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8" r:id="rId1"/>
  </p:sldMasterIdLst>
  <p:notesMasterIdLst>
    <p:notesMasterId r:id="rId23"/>
  </p:notesMasterIdLst>
  <p:handoutMasterIdLst>
    <p:handoutMasterId r:id="rId24"/>
  </p:handoutMasterIdLst>
  <p:sldIdLst>
    <p:sldId id="828" r:id="rId2"/>
    <p:sldId id="845" r:id="rId3"/>
    <p:sldId id="846" r:id="rId4"/>
    <p:sldId id="847" r:id="rId5"/>
    <p:sldId id="848" r:id="rId6"/>
    <p:sldId id="849" r:id="rId7"/>
    <p:sldId id="851" r:id="rId8"/>
    <p:sldId id="743" r:id="rId9"/>
    <p:sldId id="852" r:id="rId10"/>
    <p:sldId id="853" r:id="rId11"/>
    <p:sldId id="854" r:id="rId12"/>
    <p:sldId id="855" r:id="rId13"/>
    <p:sldId id="861" r:id="rId14"/>
    <p:sldId id="864" r:id="rId15"/>
    <p:sldId id="863" r:id="rId16"/>
    <p:sldId id="859" r:id="rId17"/>
    <p:sldId id="865" r:id="rId18"/>
    <p:sldId id="856" r:id="rId19"/>
    <p:sldId id="857" r:id="rId20"/>
    <p:sldId id="858" r:id="rId21"/>
    <p:sldId id="850" r:id="rId22"/>
  </p:sldIdLst>
  <p:sldSz cx="9144000" cy="6858000" type="screen4x3"/>
  <p:notesSz cx="6858000" cy="9144000"/>
  <p:embeddedFontLst>
    <p:embeddedFont>
      <p:font typeface="Quire Sans" panose="020B0502040400020003"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  Minesh Hamenbhai" initials="PMH" lastIdx="1" clrIdx="0">
    <p:extLst>
      <p:ext uri="{19B8F6BF-5375-455C-9EA6-DF929625EA0E}">
        <p15:presenceInfo xmlns:p15="http://schemas.microsoft.com/office/powerpoint/2012/main" userId="Patel  Minesh Hamenbh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2728"/>
    <a:srgbClr val="2CA02C"/>
    <a:srgbClr val="1F77B4"/>
    <a:srgbClr val="FF7F0E"/>
    <a:srgbClr val="E2F0D9"/>
    <a:srgbClr val="FFFFFF"/>
    <a:srgbClr val="DAE3F3"/>
    <a:srgbClr val="7F7F7F"/>
    <a:srgbClr val="DEEBF7"/>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6" autoAdjust="0"/>
    <p:restoredTop sz="73066" autoAdjust="0"/>
  </p:normalViewPr>
  <p:slideViewPr>
    <p:cSldViewPr snapToGrid="0">
      <p:cViewPr varScale="1">
        <p:scale>
          <a:sx n="68" d="100"/>
          <a:sy n="68" d="100"/>
        </p:scale>
        <p:origin x="2196" y="66"/>
      </p:cViewPr>
      <p:guideLst/>
    </p:cSldViewPr>
  </p:slideViewPr>
  <p:notesTextViewPr>
    <p:cViewPr>
      <p:scale>
        <a:sx n="3" d="2"/>
        <a:sy n="3" d="2"/>
      </p:scale>
      <p:origin x="0" y="0"/>
    </p:cViewPr>
  </p:notesTextViewPr>
  <p:sorterViewPr>
    <p:cViewPr>
      <p:scale>
        <a:sx n="200" d="100"/>
        <a:sy n="200" d="100"/>
      </p:scale>
      <p:origin x="0" y="-10470"/>
    </p:cViewPr>
  </p:sorterViewPr>
  <p:notesViewPr>
    <p:cSldViewPr snapToGrid="0">
      <p:cViewPr varScale="1">
        <p:scale>
          <a:sx n="91" d="100"/>
          <a:sy n="91" d="100"/>
        </p:scale>
        <p:origin x="375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esh Patel" userId="a66d4990ec83ac90" providerId="LiveId" clId="{696D1335-B73D-4678-9132-B1F54BF14EBE}"/>
    <pc:docChg chg="undo redo custSel addSld delSld modSld sldOrd modSection">
      <pc:chgData name="Minesh Patel" userId="a66d4990ec83ac90" providerId="LiveId" clId="{696D1335-B73D-4678-9132-B1F54BF14EBE}" dt="2021-07-26T23:32:27.735" v="15928" actId="167"/>
      <pc:docMkLst>
        <pc:docMk/>
      </pc:docMkLst>
      <pc:sldChg chg="addSp delSp modSp mod chgLayout modNotesTx">
        <pc:chgData name="Minesh Patel" userId="a66d4990ec83ac90" providerId="LiveId" clId="{696D1335-B73D-4678-9132-B1F54BF14EBE}" dt="2021-07-26T16:25:56.693" v="8397" actId="6264"/>
        <pc:sldMkLst>
          <pc:docMk/>
          <pc:sldMk cId="1991774179" sldId="303"/>
        </pc:sldMkLst>
        <pc:spChg chg="mod ord">
          <ac:chgData name="Minesh Patel" userId="a66d4990ec83ac90" providerId="LiveId" clId="{696D1335-B73D-4678-9132-B1F54BF14EBE}" dt="2021-07-26T16:25:56.693" v="8397" actId="6264"/>
          <ac:spMkLst>
            <pc:docMk/>
            <pc:sldMk cId="1991774179" sldId="303"/>
            <ac:spMk id="2" creationId="{00000000-0000-0000-0000-000000000000}"/>
          </ac:spMkLst>
        </pc:spChg>
        <pc:spChg chg="add del mod">
          <ac:chgData name="Minesh Patel" userId="a66d4990ec83ac90" providerId="LiveId" clId="{696D1335-B73D-4678-9132-B1F54BF14EBE}" dt="2021-07-26T16:25:56.693" v="8397" actId="6264"/>
          <ac:spMkLst>
            <pc:docMk/>
            <pc:sldMk cId="1991774179" sldId="303"/>
            <ac:spMk id="3" creationId="{7438D991-6CB3-4FF3-B527-74371E2D9F5E}"/>
          </ac:spMkLst>
        </pc:spChg>
        <pc:spChg chg="mod ord">
          <ac:chgData name="Minesh Patel" userId="a66d4990ec83ac90" providerId="LiveId" clId="{696D1335-B73D-4678-9132-B1F54BF14EBE}" dt="2021-07-26T16:25:56.693" v="8397" actId="6264"/>
          <ac:spMkLst>
            <pc:docMk/>
            <pc:sldMk cId="1991774179" sldId="303"/>
            <ac:spMk id="4" creationId="{F3283BCB-386C-4BF7-8000-2494840B2E7B}"/>
          </ac:spMkLst>
        </pc:spChg>
        <pc:spChg chg="add del mod">
          <ac:chgData name="Minesh Patel" userId="a66d4990ec83ac90" providerId="LiveId" clId="{696D1335-B73D-4678-9132-B1F54BF14EBE}" dt="2021-07-26T16:25:56.693" v="8397" actId="6264"/>
          <ac:spMkLst>
            <pc:docMk/>
            <pc:sldMk cId="1991774179" sldId="303"/>
            <ac:spMk id="5" creationId="{8593FB6C-6A8A-4F7A-B408-0D22E2C28FF2}"/>
          </ac:spMkLst>
        </pc:spChg>
        <pc:spChg chg="add del mod">
          <ac:chgData name="Minesh Patel" userId="a66d4990ec83ac90" providerId="LiveId" clId="{696D1335-B73D-4678-9132-B1F54BF14EBE}" dt="2021-07-26T16:25:56.693" v="8397" actId="6264"/>
          <ac:spMkLst>
            <pc:docMk/>
            <pc:sldMk cId="1991774179" sldId="303"/>
            <ac:spMk id="6" creationId="{2137FD38-7646-4C12-A625-94EDF6D0CD37}"/>
          </ac:spMkLst>
        </pc:spChg>
        <pc:spChg chg="mod ord">
          <ac:chgData name="Minesh Patel" userId="a66d4990ec83ac90" providerId="LiveId" clId="{696D1335-B73D-4678-9132-B1F54BF14EBE}" dt="2021-07-26T16:25:56.693" v="8397" actId="6264"/>
          <ac:spMkLst>
            <pc:docMk/>
            <pc:sldMk cId="1991774179" sldId="303"/>
            <ac:spMk id="50" creationId="{C012A292-B81C-4680-ABD7-381C70B1AACC}"/>
          </ac:spMkLst>
        </pc:spChg>
      </pc:sldChg>
      <pc:sldChg chg="modNotesTx">
        <pc:chgData name="Minesh Patel" userId="a66d4990ec83ac90" providerId="LiveId" clId="{696D1335-B73D-4678-9132-B1F54BF14EBE}" dt="2021-07-26T10:25:52.567" v="110" actId="20577"/>
        <pc:sldMkLst>
          <pc:docMk/>
          <pc:sldMk cId="1164887623" sldId="338"/>
        </pc:sldMkLst>
      </pc:sldChg>
      <pc:sldChg chg="modNotesTx">
        <pc:chgData name="Minesh Patel" userId="a66d4990ec83ac90" providerId="LiveId" clId="{696D1335-B73D-4678-9132-B1F54BF14EBE}" dt="2021-07-26T22:45:21.433" v="14135" actId="20577"/>
        <pc:sldMkLst>
          <pc:docMk/>
          <pc:sldMk cId="1194841187" sldId="413"/>
        </pc:sldMkLst>
      </pc:sldChg>
      <pc:sldChg chg="add">
        <pc:chgData name="Minesh Patel" userId="a66d4990ec83ac90" providerId="LiveId" clId="{696D1335-B73D-4678-9132-B1F54BF14EBE}" dt="2021-07-26T12:56:27.502" v="5620"/>
        <pc:sldMkLst>
          <pc:docMk/>
          <pc:sldMk cId="813171395" sldId="454"/>
        </pc:sldMkLst>
      </pc:sldChg>
      <pc:sldChg chg="del modNotesTx">
        <pc:chgData name="Minesh Patel" userId="a66d4990ec83ac90" providerId="LiveId" clId="{696D1335-B73D-4678-9132-B1F54BF14EBE}" dt="2021-07-26T12:56:25.145" v="5619" actId="2696"/>
        <pc:sldMkLst>
          <pc:docMk/>
          <pc:sldMk cId="840151485" sldId="454"/>
        </pc:sldMkLst>
      </pc:sldChg>
      <pc:sldChg chg="modSp mod modNotesTx">
        <pc:chgData name="Minesh Patel" userId="a66d4990ec83ac90" providerId="LiveId" clId="{696D1335-B73D-4678-9132-B1F54BF14EBE}" dt="2021-07-26T12:58:37.356" v="5722" actId="1076"/>
        <pc:sldMkLst>
          <pc:docMk/>
          <pc:sldMk cId="2607854865" sldId="455"/>
        </pc:sldMkLst>
        <pc:spChg chg="mod">
          <ac:chgData name="Minesh Patel" userId="a66d4990ec83ac90" providerId="LiveId" clId="{696D1335-B73D-4678-9132-B1F54BF14EBE}" dt="2021-07-26T12:58:34.148" v="5720" actId="1076"/>
          <ac:spMkLst>
            <pc:docMk/>
            <pc:sldMk cId="2607854865" sldId="455"/>
            <ac:spMk id="63" creationId="{8C6FFBEB-5AB0-4E49-AA20-DAC218A5B30E}"/>
          </ac:spMkLst>
        </pc:spChg>
        <pc:grpChg chg="mod">
          <ac:chgData name="Minesh Patel" userId="a66d4990ec83ac90" providerId="LiveId" clId="{696D1335-B73D-4678-9132-B1F54BF14EBE}" dt="2021-07-26T12:58:37.356" v="5722" actId="1076"/>
          <ac:grpSpMkLst>
            <pc:docMk/>
            <pc:sldMk cId="2607854865" sldId="455"/>
            <ac:grpSpMk id="40" creationId="{C60A969A-1C2B-412E-AD03-DE0C455AB86A}"/>
          </ac:grpSpMkLst>
        </pc:grpChg>
      </pc:sldChg>
      <pc:sldChg chg="addSp delSp modSp mod addAnim delAnim modAnim">
        <pc:chgData name="Minesh Patel" userId="a66d4990ec83ac90" providerId="LiveId" clId="{696D1335-B73D-4678-9132-B1F54BF14EBE}" dt="2021-07-26T23:05:57.901" v="14405" actId="20577"/>
        <pc:sldMkLst>
          <pc:docMk/>
          <pc:sldMk cId="462382982" sldId="461"/>
        </pc:sldMkLst>
        <pc:spChg chg="mod">
          <ac:chgData name="Minesh Patel" userId="a66d4990ec83ac90" providerId="LiveId" clId="{696D1335-B73D-4678-9132-B1F54BF14EBE}" dt="2021-07-26T13:23:46.875" v="6639" actId="20577"/>
          <ac:spMkLst>
            <pc:docMk/>
            <pc:sldMk cId="462382982" sldId="461"/>
            <ac:spMk id="2" creationId="{00000000-0000-0000-0000-000000000000}"/>
          </ac:spMkLst>
        </pc:spChg>
        <pc:spChg chg="add del mod">
          <ac:chgData name="Minesh Patel" userId="a66d4990ec83ac90" providerId="LiveId" clId="{696D1335-B73D-4678-9132-B1F54BF14EBE}" dt="2021-07-26T13:24:30.350" v="6643" actId="478"/>
          <ac:spMkLst>
            <pc:docMk/>
            <pc:sldMk cId="462382982" sldId="461"/>
            <ac:spMk id="5" creationId="{DBC38982-E300-475F-9317-6C61F0BBDE5A}"/>
          </ac:spMkLst>
        </pc:spChg>
        <pc:spChg chg="add del mod">
          <ac:chgData name="Minesh Patel" userId="a66d4990ec83ac90" providerId="LiveId" clId="{696D1335-B73D-4678-9132-B1F54BF14EBE}" dt="2021-07-26T13:24:36.627" v="6648" actId="478"/>
          <ac:spMkLst>
            <pc:docMk/>
            <pc:sldMk cId="462382982" sldId="461"/>
            <ac:spMk id="7" creationId="{87448A03-5533-4AC1-B2E8-C207521B9E7E}"/>
          </ac:spMkLst>
        </pc:spChg>
        <pc:spChg chg="add mod">
          <ac:chgData name="Minesh Patel" userId="a66d4990ec83ac90" providerId="LiveId" clId="{696D1335-B73D-4678-9132-B1F54BF14EBE}" dt="2021-07-26T22:57:59.702" v="14205" actId="164"/>
          <ac:spMkLst>
            <pc:docMk/>
            <pc:sldMk cId="462382982" sldId="461"/>
            <ac:spMk id="8" creationId="{CCDB22A4-CFC2-4D64-9BFD-8D151A7795B6}"/>
          </ac:spMkLst>
        </pc:spChg>
        <pc:spChg chg="add del mod">
          <ac:chgData name="Minesh Patel" userId="a66d4990ec83ac90" providerId="LiveId" clId="{696D1335-B73D-4678-9132-B1F54BF14EBE}" dt="2021-07-26T13:36:00.121" v="7124" actId="478"/>
          <ac:spMkLst>
            <pc:docMk/>
            <pc:sldMk cId="462382982" sldId="461"/>
            <ac:spMk id="9" creationId="{8ABB4AB7-7C9F-42A7-A341-951BA566E956}"/>
          </ac:spMkLst>
        </pc:spChg>
        <pc:spChg chg="add mod">
          <ac:chgData name="Minesh Patel" userId="a66d4990ec83ac90" providerId="LiveId" clId="{696D1335-B73D-4678-9132-B1F54BF14EBE}" dt="2021-07-26T13:34:33.772" v="7101" actId="14100"/>
          <ac:spMkLst>
            <pc:docMk/>
            <pc:sldMk cId="462382982" sldId="461"/>
            <ac:spMk id="18" creationId="{CA092685-C61B-4C59-9EC8-1055A75746A5}"/>
          </ac:spMkLst>
        </pc:spChg>
        <pc:spChg chg="add mod">
          <ac:chgData name="Minesh Patel" userId="a66d4990ec83ac90" providerId="LiveId" clId="{696D1335-B73D-4678-9132-B1F54BF14EBE}" dt="2021-07-26T22:57:55.169" v="14203" actId="164"/>
          <ac:spMkLst>
            <pc:docMk/>
            <pc:sldMk cId="462382982" sldId="461"/>
            <ac:spMk id="19" creationId="{D9994CA7-B66F-4E30-8F49-E41072235679}"/>
          </ac:spMkLst>
        </pc:spChg>
        <pc:spChg chg="add mod">
          <ac:chgData name="Minesh Patel" userId="a66d4990ec83ac90" providerId="LiveId" clId="{696D1335-B73D-4678-9132-B1F54BF14EBE}" dt="2021-07-26T22:58:04.346" v="14206" actId="164"/>
          <ac:spMkLst>
            <pc:docMk/>
            <pc:sldMk cId="462382982" sldId="461"/>
            <ac:spMk id="21" creationId="{2890959E-5CBF-451D-BF95-F504ACB7A52E}"/>
          </ac:spMkLst>
        </pc:spChg>
        <pc:spChg chg="add del mod">
          <ac:chgData name="Minesh Patel" userId="a66d4990ec83ac90" providerId="LiveId" clId="{696D1335-B73D-4678-9132-B1F54BF14EBE}" dt="2021-07-26T13:24:34.384" v="6646" actId="478"/>
          <ac:spMkLst>
            <pc:docMk/>
            <pc:sldMk cId="462382982" sldId="461"/>
            <ac:spMk id="22" creationId="{27F3E460-FFDC-4B52-8DE6-9E831601E878}"/>
          </ac:spMkLst>
        </pc:spChg>
        <pc:spChg chg="add del mod ord">
          <ac:chgData name="Minesh Patel" userId="a66d4990ec83ac90" providerId="LiveId" clId="{696D1335-B73D-4678-9132-B1F54BF14EBE}" dt="2021-07-26T13:39:11.994" v="7211" actId="478"/>
          <ac:spMkLst>
            <pc:docMk/>
            <pc:sldMk cId="462382982" sldId="461"/>
            <ac:spMk id="25" creationId="{F203AD15-6903-48C3-9B49-FE589DC4F057}"/>
          </ac:spMkLst>
        </pc:spChg>
        <pc:spChg chg="add del mod">
          <ac:chgData name="Minesh Patel" userId="a66d4990ec83ac90" providerId="LiveId" clId="{696D1335-B73D-4678-9132-B1F54BF14EBE}" dt="2021-07-26T13:39:09.384" v="7209" actId="478"/>
          <ac:spMkLst>
            <pc:docMk/>
            <pc:sldMk cId="462382982" sldId="461"/>
            <ac:spMk id="28" creationId="{51FEDE58-F784-4E7F-8FEE-97DAE8EB0689}"/>
          </ac:spMkLst>
        </pc:spChg>
        <pc:spChg chg="add mod">
          <ac:chgData name="Minesh Patel" userId="a66d4990ec83ac90" providerId="LiveId" clId="{696D1335-B73D-4678-9132-B1F54BF14EBE}" dt="2021-07-26T22:57:48.540" v="14201" actId="164"/>
          <ac:spMkLst>
            <pc:docMk/>
            <pc:sldMk cId="462382982" sldId="461"/>
            <ac:spMk id="31" creationId="{1498122A-0E15-47DD-B9D6-8300A13EA2D3}"/>
          </ac:spMkLst>
        </pc:spChg>
        <pc:spChg chg="add mod">
          <ac:chgData name="Minesh Patel" userId="a66d4990ec83ac90" providerId="LiveId" clId="{696D1335-B73D-4678-9132-B1F54BF14EBE}" dt="2021-07-26T22:57:48.540" v="14201" actId="164"/>
          <ac:spMkLst>
            <pc:docMk/>
            <pc:sldMk cId="462382982" sldId="461"/>
            <ac:spMk id="32" creationId="{EB8503EF-EFD8-4C45-85B4-A869CF850566}"/>
          </ac:spMkLst>
        </pc:spChg>
        <pc:spChg chg="add mod">
          <ac:chgData name="Minesh Patel" userId="a66d4990ec83ac90" providerId="LiveId" clId="{696D1335-B73D-4678-9132-B1F54BF14EBE}" dt="2021-07-26T22:57:48.540" v="14201" actId="164"/>
          <ac:spMkLst>
            <pc:docMk/>
            <pc:sldMk cId="462382982" sldId="461"/>
            <ac:spMk id="33" creationId="{8A25C51D-C0D7-4406-8E10-7FF65D4EC1FB}"/>
          </ac:spMkLst>
        </pc:spChg>
        <pc:spChg chg="add mod">
          <ac:chgData name="Minesh Patel" userId="a66d4990ec83ac90" providerId="LiveId" clId="{696D1335-B73D-4678-9132-B1F54BF14EBE}" dt="2021-07-26T23:05:57.901" v="14405" actId="20577"/>
          <ac:spMkLst>
            <pc:docMk/>
            <pc:sldMk cId="462382982" sldId="461"/>
            <ac:spMk id="35" creationId="{4473C743-0351-47A1-8D5B-2D39EBFDEEE5}"/>
          </ac:spMkLst>
        </pc:spChg>
        <pc:spChg chg="add del mod">
          <ac:chgData name="Minesh Patel" userId="a66d4990ec83ac90" providerId="LiveId" clId="{696D1335-B73D-4678-9132-B1F54BF14EBE}" dt="2021-07-26T13:39:11.272" v="7210" actId="478"/>
          <ac:spMkLst>
            <pc:docMk/>
            <pc:sldMk cId="462382982" sldId="461"/>
            <ac:spMk id="38" creationId="{798AC132-D305-4639-B37C-0242A7398D7C}"/>
          </ac:spMkLst>
        </pc:spChg>
        <pc:spChg chg="del">
          <ac:chgData name="Minesh Patel" userId="a66d4990ec83ac90" providerId="LiveId" clId="{696D1335-B73D-4678-9132-B1F54BF14EBE}" dt="2021-07-26T13:24:35.263" v="6647" actId="478"/>
          <ac:spMkLst>
            <pc:docMk/>
            <pc:sldMk cId="462382982" sldId="461"/>
            <ac:spMk id="41" creationId="{E2941BF7-AC3D-469D-83D8-1FA23C72950A}"/>
          </ac:spMkLst>
        </pc:spChg>
        <pc:spChg chg="add del">
          <ac:chgData name="Minesh Patel" userId="a66d4990ec83ac90" providerId="LiveId" clId="{696D1335-B73D-4678-9132-B1F54BF14EBE}" dt="2021-07-26T13:34:18.962" v="7096" actId="22"/>
          <ac:spMkLst>
            <pc:docMk/>
            <pc:sldMk cId="462382982" sldId="461"/>
            <ac:spMk id="53" creationId="{408E86CB-ABFC-4F77-B98E-3CE9EF1A4A81}"/>
          </ac:spMkLst>
        </pc:spChg>
        <pc:spChg chg="add mod">
          <ac:chgData name="Minesh Patel" userId="a66d4990ec83ac90" providerId="LiveId" clId="{696D1335-B73D-4678-9132-B1F54BF14EBE}" dt="2021-07-26T13:34:29.404" v="7100" actId="164"/>
          <ac:spMkLst>
            <pc:docMk/>
            <pc:sldMk cId="462382982" sldId="461"/>
            <ac:spMk id="55" creationId="{CC677766-9B84-4A82-8C40-93B4EF1D7FB9}"/>
          </ac:spMkLst>
        </pc:spChg>
        <pc:grpChg chg="add mod">
          <ac:chgData name="Minesh Patel" userId="a66d4990ec83ac90" providerId="LiveId" clId="{696D1335-B73D-4678-9132-B1F54BF14EBE}" dt="2021-07-26T22:57:48.540" v="14201" actId="164"/>
          <ac:grpSpMkLst>
            <pc:docMk/>
            <pc:sldMk cId="462382982" sldId="461"/>
            <ac:grpSpMk id="29" creationId="{CD200D73-189B-48AD-992A-6F06469E8FBF}"/>
          </ac:grpSpMkLst>
        </pc:grpChg>
        <pc:grpChg chg="add mod">
          <ac:chgData name="Minesh Patel" userId="a66d4990ec83ac90" providerId="LiveId" clId="{696D1335-B73D-4678-9132-B1F54BF14EBE}" dt="2021-07-26T22:57:55.169" v="14203" actId="164"/>
          <ac:grpSpMkLst>
            <pc:docMk/>
            <pc:sldMk cId="462382982" sldId="461"/>
            <ac:grpSpMk id="36" creationId="{2CD46918-3DFC-4676-A233-7913BC90E3D4}"/>
          </ac:grpSpMkLst>
        </pc:grpChg>
        <pc:grpChg chg="add mod">
          <ac:chgData name="Minesh Patel" userId="a66d4990ec83ac90" providerId="LiveId" clId="{696D1335-B73D-4678-9132-B1F54BF14EBE}" dt="2021-07-26T22:57:59.702" v="14205" actId="164"/>
          <ac:grpSpMkLst>
            <pc:docMk/>
            <pc:sldMk cId="462382982" sldId="461"/>
            <ac:grpSpMk id="39" creationId="{14BB1750-9198-4AD7-B0E1-3BBBE42A8276}"/>
          </ac:grpSpMkLst>
        </pc:grpChg>
        <pc:grpChg chg="add mod">
          <ac:chgData name="Minesh Patel" userId="a66d4990ec83ac90" providerId="LiveId" clId="{696D1335-B73D-4678-9132-B1F54BF14EBE}" dt="2021-07-26T22:58:04.346" v="14206" actId="164"/>
          <ac:grpSpMkLst>
            <pc:docMk/>
            <pc:sldMk cId="462382982" sldId="461"/>
            <ac:grpSpMk id="40" creationId="{75B75A25-84C8-4028-9B9C-4A83D9E11A47}"/>
          </ac:grpSpMkLst>
        </pc:grpChg>
        <pc:grpChg chg="add mod">
          <ac:chgData name="Minesh Patel" userId="a66d4990ec83ac90" providerId="LiveId" clId="{696D1335-B73D-4678-9132-B1F54BF14EBE}" dt="2021-07-26T22:57:48.540" v="14201" actId="164"/>
          <ac:grpSpMkLst>
            <pc:docMk/>
            <pc:sldMk cId="462382982" sldId="461"/>
            <ac:grpSpMk id="56" creationId="{36F816B4-A750-436C-84B7-BD70282ECEE7}"/>
          </ac:grpSpMkLst>
        </pc:grpChg>
        <pc:cxnChg chg="add del mod">
          <ac:chgData name="Minesh Patel" userId="a66d4990ec83ac90" providerId="LiveId" clId="{696D1335-B73D-4678-9132-B1F54BF14EBE}" dt="2021-07-26T13:35:52.221" v="7121" actId="478"/>
          <ac:cxnSpMkLst>
            <pc:docMk/>
            <pc:sldMk cId="462382982" sldId="461"/>
            <ac:cxnSpMk id="20" creationId="{6B1C38CB-C78E-46E0-8CB1-21EA9B08643B}"/>
          </ac:cxnSpMkLst>
        </pc:cxnChg>
        <pc:cxnChg chg="add mod">
          <ac:chgData name="Minesh Patel" userId="a66d4990ec83ac90" providerId="LiveId" clId="{696D1335-B73D-4678-9132-B1F54BF14EBE}" dt="2021-07-26T22:57:55.169" v="14203" actId="164"/>
          <ac:cxnSpMkLst>
            <pc:docMk/>
            <pc:sldMk cId="462382982" sldId="461"/>
            <ac:cxnSpMk id="23" creationId="{460F00C6-D9A5-4B26-ADA0-D021BEE91526}"/>
          </ac:cxnSpMkLst>
        </pc:cxnChg>
        <pc:cxnChg chg="add mod">
          <ac:chgData name="Minesh Patel" userId="a66d4990ec83ac90" providerId="LiveId" clId="{696D1335-B73D-4678-9132-B1F54BF14EBE}" dt="2021-07-26T22:57:59.702" v="14205" actId="164"/>
          <ac:cxnSpMkLst>
            <pc:docMk/>
            <pc:sldMk cId="462382982" sldId="461"/>
            <ac:cxnSpMk id="24" creationId="{03A1026D-9268-45B3-A6D3-9DF0F7EE783D}"/>
          </ac:cxnSpMkLst>
        </pc:cxnChg>
        <pc:cxnChg chg="add mod">
          <ac:chgData name="Minesh Patel" userId="a66d4990ec83ac90" providerId="LiveId" clId="{696D1335-B73D-4678-9132-B1F54BF14EBE}" dt="2021-07-26T22:57:55.169" v="14203" actId="164"/>
          <ac:cxnSpMkLst>
            <pc:docMk/>
            <pc:sldMk cId="462382982" sldId="461"/>
            <ac:cxnSpMk id="26" creationId="{550B7C6F-0E4A-4F95-ACAD-6DD4125254DB}"/>
          </ac:cxnSpMkLst>
        </pc:cxnChg>
        <pc:cxnChg chg="add mod">
          <ac:chgData name="Minesh Patel" userId="a66d4990ec83ac90" providerId="LiveId" clId="{696D1335-B73D-4678-9132-B1F54BF14EBE}" dt="2021-07-26T22:58:04.346" v="14206" actId="164"/>
          <ac:cxnSpMkLst>
            <pc:docMk/>
            <pc:sldMk cId="462382982" sldId="461"/>
            <ac:cxnSpMk id="30" creationId="{ED7A2444-100C-4FA6-BBE4-4AEF02A264CA}"/>
          </ac:cxnSpMkLst>
        </pc:cxnChg>
        <pc:cxnChg chg="add del mod">
          <ac:chgData name="Minesh Patel" userId="a66d4990ec83ac90" providerId="LiveId" clId="{696D1335-B73D-4678-9132-B1F54BF14EBE}" dt="2021-07-26T13:32:53.192" v="7075" actId="478"/>
          <ac:cxnSpMkLst>
            <pc:docMk/>
            <pc:sldMk cId="462382982" sldId="461"/>
            <ac:cxnSpMk id="33" creationId="{4B1767D3-51B1-414F-BBD1-011A40968CEA}"/>
          </ac:cxnSpMkLst>
        </pc:cxnChg>
        <pc:cxnChg chg="add mod">
          <ac:chgData name="Minesh Patel" userId="a66d4990ec83ac90" providerId="LiveId" clId="{696D1335-B73D-4678-9132-B1F54BF14EBE}" dt="2021-07-26T22:57:48.540" v="14201" actId="164"/>
          <ac:cxnSpMkLst>
            <pc:docMk/>
            <pc:sldMk cId="462382982" sldId="461"/>
            <ac:cxnSpMk id="34" creationId="{3C82DABE-6283-4410-B926-73A7DB3AA3AE}"/>
          </ac:cxnSpMkLst>
        </pc:cxnChg>
        <pc:cxnChg chg="add mod">
          <ac:chgData name="Minesh Patel" userId="a66d4990ec83ac90" providerId="LiveId" clId="{696D1335-B73D-4678-9132-B1F54BF14EBE}" dt="2021-07-26T22:57:48.540" v="14201" actId="164"/>
          <ac:cxnSpMkLst>
            <pc:docMk/>
            <pc:sldMk cId="462382982" sldId="461"/>
            <ac:cxnSpMk id="37" creationId="{A31DB382-9E4C-41EC-A102-E76BD6EBB8BC}"/>
          </ac:cxnSpMkLst>
        </pc:cxnChg>
      </pc:sldChg>
      <pc:sldChg chg="modNotesTx">
        <pc:chgData name="Minesh Patel" userId="a66d4990ec83ac90" providerId="LiveId" clId="{696D1335-B73D-4678-9132-B1F54BF14EBE}" dt="2021-07-26T12:28:05.640" v="5224" actId="20577"/>
        <pc:sldMkLst>
          <pc:docMk/>
          <pc:sldMk cId="4059177169" sldId="462"/>
        </pc:sldMkLst>
      </pc:sldChg>
      <pc:sldChg chg="modSp mod">
        <pc:chgData name="Minesh Patel" userId="a66d4990ec83ac90" providerId="LiveId" clId="{696D1335-B73D-4678-9132-B1F54BF14EBE}" dt="2021-07-26T16:25:39.643" v="8392" actId="20577"/>
        <pc:sldMkLst>
          <pc:docMk/>
          <pc:sldMk cId="4197086171" sldId="465"/>
        </pc:sldMkLst>
        <pc:spChg chg="mod">
          <ac:chgData name="Minesh Patel" userId="a66d4990ec83ac90" providerId="LiveId" clId="{696D1335-B73D-4678-9132-B1F54BF14EBE}" dt="2021-07-26T16:25:39.643" v="8392" actId="20577"/>
          <ac:spMkLst>
            <pc:docMk/>
            <pc:sldMk cId="4197086171" sldId="465"/>
            <ac:spMk id="50" creationId="{C012A292-B81C-4680-ABD7-381C70B1AACC}"/>
          </ac:spMkLst>
        </pc:spChg>
      </pc:sldChg>
      <pc:sldChg chg="modNotesTx">
        <pc:chgData name="Minesh Patel" userId="a66d4990ec83ac90" providerId="LiveId" clId="{696D1335-B73D-4678-9132-B1F54BF14EBE}" dt="2021-07-26T10:26:20.855" v="221" actId="5793"/>
        <pc:sldMkLst>
          <pc:docMk/>
          <pc:sldMk cId="909741476" sldId="466"/>
        </pc:sldMkLst>
      </pc:sldChg>
      <pc:sldChg chg="modSp modAnim modNotesTx">
        <pc:chgData name="Minesh Patel" userId="a66d4990ec83ac90" providerId="LiveId" clId="{696D1335-B73D-4678-9132-B1F54BF14EBE}" dt="2021-07-26T10:27:18.969" v="328" actId="20577"/>
        <pc:sldMkLst>
          <pc:docMk/>
          <pc:sldMk cId="196839873" sldId="468"/>
        </pc:sldMkLst>
        <pc:spChg chg="mod">
          <ac:chgData name="Minesh Patel" userId="a66d4990ec83ac90" providerId="LiveId" clId="{696D1335-B73D-4678-9132-B1F54BF14EBE}" dt="2021-07-26T10:27:18.969" v="328" actId="20577"/>
          <ac:spMkLst>
            <pc:docMk/>
            <pc:sldMk cId="196839873" sldId="468"/>
            <ac:spMk id="22" creationId="{27F3E460-FFDC-4B52-8DE6-9E831601E878}"/>
          </ac:spMkLst>
        </pc:spChg>
      </pc:sldChg>
      <pc:sldChg chg="modNotesTx">
        <pc:chgData name="Minesh Patel" userId="a66d4990ec83ac90" providerId="LiveId" clId="{696D1335-B73D-4678-9132-B1F54BF14EBE}" dt="2021-07-26T18:41:46.925" v="13004" actId="20577"/>
        <pc:sldMkLst>
          <pc:docMk/>
          <pc:sldMk cId="2035837503" sldId="469"/>
        </pc:sldMkLst>
      </pc:sldChg>
      <pc:sldChg chg="modSp mod modNotesTx">
        <pc:chgData name="Minesh Patel" userId="a66d4990ec83ac90" providerId="LiveId" clId="{696D1335-B73D-4678-9132-B1F54BF14EBE}" dt="2021-07-26T22:22:30.399" v="13684" actId="20577"/>
        <pc:sldMkLst>
          <pc:docMk/>
          <pc:sldMk cId="1546850137" sldId="470"/>
        </pc:sldMkLst>
        <pc:spChg chg="mod">
          <ac:chgData name="Minesh Patel" userId="a66d4990ec83ac90" providerId="LiveId" clId="{696D1335-B73D-4678-9132-B1F54BF14EBE}" dt="2021-07-26T22:22:30.399" v="13684" actId="20577"/>
          <ac:spMkLst>
            <pc:docMk/>
            <pc:sldMk cId="1546850137" sldId="470"/>
            <ac:spMk id="7" creationId="{18F3E661-D2B7-4E88-BE0C-2BBCDBC3C6BB}"/>
          </ac:spMkLst>
        </pc:spChg>
      </pc:sldChg>
      <pc:sldChg chg="modSp mod">
        <pc:chgData name="Minesh Patel" userId="a66d4990ec83ac90" providerId="LiveId" clId="{696D1335-B73D-4678-9132-B1F54BF14EBE}" dt="2021-07-26T16:25:31.067" v="8387" actId="20577"/>
        <pc:sldMkLst>
          <pc:docMk/>
          <pc:sldMk cId="316376954" sldId="471"/>
        </pc:sldMkLst>
        <pc:spChg chg="mod">
          <ac:chgData name="Minesh Patel" userId="a66d4990ec83ac90" providerId="LiveId" clId="{696D1335-B73D-4678-9132-B1F54BF14EBE}" dt="2021-07-26T16:25:31.067" v="8387" actId="20577"/>
          <ac:spMkLst>
            <pc:docMk/>
            <pc:sldMk cId="316376954" sldId="471"/>
            <ac:spMk id="50" creationId="{C012A292-B81C-4680-ABD7-381C70B1AACC}"/>
          </ac:spMkLst>
        </pc:spChg>
      </pc:sldChg>
      <pc:sldChg chg="modNotesTx">
        <pc:chgData name="Minesh Patel" userId="a66d4990ec83ac90" providerId="LiveId" clId="{696D1335-B73D-4678-9132-B1F54BF14EBE}" dt="2021-07-26T11:23:35.369" v="3316" actId="5793"/>
        <pc:sldMkLst>
          <pc:docMk/>
          <pc:sldMk cId="1093625354" sldId="472"/>
        </pc:sldMkLst>
      </pc:sldChg>
      <pc:sldChg chg="modNotesTx">
        <pc:chgData name="Minesh Patel" userId="a66d4990ec83ac90" providerId="LiveId" clId="{696D1335-B73D-4678-9132-B1F54BF14EBE}" dt="2021-07-26T10:51:39.003" v="359" actId="113"/>
        <pc:sldMkLst>
          <pc:docMk/>
          <pc:sldMk cId="4275640374" sldId="473"/>
        </pc:sldMkLst>
      </pc:sldChg>
      <pc:sldChg chg="modSp mod modNotesTx">
        <pc:chgData name="Minesh Patel" userId="a66d4990ec83ac90" providerId="LiveId" clId="{696D1335-B73D-4678-9132-B1F54BF14EBE}" dt="2021-07-26T16:25:23.818" v="8384" actId="20577"/>
        <pc:sldMkLst>
          <pc:docMk/>
          <pc:sldMk cId="773154060" sldId="478"/>
        </pc:sldMkLst>
        <pc:spChg chg="mod">
          <ac:chgData name="Minesh Patel" userId="a66d4990ec83ac90" providerId="LiveId" clId="{696D1335-B73D-4678-9132-B1F54BF14EBE}" dt="2021-07-26T16:25:23.818" v="8384" actId="20577"/>
          <ac:spMkLst>
            <pc:docMk/>
            <pc:sldMk cId="773154060" sldId="478"/>
            <ac:spMk id="50" creationId="{C012A292-B81C-4680-ABD7-381C70B1AACC}"/>
          </ac:spMkLst>
        </pc:spChg>
      </pc:sldChg>
      <pc:sldChg chg="modNotesTx">
        <pc:chgData name="Minesh Patel" userId="a66d4990ec83ac90" providerId="LiveId" clId="{696D1335-B73D-4678-9132-B1F54BF14EBE}" dt="2021-07-26T11:55:21.006" v="5188" actId="20577"/>
        <pc:sldMkLst>
          <pc:docMk/>
          <pc:sldMk cId="2915918275" sldId="483"/>
        </pc:sldMkLst>
      </pc:sldChg>
      <pc:sldChg chg="modSp mod modAnim">
        <pc:chgData name="Minesh Patel" userId="a66d4990ec83ac90" providerId="LiveId" clId="{696D1335-B73D-4678-9132-B1F54BF14EBE}" dt="2021-07-26T22:40:45.875" v="14100" actId="14100"/>
        <pc:sldMkLst>
          <pc:docMk/>
          <pc:sldMk cId="740235318" sldId="484"/>
        </pc:sldMkLst>
        <pc:spChg chg="mod">
          <ac:chgData name="Minesh Patel" userId="a66d4990ec83ac90" providerId="LiveId" clId="{696D1335-B73D-4678-9132-B1F54BF14EBE}" dt="2021-07-26T22:40:45.875" v="14100" actId="14100"/>
          <ac:spMkLst>
            <pc:docMk/>
            <pc:sldMk cId="740235318" sldId="484"/>
            <ac:spMk id="6" creationId="{1A1E0FCE-360C-4FEA-A7AF-FE926D96B03D}"/>
          </ac:spMkLst>
        </pc:spChg>
      </pc:sldChg>
      <pc:sldChg chg="modAnim">
        <pc:chgData name="Minesh Patel" userId="a66d4990ec83ac90" providerId="LiveId" clId="{696D1335-B73D-4678-9132-B1F54BF14EBE}" dt="2021-07-26T12:23:21.295" v="5191"/>
        <pc:sldMkLst>
          <pc:docMk/>
          <pc:sldMk cId="3246070725" sldId="485"/>
        </pc:sldMkLst>
      </pc:sldChg>
      <pc:sldChg chg="modSp mod modAnim modNotesTx">
        <pc:chgData name="Minesh Patel" userId="a66d4990ec83ac90" providerId="LiveId" clId="{696D1335-B73D-4678-9132-B1F54BF14EBE}" dt="2021-07-26T22:54:44.031" v="14174" actId="20577"/>
        <pc:sldMkLst>
          <pc:docMk/>
          <pc:sldMk cId="2234261169" sldId="486"/>
        </pc:sldMkLst>
        <pc:spChg chg="mod">
          <ac:chgData name="Minesh Patel" userId="a66d4990ec83ac90" providerId="LiveId" clId="{696D1335-B73D-4678-9132-B1F54BF14EBE}" dt="2021-07-26T22:54:44.031" v="14174" actId="20577"/>
          <ac:spMkLst>
            <pc:docMk/>
            <pc:sldMk cId="2234261169" sldId="486"/>
            <ac:spMk id="6" creationId="{20732E2F-AE1A-447D-88CB-E62352219A9B}"/>
          </ac:spMkLst>
        </pc:spChg>
      </pc:sldChg>
      <pc:sldChg chg="modSp mod addAnim delAnim modAnim modNotesTx">
        <pc:chgData name="Minesh Patel" userId="a66d4990ec83ac90" providerId="LiveId" clId="{696D1335-B73D-4678-9132-B1F54BF14EBE}" dt="2021-07-26T23:23:27.257" v="15341" actId="113"/>
        <pc:sldMkLst>
          <pc:docMk/>
          <pc:sldMk cId="2055553996" sldId="487"/>
        </pc:sldMkLst>
        <pc:spChg chg="mod">
          <ac:chgData name="Minesh Patel" userId="a66d4990ec83ac90" providerId="LiveId" clId="{696D1335-B73D-4678-9132-B1F54BF14EBE}" dt="2021-07-26T23:19:52.865" v="15063" actId="207"/>
          <ac:spMkLst>
            <pc:docMk/>
            <pc:sldMk cId="2055553996" sldId="487"/>
            <ac:spMk id="2" creationId="{00000000-0000-0000-0000-000000000000}"/>
          </ac:spMkLst>
        </pc:spChg>
        <pc:spChg chg="mod">
          <ac:chgData name="Minesh Patel" userId="a66d4990ec83ac90" providerId="LiveId" clId="{696D1335-B73D-4678-9132-B1F54BF14EBE}" dt="2021-07-26T23:23:27.257" v="15341" actId="113"/>
          <ac:spMkLst>
            <pc:docMk/>
            <pc:sldMk cId="2055553996" sldId="487"/>
            <ac:spMk id="6" creationId="{F0AF70C6-4314-49C5-8CA9-B83FB73C0DBD}"/>
          </ac:spMkLst>
        </pc:spChg>
      </pc:sldChg>
      <pc:sldChg chg="modSp mod modNotesTx">
        <pc:chgData name="Minesh Patel" userId="a66d4990ec83ac90" providerId="LiveId" clId="{696D1335-B73D-4678-9132-B1F54BF14EBE}" dt="2021-07-26T21:29:22.363" v="13622" actId="20577"/>
        <pc:sldMkLst>
          <pc:docMk/>
          <pc:sldMk cId="4084760083" sldId="499"/>
        </pc:sldMkLst>
        <pc:spChg chg="mod">
          <ac:chgData name="Minesh Patel" userId="a66d4990ec83ac90" providerId="LiveId" clId="{696D1335-B73D-4678-9132-B1F54BF14EBE}" dt="2021-07-26T21:28:11.656" v="13606" actId="20577"/>
          <ac:spMkLst>
            <pc:docMk/>
            <pc:sldMk cId="4084760083" sldId="499"/>
            <ac:spMk id="194" creationId="{61166180-76AC-4FD6-9ABB-CA5227C0D54A}"/>
          </ac:spMkLst>
        </pc:spChg>
        <pc:spChg chg="mod">
          <ac:chgData name="Minesh Patel" userId="a66d4990ec83ac90" providerId="LiveId" clId="{696D1335-B73D-4678-9132-B1F54BF14EBE}" dt="2021-07-26T21:29:22.363" v="13622" actId="20577"/>
          <ac:spMkLst>
            <pc:docMk/>
            <pc:sldMk cId="4084760083" sldId="499"/>
            <ac:spMk id="196" creationId="{2C06823F-6075-470B-9D78-BA926BC2B667}"/>
          </ac:spMkLst>
        </pc:spChg>
      </pc:sldChg>
      <pc:sldChg chg="addSp delSp modSp mod delAnim modAnim modNotesTx">
        <pc:chgData name="Minesh Patel" userId="a66d4990ec83ac90" providerId="LiveId" clId="{696D1335-B73D-4678-9132-B1F54BF14EBE}" dt="2021-07-26T22:33:29.401" v="14091" actId="6549"/>
        <pc:sldMkLst>
          <pc:docMk/>
          <pc:sldMk cId="261247322" sldId="503"/>
        </pc:sldMkLst>
        <pc:spChg chg="mod">
          <ac:chgData name="Minesh Patel" userId="a66d4990ec83ac90" providerId="LiveId" clId="{696D1335-B73D-4678-9132-B1F54BF14EBE}" dt="2021-07-26T11:37:57.060" v="3965" actId="20577"/>
          <ac:spMkLst>
            <pc:docMk/>
            <pc:sldMk cId="261247322" sldId="503"/>
            <ac:spMk id="33" creationId="{68B0E61E-9460-42C2-8872-BAF412B65AA2}"/>
          </ac:spMkLst>
        </pc:spChg>
        <pc:spChg chg="del mod topLvl">
          <ac:chgData name="Minesh Patel" userId="a66d4990ec83ac90" providerId="LiveId" clId="{696D1335-B73D-4678-9132-B1F54BF14EBE}" dt="2021-07-26T11:30:50.956" v="3743" actId="478"/>
          <ac:spMkLst>
            <pc:docMk/>
            <pc:sldMk cId="261247322" sldId="503"/>
            <ac:spMk id="36" creationId="{427369AF-DBB9-40D5-8A85-1A3143A074FD}"/>
          </ac:spMkLst>
        </pc:spChg>
        <pc:spChg chg="del mod topLvl">
          <ac:chgData name="Minesh Patel" userId="a66d4990ec83ac90" providerId="LiveId" clId="{696D1335-B73D-4678-9132-B1F54BF14EBE}" dt="2021-07-26T11:30:52.444" v="3744" actId="478"/>
          <ac:spMkLst>
            <pc:docMk/>
            <pc:sldMk cId="261247322" sldId="503"/>
            <ac:spMk id="37" creationId="{B6EBA643-E2EB-4185-BE7C-B0E3A719EB2C}"/>
          </ac:spMkLst>
        </pc:spChg>
        <pc:spChg chg="mod">
          <ac:chgData name="Minesh Patel" userId="a66d4990ec83ac90" providerId="LiveId" clId="{696D1335-B73D-4678-9132-B1F54BF14EBE}" dt="2021-07-26T11:31:45.601" v="3756" actId="14100"/>
          <ac:spMkLst>
            <pc:docMk/>
            <pc:sldMk cId="261247322" sldId="503"/>
            <ac:spMk id="45" creationId="{F61FE90F-E35B-4C1E-BE00-5DD3031D339D}"/>
          </ac:spMkLst>
        </pc:spChg>
        <pc:spChg chg="mod">
          <ac:chgData name="Minesh Patel" userId="a66d4990ec83ac90" providerId="LiveId" clId="{696D1335-B73D-4678-9132-B1F54BF14EBE}" dt="2021-07-26T11:37:17.680" v="3880" actId="20577"/>
          <ac:spMkLst>
            <pc:docMk/>
            <pc:sldMk cId="261247322" sldId="503"/>
            <ac:spMk id="48" creationId="{801C383E-F0AF-4FB3-9B92-047006B7093D}"/>
          </ac:spMkLst>
        </pc:spChg>
        <pc:spChg chg="mod">
          <ac:chgData name="Minesh Patel" userId="a66d4990ec83ac90" providerId="LiveId" clId="{696D1335-B73D-4678-9132-B1F54BF14EBE}" dt="2021-07-26T11:45:22.666" v="4814" actId="20577"/>
          <ac:spMkLst>
            <pc:docMk/>
            <pc:sldMk cId="261247322" sldId="503"/>
            <ac:spMk id="86" creationId="{847D58E6-0F9C-465E-B843-4FC0143E6392}"/>
          </ac:spMkLst>
        </pc:spChg>
        <pc:grpChg chg="add del mod">
          <ac:chgData name="Minesh Patel" userId="a66d4990ec83ac90" providerId="LiveId" clId="{696D1335-B73D-4678-9132-B1F54BF14EBE}" dt="2021-07-26T11:30:50.956" v="3743" actId="478"/>
          <ac:grpSpMkLst>
            <pc:docMk/>
            <pc:sldMk cId="261247322" sldId="503"/>
            <ac:grpSpMk id="35" creationId="{B2C07C07-84C8-417C-877C-E2FC608C8EDD}"/>
          </ac:grpSpMkLst>
        </pc:grpChg>
        <pc:grpChg chg="mod">
          <ac:chgData name="Minesh Patel" userId="a66d4990ec83ac90" providerId="LiveId" clId="{696D1335-B73D-4678-9132-B1F54BF14EBE}" dt="2021-07-26T11:31:48.510" v="3757" actId="1076"/>
          <ac:grpSpMkLst>
            <pc:docMk/>
            <pc:sldMk cId="261247322" sldId="503"/>
            <ac:grpSpMk id="94" creationId="{D3F17C21-8501-4030-A386-3FF70C007D7B}"/>
          </ac:grpSpMkLst>
        </pc:grpChg>
        <pc:cxnChg chg="add mod">
          <ac:chgData name="Minesh Patel" userId="a66d4990ec83ac90" providerId="LiveId" clId="{696D1335-B73D-4678-9132-B1F54BF14EBE}" dt="2021-07-26T11:50:04.721" v="5014"/>
          <ac:cxnSpMkLst>
            <pc:docMk/>
            <pc:sldMk cId="261247322" sldId="503"/>
            <ac:cxnSpMk id="38" creationId="{76832DFC-4064-4F42-9114-9994E962D2CD}"/>
          </ac:cxnSpMkLst>
        </pc:cxnChg>
        <pc:cxnChg chg="del">
          <ac:chgData name="Minesh Patel" userId="a66d4990ec83ac90" providerId="LiveId" clId="{696D1335-B73D-4678-9132-B1F54BF14EBE}" dt="2021-07-26T11:50:04.246" v="5013" actId="478"/>
          <ac:cxnSpMkLst>
            <pc:docMk/>
            <pc:sldMk cId="261247322" sldId="503"/>
            <ac:cxnSpMk id="118" creationId="{8F7C8A09-380B-4CD5-9BC5-DD2D69A6D331}"/>
          </ac:cxnSpMkLst>
        </pc:cxnChg>
      </pc:sldChg>
      <pc:sldChg chg="modNotesTx">
        <pc:chgData name="Minesh Patel" userId="a66d4990ec83ac90" providerId="LiveId" clId="{696D1335-B73D-4678-9132-B1F54BF14EBE}" dt="2021-07-26T12:27:54.643" v="5208" actId="20577"/>
        <pc:sldMkLst>
          <pc:docMk/>
          <pc:sldMk cId="3620444487" sldId="524"/>
        </pc:sldMkLst>
      </pc:sldChg>
      <pc:sldChg chg="addSp delSp modSp mod delAnim modAnim modNotesTx">
        <pc:chgData name="Minesh Patel" userId="a66d4990ec83ac90" providerId="LiveId" clId="{696D1335-B73D-4678-9132-B1F54BF14EBE}" dt="2021-07-26T22:57:13.020" v="14200" actId="20577"/>
        <pc:sldMkLst>
          <pc:docMk/>
          <pc:sldMk cId="1057542308" sldId="526"/>
        </pc:sldMkLst>
        <pc:spChg chg="mod">
          <ac:chgData name="Minesh Patel" userId="a66d4990ec83ac90" providerId="LiveId" clId="{696D1335-B73D-4678-9132-B1F54BF14EBE}" dt="2021-07-26T12:57:53.907" v="5711" actId="20577"/>
          <ac:spMkLst>
            <pc:docMk/>
            <pc:sldMk cId="1057542308" sldId="526"/>
            <ac:spMk id="2" creationId="{00000000-0000-0000-0000-000000000000}"/>
          </ac:spMkLst>
        </pc:spChg>
        <pc:spChg chg="mod">
          <ac:chgData name="Minesh Patel" userId="a66d4990ec83ac90" providerId="LiveId" clId="{696D1335-B73D-4678-9132-B1F54BF14EBE}" dt="2021-07-26T13:23:38.951" v="6637" actId="1076"/>
          <ac:spMkLst>
            <pc:docMk/>
            <pc:sldMk cId="1057542308" sldId="526"/>
            <ac:spMk id="3" creationId="{C09A9C93-75C5-4C06-BC8D-CB9C436349F8}"/>
          </ac:spMkLst>
        </pc:spChg>
        <pc:spChg chg="mod">
          <ac:chgData name="Minesh Patel" userId="a66d4990ec83ac90" providerId="LiveId" clId="{696D1335-B73D-4678-9132-B1F54BF14EBE}" dt="2021-07-26T13:17:33.193" v="6488" actId="20577"/>
          <ac:spMkLst>
            <pc:docMk/>
            <pc:sldMk cId="1057542308" sldId="526"/>
            <ac:spMk id="6" creationId="{6C61E60C-80FA-4E55-8D68-AE71C8A36D6A}"/>
          </ac:spMkLst>
        </pc:spChg>
        <pc:spChg chg="del">
          <ac:chgData name="Minesh Patel" userId="a66d4990ec83ac90" providerId="LiveId" clId="{696D1335-B73D-4678-9132-B1F54BF14EBE}" dt="2021-07-26T12:59:35.366" v="5736" actId="478"/>
          <ac:spMkLst>
            <pc:docMk/>
            <pc:sldMk cId="1057542308" sldId="526"/>
            <ac:spMk id="7" creationId="{35280ECC-AEB6-49D4-990D-D37F67492F22}"/>
          </ac:spMkLst>
        </pc:spChg>
        <pc:spChg chg="mod topLvl">
          <ac:chgData name="Minesh Patel" userId="a66d4990ec83ac90" providerId="LiveId" clId="{696D1335-B73D-4678-9132-B1F54BF14EBE}" dt="2021-07-26T12:59:42.059" v="5738" actId="165"/>
          <ac:spMkLst>
            <pc:docMk/>
            <pc:sldMk cId="1057542308" sldId="526"/>
            <ac:spMk id="8" creationId="{8E278BF9-4D4B-459C-BCF4-54BAFBB908ED}"/>
          </ac:spMkLst>
        </pc:spChg>
        <pc:spChg chg="mod topLvl">
          <ac:chgData name="Minesh Patel" userId="a66d4990ec83ac90" providerId="LiveId" clId="{696D1335-B73D-4678-9132-B1F54BF14EBE}" dt="2021-07-26T13:01:10.690" v="5759" actId="208"/>
          <ac:spMkLst>
            <pc:docMk/>
            <pc:sldMk cId="1057542308" sldId="526"/>
            <ac:spMk id="9" creationId="{5895A9AA-E147-44C8-A4D8-A2BA7450308E}"/>
          </ac:spMkLst>
        </pc:spChg>
        <pc:spChg chg="mod topLvl">
          <ac:chgData name="Minesh Patel" userId="a66d4990ec83ac90" providerId="LiveId" clId="{696D1335-B73D-4678-9132-B1F54BF14EBE}" dt="2021-07-26T12:59:42.059" v="5738" actId="165"/>
          <ac:spMkLst>
            <pc:docMk/>
            <pc:sldMk cId="1057542308" sldId="526"/>
            <ac:spMk id="10" creationId="{352C5DB0-6095-49B2-B75C-F0035238F181}"/>
          </ac:spMkLst>
        </pc:spChg>
        <pc:spChg chg="mod topLvl">
          <ac:chgData name="Minesh Patel" userId="a66d4990ec83ac90" providerId="LiveId" clId="{696D1335-B73D-4678-9132-B1F54BF14EBE}" dt="2021-07-26T13:18:47.214" v="6493" actId="1076"/>
          <ac:spMkLst>
            <pc:docMk/>
            <pc:sldMk cId="1057542308" sldId="526"/>
            <ac:spMk id="15" creationId="{2342670F-34A2-4EC6-8E6A-1679729028F4}"/>
          </ac:spMkLst>
        </pc:spChg>
        <pc:spChg chg="mod topLvl">
          <ac:chgData name="Minesh Patel" userId="a66d4990ec83ac90" providerId="LiveId" clId="{696D1335-B73D-4678-9132-B1F54BF14EBE}" dt="2021-07-26T13:01:45.157" v="5762" actId="207"/>
          <ac:spMkLst>
            <pc:docMk/>
            <pc:sldMk cId="1057542308" sldId="526"/>
            <ac:spMk id="16" creationId="{A9C08AD8-96EE-40DC-A5E0-9DFAF9AA764D}"/>
          </ac:spMkLst>
        </pc:spChg>
        <pc:spChg chg="mod topLvl">
          <ac:chgData name="Minesh Patel" userId="a66d4990ec83ac90" providerId="LiveId" clId="{696D1335-B73D-4678-9132-B1F54BF14EBE}" dt="2021-07-26T13:18:47.214" v="6493" actId="1076"/>
          <ac:spMkLst>
            <pc:docMk/>
            <pc:sldMk cId="1057542308" sldId="526"/>
            <ac:spMk id="17" creationId="{E6EF3932-8627-4DC7-8BA0-1DB7F7127A9C}"/>
          </ac:spMkLst>
        </pc:spChg>
        <pc:spChg chg="mod">
          <ac:chgData name="Minesh Patel" userId="a66d4990ec83ac90" providerId="LiveId" clId="{696D1335-B73D-4678-9132-B1F54BF14EBE}" dt="2021-07-26T13:23:38.951" v="6637" actId="1076"/>
          <ac:spMkLst>
            <pc:docMk/>
            <pc:sldMk cId="1057542308" sldId="526"/>
            <ac:spMk id="25" creationId="{918ACD6B-792C-4982-9057-DE94CD4167D6}"/>
          </ac:spMkLst>
        </pc:spChg>
        <pc:spChg chg="del">
          <ac:chgData name="Minesh Patel" userId="a66d4990ec83ac90" providerId="LiveId" clId="{696D1335-B73D-4678-9132-B1F54BF14EBE}" dt="2021-07-26T13:22:53.336" v="6579" actId="478"/>
          <ac:spMkLst>
            <pc:docMk/>
            <pc:sldMk cId="1057542308" sldId="526"/>
            <ac:spMk id="33" creationId="{FF2D1B56-118C-44FA-B390-648F349CD143}"/>
          </ac:spMkLst>
        </pc:spChg>
        <pc:spChg chg="mod topLvl">
          <ac:chgData name="Minesh Patel" userId="a66d4990ec83ac90" providerId="LiveId" clId="{696D1335-B73D-4678-9132-B1F54BF14EBE}" dt="2021-07-26T12:59:18.389" v="5731" actId="165"/>
          <ac:spMkLst>
            <pc:docMk/>
            <pc:sldMk cId="1057542308" sldId="526"/>
            <ac:spMk id="34" creationId="{46423CBB-020C-4DD3-A024-AB8C4FF113D6}"/>
          </ac:spMkLst>
        </pc:spChg>
        <pc:spChg chg="mod topLvl">
          <ac:chgData name="Minesh Patel" userId="a66d4990ec83ac90" providerId="LiveId" clId="{696D1335-B73D-4678-9132-B1F54BF14EBE}" dt="2021-07-26T12:59:18.389" v="5731" actId="165"/>
          <ac:spMkLst>
            <pc:docMk/>
            <pc:sldMk cId="1057542308" sldId="526"/>
            <ac:spMk id="35" creationId="{26976417-138B-4C1E-AF8F-95479275E264}"/>
          </ac:spMkLst>
        </pc:spChg>
        <pc:spChg chg="mod topLvl">
          <ac:chgData name="Minesh Patel" userId="a66d4990ec83ac90" providerId="LiveId" clId="{696D1335-B73D-4678-9132-B1F54BF14EBE}" dt="2021-07-26T12:59:18.389" v="5731" actId="165"/>
          <ac:spMkLst>
            <pc:docMk/>
            <pc:sldMk cId="1057542308" sldId="526"/>
            <ac:spMk id="36" creationId="{CE54718A-D126-4897-92BB-DA15A383A358}"/>
          </ac:spMkLst>
        </pc:spChg>
        <pc:spChg chg="mod topLvl">
          <ac:chgData name="Minesh Patel" userId="a66d4990ec83ac90" providerId="LiveId" clId="{696D1335-B73D-4678-9132-B1F54BF14EBE}" dt="2021-07-26T12:59:18.389" v="5731" actId="165"/>
          <ac:spMkLst>
            <pc:docMk/>
            <pc:sldMk cId="1057542308" sldId="526"/>
            <ac:spMk id="37" creationId="{7A708363-E687-453A-882B-C75A5E961338}"/>
          </ac:spMkLst>
        </pc:spChg>
        <pc:spChg chg="mod topLvl">
          <ac:chgData name="Minesh Patel" userId="a66d4990ec83ac90" providerId="LiveId" clId="{696D1335-B73D-4678-9132-B1F54BF14EBE}" dt="2021-07-26T12:59:18.389" v="5731" actId="165"/>
          <ac:spMkLst>
            <pc:docMk/>
            <pc:sldMk cId="1057542308" sldId="526"/>
            <ac:spMk id="38" creationId="{E9A1B105-5022-4EF0-90F5-FE3A8B5F4C37}"/>
          </ac:spMkLst>
        </pc:spChg>
        <pc:spChg chg="mod topLvl">
          <ac:chgData name="Minesh Patel" userId="a66d4990ec83ac90" providerId="LiveId" clId="{696D1335-B73D-4678-9132-B1F54BF14EBE}" dt="2021-07-26T12:59:18.389" v="5731" actId="165"/>
          <ac:spMkLst>
            <pc:docMk/>
            <pc:sldMk cId="1057542308" sldId="526"/>
            <ac:spMk id="39" creationId="{D9693EEF-BFF5-4E37-9386-B83E15CC8847}"/>
          </ac:spMkLst>
        </pc:spChg>
        <pc:spChg chg="mod topLvl">
          <ac:chgData name="Minesh Patel" userId="a66d4990ec83ac90" providerId="LiveId" clId="{696D1335-B73D-4678-9132-B1F54BF14EBE}" dt="2021-07-26T12:59:18.389" v="5731" actId="165"/>
          <ac:spMkLst>
            <pc:docMk/>
            <pc:sldMk cId="1057542308" sldId="526"/>
            <ac:spMk id="40" creationId="{A1D5F4D5-C645-42FF-89B0-DC12CC6369C3}"/>
          </ac:spMkLst>
        </pc:spChg>
        <pc:spChg chg="mod topLvl">
          <ac:chgData name="Minesh Patel" userId="a66d4990ec83ac90" providerId="LiveId" clId="{696D1335-B73D-4678-9132-B1F54BF14EBE}" dt="2021-07-26T12:59:18.389" v="5731" actId="165"/>
          <ac:spMkLst>
            <pc:docMk/>
            <pc:sldMk cId="1057542308" sldId="526"/>
            <ac:spMk id="41" creationId="{5C613567-4BA2-4960-B976-654298AF4E07}"/>
          </ac:spMkLst>
        </pc:spChg>
        <pc:spChg chg="mod topLvl">
          <ac:chgData name="Minesh Patel" userId="a66d4990ec83ac90" providerId="LiveId" clId="{696D1335-B73D-4678-9132-B1F54BF14EBE}" dt="2021-07-26T12:59:18.389" v="5731" actId="165"/>
          <ac:spMkLst>
            <pc:docMk/>
            <pc:sldMk cId="1057542308" sldId="526"/>
            <ac:spMk id="42" creationId="{09BD032E-2FB3-47DE-9416-CD4DDA887804}"/>
          </ac:spMkLst>
        </pc:spChg>
        <pc:spChg chg="mod topLvl">
          <ac:chgData name="Minesh Patel" userId="a66d4990ec83ac90" providerId="LiveId" clId="{696D1335-B73D-4678-9132-B1F54BF14EBE}" dt="2021-07-26T12:59:18.389" v="5731" actId="165"/>
          <ac:spMkLst>
            <pc:docMk/>
            <pc:sldMk cId="1057542308" sldId="526"/>
            <ac:spMk id="43" creationId="{4B581BB2-5DAD-49D1-81BF-EFBFF66F2973}"/>
          </ac:spMkLst>
        </pc:spChg>
        <pc:spChg chg="mod topLvl">
          <ac:chgData name="Minesh Patel" userId="a66d4990ec83ac90" providerId="LiveId" clId="{696D1335-B73D-4678-9132-B1F54BF14EBE}" dt="2021-07-26T12:59:18.389" v="5731" actId="165"/>
          <ac:spMkLst>
            <pc:docMk/>
            <pc:sldMk cId="1057542308" sldId="526"/>
            <ac:spMk id="44" creationId="{282C9D11-1A73-4DCD-8DB6-D6B6B184E6D6}"/>
          </ac:spMkLst>
        </pc:spChg>
        <pc:spChg chg="mod topLvl">
          <ac:chgData name="Minesh Patel" userId="a66d4990ec83ac90" providerId="LiveId" clId="{696D1335-B73D-4678-9132-B1F54BF14EBE}" dt="2021-07-26T12:59:18.389" v="5731" actId="165"/>
          <ac:spMkLst>
            <pc:docMk/>
            <pc:sldMk cId="1057542308" sldId="526"/>
            <ac:spMk id="45" creationId="{D9F2A853-3ECB-47BA-A618-D01C26B503CE}"/>
          </ac:spMkLst>
        </pc:spChg>
        <pc:spChg chg="mod topLvl">
          <ac:chgData name="Minesh Patel" userId="a66d4990ec83ac90" providerId="LiveId" clId="{696D1335-B73D-4678-9132-B1F54BF14EBE}" dt="2021-07-26T12:59:18.389" v="5731" actId="165"/>
          <ac:spMkLst>
            <pc:docMk/>
            <pc:sldMk cId="1057542308" sldId="526"/>
            <ac:spMk id="46" creationId="{AA2C4D9F-7389-43C8-AE2D-64ABEA7B4EEB}"/>
          </ac:spMkLst>
        </pc:spChg>
        <pc:spChg chg="mod">
          <ac:chgData name="Minesh Patel" userId="a66d4990ec83ac90" providerId="LiveId" clId="{696D1335-B73D-4678-9132-B1F54BF14EBE}" dt="2021-07-26T12:59:18.389" v="5731" actId="165"/>
          <ac:spMkLst>
            <pc:docMk/>
            <pc:sldMk cId="1057542308" sldId="526"/>
            <ac:spMk id="47" creationId="{4C5A3BFF-1E22-46C4-8795-73461D4B3D82}"/>
          </ac:spMkLst>
        </pc:spChg>
        <pc:spChg chg="mod">
          <ac:chgData name="Minesh Patel" userId="a66d4990ec83ac90" providerId="LiveId" clId="{696D1335-B73D-4678-9132-B1F54BF14EBE}" dt="2021-07-26T12:59:18.389" v="5731" actId="165"/>
          <ac:spMkLst>
            <pc:docMk/>
            <pc:sldMk cId="1057542308" sldId="526"/>
            <ac:spMk id="48" creationId="{ED1A9F2A-F581-44A8-B731-D54AD82504DE}"/>
          </ac:spMkLst>
        </pc:spChg>
        <pc:spChg chg="mod">
          <ac:chgData name="Minesh Patel" userId="a66d4990ec83ac90" providerId="LiveId" clId="{696D1335-B73D-4678-9132-B1F54BF14EBE}" dt="2021-07-26T12:59:18.389" v="5731" actId="165"/>
          <ac:spMkLst>
            <pc:docMk/>
            <pc:sldMk cId="1057542308" sldId="526"/>
            <ac:spMk id="49" creationId="{EF8D0A7C-8D88-4D11-BE3F-03E6FE1E2F2F}"/>
          </ac:spMkLst>
        </pc:spChg>
        <pc:spChg chg="mod">
          <ac:chgData name="Minesh Patel" userId="a66d4990ec83ac90" providerId="LiveId" clId="{696D1335-B73D-4678-9132-B1F54BF14EBE}" dt="2021-07-26T12:59:18.389" v="5731" actId="165"/>
          <ac:spMkLst>
            <pc:docMk/>
            <pc:sldMk cId="1057542308" sldId="526"/>
            <ac:spMk id="50" creationId="{863BA3D7-1E3B-4E6A-939E-EA84C84DD84E}"/>
          </ac:spMkLst>
        </pc:spChg>
        <pc:spChg chg="mod">
          <ac:chgData name="Minesh Patel" userId="a66d4990ec83ac90" providerId="LiveId" clId="{696D1335-B73D-4678-9132-B1F54BF14EBE}" dt="2021-07-26T12:59:18.389" v="5731" actId="165"/>
          <ac:spMkLst>
            <pc:docMk/>
            <pc:sldMk cId="1057542308" sldId="526"/>
            <ac:spMk id="51" creationId="{C8A17E4F-A938-4F63-903E-AD501A8D9F29}"/>
          </ac:spMkLst>
        </pc:spChg>
        <pc:spChg chg="mod">
          <ac:chgData name="Minesh Patel" userId="a66d4990ec83ac90" providerId="LiveId" clId="{696D1335-B73D-4678-9132-B1F54BF14EBE}" dt="2021-07-26T12:59:18.389" v="5731" actId="165"/>
          <ac:spMkLst>
            <pc:docMk/>
            <pc:sldMk cId="1057542308" sldId="526"/>
            <ac:spMk id="52" creationId="{1034DCE7-03A6-4303-87D5-A8E65D3B134A}"/>
          </ac:spMkLst>
        </pc:spChg>
        <pc:spChg chg="mod">
          <ac:chgData name="Minesh Patel" userId="a66d4990ec83ac90" providerId="LiveId" clId="{696D1335-B73D-4678-9132-B1F54BF14EBE}" dt="2021-07-26T12:59:18.389" v="5731" actId="165"/>
          <ac:spMkLst>
            <pc:docMk/>
            <pc:sldMk cId="1057542308" sldId="526"/>
            <ac:spMk id="53" creationId="{F664E52B-C205-4107-B5ED-00CBF02D5B36}"/>
          </ac:spMkLst>
        </pc:spChg>
        <pc:spChg chg="mod">
          <ac:chgData name="Minesh Patel" userId="a66d4990ec83ac90" providerId="LiveId" clId="{696D1335-B73D-4678-9132-B1F54BF14EBE}" dt="2021-07-26T12:59:18.389" v="5731" actId="165"/>
          <ac:spMkLst>
            <pc:docMk/>
            <pc:sldMk cId="1057542308" sldId="526"/>
            <ac:spMk id="55" creationId="{DF2C5DC6-282B-4347-BBC6-8F272B4FC2F3}"/>
          </ac:spMkLst>
        </pc:spChg>
        <pc:spChg chg="mod">
          <ac:chgData name="Minesh Patel" userId="a66d4990ec83ac90" providerId="LiveId" clId="{696D1335-B73D-4678-9132-B1F54BF14EBE}" dt="2021-07-26T12:59:18.389" v="5731" actId="165"/>
          <ac:spMkLst>
            <pc:docMk/>
            <pc:sldMk cId="1057542308" sldId="526"/>
            <ac:spMk id="56" creationId="{1452A11A-E2F0-4AB9-A60C-21113838DB25}"/>
          </ac:spMkLst>
        </pc:spChg>
        <pc:spChg chg="mod">
          <ac:chgData name="Minesh Patel" userId="a66d4990ec83ac90" providerId="LiveId" clId="{696D1335-B73D-4678-9132-B1F54BF14EBE}" dt="2021-07-26T12:59:18.389" v="5731" actId="165"/>
          <ac:spMkLst>
            <pc:docMk/>
            <pc:sldMk cId="1057542308" sldId="526"/>
            <ac:spMk id="57" creationId="{9A4AB276-B2A7-4ECA-9650-5416AA7927F9}"/>
          </ac:spMkLst>
        </pc:spChg>
        <pc:spChg chg="mod">
          <ac:chgData name="Minesh Patel" userId="a66d4990ec83ac90" providerId="LiveId" clId="{696D1335-B73D-4678-9132-B1F54BF14EBE}" dt="2021-07-26T12:59:18.389" v="5731" actId="165"/>
          <ac:spMkLst>
            <pc:docMk/>
            <pc:sldMk cId="1057542308" sldId="526"/>
            <ac:spMk id="58" creationId="{18BF3300-2558-4172-8C48-D9AB8C93A8DD}"/>
          </ac:spMkLst>
        </pc:spChg>
        <pc:spChg chg="mod">
          <ac:chgData name="Minesh Patel" userId="a66d4990ec83ac90" providerId="LiveId" clId="{696D1335-B73D-4678-9132-B1F54BF14EBE}" dt="2021-07-26T12:59:18.389" v="5731" actId="165"/>
          <ac:spMkLst>
            <pc:docMk/>
            <pc:sldMk cId="1057542308" sldId="526"/>
            <ac:spMk id="59" creationId="{D8479032-83DE-405D-85E0-3C4D264A2CFA}"/>
          </ac:spMkLst>
        </pc:spChg>
        <pc:spChg chg="mod">
          <ac:chgData name="Minesh Patel" userId="a66d4990ec83ac90" providerId="LiveId" clId="{696D1335-B73D-4678-9132-B1F54BF14EBE}" dt="2021-07-26T13:00:09.217" v="5747" actId="571"/>
          <ac:spMkLst>
            <pc:docMk/>
            <pc:sldMk cId="1057542308" sldId="526"/>
            <ac:spMk id="61" creationId="{55A2A11B-2464-420C-AEEA-5702F8B85B24}"/>
          </ac:spMkLst>
        </pc:spChg>
        <pc:spChg chg="mod">
          <ac:chgData name="Minesh Patel" userId="a66d4990ec83ac90" providerId="LiveId" clId="{696D1335-B73D-4678-9132-B1F54BF14EBE}" dt="2021-07-26T13:00:09.217" v="5747" actId="571"/>
          <ac:spMkLst>
            <pc:docMk/>
            <pc:sldMk cId="1057542308" sldId="526"/>
            <ac:spMk id="62" creationId="{7751F824-A755-43D1-9E49-0E5D01DEDE81}"/>
          </ac:spMkLst>
        </pc:spChg>
        <pc:spChg chg="mod">
          <ac:chgData name="Minesh Patel" userId="a66d4990ec83ac90" providerId="LiveId" clId="{696D1335-B73D-4678-9132-B1F54BF14EBE}" dt="2021-07-26T13:00:09.217" v="5747" actId="571"/>
          <ac:spMkLst>
            <pc:docMk/>
            <pc:sldMk cId="1057542308" sldId="526"/>
            <ac:spMk id="63" creationId="{B6E3EA97-B33A-40F5-A916-247CCD08247F}"/>
          </ac:spMkLst>
        </pc:spChg>
        <pc:spChg chg="mod">
          <ac:chgData name="Minesh Patel" userId="a66d4990ec83ac90" providerId="LiveId" clId="{696D1335-B73D-4678-9132-B1F54BF14EBE}" dt="2021-07-26T13:00:09.217" v="5747" actId="571"/>
          <ac:spMkLst>
            <pc:docMk/>
            <pc:sldMk cId="1057542308" sldId="526"/>
            <ac:spMk id="64" creationId="{E5896C63-0F58-4361-A048-390E85C9DE68}"/>
          </ac:spMkLst>
        </pc:spChg>
        <pc:spChg chg="mod">
          <ac:chgData name="Minesh Patel" userId="a66d4990ec83ac90" providerId="LiveId" clId="{696D1335-B73D-4678-9132-B1F54BF14EBE}" dt="2021-07-26T13:00:09.217" v="5747" actId="571"/>
          <ac:spMkLst>
            <pc:docMk/>
            <pc:sldMk cId="1057542308" sldId="526"/>
            <ac:spMk id="65" creationId="{E5823D29-8182-4943-A57D-2433AB6AD7B7}"/>
          </ac:spMkLst>
        </pc:spChg>
        <pc:spChg chg="mod">
          <ac:chgData name="Minesh Patel" userId="a66d4990ec83ac90" providerId="LiveId" clId="{696D1335-B73D-4678-9132-B1F54BF14EBE}" dt="2021-07-26T13:00:09.217" v="5747" actId="571"/>
          <ac:spMkLst>
            <pc:docMk/>
            <pc:sldMk cId="1057542308" sldId="526"/>
            <ac:spMk id="66" creationId="{EB24C01C-9B06-496D-9969-8120A498846B}"/>
          </ac:spMkLst>
        </pc:spChg>
        <pc:spChg chg="mod">
          <ac:chgData name="Minesh Patel" userId="a66d4990ec83ac90" providerId="LiveId" clId="{696D1335-B73D-4678-9132-B1F54BF14EBE}" dt="2021-07-26T13:00:09.217" v="5747" actId="571"/>
          <ac:spMkLst>
            <pc:docMk/>
            <pc:sldMk cId="1057542308" sldId="526"/>
            <ac:spMk id="67" creationId="{26CB550C-3D88-4CE0-AD63-28651A589EBF}"/>
          </ac:spMkLst>
        </pc:spChg>
        <pc:spChg chg="mod">
          <ac:chgData name="Minesh Patel" userId="a66d4990ec83ac90" providerId="LiveId" clId="{696D1335-B73D-4678-9132-B1F54BF14EBE}" dt="2021-07-26T13:00:09.217" v="5747" actId="571"/>
          <ac:spMkLst>
            <pc:docMk/>
            <pc:sldMk cId="1057542308" sldId="526"/>
            <ac:spMk id="69" creationId="{2CA009AF-E9AA-4A86-89CB-525DDD8AEE2B}"/>
          </ac:spMkLst>
        </pc:spChg>
        <pc:spChg chg="mod">
          <ac:chgData name="Minesh Patel" userId="a66d4990ec83ac90" providerId="LiveId" clId="{696D1335-B73D-4678-9132-B1F54BF14EBE}" dt="2021-07-26T13:00:09.217" v="5747" actId="571"/>
          <ac:spMkLst>
            <pc:docMk/>
            <pc:sldMk cId="1057542308" sldId="526"/>
            <ac:spMk id="70" creationId="{B04AB150-6311-4500-8669-39CDF0663F81}"/>
          </ac:spMkLst>
        </pc:spChg>
        <pc:spChg chg="mod">
          <ac:chgData name="Minesh Patel" userId="a66d4990ec83ac90" providerId="LiveId" clId="{696D1335-B73D-4678-9132-B1F54BF14EBE}" dt="2021-07-26T13:00:09.217" v="5747" actId="571"/>
          <ac:spMkLst>
            <pc:docMk/>
            <pc:sldMk cId="1057542308" sldId="526"/>
            <ac:spMk id="71" creationId="{91E0F1BF-2F9B-4A1E-9E68-0866DB12AB47}"/>
          </ac:spMkLst>
        </pc:spChg>
        <pc:spChg chg="mod">
          <ac:chgData name="Minesh Patel" userId="a66d4990ec83ac90" providerId="LiveId" clId="{696D1335-B73D-4678-9132-B1F54BF14EBE}" dt="2021-07-26T13:00:09.217" v="5747" actId="571"/>
          <ac:spMkLst>
            <pc:docMk/>
            <pc:sldMk cId="1057542308" sldId="526"/>
            <ac:spMk id="72" creationId="{C09693C7-29BC-4D01-A191-1ADB8744DBC3}"/>
          </ac:spMkLst>
        </pc:spChg>
        <pc:spChg chg="mod">
          <ac:chgData name="Minesh Patel" userId="a66d4990ec83ac90" providerId="LiveId" clId="{696D1335-B73D-4678-9132-B1F54BF14EBE}" dt="2021-07-26T13:00:09.217" v="5747" actId="571"/>
          <ac:spMkLst>
            <pc:docMk/>
            <pc:sldMk cId="1057542308" sldId="526"/>
            <ac:spMk id="73" creationId="{774B53FB-0E83-4CFF-8CE8-834DD1D5EF18}"/>
          </ac:spMkLst>
        </pc:spChg>
        <pc:spChg chg="add mod">
          <ac:chgData name="Minesh Patel" userId="a66d4990ec83ac90" providerId="LiveId" clId="{696D1335-B73D-4678-9132-B1F54BF14EBE}" dt="2021-07-26T13:00:18.435" v="5751" actId="1076"/>
          <ac:spMkLst>
            <pc:docMk/>
            <pc:sldMk cId="1057542308" sldId="526"/>
            <ac:spMk id="74" creationId="{26A4EBBE-B479-46DF-93C7-309CFA3114DC}"/>
          </ac:spMkLst>
        </pc:spChg>
        <pc:spChg chg="add mod">
          <ac:chgData name="Minesh Patel" userId="a66d4990ec83ac90" providerId="LiveId" clId="{696D1335-B73D-4678-9132-B1F54BF14EBE}" dt="2021-07-26T13:00:16.982" v="5750" actId="1076"/>
          <ac:spMkLst>
            <pc:docMk/>
            <pc:sldMk cId="1057542308" sldId="526"/>
            <ac:spMk id="75" creationId="{C088BC4B-8339-4AF6-8424-A0088985E7B8}"/>
          </ac:spMkLst>
        </pc:spChg>
        <pc:spChg chg="add del mod">
          <ac:chgData name="Minesh Patel" userId="a66d4990ec83ac90" providerId="LiveId" clId="{696D1335-B73D-4678-9132-B1F54BF14EBE}" dt="2021-07-26T13:00:11.457" v="5748" actId="478"/>
          <ac:spMkLst>
            <pc:docMk/>
            <pc:sldMk cId="1057542308" sldId="526"/>
            <ac:spMk id="76" creationId="{8BE2068D-7A82-4775-BDC0-B247B9002DCB}"/>
          </ac:spMkLst>
        </pc:spChg>
        <pc:spChg chg="add del mod">
          <ac:chgData name="Minesh Patel" userId="a66d4990ec83ac90" providerId="LiveId" clId="{696D1335-B73D-4678-9132-B1F54BF14EBE}" dt="2021-07-26T13:00:11.457" v="5748" actId="478"/>
          <ac:spMkLst>
            <pc:docMk/>
            <pc:sldMk cId="1057542308" sldId="526"/>
            <ac:spMk id="77" creationId="{C5B7CF35-018A-4746-84AD-9F7EB8437E17}"/>
          </ac:spMkLst>
        </pc:spChg>
        <pc:spChg chg="add del mod">
          <ac:chgData name="Minesh Patel" userId="a66d4990ec83ac90" providerId="LiveId" clId="{696D1335-B73D-4678-9132-B1F54BF14EBE}" dt="2021-07-26T13:00:11.457" v="5748" actId="478"/>
          <ac:spMkLst>
            <pc:docMk/>
            <pc:sldMk cId="1057542308" sldId="526"/>
            <ac:spMk id="78" creationId="{AC24EBA0-9E4F-48F9-87B0-104A0088547E}"/>
          </ac:spMkLst>
        </pc:spChg>
        <pc:spChg chg="add mod">
          <ac:chgData name="Minesh Patel" userId="a66d4990ec83ac90" providerId="LiveId" clId="{696D1335-B73D-4678-9132-B1F54BF14EBE}" dt="2021-07-26T13:00:20.764" v="5752" actId="1076"/>
          <ac:spMkLst>
            <pc:docMk/>
            <pc:sldMk cId="1057542308" sldId="526"/>
            <ac:spMk id="79" creationId="{1F5164EB-687F-4241-8463-0E61EFFDCAD3}"/>
          </ac:spMkLst>
        </pc:spChg>
        <pc:spChg chg="add mod">
          <ac:chgData name="Minesh Patel" userId="a66d4990ec83ac90" providerId="LiveId" clId="{696D1335-B73D-4678-9132-B1F54BF14EBE}" dt="2021-07-26T13:00:15.627" v="5749" actId="1076"/>
          <ac:spMkLst>
            <pc:docMk/>
            <pc:sldMk cId="1057542308" sldId="526"/>
            <ac:spMk id="80" creationId="{77AC161F-0AD6-4A3A-8231-57BDA3A7963D}"/>
          </ac:spMkLst>
        </pc:spChg>
        <pc:spChg chg="add del mod">
          <ac:chgData name="Minesh Patel" userId="a66d4990ec83ac90" providerId="LiveId" clId="{696D1335-B73D-4678-9132-B1F54BF14EBE}" dt="2021-07-26T13:22:58.342" v="6581"/>
          <ac:spMkLst>
            <pc:docMk/>
            <pc:sldMk cId="1057542308" sldId="526"/>
            <ac:spMk id="81" creationId="{75EBED4D-BDF3-407D-AEBC-B56F6D4CE6B5}"/>
          </ac:spMkLst>
        </pc:spChg>
        <pc:spChg chg="add mod">
          <ac:chgData name="Minesh Patel" userId="a66d4990ec83ac90" providerId="LiveId" clId="{696D1335-B73D-4678-9132-B1F54BF14EBE}" dt="2021-07-26T22:57:13.020" v="14200" actId="20577"/>
          <ac:spMkLst>
            <pc:docMk/>
            <pc:sldMk cId="1057542308" sldId="526"/>
            <ac:spMk id="82" creationId="{6A86FB20-2079-4472-B35D-A854BA813463}"/>
          </ac:spMkLst>
        </pc:spChg>
        <pc:grpChg chg="add del mod">
          <ac:chgData name="Minesh Patel" userId="a66d4990ec83ac90" providerId="LiveId" clId="{696D1335-B73D-4678-9132-B1F54BF14EBE}" dt="2021-07-26T13:00:33.486" v="5754" actId="164"/>
          <ac:grpSpMkLst>
            <pc:docMk/>
            <pc:sldMk cId="1057542308" sldId="526"/>
            <ac:grpSpMk id="5" creationId="{2123B537-113A-4361-9FBC-3CE52C6E1FCB}"/>
          </ac:grpSpMkLst>
        </pc:grpChg>
        <pc:grpChg chg="add mod">
          <ac:chgData name="Minesh Patel" userId="a66d4990ec83ac90" providerId="LiveId" clId="{696D1335-B73D-4678-9132-B1F54BF14EBE}" dt="2021-07-26T13:00:33.486" v="5754" actId="164"/>
          <ac:grpSpMkLst>
            <pc:docMk/>
            <pc:sldMk cId="1057542308" sldId="526"/>
            <ac:grpSpMk id="13" creationId="{F1BAD929-7F67-4E6F-B040-EF4E7C1F87EE}"/>
          </ac:grpSpMkLst>
        </pc:grpChg>
        <pc:grpChg chg="add mod ord">
          <ac:chgData name="Minesh Patel" userId="a66d4990ec83ac90" providerId="LiveId" clId="{696D1335-B73D-4678-9132-B1F54BF14EBE}" dt="2021-07-26T13:23:38.951" v="6637" actId="1076"/>
          <ac:grpSpMkLst>
            <pc:docMk/>
            <pc:sldMk cId="1057542308" sldId="526"/>
            <ac:grpSpMk id="14" creationId="{F7E39AF9-8389-4318-827C-B18A1732BF4C}"/>
          </ac:grpSpMkLst>
        </pc:grpChg>
        <pc:grpChg chg="add del mod">
          <ac:chgData name="Minesh Patel" userId="a66d4990ec83ac90" providerId="LiveId" clId="{696D1335-B73D-4678-9132-B1F54BF14EBE}" dt="2021-07-26T12:59:19.611" v="5732" actId="478"/>
          <ac:grpSpMkLst>
            <pc:docMk/>
            <pc:sldMk cId="1057542308" sldId="526"/>
            <ac:grpSpMk id="31" creationId="{E7BCE3C4-556B-474B-A782-3C4F756A32E0}"/>
          </ac:grpSpMkLst>
        </pc:grpChg>
        <pc:grpChg chg="mod topLvl">
          <ac:chgData name="Minesh Patel" userId="a66d4990ec83ac90" providerId="LiveId" clId="{696D1335-B73D-4678-9132-B1F54BF14EBE}" dt="2021-07-26T12:59:18.389" v="5731" actId="165"/>
          <ac:grpSpMkLst>
            <pc:docMk/>
            <pc:sldMk cId="1057542308" sldId="526"/>
            <ac:grpSpMk id="32" creationId="{363A0916-24CE-4A2D-B371-E0D274EE6B10}"/>
          </ac:grpSpMkLst>
        </pc:grpChg>
        <pc:grpChg chg="mod">
          <ac:chgData name="Minesh Patel" userId="a66d4990ec83ac90" providerId="LiveId" clId="{696D1335-B73D-4678-9132-B1F54BF14EBE}" dt="2021-07-26T12:59:18.389" v="5731" actId="165"/>
          <ac:grpSpMkLst>
            <pc:docMk/>
            <pc:sldMk cId="1057542308" sldId="526"/>
            <ac:grpSpMk id="54" creationId="{65572153-CCD8-4CBA-BB7F-22CCF99C8C86}"/>
          </ac:grpSpMkLst>
        </pc:grpChg>
        <pc:grpChg chg="add mod">
          <ac:chgData name="Minesh Patel" userId="a66d4990ec83ac90" providerId="LiveId" clId="{696D1335-B73D-4678-9132-B1F54BF14EBE}" dt="2021-07-26T13:00:09.217" v="5747" actId="571"/>
          <ac:grpSpMkLst>
            <pc:docMk/>
            <pc:sldMk cId="1057542308" sldId="526"/>
            <ac:grpSpMk id="60" creationId="{F667D666-3B54-4B60-BDFC-AFB667CFF372}"/>
          </ac:grpSpMkLst>
        </pc:grpChg>
        <pc:grpChg chg="mod">
          <ac:chgData name="Minesh Patel" userId="a66d4990ec83ac90" providerId="LiveId" clId="{696D1335-B73D-4678-9132-B1F54BF14EBE}" dt="2021-07-26T13:00:09.217" v="5747" actId="571"/>
          <ac:grpSpMkLst>
            <pc:docMk/>
            <pc:sldMk cId="1057542308" sldId="526"/>
            <ac:grpSpMk id="68" creationId="{88F5D26D-315E-415F-A766-A6A45FBCF355}"/>
          </ac:grpSpMkLst>
        </pc:grpChg>
        <pc:picChg chg="add del">
          <ac:chgData name="Minesh Patel" userId="a66d4990ec83ac90" providerId="LiveId" clId="{696D1335-B73D-4678-9132-B1F54BF14EBE}" dt="2021-07-26T13:22:59.367" v="6583"/>
          <ac:picMkLst>
            <pc:docMk/>
            <pc:sldMk cId="1057542308" sldId="526"/>
            <ac:picMk id="22" creationId="{28AF979B-85A7-4130-BEDD-BDC68F2E35B9}"/>
          </ac:picMkLst>
        </pc:picChg>
        <pc:cxnChg chg="mod topLvl">
          <ac:chgData name="Minesh Patel" userId="a66d4990ec83ac90" providerId="LiveId" clId="{696D1335-B73D-4678-9132-B1F54BF14EBE}" dt="2021-07-26T12:59:42.059" v="5738" actId="165"/>
          <ac:cxnSpMkLst>
            <pc:docMk/>
            <pc:sldMk cId="1057542308" sldId="526"/>
            <ac:cxnSpMk id="11" creationId="{AFF659BA-0513-48CA-804D-350C848E56BE}"/>
          </ac:cxnSpMkLst>
        </pc:cxnChg>
        <pc:cxnChg chg="mod">
          <ac:chgData name="Minesh Patel" userId="a66d4990ec83ac90" providerId="LiveId" clId="{696D1335-B73D-4678-9132-B1F54BF14EBE}" dt="2021-07-26T13:23:38.951" v="6637" actId="1076"/>
          <ac:cxnSpMkLst>
            <pc:docMk/>
            <pc:sldMk cId="1057542308" sldId="526"/>
            <ac:cxnSpMk id="12" creationId="{D08484B7-2BA5-44C4-92FE-614CF3891961}"/>
          </ac:cxnSpMkLst>
        </pc:cxnChg>
        <pc:cxnChg chg="mod topLvl">
          <ac:chgData name="Minesh Patel" userId="a66d4990ec83ac90" providerId="LiveId" clId="{696D1335-B73D-4678-9132-B1F54BF14EBE}" dt="2021-07-26T12:59:42.059" v="5738" actId="165"/>
          <ac:cxnSpMkLst>
            <pc:docMk/>
            <pc:sldMk cId="1057542308" sldId="526"/>
            <ac:cxnSpMk id="18" creationId="{DBDA7C13-1255-495B-91A1-4337662B7956}"/>
          </ac:cxnSpMkLst>
        </pc:cxnChg>
      </pc:sldChg>
      <pc:sldChg chg="modSp mod modNotesTx">
        <pc:chgData name="Minesh Patel" userId="a66d4990ec83ac90" providerId="LiveId" clId="{696D1335-B73D-4678-9132-B1F54BF14EBE}" dt="2021-07-26T23:00:04.428" v="14378" actId="5793"/>
        <pc:sldMkLst>
          <pc:docMk/>
          <pc:sldMk cId="1533604747" sldId="527"/>
        </pc:sldMkLst>
        <pc:spChg chg="mod">
          <ac:chgData name="Minesh Patel" userId="a66d4990ec83ac90" providerId="LiveId" clId="{696D1335-B73D-4678-9132-B1F54BF14EBE}" dt="2021-07-26T13:41:21.031" v="7312" actId="20577"/>
          <ac:spMkLst>
            <pc:docMk/>
            <pc:sldMk cId="1533604747" sldId="527"/>
            <ac:spMk id="2" creationId="{00000000-0000-0000-0000-000000000000}"/>
          </ac:spMkLst>
        </pc:spChg>
        <pc:spChg chg="mod">
          <ac:chgData name="Minesh Patel" userId="a66d4990ec83ac90" providerId="LiveId" clId="{696D1335-B73D-4678-9132-B1F54BF14EBE}" dt="2021-07-26T13:39:56.520" v="7228" actId="20577"/>
          <ac:spMkLst>
            <pc:docMk/>
            <pc:sldMk cId="1533604747" sldId="527"/>
            <ac:spMk id="18" creationId="{9C48A4B5-EBAC-4056-AC37-AC7E0CA8FD01}"/>
          </ac:spMkLst>
        </pc:spChg>
        <pc:spChg chg="mod">
          <ac:chgData name="Minesh Patel" userId="a66d4990ec83ac90" providerId="LiveId" clId="{696D1335-B73D-4678-9132-B1F54BF14EBE}" dt="2021-07-26T13:40:43.562" v="7277" actId="20577"/>
          <ac:spMkLst>
            <pc:docMk/>
            <pc:sldMk cId="1533604747" sldId="527"/>
            <ac:spMk id="25" creationId="{A16EA43B-652F-4092-903F-CA042312BF91}"/>
          </ac:spMkLst>
        </pc:spChg>
      </pc:sldChg>
      <pc:sldChg chg="addSp delSp modSp mod modAnim modNotesTx">
        <pc:chgData name="Minesh Patel" userId="a66d4990ec83ac90" providerId="LiveId" clId="{696D1335-B73D-4678-9132-B1F54BF14EBE}" dt="2021-07-26T23:11:23.051" v="14611" actId="208"/>
        <pc:sldMkLst>
          <pc:docMk/>
          <pc:sldMk cId="167103795" sldId="528"/>
        </pc:sldMkLst>
        <pc:spChg chg="mod">
          <ac:chgData name="Minesh Patel" userId="a66d4990ec83ac90" providerId="LiveId" clId="{696D1335-B73D-4678-9132-B1F54BF14EBE}" dt="2021-07-26T23:11:23.051" v="14611" actId="208"/>
          <ac:spMkLst>
            <pc:docMk/>
            <pc:sldMk cId="167103795" sldId="528"/>
            <ac:spMk id="5" creationId="{0DFA412E-4B17-47A5-8CCA-A112CBB8BC5F}"/>
          </ac:spMkLst>
        </pc:spChg>
        <pc:spChg chg="mod">
          <ac:chgData name="Minesh Patel" userId="a66d4990ec83ac90" providerId="LiveId" clId="{696D1335-B73D-4678-9132-B1F54BF14EBE}" dt="2021-07-26T23:07:25.002" v="14433" actId="571"/>
          <ac:spMkLst>
            <pc:docMk/>
            <pc:sldMk cId="167103795" sldId="528"/>
            <ac:spMk id="27" creationId="{EA28B69F-A0F9-4803-9A8B-1F13B0CA2548}"/>
          </ac:spMkLst>
        </pc:spChg>
        <pc:spChg chg="add mod topLvl">
          <ac:chgData name="Minesh Patel" userId="a66d4990ec83ac90" providerId="LiveId" clId="{696D1335-B73D-4678-9132-B1F54BF14EBE}" dt="2021-07-26T23:03:51.561" v="14391" actId="164"/>
          <ac:spMkLst>
            <pc:docMk/>
            <pc:sldMk cId="167103795" sldId="528"/>
            <ac:spMk id="37" creationId="{D7E48A75-862F-4FCA-9319-4A9DF78EC868}"/>
          </ac:spMkLst>
        </pc:spChg>
        <pc:spChg chg="mod">
          <ac:chgData name="Minesh Patel" userId="a66d4990ec83ac90" providerId="LiveId" clId="{696D1335-B73D-4678-9132-B1F54BF14EBE}" dt="2021-07-26T23:07:25.002" v="14433" actId="571"/>
          <ac:spMkLst>
            <pc:docMk/>
            <pc:sldMk cId="167103795" sldId="528"/>
            <ac:spMk id="38" creationId="{2DF21BC4-60C2-4CB1-85DF-C7FD1CAF82EF}"/>
          </ac:spMkLst>
        </pc:spChg>
        <pc:spChg chg="add del mod">
          <ac:chgData name="Minesh Patel" userId="a66d4990ec83ac90" providerId="LiveId" clId="{696D1335-B73D-4678-9132-B1F54BF14EBE}" dt="2021-07-26T23:06:50.363" v="14423" actId="478"/>
          <ac:spMkLst>
            <pc:docMk/>
            <pc:sldMk cId="167103795" sldId="528"/>
            <ac:spMk id="40" creationId="{C82906B9-2A11-4D15-8A17-4C65992AAA7D}"/>
          </ac:spMkLst>
        </pc:spChg>
        <pc:spChg chg="mod topLvl">
          <ac:chgData name="Minesh Patel" userId="a66d4990ec83ac90" providerId="LiveId" clId="{696D1335-B73D-4678-9132-B1F54BF14EBE}" dt="2021-07-26T23:03:37.449" v="14386" actId="164"/>
          <ac:spMkLst>
            <pc:docMk/>
            <pc:sldMk cId="167103795" sldId="528"/>
            <ac:spMk id="41" creationId="{5E23D2A3-FEC4-4D2C-AEB5-78D80AEF2A17}"/>
          </ac:spMkLst>
        </pc:spChg>
        <pc:spChg chg="add mod">
          <ac:chgData name="Minesh Patel" userId="a66d4990ec83ac90" providerId="LiveId" clId="{696D1335-B73D-4678-9132-B1F54BF14EBE}" dt="2021-07-26T23:07:25.002" v="14433" actId="571"/>
          <ac:spMkLst>
            <pc:docMk/>
            <pc:sldMk cId="167103795" sldId="528"/>
            <ac:spMk id="42" creationId="{70D0A095-7374-4F0F-9AE0-79932636DC91}"/>
          </ac:spMkLst>
        </pc:spChg>
        <pc:spChg chg="add del mod">
          <ac:chgData name="Minesh Patel" userId="a66d4990ec83ac90" providerId="LiveId" clId="{696D1335-B73D-4678-9132-B1F54BF14EBE}" dt="2021-07-26T23:10:50.568" v="14585" actId="478"/>
          <ac:spMkLst>
            <pc:docMk/>
            <pc:sldMk cId="167103795" sldId="528"/>
            <ac:spMk id="43" creationId="{C5A369FC-6E27-4B64-8E7D-AA5B3BBC3843}"/>
          </ac:spMkLst>
        </pc:spChg>
        <pc:spChg chg="mod topLvl">
          <ac:chgData name="Minesh Patel" userId="a66d4990ec83ac90" providerId="LiveId" clId="{696D1335-B73D-4678-9132-B1F54BF14EBE}" dt="2021-07-26T23:03:37.449" v="14386" actId="164"/>
          <ac:spMkLst>
            <pc:docMk/>
            <pc:sldMk cId="167103795" sldId="528"/>
            <ac:spMk id="44" creationId="{B839CA57-20B3-4CDB-B930-75BF14E310BD}"/>
          </ac:spMkLst>
        </pc:spChg>
        <pc:spChg chg="mod topLvl">
          <ac:chgData name="Minesh Patel" userId="a66d4990ec83ac90" providerId="LiveId" clId="{696D1335-B73D-4678-9132-B1F54BF14EBE}" dt="2021-07-26T23:03:37.449" v="14386" actId="164"/>
          <ac:spMkLst>
            <pc:docMk/>
            <pc:sldMk cId="167103795" sldId="528"/>
            <ac:spMk id="48" creationId="{EA18D468-9E8C-4566-81CA-711B179508AA}"/>
          </ac:spMkLst>
        </pc:spChg>
        <pc:spChg chg="mod topLvl">
          <ac:chgData name="Minesh Patel" userId="a66d4990ec83ac90" providerId="LiveId" clId="{696D1335-B73D-4678-9132-B1F54BF14EBE}" dt="2021-07-26T23:03:51.561" v="14391" actId="164"/>
          <ac:spMkLst>
            <pc:docMk/>
            <pc:sldMk cId="167103795" sldId="528"/>
            <ac:spMk id="68" creationId="{FC6097BF-1A12-4B61-9FE4-6BCC1D6C4EAE}"/>
          </ac:spMkLst>
        </pc:spChg>
        <pc:spChg chg="mod topLvl">
          <ac:chgData name="Minesh Patel" userId="a66d4990ec83ac90" providerId="LiveId" clId="{696D1335-B73D-4678-9132-B1F54BF14EBE}" dt="2021-07-26T23:03:51.561" v="14391" actId="164"/>
          <ac:spMkLst>
            <pc:docMk/>
            <pc:sldMk cId="167103795" sldId="528"/>
            <ac:spMk id="69" creationId="{A0F43761-F66F-4564-B7A2-836A03906A4C}"/>
          </ac:spMkLst>
        </pc:spChg>
        <pc:spChg chg="mod topLvl">
          <ac:chgData name="Minesh Patel" userId="a66d4990ec83ac90" providerId="LiveId" clId="{696D1335-B73D-4678-9132-B1F54BF14EBE}" dt="2021-07-26T23:03:37.449" v="14386" actId="164"/>
          <ac:spMkLst>
            <pc:docMk/>
            <pc:sldMk cId="167103795" sldId="528"/>
            <ac:spMk id="70" creationId="{DBF22695-2DC7-4002-9D70-FC1AB300F5C4}"/>
          </ac:spMkLst>
        </pc:spChg>
        <pc:spChg chg="mod topLvl">
          <ac:chgData name="Minesh Patel" userId="a66d4990ec83ac90" providerId="LiveId" clId="{696D1335-B73D-4678-9132-B1F54BF14EBE}" dt="2021-07-26T23:03:51.561" v="14391" actId="164"/>
          <ac:spMkLst>
            <pc:docMk/>
            <pc:sldMk cId="167103795" sldId="528"/>
            <ac:spMk id="72" creationId="{F53201EB-2061-4DB1-8306-26A61F232796}"/>
          </ac:spMkLst>
        </pc:spChg>
        <pc:spChg chg="mod topLvl">
          <ac:chgData name="Minesh Patel" userId="a66d4990ec83ac90" providerId="LiveId" clId="{696D1335-B73D-4678-9132-B1F54BF14EBE}" dt="2021-07-26T23:03:51.561" v="14391" actId="164"/>
          <ac:spMkLst>
            <pc:docMk/>
            <pc:sldMk cId="167103795" sldId="528"/>
            <ac:spMk id="73" creationId="{39C616D7-4EA4-4475-8B76-E458337F60AB}"/>
          </ac:spMkLst>
        </pc:spChg>
        <pc:spChg chg="mod topLvl">
          <ac:chgData name="Minesh Patel" userId="a66d4990ec83ac90" providerId="LiveId" clId="{696D1335-B73D-4678-9132-B1F54BF14EBE}" dt="2021-07-26T23:03:51.561" v="14391" actId="164"/>
          <ac:spMkLst>
            <pc:docMk/>
            <pc:sldMk cId="167103795" sldId="528"/>
            <ac:spMk id="76" creationId="{970CD9F7-BD87-4CDF-AC81-21914332C008}"/>
          </ac:spMkLst>
        </pc:spChg>
        <pc:spChg chg="mod">
          <ac:chgData name="Minesh Patel" userId="a66d4990ec83ac90" providerId="LiveId" clId="{696D1335-B73D-4678-9132-B1F54BF14EBE}" dt="2021-07-26T23:11:06.216" v="14607" actId="6549"/>
          <ac:spMkLst>
            <pc:docMk/>
            <pc:sldMk cId="167103795" sldId="528"/>
            <ac:spMk id="80" creationId="{7BB2EFFC-942D-4FDE-9DC6-10F0A65709C8}"/>
          </ac:spMkLst>
        </pc:spChg>
        <pc:grpChg chg="del mod">
          <ac:chgData name="Minesh Patel" userId="a66d4990ec83ac90" providerId="LiveId" clId="{696D1335-B73D-4678-9132-B1F54BF14EBE}" dt="2021-07-26T23:03:31.952" v="14385" actId="165"/>
          <ac:grpSpMkLst>
            <pc:docMk/>
            <pc:sldMk cId="167103795" sldId="528"/>
            <ac:grpSpMk id="3" creationId="{9F8039F2-C3EE-41CD-97CC-E43EB707FE7C}"/>
          </ac:grpSpMkLst>
        </pc:grpChg>
        <pc:grpChg chg="add mod">
          <ac:chgData name="Minesh Patel" userId="a66d4990ec83ac90" providerId="LiveId" clId="{696D1335-B73D-4678-9132-B1F54BF14EBE}" dt="2021-07-26T23:03:37.449" v="14386" actId="164"/>
          <ac:grpSpMkLst>
            <pc:docMk/>
            <pc:sldMk cId="167103795" sldId="528"/>
            <ac:grpSpMk id="6" creationId="{E7F03485-1310-464F-A101-75D459A92B10}"/>
          </ac:grpSpMkLst>
        </pc:grpChg>
        <pc:grpChg chg="add mod">
          <ac:chgData name="Minesh Patel" userId="a66d4990ec83ac90" providerId="LiveId" clId="{696D1335-B73D-4678-9132-B1F54BF14EBE}" dt="2021-07-26T23:03:47.391" v="14390" actId="164"/>
          <ac:grpSpMkLst>
            <pc:docMk/>
            <pc:sldMk cId="167103795" sldId="528"/>
            <ac:grpSpMk id="8" creationId="{D01B3AAC-5225-4F24-84A0-C1463C803F5D}"/>
          </ac:grpSpMkLst>
        </pc:grpChg>
        <pc:grpChg chg="add mod ord">
          <ac:chgData name="Minesh Patel" userId="a66d4990ec83ac90" providerId="LiveId" clId="{696D1335-B73D-4678-9132-B1F54BF14EBE}" dt="2021-07-26T23:05:18.786" v="14397" actId="167"/>
          <ac:grpSpMkLst>
            <pc:docMk/>
            <pc:sldMk cId="167103795" sldId="528"/>
            <ac:grpSpMk id="9" creationId="{0C4CFD3B-2A87-464D-840B-90CB31E3B159}"/>
          </ac:grpSpMkLst>
        </pc:grpChg>
        <pc:grpChg chg="mod">
          <ac:chgData name="Minesh Patel" userId="a66d4990ec83ac90" providerId="LiveId" clId="{696D1335-B73D-4678-9132-B1F54BF14EBE}" dt="2021-07-26T23:11:11.561" v="14608" actId="1076"/>
          <ac:grpSpMkLst>
            <pc:docMk/>
            <pc:sldMk cId="167103795" sldId="528"/>
            <ac:grpSpMk id="81" creationId="{69D22BAF-B2FD-40EC-9F99-62AFE9C0EDB3}"/>
          </ac:grpSpMkLst>
        </pc:grpChg>
        <pc:cxnChg chg="mod">
          <ac:chgData name="Minesh Patel" userId="a66d4990ec83ac90" providerId="LiveId" clId="{696D1335-B73D-4678-9132-B1F54BF14EBE}" dt="2021-07-26T23:11:23.051" v="14611" actId="208"/>
          <ac:cxnSpMkLst>
            <pc:docMk/>
            <pc:sldMk cId="167103795" sldId="528"/>
            <ac:cxnSpMk id="7" creationId="{44794355-DAF7-4F3D-8E1D-9680A2FA5250}"/>
          </ac:cxnSpMkLst>
        </pc:cxnChg>
        <pc:cxnChg chg="mod topLvl">
          <ac:chgData name="Minesh Patel" userId="a66d4990ec83ac90" providerId="LiveId" clId="{696D1335-B73D-4678-9132-B1F54BF14EBE}" dt="2021-07-26T23:03:37.449" v="14386" actId="164"/>
          <ac:cxnSpMkLst>
            <pc:docMk/>
            <pc:sldMk cId="167103795" sldId="528"/>
            <ac:cxnSpMk id="45" creationId="{FD6BEAFA-5435-4F5B-AA4B-976B52A8D313}"/>
          </ac:cxnSpMkLst>
        </pc:cxnChg>
        <pc:cxnChg chg="mod topLvl">
          <ac:chgData name="Minesh Patel" userId="a66d4990ec83ac90" providerId="LiveId" clId="{696D1335-B73D-4678-9132-B1F54BF14EBE}" dt="2021-07-26T23:03:37.449" v="14386" actId="164"/>
          <ac:cxnSpMkLst>
            <pc:docMk/>
            <pc:sldMk cId="167103795" sldId="528"/>
            <ac:cxnSpMk id="46" creationId="{E7314976-8754-4A5C-81A8-A6AB848BEB3E}"/>
          </ac:cxnSpMkLst>
        </pc:cxnChg>
        <pc:cxnChg chg="mod topLvl">
          <ac:chgData name="Minesh Patel" userId="a66d4990ec83ac90" providerId="LiveId" clId="{696D1335-B73D-4678-9132-B1F54BF14EBE}" dt="2021-07-26T23:03:51.561" v="14391" actId="164"/>
          <ac:cxnSpMkLst>
            <pc:docMk/>
            <pc:sldMk cId="167103795" sldId="528"/>
            <ac:cxnSpMk id="74" creationId="{57C58D3B-CAE4-45FB-BBD2-728BBD3BB943}"/>
          </ac:cxnSpMkLst>
        </pc:cxnChg>
      </pc:sldChg>
      <pc:sldChg chg="addSp delSp modSp mod modAnim modNotesTx">
        <pc:chgData name="Minesh Patel" userId="a66d4990ec83ac90" providerId="LiveId" clId="{696D1335-B73D-4678-9132-B1F54BF14EBE}" dt="2021-07-26T23:32:27.735" v="15928" actId="167"/>
        <pc:sldMkLst>
          <pc:docMk/>
          <pc:sldMk cId="462772815" sldId="530"/>
        </pc:sldMkLst>
        <pc:spChg chg="add mod ord">
          <ac:chgData name="Minesh Patel" userId="a66d4990ec83ac90" providerId="LiveId" clId="{696D1335-B73D-4678-9132-B1F54BF14EBE}" dt="2021-07-26T23:32:04.893" v="15926" actId="164"/>
          <ac:spMkLst>
            <pc:docMk/>
            <pc:sldMk cId="462772815" sldId="530"/>
            <ac:spMk id="3" creationId="{09D61A9E-DB73-49FE-BF40-33748809653D}"/>
          </ac:spMkLst>
        </pc:spChg>
        <pc:spChg chg="add mod">
          <ac:chgData name="Minesh Patel" userId="a66d4990ec83ac90" providerId="LiveId" clId="{696D1335-B73D-4678-9132-B1F54BF14EBE}" dt="2021-07-26T16:34:17.771" v="9019" actId="164"/>
          <ac:spMkLst>
            <pc:docMk/>
            <pc:sldMk cId="462772815" sldId="530"/>
            <ac:spMk id="6" creationId="{569450F5-4836-472A-A780-C76E76E4CFA4}"/>
          </ac:spMkLst>
        </pc:spChg>
        <pc:spChg chg="mod">
          <ac:chgData name="Minesh Patel" userId="a66d4990ec83ac90" providerId="LiveId" clId="{696D1335-B73D-4678-9132-B1F54BF14EBE}" dt="2021-07-26T16:34:52.321" v="9023" actId="1076"/>
          <ac:spMkLst>
            <pc:docMk/>
            <pc:sldMk cId="462772815" sldId="530"/>
            <ac:spMk id="7" creationId="{18F3E661-D2B7-4E88-BE0C-2BBCDBC3C6BB}"/>
          </ac:spMkLst>
        </pc:spChg>
        <pc:spChg chg="add mod">
          <ac:chgData name="Minesh Patel" userId="a66d4990ec83ac90" providerId="LiveId" clId="{696D1335-B73D-4678-9132-B1F54BF14EBE}" dt="2021-07-26T16:34:17.771" v="9019" actId="164"/>
          <ac:spMkLst>
            <pc:docMk/>
            <pc:sldMk cId="462772815" sldId="530"/>
            <ac:spMk id="8" creationId="{8A278687-BA5D-4B74-A9B0-262DDD9262E9}"/>
          </ac:spMkLst>
        </pc:spChg>
        <pc:spChg chg="add mod">
          <ac:chgData name="Minesh Patel" userId="a66d4990ec83ac90" providerId="LiveId" clId="{696D1335-B73D-4678-9132-B1F54BF14EBE}" dt="2021-07-26T16:34:17.771" v="9019" actId="164"/>
          <ac:spMkLst>
            <pc:docMk/>
            <pc:sldMk cId="462772815" sldId="530"/>
            <ac:spMk id="9" creationId="{23BD5AAB-E5DD-4F06-A3FA-ED6CFAFAB5D1}"/>
          </ac:spMkLst>
        </pc:spChg>
        <pc:spChg chg="add del mod">
          <ac:chgData name="Minesh Patel" userId="a66d4990ec83ac90" providerId="LiveId" clId="{696D1335-B73D-4678-9132-B1F54BF14EBE}" dt="2021-07-26T16:33:41.697" v="9007" actId="478"/>
          <ac:spMkLst>
            <pc:docMk/>
            <pc:sldMk cId="462772815" sldId="530"/>
            <ac:spMk id="10" creationId="{A7925F9D-A686-4156-9E72-63C4205C143A}"/>
          </ac:spMkLst>
        </pc:spChg>
        <pc:spChg chg="add mod">
          <ac:chgData name="Minesh Patel" userId="a66d4990ec83ac90" providerId="LiveId" clId="{696D1335-B73D-4678-9132-B1F54BF14EBE}" dt="2021-07-26T16:34:17.771" v="9019" actId="164"/>
          <ac:spMkLst>
            <pc:docMk/>
            <pc:sldMk cId="462772815" sldId="530"/>
            <ac:spMk id="11" creationId="{0A9962EB-CE25-47AC-BE2F-DE3FE4FAB37D}"/>
          </ac:spMkLst>
        </pc:spChg>
        <pc:spChg chg="add mod ord">
          <ac:chgData name="Minesh Patel" userId="a66d4990ec83ac90" providerId="LiveId" clId="{696D1335-B73D-4678-9132-B1F54BF14EBE}" dt="2021-07-26T16:34:17.771" v="9019" actId="164"/>
          <ac:spMkLst>
            <pc:docMk/>
            <pc:sldMk cId="462772815" sldId="530"/>
            <ac:spMk id="16" creationId="{8871A8C7-BFDE-4D1F-9BAD-BDCA6589DFFD}"/>
          </ac:spMkLst>
        </pc:spChg>
        <pc:grpChg chg="add mod">
          <ac:chgData name="Minesh Patel" userId="a66d4990ec83ac90" providerId="LiveId" clId="{696D1335-B73D-4678-9132-B1F54BF14EBE}" dt="2021-07-26T23:32:04.893" v="15926" actId="164"/>
          <ac:grpSpMkLst>
            <pc:docMk/>
            <pc:sldMk cId="462772815" sldId="530"/>
            <ac:grpSpMk id="18" creationId="{777FE37A-2086-4843-A751-766D6C80C209}"/>
          </ac:grpSpMkLst>
        </pc:grpChg>
        <pc:grpChg chg="add mod ord">
          <ac:chgData name="Minesh Patel" userId="a66d4990ec83ac90" providerId="LiveId" clId="{696D1335-B73D-4678-9132-B1F54BF14EBE}" dt="2021-07-26T23:32:27.735" v="15928" actId="167"/>
          <ac:grpSpMkLst>
            <pc:docMk/>
            <pc:sldMk cId="462772815" sldId="530"/>
            <ac:grpSpMk id="20" creationId="{3EC47121-A680-43AD-B688-3A6240062E38}"/>
          </ac:grpSpMkLst>
        </pc:grpChg>
        <pc:cxnChg chg="add mod">
          <ac:chgData name="Minesh Patel" userId="a66d4990ec83ac90" providerId="LiveId" clId="{696D1335-B73D-4678-9132-B1F54BF14EBE}" dt="2021-07-26T23:32:04.893" v="15926" actId="164"/>
          <ac:cxnSpMkLst>
            <pc:docMk/>
            <pc:sldMk cId="462772815" sldId="530"/>
            <ac:cxnSpMk id="12" creationId="{9905C21A-C7A9-4C85-A756-B6DBD65171E4}"/>
          </ac:cxnSpMkLst>
        </pc:cxnChg>
        <pc:cxnChg chg="add del mod">
          <ac:chgData name="Minesh Patel" userId="a66d4990ec83ac90" providerId="LiveId" clId="{696D1335-B73D-4678-9132-B1F54BF14EBE}" dt="2021-07-26T16:31:56.522" v="8957" actId="478"/>
          <ac:cxnSpMkLst>
            <pc:docMk/>
            <pc:sldMk cId="462772815" sldId="530"/>
            <ac:cxnSpMk id="15" creationId="{CD33A1CA-15C6-4900-9886-DF1B19247802}"/>
          </ac:cxnSpMkLst>
        </pc:cxnChg>
      </pc:sldChg>
      <pc:sldChg chg="modSp mod modNotesTx">
        <pc:chgData name="Minesh Patel" userId="a66d4990ec83ac90" providerId="LiveId" clId="{696D1335-B73D-4678-9132-B1F54BF14EBE}" dt="2021-07-26T16:29:44.090" v="8903" actId="20577"/>
        <pc:sldMkLst>
          <pc:docMk/>
          <pc:sldMk cId="96258215" sldId="532"/>
        </pc:sldMkLst>
        <pc:spChg chg="mod">
          <ac:chgData name="Minesh Patel" userId="a66d4990ec83ac90" providerId="LiveId" clId="{696D1335-B73D-4678-9132-B1F54BF14EBE}" dt="2021-07-26T16:26:50.620" v="8416" actId="20577"/>
          <ac:spMkLst>
            <pc:docMk/>
            <pc:sldMk cId="96258215" sldId="532"/>
            <ac:spMk id="5" creationId="{9FD78AB2-EDBF-4CDF-B1C1-EE2AEB5E3C77}"/>
          </ac:spMkLst>
        </pc:spChg>
      </pc:sldChg>
      <pc:sldChg chg="modSp del mod">
        <pc:chgData name="Minesh Patel" userId="a66d4990ec83ac90" providerId="LiveId" clId="{696D1335-B73D-4678-9132-B1F54BF14EBE}" dt="2021-07-26T16:14:16.423" v="7921" actId="47"/>
        <pc:sldMkLst>
          <pc:docMk/>
          <pc:sldMk cId="138552879" sldId="533"/>
        </pc:sldMkLst>
        <pc:spChg chg="mod">
          <ac:chgData name="Minesh Patel" userId="a66d4990ec83ac90" providerId="LiveId" clId="{696D1335-B73D-4678-9132-B1F54BF14EBE}" dt="2021-07-26T16:09:23.900" v="7873" actId="12"/>
          <ac:spMkLst>
            <pc:docMk/>
            <pc:sldMk cId="138552879" sldId="533"/>
            <ac:spMk id="5" creationId="{9FD78AB2-EDBF-4CDF-B1C1-EE2AEB5E3C77}"/>
          </ac:spMkLst>
        </pc:spChg>
      </pc:sldChg>
      <pc:sldChg chg="add">
        <pc:chgData name="Minesh Patel" userId="a66d4990ec83ac90" providerId="LiveId" clId="{696D1335-B73D-4678-9132-B1F54BF14EBE}" dt="2021-07-26T13:41:24.067" v="7315"/>
        <pc:sldMkLst>
          <pc:docMk/>
          <pc:sldMk cId="386662337" sldId="538"/>
        </pc:sldMkLst>
      </pc:sldChg>
      <pc:sldChg chg="add del">
        <pc:chgData name="Minesh Patel" userId="a66d4990ec83ac90" providerId="LiveId" clId="{696D1335-B73D-4678-9132-B1F54BF14EBE}" dt="2021-07-26T13:41:20.725" v="7310" actId="2696"/>
        <pc:sldMkLst>
          <pc:docMk/>
          <pc:sldMk cId="1175130233" sldId="538"/>
        </pc:sldMkLst>
      </pc:sldChg>
      <pc:sldChg chg="addSp delSp modSp mod modAnim">
        <pc:chgData name="Minesh Patel" userId="a66d4990ec83ac90" providerId="LiveId" clId="{696D1335-B73D-4678-9132-B1F54BF14EBE}" dt="2021-07-26T11:50:16.654" v="5019"/>
        <pc:sldMkLst>
          <pc:docMk/>
          <pc:sldMk cId="2912758650" sldId="539"/>
        </pc:sldMkLst>
        <pc:spChg chg="mod">
          <ac:chgData name="Minesh Patel" userId="a66d4990ec83ac90" providerId="LiveId" clId="{696D1335-B73D-4678-9132-B1F54BF14EBE}" dt="2021-07-26T11:46:59.941" v="4990" actId="14100"/>
          <ac:spMkLst>
            <pc:docMk/>
            <pc:sldMk cId="2912758650" sldId="539"/>
            <ac:spMk id="35" creationId="{4000DFE2-2475-40CC-A187-F60B7B45CEE5}"/>
          </ac:spMkLst>
        </pc:spChg>
        <pc:spChg chg="mod">
          <ac:chgData name="Minesh Patel" userId="a66d4990ec83ac90" providerId="LiveId" clId="{696D1335-B73D-4678-9132-B1F54BF14EBE}" dt="2021-07-26T11:46:49.410" v="4988"/>
          <ac:spMkLst>
            <pc:docMk/>
            <pc:sldMk cId="2912758650" sldId="539"/>
            <ac:spMk id="40" creationId="{45EBE32D-7A36-454F-B00A-7B073A58A86C}"/>
          </ac:spMkLst>
        </pc:spChg>
        <pc:spChg chg="mod">
          <ac:chgData name="Minesh Patel" userId="a66d4990ec83ac90" providerId="LiveId" clId="{696D1335-B73D-4678-9132-B1F54BF14EBE}" dt="2021-07-26T11:46:49.410" v="4988"/>
          <ac:spMkLst>
            <pc:docMk/>
            <pc:sldMk cId="2912758650" sldId="539"/>
            <ac:spMk id="41" creationId="{8396EBEE-6626-41C9-958B-8FB5B9EF5236}"/>
          </ac:spMkLst>
        </pc:spChg>
        <pc:spChg chg="mod">
          <ac:chgData name="Minesh Patel" userId="a66d4990ec83ac90" providerId="LiveId" clId="{696D1335-B73D-4678-9132-B1F54BF14EBE}" dt="2021-07-26T11:46:49.410" v="4988"/>
          <ac:spMkLst>
            <pc:docMk/>
            <pc:sldMk cId="2912758650" sldId="539"/>
            <ac:spMk id="51" creationId="{D833816F-5D82-497C-8325-013444096CEF}"/>
          </ac:spMkLst>
        </pc:spChg>
        <pc:spChg chg="mod">
          <ac:chgData name="Minesh Patel" userId="a66d4990ec83ac90" providerId="LiveId" clId="{696D1335-B73D-4678-9132-B1F54BF14EBE}" dt="2021-07-26T11:46:49.410" v="4988"/>
          <ac:spMkLst>
            <pc:docMk/>
            <pc:sldMk cId="2912758650" sldId="539"/>
            <ac:spMk id="52" creationId="{0E8FC1BB-110B-4FE0-BD4E-F945B0A7DE72}"/>
          </ac:spMkLst>
        </pc:spChg>
        <pc:spChg chg="mod">
          <ac:chgData name="Minesh Patel" userId="a66d4990ec83ac90" providerId="LiveId" clId="{696D1335-B73D-4678-9132-B1F54BF14EBE}" dt="2021-07-26T11:46:49.410" v="4988"/>
          <ac:spMkLst>
            <pc:docMk/>
            <pc:sldMk cId="2912758650" sldId="539"/>
            <ac:spMk id="54" creationId="{77F204CD-5863-4114-8776-6D58B5F475AB}"/>
          </ac:spMkLst>
        </pc:spChg>
        <pc:spChg chg="mod">
          <ac:chgData name="Minesh Patel" userId="a66d4990ec83ac90" providerId="LiveId" clId="{696D1335-B73D-4678-9132-B1F54BF14EBE}" dt="2021-07-26T11:46:49.410" v="4988"/>
          <ac:spMkLst>
            <pc:docMk/>
            <pc:sldMk cId="2912758650" sldId="539"/>
            <ac:spMk id="55" creationId="{1176FAF4-6A3B-4A08-9751-5E71E41BC40B}"/>
          </ac:spMkLst>
        </pc:spChg>
        <pc:spChg chg="mod">
          <ac:chgData name="Minesh Patel" userId="a66d4990ec83ac90" providerId="LiveId" clId="{696D1335-B73D-4678-9132-B1F54BF14EBE}" dt="2021-07-26T11:46:49.410" v="4988"/>
          <ac:spMkLst>
            <pc:docMk/>
            <pc:sldMk cId="2912758650" sldId="539"/>
            <ac:spMk id="57" creationId="{F5C4004C-8F0A-46FF-8962-5BBB46E28956}"/>
          </ac:spMkLst>
        </pc:spChg>
        <pc:spChg chg="mod">
          <ac:chgData name="Minesh Patel" userId="a66d4990ec83ac90" providerId="LiveId" clId="{696D1335-B73D-4678-9132-B1F54BF14EBE}" dt="2021-07-26T11:46:49.410" v="4988"/>
          <ac:spMkLst>
            <pc:docMk/>
            <pc:sldMk cId="2912758650" sldId="539"/>
            <ac:spMk id="58" creationId="{5A5731C3-0790-4361-88FB-246325A3CEB8}"/>
          </ac:spMkLst>
        </pc:spChg>
        <pc:grpChg chg="del">
          <ac:chgData name="Minesh Patel" userId="a66d4990ec83ac90" providerId="LiveId" clId="{696D1335-B73D-4678-9132-B1F54BF14EBE}" dt="2021-07-26T11:46:48.764" v="4987" actId="478"/>
          <ac:grpSpMkLst>
            <pc:docMk/>
            <pc:sldMk cId="2912758650" sldId="539"/>
            <ac:grpSpMk id="32" creationId="{3A358457-DB03-4B9D-9714-709CDEB45029}"/>
          </ac:grpSpMkLst>
        </pc:grpChg>
        <pc:grpChg chg="add mod">
          <ac:chgData name="Minesh Patel" userId="a66d4990ec83ac90" providerId="LiveId" clId="{696D1335-B73D-4678-9132-B1F54BF14EBE}" dt="2021-07-26T11:46:49.410" v="4988"/>
          <ac:grpSpMkLst>
            <pc:docMk/>
            <pc:sldMk cId="2912758650" sldId="539"/>
            <ac:grpSpMk id="39" creationId="{0797F451-87E2-4D79-8FCC-721570C31098}"/>
          </ac:grpSpMkLst>
        </pc:grpChg>
        <pc:grpChg chg="add mod">
          <ac:chgData name="Minesh Patel" userId="a66d4990ec83ac90" providerId="LiveId" clId="{696D1335-B73D-4678-9132-B1F54BF14EBE}" dt="2021-07-26T11:46:49.410" v="4988"/>
          <ac:grpSpMkLst>
            <pc:docMk/>
            <pc:sldMk cId="2912758650" sldId="539"/>
            <ac:grpSpMk id="50" creationId="{E3079C7E-E764-4D8E-A59C-E4E06405D184}"/>
          </ac:grpSpMkLst>
        </pc:grpChg>
        <pc:grpChg chg="add mod">
          <ac:chgData name="Minesh Patel" userId="a66d4990ec83ac90" providerId="LiveId" clId="{696D1335-B73D-4678-9132-B1F54BF14EBE}" dt="2021-07-26T11:46:49.410" v="4988"/>
          <ac:grpSpMkLst>
            <pc:docMk/>
            <pc:sldMk cId="2912758650" sldId="539"/>
            <ac:grpSpMk id="53" creationId="{E23AAD81-E9D5-4CBB-AC02-406FF65D2103}"/>
          </ac:grpSpMkLst>
        </pc:grpChg>
        <pc:grpChg chg="add mod">
          <ac:chgData name="Minesh Patel" userId="a66d4990ec83ac90" providerId="LiveId" clId="{696D1335-B73D-4678-9132-B1F54BF14EBE}" dt="2021-07-26T11:46:49.410" v="4988"/>
          <ac:grpSpMkLst>
            <pc:docMk/>
            <pc:sldMk cId="2912758650" sldId="539"/>
            <ac:grpSpMk id="56" creationId="{2E1CF474-E47A-4F95-AFE9-6499D3D8D10E}"/>
          </ac:grpSpMkLst>
        </pc:grpChg>
        <pc:grpChg chg="del">
          <ac:chgData name="Minesh Patel" userId="a66d4990ec83ac90" providerId="LiveId" clId="{696D1335-B73D-4678-9132-B1F54BF14EBE}" dt="2021-07-26T11:46:48.764" v="4987" actId="478"/>
          <ac:grpSpMkLst>
            <pc:docMk/>
            <pc:sldMk cId="2912758650" sldId="539"/>
            <ac:grpSpMk id="94" creationId="{D3F17C21-8501-4030-A386-3FF70C007D7B}"/>
          </ac:grpSpMkLst>
        </pc:grpChg>
        <pc:grpChg chg="del">
          <ac:chgData name="Minesh Patel" userId="a66d4990ec83ac90" providerId="LiveId" clId="{696D1335-B73D-4678-9132-B1F54BF14EBE}" dt="2021-07-26T11:46:48.764" v="4987" actId="478"/>
          <ac:grpSpMkLst>
            <pc:docMk/>
            <pc:sldMk cId="2912758650" sldId="539"/>
            <ac:grpSpMk id="95" creationId="{AED525DE-37AD-4970-9ED3-80E92BEC2E2A}"/>
          </ac:grpSpMkLst>
        </pc:grpChg>
        <pc:grpChg chg="del">
          <ac:chgData name="Minesh Patel" userId="a66d4990ec83ac90" providerId="LiveId" clId="{696D1335-B73D-4678-9132-B1F54BF14EBE}" dt="2021-07-26T11:46:48.764" v="4987" actId="478"/>
          <ac:grpSpMkLst>
            <pc:docMk/>
            <pc:sldMk cId="2912758650" sldId="539"/>
            <ac:grpSpMk id="97" creationId="{C778DCA2-AA94-488B-BE95-3B67EAE7F3B2}"/>
          </ac:grpSpMkLst>
        </pc:grpChg>
        <pc:cxnChg chg="add mod">
          <ac:chgData name="Minesh Patel" userId="a66d4990ec83ac90" providerId="LiveId" clId="{696D1335-B73D-4678-9132-B1F54BF14EBE}" dt="2021-07-26T11:50:16.654" v="5019"/>
          <ac:cxnSpMkLst>
            <pc:docMk/>
            <pc:sldMk cId="2912758650" sldId="539"/>
            <ac:cxnSpMk id="59" creationId="{1FA74D40-0D0D-4C6F-A815-E2B70477C8BD}"/>
          </ac:cxnSpMkLst>
        </pc:cxnChg>
        <pc:cxnChg chg="del">
          <ac:chgData name="Minesh Patel" userId="a66d4990ec83ac90" providerId="LiveId" clId="{696D1335-B73D-4678-9132-B1F54BF14EBE}" dt="2021-07-26T11:50:16.338" v="5018" actId="478"/>
          <ac:cxnSpMkLst>
            <pc:docMk/>
            <pc:sldMk cId="2912758650" sldId="539"/>
            <ac:cxnSpMk id="118" creationId="{8F7C8A09-380B-4CD5-9BC5-DD2D69A6D331}"/>
          </ac:cxnSpMkLst>
        </pc:cxnChg>
      </pc:sldChg>
      <pc:sldChg chg="addSp delSp modSp mod">
        <pc:chgData name="Minesh Patel" userId="a66d4990ec83ac90" providerId="LiveId" clId="{696D1335-B73D-4678-9132-B1F54BF14EBE}" dt="2021-07-26T11:50:21.092" v="5021"/>
        <pc:sldMkLst>
          <pc:docMk/>
          <pc:sldMk cId="3459230197" sldId="540"/>
        </pc:sldMkLst>
        <pc:spChg chg="mod">
          <ac:chgData name="Minesh Patel" userId="a66d4990ec83ac90" providerId="LiveId" clId="{696D1335-B73D-4678-9132-B1F54BF14EBE}" dt="2021-07-26T11:47:17.399" v="4992"/>
          <ac:spMkLst>
            <pc:docMk/>
            <pc:sldMk cId="3459230197" sldId="540"/>
            <ac:spMk id="40" creationId="{E979DF49-E413-4DA3-9677-8F34FF218A6B}"/>
          </ac:spMkLst>
        </pc:spChg>
        <pc:spChg chg="mod">
          <ac:chgData name="Minesh Patel" userId="a66d4990ec83ac90" providerId="LiveId" clId="{696D1335-B73D-4678-9132-B1F54BF14EBE}" dt="2021-07-26T11:47:17.399" v="4992"/>
          <ac:spMkLst>
            <pc:docMk/>
            <pc:sldMk cId="3459230197" sldId="540"/>
            <ac:spMk id="41" creationId="{FF2C30FA-BBC5-4413-813D-184577D11242}"/>
          </ac:spMkLst>
        </pc:spChg>
        <pc:spChg chg="mod">
          <ac:chgData name="Minesh Patel" userId="a66d4990ec83ac90" providerId="LiveId" clId="{696D1335-B73D-4678-9132-B1F54BF14EBE}" dt="2021-07-26T11:47:17.399" v="4992"/>
          <ac:spMkLst>
            <pc:docMk/>
            <pc:sldMk cId="3459230197" sldId="540"/>
            <ac:spMk id="51" creationId="{21438871-2F01-425F-89AE-2CECBFD2C63B}"/>
          </ac:spMkLst>
        </pc:spChg>
        <pc:spChg chg="mod">
          <ac:chgData name="Minesh Patel" userId="a66d4990ec83ac90" providerId="LiveId" clId="{696D1335-B73D-4678-9132-B1F54BF14EBE}" dt="2021-07-26T11:47:17.399" v="4992"/>
          <ac:spMkLst>
            <pc:docMk/>
            <pc:sldMk cId="3459230197" sldId="540"/>
            <ac:spMk id="52" creationId="{A82E2080-3BDE-4D46-AB6A-DD48CD9582F7}"/>
          </ac:spMkLst>
        </pc:spChg>
        <pc:spChg chg="mod">
          <ac:chgData name="Minesh Patel" userId="a66d4990ec83ac90" providerId="LiveId" clId="{696D1335-B73D-4678-9132-B1F54BF14EBE}" dt="2021-07-26T11:47:17.399" v="4992"/>
          <ac:spMkLst>
            <pc:docMk/>
            <pc:sldMk cId="3459230197" sldId="540"/>
            <ac:spMk id="54" creationId="{5666BD7D-666F-484A-B83D-5E1C4501E556}"/>
          </ac:spMkLst>
        </pc:spChg>
        <pc:spChg chg="mod">
          <ac:chgData name="Minesh Patel" userId="a66d4990ec83ac90" providerId="LiveId" clId="{696D1335-B73D-4678-9132-B1F54BF14EBE}" dt="2021-07-26T11:47:17.399" v="4992"/>
          <ac:spMkLst>
            <pc:docMk/>
            <pc:sldMk cId="3459230197" sldId="540"/>
            <ac:spMk id="55" creationId="{E710D444-5203-4D9D-BE29-ADDB1CCE5C91}"/>
          </ac:spMkLst>
        </pc:spChg>
        <pc:spChg chg="mod">
          <ac:chgData name="Minesh Patel" userId="a66d4990ec83ac90" providerId="LiveId" clId="{696D1335-B73D-4678-9132-B1F54BF14EBE}" dt="2021-07-26T11:47:17.399" v="4992"/>
          <ac:spMkLst>
            <pc:docMk/>
            <pc:sldMk cId="3459230197" sldId="540"/>
            <ac:spMk id="57" creationId="{FAD75DC3-6741-4F1F-BA57-D7F564E6FE88}"/>
          </ac:spMkLst>
        </pc:spChg>
        <pc:spChg chg="mod">
          <ac:chgData name="Minesh Patel" userId="a66d4990ec83ac90" providerId="LiveId" clId="{696D1335-B73D-4678-9132-B1F54BF14EBE}" dt="2021-07-26T11:47:17.399" v="4992"/>
          <ac:spMkLst>
            <pc:docMk/>
            <pc:sldMk cId="3459230197" sldId="540"/>
            <ac:spMk id="58" creationId="{8ADDDE05-40AD-42D3-BDEB-96EE5B642854}"/>
          </ac:spMkLst>
        </pc:spChg>
        <pc:grpChg chg="del">
          <ac:chgData name="Minesh Patel" userId="a66d4990ec83ac90" providerId="LiveId" clId="{696D1335-B73D-4678-9132-B1F54BF14EBE}" dt="2021-07-26T11:47:16.934" v="4991" actId="478"/>
          <ac:grpSpMkLst>
            <pc:docMk/>
            <pc:sldMk cId="3459230197" sldId="540"/>
            <ac:grpSpMk id="32" creationId="{3A358457-DB03-4B9D-9714-709CDEB45029}"/>
          </ac:grpSpMkLst>
        </pc:grpChg>
        <pc:grpChg chg="add mod">
          <ac:chgData name="Minesh Patel" userId="a66d4990ec83ac90" providerId="LiveId" clId="{696D1335-B73D-4678-9132-B1F54BF14EBE}" dt="2021-07-26T11:47:17.399" v="4992"/>
          <ac:grpSpMkLst>
            <pc:docMk/>
            <pc:sldMk cId="3459230197" sldId="540"/>
            <ac:grpSpMk id="39" creationId="{33E9ED38-868D-4676-A7AB-4436EED83EB7}"/>
          </ac:grpSpMkLst>
        </pc:grpChg>
        <pc:grpChg chg="add mod">
          <ac:chgData name="Minesh Patel" userId="a66d4990ec83ac90" providerId="LiveId" clId="{696D1335-B73D-4678-9132-B1F54BF14EBE}" dt="2021-07-26T11:47:17.399" v="4992"/>
          <ac:grpSpMkLst>
            <pc:docMk/>
            <pc:sldMk cId="3459230197" sldId="540"/>
            <ac:grpSpMk id="50" creationId="{F716D3C0-A01F-4AE3-B728-5747FE4DC8AA}"/>
          </ac:grpSpMkLst>
        </pc:grpChg>
        <pc:grpChg chg="add mod">
          <ac:chgData name="Minesh Patel" userId="a66d4990ec83ac90" providerId="LiveId" clId="{696D1335-B73D-4678-9132-B1F54BF14EBE}" dt="2021-07-26T11:47:17.399" v="4992"/>
          <ac:grpSpMkLst>
            <pc:docMk/>
            <pc:sldMk cId="3459230197" sldId="540"/>
            <ac:grpSpMk id="53" creationId="{D9E7188D-6B6C-48DF-B13C-2409A4036103}"/>
          </ac:grpSpMkLst>
        </pc:grpChg>
        <pc:grpChg chg="add mod">
          <ac:chgData name="Minesh Patel" userId="a66d4990ec83ac90" providerId="LiveId" clId="{696D1335-B73D-4678-9132-B1F54BF14EBE}" dt="2021-07-26T11:47:17.399" v="4992"/>
          <ac:grpSpMkLst>
            <pc:docMk/>
            <pc:sldMk cId="3459230197" sldId="540"/>
            <ac:grpSpMk id="56" creationId="{01A93111-9F78-42CD-BBDF-5AB241FE2832}"/>
          </ac:grpSpMkLst>
        </pc:grpChg>
        <pc:grpChg chg="del">
          <ac:chgData name="Minesh Patel" userId="a66d4990ec83ac90" providerId="LiveId" clId="{696D1335-B73D-4678-9132-B1F54BF14EBE}" dt="2021-07-26T11:47:16.934" v="4991" actId="478"/>
          <ac:grpSpMkLst>
            <pc:docMk/>
            <pc:sldMk cId="3459230197" sldId="540"/>
            <ac:grpSpMk id="94" creationId="{D3F17C21-8501-4030-A386-3FF70C007D7B}"/>
          </ac:grpSpMkLst>
        </pc:grpChg>
        <pc:grpChg chg="del">
          <ac:chgData name="Minesh Patel" userId="a66d4990ec83ac90" providerId="LiveId" clId="{696D1335-B73D-4678-9132-B1F54BF14EBE}" dt="2021-07-26T11:47:16.934" v="4991" actId="478"/>
          <ac:grpSpMkLst>
            <pc:docMk/>
            <pc:sldMk cId="3459230197" sldId="540"/>
            <ac:grpSpMk id="95" creationId="{AED525DE-37AD-4970-9ED3-80E92BEC2E2A}"/>
          </ac:grpSpMkLst>
        </pc:grpChg>
        <pc:grpChg chg="del">
          <ac:chgData name="Minesh Patel" userId="a66d4990ec83ac90" providerId="LiveId" clId="{696D1335-B73D-4678-9132-B1F54BF14EBE}" dt="2021-07-26T11:47:16.934" v="4991" actId="478"/>
          <ac:grpSpMkLst>
            <pc:docMk/>
            <pc:sldMk cId="3459230197" sldId="540"/>
            <ac:grpSpMk id="97" creationId="{C778DCA2-AA94-488B-BE95-3B67EAE7F3B2}"/>
          </ac:grpSpMkLst>
        </pc:grpChg>
        <pc:cxnChg chg="add mod">
          <ac:chgData name="Minesh Patel" userId="a66d4990ec83ac90" providerId="LiveId" clId="{696D1335-B73D-4678-9132-B1F54BF14EBE}" dt="2021-07-26T11:50:21.092" v="5021"/>
          <ac:cxnSpMkLst>
            <pc:docMk/>
            <pc:sldMk cId="3459230197" sldId="540"/>
            <ac:cxnSpMk id="59" creationId="{BDFA391E-4300-443B-8505-05DE455184F4}"/>
          </ac:cxnSpMkLst>
        </pc:cxnChg>
        <pc:cxnChg chg="del">
          <ac:chgData name="Minesh Patel" userId="a66d4990ec83ac90" providerId="LiveId" clId="{696D1335-B73D-4678-9132-B1F54BF14EBE}" dt="2021-07-26T11:50:20.788" v="5020" actId="478"/>
          <ac:cxnSpMkLst>
            <pc:docMk/>
            <pc:sldMk cId="3459230197" sldId="540"/>
            <ac:cxnSpMk id="118" creationId="{8F7C8A09-380B-4CD5-9BC5-DD2D69A6D331}"/>
          </ac:cxnSpMkLst>
        </pc:cxnChg>
      </pc:sldChg>
      <pc:sldChg chg="addSp delSp modSp mod">
        <pc:chgData name="Minesh Patel" userId="a66d4990ec83ac90" providerId="LiveId" clId="{696D1335-B73D-4678-9132-B1F54BF14EBE}" dt="2021-07-26T11:49:54.911" v="5012" actId="14100"/>
        <pc:sldMkLst>
          <pc:docMk/>
          <pc:sldMk cId="3756459027" sldId="541"/>
        </pc:sldMkLst>
        <pc:spChg chg="mod">
          <ac:chgData name="Minesh Patel" userId="a66d4990ec83ac90" providerId="LiveId" clId="{696D1335-B73D-4678-9132-B1F54BF14EBE}" dt="2021-07-26T11:47:32.164" v="4995" actId="14100"/>
          <ac:spMkLst>
            <pc:docMk/>
            <pc:sldMk cId="3756459027" sldId="541"/>
            <ac:spMk id="35" creationId="{036C59C6-9C66-4F45-A4AF-1977803181DB}"/>
          </ac:spMkLst>
        </pc:spChg>
        <pc:spChg chg="mod">
          <ac:chgData name="Minesh Patel" userId="a66d4990ec83ac90" providerId="LiveId" clId="{696D1335-B73D-4678-9132-B1F54BF14EBE}" dt="2021-07-26T11:47:24.440" v="4994"/>
          <ac:spMkLst>
            <pc:docMk/>
            <pc:sldMk cId="3756459027" sldId="541"/>
            <ac:spMk id="40" creationId="{FF262414-0883-4F10-9805-6EDA68840B21}"/>
          </ac:spMkLst>
        </pc:spChg>
        <pc:spChg chg="mod">
          <ac:chgData name="Minesh Patel" userId="a66d4990ec83ac90" providerId="LiveId" clId="{696D1335-B73D-4678-9132-B1F54BF14EBE}" dt="2021-07-26T11:47:24.440" v="4994"/>
          <ac:spMkLst>
            <pc:docMk/>
            <pc:sldMk cId="3756459027" sldId="541"/>
            <ac:spMk id="41" creationId="{9D0D6F58-F8C2-43BB-B787-FA40A47E28B7}"/>
          </ac:spMkLst>
        </pc:spChg>
        <pc:spChg chg="mod">
          <ac:chgData name="Minesh Patel" userId="a66d4990ec83ac90" providerId="LiveId" clId="{696D1335-B73D-4678-9132-B1F54BF14EBE}" dt="2021-07-26T11:47:24.440" v="4994"/>
          <ac:spMkLst>
            <pc:docMk/>
            <pc:sldMk cId="3756459027" sldId="541"/>
            <ac:spMk id="51" creationId="{DAD4EE4C-D437-4FCC-A882-8E17975FE95C}"/>
          </ac:spMkLst>
        </pc:spChg>
        <pc:spChg chg="mod">
          <ac:chgData name="Minesh Patel" userId="a66d4990ec83ac90" providerId="LiveId" clId="{696D1335-B73D-4678-9132-B1F54BF14EBE}" dt="2021-07-26T11:47:24.440" v="4994"/>
          <ac:spMkLst>
            <pc:docMk/>
            <pc:sldMk cId="3756459027" sldId="541"/>
            <ac:spMk id="52" creationId="{1A950DB9-5E32-4C47-892A-3B145F57921A}"/>
          </ac:spMkLst>
        </pc:spChg>
        <pc:spChg chg="mod">
          <ac:chgData name="Minesh Patel" userId="a66d4990ec83ac90" providerId="LiveId" clId="{696D1335-B73D-4678-9132-B1F54BF14EBE}" dt="2021-07-26T11:47:24.440" v="4994"/>
          <ac:spMkLst>
            <pc:docMk/>
            <pc:sldMk cId="3756459027" sldId="541"/>
            <ac:spMk id="54" creationId="{9F7F2A10-DDE7-43DD-91F2-1F2BEF39E245}"/>
          </ac:spMkLst>
        </pc:spChg>
        <pc:spChg chg="mod">
          <ac:chgData name="Minesh Patel" userId="a66d4990ec83ac90" providerId="LiveId" clId="{696D1335-B73D-4678-9132-B1F54BF14EBE}" dt="2021-07-26T11:47:24.440" v="4994"/>
          <ac:spMkLst>
            <pc:docMk/>
            <pc:sldMk cId="3756459027" sldId="541"/>
            <ac:spMk id="55" creationId="{F06C6733-4E1F-4505-B383-F186A09C1558}"/>
          </ac:spMkLst>
        </pc:spChg>
        <pc:spChg chg="mod">
          <ac:chgData name="Minesh Patel" userId="a66d4990ec83ac90" providerId="LiveId" clId="{696D1335-B73D-4678-9132-B1F54BF14EBE}" dt="2021-07-26T11:47:24.440" v="4994"/>
          <ac:spMkLst>
            <pc:docMk/>
            <pc:sldMk cId="3756459027" sldId="541"/>
            <ac:spMk id="57" creationId="{0B2A646D-FD54-4C3A-9375-9208CA966652}"/>
          </ac:spMkLst>
        </pc:spChg>
        <pc:spChg chg="mod">
          <ac:chgData name="Minesh Patel" userId="a66d4990ec83ac90" providerId="LiveId" clId="{696D1335-B73D-4678-9132-B1F54BF14EBE}" dt="2021-07-26T11:47:24.440" v="4994"/>
          <ac:spMkLst>
            <pc:docMk/>
            <pc:sldMk cId="3756459027" sldId="541"/>
            <ac:spMk id="58" creationId="{376F2985-A4C6-48B2-920A-D77BEEB17F8F}"/>
          </ac:spMkLst>
        </pc:spChg>
        <pc:grpChg chg="del">
          <ac:chgData name="Minesh Patel" userId="a66d4990ec83ac90" providerId="LiveId" clId="{696D1335-B73D-4678-9132-B1F54BF14EBE}" dt="2021-07-26T11:47:24.121" v="4993" actId="478"/>
          <ac:grpSpMkLst>
            <pc:docMk/>
            <pc:sldMk cId="3756459027" sldId="541"/>
            <ac:grpSpMk id="32" creationId="{3A358457-DB03-4B9D-9714-709CDEB45029}"/>
          </ac:grpSpMkLst>
        </pc:grpChg>
        <pc:grpChg chg="add mod">
          <ac:chgData name="Minesh Patel" userId="a66d4990ec83ac90" providerId="LiveId" clId="{696D1335-B73D-4678-9132-B1F54BF14EBE}" dt="2021-07-26T11:47:24.440" v="4994"/>
          <ac:grpSpMkLst>
            <pc:docMk/>
            <pc:sldMk cId="3756459027" sldId="541"/>
            <ac:grpSpMk id="39" creationId="{64041457-EEB1-4CA3-B044-762F76C643D2}"/>
          </ac:grpSpMkLst>
        </pc:grpChg>
        <pc:grpChg chg="add mod">
          <ac:chgData name="Minesh Patel" userId="a66d4990ec83ac90" providerId="LiveId" clId="{696D1335-B73D-4678-9132-B1F54BF14EBE}" dt="2021-07-26T11:47:24.440" v="4994"/>
          <ac:grpSpMkLst>
            <pc:docMk/>
            <pc:sldMk cId="3756459027" sldId="541"/>
            <ac:grpSpMk id="50" creationId="{B72032CC-DDF6-43A9-8323-214BAF1DA76E}"/>
          </ac:grpSpMkLst>
        </pc:grpChg>
        <pc:grpChg chg="add mod">
          <ac:chgData name="Minesh Patel" userId="a66d4990ec83ac90" providerId="LiveId" clId="{696D1335-B73D-4678-9132-B1F54BF14EBE}" dt="2021-07-26T11:47:24.440" v="4994"/>
          <ac:grpSpMkLst>
            <pc:docMk/>
            <pc:sldMk cId="3756459027" sldId="541"/>
            <ac:grpSpMk id="53" creationId="{107B047D-85B1-4158-81AA-76D249910461}"/>
          </ac:grpSpMkLst>
        </pc:grpChg>
        <pc:grpChg chg="add mod">
          <ac:chgData name="Minesh Patel" userId="a66d4990ec83ac90" providerId="LiveId" clId="{696D1335-B73D-4678-9132-B1F54BF14EBE}" dt="2021-07-26T11:47:24.440" v="4994"/>
          <ac:grpSpMkLst>
            <pc:docMk/>
            <pc:sldMk cId="3756459027" sldId="541"/>
            <ac:grpSpMk id="56" creationId="{AA8EF17D-74A3-4A84-A3FF-34E4A1BECF51}"/>
          </ac:grpSpMkLst>
        </pc:grpChg>
        <pc:grpChg chg="del">
          <ac:chgData name="Minesh Patel" userId="a66d4990ec83ac90" providerId="LiveId" clId="{696D1335-B73D-4678-9132-B1F54BF14EBE}" dt="2021-07-26T11:47:24.121" v="4993" actId="478"/>
          <ac:grpSpMkLst>
            <pc:docMk/>
            <pc:sldMk cId="3756459027" sldId="541"/>
            <ac:grpSpMk id="94" creationId="{D3F17C21-8501-4030-A386-3FF70C007D7B}"/>
          </ac:grpSpMkLst>
        </pc:grpChg>
        <pc:grpChg chg="del">
          <ac:chgData name="Minesh Patel" userId="a66d4990ec83ac90" providerId="LiveId" clId="{696D1335-B73D-4678-9132-B1F54BF14EBE}" dt="2021-07-26T11:47:24.121" v="4993" actId="478"/>
          <ac:grpSpMkLst>
            <pc:docMk/>
            <pc:sldMk cId="3756459027" sldId="541"/>
            <ac:grpSpMk id="95" creationId="{AED525DE-37AD-4970-9ED3-80E92BEC2E2A}"/>
          </ac:grpSpMkLst>
        </pc:grpChg>
        <pc:grpChg chg="del">
          <ac:chgData name="Minesh Patel" userId="a66d4990ec83ac90" providerId="LiveId" clId="{696D1335-B73D-4678-9132-B1F54BF14EBE}" dt="2021-07-26T11:47:24.121" v="4993" actId="478"/>
          <ac:grpSpMkLst>
            <pc:docMk/>
            <pc:sldMk cId="3756459027" sldId="541"/>
            <ac:grpSpMk id="97" creationId="{C778DCA2-AA94-488B-BE95-3B67EAE7F3B2}"/>
          </ac:grpSpMkLst>
        </pc:grpChg>
        <pc:cxnChg chg="mod">
          <ac:chgData name="Minesh Patel" userId="a66d4990ec83ac90" providerId="LiveId" clId="{696D1335-B73D-4678-9132-B1F54BF14EBE}" dt="2021-07-26T11:49:54.911" v="5012" actId="14100"/>
          <ac:cxnSpMkLst>
            <pc:docMk/>
            <pc:sldMk cId="3756459027" sldId="541"/>
            <ac:cxnSpMk id="118" creationId="{8F7C8A09-380B-4CD5-9BC5-DD2D69A6D331}"/>
          </ac:cxnSpMkLst>
        </pc:cxnChg>
      </pc:sldChg>
      <pc:sldChg chg="addSp delSp modSp mod">
        <pc:chgData name="Minesh Patel" userId="a66d4990ec83ac90" providerId="LiveId" clId="{696D1335-B73D-4678-9132-B1F54BF14EBE}" dt="2021-07-26T11:50:28.961" v="5023"/>
        <pc:sldMkLst>
          <pc:docMk/>
          <pc:sldMk cId="1843085150" sldId="542"/>
        </pc:sldMkLst>
        <pc:spChg chg="mod">
          <ac:chgData name="Minesh Patel" userId="a66d4990ec83ac90" providerId="LiveId" clId="{696D1335-B73D-4678-9132-B1F54BF14EBE}" dt="2021-07-26T11:47:53.308" v="4999" actId="14100"/>
          <ac:spMkLst>
            <pc:docMk/>
            <pc:sldMk cId="1843085150" sldId="542"/>
            <ac:spMk id="35" creationId="{AF38BC21-BE80-4BE9-AF75-0AACECAAFFA9}"/>
          </ac:spMkLst>
        </pc:spChg>
        <pc:spChg chg="mod">
          <ac:chgData name="Minesh Patel" userId="a66d4990ec83ac90" providerId="LiveId" clId="{696D1335-B73D-4678-9132-B1F54BF14EBE}" dt="2021-07-26T11:47:44.752" v="4997"/>
          <ac:spMkLst>
            <pc:docMk/>
            <pc:sldMk cId="1843085150" sldId="542"/>
            <ac:spMk id="40" creationId="{7AD4B2DA-8421-4480-B38F-DD0D6470C9D4}"/>
          </ac:spMkLst>
        </pc:spChg>
        <pc:spChg chg="mod">
          <ac:chgData name="Minesh Patel" userId="a66d4990ec83ac90" providerId="LiveId" clId="{696D1335-B73D-4678-9132-B1F54BF14EBE}" dt="2021-07-26T11:47:44.752" v="4997"/>
          <ac:spMkLst>
            <pc:docMk/>
            <pc:sldMk cId="1843085150" sldId="542"/>
            <ac:spMk id="41" creationId="{006D452A-20F5-4DFE-8269-05465D9804E7}"/>
          </ac:spMkLst>
        </pc:spChg>
        <pc:spChg chg="mod">
          <ac:chgData name="Minesh Patel" userId="a66d4990ec83ac90" providerId="LiveId" clId="{696D1335-B73D-4678-9132-B1F54BF14EBE}" dt="2021-07-26T11:47:44.752" v="4997"/>
          <ac:spMkLst>
            <pc:docMk/>
            <pc:sldMk cId="1843085150" sldId="542"/>
            <ac:spMk id="51" creationId="{423D7C1B-BC5C-469B-B8C6-94D2B015101C}"/>
          </ac:spMkLst>
        </pc:spChg>
        <pc:spChg chg="mod">
          <ac:chgData name="Minesh Patel" userId="a66d4990ec83ac90" providerId="LiveId" clId="{696D1335-B73D-4678-9132-B1F54BF14EBE}" dt="2021-07-26T11:47:44.752" v="4997"/>
          <ac:spMkLst>
            <pc:docMk/>
            <pc:sldMk cId="1843085150" sldId="542"/>
            <ac:spMk id="52" creationId="{A7926327-8F84-4205-919C-28EAE3F3275C}"/>
          </ac:spMkLst>
        </pc:spChg>
        <pc:spChg chg="mod">
          <ac:chgData name="Minesh Patel" userId="a66d4990ec83ac90" providerId="LiveId" clId="{696D1335-B73D-4678-9132-B1F54BF14EBE}" dt="2021-07-26T11:47:44.752" v="4997"/>
          <ac:spMkLst>
            <pc:docMk/>
            <pc:sldMk cId="1843085150" sldId="542"/>
            <ac:spMk id="54" creationId="{0813F616-D5F8-475E-9BCB-58C00B8833D2}"/>
          </ac:spMkLst>
        </pc:spChg>
        <pc:spChg chg="mod">
          <ac:chgData name="Minesh Patel" userId="a66d4990ec83ac90" providerId="LiveId" clId="{696D1335-B73D-4678-9132-B1F54BF14EBE}" dt="2021-07-26T11:47:44.752" v="4997"/>
          <ac:spMkLst>
            <pc:docMk/>
            <pc:sldMk cId="1843085150" sldId="542"/>
            <ac:spMk id="55" creationId="{E05BAF0C-7103-4F36-A6B6-9D31BCCAAF32}"/>
          </ac:spMkLst>
        </pc:spChg>
        <pc:spChg chg="mod">
          <ac:chgData name="Minesh Patel" userId="a66d4990ec83ac90" providerId="LiveId" clId="{696D1335-B73D-4678-9132-B1F54BF14EBE}" dt="2021-07-26T11:47:44.752" v="4997"/>
          <ac:spMkLst>
            <pc:docMk/>
            <pc:sldMk cId="1843085150" sldId="542"/>
            <ac:spMk id="57" creationId="{0759B751-6C3D-4AEB-8298-19AEAC26A1C3}"/>
          </ac:spMkLst>
        </pc:spChg>
        <pc:spChg chg="mod">
          <ac:chgData name="Minesh Patel" userId="a66d4990ec83ac90" providerId="LiveId" clId="{696D1335-B73D-4678-9132-B1F54BF14EBE}" dt="2021-07-26T11:47:44.752" v="4997"/>
          <ac:spMkLst>
            <pc:docMk/>
            <pc:sldMk cId="1843085150" sldId="542"/>
            <ac:spMk id="58" creationId="{8D821319-550E-420D-9407-A540A6D933E8}"/>
          </ac:spMkLst>
        </pc:spChg>
        <pc:grpChg chg="del">
          <ac:chgData name="Minesh Patel" userId="a66d4990ec83ac90" providerId="LiveId" clId="{696D1335-B73D-4678-9132-B1F54BF14EBE}" dt="2021-07-26T11:47:44.076" v="4996" actId="478"/>
          <ac:grpSpMkLst>
            <pc:docMk/>
            <pc:sldMk cId="1843085150" sldId="542"/>
            <ac:grpSpMk id="32" creationId="{3A358457-DB03-4B9D-9714-709CDEB45029}"/>
          </ac:grpSpMkLst>
        </pc:grpChg>
        <pc:grpChg chg="add mod">
          <ac:chgData name="Minesh Patel" userId="a66d4990ec83ac90" providerId="LiveId" clId="{696D1335-B73D-4678-9132-B1F54BF14EBE}" dt="2021-07-26T11:47:44.752" v="4997"/>
          <ac:grpSpMkLst>
            <pc:docMk/>
            <pc:sldMk cId="1843085150" sldId="542"/>
            <ac:grpSpMk id="39" creationId="{9830E4E4-5107-4DD0-B168-B538A5050214}"/>
          </ac:grpSpMkLst>
        </pc:grpChg>
        <pc:grpChg chg="add mod">
          <ac:chgData name="Minesh Patel" userId="a66d4990ec83ac90" providerId="LiveId" clId="{696D1335-B73D-4678-9132-B1F54BF14EBE}" dt="2021-07-26T11:47:44.752" v="4997"/>
          <ac:grpSpMkLst>
            <pc:docMk/>
            <pc:sldMk cId="1843085150" sldId="542"/>
            <ac:grpSpMk id="50" creationId="{3418A0DF-4B8F-4DDE-89CA-1385DD29CD34}"/>
          </ac:grpSpMkLst>
        </pc:grpChg>
        <pc:grpChg chg="add mod">
          <ac:chgData name="Minesh Patel" userId="a66d4990ec83ac90" providerId="LiveId" clId="{696D1335-B73D-4678-9132-B1F54BF14EBE}" dt="2021-07-26T11:47:44.752" v="4997"/>
          <ac:grpSpMkLst>
            <pc:docMk/>
            <pc:sldMk cId="1843085150" sldId="542"/>
            <ac:grpSpMk id="53" creationId="{122B9EE8-C27B-488C-923D-340B93DD60B5}"/>
          </ac:grpSpMkLst>
        </pc:grpChg>
        <pc:grpChg chg="add mod">
          <ac:chgData name="Minesh Patel" userId="a66d4990ec83ac90" providerId="LiveId" clId="{696D1335-B73D-4678-9132-B1F54BF14EBE}" dt="2021-07-26T11:47:44.752" v="4997"/>
          <ac:grpSpMkLst>
            <pc:docMk/>
            <pc:sldMk cId="1843085150" sldId="542"/>
            <ac:grpSpMk id="56" creationId="{243E526B-2A51-4877-AC8B-191DF0EBB1EC}"/>
          </ac:grpSpMkLst>
        </pc:grpChg>
        <pc:grpChg chg="del">
          <ac:chgData name="Minesh Patel" userId="a66d4990ec83ac90" providerId="LiveId" clId="{696D1335-B73D-4678-9132-B1F54BF14EBE}" dt="2021-07-26T11:47:44.076" v="4996" actId="478"/>
          <ac:grpSpMkLst>
            <pc:docMk/>
            <pc:sldMk cId="1843085150" sldId="542"/>
            <ac:grpSpMk id="94" creationId="{D3F17C21-8501-4030-A386-3FF70C007D7B}"/>
          </ac:grpSpMkLst>
        </pc:grpChg>
        <pc:grpChg chg="del">
          <ac:chgData name="Minesh Patel" userId="a66d4990ec83ac90" providerId="LiveId" clId="{696D1335-B73D-4678-9132-B1F54BF14EBE}" dt="2021-07-26T11:47:44.076" v="4996" actId="478"/>
          <ac:grpSpMkLst>
            <pc:docMk/>
            <pc:sldMk cId="1843085150" sldId="542"/>
            <ac:grpSpMk id="95" creationId="{AED525DE-37AD-4970-9ED3-80E92BEC2E2A}"/>
          </ac:grpSpMkLst>
        </pc:grpChg>
        <pc:grpChg chg="del">
          <ac:chgData name="Minesh Patel" userId="a66d4990ec83ac90" providerId="LiveId" clId="{696D1335-B73D-4678-9132-B1F54BF14EBE}" dt="2021-07-26T11:47:44.076" v="4996" actId="478"/>
          <ac:grpSpMkLst>
            <pc:docMk/>
            <pc:sldMk cId="1843085150" sldId="542"/>
            <ac:grpSpMk id="97" creationId="{C778DCA2-AA94-488B-BE95-3B67EAE7F3B2}"/>
          </ac:grpSpMkLst>
        </pc:grpChg>
        <pc:cxnChg chg="add mod">
          <ac:chgData name="Minesh Patel" userId="a66d4990ec83ac90" providerId="LiveId" clId="{696D1335-B73D-4678-9132-B1F54BF14EBE}" dt="2021-07-26T11:50:28.961" v="5023"/>
          <ac:cxnSpMkLst>
            <pc:docMk/>
            <pc:sldMk cId="1843085150" sldId="542"/>
            <ac:cxnSpMk id="59" creationId="{68E1B586-2235-4D8B-8DDC-45C796B0EA59}"/>
          </ac:cxnSpMkLst>
        </pc:cxnChg>
        <pc:cxnChg chg="del">
          <ac:chgData name="Minesh Patel" userId="a66d4990ec83ac90" providerId="LiveId" clId="{696D1335-B73D-4678-9132-B1F54BF14EBE}" dt="2021-07-26T11:50:28.650" v="5022" actId="478"/>
          <ac:cxnSpMkLst>
            <pc:docMk/>
            <pc:sldMk cId="1843085150" sldId="542"/>
            <ac:cxnSpMk id="118" creationId="{8F7C8A09-380B-4CD5-9BC5-DD2D69A6D331}"/>
          </ac:cxnSpMkLst>
        </pc:cxnChg>
      </pc:sldChg>
      <pc:sldChg chg="addSp delSp modSp mod">
        <pc:chgData name="Minesh Patel" userId="a66d4990ec83ac90" providerId="LiveId" clId="{696D1335-B73D-4678-9132-B1F54BF14EBE}" dt="2021-07-26T11:50:32.962" v="5025"/>
        <pc:sldMkLst>
          <pc:docMk/>
          <pc:sldMk cId="4074764877" sldId="543"/>
        </pc:sldMkLst>
        <pc:spChg chg="mod">
          <ac:chgData name="Minesh Patel" userId="a66d4990ec83ac90" providerId="LiveId" clId="{696D1335-B73D-4678-9132-B1F54BF14EBE}" dt="2021-07-26T11:48:13.530" v="5001"/>
          <ac:spMkLst>
            <pc:docMk/>
            <pc:sldMk cId="4074764877" sldId="543"/>
            <ac:spMk id="41" creationId="{DB11F242-EB9F-486F-B237-FC0DF0087173}"/>
          </ac:spMkLst>
        </pc:spChg>
        <pc:spChg chg="mod">
          <ac:chgData name="Minesh Patel" userId="a66d4990ec83ac90" providerId="LiveId" clId="{696D1335-B73D-4678-9132-B1F54BF14EBE}" dt="2021-07-26T11:48:13.530" v="5001"/>
          <ac:spMkLst>
            <pc:docMk/>
            <pc:sldMk cId="4074764877" sldId="543"/>
            <ac:spMk id="42" creationId="{B8DF7BC8-F35E-4FEA-B081-54794BEA8A33}"/>
          </ac:spMkLst>
        </pc:spChg>
        <pc:spChg chg="mod">
          <ac:chgData name="Minesh Patel" userId="a66d4990ec83ac90" providerId="LiveId" clId="{696D1335-B73D-4678-9132-B1F54BF14EBE}" dt="2021-07-26T11:48:13.530" v="5001"/>
          <ac:spMkLst>
            <pc:docMk/>
            <pc:sldMk cId="4074764877" sldId="543"/>
            <ac:spMk id="52" creationId="{C5647C04-3635-4DDA-8937-A0AF0BDD3217}"/>
          </ac:spMkLst>
        </pc:spChg>
        <pc:spChg chg="mod">
          <ac:chgData name="Minesh Patel" userId="a66d4990ec83ac90" providerId="LiveId" clId="{696D1335-B73D-4678-9132-B1F54BF14EBE}" dt="2021-07-26T11:48:13.530" v="5001"/>
          <ac:spMkLst>
            <pc:docMk/>
            <pc:sldMk cId="4074764877" sldId="543"/>
            <ac:spMk id="53" creationId="{1DEECD7E-9C02-45CB-A401-4236E25E7F0D}"/>
          </ac:spMkLst>
        </pc:spChg>
        <pc:spChg chg="mod">
          <ac:chgData name="Minesh Patel" userId="a66d4990ec83ac90" providerId="LiveId" clId="{696D1335-B73D-4678-9132-B1F54BF14EBE}" dt="2021-07-26T11:48:13.530" v="5001"/>
          <ac:spMkLst>
            <pc:docMk/>
            <pc:sldMk cId="4074764877" sldId="543"/>
            <ac:spMk id="55" creationId="{9FB5B621-B663-4439-A5F8-360C71838B4F}"/>
          </ac:spMkLst>
        </pc:spChg>
        <pc:spChg chg="mod">
          <ac:chgData name="Minesh Patel" userId="a66d4990ec83ac90" providerId="LiveId" clId="{696D1335-B73D-4678-9132-B1F54BF14EBE}" dt="2021-07-26T11:48:13.530" v="5001"/>
          <ac:spMkLst>
            <pc:docMk/>
            <pc:sldMk cId="4074764877" sldId="543"/>
            <ac:spMk id="56" creationId="{0EA20C5F-D410-4915-BBE7-F892501E5ACA}"/>
          </ac:spMkLst>
        </pc:spChg>
        <pc:spChg chg="mod">
          <ac:chgData name="Minesh Patel" userId="a66d4990ec83ac90" providerId="LiveId" clId="{696D1335-B73D-4678-9132-B1F54BF14EBE}" dt="2021-07-26T11:48:13.530" v="5001"/>
          <ac:spMkLst>
            <pc:docMk/>
            <pc:sldMk cId="4074764877" sldId="543"/>
            <ac:spMk id="58" creationId="{87FB3F4B-635F-44EF-BDE7-36AB83CD5913}"/>
          </ac:spMkLst>
        </pc:spChg>
        <pc:spChg chg="mod">
          <ac:chgData name="Minesh Patel" userId="a66d4990ec83ac90" providerId="LiveId" clId="{696D1335-B73D-4678-9132-B1F54BF14EBE}" dt="2021-07-26T11:48:13.530" v="5001"/>
          <ac:spMkLst>
            <pc:docMk/>
            <pc:sldMk cId="4074764877" sldId="543"/>
            <ac:spMk id="59" creationId="{7F32C43F-7D74-4F02-A80C-B23D49B7BF38}"/>
          </ac:spMkLst>
        </pc:spChg>
        <pc:grpChg chg="del">
          <ac:chgData name="Minesh Patel" userId="a66d4990ec83ac90" providerId="LiveId" clId="{696D1335-B73D-4678-9132-B1F54BF14EBE}" dt="2021-07-26T11:48:13.137" v="5000" actId="478"/>
          <ac:grpSpMkLst>
            <pc:docMk/>
            <pc:sldMk cId="4074764877" sldId="543"/>
            <ac:grpSpMk id="32" creationId="{3A358457-DB03-4B9D-9714-709CDEB45029}"/>
          </ac:grpSpMkLst>
        </pc:grpChg>
        <pc:grpChg chg="add mod">
          <ac:chgData name="Minesh Patel" userId="a66d4990ec83ac90" providerId="LiveId" clId="{696D1335-B73D-4678-9132-B1F54BF14EBE}" dt="2021-07-26T11:48:13.530" v="5001"/>
          <ac:grpSpMkLst>
            <pc:docMk/>
            <pc:sldMk cId="4074764877" sldId="543"/>
            <ac:grpSpMk id="40" creationId="{E8BDE0C2-1BB8-46F3-B4D4-15CC4966EE23}"/>
          </ac:grpSpMkLst>
        </pc:grpChg>
        <pc:grpChg chg="add mod">
          <ac:chgData name="Minesh Patel" userId="a66d4990ec83ac90" providerId="LiveId" clId="{696D1335-B73D-4678-9132-B1F54BF14EBE}" dt="2021-07-26T11:48:13.530" v="5001"/>
          <ac:grpSpMkLst>
            <pc:docMk/>
            <pc:sldMk cId="4074764877" sldId="543"/>
            <ac:grpSpMk id="50" creationId="{FB1A9970-76B2-4FE6-9A48-A9904B4C18C4}"/>
          </ac:grpSpMkLst>
        </pc:grpChg>
        <pc:grpChg chg="add mod">
          <ac:chgData name="Minesh Patel" userId="a66d4990ec83ac90" providerId="LiveId" clId="{696D1335-B73D-4678-9132-B1F54BF14EBE}" dt="2021-07-26T11:48:13.530" v="5001"/>
          <ac:grpSpMkLst>
            <pc:docMk/>
            <pc:sldMk cId="4074764877" sldId="543"/>
            <ac:grpSpMk id="54" creationId="{1A478C8F-0404-4FFB-ACBE-D19C895F65B0}"/>
          </ac:grpSpMkLst>
        </pc:grpChg>
        <pc:grpChg chg="add mod">
          <ac:chgData name="Minesh Patel" userId="a66d4990ec83ac90" providerId="LiveId" clId="{696D1335-B73D-4678-9132-B1F54BF14EBE}" dt="2021-07-26T11:48:13.530" v="5001"/>
          <ac:grpSpMkLst>
            <pc:docMk/>
            <pc:sldMk cId="4074764877" sldId="543"/>
            <ac:grpSpMk id="57" creationId="{1B148FDC-BFC1-4F26-A7D4-A3F4C797D5B7}"/>
          </ac:grpSpMkLst>
        </pc:grpChg>
        <pc:grpChg chg="del">
          <ac:chgData name="Minesh Patel" userId="a66d4990ec83ac90" providerId="LiveId" clId="{696D1335-B73D-4678-9132-B1F54BF14EBE}" dt="2021-07-26T11:48:13.137" v="5000" actId="478"/>
          <ac:grpSpMkLst>
            <pc:docMk/>
            <pc:sldMk cId="4074764877" sldId="543"/>
            <ac:grpSpMk id="94" creationId="{D3F17C21-8501-4030-A386-3FF70C007D7B}"/>
          </ac:grpSpMkLst>
        </pc:grpChg>
        <pc:grpChg chg="del">
          <ac:chgData name="Minesh Patel" userId="a66d4990ec83ac90" providerId="LiveId" clId="{696D1335-B73D-4678-9132-B1F54BF14EBE}" dt="2021-07-26T11:48:13.137" v="5000" actId="478"/>
          <ac:grpSpMkLst>
            <pc:docMk/>
            <pc:sldMk cId="4074764877" sldId="543"/>
            <ac:grpSpMk id="95" creationId="{AED525DE-37AD-4970-9ED3-80E92BEC2E2A}"/>
          </ac:grpSpMkLst>
        </pc:grpChg>
        <pc:grpChg chg="del">
          <ac:chgData name="Minesh Patel" userId="a66d4990ec83ac90" providerId="LiveId" clId="{696D1335-B73D-4678-9132-B1F54BF14EBE}" dt="2021-07-26T11:48:13.137" v="5000" actId="478"/>
          <ac:grpSpMkLst>
            <pc:docMk/>
            <pc:sldMk cId="4074764877" sldId="543"/>
            <ac:grpSpMk id="97" creationId="{C778DCA2-AA94-488B-BE95-3B67EAE7F3B2}"/>
          </ac:grpSpMkLst>
        </pc:grpChg>
        <pc:cxnChg chg="add mod">
          <ac:chgData name="Minesh Patel" userId="a66d4990ec83ac90" providerId="LiveId" clId="{696D1335-B73D-4678-9132-B1F54BF14EBE}" dt="2021-07-26T11:50:32.962" v="5025"/>
          <ac:cxnSpMkLst>
            <pc:docMk/>
            <pc:sldMk cId="4074764877" sldId="543"/>
            <ac:cxnSpMk id="62" creationId="{6531904F-DDF0-4158-97B4-77B12638F9DC}"/>
          </ac:cxnSpMkLst>
        </pc:cxnChg>
        <pc:cxnChg chg="del">
          <ac:chgData name="Minesh Patel" userId="a66d4990ec83ac90" providerId="LiveId" clId="{696D1335-B73D-4678-9132-B1F54BF14EBE}" dt="2021-07-26T11:50:32.604" v="5024" actId="478"/>
          <ac:cxnSpMkLst>
            <pc:docMk/>
            <pc:sldMk cId="4074764877" sldId="543"/>
            <ac:cxnSpMk id="118" creationId="{8F7C8A09-380B-4CD5-9BC5-DD2D69A6D331}"/>
          </ac:cxnSpMkLst>
        </pc:cxnChg>
      </pc:sldChg>
      <pc:sldChg chg="addSp delSp modSp mod delAnim modAnim">
        <pc:chgData name="Minesh Patel" userId="a66d4990ec83ac90" providerId="LiveId" clId="{696D1335-B73D-4678-9132-B1F54BF14EBE}" dt="2021-07-26T11:51:09.126" v="5037"/>
        <pc:sldMkLst>
          <pc:docMk/>
          <pc:sldMk cId="3980152286" sldId="544"/>
        </pc:sldMkLst>
        <pc:spChg chg="mod">
          <ac:chgData name="Minesh Patel" userId="a66d4990ec83ac90" providerId="LiveId" clId="{696D1335-B73D-4678-9132-B1F54BF14EBE}" dt="2021-07-26T11:48:19.730" v="5003"/>
          <ac:spMkLst>
            <pc:docMk/>
            <pc:sldMk cId="3980152286" sldId="544"/>
            <ac:spMk id="38" creationId="{87F82491-C60C-4968-A442-CBAF031E0B9D}"/>
          </ac:spMkLst>
        </pc:spChg>
        <pc:spChg chg="mod">
          <ac:chgData name="Minesh Patel" userId="a66d4990ec83ac90" providerId="LiveId" clId="{696D1335-B73D-4678-9132-B1F54BF14EBE}" dt="2021-07-26T11:48:19.730" v="5003"/>
          <ac:spMkLst>
            <pc:docMk/>
            <pc:sldMk cId="3980152286" sldId="544"/>
            <ac:spMk id="39" creationId="{CB615258-0BAA-4285-B58D-57867741DD63}"/>
          </ac:spMkLst>
        </pc:spChg>
        <pc:spChg chg="mod">
          <ac:chgData name="Minesh Patel" userId="a66d4990ec83ac90" providerId="LiveId" clId="{696D1335-B73D-4678-9132-B1F54BF14EBE}" dt="2021-07-26T11:48:19.730" v="5003"/>
          <ac:spMkLst>
            <pc:docMk/>
            <pc:sldMk cId="3980152286" sldId="544"/>
            <ac:spMk id="41" creationId="{15FD7AB6-0190-4E39-9651-42024ACB96E3}"/>
          </ac:spMkLst>
        </pc:spChg>
        <pc:spChg chg="del">
          <ac:chgData name="Minesh Patel" userId="a66d4990ec83ac90" providerId="LiveId" clId="{696D1335-B73D-4678-9132-B1F54BF14EBE}" dt="2021-07-26T11:51:04.735" v="5033" actId="478"/>
          <ac:spMkLst>
            <pc:docMk/>
            <pc:sldMk cId="3980152286" sldId="544"/>
            <ac:spMk id="43" creationId="{EA21687D-5BB4-4756-B5B2-0040B61E4BE9}"/>
          </ac:spMkLst>
        </pc:spChg>
        <pc:spChg chg="del">
          <ac:chgData name="Minesh Patel" userId="a66d4990ec83ac90" providerId="LiveId" clId="{696D1335-B73D-4678-9132-B1F54BF14EBE}" dt="2021-07-26T11:50:47.910" v="5028" actId="478"/>
          <ac:spMkLst>
            <pc:docMk/>
            <pc:sldMk cId="3980152286" sldId="544"/>
            <ac:spMk id="44" creationId="{718C5B84-E388-466F-A073-E5DEB9A9C6A2}"/>
          </ac:spMkLst>
        </pc:spChg>
        <pc:spChg chg="del">
          <ac:chgData name="Minesh Patel" userId="a66d4990ec83ac90" providerId="LiveId" clId="{696D1335-B73D-4678-9132-B1F54BF14EBE}" dt="2021-07-26T11:48:48.143" v="5004" actId="478"/>
          <ac:spMkLst>
            <pc:docMk/>
            <pc:sldMk cId="3980152286" sldId="544"/>
            <ac:spMk id="47" creationId="{67108E70-5B7D-4624-B81E-65264016EC34}"/>
          </ac:spMkLst>
        </pc:spChg>
        <pc:spChg chg="mod">
          <ac:chgData name="Minesh Patel" userId="a66d4990ec83ac90" providerId="LiveId" clId="{696D1335-B73D-4678-9132-B1F54BF14EBE}" dt="2021-07-26T11:48:19.730" v="5003"/>
          <ac:spMkLst>
            <pc:docMk/>
            <pc:sldMk cId="3980152286" sldId="544"/>
            <ac:spMk id="49" creationId="{984DB27F-5DA6-4C69-A22D-6473F6378A0A}"/>
          </ac:spMkLst>
        </pc:spChg>
        <pc:spChg chg="mod">
          <ac:chgData name="Minesh Patel" userId="a66d4990ec83ac90" providerId="LiveId" clId="{696D1335-B73D-4678-9132-B1F54BF14EBE}" dt="2021-07-26T11:48:19.730" v="5003"/>
          <ac:spMkLst>
            <pc:docMk/>
            <pc:sldMk cId="3980152286" sldId="544"/>
            <ac:spMk id="51" creationId="{8648A14E-AE47-4842-8F2C-D9F7042D3293}"/>
          </ac:spMkLst>
        </pc:spChg>
        <pc:spChg chg="mod">
          <ac:chgData name="Minesh Patel" userId="a66d4990ec83ac90" providerId="LiveId" clId="{696D1335-B73D-4678-9132-B1F54BF14EBE}" dt="2021-07-26T11:48:19.730" v="5003"/>
          <ac:spMkLst>
            <pc:docMk/>
            <pc:sldMk cId="3980152286" sldId="544"/>
            <ac:spMk id="52" creationId="{4D64CFE9-D1E5-4DEC-AE78-2E4166EDFF7B}"/>
          </ac:spMkLst>
        </pc:spChg>
        <pc:spChg chg="mod">
          <ac:chgData name="Minesh Patel" userId="a66d4990ec83ac90" providerId="LiveId" clId="{696D1335-B73D-4678-9132-B1F54BF14EBE}" dt="2021-07-26T11:48:19.730" v="5003"/>
          <ac:spMkLst>
            <pc:docMk/>
            <pc:sldMk cId="3980152286" sldId="544"/>
            <ac:spMk id="54" creationId="{2F84FE4D-D4E4-4737-B3C3-5F9FEE2637A7}"/>
          </ac:spMkLst>
        </pc:spChg>
        <pc:spChg chg="mod">
          <ac:chgData name="Minesh Patel" userId="a66d4990ec83ac90" providerId="LiveId" clId="{696D1335-B73D-4678-9132-B1F54BF14EBE}" dt="2021-07-26T11:48:19.730" v="5003"/>
          <ac:spMkLst>
            <pc:docMk/>
            <pc:sldMk cId="3980152286" sldId="544"/>
            <ac:spMk id="55" creationId="{14EE5B7D-1A33-4C8C-8146-68DBC652DB02}"/>
          </ac:spMkLst>
        </pc:spChg>
        <pc:spChg chg="add mod ord">
          <ac:chgData name="Minesh Patel" userId="a66d4990ec83ac90" providerId="LiveId" clId="{696D1335-B73D-4678-9132-B1F54BF14EBE}" dt="2021-07-26T11:48:50.760" v="5006" actId="167"/>
          <ac:spMkLst>
            <pc:docMk/>
            <pc:sldMk cId="3980152286" sldId="544"/>
            <ac:spMk id="56" creationId="{3204AA47-374A-4E0B-921E-37343CD5352B}"/>
          </ac:spMkLst>
        </pc:spChg>
        <pc:spChg chg="add del mod">
          <ac:chgData name="Minesh Patel" userId="a66d4990ec83ac90" providerId="LiveId" clId="{696D1335-B73D-4678-9132-B1F54BF14EBE}" dt="2021-07-26T11:49:12.840" v="5010"/>
          <ac:spMkLst>
            <pc:docMk/>
            <pc:sldMk cId="3980152286" sldId="544"/>
            <ac:spMk id="57" creationId="{2CB47E71-46C3-441A-A779-701C41EDD3F5}"/>
          </ac:spMkLst>
        </pc:spChg>
        <pc:spChg chg="add mod ord">
          <ac:chgData name="Minesh Patel" userId="a66d4990ec83ac90" providerId="LiveId" clId="{696D1335-B73D-4678-9132-B1F54BF14EBE}" dt="2021-07-26T11:50:50.158" v="5030" actId="167"/>
          <ac:spMkLst>
            <pc:docMk/>
            <pc:sldMk cId="3980152286" sldId="544"/>
            <ac:spMk id="59" creationId="{C945304A-61C4-4C1F-A056-8DC143B16AB7}"/>
          </ac:spMkLst>
        </pc:spChg>
        <pc:spChg chg="add mod ord">
          <ac:chgData name="Minesh Patel" userId="a66d4990ec83ac90" providerId="LiveId" clId="{696D1335-B73D-4678-9132-B1F54BF14EBE}" dt="2021-07-26T11:51:06.906" v="5035" actId="167"/>
          <ac:spMkLst>
            <pc:docMk/>
            <pc:sldMk cId="3980152286" sldId="544"/>
            <ac:spMk id="62" creationId="{9F6CAD00-4511-41E1-8E65-8ED504FF3308}"/>
          </ac:spMkLst>
        </pc:spChg>
        <pc:grpChg chg="del">
          <ac:chgData name="Minesh Patel" userId="a66d4990ec83ac90" providerId="LiveId" clId="{696D1335-B73D-4678-9132-B1F54BF14EBE}" dt="2021-07-26T11:48:19.325" v="5002" actId="478"/>
          <ac:grpSpMkLst>
            <pc:docMk/>
            <pc:sldMk cId="3980152286" sldId="544"/>
            <ac:grpSpMk id="32" creationId="{3A358457-DB03-4B9D-9714-709CDEB45029}"/>
          </ac:grpSpMkLst>
        </pc:grpChg>
        <pc:grpChg chg="add mod">
          <ac:chgData name="Minesh Patel" userId="a66d4990ec83ac90" providerId="LiveId" clId="{696D1335-B73D-4678-9132-B1F54BF14EBE}" dt="2021-07-26T11:48:19.730" v="5003"/>
          <ac:grpSpMkLst>
            <pc:docMk/>
            <pc:sldMk cId="3980152286" sldId="544"/>
            <ac:grpSpMk id="37" creationId="{7AEA921E-F211-464A-9EB4-5ECE7E73E846}"/>
          </ac:grpSpMkLst>
        </pc:grpChg>
        <pc:grpChg chg="add mod">
          <ac:chgData name="Minesh Patel" userId="a66d4990ec83ac90" providerId="LiveId" clId="{696D1335-B73D-4678-9132-B1F54BF14EBE}" dt="2021-07-26T11:48:19.730" v="5003"/>
          <ac:grpSpMkLst>
            <pc:docMk/>
            <pc:sldMk cId="3980152286" sldId="544"/>
            <ac:grpSpMk id="40" creationId="{656C56CC-7EAB-47DF-928F-CB6D5E415533}"/>
          </ac:grpSpMkLst>
        </pc:grpChg>
        <pc:grpChg chg="add mod">
          <ac:chgData name="Minesh Patel" userId="a66d4990ec83ac90" providerId="LiveId" clId="{696D1335-B73D-4678-9132-B1F54BF14EBE}" dt="2021-07-26T11:48:19.730" v="5003"/>
          <ac:grpSpMkLst>
            <pc:docMk/>
            <pc:sldMk cId="3980152286" sldId="544"/>
            <ac:grpSpMk id="50" creationId="{3EE7A840-BE41-4A67-AC45-412631352E44}"/>
          </ac:grpSpMkLst>
        </pc:grpChg>
        <pc:grpChg chg="add mod">
          <ac:chgData name="Minesh Patel" userId="a66d4990ec83ac90" providerId="LiveId" clId="{696D1335-B73D-4678-9132-B1F54BF14EBE}" dt="2021-07-26T11:48:19.730" v="5003"/>
          <ac:grpSpMkLst>
            <pc:docMk/>
            <pc:sldMk cId="3980152286" sldId="544"/>
            <ac:grpSpMk id="53" creationId="{B6E612FD-1C1A-4002-BA4E-351327482339}"/>
          </ac:grpSpMkLst>
        </pc:grpChg>
        <pc:grpChg chg="del">
          <ac:chgData name="Minesh Patel" userId="a66d4990ec83ac90" providerId="LiveId" clId="{696D1335-B73D-4678-9132-B1F54BF14EBE}" dt="2021-07-26T11:48:19.325" v="5002" actId="478"/>
          <ac:grpSpMkLst>
            <pc:docMk/>
            <pc:sldMk cId="3980152286" sldId="544"/>
            <ac:grpSpMk id="94" creationId="{D3F17C21-8501-4030-A386-3FF70C007D7B}"/>
          </ac:grpSpMkLst>
        </pc:grpChg>
        <pc:grpChg chg="del">
          <ac:chgData name="Minesh Patel" userId="a66d4990ec83ac90" providerId="LiveId" clId="{696D1335-B73D-4678-9132-B1F54BF14EBE}" dt="2021-07-26T11:48:19.325" v="5002" actId="478"/>
          <ac:grpSpMkLst>
            <pc:docMk/>
            <pc:sldMk cId="3980152286" sldId="544"/>
            <ac:grpSpMk id="95" creationId="{AED525DE-37AD-4970-9ED3-80E92BEC2E2A}"/>
          </ac:grpSpMkLst>
        </pc:grpChg>
        <pc:grpChg chg="del">
          <ac:chgData name="Minesh Patel" userId="a66d4990ec83ac90" providerId="LiveId" clId="{696D1335-B73D-4678-9132-B1F54BF14EBE}" dt="2021-07-26T11:48:19.325" v="5002" actId="478"/>
          <ac:grpSpMkLst>
            <pc:docMk/>
            <pc:sldMk cId="3980152286" sldId="544"/>
            <ac:grpSpMk id="97" creationId="{C778DCA2-AA94-488B-BE95-3B67EAE7F3B2}"/>
          </ac:grpSpMkLst>
        </pc:grpChg>
        <pc:cxnChg chg="add mod">
          <ac:chgData name="Minesh Patel" userId="a66d4990ec83ac90" providerId="LiveId" clId="{696D1335-B73D-4678-9132-B1F54BF14EBE}" dt="2021-07-26T11:50:36.255" v="5027"/>
          <ac:cxnSpMkLst>
            <pc:docMk/>
            <pc:sldMk cId="3980152286" sldId="544"/>
            <ac:cxnSpMk id="58" creationId="{6246E7D2-C1A0-4421-B90F-F9931FB0E520}"/>
          </ac:cxnSpMkLst>
        </pc:cxnChg>
        <pc:cxnChg chg="del">
          <ac:chgData name="Minesh Patel" userId="a66d4990ec83ac90" providerId="LiveId" clId="{696D1335-B73D-4678-9132-B1F54BF14EBE}" dt="2021-07-26T11:50:35.988" v="5026" actId="478"/>
          <ac:cxnSpMkLst>
            <pc:docMk/>
            <pc:sldMk cId="3980152286" sldId="544"/>
            <ac:cxnSpMk id="118" creationId="{8F7C8A09-380B-4CD5-9BC5-DD2D69A6D331}"/>
          </ac:cxnSpMkLst>
        </pc:cxnChg>
      </pc:sldChg>
      <pc:sldChg chg="addSp delSp modSp mod delAnim modAnim">
        <pc:chgData name="Minesh Patel" userId="a66d4990ec83ac90" providerId="LiveId" clId="{696D1335-B73D-4678-9132-B1F54BF14EBE}" dt="2021-07-26T23:15:58.421" v="14784"/>
        <pc:sldMkLst>
          <pc:docMk/>
          <pc:sldMk cId="185677328" sldId="546"/>
        </pc:sldMkLst>
        <pc:spChg chg="mod">
          <ac:chgData name="Minesh Patel" userId="a66d4990ec83ac90" providerId="LiveId" clId="{696D1335-B73D-4678-9132-B1F54BF14EBE}" dt="2021-07-26T15:22:24.088" v="7401" actId="20577"/>
          <ac:spMkLst>
            <pc:docMk/>
            <pc:sldMk cId="185677328" sldId="546"/>
            <ac:spMk id="2" creationId="{00000000-0000-0000-0000-000000000000}"/>
          </ac:spMkLst>
        </pc:spChg>
        <pc:spChg chg="add del mod">
          <ac:chgData name="Minesh Patel" userId="a66d4990ec83ac90" providerId="LiveId" clId="{696D1335-B73D-4678-9132-B1F54BF14EBE}" dt="2021-07-26T18:00:36.154" v="12248" actId="478"/>
          <ac:spMkLst>
            <pc:docMk/>
            <pc:sldMk cId="185677328" sldId="546"/>
            <ac:spMk id="11" creationId="{390F35E0-5E5B-4CC3-81B6-E3F6763430FE}"/>
          </ac:spMkLst>
        </pc:spChg>
        <pc:spChg chg="mod">
          <ac:chgData name="Minesh Patel" userId="a66d4990ec83ac90" providerId="LiveId" clId="{696D1335-B73D-4678-9132-B1F54BF14EBE}" dt="2021-07-26T23:15:14.362" v="14778" actId="207"/>
          <ac:spMkLst>
            <pc:docMk/>
            <pc:sldMk cId="185677328" sldId="546"/>
            <ac:spMk id="12" creationId="{4335029F-3FF5-4EB8-B3C6-08B4DDB40B47}"/>
          </ac:spMkLst>
        </pc:spChg>
        <pc:spChg chg="mod">
          <ac:chgData name="Minesh Patel" userId="a66d4990ec83ac90" providerId="LiveId" clId="{696D1335-B73D-4678-9132-B1F54BF14EBE}" dt="2021-07-26T15:15:59.681" v="7329"/>
          <ac:spMkLst>
            <pc:docMk/>
            <pc:sldMk cId="185677328" sldId="546"/>
            <ac:spMk id="14" creationId="{6AA29F76-86FF-4D05-BF7C-5EC71D41E653}"/>
          </ac:spMkLst>
        </pc:spChg>
        <pc:spChg chg="mod">
          <ac:chgData name="Minesh Patel" userId="a66d4990ec83ac90" providerId="LiveId" clId="{696D1335-B73D-4678-9132-B1F54BF14EBE}" dt="2021-07-26T15:15:59.681" v="7329"/>
          <ac:spMkLst>
            <pc:docMk/>
            <pc:sldMk cId="185677328" sldId="546"/>
            <ac:spMk id="15" creationId="{80AD93A2-212C-4FEA-A035-14BA0D44A456}"/>
          </ac:spMkLst>
        </pc:spChg>
        <pc:spChg chg="add mod">
          <ac:chgData name="Minesh Patel" userId="a66d4990ec83ac90" providerId="LiveId" clId="{696D1335-B73D-4678-9132-B1F54BF14EBE}" dt="2021-07-26T19:05:47.926" v="13484" actId="207"/>
          <ac:spMkLst>
            <pc:docMk/>
            <pc:sldMk cId="185677328" sldId="546"/>
            <ac:spMk id="16" creationId="{713EB627-011B-4E68-A930-E1DD94CB0E2D}"/>
          </ac:spMkLst>
        </pc:spChg>
        <pc:spChg chg="add mod">
          <ac:chgData name="Minesh Patel" userId="a66d4990ec83ac90" providerId="LiveId" clId="{696D1335-B73D-4678-9132-B1F54BF14EBE}" dt="2021-07-26T19:05:47.926" v="13484" actId="207"/>
          <ac:spMkLst>
            <pc:docMk/>
            <pc:sldMk cId="185677328" sldId="546"/>
            <ac:spMk id="17" creationId="{76A3C424-945B-4761-A0F9-955192F1FB16}"/>
          </ac:spMkLst>
        </pc:spChg>
        <pc:spChg chg="add mod">
          <ac:chgData name="Minesh Patel" userId="a66d4990ec83ac90" providerId="LiveId" clId="{696D1335-B73D-4678-9132-B1F54BF14EBE}" dt="2021-07-26T23:13:36.975" v="14625" actId="207"/>
          <ac:spMkLst>
            <pc:docMk/>
            <pc:sldMk cId="185677328" sldId="546"/>
            <ac:spMk id="18" creationId="{0562CA29-6FA4-4040-A5F5-04228DF76AD1}"/>
          </ac:spMkLst>
        </pc:spChg>
        <pc:grpChg chg="add del mod">
          <ac:chgData name="Minesh Patel" userId="a66d4990ec83ac90" providerId="LiveId" clId="{696D1335-B73D-4678-9132-B1F54BF14EBE}" dt="2021-07-26T18:01:37.887" v="12397" actId="478"/>
          <ac:grpSpMkLst>
            <pc:docMk/>
            <pc:sldMk cId="185677328" sldId="546"/>
            <ac:grpSpMk id="13" creationId="{37298A38-0DF7-4B72-A4E9-0796EB86A415}"/>
          </ac:grpSpMkLst>
        </pc:grpChg>
      </pc:sldChg>
      <pc:sldChg chg="modSp mod modNotesTx">
        <pc:chgData name="Minesh Patel" userId="a66d4990ec83ac90" providerId="LiveId" clId="{696D1335-B73D-4678-9132-B1F54BF14EBE}" dt="2021-07-26T22:31:31.684" v="14051" actId="207"/>
        <pc:sldMkLst>
          <pc:docMk/>
          <pc:sldMk cId="2532098753" sldId="547"/>
        </pc:sldMkLst>
        <pc:spChg chg="mod">
          <ac:chgData name="Minesh Patel" userId="a66d4990ec83ac90" providerId="LiveId" clId="{696D1335-B73D-4678-9132-B1F54BF14EBE}" dt="2021-07-26T22:31:31.684" v="14051" actId="207"/>
          <ac:spMkLst>
            <pc:docMk/>
            <pc:sldMk cId="2532098753" sldId="547"/>
            <ac:spMk id="92" creationId="{8FD03C51-CB16-4710-BF31-7EE8B04D9088}"/>
          </ac:spMkLst>
        </pc:spChg>
      </pc:sldChg>
      <pc:sldChg chg="modNotesTx">
        <pc:chgData name="Minesh Patel" userId="a66d4990ec83ac90" providerId="LiveId" clId="{696D1335-B73D-4678-9132-B1F54BF14EBE}" dt="2021-07-26T11:16:51.466" v="2637" actId="5793"/>
        <pc:sldMkLst>
          <pc:docMk/>
          <pc:sldMk cId="2475908568" sldId="550"/>
        </pc:sldMkLst>
      </pc:sldChg>
      <pc:sldChg chg="modNotesTx">
        <pc:chgData name="Minesh Patel" userId="a66d4990ec83ac90" providerId="LiveId" clId="{696D1335-B73D-4678-9132-B1F54BF14EBE}" dt="2021-07-26T11:22:57.899" v="3190" actId="20577"/>
        <pc:sldMkLst>
          <pc:docMk/>
          <pc:sldMk cId="364471644" sldId="552"/>
        </pc:sldMkLst>
      </pc:sldChg>
      <pc:sldChg chg="modSp mod modNotesTx">
        <pc:chgData name="Minesh Patel" userId="a66d4990ec83ac90" providerId="LiveId" clId="{696D1335-B73D-4678-9132-B1F54BF14EBE}" dt="2021-07-26T22:27:51.467" v="13990" actId="20577"/>
        <pc:sldMkLst>
          <pc:docMk/>
          <pc:sldMk cId="4223902475" sldId="555"/>
        </pc:sldMkLst>
        <pc:spChg chg="mod">
          <ac:chgData name="Minesh Patel" userId="a66d4990ec83ac90" providerId="LiveId" clId="{696D1335-B73D-4678-9132-B1F54BF14EBE}" dt="2021-07-26T22:27:38.312" v="13952" actId="20577"/>
          <ac:spMkLst>
            <pc:docMk/>
            <pc:sldMk cId="4223902475" sldId="555"/>
            <ac:spMk id="42" creationId="{94969C42-1DDF-4DB0-BA64-A297DB4402BB}"/>
          </ac:spMkLst>
        </pc:spChg>
        <pc:spChg chg="mod">
          <ac:chgData name="Minesh Patel" userId="a66d4990ec83ac90" providerId="LiveId" clId="{696D1335-B73D-4678-9132-B1F54BF14EBE}" dt="2021-07-26T22:26:25.460" v="13816" actId="1076"/>
          <ac:spMkLst>
            <pc:docMk/>
            <pc:sldMk cId="4223902475" sldId="555"/>
            <ac:spMk id="154" creationId="{A3D20CEA-32BA-4102-9ACE-3A490D9A3067}"/>
          </ac:spMkLst>
        </pc:spChg>
        <pc:grpChg chg="mod">
          <ac:chgData name="Minesh Patel" userId="a66d4990ec83ac90" providerId="LiveId" clId="{696D1335-B73D-4678-9132-B1F54BF14EBE}" dt="2021-07-26T22:26:30.265" v="13817" actId="1076"/>
          <ac:grpSpMkLst>
            <pc:docMk/>
            <pc:sldMk cId="4223902475" sldId="555"/>
            <ac:grpSpMk id="12" creationId="{09451FC3-3CBF-49F9-A68D-FEC1164CFB11}"/>
          </ac:grpSpMkLst>
        </pc:grpChg>
        <pc:cxnChg chg="mod">
          <ac:chgData name="Minesh Patel" userId="a66d4990ec83ac90" providerId="LiveId" clId="{696D1335-B73D-4678-9132-B1F54BF14EBE}" dt="2021-07-26T22:24:08.559" v="13797" actId="14100"/>
          <ac:cxnSpMkLst>
            <pc:docMk/>
            <pc:sldMk cId="4223902475" sldId="555"/>
            <ac:cxnSpMk id="94" creationId="{5ADE17CD-3334-45B8-B737-D9484C920130}"/>
          </ac:cxnSpMkLst>
        </pc:cxnChg>
      </pc:sldChg>
      <pc:sldChg chg="modSp mod modNotesTx">
        <pc:chgData name="Minesh Patel" userId="a66d4990ec83ac90" providerId="LiveId" clId="{696D1335-B73D-4678-9132-B1F54BF14EBE}" dt="2021-07-26T22:29:44.443" v="14049" actId="207"/>
        <pc:sldMkLst>
          <pc:docMk/>
          <pc:sldMk cId="2289706122" sldId="557"/>
        </pc:sldMkLst>
        <pc:spChg chg="mod">
          <ac:chgData name="Minesh Patel" userId="a66d4990ec83ac90" providerId="LiveId" clId="{696D1335-B73D-4678-9132-B1F54BF14EBE}" dt="2021-07-26T22:29:44.443" v="14049" actId="207"/>
          <ac:spMkLst>
            <pc:docMk/>
            <pc:sldMk cId="2289706122" sldId="557"/>
            <ac:spMk id="68" creationId="{173A96C9-3921-4053-A8C2-5A72893DE54E}"/>
          </ac:spMkLst>
        </pc:spChg>
        <pc:spChg chg="mod">
          <ac:chgData name="Minesh Patel" userId="a66d4990ec83ac90" providerId="LiveId" clId="{696D1335-B73D-4678-9132-B1F54BF14EBE}" dt="2021-07-26T22:28:44.327" v="14028" actId="1076"/>
          <ac:spMkLst>
            <pc:docMk/>
            <pc:sldMk cId="2289706122" sldId="557"/>
            <ac:spMk id="71" creationId="{5CACFF5D-3986-4393-B474-CEC59128DFB4}"/>
          </ac:spMkLst>
        </pc:spChg>
        <pc:grpChg chg="mod">
          <ac:chgData name="Minesh Patel" userId="a66d4990ec83ac90" providerId="LiveId" clId="{696D1335-B73D-4678-9132-B1F54BF14EBE}" dt="2021-07-26T22:28:49.849" v="14029" actId="1076"/>
          <ac:grpSpMkLst>
            <pc:docMk/>
            <pc:sldMk cId="2289706122" sldId="557"/>
            <ac:grpSpMk id="69" creationId="{65DDE869-F632-4D30-AD95-ED975E52F8EB}"/>
          </ac:grpSpMkLst>
        </pc:grpChg>
      </pc:sldChg>
      <pc:sldChg chg="addSp delSp modSp add del mod delAnim">
        <pc:chgData name="Minesh Patel" userId="a66d4990ec83ac90" providerId="LiveId" clId="{696D1335-B73D-4678-9132-B1F54BF14EBE}" dt="2021-07-26T13:13:06.355" v="6442" actId="2696"/>
        <pc:sldMkLst>
          <pc:docMk/>
          <pc:sldMk cId="2177400596" sldId="558"/>
        </pc:sldMkLst>
        <pc:spChg chg="mod">
          <ac:chgData name="Minesh Patel" userId="a66d4990ec83ac90" providerId="LiveId" clId="{696D1335-B73D-4678-9132-B1F54BF14EBE}" dt="2021-07-26T13:10:19.150" v="6117" actId="20577"/>
          <ac:spMkLst>
            <pc:docMk/>
            <pc:sldMk cId="2177400596" sldId="558"/>
            <ac:spMk id="2" creationId="{00000000-0000-0000-0000-000000000000}"/>
          </ac:spMkLst>
        </pc:spChg>
        <pc:spChg chg="del">
          <ac:chgData name="Minesh Patel" userId="a66d4990ec83ac90" providerId="LiveId" clId="{696D1335-B73D-4678-9132-B1F54BF14EBE}" dt="2021-07-26T13:10:25.162" v="6118" actId="478"/>
          <ac:spMkLst>
            <pc:docMk/>
            <pc:sldMk cId="2177400596" sldId="558"/>
            <ac:spMk id="3" creationId="{C09A9C93-75C5-4C06-BC8D-CB9C436349F8}"/>
          </ac:spMkLst>
        </pc:spChg>
        <pc:spChg chg="del">
          <ac:chgData name="Minesh Patel" userId="a66d4990ec83ac90" providerId="LiveId" clId="{696D1335-B73D-4678-9132-B1F54BF14EBE}" dt="2021-07-26T13:10:25.162" v="6118" actId="478"/>
          <ac:spMkLst>
            <pc:docMk/>
            <pc:sldMk cId="2177400596" sldId="558"/>
            <ac:spMk id="6" creationId="{6C61E60C-80FA-4E55-8D68-AE71C8A36D6A}"/>
          </ac:spMkLst>
        </pc:spChg>
        <pc:spChg chg="add mod">
          <ac:chgData name="Minesh Patel" userId="a66d4990ec83ac90" providerId="LiveId" clId="{696D1335-B73D-4678-9132-B1F54BF14EBE}" dt="2021-07-26T13:11:28.682" v="6441" actId="20577"/>
          <ac:spMkLst>
            <pc:docMk/>
            <pc:sldMk cId="2177400596" sldId="558"/>
            <ac:spMk id="19" creationId="{DEB4C0FA-D891-4BF8-8F2A-97256EBCBF72}"/>
          </ac:spMkLst>
        </pc:spChg>
        <pc:spChg chg="del">
          <ac:chgData name="Minesh Patel" userId="a66d4990ec83ac90" providerId="LiveId" clId="{696D1335-B73D-4678-9132-B1F54BF14EBE}" dt="2021-07-26T13:10:25.162" v="6118" actId="478"/>
          <ac:spMkLst>
            <pc:docMk/>
            <pc:sldMk cId="2177400596" sldId="558"/>
            <ac:spMk id="25" creationId="{918ACD6B-792C-4982-9057-DE94CD4167D6}"/>
          </ac:spMkLst>
        </pc:spChg>
        <pc:spChg chg="del">
          <ac:chgData name="Minesh Patel" userId="a66d4990ec83ac90" providerId="LiveId" clId="{696D1335-B73D-4678-9132-B1F54BF14EBE}" dt="2021-07-26T13:10:25.162" v="6118" actId="478"/>
          <ac:spMkLst>
            <pc:docMk/>
            <pc:sldMk cId="2177400596" sldId="558"/>
            <ac:spMk id="33" creationId="{FF2D1B56-118C-44FA-B390-648F349CD143}"/>
          </ac:spMkLst>
        </pc:spChg>
        <pc:grpChg chg="del">
          <ac:chgData name="Minesh Patel" userId="a66d4990ec83ac90" providerId="LiveId" clId="{696D1335-B73D-4678-9132-B1F54BF14EBE}" dt="2021-07-26T13:10:25.162" v="6118" actId="478"/>
          <ac:grpSpMkLst>
            <pc:docMk/>
            <pc:sldMk cId="2177400596" sldId="558"/>
            <ac:grpSpMk id="14" creationId="{F7E39AF9-8389-4318-827C-B18A1732BF4C}"/>
          </ac:grpSpMkLst>
        </pc:grpChg>
        <pc:cxnChg chg="mod">
          <ac:chgData name="Minesh Patel" userId="a66d4990ec83ac90" providerId="LiveId" clId="{696D1335-B73D-4678-9132-B1F54BF14EBE}" dt="2021-07-26T13:10:25.162" v="6118" actId="478"/>
          <ac:cxnSpMkLst>
            <pc:docMk/>
            <pc:sldMk cId="2177400596" sldId="558"/>
            <ac:cxnSpMk id="11" creationId="{AFF659BA-0513-48CA-804D-350C848E56BE}"/>
          </ac:cxnSpMkLst>
        </pc:cxnChg>
        <pc:cxnChg chg="del mod">
          <ac:chgData name="Minesh Patel" userId="a66d4990ec83ac90" providerId="LiveId" clId="{696D1335-B73D-4678-9132-B1F54BF14EBE}" dt="2021-07-26T13:10:25.162" v="6118" actId="478"/>
          <ac:cxnSpMkLst>
            <pc:docMk/>
            <pc:sldMk cId="2177400596" sldId="558"/>
            <ac:cxnSpMk id="12" creationId="{D08484B7-2BA5-44C4-92FE-614CF3891961}"/>
          </ac:cxnSpMkLst>
        </pc:cxnChg>
      </pc:sldChg>
      <pc:sldChg chg="modSp add mod">
        <pc:chgData name="Minesh Patel" userId="a66d4990ec83ac90" providerId="LiveId" clId="{696D1335-B73D-4678-9132-B1F54BF14EBE}" dt="2021-07-26T13:13:12.141" v="6450" actId="20577"/>
        <pc:sldMkLst>
          <pc:docMk/>
          <pc:sldMk cId="4098411596" sldId="558"/>
        </pc:sldMkLst>
        <pc:spChg chg="mod">
          <ac:chgData name="Minesh Patel" userId="a66d4990ec83ac90" providerId="LiveId" clId="{696D1335-B73D-4678-9132-B1F54BF14EBE}" dt="2021-07-26T13:13:12.141" v="6450" actId="20577"/>
          <ac:spMkLst>
            <pc:docMk/>
            <pc:sldMk cId="4098411596" sldId="558"/>
            <ac:spMk id="2" creationId="{00000000-0000-0000-0000-000000000000}"/>
          </ac:spMkLst>
        </pc:spChg>
      </pc:sldChg>
      <pc:sldChg chg="add del">
        <pc:chgData name="Minesh Patel" userId="a66d4990ec83ac90" providerId="LiveId" clId="{696D1335-B73D-4678-9132-B1F54BF14EBE}" dt="2021-07-26T13:38:53.078" v="7206" actId="2696"/>
        <pc:sldMkLst>
          <pc:docMk/>
          <pc:sldMk cId="1375905295" sldId="559"/>
        </pc:sldMkLst>
      </pc:sldChg>
      <pc:sldChg chg="addSp delSp add mod">
        <pc:chgData name="Minesh Patel" userId="a66d4990ec83ac90" providerId="LiveId" clId="{696D1335-B73D-4678-9132-B1F54BF14EBE}" dt="2021-07-26T13:41:23.134" v="7314" actId="22"/>
        <pc:sldMkLst>
          <pc:docMk/>
          <pc:sldMk cId="1769034994" sldId="559"/>
        </pc:sldMkLst>
        <pc:spChg chg="add del">
          <ac:chgData name="Minesh Patel" userId="a66d4990ec83ac90" providerId="LiveId" clId="{696D1335-B73D-4678-9132-B1F54BF14EBE}" dt="2021-07-26T13:41:23.134" v="7314" actId="22"/>
          <ac:spMkLst>
            <pc:docMk/>
            <pc:sldMk cId="1769034994" sldId="559"/>
            <ac:spMk id="18" creationId="{FF0B8267-AD48-495E-B9CF-D1802830D07A}"/>
          </ac:spMkLst>
        </pc:spChg>
      </pc:sldChg>
      <pc:sldChg chg="add del">
        <pc:chgData name="Minesh Patel" userId="a66d4990ec83ac90" providerId="LiveId" clId="{696D1335-B73D-4678-9132-B1F54BF14EBE}" dt="2021-07-26T15:12:07.021" v="7327" actId="47"/>
        <pc:sldMkLst>
          <pc:docMk/>
          <pc:sldMk cId="2373197580" sldId="560"/>
        </pc:sldMkLst>
      </pc:sldChg>
      <pc:sldChg chg="addSp modSp add mod">
        <pc:chgData name="Minesh Patel" userId="a66d4990ec83ac90" providerId="LiveId" clId="{696D1335-B73D-4678-9132-B1F54BF14EBE}" dt="2021-07-26T15:12:04.844" v="7326" actId="1038"/>
        <pc:sldMkLst>
          <pc:docMk/>
          <pc:sldMk cId="245052472" sldId="561"/>
        </pc:sldMkLst>
        <pc:spChg chg="add mod ord">
          <ac:chgData name="Minesh Patel" userId="a66d4990ec83ac90" providerId="LiveId" clId="{696D1335-B73D-4678-9132-B1F54BF14EBE}" dt="2021-07-26T15:11:59.889" v="7323" actId="1076"/>
          <ac:spMkLst>
            <pc:docMk/>
            <pc:sldMk cId="245052472" sldId="561"/>
            <ac:spMk id="27" creationId="{C117F77D-45AB-461A-9F5A-E11E35C1446F}"/>
          </ac:spMkLst>
        </pc:spChg>
        <pc:spChg chg="add mod ord">
          <ac:chgData name="Minesh Patel" userId="a66d4990ec83ac90" providerId="LiveId" clId="{696D1335-B73D-4678-9132-B1F54BF14EBE}" dt="2021-07-26T15:11:59.889" v="7323" actId="1076"/>
          <ac:spMkLst>
            <pc:docMk/>
            <pc:sldMk cId="245052472" sldId="561"/>
            <ac:spMk id="28" creationId="{C0A80496-807C-4DB3-A8C5-90E09761348B}"/>
          </ac:spMkLst>
        </pc:spChg>
        <pc:spChg chg="add mod">
          <ac:chgData name="Minesh Patel" userId="a66d4990ec83ac90" providerId="LiveId" clId="{696D1335-B73D-4678-9132-B1F54BF14EBE}" dt="2021-07-26T15:12:04.844" v="7326" actId="1038"/>
          <ac:spMkLst>
            <pc:docMk/>
            <pc:sldMk cId="245052472" sldId="561"/>
            <ac:spMk id="29" creationId="{C4D86A85-745F-4AC5-BAE8-7DC62FF444E6}"/>
          </ac:spMkLst>
        </pc:spChg>
      </pc:sldChg>
      <pc:sldChg chg="add">
        <pc:chgData name="Minesh Patel" userId="a66d4990ec83ac90" providerId="LiveId" clId="{696D1335-B73D-4678-9132-B1F54BF14EBE}" dt="2021-07-26T16:14:22.389" v="7923"/>
        <pc:sldMkLst>
          <pc:docMk/>
          <pc:sldMk cId="3325249546" sldId="562"/>
        </pc:sldMkLst>
      </pc:sldChg>
      <pc:sldChg chg="modSp add del mod">
        <pc:chgData name="Minesh Patel" userId="a66d4990ec83ac90" providerId="LiveId" clId="{696D1335-B73D-4678-9132-B1F54BF14EBE}" dt="2021-07-26T16:14:19.590" v="7922" actId="2696"/>
        <pc:sldMkLst>
          <pc:docMk/>
          <pc:sldMk cId="3680336560" sldId="562"/>
        </pc:sldMkLst>
        <pc:spChg chg="mod">
          <ac:chgData name="Minesh Patel" userId="a66d4990ec83ac90" providerId="LiveId" clId="{696D1335-B73D-4678-9132-B1F54BF14EBE}" dt="2021-07-26T16:11:59.882" v="7911" actId="113"/>
          <ac:spMkLst>
            <pc:docMk/>
            <pc:sldMk cId="3680336560" sldId="562"/>
            <ac:spMk id="5" creationId="{9FD78AB2-EDBF-4CDF-B1C1-EE2AEB5E3C77}"/>
          </ac:spMkLst>
        </pc:spChg>
      </pc:sldChg>
      <pc:sldChg chg="addSp delSp modSp add mod modAnim modNotesTx">
        <pc:chgData name="Minesh Patel" userId="a66d4990ec83ac90" providerId="LiveId" clId="{696D1335-B73D-4678-9132-B1F54BF14EBE}" dt="2021-07-26T16:29:28.500" v="8813" actId="20577"/>
        <pc:sldMkLst>
          <pc:docMk/>
          <pc:sldMk cId="2149139066" sldId="563"/>
        </pc:sldMkLst>
        <pc:spChg chg="del mod">
          <ac:chgData name="Minesh Patel" userId="a66d4990ec83ac90" providerId="LiveId" clId="{696D1335-B73D-4678-9132-B1F54BF14EBE}" dt="2021-07-26T16:16:25.078" v="8052" actId="478"/>
          <ac:spMkLst>
            <pc:docMk/>
            <pc:sldMk cId="2149139066" sldId="563"/>
            <ac:spMk id="5" creationId="{9FD78AB2-EDBF-4CDF-B1C1-EE2AEB5E3C77}"/>
          </ac:spMkLst>
        </pc:spChg>
        <pc:spChg chg="add mod">
          <ac:chgData name="Minesh Patel" userId="a66d4990ec83ac90" providerId="LiveId" clId="{696D1335-B73D-4678-9132-B1F54BF14EBE}" dt="2021-07-26T16:23:05.455" v="8301" actId="1076"/>
          <ac:spMkLst>
            <pc:docMk/>
            <pc:sldMk cId="2149139066" sldId="563"/>
            <ac:spMk id="6" creationId="{4083A3A0-215A-4BEF-8010-C8CD50CDCEFD}"/>
          </ac:spMkLst>
        </pc:spChg>
        <pc:spChg chg="add mod">
          <ac:chgData name="Minesh Patel" userId="a66d4990ec83ac90" providerId="LiveId" clId="{696D1335-B73D-4678-9132-B1F54BF14EBE}" dt="2021-07-26T16:27:24.729" v="8487" actId="164"/>
          <ac:spMkLst>
            <pc:docMk/>
            <pc:sldMk cId="2149139066" sldId="563"/>
            <ac:spMk id="7" creationId="{3EC30A21-0531-4DBF-B476-701C54BEAADF}"/>
          </ac:spMkLst>
        </pc:spChg>
        <pc:spChg chg="add mod">
          <ac:chgData name="Minesh Patel" userId="a66d4990ec83ac90" providerId="LiveId" clId="{696D1335-B73D-4678-9132-B1F54BF14EBE}" dt="2021-07-26T16:27:20.619" v="8486" actId="164"/>
          <ac:spMkLst>
            <pc:docMk/>
            <pc:sldMk cId="2149139066" sldId="563"/>
            <ac:spMk id="8" creationId="{2B97CBBD-AFAC-4009-BC2D-BC43B1A074C1}"/>
          </ac:spMkLst>
        </pc:spChg>
        <pc:spChg chg="add mod">
          <ac:chgData name="Minesh Patel" userId="a66d4990ec83ac90" providerId="LiveId" clId="{696D1335-B73D-4678-9132-B1F54BF14EBE}" dt="2021-07-26T16:27:36.162" v="8490" actId="164"/>
          <ac:spMkLst>
            <pc:docMk/>
            <pc:sldMk cId="2149139066" sldId="563"/>
            <ac:spMk id="9" creationId="{7E311D9D-9500-40E4-A025-12D7AB2C7084}"/>
          </ac:spMkLst>
        </pc:spChg>
        <pc:spChg chg="add mod">
          <ac:chgData name="Minesh Patel" userId="a66d4990ec83ac90" providerId="LiveId" clId="{696D1335-B73D-4678-9132-B1F54BF14EBE}" dt="2021-07-26T16:27:28.169" v="8488" actId="164"/>
          <ac:spMkLst>
            <pc:docMk/>
            <pc:sldMk cId="2149139066" sldId="563"/>
            <ac:spMk id="10" creationId="{4843BFE7-EC7D-4CB1-B856-816482F583E3}"/>
          </ac:spMkLst>
        </pc:spChg>
        <pc:spChg chg="add del mod">
          <ac:chgData name="Minesh Patel" userId="a66d4990ec83ac90" providerId="LiveId" clId="{696D1335-B73D-4678-9132-B1F54BF14EBE}" dt="2021-07-26T16:16:27.675" v="8053" actId="478"/>
          <ac:spMkLst>
            <pc:docMk/>
            <pc:sldMk cId="2149139066" sldId="563"/>
            <ac:spMk id="11" creationId="{8FC4D4A1-6858-4EE2-B6A6-A6F9FA3F904E}"/>
          </ac:spMkLst>
        </pc:spChg>
        <pc:spChg chg="add mod">
          <ac:chgData name="Minesh Patel" userId="a66d4990ec83ac90" providerId="LiveId" clId="{696D1335-B73D-4678-9132-B1F54BF14EBE}" dt="2021-07-26T16:27:24.729" v="8487" actId="164"/>
          <ac:spMkLst>
            <pc:docMk/>
            <pc:sldMk cId="2149139066" sldId="563"/>
            <ac:spMk id="13" creationId="{2816CE31-2BB3-4016-B599-8DC5FA9C15AB}"/>
          </ac:spMkLst>
        </pc:spChg>
        <pc:spChg chg="add mod">
          <ac:chgData name="Minesh Patel" userId="a66d4990ec83ac90" providerId="LiveId" clId="{696D1335-B73D-4678-9132-B1F54BF14EBE}" dt="2021-07-26T16:27:20.619" v="8486" actId="164"/>
          <ac:spMkLst>
            <pc:docMk/>
            <pc:sldMk cId="2149139066" sldId="563"/>
            <ac:spMk id="15" creationId="{30DC94CD-0A7D-493A-88FD-5E8D67D76E76}"/>
          </ac:spMkLst>
        </pc:spChg>
        <pc:spChg chg="add mod">
          <ac:chgData name="Minesh Patel" userId="a66d4990ec83ac90" providerId="LiveId" clId="{696D1335-B73D-4678-9132-B1F54BF14EBE}" dt="2021-07-26T16:27:30.977" v="8489" actId="164"/>
          <ac:spMkLst>
            <pc:docMk/>
            <pc:sldMk cId="2149139066" sldId="563"/>
            <ac:spMk id="16" creationId="{F225A148-C9C2-4FFA-AFC6-0D59C190A3F5}"/>
          </ac:spMkLst>
        </pc:spChg>
        <pc:spChg chg="add mod">
          <ac:chgData name="Minesh Patel" userId="a66d4990ec83ac90" providerId="LiveId" clId="{696D1335-B73D-4678-9132-B1F54BF14EBE}" dt="2021-07-26T16:27:36.162" v="8490" actId="164"/>
          <ac:spMkLst>
            <pc:docMk/>
            <pc:sldMk cId="2149139066" sldId="563"/>
            <ac:spMk id="18" creationId="{1F2C57A6-263C-49D9-AF75-6298037797E0}"/>
          </ac:spMkLst>
        </pc:spChg>
        <pc:spChg chg="add mod">
          <ac:chgData name="Minesh Patel" userId="a66d4990ec83ac90" providerId="LiveId" clId="{696D1335-B73D-4678-9132-B1F54BF14EBE}" dt="2021-07-26T16:27:30.977" v="8489" actId="164"/>
          <ac:spMkLst>
            <pc:docMk/>
            <pc:sldMk cId="2149139066" sldId="563"/>
            <ac:spMk id="20" creationId="{543E421B-F556-4CDE-9DB9-61117A11A7DA}"/>
          </ac:spMkLst>
        </pc:spChg>
        <pc:spChg chg="add mod">
          <ac:chgData name="Minesh Patel" userId="a66d4990ec83ac90" providerId="LiveId" clId="{696D1335-B73D-4678-9132-B1F54BF14EBE}" dt="2021-07-26T16:27:28.169" v="8488" actId="164"/>
          <ac:spMkLst>
            <pc:docMk/>
            <pc:sldMk cId="2149139066" sldId="563"/>
            <ac:spMk id="21" creationId="{7E804910-711E-435F-87E6-728F8D524530}"/>
          </ac:spMkLst>
        </pc:spChg>
        <pc:grpChg chg="add mod">
          <ac:chgData name="Minesh Patel" userId="a66d4990ec83ac90" providerId="LiveId" clId="{696D1335-B73D-4678-9132-B1F54BF14EBE}" dt="2021-07-26T16:27:20.619" v="8486" actId="164"/>
          <ac:grpSpMkLst>
            <pc:docMk/>
            <pc:sldMk cId="2149139066" sldId="563"/>
            <ac:grpSpMk id="22" creationId="{74D71D48-151D-46FA-A5F8-81DB82C414D9}"/>
          </ac:grpSpMkLst>
        </pc:grpChg>
        <pc:grpChg chg="add mod">
          <ac:chgData name="Minesh Patel" userId="a66d4990ec83ac90" providerId="LiveId" clId="{696D1335-B73D-4678-9132-B1F54BF14EBE}" dt="2021-07-26T16:27:24.729" v="8487" actId="164"/>
          <ac:grpSpMkLst>
            <pc:docMk/>
            <pc:sldMk cId="2149139066" sldId="563"/>
            <ac:grpSpMk id="23" creationId="{4DBC1BE2-7F10-441D-81AF-8721FE99E74E}"/>
          </ac:grpSpMkLst>
        </pc:grpChg>
        <pc:grpChg chg="add mod">
          <ac:chgData name="Minesh Patel" userId="a66d4990ec83ac90" providerId="LiveId" clId="{696D1335-B73D-4678-9132-B1F54BF14EBE}" dt="2021-07-26T16:27:28.169" v="8488" actId="164"/>
          <ac:grpSpMkLst>
            <pc:docMk/>
            <pc:sldMk cId="2149139066" sldId="563"/>
            <ac:grpSpMk id="24" creationId="{761D9C31-BB77-47B6-8890-B2AE9936F551}"/>
          </ac:grpSpMkLst>
        </pc:grpChg>
        <pc:grpChg chg="add mod">
          <ac:chgData name="Minesh Patel" userId="a66d4990ec83ac90" providerId="LiveId" clId="{696D1335-B73D-4678-9132-B1F54BF14EBE}" dt="2021-07-26T16:27:30.977" v="8489" actId="164"/>
          <ac:grpSpMkLst>
            <pc:docMk/>
            <pc:sldMk cId="2149139066" sldId="563"/>
            <ac:grpSpMk id="25" creationId="{2BD4A979-BA3E-4B02-8745-9A084971F81D}"/>
          </ac:grpSpMkLst>
        </pc:grpChg>
        <pc:grpChg chg="add mod">
          <ac:chgData name="Minesh Patel" userId="a66d4990ec83ac90" providerId="LiveId" clId="{696D1335-B73D-4678-9132-B1F54BF14EBE}" dt="2021-07-26T16:27:36.162" v="8490" actId="164"/>
          <ac:grpSpMkLst>
            <pc:docMk/>
            <pc:sldMk cId="2149139066" sldId="563"/>
            <ac:grpSpMk id="26" creationId="{900F7185-A44B-482E-8B5E-14A48FF2A818}"/>
          </ac:grpSpMkLst>
        </pc:grpChg>
      </pc:sldChg>
      <pc:sldChg chg="modSp add mod ord">
        <pc:chgData name="Minesh Patel" userId="a66d4990ec83ac90" providerId="LiveId" clId="{696D1335-B73D-4678-9132-B1F54BF14EBE}" dt="2021-07-26T16:25:08.428" v="8371" actId="6549"/>
        <pc:sldMkLst>
          <pc:docMk/>
          <pc:sldMk cId="1298268101" sldId="564"/>
        </pc:sldMkLst>
        <pc:spChg chg="mod">
          <ac:chgData name="Minesh Patel" userId="a66d4990ec83ac90" providerId="LiveId" clId="{696D1335-B73D-4678-9132-B1F54BF14EBE}" dt="2021-07-26T16:25:08.428" v="8371" actId="6549"/>
          <ac:spMkLst>
            <pc:docMk/>
            <pc:sldMk cId="1298268101" sldId="564"/>
            <ac:spMk id="50" creationId="{C012A292-B81C-4680-ABD7-381C70B1AACC}"/>
          </ac:spMkLst>
        </pc:spChg>
      </pc:sldChg>
      <pc:sldChg chg="addSp delSp modSp add mod delAnim modAnim modNotesTx">
        <pc:chgData name="Minesh Patel" userId="a66d4990ec83ac90" providerId="LiveId" clId="{696D1335-B73D-4678-9132-B1F54BF14EBE}" dt="2021-07-26T23:29:27.961" v="15828" actId="20577"/>
        <pc:sldMkLst>
          <pc:docMk/>
          <pc:sldMk cId="3802111950" sldId="565"/>
        </pc:sldMkLst>
        <pc:spChg chg="mod">
          <ac:chgData name="Minesh Patel" userId="a66d4990ec83ac90" providerId="LiveId" clId="{696D1335-B73D-4678-9132-B1F54BF14EBE}" dt="2021-07-26T17:35:35.007" v="11049" actId="27636"/>
          <ac:spMkLst>
            <pc:docMk/>
            <pc:sldMk cId="3802111950" sldId="565"/>
            <ac:spMk id="2" creationId="{00000000-0000-0000-0000-000000000000}"/>
          </ac:spMkLst>
        </pc:spChg>
        <pc:spChg chg="del">
          <ac:chgData name="Minesh Patel" userId="a66d4990ec83ac90" providerId="LiveId" clId="{696D1335-B73D-4678-9132-B1F54BF14EBE}" dt="2021-07-26T17:07:24.547" v="9898" actId="478"/>
          <ac:spMkLst>
            <pc:docMk/>
            <pc:sldMk cId="3802111950" sldId="565"/>
            <ac:spMk id="3" creationId="{C09A9C93-75C5-4C06-BC8D-CB9C436349F8}"/>
          </ac:spMkLst>
        </pc:spChg>
        <pc:spChg chg="del mod">
          <ac:chgData name="Minesh Patel" userId="a66d4990ec83ac90" providerId="LiveId" clId="{696D1335-B73D-4678-9132-B1F54BF14EBE}" dt="2021-07-26T17:27:16.982" v="10773" actId="478"/>
          <ac:spMkLst>
            <pc:docMk/>
            <pc:sldMk cId="3802111950" sldId="565"/>
            <ac:spMk id="6" creationId="{6C61E60C-80FA-4E55-8D68-AE71C8A36D6A}"/>
          </ac:spMkLst>
        </pc:spChg>
        <pc:spChg chg="add del mod">
          <ac:chgData name="Minesh Patel" userId="a66d4990ec83ac90" providerId="LiveId" clId="{696D1335-B73D-4678-9132-B1F54BF14EBE}" dt="2021-07-26T17:36:22.091" v="11097" actId="478"/>
          <ac:spMkLst>
            <pc:docMk/>
            <pc:sldMk cId="3802111950" sldId="565"/>
            <ac:spMk id="7" creationId="{187AA193-F400-40FE-A5DA-25062B8F3DF8}"/>
          </ac:spMkLst>
        </pc:spChg>
        <pc:spChg chg="del">
          <ac:chgData name="Minesh Patel" userId="a66d4990ec83ac90" providerId="LiveId" clId="{696D1335-B73D-4678-9132-B1F54BF14EBE}" dt="2021-07-26T17:07:24.547" v="9898" actId="478"/>
          <ac:spMkLst>
            <pc:docMk/>
            <pc:sldMk cId="3802111950" sldId="565"/>
            <ac:spMk id="25" creationId="{918ACD6B-792C-4982-9057-DE94CD4167D6}"/>
          </ac:spMkLst>
        </pc:spChg>
        <pc:spChg chg="add del mod">
          <ac:chgData name="Minesh Patel" userId="a66d4990ec83ac90" providerId="LiveId" clId="{696D1335-B73D-4678-9132-B1F54BF14EBE}" dt="2021-07-26T17:27:19.693" v="10774" actId="478"/>
          <ac:spMkLst>
            <pc:docMk/>
            <pc:sldMk cId="3802111950" sldId="565"/>
            <ac:spMk id="33" creationId="{B9E163A2-6A7E-4F58-A3AF-7BBD30528822}"/>
          </ac:spMkLst>
        </pc:spChg>
        <pc:spChg chg="mod">
          <ac:chgData name="Minesh Patel" userId="a66d4990ec83ac90" providerId="LiveId" clId="{696D1335-B73D-4678-9132-B1F54BF14EBE}" dt="2021-07-26T17:14:50.252" v="10344"/>
          <ac:spMkLst>
            <pc:docMk/>
            <pc:sldMk cId="3802111950" sldId="565"/>
            <ac:spMk id="45" creationId="{CFD09F1D-981C-4EF8-9776-D8452B030951}"/>
          </ac:spMkLst>
        </pc:spChg>
        <pc:spChg chg="mod">
          <ac:chgData name="Minesh Patel" userId="a66d4990ec83ac90" providerId="LiveId" clId="{696D1335-B73D-4678-9132-B1F54BF14EBE}" dt="2021-07-26T17:14:50.252" v="10344"/>
          <ac:spMkLst>
            <pc:docMk/>
            <pc:sldMk cId="3802111950" sldId="565"/>
            <ac:spMk id="46" creationId="{A633B1AF-AC4A-4272-8379-7896DD608F19}"/>
          </ac:spMkLst>
        </pc:spChg>
        <pc:spChg chg="mod">
          <ac:chgData name="Minesh Patel" userId="a66d4990ec83ac90" providerId="LiveId" clId="{696D1335-B73D-4678-9132-B1F54BF14EBE}" dt="2021-07-26T17:14:50.252" v="10344"/>
          <ac:spMkLst>
            <pc:docMk/>
            <pc:sldMk cId="3802111950" sldId="565"/>
            <ac:spMk id="47" creationId="{DBC9AE38-1B7D-4EE1-A530-70AB9FC3E809}"/>
          </ac:spMkLst>
        </pc:spChg>
        <pc:spChg chg="mod">
          <ac:chgData name="Minesh Patel" userId="a66d4990ec83ac90" providerId="LiveId" clId="{696D1335-B73D-4678-9132-B1F54BF14EBE}" dt="2021-07-26T17:14:50.252" v="10344"/>
          <ac:spMkLst>
            <pc:docMk/>
            <pc:sldMk cId="3802111950" sldId="565"/>
            <ac:spMk id="48" creationId="{111756D1-7326-4B27-B562-278E3029B199}"/>
          </ac:spMkLst>
        </pc:spChg>
        <pc:spChg chg="mod">
          <ac:chgData name="Minesh Patel" userId="a66d4990ec83ac90" providerId="LiveId" clId="{696D1335-B73D-4678-9132-B1F54BF14EBE}" dt="2021-07-26T17:14:50.252" v="10344"/>
          <ac:spMkLst>
            <pc:docMk/>
            <pc:sldMk cId="3802111950" sldId="565"/>
            <ac:spMk id="49" creationId="{B62A4729-7C2E-4142-ACEE-155CFD788061}"/>
          </ac:spMkLst>
        </pc:spChg>
        <pc:spChg chg="mod">
          <ac:chgData name="Minesh Patel" userId="a66d4990ec83ac90" providerId="LiveId" clId="{696D1335-B73D-4678-9132-B1F54BF14EBE}" dt="2021-07-26T17:14:50.252" v="10344"/>
          <ac:spMkLst>
            <pc:docMk/>
            <pc:sldMk cId="3802111950" sldId="565"/>
            <ac:spMk id="50" creationId="{C55B8DA0-021A-4FE6-A85B-D97CF02FD04A}"/>
          </ac:spMkLst>
        </pc:spChg>
        <pc:spChg chg="add mod">
          <ac:chgData name="Minesh Patel" userId="a66d4990ec83ac90" providerId="LiveId" clId="{696D1335-B73D-4678-9132-B1F54BF14EBE}" dt="2021-07-26T23:25:43.684" v="15439" actId="164"/>
          <ac:spMkLst>
            <pc:docMk/>
            <pc:sldMk cId="3802111950" sldId="565"/>
            <ac:spMk id="51" creationId="{3B0D5648-FB73-4479-946D-7E8819C0606F}"/>
          </ac:spMkLst>
        </pc:spChg>
        <pc:spChg chg="add mod">
          <ac:chgData name="Minesh Patel" userId="a66d4990ec83ac90" providerId="LiveId" clId="{696D1335-B73D-4678-9132-B1F54BF14EBE}" dt="2021-07-26T23:25:43.684" v="15439" actId="164"/>
          <ac:spMkLst>
            <pc:docMk/>
            <pc:sldMk cId="3802111950" sldId="565"/>
            <ac:spMk id="52" creationId="{FCEF5CD9-2CFE-467D-82CB-87B31352A83A}"/>
          </ac:spMkLst>
        </pc:spChg>
        <pc:spChg chg="add del mod">
          <ac:chgData name="Minesh Patel" userId="a66d4990ec83ac90" providerId="LiveId" clId="{696D1335-B73D-4678-9132-B1F54BF14EBE}" dt="2021-07-26T17:40:50.012" v="11303" actId="478"/>
          <ac:spMkLst>
            <pc:docMk/>
            <pc:sldMk cId="3802111950" sldId="565"/>
            <ac:spMk id="53" creationId="{B06483DA-794C-48C7-B9E5-423E97D4C80D}"/>
          </ac:spMkLst>
        </pc:spChg>
        <pc:spChg chg="add del">
          <ac:chgData name="Minesh Patel" userId="a66d4990ec83ac90" providerId="LiveId" clId="{696D1335-B73D-4678-9132-B1F54BF14EBE}" dt="2021-07-26T17:26:27.678" v="10743" actId="22"/>
          <ac:spMkLst>
            <pc:docMk/>
            <pc:sldMk cId="3802111950" sldId="565"/>
            <ac:spMk id="56" creationId="{D4D2B503-DECA-45CD-986F-7187DBDD055D}"/>
          </ac:spMkLst>
        </pc:spChg>
        <pc:spChg chg="add mod">
          <ac:chgData name="Minesh Patel" userId="a66d4990ec83ac90" providerId="LiveId" clId="{696D1335-B73D-4678-9132-B1F54BF14EBE}" dt="2021-07-26T23:25:43.684" v="15439" actId="164"/>
          <ac:spMkLst>
            <pc:docMk/>
            <pc:sldMk cId="3802111950" sldId="565"/>
            <ac:spMk id="58" creationId="{AD24824F-B579-4F52-9671-B6A54318465F}"/>
          </ac:spMkLst>
        </pc:spChg>
        <pc:spChg chg="add mod">
          <ac:chgData name="Minesh Patel" userId="a66d4990ec83ac90" providerId="LiveId" clId="{696D1335-B73D-4678-9132-B1F54BF14EBE}" dt="2021-07-26T23:25:54.499" v="15442" actId="164"/>
          <ac:spMkLst>
            <pc:docMk/>
            <pc:sldMk cId="3802111950" sldId="565"/>
            <ac:spMk id="59" creationId="{D8BD3A04-5DED-4754-9398-BFC78E9CA5B4}"/>
          </ac:spMkLst>
        </pc:spChg>
        <pc:spChg chg="add del mod">
          <ac:chgData name="Minesh Patel" userId="a66d4990ec83ac90" providerId="LiveId" clId="{696D1335-B73D-4678-9132-B1F54BF14EBE}" dt="2021-07-26T17:36:22.091" v="11097" actId="478"/>
          <ac:spMkLst>
            <pc:docMk/>
            <pc:sldMk cId="3802111950" sldId="565"/>
            <ac:spMk id="76" creationId="{E06A23D3-AB72-4533-96EC-511092CA5204}"/>
          </ac:spMkLst>
        </pc:spChg>
        <pc:spChg chg="add del">
          <ac:chgData name="Minesh Patel" userId="a66d4990ec83ac90" providerId="LiveId" clId="{696D1335-B73D-4678-9132-B1F54BF14EBE}" dt="2021-07-26T17:26:47.231" v="10755" actId="22"/>
          <ac:spMkLst>
            <pc:docMk/>
            <pc:sldMk cId="3802111950" sldId="565"/>
            <ac:spMk id="77" creationId="{31CC6558-874B-4ECA-8349-813810647CED}"/>
          </ac:spMkLst>
        </pc:spChg>
        <pc:spChg chg="add del mod">
          <ac:chgData name="Minesh Patel" userId="a66d4990ec83ac90" providerId="LiveId" clId="{696D1335-B73D-4678-9132-B1F54BF14EBE}" dt="2021-07-26T17:39:40.123" v="11239" actId="478"/>
          <ac:spMkLst>
            <pc:docMk/>
            <pc:sldMk cId="3802111950" sldId="565"/>
            <ac:spMk id="78" creationId="{E74A6F7C-F193-4978-ADCB-6E4D3757239B}"/>
          </ac:spMkLst>
        </pc:spChg>
        <pc:spChg chg="add mod">
          <ac:chgData name="Minesh Patel" userId="a66d4990ec83ac90" providerId="LiveId" clId="{696D1335-B73D-4678-9132-B1F54BF14EBE}" dt="2021-07-26T23:26:00.241" v="15444" actId="164"/>
          <ac:spMkLst>
            <pc:docMk/>
            <pc:sldMk cId="3802111950" sldId="565"/>
            <ac:spMk id="81" creationId="{DB6E8E45-F5DB-4B63-8CB2-C422B8E8A13D}"/>
          </ac:spMkLst>
        </pc:spChg>
        <pc:spChg chg="mod">
          <ac:chgData name="Minesh Patel" userId="a66d4990ec83ac90" providerId="LiveId" clId="{696D1335-B73D-4678-9132-B1F54BF14EBE}" dt="2021-07-26T17:39:55.714" v="11244" actId="14100"/>
          <ac:spMkLst>
            <pc:docMk/>
            <pc:sldMk cId="3802111950" sldId="565"/>
            <ac:spMk id="82" creationId="{6A86FB20-2079-4472-B35D-A854BA813463}"/>
          </ac:spMkLst>
        </pc:spChg>
        <pc:spChg chg="add mod">
          <ac:chgData name="Minesh Patel" userId="a66d4990ec83ac90" providerId="LiveId" clId="{696D1335-B73D-4678-9132-B1F54BF14EBE}" dt="2021-07-26T17:27:00.228" v="10762" actId="571"/>
          <ac:spMkLst>
            <pc:docMk/>
            <pc:sldMk cId="3802111950" sldId="565"/>
            <ac:spMk id="83" creationId="{767DC31C-3B67-4F07-A650-FE876D994421}"/>
          </ac:spMkLst>
        </pc:spChg>
        <pc:spChg chg="add mod">
          <ac:chgData name="Minesh Patel" userId="a66d4990ec83ac90" providerId="LiveId" clId="{696D1335-B73D-4678-9132-B1F54BF14EBE}" dt="2021-07-26T17:27:00.228" v="10762" actId="571"/>
          <ac:spMkLst>
            <pc:docMk/>
            <pc:sldMk cId="3802111950" sldId="565"/>
            <ac:spMk id="84" creationId="{719BE508-443F-4FC2-ABEC-49716E5DE714}"/>
          </ac:spMkLst>
        </pc:spChg>
        <pc:spChg chg="add del mod">
          <ac:chgData name="Minesh Patel" userId="a66d4990ec83ac90" providerId="LiveId" clId="{696D1335-B73D-4678-9132-B1F54BF14EBE}" dt="2021-07-26T17:36:22.091" v="11097" actId="478"/>
          <ac:spMkLst>
            <pc:docMk/>
            <pc:sldMk cId="3802111950" sldId="565"/>
            <ac:spMk id="85" creationId="{D6D1B30C-AE0B-474D-9748-C3DC0FECCB22}"/>
          </ac:spMkLst>
        </pc:spChg>
        <pc:spChg chg="add del">
          <ac:chgData name="Minesh Patel" userId="a66d4990ec83ac90" providerId="LiveId" clId="{696D1335-B73D-4678-9132-B1F54BF14EBE}" dt="2021-07-26T17:27:13.677" v="10770" actId="22"/>
          <ac:spMkLst>
            <pc:docMk/>
            <pc:sldMk cId="3802111950" sldId="565"/>
            <ac:spMk id="86" creationId="{BA37F3D8-ADFB-4A27-8207-1F1D7C7B0696}"/>
          </ac:spMkLst>
        </pc:spChg>
        <pc:spChg chg="add del mod">
          <ac:chgData name="Minesh Patel" userId="a66d4990ec83ac90" providerId="LiveId" clId="{696D1335-B73D-4678-9132-B1F54BF14EBE}" dt="2021-07-26T17:42:07.370" v="11455" actId="478"/>
          <ac:spMkLst>
            <pc:docMk/>
            <pc:sldMk cId="3802111950" sldId="565"/>
            <ac:spMk id="87" creationId="{84F9C880-33E6-486E-8453-46F6EA2CB2F5}"/>
          </ac:spMkLst>
        </pc:spChg>
        <pc:spChg chg="add mod">
          <ac:chgData name="Minesh Patel" userId="a66d4990ec83ac90" providerId="LiveId" clId="{696D1335-B73D-4678-9132-B1F54BF14EBE}" dt="2021-07-26T23:25:38.639" v="15438" actId="164"/>
          <ac:spMkLst>
            <pc:docMk/>
            <pc:sldMk cId="3802111950" sldId="565"/>
            <ac:spMk id="88" creationId="{952AA728-7B6B-4AED-A8D3-82D995E9281F}"/>
          </ac:spMkLst>
        </pc:spChg>
        <pc:spChg chg="add mod">
          <ac:chgData name="Minesh Patel" userId="a66d4990ec83ac90" providerId="LiveId" clId="{696D1335-B73D-4678-9132-B1F54BF14EBE}" dt="2021-07-26T23:25:38.639" v="15438" actId="164"/>
          <ac:spMkLst>
            <pc:docMk/>
            <pc:sldMk cId="3802111950" sldId="565"/>
            <ac:spMk id="89" creationId="{53EBC85E-6ABC-4ABC-8B2E-35FAD7BDD820}"/>
          </ac:spMkLst>
        </pc:spChg>
        <pc:spChg chg="add mod">
          <ac:chgData name="Minesh Patel" userId="a66d4990ec83ac90" providerId="LiveId" clId="{696D1335-B73D-4678-9132-B1F54BF14EBE}" dt="2021-07-26T23:25:54.499" v="15442" actId="164"/>
          <ac:spMkLst>
            <pc:docMk/>
            <pc:sldMk cId="3802111950" sldId="565"/>
            <ac:spMk id="90" creationId="{B5E0F19B-22EC-4634-885A-3CDFE8073C90}"/>
          </ac:spMkLst>
        </pc:spChg>
        <pc:spChg chg="add mod">
          <ac:chgData name="Minesh Patel" userId="a66d4990ec83ac90" providerId="LiveId" clId="{696D1335-B73D-4678-9132-B1F54BF14EBE}" dt="2021-07-26T23:26:00.241" v="15444" actId="164"/>
          <ac:spMkLst>
            <pc:docMk/>
            <pc:sldMk cId="3802111950" sldId="565"/>
            <ac:spMk id="91" creationId="{0E5EDFDF-08FB-4B5F-B37C-E92BA90DD342}"/>
          </ac:spMkLst>
        </pc:spChg>
        <pc:grpChg chg="del">
          <ac:chgData name="Minesh Patel" userId="a66d4990ec83ac90" providerId="LiveId" clId="{696D1335-B73D-4678-9132-B1F54BF14EBE}" dt="2021-07-26T17:07:24.547" v="9898" actId="478"/>
          <ac:grpSpMkLst>
            <pc:docMk/>
            <pc:sldMk cId="3802111950" sldId="565"/>
            <ac:grpSpMk id="14" creationId="{F7E39AF9-8389-4318-827C-B18A1732BF4C}"/>
          </ac:grpSpMkLst>
        </pc:grpChg>
        <pc:grpChg chg="del">
          <ac:chgData name="Minesh Patel" userId="a66d4990ec83ac90" providerId="LiveId" clId="{696D1335-B73D-4678-9132-B1F54BF14EBE}" dt="2021-07-26T17:14:49.934" v="10343" actId="478"/>
          <ac:grpSpMkLst>
            <pc:docMk/>
            <pc:sldMk cId="3802111950" sldId="565"/>
            <ac:grpSpMk id="24" creationId="{389D32EF-AEFD-493E-B19E-CFDED603C111}"/>
          </ac:grpSpMkLst>
        </pc:grpChg>
        <pc:grpChg chg="add mod">
          <ac:chgData name="Minesh Patel" userId="a66d4990ec83ac90" providerId="LiveId" clId="{696D1335-B73D-4678-9132-B1F54BF14EBE}" dt="2021-07-26T23:25:34.049" v="15437" actId="164"/>
          <ac:grpSpMkLst>
            <pc:docMk/>
            <pc:sldMk cId="3802111950" sldId="565"/>
            <ac:grpSpMk id="37" creationId="{11801CDE-DE4B-402B-A285-25F5D5CE8E68}"/>
          </ac:grpSpMkLst>
        </pc:grpChg>
        <pc:grpChg chg="add mod">
          <ac:chgData name="Minesh Patel" userId="a66d4990ec83ac90" providerId="LiveId" clId="{696D1335-B73D-4678-9132-B1F54BF14EBE}" dt="2021-07-26T23:25:38.639" v="15438" actId="164"/>
          <ac:grpSpMkLst>
            <pc:docMk/>
            <pc:sldMk cId="3802111950" sldId="565"/>
            <ac:grpSpMk id="38" creationId="{85E8C717-F9C6-4D09-82A1-58A2673058B9}"/>
          </ac:grpSpMkLst>
        </pc:grpChg>
        <pc:grpChg chg="add mod">
          <ac:chgData name="Minesh Patel" userId="a66d4990ec83ac90" providerId="LiveId" clId="{696D1335-B73D-4678-9132-B1F54BF14EBE}" dt="2021-07-26T23:25:43.684" v="15439" actId="164"/>
          <ac:grpSpMkLst>
            <pc:docMk/>
            <pc:sldMk cId="3802111950" sldId="565"/>
            <ac:grpSpMk id="39" creationId="{25575ECB-26C8-46D7-BB61-85A3896DFE88}"/>
          </ac:grpSpMkLst>
        </pc:grpChg>
        <pc:grpChg chg="add mod">
          <ac:chgData name="Minesh Patel" userId="a66d4990ec83ac90" providerId="LiveId" clId="{696D1335-B73D-4678-9132-B1F54BF14EBE}" dt="2021-07-26T23:25:54.499" v="15442" actId="164"/>
          <ac:grpSpMkLst>
            <pc:docMk/>
            <pc:sldMk cId="3802111950" sldId="565"/>
            <ac:grpSpMk id="40" creationId="{6B59725C-A76B-4FD7-8316-283428F028C9}"/>
          </ac:grpSpMkLst>
        </pc:grpChg>
        <pc:grpChg chg="add mod">
          <ac:chgData name="Minesh Patel" userId="a66d4990ec83ac90" providerId="LiveId" clId="{696D1335-B73D-4678-9132-B1F54BF14EBE}" dt="2021-07-26T23:26:00.241" v="15444" actId="164"/>
          <ac:grpSpMkLst>
            <pc:docMk/>
            <pc:sldMk cId="3802111950" sldId="565"/>
            <ac:grpSpMk id="41" creationId="{F1FB7CDF-DFA1-4411-BA40-3C295724A449}"/>
          </ac:grpSpMkLst>
        </pc:grpChg>
        <pc:grpChg chg="add mod">
          <ac:chgData name="Minesh Patel" userId="a66d4990ec83ac90" providerId="LiveId" clId="{696D1335-B73D-4678-9132-B1F54BF14EBE}" dt="2021-07-26T17:14:50.252" v="10344"/>
          <ac:grpSpMkLst>
            <pc:docMk/>
            <pc:sldMk cId="3802111950" sldId="565"/>
            <ac:grpSpMk id="44" creationId="{878FDA8E-53F1-4823-905B-B4A29CBE4C50}"/>
          </ac:grpSpMkLst>
        </pc:grpChg>
        <pc:cxnChg chg="mod">
          <ac:chgData name="Minesh Patel" userId="a66d4990ec83ac90" providerId="LiveId" clId="{696D1335-B73D-4678-9132-B1F54BF14EBE}" dt="2021-07-26T17:07:24.547" v="9898" actId="478"/>
          <ac:cxnSpMkLst>
            <pc:docMk/>
            <pc:sldMk cId="3802111950" sldId="565"/>
            <ac:cxnSpMk id="11" creationId="{AFF659BA-0513-48CA-804D-350C848E56BE}"/>
          </ac:cxnSpMkLst>
        </pc:cxnChg>
        <pc:cxnChg chg="del mod">
          <ac:chgData name="Minesh Patel" userId="a66d4990ec83ac90" providerId="LiveId" clId="{696D1335-B73D-4678-9132-B1F54BF14EBE}" dt="2021-07-26T17:07:24.547" v="9898" actId="478"/>
          <ac:cxnSpMkLst>
            <pc:docMk/>
            <pc:sldMk cId="3802111950" sldId="565"/>
            <ac:cxnSpMk id="12" creationId="{D08484B7-2BA5-44C4-92FE-614CF3891961}"/>
          </ac:cxnSpMkLst>
        </pc:cxnChg>
        <pc:cxnChg chg="add mod">
          <ac:chgData name="Minesh Patel" userId="a66d4990ec83ac90" providerId="LiveId" clId="{696D1335-B73D-4678-9132-B1F54BF14EBE}" dt="2021-07-26T23:25:43.684" v="15439" actId="164"/>
          <ac:cxnSpMkLst>
            <pc:docMk/>
            <pc:sldMk cId="3802111950" sldId="565"/>
            <ac:cxnSpMk id="35" creationId="{0BC72D26-7CAF-4A96-AA9E-DCCFED7936BC}"/>
          </ac:cxnSpMkLst>
        </pc:cxnChg>
        <pc:cxnChg chg="add mod">
          <ac:chgData name="Minesh Patel" userId="a66d4990ec83ac90" providerId="LiveId" clId="{696D1335-B73D-4678-9132-B1F54BF14EBE}" dt="2021-07-26T23:25:54.499" v="15442" actId="164"/>
          <ac:cxnSpMkLst>
            <pc:docMk/>
            <pc:sldMk cId="3802111950" sldId="565"/>
            <ac:cxnSpMk id="92" creationId="{39C42D52-5198-4118-A039-61704984DA20}"/>
          </ac:cxnSpMkLst>
        </pc:cxnChg>
        <pc:cxnChg chg="add mod">
          <ac:chgData name="Minesh Patel" userId="a66d4990ec83ac90" providerId="LiveId" clId="{696D1335-B73D-4678-9132-B1F54BF14EBE}" dt="2021-07-26T23:26:00.241" v="15444" actId="164"/>
          <ac:cxnSpMkLst>
            <pc:docMk/>
            <pc:sldMk cId="3802111950" sldId="565"/>
            <ac:cxnSpMk id="93" creationId="{9FEFE88C-60C2-4371-90DA-59C4412B93DF}"/>
          </ac:cxnSpMkLst>
        </pc:cxnChg>
        <pc:cxnChg chg="add del mod">
          <ac:chgData name="Minesh Patel" userId="a66d4990ec83ac90" providerId="LiveId" clId="{696D1335-B73D-4678-9132-B1F54BF14EBE}" dt="2021-07-26T17:53:38.076" v="11774" actId="478"/>
          <ac:cxnSpMkLst>
            <pc:docMk/>
            <pc:sldMk cId="3802111950" sldId="565"/>
            <ac:cxnSpMk id="94" creationId="{E9EF0F39-DF23-476B-BAF0-CB4DC75101D4}"/>
          </ac:cxnSpMkLst>
        </pc:cxnChg>
      </pc:sldChg>
      <pc:sldChg chg="addSp delSp modSp add mod delAnim modNotesTx">
        <pc:chgData name="Minesh Patel" userId="a66d4990ec83ac90" providerId="LiveId" clId="{696D1335-B73D-4678-9132-B1F54BF14EBE}" dt="2021-07-26T23:24:08.780" v="15430" actId="5793"/>
        <pc:sldMkLst>
          <pc:docMk/>
          <pc:sldMk cId="3962446826" sldId="566"/>
        </pc:sldMkLst>
        <pc:spChg chg="mod">
          <ac:chgData name="Minesh Patel" userId="a66d4990ec83ac90" providerId="LiveId" clId="{696D1335-B73D-4678-9132-B1F54BF14EBE}" dt="2021-07-26T17:17:11.697" v="10387" actId="27636"/>
          <ac:spMkLst>
            <pc:docMk/>
            <pc:sldMk cId="3962446826" sldId="566"/>
            <ac:spMk id="2" creationId="{00000000-0000-0000-0000-000000000000}"/>
          </ac:spMkLst>
        </pc:spChg>
        <pc:spChg chg="add del mod">
          <ac:chgData name="Minesh Patel" userId="a66d4990ec83ac90" providerId="LiveId" clId="{696D1335-B73D-4678-9132-B1F54BF14EBE}" dt="2021-07-26T17:17:16.366" v="10389" actId="478"/>
          <ac:spMkLst>
            <pc:docMk/>
            <pc:sldMk cId="3962446826" sldId="566"/>
            <ac:spMk id="5" creationId="{59F9F6E8-FA32-45D9-B634-B3374B6F6AB6}"/>
          </ac:spMkLst>
        </pc:spChg>
        <pc:spChg chg="del">
          <ac:chgData name="Minesh Patel" userId="a66d4990ec83ac90" providerId="LiveId" clId="{696D1335-B73D-4678-9132-B1F54BF14EBE}" dt="2021-07-26T17:17:14.792" v="10388" actId="478"/>
          <ac:spMkLst>
            <pc:docMk/>
            <pc:sldMk cId="3962446826" sldId="566"/>
            <ac:spMk id="6" creationId="{6C61E60C-80FA-4E55-8D68-AE71C8A36D6A}"/>
          </ac:spMkLst>
        </pc:spChg>
        <pc:spChg chg="add del">
          <ac:chgData name="Minesh Patel" userId="a66d4990ec83ac90" providerId="LiveId" clId="{696D1335-B73D-4678-9132-B1F54BF14EBE}" dt="2021-07-26T17:24:35.793" v="10635" actId="22"/>
          <ac:spMkLst>
            <pc:docMk/>
            <pc:sldMk cId="3962446826" sldId="566"/>
            <ac:spMk id="34" creationId="{09D50CC5-C703-4743-96DA-E8817A02391B}"/>
          </ac:spMkLst>
        </pc:spChg>
        <pc:spChg chg="add mod">
          <ac:chgData name="Minesh Patel" userId="a66d4990ec83ac90" providerId="LiveId" clId="{696D1335-B73D-4678-9132-B1F54BF14EBE}" dt="2021-07-26T17:25:05.652" v="10694" actId="14100"/>
          <ac:spMkLst>
            <pc:docMk/>
            <pc:sldMk cId="3962446826" sldId="566"/>
            <ac:spMk id="36" creationId="{5B152B41-A303-4497-BDE1-1DD099E34287}"/>
          </ac:spMkLst>
        </pc:spChg>
        <pc:spChg chg="add mod">
          <ac:chgData name="Minesh Patel" userId="a66d4990ec83ac90" providerId="LiveId" clId="{696D1335-B73D-4678-9132-B1F54BF14EBE}" dt="2021-07-26T17:25:27.110" v="10727" actId="1076"/>
          <ac:spMkLst>
            <pc:docMk/>
            <pc:sldMk cId="3962446826" sldId="566"/>
            <ac:spMk id="37" creationId="{0F0CA703-B490-4A70-8AF9-1464DDAC0531}"/>
          </ac:spMkLst>
        </pc:spChg>
        <pc:spChg chg="add mod">
          <ac:chgData name="Minesh Patel" userId="a66d4990ec83ac90" providerId="LiveId" clId="{696D1335-B73D-4678-9132-B1F54BF14EBE}" dt="2021-07-26T17:25:29.692" v="10728" actId="1076"/>
          <ac:spMkLst>
            <pc:docMk/>
            <pc:sldMk cId="3962446826" sldId="566"/>
            <ac:spMk id="38" creationId="{AA49F90A-BE32-4855-901C-88CBA6E4BA28}"/>
          </ac:spMkLst>
        </pc:spChg>
        <pc:spChg chg="add mod">
          <ac:chgData name="Minesh Patel" userId="a66d4990ec83ac90" providerId="LiveId" clId="{696D1335-B73D-4678-9132-B1F54BF14EBE}" dt="2021-07-26T17:25:35.876" v="10730" actId="1076"/>
          <ac:spMkLst>
            <pc:docMk/>
            <pc:sldMk cId="3962446826" sldId="566"/>
            <ac:spMk id="39" creationId="{453AC851-CC3A-4994-AF5E-13A3A7548FB8}"/>
          </ac:spMkLst>
        </pc:spChg>
        <pc:spChg chg="add mod">
          <ac:chgData name="Minesh Patel" userId="a66d4990ec83ac90" providerId="LiveId" clId="{696D1335-B73D-4678-9132-B1F54BF14EBE}" dt="2021-07-26T17:25:38.700" v="10731" actId="1076"/>
          <ac:spMkLst>
            <pc:docMk/>
            <pc:sldMk cId="3962446826" sldId="566"/>
            <ac:spMk id="40" creationId="{9A3D351F-4C53-453C-8718-7D4154ADAB5F}"/>
          </ac:spMkLst>
        </pc:spChg>
        <pc:spChg chg="add mod">
          <ac:chgData name="Minesh Patel" userId="a66d4990ec83ac90" providerId="LiveId" clId="{696D1335-B73D-4678-9132-B1F54BF14EBE}" dt="2021-07-26T17:25:32.731" v="10729" actId="1076"/>
          <ac:spMkLst>
            <pc:docMk/>
            <pc:sldMk cId="3962446826" sldId="566"/>
            <ac:spMk id="41" creationId="{EAB6FC43-F41E-43FE-976A-0AE0602772E7}"/>
          </ac:spMkLst>
        </pc:spChg>
        <pc:spChg chg="mod">
          <ac:chgData name="Minesh Patel" userId="a66d4990ec83ac90" providerId="LiveId" clId="{696D1335-B73D-4678-9132-B1F54BF14EBE}" dt="2021-07-26T17:35:18.683" v="11028" actId="20577"/>
          <ac:spMkLst>
            <pc:docMk/>
            <pc:sldMk cId="3962446826" sldId="566"/>
            <ac:spMk id="82" creationId="{6A86FB20-2079-4472-B35D-A854BA813463}"/>
          </ac:spMkLst>
        </pc:spChg>
        <pc:picChg chg="add mod">
          <ac:chgData name="Minesh Patel" userId="a66d4990ec83ac90" providerId="LiveId" clId="{696D1335-B73D-4678-9132-B1F54BF14EBE}" dt="2021-07-26T17:24:28.662" v="10632" actId="1076"/>
          <ac:picMkLst>
            <pc:docMk/>
            <pc:sldMk cId="3962446826" sldId="566"/>
            <ac:picMk id="8" creationId="{70CB99C5-26F1-45C5-9C6D-1FF45729554C}"/>
          </ac:picMkLst>
        </pc:picChg>
        <pc:picChg chg="add mod">
          <ac:chgData name="Minesh Patel" userId="a66d4990ec83ac90" providerId="LiveId" clId="{696D1335-B73D-4678-9132-B1F54BF14EBE}" dt="2021-07-26T17:24:15.539" v="10626" actId="1076"/>
          <ac:picMkLst>
            <pc:docMk/>
            <pc:sldMk cId="3962446826" sldId="566"/>
            <ac:picMk id="10" creationId="{862C7762-2C56-4497-A618-78AF97D24FC4}"/>
          </ac:picMkLst>
        </pc:picChg>
        <pc:picChg chg="add mod">
          <ac:chgData name="Minesh Patel" userId="a66d4990ec83ac90" providerId="LiveId" clId="{696D1335-B73D-4678-9132-B1F54BF14EBE}" dt="2021-07-26T17:24:23.213" v="10630" actId="1076"/>
          <ac:picMkLst>
            <pc:docMk/>
            <pc:sldMk cId="3962446826" sldId="566"/>
            <ac:picMk id="12" creationId="{53B7B4FB-B1BA-4248-AA51-FDBB96ACB9ED}"/>
          </ac:picMkLst>
        </pc:picChg>
        <pc:picChg chg="add mod">
          <ac:chgData name="Minesh Patel" userId="a66d4990ec83ac90" providerId="LiveId" clId="{696D1335-B73D-4678-9132-B1F54BF14EBE}" dt="2021-07-26T17:24:30.648" v="10633" actId="1076"/>
          <ac:picMkLst>
            <pc:docMk/>
            <pc:sldMk cId="3962446826" sldId="566"/>
            <ac:picMk id="14" creationId="{BD753EF2-96BF-4CFE-A788-887415DDCD0E}"/>
          </ac:picMkLst>
        </pc:picChg>
        <pc:picChg chg="add mod">
          <ac:chgData name="Minesh Patel" userId="a66d4990ec83ac90" providerId="LiveId" clId="{696D1335-B73D-4678-9132-B1F54BF14EBE}" dt="2021-07-26T17:24:23.213" v="10630" actId="1076"/>
          <ac:picMkLst>
            <pc:docMk/>
            <pc:sldMk cId="3962446826" sldId="566"/>
            <ac:picMk id="16" creationId="{8ECE34C3-A357-4DE7-896B-94DCD654A5C1}"/>
          </ac:picMkLst>
        </pc:picChg>
        <pc:picChg chg="add del mod">
          <ac:chgData name="Minesh Patel" userId="a66d4990ec83ac90" providerId="LiveId" clId="{696D1335-B73D-4678-9132-B1F54BF14EBE}" dt="2021-07-26T17:23:10.265" v="10606" actId="478"/>
          <ac:picMkLst>
            <pc:docMk/>
            <pc:sldMk cId="3962446826" sldId="566"/>
            <ac:picMk id="18" creationId="{457DC316-F353-434C-ACE7-11DADAB6322B}"/>
          </ac:picMkLst>
        </pc:picChg>
        <pc:picChg chg="add mod">
          <ac:chgData name="Minesh Patel" userId="a66d4990ec83ac90" providerId="LiveId" clId="{696D1335-B73D-4678-9132-B1F54BF14EBE}" dt="2021-07-26T17:24:13.248" v="10623" actId="1076"/>
          <ac:picMkLst>
            <pc:docMk/>
            <pc:sldMk cId="3962446826" sldId="566"/>
            <ac:picMk id="20" creationId="{CD94D33E-EEEB-4F8F-8BE2-F843AE406946}"/>
          </ac:picMkLst>
        </pc:picChg>
        <pc:picChg chg="add mod">
          <ac:chgData name="Minesh Patel" userId="a66d4990ec83ac90" providerId="LiveId" clId="{696D1335-B73D-4678-9132-B1F54BF14EBE}" dt="2021-07-26T17:24:18.393" v="10628" actId="1076"/>
          <ac:picMkLst>
            <pc:docMk/>
            <pc:sldMk cId="3962446826" sldId="566"/>
            <ac:picMk id="22" creationId="{2D747E4E-D253-4718-AE0D-1343DA95BA2E}"/>
          </ac:picMkLst>
        </pc:picChg>
        <pc:picChg chg="add mod">
          <ac:chgData name="Minesh Patel" userId="a66d4990ec83ac90" providerId="LiveId" clId="{696D1335-B73D-4678-9132-B1F54BF14EBE}" dt="2021-07-26T17:24:24.670" v="10631" actId="1076"/>
          <ac:picMkLst>
            <pc:docMk/>
            <pc:sldMk cId="3962446826" sldId="566"/>
            <ac:picMk id="24" creationId="{4B56CCB8-8005-4898-926B-41140A66CDE7}"/>
          </ac:picMkLst>
        </pc:picChg>
      </pc:sldChg>
      <pc:sldChg chg="addSp delSp modSp add mod delAnim modAnim chgLayout modNotesTx">
        <pc:chgData name="Minesh Patel" userId="a66d4990ec83ac90" providerId="LiveId" clId="{696D1335-B73D-4678-9132-B1F54BF14EBE}" dt="2021-07-26T23:30:03.664" v="15925"/>
        <pc:sldMkLst>
          <pc:docMk/>
          <pc:sldMk cId="2652339663" sldId="567"/>
        </pc:sldMkLst>
        <pc:spChg chg="mod ord">
          <ac:chgData name="Minesh Patel" userId="a66d4990ec83ac90" providerId="LiveId" clId="{696D1335-B73D-4678-9132-B1F54BF14EBE}" dt="2021-07-26T17:55:26.459" v="11869" actId="27636"/>
          <ac:spMkLst>
            <pc:docMk/>
            <pc:sldMk cId="2652339663" sldId="567"/>
            <ac:spMk id="2" creationId="{00000000-0000-0000-0000-000000000000}"/>
          </ac:spMkLst>
        </pc:spChg>
        <pc:spChg chg="add del mod">
          <ac:chgData name="Minesh Patel" userId="a66d4990ec83ac90" providerId="LiveId" clId="{696D1335-B73D-4678-9132-B1F54BF14EBE}" dt="2021-07-26T17:28:01.029" v="10825" actId="6264"/>
          <ac:spMkLst>
            <pc:docMk/>
            <pc:sldMk cId="2652339663" sldId="567"/>
            <ac:spMk id="3" creationId="{0CDCDFEB-6BDF-41CA-A0CC-8B92C376169D}"/>
          </ac:spMkLst>
        </pc:spChg>
        <pc:spChg chg="mod ord">
          <ac:chgData name="Minesh Patel" userId="a66d4990ec83ac90" providerId="LiveId" clId="{696D1335-B73D-4678-9132-B1F54BF14EBE}" dt="2021-07-26T17:28:01.029" v="10825" actId="6264"/>
          <ac:spMkLst>
            <pc:docMk/>
            <pc:sldMk cId="2652339663" sldId="567"/>
            <ac:spMk id="4" creationId="{E8A89F97-AFCF-4A8D-B37F-4048D2B5783D}"/>
          </ac:spMkLst>
        </pc:spChg>
        <pc:spChg chg="add del mod">
          <ac:chgData name="Minesh Patel" userId="a66d4990ec83ac90" providerId="LiveId" clId="{696D1335-B73D-4678-9132-B1F54BF14EBE}" dt="2021-07-26T17:28:01.029" v="10825" actId="6264"/>
          <ac:spMkLst>
            <pc:docMk/>
            <pc:sldMk cId="2652339663" sldId="567"/>
            <ac:spMk id="5" creationId="{CAE1D0E8-380E-465C-90FD-262FF1FC3653}"/>
          </ac:spMkLst>
        </pc:spChg>
        <pc:spChg chg="add mod ord">
          <ac:chgData name="Minesh Patel" userId="a66d4990ec83ac90" providerId="LiveId" clId="{696D1335-B73D-4678-9132-B1F54BF14EBE}" dt="2021-07-26T17:55:32.484" v="11871" actId="14100"/>
          <ac:spMkLst>
            <pc:docMk/>
            <pc:sldMk cId="2652339663" sldId="567"/>
            <ac:spMk id="6" creationId="{08FA4C4F-5B00-4CB4-B644-9259B1790F86}"/>
          </ac:spMkLst>
        </pc:spChg>
        <pc:spChg chg="del">
          <ac:chgData name="Minesh Patel" userId="a66d4990ec83ac90" providerId="LiveId" clId="{696D1335-B73D-4678-9132-B1F54BF14EBE}" dt="2021-07-26T17:27:57.390" v="10823" actId="478"/>
          <ac:spMkLst>
            <pc:docMk/>
            <pc:sldMk cId="2652339663" sldId="567"/>
            <ac:spMk id="7" creationId="{187AA193-F400-40FE-A5DA-25062B8F3DF8}"/>
          </ac:spMkLst>
        </pc:spChg>
        <pc:spChg chg="add mod">
          <ac:chgData name="Minesh Patel" userId="a66d4990ec83ac90" providerId="LiveId" clId="{696D1335-B73D-4678-9132-B1F54BF14EBE}" dt="2021-07-26T17:59:09.370" v="12220" actId="20577"/>
          <ac:spMkLst>
            <pc:docMk/>
            <pc:sldMk cId="2652339663" sldId="567"/>
            <ac:spMk id="27" creationId="{1C6BC152-4EDB-4D09-A61F-20B47228FFD4}"/>
          </ac:spMkLst>
        </pc:spChg>
        <pc:spChg chg="del">
          <ac:chgData name="Minesh Patel" userId="a66d4990ec83ac90" providerId="LiveId" clId="{696D1335-B73D-4678-9132-B1F54BF14EBE}" dt="2021-07-26T17:27:57.390" v="10823" actId="478"/>
          <ac:spMkLst>
            <pc:docMk/>
            <pc:sldMk cId="2652339663" sldId="567"/>
            <ac:spMk id="51" creationId="{3B0D5648-FB73-4479-946D-7E8819C0606F}"/>
          </ac:spMkLst>
        </pc:spChg>
        <pc:spChg chg="del">
          <ac:chgData name="Minesh Patel" userId="a66d4990ec83ac90" providerId="LiveId" clId="{696D1335-B73D-4678-9132-B1F54BF14EBE}" dt="2021-07-26T17:27:57.390" v="10823" actId="478"/>
          <ac:spMkLst>
            <pc:docMk/>
            <pc:sldMk cId="2652339663" sldId="567"/>
            <ac:spMk id="52" creationId="{FCEF5CD9-2CFE-467D-82CB-87B31352A83A}"/>
          </ac:spMkLst>
        </pc:spChg>
        <pc:spChg chg="del">
          <ac:chgData name="Minesh Patel" userId="a66d4990ec83ac90" providerId="LiveId" clId="{696D1335-B73D-4678-9132-B1F54BF14EBE}" dt="2021-07-26T17:27:57.390" v="10823" actId="478"/>
          <ac:spMkLst>
            <pc:docMk/>
            <pc:sldMk cId="2652339663" sldId="567"/>
            <ac:spMk id="53" creationId="{B06483DA-794C-48C7-B9E5-423E97D4C80D}"/>
          </ac:spMkLst>
        </pc:spChg>
        <pc:spChg chg="del">
          <ac:chgData name="Minesh Patel" userId="a66d4990ec83ac90" providerId="LiveId" clId="{696D1335-B73D-4678-9132-B1F54BF14EBE}" dt="2021-07-26T17:27:57.390" v="10823" actId="478"/>
          <ac:spMkLst>
            <pc:docMk/>
            <pc:sldMk cId="2652339663" sldId="567"/>
            <ac:spMk id="58" creationId="{AD24824F-B579-4F52-9671-B6A54318465F}"/>
          </ac:spMkLst>
        </pc:spChg>
        <pc:spChg chg="del">
          <ac:chgData name="Minesh Patel" userId="a66d4990ec83ac90" providerId="LiveId" clId="{696D1335-B73D-4678-9132-B1F54BF14EBE}" dt="2021-07-26T17:27:57.390" v="10823" actId="478"/>
          <ac:spMkLst>
            <pc:docMk/>
            <pc:sldMk cId="2652339663" sldId="567"/>
            <ac:spMk id="59" creationId="{D8BD3A04-5DED-4754-9398-BFC78E9CA5B4}"/>
          </ac:spMkLst>
        </pc:spChg>
        <pc:spChg chg="del">
          <ac:chgData name="Minesh Patel" userId="a66d4990ec83ac90" providerId="LiveId" clId="{696D1335-B73D-4678-9132-B1F54BF14EBE}" dt="2021-07-26T17:27:57.390" v="10823" actId="478"/>
          <ac:spMkLst>
            <pc:docMk/>
            <pc:sldMk cId="2652339663" sldId="567"/>
            <ac:spMk id="76" creationId="{E06A23D3-AB72-4533-96EC-511092CA5204}"/>
          </ac:spMkLst>
        </pc:spChg>
        <pc:spChg chg="del">
          <ac:chgData name="Minesh Patel" userId="a66d4990ec83ac90" providerId="LiveId" clId="{696D1335-B73D-4678-9132-B1F54BF14EBE}" dt="2021-07-26T17:27:57.390" v="10823" actId="478"/>
          <ac:spMkLst>
            <pc:docMk/>
            <pc:sldMk cId="2652339663" sldId="567"/>
            <ac:spMk id="78" creationId="{E74A6F7C-F193-4978-ADCB-6E4D3757239B}"/>
          </ac:spMkLst>
        </pc:spChg>
        <pc:spChg chg="del">
          <ac:chgData name="Minesh Patel" userId="a66d4990ec83ac90" providerId="LiveId" clId="{696D1335-B73D-4678-9132-B1F54BF14EBE}" dt="2021-07-26T17:27:57.390" v="10823" actId="478"/>
          <ac:spMkLst>
            <pc:docMk/>
            <pc:sldMk cId="2652339663" sldId="567"/>
            <ac:spMk id="81" creationId="{DB6E8E45-F5DB-4B63-8CB2-C422B8E8A13D}"/>
          </ac:spMkLst>
        </pc:spChg>
        <pc:spChg chg="del">
          <ac:chgData name="Minesh Patel" userId="a66d4990ec83ac90" providerId="LiveId" clId="{696D1335-B73D-4678-9132-B1F54BF14EBE}" dt="2021-07-26T17:27:55.442" v="10822" actId="478"/>
          <ac:spMkLst>
            <pc:docMk/>
            <pc:sldMk cId="2652339663" sldId="567"/>
            <ac:spMk id="82" creationId="{6A86FB20-2079-4472-B35D-A854BA813463}"/>
          </ac:spMkLst>
        </pc:spChg>
        <pc:spChg chg="del">
          <ac:chgData name="Minesh Patel" userId="a66d4990ec83ac90" providerId="LiveId" clId="{696D1335-B73D-4678-9132-B1F54BF14EBE}" dt="2021-07-26T17:27:57.390" v="10823" actId="478"/>
          <ac:spMkLst>
            <pc:docMk/>
            <pc:sldMk cId="2652339663" sldId="567"/>
            <ac:spMk id="85" creationId="{D6D1B30C-AE0B-474D-9748-C3DC0FECCB22}"/>
          </ac:spMkLst>
        </pc:spChg>
        <pc:spChg chg="del">
          <ac:chgData name="Minesh Patel" userId="a66d4990ec83ac90" providerId="LiveId" clId="{696D1335-B73D-4678-9132-B1F54BF14EBE}" dt="2021-07-26T17:27:58.958" v="10824" actId="478"/>
          <ac:spMkLst>
            <pc:docMk/>
            <pc:sldMk cId="2652339663" sldId="567"/>
            <ac:spMk id="87" creationId="{84F9C880-33E6-486E-8453-46F6EA2CB2F5}"/>
          </ac:spMkLst>
        </pc:spChg>
      </pc:sldChg>
      <pc:sldChg chg="modSp add mod modAnim modNotesTx">
        <pc:chgData name="Minesh Patel" userId="a66d4990ec83ac90" providerId="LiveId" clId="{696D1335-B73D-4678-9132-B1F54BF14EBE}" dt="2021-07-26T23:24:20.694" v="15431"/>
        <pc:sldMkLst>
          <pc:docMk/>
          <pc:sldMk cId="2188762186" sldId="568"/>
        </pc:sldMkLst>
        <pc:spChg chg="mod">
          <ac:chgData name="Minesh Patel" userId="a66d4990ec83ac90" providerId="LiveId" clId="{696D1335-B73D-4678-9132-B1F54BF14EBE}" dt="2021-07-26T17:34:50.700" v="11010" actId="1076"/>
          <ac:spMkLst>
            <pc:docMk/>
            <pc:sldMk cId="2188762186" sldId="568"/>
            <ac:spMk id="48" creationId="{99626A3D-AEC6-4864-8AE2-556FDB74F87A}"/>
          </ac:spMkLst>
        </pc:spChg>
        <pc:spChg chg="mod">
          <ac:chgData name="Minesh Patel" userId="a66d4990ec83ac90" providerId="LiveId" clId="{696D1335-B73D-4678-9132-B1F54BF14EBE}" dt="2021-07-26T17:34:40.222" v="11007" actId="20577"/>
          <ac:spMkLst>
            <pc:docMk/>
            <pc:sldMk cId="2188762186" sldId="568"/>
            <ac:spMk id="49" creationId="{D5301A09-AEAE-479F-8527-0B6D5EB6C59A}"/>
          </ac:spMkLst>
        </pc:spChg>
        <pc:spChg chg="mod">
          <ac:chgData name="Minesh Patel" userId="a66d4990ec83ac90" providerId="LiveId" clId="{696D1335-B73D-4678-9132-B1F54BF14EBE}" dt="2021-07-26T17:48:40.732" v="11724" actId="6549"/>
          <ac:spMkLst>
            <pc:docMk/>
            <pc:sldMk cId="2188762186" sldId="568"/>
            <ac:spMk id="51" creationId="{BD0F2ECC-CE9E-40FA-8C1C-082BC10EB220}"/>
          </ac:spMkLst>
        </pc:spChg>
      </pc:sldChg>
    </pc:docChg>
  </pc:docChgLst>
  <pc:docChgLst>
    <pc:chgData name="Minesh Patel" userId="a66d4990ec83ac90" providerId="LiveId" clId="{F270E739-C37C-4C9B-8874-E221A9B85C5C}"/>
    <pc:docChg chg="delSld modSld delSection modSection">
      <pc:chgData name="Minesh Patel" userId="a66d4990ec83ac90" providerId="LiveId" clId="{F270E739-C37C-4C9B-8874-E221A9B85C5C}" dt="2021-07-27T09:34:06.889" v="11" actId="20577"/>
      <pc:docMkLst>
        <pc:docMk/>
      </pc:docMkLst>
      <pc:sldChg chg="modSp mod">
        <pc:chgData name="Minesh Patel" userId="a66d4990ec83ac90" providerId="LiveId" clId="{F270E739-C37C-4C9B-8874-E221A9B85C5C}" dt="2021-07-27T09:33:56.505" v="6" actId="20577"/>
        <pc:sldMkLst>
          <pc:docMk/>
          <pc:sldMk cId="1164887623" sldId="338"/>
        </pc:sldMkLst>
        <pc:spChg chg="mod">
          <ac:chgData name="Minesh Patel" userId="a66d4990ec83ac90" providerId="LiveId" clId="{F270E739-C37C-4C9B-8874-E221A9B85C5C}" dt="2021-07-27T09:33:56.505" v="6" actId="20577"/>
          <ac:spMkLst>
            <pc:docMk/>
            <pc:sldMk cId="1164887623" sldId="338"/>
            <ac:spMk id="3" creationId="{00000000-0000-0000-0000-000000000000}"/>
          </ac:spMkLst>
        </pc:spChg>
      </pc:sldChg>
      <pc:sldChg chg="del">
        <pc:chgData name="Minesh Patel" userId="a66d4990ec83ac90" providerId="LiveId" clId="{F270E739-C37C-4C9B-8874-E221A9B85C5C}" dt="2021-07-27T09:28:39.278" v="0" actId="47"/>
        <pc:sldMkLst>
          <pc:docMk/>
          <pc:sldMk cId="2542346401" sldId="353"/>
        </pc:sldMkLst>
      </pc:sldChg>
      <pc:sldChg chg="del">
        <pc:chgData name="Minesh Patel" userId="a66d4990ec83ac90" providerId="LiveId" clId="{F270E739-C37C-4C9B-8874-E221A9B85C5C}" dt="2021-07-27T09:28:39.278" v="0" actId="47"/>
        <pc:sldMkLst>
          <pc:docMk/>
          <pc:sldMk cId="813171395" sldId="454"/>
        </pc:sldMkLst>
      </pc:sldChg>
      <pc:sldChg chg="del">
        <pc:chgData name="Minesh Patel" userId="a66d4990ec83ac90" providerId="LiveId" clId="{F270E739-C37C-4C9B-8874-E221A9B85C5C}" dt="2021-07-27T09:28:39.278" v="0" actId="47"/>
        <pc:sldMkLst>
          <pc:docMk/>
          <pc:sldMk cId="1625547709" sldId="459"/>
        </pc:sldMkLst>
      </pc:sldChg>
      <pc:sldChg chg="del">
        <pc:chgData name="Minesh Patel" userId="a66d4990ec83ac90" providerId="LiveId" clId="{F270E739-C37C-4C9B-8874-E221A9B85C5C}" dt="2021-07-27T09:28:39.278" v="0" actId="47"/>
        <pc:sldMkLst>
          <pc:docMk/>
          <pc:sldMk cId="2582805387" sldId="475"/>
        </pc:sldMkLst>
      </pc:sldChg>
      <pc:sldChg chg="del">
        <pc:chgData name="Minesh Patel" userId="a66d4990ec83ac90" providerId="LiveId" clId="{F270E739-C37C-4C9B-8874-E221A9B85C5C}" dt="2021-07-27T09:28:39.278" v="0" actId="47"/>
        <pc:sldMkLst>
          <pc:docMk/>
          <pc:sldMk cId="2909855020" sldId="481"/>
        </pc:sldMkLst>
      </pc:sldChg>
      <pc:sldChg chg="del">
        <pc:chgData name="Minesh Patel" userId="a66d4990ec83ac90" providerId="LiveId" clId="{F270E739-C37C-4C9B-8874-E221A9B85C5C}" dt="2021-07-27T09:28:39.278" v="0" actId="47"/>
        <pc:sldMkLst>
          <pc:docMk/>
          <pc:sldMk cId="151984443" sldId="488"/>
        </pc:sldMkLst>
      </pc:sldChg>
      <pc:sldChg chg="del">
        <pc:chgData name="Minesh Patel" userId="a66d4990ec83ac90" providerId="LiveId" clId="{F270E739-C37C-4C9B-8874-E221A9B85C5C}" dt="2021-07-27T09:28:39.278" v="0" actId="47"/>
        <pc:sldMkLst>
          <pc:docMk/>
          <pc:sldMk cId="2652132200" sldId="490"/>
        </pc:sldMkLst>
      </pc:sldChg>
      <pc:sldChg chg="del">
        <pc:chgData name="Minesh Patel" userId="a66d4990ec83ac90" providerId="LiveId" clId="{F270E739-C37C-4C9B-8874-E221A9B85C5C}" dt="2021-07-27T09:28:39.278" v="0" actId="47"/>
        <pc:sldMkLst>
          <pc:docMk/>
          <pc:sldMk cId="1974694086" sldId="491"/>
        </pc:sldMkLst>
      </pc:sldChg>
      <pc:sldChg chg="del">
        <pc:chgData name="Minesh Patel" userId="a66d4990ec83ac90" providerId="LiveId" clId="{F270E739-C37C-4C9B-8874-E221A9B85C5C}" dt="2021-07-27T09:28:39.278" v="0" actId="47"/>
        <pc:sldMkLst>
          <pc:docMk/>
          <pc:sldMk cId="2757879856" sldId="493"/>
        </pc:sldMkLst>
      </pc:sldChg>
      <pc:sldChg chg="del">
        <pc:chgData name="Minesh Patel" userId="a66d4990ec83ac90" providerId="LiveId" clId="{F270E739-C37C-4C9B-8874-E221A9B85C5C}" dt="2021-07-27T09:28:39.278" v="0" actId="47"/>
        <pc:sldMkLst>
          <pc:docMk/>
          <pc:sldMk cId="1376966029" sldId="495"/>
        </pc:sldMkLst>
      </pc:sldChg>
      <pc:sldChg chg="del">
        <pc:chgData name="Minesh Patel" userId="a66d4990ec83ac90" providerId="LiveId" clId="{F270E739-C37C-4C9B-8874-E221A9B85C5C}" dt="2021-07-27T09:28:42.594" v="1" actId="47"/>
        <pc:sldMkLst>
          <pc:docMk/>
          <pc:sldMk cId="340503156" sldId="501"/>
        </pc:sldMkLst>
      </pc:sldChg>
      <pc:sldChg chg="del">
        <pc:chgData name="Minesh Patel" userId="a66d4990ec83ac90" providerId="LiveId" clId="{F270E739-C37C-4C9B-8874-E221A9B85C5C}" dt="2021-07-27T09:28:42.594" v="1" actId="47"/>
        <pc:sldMkLst>
          <pc:docMk/>
          <pc:sldMk cId="1994491716" sldId="502"/>
        </pc:sldMkLst>
      </pc:sldChg>
      <pc:sldChg chg="del">
        <pc:chgData name="Minesh Patel" userId="a66d4990ec83ac90" providerId="LiveId" clId="{F270E739-C37C-4C9B-8874-E221A9B85C5C}" dt="2021-07-27T09:28:39.278" v="0" actId="47"/>
        <pc:sldMkLst>
          <pc:docMk/>
          <pc:sldMk cId="2289335601" sldId="511"/>
        </pc:sldMkLst>
      </pc:sldChg>
      <pc:sldChg chg="del">
        <pc:chgData name="Minesh Patel" userId="a66d4990ec83ac90" providerId="LiveId" clId="{F270E739-C37C-4C9B-8874-E221A9B85C5C}" dt="2021-07-27T09:28:39.278" v="0" actId="47"/>
        <pc:sldMkLst>
          <pc:docMk/>
          <pc:sldMk cId="316821384" sldId="512"/>
        </pc:sldMkLst>
      </pc:sldChg>
      <pc:sldChg chg="del">
        <pc:chgData name="Minesh Patel" userId="a66d4990ec83ac90" providerId="LiveId" clId="{F270E739-C37C-4C9B-8874-E221A9B85C5C}" dt="2021-07-27T09:28:39.278" v="0" actId="47"/>
        <pc:sldMkLst>
          <pc:docMk/>
          <pc:sldMk cId="1615744589" sldId="513"/>
        </pc:sldMkLst>
      </pc:sldChg>
      <pc:sldChg chg="del">
        <pc:chgData name="Minesh Patel" userId="a66d4990ec83ac90" providerId="LiveId" clId="{F270E739-C37C-4C9B-8874-E221A9B85C5C}" dt="2021-07-27T09:28:39.278" v="0" actId="47"/>
        <pc:sldMkLst>
          <pc:docMk/>
          <pc:sldMk cId="3549205532" sldId="514"/>
        </pc:sldMkLst>
      </pc:sldChg>
      <pc:sldChg chg="del">
        <pc:chgData name="Minesh Patel" userId="a66d4990ec83ac90" providerId="LiveId" clId="{F270E739-C37C-4C9B-8874-E221A9B85C5C}" dt="2021-07-27T09:28:39.278" v="0" actId="47"/>
        <pc:sldMkLst>
          <pc:docMk/>
          <pc:sldMk cId="468132637" sldId="519"/>
        </pc:sldMkLst>
      </pc:sldChg>
      <pc:sldChg chg="del">
        <pc:chgData name="Minesh Patel" userId="a66d4990ec83ac90" providerId="LiveId" clId="{F270E739-C37C-4C9B-8874-E221A9B85C5C}" dt="2021-07-27T09:28:39.278" v="0" actId="47"/>
        <pc:sldMkLst>
          <pc:docMk/>
          <pc:sldMk cId="2583347242" sldId="534"/>
        </pc:sldMkLst>
      </pc:sldChg>
      <pc:sldChg chg="del">
        <pc:chgData name="Minesh Patel" userId="a66d4990ec83ac90" providerId="LiveId" clId="{F270E739-C37C-4C9B-8874-E221A9B85C5C}" dt="2021-07-27T09:28:39.278" v="0" actId="47"/>
        <pc:sldMkLst>
          <pc:docMk/>
          <pc:sldMk cId="3636505078" sldId="535"/>
        </pc:sldMkLst>
      </pc:sldChg>
      <pc:sldChg chg="del">
        <pc:chgData name="Minesh Patel" userId="a66d4990ec83ac90" providerId="LiveId" clId="{F270E739-C37C-4C9B-8874-E221A9B85C5C}" dt="2021-07-27T09:28:39.278" v="0" actId="47"/>
        <pc:sldMkLst>
          <pc:docMk/>
          <pc:sldMk cId="456954948" sldId="536"/>
        </pc:sldMkLst>
      </pc:sldChg>
      <pc:sldChg chg="del">
        <pc:chgData name="Minesh Patel" userId="a66d4990ec83ac90" providerId="LiveId" clId="{F270E739-C37C-4C9B-8874-E221A9B85C5C}" dt="2021-07-27T09:28:39.278" v="0" actId="47"/>
        <pc:sldMkLst>
          <pc:docMk/>
          <pc:sldMk cId="386662337" sldId="538"/>
        </pc:sldMkLst>
      </pc:sldChg>
      <pc:sldChg chg="del">
        <pc:chgData name="Minesh Patel" userId="a66d4990ec83ac90" providerId="LiveId" clId="{F270E739-C37C-4C9B-8874-E221A9B85C5C}" dt="2021-07-27T09:28:39.278" v="0" actId="47"/>
        <pc:sldMkLst>
          <pc:docMk/>
          <pc:sldMk cId="267874207" sldId="548"/>
        </pc:sldMkLst>
      </pc:sldChg>
      <pc:sldChg chg="del">
        <pc:chgData name="Minesh Patel" userId="a66d4990ec83ac90" providerId="LiveId" clId="{F270E739-C37C-4C9B-8874-E221A9B85C5C}" dt="2021-07-27T09:28:39.278" v="0" actId="47"/>
        <pc:sldMkLst>
          <pc:docMk/>
          <pc:sldMk cId="1001438892" sldId="549"/>
        </pc:sldMkLst>
      </pc:sldChg>
      <pc:sldChg chg="del">
        <pc:chgData name="Minesh Patel" userId="a66d4990ec83ac90" providerId="LiveId" clId="{F270E739-C37C-4C9B-8874-E221A9B85C5C}" dt="2021-07-27T09:28:39.278" v="0" actId="47"/>
        <pc:sldMkLst>
          <pc:docMk/>
          <pc:sldMk cId="783595629" sldId="551"/>
        </pc:sldMkLst>
      </pc:sldChg>
      <pc:sldChg chg="modSp mod modNotesTx">
        <pc:chgData name="Minesh Patel" userId="a66d4990ec83ac90" providerId="LiveId" clId="{F270E739-C37C-4C9B-8874-E221A9B85C5C}" dt="2021-07-27T09:34:06.889" v="11" actId="20577"/>
        <pc:sldMkLst>
          <pc:docMk/>
          <pc:sldMk cId="1004842867" sldId="553"/>
        </pc:sldMkLst>
        <pc:spChg chg="mod">
          <ac:chgData name="Minesh Patel" userId="a66d4990ec83ac90" providerId="LiveId" clId="{F270E739-C37C-4C9B-8874-E221A9B85C5C}" dt="2021-07-27T09:34:04.621" v="10" actId="20577"/>
          <ac:spMkLst>
            <pc:docMk/>
            <pc:sldMk cId="1004842867" sldId="553"/>
            <ac:spMk id="3" creationId="{00000000-0000-0000-0000-000000000000}"/>
          </ac:spMkLst>
        </pc:spChg>
      </pc:sldChg>
      <pc:sldChg chg="del">
        <pc:chgData name="Minesh Patel" userId="a66d4990ec83ac90" providerId="LiveId" clId="{F270E739-C37C-4C9B-8874-E221A9B85C5C}" dt="2021-07-27T09:28:39.278" v="0" actId="47"/>
        <pc:sldMkLst>
          <pc:docMk/>
          <pc:sldMk cId="3991171425" sldId="554"/>
        </pc:sldMkLst>
      </pc:sldChg>
      <pc:sldChg chg="del">
        <pc:chgData name="Minesh Patel" userId="a66d4990ec83ac90" providerId="LiveId" clId="{F270E739-C37C-4C9B-8874-E221A9B85C5C}" dt="2021-07-27T09:28:39.278" v="0" actId="47"/>
        <pc:sldMkLst>
          <pc:docMk/>
          <pc:sldMk cId="4098411596" sldId="558"/>
        </pc:sldMkLst>
      </pc:sldChg>
      <pc:sldChg chg="del">
        <pc:chgData name="Minesh Patel" userId="a66d4990ec83ac90" providerId="LiveId" clId="{F270E739-C37C-4C9B-8874-E221A9B85C5C}" dt="2021-07-27T09:28:39.278" v="0" actId="47"/>
        <pc:sldMkLst>
          <pc:docMk/>
          <pc:sldMk cId="1769034994" sldId="559"/>
        </pc:sldMkLst>
      </pc:sldChg>
      <pc:sldChg chg="del">
        <pc:chgData name="Minesh Patel" userId="a66d4990ec83ac90" providerId="LiveId" clId="{F270E739-C37C-4C9B-8874-E221A9B85C5C}" dt="2021-07-27T09:28:39.278" v="0" actId="47"/>
        <pc:sldMkLst>
          <pc:docMk/>
          <pc:sldMk cId="3325249546" sldId="562"/>
        </pc:sldMkLst>
      </pc:sldChg>
    </pc:docChg>
  </pc:docChgLst>
  <pc:docChgLst>
    <pc:chgData name="Minesh Patel" userId="a66d4990ec83ac90" providerId="LiveId" clId="{15786D6A-8476-46D8-9BC3-B481EC726F6E}"/>
    <pc:docChg chg="undo redo custSel addSld delSld modSld modSection">
      <pc:chgData name="Minesh Patel" userId="a66d4990ec83ac90" providerId="LiveId" clId="{15786D6A-8476-46D8-9BC3-B481EC726F6E}" dt="2021-10-11T20:52:01.696" v="87" actId="20577"/>
      <pc:docMkLst>
        <pc:docMk/>
      </pc:docMkLst>
      <pc:sldChg chg="modSp">
        <pc:chgData name="Minesh Patel" userId="a66d4990ec83ac90" providerId="LiveId" clId="{15786D6A-8476-46D8-9BC3-B481EC726F6E}" dt="2021-10-11T20:11:05.256" v="57" actId="207"/>
        <pc:sldMkLst>
          <pc:docMk/>
          <pc:sldMk cId="167103795" sldId="528"/>
        </pc:sldMkLst>
        <pc:spChg chg="mod">
          <ac:chgData name="Minesh Patel" userId="a66d4990ec83ac90" providerId="LiveId" clId="{15786D6A-8476-46D8-9BC3-B481EC726F6E}" dt="2021-10-11T20:11:05.256" v="57" actId="207"/>
          <ac:spMkLst>
            <pc:docMk/>
            <pc:sldMk cId="167103795" sldId="528"/>
            <ac:spMk id="12" creationId="{53359D32-79A6-44E7-BA96-C47FF828C015}"/>
          </ac:spMkLst>
        </pc:spChg>
      </pc:sldChg>
      <pc:sldChg chg="modSp mod modAnim">
        <pc:chgData name="Minesh Patel" userId="a66d4990ec83ac90" providerId="LiveId" clId="{15786D6A-8476-46D8-9BC3-B481EC726F6E}" dt="2021-10-11T20:10:43.375" v="55" actId="20578"/>
        <pc:sldMkLst>
          <pc:docMk/>
          <pc:sldMk cId="2980466645" sldId="583"/>
        </pc:sldMkLst>
        <pc:spChg chg="mod">
          <ac:chgData name="Minesh Patel" userId="a66d4990ec83ac90" providerId="LiveId" clId="{15786D6A-8476-46D8-9BC3-B481EC726F6E}" dt="2021-10-11T20:10:25.092" v="45" actId="207"/>
          <ac:spMkLst>
            <pc:docMk/>
            <pc:sldMk cId="2980466645" sldId="583"/>
            <ac:spMk id="7" creationId="{78FE383A-A0AC-4BD8-964A-8860C732BBE6}"/>
          </ac:spMkLst>
        </pc:spChg>
        <pc:spChg chg="mod">
          <ac:chgData name="Minesh Patel" userId="a66d4990ec83ac90" providerId="LiveId" clId="{15786D6A-8476-46D8-9BC3-B481EC726F6E}" dt="2021-10-11T20:10:43.375" v="55" actId="20578"/>
          <ac:spMkLst>
            <pc:docMk/>
            <pc:sldMk cId="2980466645" sldId="583"/>
            <ac:spMk id="18" creationId="{4498E775-3D20-4DFE-B804-439AD96F01B2}"/>
          </ac:spMkLst>
        </pc:spChg>
      </pc:sldChg>
      <pc:sldChg chg="modNotesTx">
        <pc:chgData name="Minesh Patel" userId="a66d4990ec83ac90" providerId="LiveId" clId="{15786D6A-8476-46D8-9BC3-B481EC726F6E}" dt="2021-10-11T20:52:01.696" v="87" actId="20577"/>
        <pc:sldMkLst>
          <pc:docMk/>
          <pc:sldMk cId="3534374452" sldId="637"/>
        </pc:sldMkLst>
      </pc:sldChg>
      <pc:sldChg chg="modSp">
        <pc:chgData name="Minesh Patel" userId="a66d4990ec83ac90" providerId="LiveId" clId="{15786D6A-8476-46D8-9BC3-B481EC726F6E}" dt="2021-10-11T20:13:39.395" v="77" actId="207"/>
        <pc:sldMkLst>
          <pc:docMk/>
          <pc:sldMk cId="2104783950" sldId="638"/>
        </pc:sldMkLst>
        <pc:spChg chg="mod">
          <ac:chgData name="Minesh Patel" userId="a66d4990ec83ac90" providerId="LiveId" clId="{15786D6A-8476-46D8-9BC3-B481EC726F6E}" dt="2021-10-11T20:13:39.395" v="77" actId="207"/>
          <ac:spMkLst>
            <pc:docMk/>
            <pc:sldMk cId="2104783950" sldId="638"/>
            <ac:spMk id="3" creationId="{63F3922A-C85B-4212-AF43-07BE666F8C17}"/>
          </ac:spMkLst>
        </pc:spChg>
      </pc:sldChg>
      <pc:sldChg chg="modSp">
        <pc:chgData name="Minesh Patel" userId="a66d4990ec83ac90" providerId="LiveId" clId="{15786D6A-8476-46D8-9BC3-B481EC726F6E}" dt="2021-10-11T20:12:56.189" v="72" actId="207"/>
        <pc:sldMkLst>
          <pc:docMk/>
          <pc:sldMk cId="1892087644" sldId="639"/>
        </pc:sldMkLst>
        <pc:spChg chg="mod">
          <ac:chgData name="Minesh Patel" userId="a66d4990ec83ac90" providerId="LiveId" clId="{15786D6A-8476-46D8-9BC3-B481EC726F6E}" dt="2021-10-11T20:12:42.939" v="71" actId="207"/>
          <ac:spMkLst>
            <pc:docMk/>
            <pc:sldMk cId="1892087644" sldId="639"/>
            <ac:spMk id="3" creationId="{0E2EC248-7BF8-451B-BB29-ACAAF97F97E0}"/>
          </ac:spMkLst>
        </pc:spChg>
        <pc:spChg chg="mod">
          <ac:chgData name="Minesh Patel" userId="a66d4990ec83ac90" providerId="LiveId" clId="{15786D6A-8476-46D8-9BC3-B481EC726F6E}" dt="2021-10-11T20:12:56.189" v="72" actId="207"/>
          <ac:spMkLst>
            <pc:docMk/>
            <pc:sldMk cId="1892087644" sldId="639"/>
            <ac:spMk id="36" creationId="{1FC24043-03A1-4581-B656-BBC7B517AA41}"/>
          </ac:spMkLst>
        </pc:spChg>
      </pc:sldChg>
      <pc:sldChg chg="modSp">
        <pc:chgData name="Minesh Patel" userId="a66d4990ec83ac90" providerId="LiveId" clId="{15786D6A-8476-46D8-9BC3-B481EC726F6E}" dt="2021-10-11T20:14:28.469" v="80" actId="207"/>
        <pc:sldMkLst>
          <pc:docMk/>
          <pc:sldMk cId="501923250" sldId="640"/>
        </pc:sldMkLst>
        <pc:spChg chg="mod">
          <ac:chgData name="Minesh Patel" userId="a66d4990ec83ac90" providerId="LiveId" clId="{15786D6A-8476-46D8-9BC3-B481EC726F6E}" dt="2021-10-11T20:14:28.469" v="80" actId="207"/>
          <ac:spMkLst>
            <pc:docMk/>
            <pc:sldMk cId="501923250" sldId="640"/>
            <ac:spMk id="17" creationId="{46B82F20-0931-43BE-B072-3B522E995D03}"/>
          </ac:spMkLst>
        </pc:spChg>
      </pc:sldChg>
      <pc:sldChg chg="del">
        <pc:chgData name="Minesh Patel" userId="a66d4990ec83ac90" providerId="LiveId" clId="{15786D6A-8476-46D8-9BC3-B481EC726F6E}" dt="2021-10-11T20:06:40.105" v="24" actId="47"/>
        <pc:sldMkLst>
          <pc:docMk/>
          <pc:sldMk cId="4180620006" sldId="816"/>
        </pc:sldMkLst>
      </pc:sldChg>
      <pc:sldChg chg="modSp">
        <pc:chgData name="Minesh Patel" userId="a66d4990ec83ac90" providerId="LiveId" clId="{15786D6A-8476-46D8-9BC3-B481EC726F6E}" dt="2021-10-11T20:13:53.217" v="78" actId="207"/>
        <pc:sldMkLst>
          <pc:docMk/>
          <pc:sldMk cId="2130899036" sldId="818"/>
        </pc:sldMkLst>
        <pc:spChg chg="mod">
          <ac:chgData name="Minesh Patel" userId="a66d4990ec83ac90" providerId="LiveId" clId="{15786D6A-8476-46D8-9BC3-B481EC726F6E}" dt="2021-10-11T20:13:53.217" v="78" actId="207"/>
          <ac:spMkLst>
            <pc:docMk/>
            <pc:sldMk cId="2130899036" sldId="818"/>
            <ac:spMk id="3" creationId="{63F3922A-C85B-4212-AF43-07BE666F8C17}"/>
          </ac:spMkLst>
        </pc:spChg>
      </pc:sldChg>
      <pc:sldChg chg="modSp mod">
        <pc:chgData name="Minesh Patel" userId="a66d4990ec83ac90" providerId="LiveId" clId="{15786D6A-8476-46D8-9BC3-B481EC726F6E}" dt="2021-10-11T20:06:02.101" v="21" actId="1076"/>
        <pc:sldMkLst>
          <pc:docMk/>
          <pc:sldMk cId="2955043384" sldId="821"/>
        </pc:sldMkLst>
        <pc:spChg chg="mod">
          <ac:chgData name="Minesh Patel" userId="a66d4990ec83ac90" providerId="LiveId" clId="{15786D6A-8476-46D8-9BC3-B481EC726F6E}" dt="2021-10-11T20:05:52.829" v="16" actId="14100"/>
          <ac:spMkLst>
            <pc:docMk/>
            <pc:sldMk cId="2955043384" sldId="821"/>
            <ac:spMk id="8" creationId="{A1A827D2-C813-4E0D-A1A8-9AB3EFA9AE53}"/>
          </ac:spMkLst>
        </pc:spChg>
        <pc:picChg chg="mod">
          <ac:chgData name="Minesh Patel" userId="a66d4990ec83ac90" providerId="LiveId" clId="{15786D6A-8476-46D8-9BC3-B481EC726F6E}" dt="2021-10-11T20:06:02.101" v="21" actId="1076"/>
          <ac:picMkLst>
            <pc:docMk/>
            <pc:sldMk cId="2955043384" sldId="821"/>
            <ac:picMk id="5" creationId="{33EA074B-B2B2-4836-9784-7C296F4A9815}"/>
          </ac:picMkLst>
        </pc:picChg>
      </pc:sldChg>
      <pc:sldChg chg="modSp mod modNotesTx">
        <pc:chgData name="Minesh Patel" userId="a66d4990ec83ac90" providerId="LiveId" clId="{15786D6A-8476-46D8-9BC3-B481EC726F6E}" dt="2021-10-11T20:51:37.401" v="81" actId="20577"/>
        <pc:sldMkLst>
          <pc:docMk/>
          <pc:sldMk cId="1949817092" sldId="824"/>
        </pc:sldMkLst>
        <pc:spChg chg="mod">
          <ac:chgData name="Minesh Patel" userId="a66d4990ec83ac90" providerId="LiveId" clId="{15786D6A-8476-46D8-9BC3-B481EC726F6E}" dt="2021-10-11T20:11:43.544" v="61" actId="207"/>
          <ac:spMkLst>
            <pc:docMk/>
            <pc:sldMk cId="1949817092" sldId="824"/>
            <ac:spMk id="43" creationId="{9F18097A-D329-41DF-93D0-8B8B8FEFB2F0}"/>
          </ac:spMkLst>
        </pc:spChg>
        <pc:spChg chg="mod">
          <ac:chgData name="Minesh Patel" userId="a66d4990ec83ac90" providerId="LiveId" clId="{15786D6A-8476-46D8-9BC3-B481EC726F6E}" dt="2021-10-11T20:11:58.881" v="66" actId="207"/>
          <ac:spMkLst>
            <pc:docMk/>
            <pc:sldMk cId="1949817092" sldId="824"/>
            <ac:spMk id="52" creationId="{719D2D4A-56F3-4789-B8E1-E2A49BB1BA62}"/>
          </ac:spMkLst>
        </pc:spChg>
      </pc:sldChg>
      <pc:sldChg chg="modSp modAnim modNotesTx">
        <pc:chgData name="Minesh Patel" userId="a66d4990ec83ac90" providerId="LiveId" clId="{15786D6A-8476-46D8-9BC3-B481EC726F6E}" dt="2021-10-11T20:51:44.193" v="83" actId="20577"/>
        <pc:sldMkLst>
          <pc:docMk/>
          <pc:sldMk cId="2661467452" sldId="827"/>
        </pc:sldMkLst>
        <pc:spChg chg="mod">
          <ac:chgData name="Minesh Patel" userId="a66d4990ec83ac90" providerId="LiveId" clId="{15786D6A-8476-46D8-9BC3-B481EC726F6E}" dt="2021-10-11T20:12:32.754" v="70" actId="207"/>
          <ac:spMkLst>
            <pc:docMk/>
            <pc:sldMk cId="2661467452" sldId="827"/>
            <ac:spMk id="81" creationId="{E43BD31F-73D7-4932-952A-DA9FF0D11F28}"/>
          </ac:spMkLst>
        </pc:spChg>
      </pc:sldChg>
      <pc:sldChg chg="modNotesTx">
        <pc:chgData name="Minesh Patel" userId="a66d4990ec83ac90" providerId="LiveId" clId="{15786D6A-8476-46D8-9BC3-B481EC726F6E}" dt="2021-10-11T20:07:09.730" v="44" actId="20577"/>
        <pc:sldMkLst>
          <pc:docMk/>
          <pc:sldMk cId="2812917059" sldId="833"/>
        </pc:sldMkLst>
      </pc:sldChg>
      <pc:sldChg chg="modSp mod">
        <pc:chgData name="Minesh Patel" userId="a66d4990ec83ac90" providerId="LiveId" clId="{15786D6A-8476-46D8-9BC3-B481EC726F6E}" dt="2021-10-11T20:11:27.776" v="60" actId="20577"/>
        <pc:sldMkLst>
          <pc:docMk/>
          <pc:sldMk cId="1414145556" sldId="838"/>
        </pc:sldMkLst>
        <pc:spChg chg="mod">
          <ac:chgData name="Minesh Patel" userId="a66d4990ec83ac90" providerId="LiveId" clId="{15786D6A-8476-46D8-9BC3-B481EC726F6E}" dt="2021-10-11T20:11:27.776" v="60" actId="20577"/>
          <ac:spMkLst>
            <pc:docMk/>
            <pc:sldMk cId="1414145556" sldId="838"/>
            <ac:spMk id="12" creationId="{53359D32-79A6-44E7-BA96-C47FF828C015}"/>
          </ac:spMkLst>
        </pc:spChg>
      </pc:sldChg>
      <pc:sldChg chg="add modAnim modNotesTx">
        <pc:chgData name="Minesh Patel" userId="a66d4990ec83ac90" providerId="LiveId" clId="{15786D6A-8476-46D8-9BC3-B481EC726F6E}" dt="2021-10-11T20:06:42.456" v="25"/>
        <pc:sldMkLst>
          <pc:docMk/>
          <pc:sldMk cId="2375808210" sldId="842"/>
        </pc:sldMkLst>
      </pc:sldChg>
    </pc:docChg>
  </pc:docChgLst>
  <pc:docChgLst>
    <pc:chgData name="Minesh Patel" userId="a66d4990ec83ac90" providerId="LiveId" clId="{B8F8FD6E-A580-4560-9A35-B485F6649695}"/>
    <pc:docChg chg="undo redo custSel addSld delSld modSld sldOrd">
      <pc:chgData name="Minesh Patel" userId="a66d4990ec83ac90" providerId="LiveId" clId="{B8F8FD6E-A580-4560-9A35-B485F6649695}" dt="2021-07-15T19:02:39.967" v="8012" actId="20577"/>
      <pc:docMkLst>
        <pc:docMk/>
      </pc:docMkLst>
      <pc:sldChg chg="modSp mod ord modAnim">
        <pc:chgData name="Minesh Patel" userId="a66d4990ec83ac90" providerId="LiveId" clId="{B8F8FD6E-A580-4560-9A35-B485F6649695}" dt="2021-07-15T18:48:01.184" v="7930" actId="27636"/>
        <pc:sldMkLst>
          <pc:docMk/>
          <pc:sldMk cId="1093560574" sldId="279"/>
        </pc:sldMkLst>
        <pc:spChg chg="mod">
          <ac:chgData name="Minesh Patel" userId="a66d4990ec83ac90" providerId="LiveId" clId="{B8F8FD6E-A580-4560-9A35-B485F6649695}" dt="2021-07-15T18:48:01.184" v="7930" actId="27636"/>
          <ac:spMkLst>
            <pc:docMk/>
            <pc:sldMk cId="1093560574" sldId="279"/>
            <ac:spMk id="26" creationId="{6432D0ED-B546-4169-92D6-D1CD1CB538F4}"/>
          </ac:spMkLst>
        </pc:spChg>
      </pc:sldChg>
      <pc:sldChg chg="modSp mod ord">
        <pc:chgData name="Minesh Patel" userId="a66d4990ec83ac90" providerId="LiveId" clId="{B8F8FD6E-A580-4560-9A35-B485F6649695}" dt="2021-07-15T18:48:30.875" v="7936" actId="6549"/>
        <pc:sldMkLst>
          <pc:docMk/>
          <pc:sldMk cId="1991774179" sldId="303"/>
        </pc:sldMkLst>
        <pc:spChg chg="mod">
          <ac:chgData name="Minesh Patel" userId="a66d4990ec83ac90" providerId="LiveId" clId="{B8F8FD6E-A580-4560-9A35-B485F6649695}" dt="2021-07-15T18:48:30.875" v="7936" actId="6549"/>
          <ac:spMkLst>
            <pc:docMk/>
            <pc:sldMk cId="1991774179" sldId="303"/>
            <ac:spMk id="50" creationId="{C012A292-B81C-4680-ABD7-381C70B1AACC}"/>
          </ac:spMkLst>
        </pc:spChg>
      </pc:sldChg>
      <pc:sldChg chg="addSp delSp modSp mod">
        <pc:chgData name="Minesh Patel" userId="a66d4990ec83ac90" providerId="LiveId" clId="{B8F8FD6E-A580-4560-9A35-B485F6649695}" dt="2021-07-15T18:44:08.946" v="7444" actId="14100"/>
        <pc:sldMkLst>
          <pc:docMk/>
          <pc:sldMk cId="345170899" sldId="308"/>
        </pc:sldMkLst>
        <pc:spChg chg="mod">
          <ac:chgData name="Minesh Patel" userId="a66d4990ec83ac90" providerId="LiveId" clId="{B8F8FD6E-A580-4560-9A35-B485F6649695}" dt="2021-07-15T14:28:32.848" v="3419" actId="20577"/>
          <ac:spMkLst>
            <pc:docMk/>
            <pc:sldMk cId="345170899" sldId="308"/>
            <ac:spMk id="2" creationId="{00000000-0000-0000-0000-000000000000}"/>
          </ac:spMkLst>
        </pc:spChg>
        <pc:spChg chg="add del mod">
          <ac:chgData name="Minesh Patel" userId="a66d4990ec83ac90" providerId="LiveId" clId="{B8F8FD6E-A580-4560-9A35-B485F6649695}" dt="2021-07-15T14:21:21.550" v="3191" actId="478"/>
          <ac:spMkLst>
            <pc:docMk/>
            <pc:sldMk cId="345170899" sldId="308"/>
            <ac:spMk id="5" creationId="{461363D2-CFA2-48CC-A5BB-338CBDFA0DB9}"/>
          </ac:spMkLst>
        </pc:spChg>
        <pc:spChg chg="del">
          <ac:chgData name="Minesh Patel" userId="a66d4990ec83ac90" providerId="LiveId" clId="{B8F8FD6E-A580-4560-9A35-B485F6649695}" dt="2021-07-15T14:21:20.273" v="3190" actId="478"/>
          <ac:spMkLst>
            <pc:docMk/>
            <pc:sldMk cId="345170899" sldId="308"/>
            <ac:spMk id="6" creationId="{BE1CB986-6CFF-4F6B-8BFF-C4D85EC16BDC}"/>
          </ac:spMkLst>
        </pc:spChg>
        <pc:spChg chg="add mod">
          <ac:chgData name="Minesh Patel" userId="a66d4990ec83ac90" providerId="LiveId" clId="{B8F8FD6E-A580-4560-9A35-B485F6649695}" dt="2021-07-15T18:44:08.946" v="7444" actId="14100"/>
          <ac:spMkLst>
            <pc:docMk/>
            <pc:sldMk cId="345170899" sldId="308"/>
            <ac:spMk id="45" creationId="{7995D5D5-948E-493B-A635-F510F3DEF1BD}"/>
          </ac:spMkLst>
        </pc:spChg>
      </pc:sldChg>
      <pc:sldChg chg="del">
        <pc:chgData name="Minesh Patel" userId="a66d4990ec83ac90" providerId="LiveId" clId="{B8F8FD6E-A580-4560-9A35-B485F6649695}" dt="2021-07-15T18:11:39.421" v="6170" actId="47"/>
        <pc:sldMkLst>
          <pc:docMk/>
          <pc:sldMk cId="218722158" sldId="320"/>
        </pc:sldMkLst>
      </pc:sldChg>
      <pc:sldChg chg="del">
        <pc:chgData name="Minesh Patel" userId="a66d4990ec83ac90" providerId="LiveId" clId="{B8F8FD6E-A580-4560-9A35-B485F6649695}" dt="2021-07-15T18:11:39.421" v="6170" actId="47"/>
        <pc:sldMkLst>
          <pc:docMk/>
          <pc:sldMk cId="1594536866" sldId="335"/>
        </pc:sldMkLst>
      </pc:sldChg>
      <pc:sldChg chg="addSp delSp modSp mod">
        <pc:chgData name="Minesh Patel" userId="a66d4990ec83ac90" providerId="LiveId" clId="{B8F8FD6E-A580-4560-9A35-B485F6649695}" dt="2021-07-15T12:39:50.080" v="158" actId="947"/>
        <pc:sldMkLst>
          <pc:docMk/>
          <pc:sldMk cId="1164887623" sldId="338"/>
        </pc:sldMkLst>
        <pc:spChg chg="mod">
          <ac:chgData name="Minesh Patel" userId="a66d4990ec83ac90" providerId="LiveId" clId="{B8F8FD6E-A580-4560-9A35-B485F6649695}" dt="2021-07-15T12:39:22.886" v="153" actId="1076"/>
          <ac:spMkLst>
            <pc:docMk/>
            <pc:sldMk cId="1164887623" sldId="338"/>
            <ac:spMk id="2" creationId="{00000000-0000-0000-0000-000000000000}"/>
          </ac:spMkLst>
        </pc:spChg>
        <pc:spChg chg="mod">
          <ac:chgData name="Minesh Patel" userId="a66d4990ec83ac90" providerId="LiveId" clId="{B8F8FD6E-A580-4560-9A35-B485F6649695}" dt="2021-07-15T12:39:50.080" v="158" actId="947"/>
          <ac:spMkLst>
            <pc:docMk/>
            <pc:sldMk cId="1164887623" sldId="338"/>
            <ac:spMk id="3" creationId="{00000000-0000-0000-0000-000000000000}"/>
          </ac:spMkLst>
        </pc:spChg>
        <pc:spChg chg="add del mod">
          <ac:chgData name="Minesh Patel" userId="a66d4990ec83ac90" providerId="LiveId" clId="{B8F8FD6E-A580-4560-9A35-B485F6649695}" dt="2021-07-15T12:38:05.393" v="135"/>
          <ac:spMkLst>
            <pc:docMk/>
            <pc:sldMk cId="1164887623" sldId="338"/>
            <ac:spMk id="7" creationId="{1BDE9A9D-2901-414A-BEDF-90F2081BD313}"/>
          </ac:spMkLst>
        </pc:spChg>
        <pc:spChg chg="add mod">
          <ac:chgData name="Minesh Patel" userId="a66d4990ec83ac90" providerId="LiveId" clId="{B8F8FD6E-A580-4560-9A35-B485F6649695}" dt="2021-07-15T12:39:22.886" v="153" actId="1076"/>
          <ac:spMkLst>
            <pc:docMk/>
            <pc:sldMk cId="1164887623" sldId="338"/>
            <ac:spMk id="8" creationId="{20B99A92-59D5-49B5-8BAF-12488D92BA06}"/>
          </ac:spMkLst>
        </pc:spChg>
        <pc:spChg chg="del">
          <ac:chgData name="Minesh Patel" userId="a66d4990ec83ac90" providerId="LiveId" clId="{B8F8FD6E-A580-4560-9A35-B485F6649695}" dt="2021-07-15T12:35:01.706" v="104" actId="478"/>
          <ac:spMkLst>
            <pc:docMk/>
            <pc:sldMk cId="1164887623" sldId="338"/>
            <ac:spMk id="10" creationId="{52FA31DA-FA7A-46B9-A33B-6FC911E4F977}"/>
          </ac:spMkLst>
        </pc:spChg>
        <pc:picChg chg="add mod">
          <ac:chgData name="Minesh Patel" userId="a66d4990ec83ac90" providerId="LiveId" clId="{B8F8FD6E-A580-4560-9A35-B485F6649695}" dt="2021-07-15T12:39:26.661" v="156" actId="1076"/>
          <ac:picMkLst>
            <pc:docMk/>
            <pc:sldMk cId="1164887623" sldId="338"/>
            <ac:picMk id="6" creationId="{29C36272-1966-4A37-B42B-3499713D16E1}"/>
          </ac:picMkLst>
        </pc:picChg>
        <pc:picChg chg="mod">
          <ac:chgData name="Minesh Patel" userId="a66d4990ec83ac90" providerId="LiveId" clId="{B8F8FD6E-A580-4560-9A35-B485F6649695}" dt="2021-07-15T12:39:26.661" v="156" actId="1076"/>
          <ac:picMkLst>
            <pc:docMk/>
            <pc:sldMk cId="1164887623" sldId="338"/>
            <ac:picMk id="1028" creationId="{EAEC77A9-5043-4150-968B-B3891A2241B4}"/>
          </ac:picMkLst>
        </pc:picChg>
      </pc:sldChg>
      <pc:sldChg chg="del">
        <pc:chgData name="Minesh Patel" userId="a66d4990ec83ac90" providerId="LiveId" clId="{B8F8FD6E-A580-4560-9A35-B485F6649695}" dt="2021-07-15T18:11:39.421" v="6170" actId="47"/>
        <pc:sldMkLst>
          <pc:docMk/>
          <pc:sldMk cId="2315199062" sldId="350"/>
        </pc:sldMkLst>
      </pc:sldChg>
      <pc:sldChg chg="del">
        <pc:chgData name="Minesh Patel" userId="a66d4990ec83ac90" providerId="LiveId" clId="{B8F8FD6E-A580-4560-9A35-B485F6649695}" dt="2021-07-15T18:11:39.421" v="6170" actId="47"/>
        <pc:sldMkLst>
          <pc:docMk/>
          <pc:sldMk cId="2182428471" sldId="356"/>
        </pc:sldMkLst>
      </pc:sldChg>
      <pc:sldChg chg="del">
        <pc:chgData name="Minesh Patel" userId="a66d4990ec83ac90" providerId="LiveId" clId="{B8F8FD6E-A580-4560-9A35-B485F6649695}" dt="2021-07-15T18:11:39.421" v="6170" actId="47"/>
        <pc:sldMkLst>
          <pc:docMk/>
          <pc:sldMk cId="1041668966" sldId="369"/>
        </pc:sldMkLst>
      </pc:sldChg>
      <pc:sldChg chg="del">
        <pc:chgData name="Minesh Patel" userId="a66d4990ec83ac90" providerId="LiveId" clId="{B8F8FD6E-A580-4560-9A35-B485F6649695}" dt="2021-07-15T18:11:39.421" v="6170" actId="47"/>
        <pc:sldMkLst>
          <pc:docMk/>
          <pc:sldMk cId="2670048945" sldId="377"/>
        </pc:sldMkLst>
      </pc:sldChg>
      <pc:sldChg chg="del">
        <pc:chgData name="Minesh Patel" userId="a66d4990ec83ac90" providerId="LiveId" clId="{B8F8FD6E-A580-4560-9A35-B485F6649695}" dt="2021-07-15T18:11:39.421" v="6170" actId="47"/>
        <pc:sldMkLst>
          <pc:docMk/>
          <pc:sldMk cId="2682718934" sldId="378"/>
        </pc:sldMkLst>
      </pc:sldChg>
      <pc:sldChg chg="del">
        <pc:chgData name="Minesh Patel" userId="a66d4990ec83ac90" providerId="LiveId" clId="{B8F8FD6E-A580-4560-9A35-B485F6649695}" dt="2021-07-15T18:11:39.421" v="6170" actId="47"/>
        <pc:sldMkLst>
          <pc:docMk/>
          <pc:sldMk cId="1668112999" sldId="380"/>
        </pc:sldMkLst>
      </pc:sldChg>
      <pc:sldChg chg="del">
        <pc:chgData name="Minesh Patel" userId="a66d4990ec83ac90" providerId="LiveId" clId="{B8F8FD6E-A580-4560-9A35-B485F6649695}" dt="2021-07-15T18:11:39.421" v="6170" actId="47"/>
        <pc:sldMkLst>
          <pc:docMk/>
          <pc:sldMk cId="4115814163" sldId="388"/>
        </pc:sldMkLst>
      </pc:sldChg>
      <pc:sldChg chg="del">
        <pc:chgData name="Minesh Patel" userId="a66d4990ec83ac90" providerId="LiveId" clId="{B8F8FD6E-A580-4560-9A35-B485F6649695}" dt="2021-07-15T18:11:39.421" v="6170" actId="47"/>
        <pc:sldMkLst>
          <pc:docMk/>
          <pc:sldMk cId="621168429" sldId="393"/>
        </pc:sldMkLst>
      </pc:sldChg>
      <pc:sldChg chg="del">
        <pc:chgData name="Minesh Patel" userId="a66d4990ec83ac90" providerId="LiveId" clId="{B8F8FD6E-A580-4560-9A35-B485F6649695}" dt="2021-07-15T18:11:39.421" v="6170" actId="47"/>
        <pc:sldMkLst>
          <pc:docMk/>
          <pc:sldMk cId="191160217" sldId="410"/>
        </pc:sldMkLst>
      </pc:sldChg>
      <pc:sldChg chg="del">
        <pc:chgData name="Minesh Patel" userId="a66d4990ec83ac90" providerId="LiveId" clId="{B8F8FD6E-A580-4560-9A35-B485F6649695}" dt="2021-07-15T18:11:39.421" v="6170" actId="47"/>
        <pc:sldMkLst>
          <pc:docMk/>
          <pc:sldMk cId="3298850408" sldId="417"/>
        </pc:sldMkLst>
      </pc:sldChg>
      <pc:sldChg chg="del">
        <pc:chgData name="Minesh Patel" userId="a66d4990ec83ac90" providerId="LiveId" clId="{B8F8FD6E-A580-4560-9A35-B485F6649695}" dt="2021-07-15T18:11:39.421" v="6170" actId="47"/>
        <pc:sldMkLst>
          <pc:docMk/>
          <pc:sldMk cId="3167450622" sldId="429"/>
        </pc:sldMkLst>
      </pc:sldChg>
      <pc:sldChg chg="del">
        <pc:chgData name="Minesh Patel" userId="a66d4990ec83ac90" providerId="LiveId" clId="{B8F8FD6E-A580-4560-9A35-B485F6649695}" dt="2021-07-15T18:11:39.421" v="6170" actId="47"/>
        <pc:sldMkLst>
          <pc:docMk/>
          <pc:sldMk cId="472208040" sldId="430"/>
        </pc:sldMkLst>
      </pc:sldChg>
      <pc:sldChg chg="del">
        <pc:chgData name="Minesh Patel" userId="a66d4990ec83ac90" providerId="LiveId" clId="{B8F8FD6E-A580-4560-9A35-B485F6649695}" dt="2021-07-15T18:11:39.421" v="6170" actId="47"/>
        <pc:sldMkLst>
          <pc:docMk/>
          <pc:sldMk cId="4045219556" sldId="431"/>
        </pc:sldMkLst>
      </pc:sldChg>
      <pc:sldChg chg="del">
        <pc:chgData name="Minesh Patel" userId="a66d4990ec83ac90" providerId="LiveId" clId="{B8F8FD6E-A580-4560-9A35-B485F6649695}" dt="2021-07-15T18:11:39.421" v="6170" actId="47"/>
        <pc:sldMkLst>
          <pc:docMk/>
          <pc:sldMk cId="3616706463" sldId="432"/>
        </pc:sldMkLst>
      </pc:sldChg>
      <pc:sldChg chg="del">
        <pc:chgData name="Minesh Patel" userId="a66d4990ec83ac90" providerId="LiveId" clId="{B8F8FD6E-A580-4560-9A35-B485F6649695}" dt="2021-07-15T18:11:39.421" v="6170" actId="47"/>
        <pc:sldMkLst>
          <pc:docMk/>
          <pc:sldMk cId="1773846755" sldId="433"/>
        </pc:sldMkLst>
      </pc:sldChg>
      <pc:sldChg chg="del">
        <pc:chgData name="Minesh Patel" userId="a66d4990ec83ac90" providerId="LiveId" clId="{B8F8FD6E-A580-4560-9A35-B485F6649695}" dt="2021-07-15T18:11:39.421" v="6170" actId="47"/>
        <pc:sldMkLst>
          <pc:docMk/>
          <pc:sldMk cId="2884144647" sldId="442"/>
        </pc:sldMkLst>
      </pc:sldChg>
      <pc:sldChg chg="del">
        <pc:chgData name="Minesh Patel" userId="a66d4990ec83ac90" providerId="LiveId" clId="{B8F8FD6E-A580-4560-9A35-B485F6649695}" dt="2021-07-15T18:11:39.421" v="6170" actId="47"/>
        <pc:sldMkLst>
          <pc:docMk/>
          <pc:sldMk cId="1928141824" sldId="445"/>
        </pc:sldMkLst>
      </pc:sldChg>
      <pc:sldChg chg="del">
        <pc:chgData name="Minesh Patel" userId="a66d4990ec83ac90" providerId="LiveId" clId="{B8F8FD6E-A580-4560-9A35-B485F6649695}" dt="2021-07-15T18:11:39.421" v="6170" actId="47"/>
        <pc:sldMkLst>
          <pc:docMk/>
          <pc:sldMk cId="26282005" sldId="446"/>
        </pc:sldMkLst>
      </pc:sldChg>
      <pc:sldChg chg="del">
        <pc:chgData name="Minesh Patel" userId="a66d4990ec83ac90" providerId="LiveId" clId="{B8F8FD6E-A580-4560-9A35-B485F6649695}" dt="2021-07-15T18:11:39.421" v="6170" actId="47"/>
        <pc:sldMkLst>
          <pc:docMk/>
          <pc:sldMk cId="3391609218" sldId="447"/>
        </pc:sldMkLst>
      </pc:sldChg>
      <pc:sldChg chg="del">
        <pc:chgData name="Minesh Patel" userId="a66d4990ec83ac90" providerId="LiveId" clId="{B8F8FD6E-A580-4560-9A35-B485F6649695}" dt="2021-07-15T18:11:39.421" v="6170" actId="47"/>
        <pc:sldMkLst>
          <pc:docMk/>
          <pc:sldMk cId="2204234516" sldId="449"/>
        </pc:sldMkLst>
      </pc:sldChg>
      <pc:sldChg chg="del">
        <pc:chgData name="Minesh Patel" userId="a66d4990ec83ac90" providerId="LiveId" clId="{B8F8FD6E-A580-4560-9A35-B485F6649695}" dt="2021-07-15T18:11:39.421" v="6170" actId="47"/>
        <pc:sldMkLst>
          <pc:docMk/>
          <pc:sldMk cId="2702601189" sldId="450"/>
        </pc:sldMkLst>
      </pc:sldChg>
      <pc:sldChg chg="del">
        <pc:chgData name="Minesh Patel" userId="a66d4990ec83ac90" providerId="LiveId" clId="{B8F8FD6E-A580-4560-9A35-B485F6649695}" dt="2021-07-15T18:11:39.421" v="6170" actId="47"/>
        <pc:sldMkLst>
          <pc:docMk/>
          <pc:sldMk cId="3901157865" sldId="452"/>
        </pc:sldMkLst>
      </pc:sldChg>
      <pc:sldChg chg="del">
        <pc:chgData name="Minesh Patel" userId="a66d4990ec83ac90" providerId="LiveId" clId="{B8F8FD6E-A580-4560-9A35-B485F6649695}" dt="2021-07-15T18:11:39.421" v="6170" actId="47"/>
        <pc:sldMkLst>
          <pc:docMk/>
          <pc:sldMk cId="1241623664" sldId="453"/>
        </pc:sldMkLst>
      </pc:sldChg>
      <pc:sldChg chg="addSp delSp modSp mod addAnim delAnim modAnim">
        <pc:chgData name="Minesh Patel" userId="a66d4990ec83ac90" providerId="LiveId" clId="{B8F8FD6E-A580-4560-9A35-B485F6649695}" dt="2021-07-15T17:30:19.500" v="5140" actId="1076"/>
        <pc:sldMkLst>
          <pc:docMk/>
          <pc:sldMk cId="840151485" sldId="454"/>
        </pc:sldMkLst>
        <pc:spChg chg="mod">
          <ac:chgData name="Minesh Patel" userId="a66d4990ec83ac90" providerId="LiveId" clId="{B8F8FD6E-A580-4560-9A35-B485F6649695}" dt="2021-07-15T13:14:00.592" v="1942" actId="1076"/>
          <ac:spMkLst>
            <pc:docMk/>
            <pc:sldMk cId="840151485" sldId="454"/>
            <ac:spMk id="2" creationId="{00000000-0000-0000-0000-000000000000}"/>
          </ac:spMkLst>
        </pc:spChg>
        <pc:spChg chg="add mod">
          <ac:chgData name="Minesh Patel" userId="a66d4990ec83ac90" providerId="LiveId" clId="{B8F8FD6E-A580-4560-9A35-B485F6649695}" dt="2021-07-15T17:29:29.316" v="5121" actId="164"/>
          <ac:spMkLst>
            <pc:docMk/>
            <pc:sldMk cId="840151485" sldId="454"/>
            <ac:spMk id="3" creationId="{C6B86C16-7C67-491C-9618-A930FF3A3F72}"/>
          </ac:spMkLst>
        </pc:spChg>
        <pc:spChg chg="add mod ord">
          <ac:chgData name="Minesh Patel" userId="a66d4990ec83ac90" providerId="LiveId" clId="{B8F8FD6E-A580-4560-9A35-B485F6649695}" dt="2021-07-15T17:30:15.830" v="5139" actId="1076"/>
          <ac:spMkLst>
            <pc:docMk/>
            <pc:sldMk cId="840151485" sldId="454"/>
            <ac:spMk id="5" creationId="{9F247938-9129-44F9-AFBB-A9E6DEF23D7F}"/>
          </ac:spMkLst>
        </pc:spChg>
        <pc:spChg chg="del mod">
          <ac:chgData name="Minesh Patel" userId="a66d4990ec83ac90" providerId="LiveId" clId="{B8F8FD6E-A580-4560-9A35-B485F6649695}" dt="2021-07-15T13:32:00.492" v="2170" actId="478"/>
          <ac:spMkLst>
            <pc:docMk/>
            <pc:sldMk cId="840151485" sldId="454"/>
            <ac:spMk id="6" creationId="{6C61E60C-80FA-4E55-8D68-AE71C8A36D6A}"/>
          </ac:spMkLst>
        </pc:spChg>
        <pc:spChg chg="add del mod">
          <ac:chgData name="Minesh Patel" userId="a66d4990ec83ac90" providerId="LiveId" clId="{B8F8FD6E-A580-4560-9A35-B485F6649695}" dt="2021-07-15T13:17:28.468" v="2015" actId="478"/>
          <ac:spMkLst>
            <pc:docMk/>
            <pc:sldMk cId="840151485" sldId="454"/>
            <ac:spMk id="7" creationId="{18A8DE0C-728D-45A7-ACC4-C332EB98C9E8}"/>
          </ac:spMkLst>
        </pc:spChg>
        <pc:spChg chg="add mod">
          <ac:chgData name="Minesh Patel" userId="a66d4990ec83ac90" providerId="LiveId" clId="{B8F8FD6E-A580-4560-9A35-B485F6649695}" dt="2021-07-15T13:25:33.167" v="2112" actId="164"/>
          <ac:spMkLst>
            <pc:docMk/>
            <pc:sldMk cId="840151485" sldId="454"/>
            <ac:spMk id="8" creationId="{E0D237AC-7163-4B7A-AA73-133754291E7C}"/>
          </ac:spMkLst>
        </pc:spChg>
        <pc:spChg chg="add del mod">
          <ac:chgData name="Minesh Patel" userId="a66d4990ec83ac90" providerId="LiveId" clId="{B8F8FD6E-A580-4560-9A35-B485F6649695}" dt="2021-07-15T13:32:03.608" v="2171" actId="478"/>
          <ac:spMkLst>
            <pc:docMk/>
            <pc:sldMk cId="840151485" sldId="454"/>
            <ac:spMk id="12" creationId="{8FF234B3-3F7C-4E37-98FC-9F2ECF074D92}"/>
          </ac:spMkLst>
        </pc:spChg>
        <pc:spChg chg="add del mod">
          <ac:chgData name="Minesh Patel" userId="a66d4990ec83ac90" providerId="LiveId" clId="{B8F8FD6E-A580-4560-9A35-B485F6649695}" dt="2021-07-15T13:09:17.373" v="1766"/>
          <ac:spMkLst>
            <pc:docMk/>
            <pc:sldMk cId="840151485" sldId="454"/>
            <ac:spMk id="27" creationId="{490952C6-2461-44EC-9F2A-C76E4D5DABE9}"/>
          </ac:spMkLst>
        </pc:spChg>
        <pc:spChg chg="del mod topLvl">
          <ac:chgData name="Minesh Patel" userId="a66d4990ec83ac90" providerId="LiveId" clId="{B8F8FD6E-A580-4560-9A35-B485F6649695}" dt="2021-07-15T17:28:59.210" v="5113" actId="21"/>
          <ac:spMkLst>
            <pc:docMk/>
            <pc:sldMk cId="840151485" sldId="454"/>
            <ac:spMk id="30" creationId="{CB8C6293-6BCA-40C9-97A4-48D63C5E97BD}"/>
          </ac:spMkLst>
        </pc:spChg>
        <pc:spChg chg="mod">
          <ac:chgData name="Minesh Patel" userId="a66d4990ec83ac90" providerId="LiveId" clId="{B8F8FD6E-A580-4560-9A35-B485F6649695}" dt="2021-07-15T15:15:55.317" v="4708" actId="2711"/>
          <ac:spMkLst>
            <pc:docMk/>
            <pc:sldMk cId="840151485" sldId="454"/>
            <ac:spMk id="32" creationId="{7BB74E1E-88C1-4311-A4ED-9DBA692845DE}"/>
          </ac:spMkLst>
        </pc:spChg>
        <pc:spChg chg="mod">
          <ac:chgData name="Minesh Patel" userId="a66d4990ec83ac90" providerId="LiveId" clId="{B8F8FD6E-A580-4560-9A35-B485F6649695}" dt="2021-07-15T15:15:55.317" v="4708" actId="2711"/>
          <ac:spMkLst>
            <pc:docMk/>
            <pc:sldMk cId="840151485" sldId="454"/>
            <ac:spMk id="34" creationId="{4CB2DCD9-9A4A-4709-B971-EF502F984977}"/>
          </ac:spMkLst>
        </pc:spChg>
        <pc:spChg chg="mod">
          <ac:chgData name="Minesh Patel" userId="a66d4990ec83ac90" providerId="LiveId" clId="{B8F8FD6E-A580-4560-9A35-B485F6649695}" dt="2021-07-15T15:15:55.317" v="4708" actId="2711"/>
          <ac:spMkLst>
            <pc:docMk/>
            <pc:sldMk cId="840151485" sldId="454"/>
            <ac:spMk id="35" creationId="{10087F40-F096-4515-9617-FCEE0563EAD5}"/>
          </ac:spMkLst>
        </pc:spChg>
        <pc:spChg chg="mod">
          <ac:chgData name="Minesh Patel" userId="a66d4990ec83ac90" providerId="LiveId" clId="{B8F8FD6E-A580-4560-9A35-B485F6649695}" dt="2021-07-15T15:15:55.317" v="4708" actId="2711"/>
          <ac:spMkLst>
            <pc:docMk/>
            <pc:sldMk cId="840151485" sldId="454"/>
            <ac:spMk id="44" creationId="{4DAEB110-5212-4713-8C3B-F06EA723DFDA}"/>
          </ac:spMkLst>
        </pc:spChg>
        <pc:spChg chg="mod">
          <ac:chgData name="Minesh Patel" userId="a66d4990ec83ac90" providerId="LiveId" clId="{B8F8FD6E-A580-4560-9A35-B485F6649695}" dt="2021-07-15T15:15:55.317" v="4708" actId="2711"/>
          <ac:spMkLst>
            <pc:docMk/>
            <pc:sldMk cId="840151485" sldId="454"/>
            <ac:spMk id="45" creationId="{583B82FB-384E-40E6-9548-7F56E4F0A442}"/>
          </ac:spMkLst>
        </pc:spChg>
        <pc:spChg chg="mod">
          <ac:chgData name="Minesh Patel" userId="a66d4990ec83ac90" providerId="LiveId" clId="{B8F8FD6E-A580-4560-9A35-B485F6649695}" dt="2021-07-15T15:15:55.317" v="4708" actId="2711"/>
          <ac:spMkLst>
            <pc:docMk/>
            <pc:sldMk cId="840151485" sldId="454"/>
            <ac:spMk id="46" creationId="{A8CF44E1-1D41-4B38-896D-26C8F93FF95A}"/>
          </ac:spMkLst>
        </pc:spChg>
        <pc:spChg chg="mod">
          <ac:chgData name="Minesh Patel" userId="a66d4990ec83ac90" providerId="LiveId" clId="{B8F8FD6E-A580-4560-9A35-B485F6649695}" dt="2021-07-15T15:15:55.317" v="4708" actId="2711"/>
          <ac:spMkLst>
            <pc:docMk/>
            <pc:sldMk cId="840151485" sldId="454"/>
            <ac:spMk id="47" creationId="{9D60AD90-8A15-4634-8AC9-E0A4553E74E9}"/>
          </ac:spMkLst>
        </pc:spChg>
        <pc:spChg chg="mod">
          <ac:chgData name="Minesh Patel" userId="a66d4990ec83ac90" providerId="LiveId" clId="{B8F8FD6E-A580-4560-9A35-B485F6649695}" dt="2021-07-15T15:15:55.317" v="4708" actId="2711"/>
          <ac:spMkLst>
            <pc:docMk/>
            <pc:sldMk cId="840151485" sldId="454"/>
            <ac:spMk id="49" creationId="{644D0FF7-9E0D-431E-90D0-90A727327242}"/>
          </ac:spMkLst>
        </pc:spChg>
        <pc:spChg chg="mod">
          <ac:chgData name="Minesh Patel" userId="a66d4990ec83ac90" providerId="LiveId" clId="{B8F8FD6E-A580-4560-9A35-B485F6649695}" dt="2021-07-15T15:15:55.317" v="4708" actId="2711"/>
          <ac:spMkLst>
            <pc:docMk/>
            <pc:sldMk cId="840151485" sldId="454"/>
            <ac:spMk id="50" creationId="{B72F85B7-9802-4C18-A27D-A4C7AB62FA02}"/>
          </ac:spMkLst>
        </pc:spChg>
        <pc:spChg chg="mod">
          <ac:chgData name="Minesh Patel" userId="a66d4990ec83ac90" providerId="LiveId" clId="{B8F8FD6E-A580-4560-9A35-B485F6649695}" dt="2021-07-15T15:15:55.317" v="4708" actId="2711"/>
          <ac:spMkLst>
            <pc:docMk/>
            <pc:sldMk cId="840151485" sldId="454"/>
            <ac:spMk id="51" creationId="{FCED8786-921F-4CF4-B205-2C6C53EE7114}"/>
          </ac:spMkLst>
        </pc:spChg>
        <pc:spChg chg="mod">
          <ac:chgData name="Minesh Patel" userId="a66d4990ec83ac90" providerId="LiveId" clId="{B8F8FD6E-A580-4560-9A35-B485F6649695}" dt="2021-07-15T15:15:55.317" v="4708" actId="2711"/>
          <ac:spMkLst>
            <pc:docMk/>
            <pc:sldMk cId="840151485" sldId="454"/>
            <ac:spMk id="52" creationId="{927C6F3A-AE78-4C66-9AE1-7B03326219C4}"/>
          </ac:spMkLst>
        </pc:spChg>
        <pc:spChg chg="mod">
          <ac:chgData name="Minesh Patel" userId="a66d4990ec83ac90" providerId="LiveId" clId="{B8F8FD6E-A580-4560-9A35-B485F6649695}" dt="2021-07-15T15:15:55.317" v="4708" actId="2711"/>
          <ac:spMkLst>
            <pc:docMk/>
            <pc:sldMk cId="840151485" sldId="454"/>
            <ac:spMk id="53" creationId="{BE868D43-8B7A-4E5E-8763-CCBEFF3AD215}"/>
          </ac:spMkLst>
        </pc:spChg>
        <pc:spChg chg="add mod">
          <ac:chgData name="Minesh Patel" userId="a66d4990ec83ac90" providerId="LiveId" clId="{B8F8FD6E-A580-4560-9A35-B485F6649695}" dt="2021-07-15T17:28:39.017" v="5111" actId="207"/>
          <ac:spMkLst>
            <pc:docMk/>
            <pc:sldMk cId="840151485" sldId="454"/>
            <ac:spMk id="54" creationId="{6C8CDEA4-FFDE-4A6C-99CD-BB2EF5E75914}"/>
          </ac:spMkLst>
        </pc:spChg>
        <pc:spChg chg="add mod">
          <ac:chgData name="Minesh Patel" userId="a66d4990ec83ac90" providerId="LiveId" clId="{B8F8FD6E-A580-4560-9A35-B485F6649695}" dt="2021-07-15T17:30:19.500" v="5140" actId="1076"/>
          <ac:spMkLst>
            <pc:docMk/>
            <pc:sldMk cId="840151485" sldId="454"/>
            <ac:spMk id="55" creationId="{697B7947-BA75-4BCA-B245-AD141AECA628}"/>
          </ac:spMkLst>
        </pc:spChg>
        <pc:spChg chg="add mod">
          <ac:chgData name="Minesh Patel" userId="a66d4990ec83ac90" providerId="LiveId" clId="{B8F8FD6E-A580-4560-9A35-B485F6649695}" dt="2021-07-15T17:29:29.316" v="5121" actId="164"/>
          <ac:spMkLst>
            <pc:docMk/>
            <pc:sldMk cId="840151485" sldId="454"/>
            <ac:spMk id="56" creationId="{601A29DB-FCC3-4D78-9D35-04FDBE8CA017}"/>
          </ac:spMkLst>
        </pc:spChg>
        <pc:spChg chg="add mod">
          <ac:chgData name="Minesh Patel" userId="a66d4990ec83ac90" providerId="LiveId" clId="{B8F8FD6E-A580-4560-9A35-B485F6649695}" dt="2021-07-15T17:29:29.316" v="5121" actId="164"/>
          <ac:spMkLst>
            <pc:docMk/>
            <pc:sldMk cId="840151485" sldId="454"/>
            <ac:spMk id="57" creationId="{8C99B72A-3080-4817-ABBD-CA01924E3AA6}"/>
          </ac:spMkLst>
        </pc:spChg>
        <pc:spChg chg="add mod">
          <ac:chgData name="Minesh Patel" userId="a66d4990ec83ac90" providerId="LiveId" clId="{B8F8FD6E-A580-4560-9A35-B485F6649695}" dt="2021-07-15T17:29:29.316" v="5121" actId="164"/>
          <ac:spMkLst>
            <pc:docMk/>
            <pc:sldMk cId="840151485" sldId="454"/>
            <ac:spMk id="63" creationId="{A6AC3B9E-6D69-4281-B82E-286B08F21395}"/>
          </ac:spMkLst>
        </pc:spChg>
        <pc:spChg chg="del mod topLvl">
          <ac:chgData name="Minesh Patel" userId="a66d4990ec83ac90" providerId="LiveId" clId="{B8F8FD6E-A580-4560-9A35-B485F6649695}" dt="2021-07-15T13:29:29.739" v="2160" actId="21"/>
          <ac:spMkLst>
            <pc:docMk/>
            <pc:sldMk cId="840151485" sldId="454"/>
            <ac:spMk id="67" creationId="{EB08D9C5-209E-4F81-93EC-A32FACF05365}"/>
          </ac:spMkLst>
        </pc:spChg>
        <pc:spChg chg="mod">
          <ac:chgData name="Minesh Patel" userId="a66d4990ec83ac90" providerId="LiveId" clId="{B8F8FD6E-A580-4560-9A35-B485F6649695}" dt="2021-07-15T13:29:00.529" v="2154" actId="571"/>
          <ac:spMkLst>
            <pc:docMk/>
            <pc:sldMk cId="840151485" sldId="454"/>
            <ac:spMk id="68" creationId="{E8FAD5DD-4710-4910-8A75-672BBD1FC2CF}"/>
          </ac:spMkLst>
        </pc:spChg>
        <pc:spChg chg="mod">
          <ac:chgData name="Minesh Patel" userId="a66d4990ec83ac90" providerId="LiveId" clId="{B8F8FD6E-A580-4560-9A35-B485F6649695}" dt="2021-07-15T13:29:00.529" v="2154" actId="571"/>
          <ac:spMkLst>
            <pc:docMk/>
            <pc:sldMk cId="840151485" sldId="454"/>
            <ac:spMk id="69" creationId="{9DA3E9F5-85FA-42A1-BC4A-F5FD2B275CB1}"/>
          </ac:spMkLst>
        </pc:spChg>
        <pc:spChg chg="del mod">
          <ac:chgData name="Minesh Patel" userId="a66d4990ec83ac90" providerId="LiveId" clId="{B8F8FD6E-A580-4560-9A35-B485F6649695}" dt="2021-07-15T13:27:20.843" v="2133" actId="478"/>
          <ac:spMkLst>
            <pc:docMk/>
            <pc:sldMk cId="840151485" sldId="454"/>
            <ac:spMk id="70" creationId="{C75BAC17-A21E-44C1-A2A3-E851B55C0069}"/>
          </ac:spMkLst>
        </pc:spChg>
        <pc:spChg chg="del mod">
          <ac:chgData name="Minesh Patel" userId="a66d4990ec83ac90" providerId="LiveId" clId="{B8F8FD6E-A580-4560-9A35-B485F6649695}" dt="2021-07-15T13:27:27.308" v="2135" actId="478"/>
          <ac:spMkLst>
            <pc:docMk/>
            <pc:sldMk cId="840151485" sldId="454"/>
            <ac:spMk id="71" creationId="{504D7F1C-47FD-4374-88F0-0CF4A487FD87}"/>
          </ac:spMkLst>
        </pc:spChg>
        <pc:spChg chg="del mod">
          <ac:chgData name="Minesh Patel" userId="a66d4990ec83ac90" providerId="LiveId" clId="{B8F8FD6E-A580-4560-9A35-B485F6649695}" dt="2021-07-15T13:27:17.627" v="2131" actId="478"/>
          <ac:spMkLst>
            <pc:docMk/>
            <pc:sldMk cId="840151485" sldId="454"/>
            <ac:spMk id="72" creationId="{8EC27E25-B1E6-4748-A41C-A4C595A9A63C}"/>
          </ac:spMkLst>
        </pc:spChg>
        <pc:spChg chg="del mod">
          <ac:chgData name="Minesh Patel" userId="a66d4990ec83ac90" providerId="LiveId" clId="{B8F8FD6E-A580-4560-9A35-B485F6649695}" dt="2021-07-15T13:27:19.294" v="2132" actId="478"/>
          <ac:spMkLst>
            <pc:docMk/>
            <pc:sldMk cId="840151485" sldId="454"/>
            <ac:spMk id="73" creationId="{C803E359-F9A7-4CBA-995A-3241FA4C5D4C}"/>
          </ac:spMkLst>
        </pc:spChg>
        <pc:spChg chg="mod ord">
          <ac:chgData name="Minesh Patel" userId="a66d4990ec83ac90" providerId="LiveId" clId="{B8F8FD6E-A580-4560-9A35-B485F6649695}" dt="2021-07-15T13:29:00.529" v="2154" actId="571"/>
          <ac:spMkLst>
            <pc:docMk/>
            <pc:sldMk cId="840151485" sldId="454"/>
            <ac:spMk id="74" creationId="{D0185774-3223-48FD-A81D-D214C34B95EC}"/>
          </ac:spMkLst>
        </pc:spChg>
        <pc:spChg chg="mod">
          <ac:chgData name="Minesh Patel" userId="a66d4990ec83ac90" providerId="LiveId" clId="{B8F8FD6E-A580-4560-9A35-B485F6649695}" dt="2021-07-15T13:30:46.279" v="2166" actId="207"/>
          <ac:spMkLst>
            <pc:docMk/>
            <pc:sldMk cId="840151485" sldId="454"/>
            <ac:spMk id="76" creationId="{4AD2A7D1-50DE-491A-963C-C8E07762EAAB}"/>
          </ac:spMkLst>
        </pc:spChg>
        <pc:spChg chg="mod">
          <ac:chgData name="Minesh Patel" userId="a66d4990ec83ac90" providerId="LiveId" clId="{B8F8FD6E-A580-4560-9A35-B485F6649695}" dt="2021-07-15T13:29:00.529" v="2154" actId="571"/>
          <ac:spMkLst>
            <pc:docMk/>
            <pc:sldMk cId="840151485" sldId="454"/>
            <ac:spMk id="77" creationId="{25528C23-4439-43A9-868A-D193723CF792}"/>
          </ac:spMkLst>
        </pc:spChg>
        <pc:spChg chg="del mod">
          <ac:chgData name="Minesh Patel" userId="a66d4990ec83ac90" providerId="LiveId" clId="{B8F8FD6E-A580-4560-9A35-B485F6649695}" dt="2021-07-15T13:19:25.070" v="2043" actId="478"/>
          <ac:spMkLst>
            <pc:docMk/>
            <pc:sldMk cId="840151485" sldId="454"/>
            <ac:spMk id="78" creationId="{8E0A7908-489A-4D23-8266-DDD95CCE764F}"/>
          </ac:spMkLst>
        </pc:spChg>
        <pc:spChg chg="del mod">
          <ac:chgData name="Minesh Patel" userId="a66d4990ec83ac90" providerId="LiveId" clId="{B8F8FD6E-A580-4560-9A35-B485F6649695}" dt="2021-07-15T13:19:28.970" v="2047" actId="478"/>
          <ac:spMkLst>
            <pc:docMk/>
            <pc:sldMk cId="840151485" sldId="454"/>
            <ac:spMk id="79" creationId="{7297BA22-66A6-4B44-AB0B-17386A897BB3}"/>
          </ac:spMkLst>
        </pc:spChg>
        <pc:spChg chg="del mod">
          <ac:chgData name="Minesh Patel" userId="a66d4990ec83ac90" providerId="LiveId" clId="{B8F8FD6E-A580-4560-9A35-B485F6649695}" dt="2021-07-15T13:19:27.778" v="2046" actId="478"/>
          <ac:spMkLst>
            <pc:docMk/>
            <pc:sldMk cId="840151485" sldId="454"/>
            <ac:spMk id="80" creationId="{BDEA1E6D-B12E-4170-9A08-974B038CE569}"/>
          </ac:spMkLst>
        </pc:spChg>
        <pc:spChg chg="mod">
          <ac:chgData name="Minesh Patel" userId="a66d4990ec83ac90" providerId="LiveId" clId="{B8F8FD6E-A580-4560-9A35-B485F6649695}" dt="2021-07-15T13:13:55.195" v="1939" actId="20577"/>
          <ac:spMkLst>
            <pc:docMk/>
            <pc:sldMk cId="840151485" sldId="454"/>
            <ac:spMk id="83" creationId="{D6DACA85-B025-4189-8070-690C46C1F64F}"/>
          </ac:spMkLst>
        </pc:spChg>
        <pc:spChg chg="mod">
          <ac:chgData name="Minesh Patel" userId="a66d4990ec83ac90" providerId="LiveId" clId="{B8F8FD6E-A580-4560-9A35-B485F6649695}" dt="2021-07-15T13:13:51.675" v="1935" actId="571"/>
          <ac:spMkLst>
            <pc:docMk/>
            <pc:sldMk cId="840151485" sldId="454"/>
            <ac:spMk id="84" creationId="{0150B9FE-4CB9-484C-8F12-03C6BB0CF9BF}"/>
          </ac:spMkLst>
        </pc:spChg>
        <pc:spChg chg="mod">
          <ac:chgData name="Minesh Patel" userId="a66d4990ec83ac90" providerId="LiveId" clId="{B8F8FD6E-A580-4560-9A35-B485F6649695}" dt="2021-07-15T13:13:51.675" v="1935" actId="571"/>
          <ac:spMkLst>
            <pc:docMk/>
            <pc:sldMk cId="840151485" sldId="454"/>
            <ac:spMk id="85" creationId="{94E5A86E-F78E-4AFF-80F8-A95714C62C63}"/>
          </ac:spMkLst>
        </pc:spChg>
        <pc:spChg chg="mod">
          <ac:chgData name="Minesh Patel" userId="a66d4990ec83ac90" providerId="LiveId" clId="{B8F8FD6E-A580-4560-9A35-B485F6649695}" dt="2021-07-15T13:13:51.675" v="1935" actId="571"/>
          <ac:spMkLst>
            <pc:docMk/>
            <pc:sldMk cId="840151485" sldId="454"/>
            <ac:spMk id="86" creationId="{921B2F8E-EADF-4A59-8704-55A514679FCB}"/>
          </ac:spMkLst>
        </pc:spChg>
        <pc:spChg chg="mod">
          <ac:chgData name="Minesh Patel" userId="a66d4990ec83ac90" providerId="LiveId" clId="{B8F8FD6E-A580-4560-9A35-B485F6649695}" dt="2021-07-15T13:13:51.675" v="1935" actId="571"/>
          <ac:spMkLst>
            <pc:docMk/>
            <pc:sldMk cId="840151485" sldId="454"/>
            <ac:spMk id="87" creationId="{407AC198-1D9E-403B-88BE-07CA4653F275}"/>
          </ac:spMkLst>
        </pc:spChg>
        <pc:spChg chg="mod">
          <ac:chgData name="Minesh Patel" userId="a66d4990ec83ac90" providerId="LiveId" clId="{B8F8FD6E-A580-4560-9A35-B485F6649695}" dt="2021-07-15T13:13:51.675" v="1935" actId="571"/>
          <ac:spMkLst>
            <pc:docMk/>
            <pc:sldMk cId="840151485" sldId="454"/>
            <ac:spMk id="88" creationId="{1FA14779-114C-497D-A4E5-49AA3BE6E520}"/>
          </ac:spMkLst>
        </pc:spChg>
        <pc:spChg chg="mod">
          <ac:chgData name="Minesh Patel" userId="a66d4990ec83ac90" providerId="LiveId" clId="{B8F8FD6E-A580-4560-9A35-B485F6649695}" dt="2021-07-15T13:13:51.675" v="1935" actId="571"/>
          <ac:spMkLst>
            <pc:docMk/>
            <pc:sldMk cId="840151485" sldId="454"/>
            <ac:spMk id="89" creationId="{D2DD3EC3-7DCB-4223-853B-DADCFE4D5408}"/>
          </ac:spMkLst>
        </pc:spChg>
        <pc:spChg chg="mod">
          <ac:chgData name="Minesh Patel" userId="a66d4990ec83ac90" providerId="LiveId" clId="{B8F8FD6E-A580-4560-9A35-B485F6649695}" dt="2021-07-15T13:13:51.675" v="1935" actId="571"/>
          <ac:spMkLst>
            <pc:docMk/>
            <pc:sldMk cId="840151485" sldId="454"/>
            <ac:spMk id="90" creationId="{773BF256-4135-4EC2-8DFC-FAB2E2ABCD4E}"/>
          </ac:spMkLst>
        </pc:spChg>
        <pc:spChg chg="mod">
          <ac:chgData name="Minesh Patel" userId="a66d4990ec83ac90" providerId="LiveId" clId="{B8F8FD6E-A580-4560-9A35-B485F6649695}" dt="2021-07-15T13:13:51.675" v="1935" actId="571"/>
          <ac:spMkLst>
            <pc:docMk/>
            <pc:sldMk cId="840151485" sldId="454"/>
            <ac:spMk id="92" creationId="{D637E33C-8D9D-43E0-933A-05A961D36122}"/>
          </ac:spMkLst>
        </pc:spChg>
        <pc:spChg chg="mod">
          <ac:chgData name="Minesh Patel" userId="a66d4990ec83ac90" providerId="LiveId" clId="{B8F8FD6E-A580-4560-9A35-B485F6649695}" dt="2021-07-15T13:13:51.675" v="1935" actId="571"/>
          <ac:spMkLst>
            <pc:docMk/>
            <pc:sldMk cId="840151485" sldId="454"/>
            <ac:spMk id="93" creationId="{070C41C0-42D9-4237-BD47-37DA6BE4A9FF}"/>
          </ac:spMkLst>
        </pc:spChg>
        <pc:spChg chg="mod">
          <ac:chgData name="Minesh Patel" userId="a66d4990ec83ac90" providerId="LiveId" clId="{B8F8FD6E-A580-4560-9A35-B485F6649695}" dt="2021-07-15T13:13:51.675" v="1935" actId="571"/>
          <ac:spMkLst>
            <pc:docMk/>
            <pc:sldMk cId="840151485" sldId="454"/>
            <ac:spMk id="94" creationId="{FF5DC9FA-1589-4362-940C-EFC9D0F270F3}"/>
          </ac:spMkLst>
        </pc:spChg>
        <pc:spChg chg="mod">
          <ac:chgData name="Minesh Patel" userId="a66d4990ec83ac90" providerId="LiveId" clId="{B8F8FD6E-A580-4560-9A35-B485F6649695}" dt="2021-07-15T13:13:51.675" v="1935" actId="571"/>
          <ac:spMkLst>
            <pc:docMk/>
            <pc:sldMk cId="840151485" sldId="454"/>
            <ac:spMk id="95" creationId="{B1DA621E-4920-4AB6-8508-B120F2A39735}"/>
          </ac:spMkLst>
        </pc:spChg>
        <pc:spChg chg="mod">
          <ac:chgData name="Minesh Patel" userId="a66d4990ec83ac90" providerId="LiveId" clId="{B8F8FD6E-A580-4560-9A35-B485F6649695}" dt="2021-07-15T13:13:51.675" v="1935" actId="571"/>
          <ac:spMkLst>
            <pc:docMk/>
            <pc:sldMk cId="840151485" sldId="454"/>
            <ac:spMk id="96" creationId="{65B0CF4E-5707-4167-94EF-22369D1365CE}"/>
          </ac:spMkLst>
        </pc:spChg>
        <pc:spChg chg="add mod">
          <ac:chgData name="Minesh Patel" userId="a66d4990ec83ac90" providerId="LiveId" clId="{B8F8FD6E-A580-4560-9A35-B485F6649695}" dt="2021-07-15T17:30:10.674" v="5137" actId="1076"/>
          <ac:spMkLst>
            <pc:docMk/>
            <pc:sldMk cId="840151485" sldId="454"/>
            <ac:spMk id="97" creationId="{4C327CC6-1C51-45E8-B239-F549F67E9E46}"/>
          </ac:spMkLst>
        </pc:spChg>
        <pc:spChg chg="add mod">
          <ac:chgData name="Minesh Patel" userId="a66d4990ec83ac90" providerId="LiveId" clId="{B8F8FD6E-A580-4560-9A35-B485F6649695}" dt="2021-07-15T17:29:54.788" v="5132" actId="1076"/>
          <ac:spMkLst>
            <pc:docMk/>
            <pc:sldMk cId="840151485" sldId="454"/>
            <ac:spMk id="98" creationId="{ECD6CF41-DE0C-4F83-BA33-6205F981EBD2}"/>
          </ac:spMkLst>
        </pc:spChg>
        <pc:spChg chg="add mod">
          <ac:chgData name="Minesh Patel" userId="a66d4990ec83ac90" providerId="LiveId" clId="{B8F8FD6E-A580-4560-9A35-B485F6649695}" dt="2021-07-15T17:30:04.799" v="5136" actId="1076"/>
          <ac:spMkLst>
            <pc:docMk/>
            <pc:sldMk cId="840151485" sldId="454"/>
            <ac:spMk id="99" creationId="{42A789D1-385D-4314-A38D-87517B54B4EA}"/>
          </ac:spMkLst>
        </pc:spChg>
        <pc:spChg chg="add del mod">
          <ac:chgData name="Minesh Patel" userId="a66d4990ec83ac90" providerId="LiveId" clId="{B8F8FD6E-A580-4560-9A35-B485F6649695}" dt="2021-07-15T13:17:15.568" v="2008" actId="478"/>
          <ac:spMkLst>
            <pc:docMk/>
            <pc:sldMk cId="840151485" sldId="454"/>
            <ac:spMk id="100" creationId="{362A0811-625B-418C-B680-B1F732867D75}"/>
          </ac:spMkLst>
        </pc:spChg>
        <pc:spChg chg="add mod">
          <ac:chgData name="Minesh Patel" userId="a66d4990ec83ac90" providerId="LiveId" clId="{B8F8FD6E-A580-4560-9A35-B485F6649695}" dt="2021-07-15T17:29:48.733" v="5130" actId="1076"/>
          <ac:spMkLst>
            <pc:docMk/>
            <pc:sldMk cId="840151485" sldId="454"/>
            <ac:spMk id="101" creationId="{FF7E8754-8531-4933-AF76-D2090C404689}"/>
          </ac:spMkLst>
        </pc:spChg>
        <pc:spChg chg="add mod">
          <ac:chgData name="Minesh Patel" userId="a66d4990ec83ac90" providerId="LiveId" clId="{B8F8FD6E-A580-4560-9A35-B485F6649695}" dt="2021-07-15T17:29:57.005" v="5133" actId="1076"/>
          <ac:spMkLst>
            <pc:docMk/>
            <pc:sldMk cId="840151485" sldId="454"/>
            <ac:spMk id="102" creationId="{E02194A4-3526-4F56-83E7-AAB43AE31754}"/>
          </ac:spMkLst>
        </pc:spChg>
        <pc:spChg chg="add mod">
          <ac:chgData name="Minesh Patel" userId="a66d4990ec83ac90" providerId="LiveId" clId="{B8F8FD6E-A580-4560-9A35-B485F6649695}" dt="2021-07-15T17:29:53.021" v="5131" actId="1076"/>
          <ac:spMkLst>
            <pc:docMk/>
            <pc:sldMk cId="840151485" sldId="454"/>
            <ac:spMk id="103" creationId="{BC80D3FA-79DF-46CE-B224-B3C76E17EC87}"/>
          </ac:spMkLst>
        </pc:spChg>
        <pc:spChg chg="add mod">
          <ac:chgData name="Minesh Patel" userId="a66d4990ec83ac90" providerId="LiveId" clId="{B8F8FD6E-A580-4560-9A35-B485F6649695}" dt="2021-07-15T13:29:00.529" v="2154" actId="571"/>
          <ac:spMkLst>
            <pc:docMk/>
            <pc:sldMk cId="840151485" sldId="454"/>
            <ac:spMk id="104" creationId="{A6325CB2-4A48-43F3-9095-28BDE19CB5E0}"/>
          </ac:spMkLst>
        </pc:spChg>
        <pc:spChg chg="add del mod">
          <ac:chgData name="Minesh Patel" userId="a66d4990ec83ac90" providerId="LiveId" clId="{B8F8FD6E-A580-4560-9A35-B485F6649695}" dt="2021-07-15T13:20:41.609" v="2058" actId="478"/>
          <ac:spMkLst>
            <pc:docMk/>
            <pc:sldMk cId="840151485" sldId="454"/>
            <ac:spMk id="105" creationId="{39A29A7E-BA1A-4DDF-A8A9-BA4AEE7A0417}"/>
          </ac:spMkLst>
        </pc:spChg>
        <pc:spChg chg="add del mod">
          <ac:chgData name="Minesh Patel" userId="a66d4990ec83ac90" providerId="LiveId" clId="{B8F8FD6E-A580-4560-9A35-B485F6649695}" dt="2021-07-15T13:20:41.609" v="2058" actId="478"/>
          <ac:spMkLst>
            <pc:docMk/>
            <pc:sldMk cId="840151485" sldId="454"/>
            <ac:spMk id="106" creationId="{D4836398-D7B5-405A-ACEC-07F470D6EE5D}"/>
          </ac:spMkLst>
        </pc:spChg>
        <pc:spChg chg="add mod">
          <ac:chgData name="Minesh Patel" userId="a66d4990ec83ac90" providerId="LiveId" clId="{B8F8FD6E-A580-4560-9A35-B485F6649695}" dt="2021-07-15T13:29:00.529" v="2154" actId="571"/>
          <ac:spMkLst>
            <pc:docMk/>
            <pc:sldMk cId="840151485" sldId="454"/>
            <ac:spMk id="107" creationId="{C6021A3A-6746-4790-9D08-C0F3D64AD6FE}"/>
          </ac:spMkLst>
        </pc:spChg>
        <pc:spChg chg="add mod">
          <ac:chgData name="Minesh Patel" userId="a66d4990ec83ac90" providerId="LiveId" clId="{B8F8FD6E-A580-4560-9A35-B485F6649695}" dt="2021-07-15T13:29:00.529" v="2154" actId="571"/>
          <ac:spMkLst>
            <pc:docMk/>
            <pc:sldMk cId="840151485" sldId="454"/>
            <ac:spMk id="108" creationId="{DC4DEB9A-8F56-4CB8-917A-5D6F0FF99FC1}"/>
          </ac:spMkLst>
        </pc:spChg>
        <pc:spChg chg="add del mod">
          <ac:chgData name="Minesh Patel" userId="a66d4990ec83ac90" providerId="LiveId" clId="{B8F8FD6E-A580-4560-9A35-B485F6649695}" dt="2021-07-15T13:20:41.609" v="2058" actId="478"/>
          <ac:spMkLst>
            <pc:docMk/>
            <pc:sldMk cId="840151485" sldId="454"/>
            <ac:spMk id="109" creationId="{72B616C0-8A9A-4E07-B3A8-4BAB56B787C7}"/>
          </ac:spMkLst>
        </pc:spChg>
        <pc:spChg chg="add del mod">
          <ac:chgData name="Minesh Patel" userId="a66d4990ec83ac90" providerId="LiveId" clId="{B8F8FD6E-A580-4560-9A35-B485F6649695}" dt="2021-07-15T13:20:41.609" v="2058" actId="478"/>
          <ac:spMkLst>
            <pc:docMk/>
            <pc:sldMk cId="840151485" sldId="454"/>
            <ac:spMk id="110" creationId="{3CE89001-A1A7-43B6-9CA2-3967175C97FD}"/>
          </ac:spMkLst>
        </pc:spChg>
        <pc:spChg chg="add mod">
          <ac:chgData name="Minesh Patel" userId="a66d4990ec83ac90" providerId="LiveId" clId="{B8F8FD6E-A580-4560-9A35-B485F6649695}" dt="2021-07-15T13:29:00.529" v="2154" actId="571"/>
          <ac:spMkLst>
            <pc:docMk/>
            <pc:sldMk cId="840151485" sldId="454"/>
            <ac:spMk id="111" creationId="{04593124-1323-4D68-A8B7-519E7EC6DC81}"/>
          </ac:spMkLst>
        </pc:spChg>
        <pc:spChg chg="add mod">
          <ac:chgData name="Minesh Patel" userId="a66d4990ec83ac90" providerId="LiveId" clId="{B8F8FD6E-A580-4560-9A35-B485F6649695}" dt="2021-07-15T13:29:00.529" v="2154" actId="571"/>
          <ac:spMkLst>
            <pc:docMk/>
            <pc:sldMk cId="840151485" sldId="454"/>
            <ac:spMk id="112" creationId="{2681E9DC-708E-4F40-86A6-60B7362F5C4A}"/>
          </ac:spMkLst>
        </pc:spChg>
        <pc:spChg chg="add del mod">
          <ac:chgData name="Minesh Patel" userId="a66d4990ec83ac90" providerId="LiveId" clId="{B8F8FD6E-A580-4560-9A35-B485F6649695}" dt="2021-07-15T13:20:41.609" v="2058" actId="478"/>
          <ac:spMkLst>
            <pc:docMk/>
            <pc:sldMk cId="840151485" sldId="454"/>
            <ac:spMk id="113" creationId="{86EFD2BE-6AEC-46EC-8E3D-4BD257C8378D}"/>
          </ac:spMkLst>
        </pc:spChg>
        <pc:spChg chg="add del mod">
          <ac:chgData name="Minesh Patel" userId="a66d4990ec83ac90" providerId="LiveId" clId="{B8F8FD6E-A580-4560-9A35-B485F6649695}" dt="2021-07-15T13:20:41.609" v="2058" actId="478"/>
          <ac:spMkLst>
            <pc:docMk/>
            <pc:sldMk cId="840151485" sldId="454"/>
            <ac:spMk id="114" creationId="{DAF0BB13-13D3-45C6-BC8A-C0DF3A36DC01}"/>
          </ac:spMkLst>
        </pc:spChg>
        <pc:spChg chg="add mod">
          <ac:chgData name="Minesh Patel" userId="a66d4990ec83ac90" providerId="LiveId" clId="{B8F8FD6E-A580-4560-9A35-B485F6649695}" dt="2021-07-15T13:29:00.529" v="2154" actId="571"/>
          <ac:spMkLst>
            <pc:docMk/>
            <pc:sldMk cId="840151485" sldId="454"/>
            <ac:spMk id="115" creationId="{2A6F7ED3-353E-44BA-B951-87961FE142E1}"/>
          </ac:spMkLst>
        </pc:spChg>
        <pc:spChg chg="add mod">
          <ac:chgData name="Minesh Patel" userId="a66d4990ec83ac90" providerId="LiveId" clId="{B8F8FD6E-A580-4560-9A35-B485F6649695}" dt="2021-07-15T13:29:00.529" v="2154" actId="571"/>
          <ac:spMkLst>
            <pc:docMk/>
            <pc:sldMk cId="840151485" sldId="454"/>
            <ac:spMk id="116" creationId="{D5356FAE-4008-45A7-B388-48388766DE92}"/>
          </ac:spMkLst>
        </pc:spChg>
        <pc:spChg chg="add mod">
          <ac:chgData name="Minesh Patel" userId="a66d4990ec83ac90" providerId="LiveId" clId="{B8F8FD6E-A580-4560-9A35-B485F6649695}" dt="2021-07-15T13:29:00.529" v="2154" actId="571"/>
          <ac:spMkLst>
            <pc:docMk/>
            <pc:sldMk cId="840151485" sldId="454"/>
            <ac:spMk id="117" creationId="{3FA541C2-FDDC-488A-BAED-FE5CA4D9AA43}"/>
          </ac:spMkLst>
        </pc:spChg>
        <pc:spChg chg="add mod">
          <ac:chgData name="Minesh Patel" userId="a66d4990ec83ac90" providerId="LiveId" clId="{B8F8FD6E-A580-4560-9A35-B485F6649695}" dt="2021-07-15T13:29:00.529" v="2154" actId="571"/>
          <ac:spMkLst>
            <pc:docMk/>
            <pc:sldMk cId="840151485" sldId="454"/>
            <ac:spMk id="118" creationId="{972F629F-F650-4687-AC61-F0E01F254F2A}"/>
          </ac:spMkLst>
        </pc:spChg>
        <pc:spChg chg="add mod">
          <ac:chgData name="Minesh Patel" userId="a66d4990ec83ac90" providerId="LiveId" clId="{B8F8FD6E-A580-4560-9A35-B485F6649695}" dt="2021-07-15T13:29:00.529" v="2154" actId="571"/>
          <ac:spMkLst>
            <pc:docMk/>
            <pc:sldMk cId="840151485" sldId="454"/>
            <ac:spMk id="119" creationId="{5F996B97-29F0-4C23-8654-8778DE46D41D}"/>
          </ac:spMkLst>
        </pc:spChg>
        <pc:spChg chg="add mod">
          <ac:chgData name="Minesh Patel" userId="a66d4990ec83ac90" providerId="LiveId" clId="{B8F8FD6E-A580-4560-9A35-B485F6649695}" dt="2021-07-15T13:29:00.529" v="2154" actId="571"/>
          <ac:spMkLst>
            <pc:docMk/>
            <pc:sldMk cId="840151485" sldId="454"/>
            <ac:spMk id="120" creationId="{43A39401-E2AA-4D4A-A858-970A98AA2651}"/>
          </ac:spMkLst>
        </pc:spChg>
        <pc:spChg chg="add mod">
          <ac:chgData name="Minesh Patel" userId="a66d4990ec83ac90" providerId="LiveId" clId="{B8F8FD6E-A580-4560-9A35-B485F6649695}" dt="2021-07-15T13:21:17.649" v="2064" actId="571"/>
          <ac:spMkLst>
            <pc:docMk/>
            <pc:sldMk cId="840151485" sldId="454"/>
            <ac:spMk id="121" creationId="{F6975374-0460-4B9E-805D-CE614EE33452}"/>
          </ac:spMkLst>
        </pc:spChg>
        <pc:spChg chg="add mod">
          <ac:chgData name="Minesh Patel" userId="a66d4990ec83ac90" providerId="LiveId" clId="{B8F8FD6E-A580-4560-9A35-B485F6649695}" dt="2021-07-15T13:21:17.649" v="2064" actId="571"/>
          <ac:spMkLst>
            <pc:docMk/>
            <pc:sldMk cId="840151485" sldId="454"/>
            <ac:spMk id="122" creationId="{477C8D9C-F1A9-4ECB-834B-9BD09ACBE5D8}"/>
          </ac:spMkLst>
        </pc:spChg>
        <pc:spChg chg="add mod">
          <ac:chgData name="Minesh Patel" userId="a66d4990ec83ac90" providerId="LiveId" clId="{B8F8FD6E-A580-4560-9A35-B485F6649695}" dt="2021-07-15T13:21:17.649" v="2064" actId="571"/>
          <ac:spMkLst>
            <pc:docMk/>
            <pc:sldMk cId="840151485" sldId="454"/>
            <ac:spMk id="123" creationId="{02210EC2-C9E7-4CC3-9939-876E08BBAEAF}"/>
          </ac:spMkLst>
        </pc:spChg>
        <pc:spChg chg="add mod">
          <ac:chgData name="Minesh Patel" userId="a66d4990ec83ac90" providerId="LiveId" clId="{B8F8FD6E-A580-4560-9A35-B485F6649695}" dt="2021-07-15T13:21:17.649" v="2064" actId="571"/>
          <ac:spMkLst>
            <pc:docMk/>
            <pc:sldMk cId="840151485" sldId="454"/>
            <ac:spMk id="124" creationId="{8F53CD9C-7EBA-4902-AB83-02AC6D3D6AD0}"/>
          </ac:spMkLst>
        </pc:spChg>
        <pc:spChg chg="add mod">
          <ac:chgData name="Minesh Patel" userId="a66d4990ec83ac90" providerId="LiveId" clId="{B8F8FD6E-A580-4560-9A35-B485F6649695}" dt="2021-07-15T13:29:00.529" v="2154" actId="571"/>
          <ac:spMkLst>
            <pc:docMk/>
            <pc:sldMk cId="840151485" sldId="454"/>
            <ac:spMk id="125" creationId="{58DCD8F3-09F6-486B-942C-0F597E9A2383}"/>
          </ac:spMkLst>
        </pc:spChg>
        <pc:spChg chg="add mod">
          <ac:chgData name="Minesh Patel" userId="a66d4990ec83ac90" providerId="LiveId" clId="{B8F8FD6E-A580-4560-9A35-B485F6649695}" dt="2021-07-15T13:29:00.529" v="2154" actId="571"/>
          <ac:spMkLst>
            <pc:docMk/>
            <pc:sldMk cId="840151485" sldId="454"/>
            <ac:spMk id="126" creationId="{D0723286-710C-488D-949F-EED7B4C13C57}"/>
          </ac:spMkLst>
        </pc:spChg>
        <pc:spChg chg="add mod">
          <ac:chgData name="Minesh Patel" userId="a66d4990ec83ac90" providerId="LiveId" clId="{B8F8FD6E-A580-4560-9A35-B485F6649695}" dt="2021-07-15T13:29:00.529" v="2154" actId="571"/>
          <ac:spMkLst>
            <pc:docMk/>
            <pc:sldMk cId="840151485" sldId="454"/>
            <ac:spMk id="127" creationId="{CA2218AA-AA28-4938-9A1B-225A35FCB085}"/>
          </ac:spMkLst>
        </pc:spChg>
        <pc:spChg chg="add mod">
          <ac:chgData name="Minesh Patel" userId="a66d4990ec83ac90" providerId="LiveId" clId="{B8F8FD6E-A580-4560-9A35-B485F6649695}" dt="2021-07-15T13:29:00.529" v="2154" actId="571"/>
          <ac:spMkLst>
            <pc:docMk/>
            <pc:sldMk cId="840151485" sldId="454"/>
            <ac:spMk id="128" creationId="{928FE01C-49C6-45F1-9B89-552F8E804B28}"/>
          </ac:spMkLst>
        </pc:spChg>
        <pc:spChg chg="add mod">
          <ac:chgData name="Minesh Patel" userId="a66d4990ec83ac90" providerId="LiveId" clId="{B8F8FD6E-A580-4560-9A35-B485F6649695}" dt="2021-07-15T13:29:00.529" v="2154" actId="571"/>
          <ac:spMkLst>
            <pc:docMk/>
            <pc:sldMk cId="840151485" sldId="454"/>
            <ac:spMk id="129" creationId="{9A7C2BF6-8B66-4ECA-A753-AFE2B6ACB0AB}"/>
          </ac:spMkLst>
        </pc:spChg>
        <pc:spChg chg="add mod">
          <ac:chgData name="Minesh Patel" userId="a66d4990ec83ac90" providerId="LiveId" clId="{B8F8FD6E-A580-4560-9A35-B485F6649695}" dt="2021-07-15T13:29:00.529" v="2154" actId="571"/>
          <ac:spMkLst>
            <pc:docMk/>
            <pc:sldMk cId="840151485" sldId="454"/>
            <ac:spMk id="130" creationId="{5F46A272-E8D8-4541-87EC-0BB92E4C6C8B}"/>
          </ac:spMkLst>
        </pc:spChg>
        <pc:spChg chg="add mod">
          <ac:chgData name="Minesh Patel" userId="a66d4990ec83ac90" providerId="LiveId" clId="{B8F8FD6E-A580-4560-9A35-B485F6649695}" dt="2021-07-15T13:29:00.529" v="2154" actId="571"/>
          <ac:spMkLst>
            <pc:docMk/>
            <pc:sldMk cId="840151485" sldId="454"/>
            <ac:spMk id="131" creationId="{78068EA8-47AA-420A-8E5F-12B69EE66CF7}"/>
          </ac:spMkLst>
        </pc:spChg>
        <pc:spChg chg="add mod">
          <ac:chgData name="Minesh Patel" userId="a66d4990ec83ac90" providerId="LiveId" clId="{B8F8FD6E-A580-4560-9A35-B485F6649695}" dt="2021-07-15T13:29:00.529" v="2154" actId="571"/>
          <ac:spMkLst>
            <pc:docMk/>
            <pc:sldMk cId="840151485" sldId="454"/>
            <ac:spMk id="132" creationId="{D03D0B43-804E-4C35-BE01-780A43DBD7CE}"/>
          </ac:spMkLst>
        </pc:spChg>
        <pc:spChg chg="add mod">
          <ac:chgData name="Minesh Patel" userId="a66d4990ec83ac90" providerId="LiveId" clId="{B8F8FD6E-A580-4560-9A35-B485F6649695}" dt="2021-07-15T13:29:00.529" v="2154" actId="571"/>
          <ac:spMkLst>
            <pc:docMk/>
            <pc:sldMk cId="840151485" sldId="454"/>
            <ac:spMk id="133" creationId="{248AF9B6-B01C-43A2-BD67-9571B82902D5}"/>
          </ac:spMkLst>
        </pc:spChg>
        <pc:spChg chg="add mod">
          <ac:chgData name="Minesh Patel" userId="a66d4990ec83ac90" providerId="LiveId" clId="{B8F8FD6E-A580-4560-9A35-B485F6649695}" dt="2021-07-15T13:26:05.664" v="2120" actId="164"/>
          <ac:spMkLst>
            <pc:docMk/>
            <pc:sldMk cId="840151485" sldId="454"/>
            <ac:spMk id="134" creationId="{B8CFE007-7D16-4FA3-A96B-F4732D72FC6B}"/>
          </ac:spMkLst>
        </pc:spChg>
        <pc:spChg chg="add del mod">
          <ac:chgData name="Minesh Patel" userId="a66d4990ec83ac90" providerId="LiveId" clId="{B8F8FD6E-A580-4560-9A35-B485F6649695}" dt="2021-07-15T13:29:18.078" v="2157" actId="21"/>
          <ac:spMkLst>
            <pc:docMk/>
            <pc:sldMk cId="840151485" sldId="454"/>
            <ac:spMk id="135" creationId="{9036E09E-6546-4549-94C9-BC33A3158990}"/>
          </ac:spMkLst>
        </pc:spChg>
        <pc:spChg chg="add del mod">
          <ac:chgData name="Minesh Patel" userId="a66d4990ec83ac90" providerId="LiveId" clId="{B8F8FD6E-A580-4560-9A35-B485F6649695}" dt="2021-07-15T13:23:52.445" v="2090" actId="478"/>
          <ac:spMkLst>
            <pc:docMk/>
            <pc:sldMk cId="840151485" sldId="454"/>
            <ac:spMk id="136" creationId="{D9D0F63F-D903-4EA2-A756-27F7FD3CAB78}"/>
          </ac:spMkLst>
        </pc:spChg>
        <pc:spChg chg="add mod">
          <ac:chgData name="Minesh Patel" userId="a66d4990ec83ac90" providerId="LiveId" clId="{B8F8FD6E-A580-4560-9A35-B485F6649695}" dt="2021-07-15T13:25:33.167" v="2112" actId="164"/>
          <ac:spMkLst>
            <pc:docMk/>
            <pc:sldMk cId="840151485" sldId="454"/>
            <ac:spMk id="137" creationId="{123EECB0-7998-4311-B495-A2A8A3ADBED6}"/>
          </ac:spMkLst>
        </pc:spChg>
        <pc:spChg chg="add mod">
          <ac:chgData name="Minesh Patel" userId="a66d4990ec83ac90" providerId="LiveId" clId="{B8F8FD6E-A580-4560-9A35-B485F6649695}" dt="2021-07-15T13:25:33.167" v="2112" actId="164"/>
          <ac:spMkLst>
            <pc:docMk/>
            <pc:sldMk cId="840151485" sldId="454"/>
            <ac:spMk id="138" creationId="{A1CADA63-16C3-4325-BA0D-A62E38A7E01B}"/>
          </ac:spMkLst>
        </pc:spChg>
        <pc:spChg chg="add mod">
          <ac:chgData name="Minesh Patel" userId="a66d4990ec83ac90" providerId="LiveId" clId="{B8F8FD6E-A580-4560-9A35-B485F6649695}" dt="2021-07-15T13:25:33.167" v="2112" actId="164"/>
          <ac:spMkLst>
            <pc:docMk/>
            <pc:sldMk cId="840151485" sldId="454"/>
            <ac:spMk id="139" creationId="{783B8C7B-2D92-4DDF-B5F9-C6B354012D42}"/>
          </ac:spMkLst>
        </pc:spChg>
        <pc:spChg chg="add mod">
          <ac:chgData name="Minesh Patel" userId="a66d4990ec83ac90" providerId="LiveId" clId="{B8F8FD6E-A580-4560-9A35-B485F6649695}" dt="2021-07-15T13:25:33.167" v="2112" actId="164"/>
          <ac:spMkLst>
            <pc:docMk/>
            <pc:sldMk cId="840151485" sldId="454"/>
            <ac:spMk id="140" creationId="{D6342680-C9BF-47A1-8759-CE40758AAF31}"/>
          </ac:spMkLst>
        </pc:spChg>
        <pc:spChg chg="add mod">
          <ac:chgData name="Minesh Patel" userId="a66d4990ec83ac90" providerId="LiveId" clId="{B8F8FD6E-A580-4560-9A35-B485F6649695}" dt="2021-07-15T13:25:33.167" v="2112" actId="164"/>
          <ac:spMkLst>
            <pc:docMk/>
            <pc:sldMk cId="840151485" sldId="454"/>
            <ac:spMk id="141" creationId="{18DC9732-2D88-415E-B85A-6352DF37B70E}"/>
          </ac:spMkLst>
        </pc:spChg>
        <pc:spChg chg="add mod">
          <ac:chgData name="Minesh Patel" userId="a66d4990ec83ac90" providerId="LiveId" clId="{B8F8FD6E-A580-4560-9A35-B485F6649695}" dt="2021-07-15T13:25:33.167" v="2112" actId="164"/>
          <ac:spMkLst>
            <pc:docMk/>
            <pc:sldMk cId="840151485" sldId="454"/>
            <ac:spMk id="142" creationId="{B6F40D78-95D6-4E40-80E5-04E7D1611811}"/>
          </ac:spMkLst>
        </pc:spChg>
        <pc:spChg chg="add mod">
          <ac:chgData name="Minesh Patel" userId="a66d4990ec83ac90" providerId="LiveId" clId="{B8F8FD6E-A580-4560-9A35-B485F6649695}" dt="2021-07-15T13:25:33.167" v="2112" actId="164"/>
          <ac:spMkLst>
            <pc:docMk/>
            <pc:sldMk cId="840151485" sldId="454"/>
            <ac:spMk id="143" creationId="{5945AADB-7C87-41A1-9A44-9111C8A99E0D}"/>
          </ac:spMkLst>
        </pc:spChg>
        <pc:spChg chg="add mod">
          <ac:chgData name="Minesh Patel" userId="a66d4990ec83ac90" providerId="LiveId" clId="{B8F8FD6E-A580-4560-9A35-B485F6649695}" dt="2021-07-15T13:25:33.167" v="2112" actId="164"/>
          <ac:spMkLst>
            <pc:docMk/>
            <pc:sldMk cId="840151485" sldId="454"/>
            <ac:spMk id="144" creationId="{8CE19C5A-405D-4F4B-805D-0FF8F21BBCB0}"/>
          </ac:spMkLst>
        </pc:spChg>
        <pc:spChg chg="add mod">
          <ac:chgData name="Minesh Patel" userId="a66d4990ec83ac90" providerId="LiveId" clId="{B8F8FD6E-A580-4560-9A35-B485F6649695}" dt="2021-07-15T13:25:33.167" v="2112" actId="164"/>
          <ac:spMkLst>
            <pc:docMk/>
            <pc:sldMk cId="840151485" sldId="454"/>
            <ac:spMk id="145" creationId="{099C3545-CD2D-4EAF-9E6C-60CAF4758CDE}"/>
          </ac:spMkLst>
        </pc:spChg>
        <pc:spChg chg="add mod">
          <ac:chgData name="Minesh Patel" userId="a66d4990ec83ac90" providerId="LiveId" clId="{B8F8FD6E-A580-4560-9A35-B485F6649695}" dt="2021-07-15T13:25:33.167" v="2112" actId="164"/>
          <ac:spMkLst>
            <pc:docMk/>
            <pc:sldMk cId="840151485" sldId="454"/>
            <ac:spMk id="146" creationId="{B5E5E19B-8747-40FA-BFD8-03FFA7E41126}"/>
          </ac:spMkLst>
        </pc:spChg>
        <pc:spChg chg="add mod">
          <ac:chgData name="Minesh Patel" userId="a66d4990ec83ac90" providerId="LiveId" clId="{B8F8FD6E-A580-4560-9A35-B485F6649695}" dt="2021-07-15T13:25:33.167" v="2112" actId="164"/>
          <ac:spMkLst>
            <pc:docMk/>
            <pc:sldMk cId="840151485" sldId="454"/>
            <ac:spMk id="147" creationId="{1AB57957-63DC-4E6A-BE17-297876B2857F}"/>
          </ac:spMkLst>
        </pc:spChg>
        <pc:spChg chg="add mod">
          <ac:chgData name="Minesh Patel" userId="a66d4990ec83ac90" providerId="LiveId" clId="{B8F8FD6E-A580-4560-9A35-B485F6649695}" dt="2021-07-15T13:25:33.167" v="2112" actId="164"/>
          <ac:spMkLst>
            <pc:docMk/>
            <pc:sldMk cId="840151485" sldId="454"/>
            <ac:spMk id="148" creationId="{3956D8B5-6CD8-416E-A4C6-EE37A1DEC933}"/>
          </ac:spMkLst>
        </pc:spChg>
        <pc:spChg chg="add mod">
          <ac:chgData name="Minesh Patel" userId="a66d4990ec83ac90" providerId="LiveId" clId="{B8F8FD6E-A580-4560-9A35-B485F6649695}" dt="2021-07-15T13:25:33.167" v="2112" actId="164"/>
          <ac:spMkLst>
            <pc:docMk/>
            <pc:sldMk cId="840151485" sldId="454"/>
            <ac:spMk id="149" creationId="{D3F0FE44-09C0-4428-A9EF-7F39487954E6}"/>
          </ac:spMkLst>
        </pc:spChg>
        <pc:spChg chg="add mod">
          <ac:chgData name="Minesh Patel" userId="a66d4990ec83ac90" providerId="LiveId" clId="{B8F8FD6E-A580-4560-9A35-B485F6649695}" dt="2021-07-15T13:25:33.167" v="2112" actId="164"/>
          <ac:spMkLst>
            <pc:docMk/>
            <pc:sldMk cId="840151485" sldId="454"/>
            <ac:spMk id="150" creationId="{36BBDB09-A4D4-4754-B257-5FAF05331728}"/>
          </ac:spMkLst>
        </pc:spChg>
        <pc:spChg chg="add mod">
          <ac:chgData name="Minesh Patel" userId="a66d4990ec83ac90" providerId="LiveId" clId="{B8F8FD6E-A580-4560-9A35-B485F6649695}" dt="2021-07-15T13:25:33.167" v="2112" actId="164"/>
          <ac:spMkLst>
            <pc:docMk/>
            <pc:sldMk cId="840151485" sldId="454"/>
            <ac:spMk id="151" creationId="{926CBD5F-2361-4837-8A48-5DB2DCA67136}"/>
          </ac:spMkLst>
        </pc:spChg>
        <pc:spChg chg="add mod">
          <ac:chgData name="Minesh Patel" userId="a66d4990ec83ac90" providerId="LiveId" clId="{B8F8FD6E-A580-4560-9A35-B485F6649695}" dt="2021-07-15T13:25:33.167" v="2112" actId="164"/>
          <ac:spMkLst>
            <pc:docMk/>
            <pc:sldMk cId="840151485" sldId="454"/>
            <ac:spMk id="152" creationId="{C0537993-3BB1-4633-9A1F-54F68B33D83B}"/>
          </ac:spMkLst>
        </pc:spChg>
        <pc:spChg chg="add mod">
          <ac:chgData name="Minesh Patel" userId="a66d4990ec83ac90" providerId="LiveId" clId="{B8F8FD6E-A580-4560-9A35-B485F6649695}" dt="2021-07-15T13:25:33.167" v="2112" actId="164"/>
          <ac:spMkLst>
            <pc:docMk/>
            <pc:sldMk cId="840151485" sldId="454"/>
            <ac:spMk id="153" creationId="{3A37B456-C344-4B63-827C-1104D3041B4F}"/>
          </ac:spMkLst>
        </pc:spChg>
        <pc:spChg chg="add mod">
          <ac:chgData name="Minesh Patel" userId="a66d4990ec83ac90" providerId="LiveId" clId="{B8F8FD6E-A580-4560-9A35-B485F6649695}" dt="2021-07-15T13:25:33.167" v="2112" actId="164"/>
          <ac:spMkLst>
            <pc:docMk/>
            <pc:sldMk cId="840151485" sldId="454"/>
            <ac:spMk id="154" creationId="{8A8FAC09-CA07-47A8-A6E4-47247B703562}"/>
          </ac:spMkLst>
        </pc:spChg>
        <pc:spChg chg="add mod">
          <ac:chgData name="Minesh Patel" userId="a66d4990ec83ac90" providerId="LiveId" clId="{B8F8FD6E-A580-4560-9A35-B485F6649695}" dt="2021-07-15T13:25:33.167" v="2112" actId="164"/>
          <ac:spMkLst>
            <pc:docMk/>
            <pc:sldMk cId="840151485" sldId="454"/>
            <ac:spMk id="155" creationId="{C6EF302D-7CBD-496E-B9BF-1C58814A4C37}"/>
          </ac:spMkLst>
        </pc:spChg>
        <pc:spChg chg="add mod">
          <ac:chgData name="Minesh Patel" userId="a66d4990ec83ac90" providerId="LiveId" clId="{B8F8FD6E-A580-4560-9A35-B485F6649695}" dt="2021-07-15T13:25:33.167" v="2112" actId="164"/>
          <ac:spMkLst>
            <pc:docMk/>
            <pc:sldMk cId="840151485" sldId="454"/>
            <ac:spMk id="156" creationId="{DD2186FA-B975-42C5-897F-63C50FA3132E}"/>
          </ac:spMkLst>
        </pc:spChg>
        <pc:spChg chg="add mod">
          <ac:chgData name="Minesh Patel" userId="a66d4990ec83ac90" providerId="LiveId" clId="{B8F8FD6E-A580-4560-9A35-B485F6649695}" dt="2021-07-15T13:25:33.167" v="2112" actId="164"/>
          <ac:spMkLst>
            <pc:docMk/>
            <pc:sldMk cId="840151485" sldId="454"/>
            <ac:spMk id="157" creationId="{71AA2A87-4B68-4A84-8C4B-172CE16F5608}"/>
          </ac:spMkLst>
        </pc:spChg>
        <pc:spChg chg="add mod">
          <ac:chgData name="Minesh Patel" userId="a66d4990ec83ac90" providerId="LiveId" clId="{B8F8FD6E-A580-4560-9A35-B485F6649695}" dt="2021-07-15T13:25:33.167" v="2112" actId="164"/>
          <ac:spMkLst>
            <pc:docMk/>
            <pc:sldMk cId="840151485" sldId="454"/>
            <ac:spMk id="158" creationId="{7E84E38A-3453-4DEC-841F-5B69B04D1211}"/>
          </ac:spMkLst>
        </pc:spChg>
        <pc:spChg chg="add mod">
          <ac:chgData name="Minesh Patel" userId="a66d4990ec83ac90" providerId="LiveId" clId="{B8F8FD6E-A580-4560-9A35-B485F6649695}" dt="2021-07-15T13:25:33.167" v="2112" actId="164"/>
          <ac:spMkLst>
            <pc:docMk/>
            <pc:sldMk cId="840151485" sldId="454"/>
            <ac:spMk id="159" creationId="{AA9970AD-13D3-4F78-BEC8-6C304AF653C3}"/>
          </ac:spMkLst>
        </pc:spChg>
        <pc:spChg chg="add mod">
          <ac:chgData name="Minesh Patel" userId="a66d4990ec83ac90" providerId="LiveId" clId="{B8F8FD6E-A580-4560-9A35-B485F6649695}" dt="2021-07-15T13:25:33.167" v="2112" actId="164"/>
          <ac:spMkLst>
            <pc:docMk/>
            <pc:sldMk cId="840151485" sldId="454"/>
            <ac:spMk id="160" creationId="{D6CEC141-B49F-4FF1-AD07-2DBA6E4B0F5E}"/>
          </ac:spMkLst>
        </pc:spChg>
        <pc:spChg chg="add mod">
          <ac:chgData name="Minesh Patel" userId="a66d4990ec83ac90" providerId="LiveId" clId="{B8F8FD6E-A580-4560-9A35-B485F6649695}" dt="2021-07-15T13:25:33.167" v="2112" actId="164"/>
          <ac:spMkLst>
            <pc:docMk/>
            <pc:sldMk cId="840151485" sldId="454"/>
            <ac:spMk id="161" creationId="{C89818BD-9130-4417-A3F2-C56426DFF919}"/>
          </ac:spMkLst>
        </pc:spChg>
        <pc:spChg chg="add mod">
          <ac:chgData name="Minesh Patel" userId="a66d4990ec83ac90" providerId="LiveId" clId="{B8F8FD6E-A580-4560-9A35-B485F6649695}" dt="2021-07-15T13:25:33.167" v="2112" actId="164"/>
          <ac:spMkLst>
            <pc:docMk/>
            <pc:sldMk cId="840151485" sldId="454"/>
            <ac:spMk id="162" creationId="{26C1688A-CA44-45B8-BD4D-10C5CC4CB3B9}"/>
          </ac:spMkLst>
        </pc:spChg>
        <pc:spChg chg="add mod">
          <ac:chgData name="Minesh Patel" userId="a66d4990ec83ac90" providerId="LiveId" clId="{B8F8FD6E-A580-4560-9A35-B485F6649695}" dt="2021-07-15T13:25:33.167" v="2112" actId="164"/>
          <ac:spMkLst>
            <pc:docMk/>
            <pc:sldMk cId="840151485" sldId="454"/>
            <ac:spMk id="163" creationId="{7B7087EB-1F48-41EF-90C8-3F948B4983B9}"/>
          </ac:spMkLst>
        </pc:spChg>
        <pc:spChg chg="add mod">
          <ac:chgData name="Minesh Patel" userId="a66d4990ec83ac90" providerId="LiveId" clId="{B8F8FD6E-A580-4560-9A35-B485F6649695}" dt="2021-07-15T13:25:33.167" v="2112" actId="164"/>
          <ac:spMkLst>
            <pc:docMk/>
            <pc:sldMk cId="840151485" sldId="454"/>
            <ac:spMk id="164" creationId="{87EB5BCA-995E-413C-A7F3-F90496B46ED4}"/>
          </ac:spMkLst>
        </pc:spChg>
        <pc:spChg chg="add mod">
          <ac:chgData name="Minesh Patel" userId="a66d4990ec83ac90" providerId="LiveId" clId="{B8F8FD6E-A580-4560-9A35-B485F6649695}" dt="2021-07-15T13:25:33.167" v="2112" actId="164"/>
          <ac:spMkLst>
            <pc:docMk/>
            <pc:sldMk cId="840151485" sldId="454"/>
            <ac:spMk id="165" creationId="{847E5FB6-B283-4CD0-BCD7-63C3BC923D6B}"/>
          </ac:spMkLst>
        </pc:spChg>
        <pc:spChg chg="add mod">
          <ac:chgData name="Minesh Patel" userId="a66d4990ec83ac90" providerId="LiveId" clId="{B8F8FD6E-A580-4560-9A35-B485F6649695}" dt="2021-07-15T13:25:33.167" v="2112" actId="164"/>
          <ac:spMkLst>
            <pc:docMk/>
            <pc:sldMk cId="840151485" sldId="454"/>
            <ac:spMk id="166" creationId="{6492F4C2-C22C-4C62-912E-48DAEE61B0F6}"/>
          </ac:spMkLst>
        </pc:spChg>
        <pc:spChg chg="add mod">
          <ac:chgData name="Minesh Patel" userId="a66d4990ec83ac90" providerId="LiveId" clId="{B8F8FD6E-A580-4560-9A35-B485F6649695}" dt="2021-07-15T13:25:33.167" v="2112" actId="164"/>
          <ac:spMkLst>
            <pc:docMk/>
            <pc:sldMk cId="840151485" sldId="454"/>
            <ac:spMk id="167" creationId="{99914C48-40B7-445B-916F-D59CA02319F8}"/>
          </ac:spMkLst>
        </pc:spChg>
        <pc:spChg chg="add mod">
          <ac:chgData name="Minesh Patel" userId="a66d4990ec83ac90" providerId="LiveId" clId="{B8F8FD6E-A580-4560-9A35-B485F6649695}" dt="2021-07-15T13:25:33.167" v="2112" actId="164"/>
          <ac:spMkLst>
            <pc:docMk/>
            <pc:sldMk cId="840151485" sldId="454"/>
            <ac:spMk id="168" creationId="{BFF8E015-750C-451F-A25A-3B87CBAD4081}"/>
          </ac:spMkLst>
        </pc:spChg>
        <pc:spChg chg="add mod">
          <ac:chgData name="Minesh Patel" userId="a66d4990ec83ac90" providerId="LiveId" clId="{B8F8FD6E-A580-4560-9A35-B485F6649695}" dt="2021-07-15T13:25:33.167" v="2112" actId="164"/>
          <ac:spMkLst>
            <pc:docMk/>
            <pc:sldMk cId="840151485" sldId="454"/>
            <ac:spMk id="169" creationId="{BD38136A-5FC9-4CE4-9FBE-0B6767B04D52}"/>
          </ac:spMkLst>
        </pc:spChg>
        <pc:spChg chg="add mod">
          <ac:chgData name="Minesh Patel" userId="a66d4990ec83ac90" providerId="LiveId" clId="{B8F8FD6E-A580-4560-9A35-B485F6649695}" dt="2021-07-15T13:25:33.167" v="2112" actId="164"/>
          <ac:spMkLst>
            <pc:docMk/>
            <pc:sldMk cId="840151485" sldId="454"/>
            <ac:spMk id="170" creationId="{6B778EA1-EFA0-421F-AC21-EDBDA4A62C66}"/>
          </ac:spMkLst>
        </pc:spChg>
        <pc:spChg chg="add mod">
          <ac:chgData name="Minesh Patel" userId="a66d4990ec83ac90" providerId="LiveId" clId="{B8F8FD6E-A580-4560-9A35-B485F6649695}" dt="2021-07-15T13:25:33.167" v="2112" actId="164"/>
          <ac:spMkLst>
            <pc:docMk/>
            <pc:sldMk cId="840151485" sldId="454"/>
            <ac:spMk id="171" creationId="{A97DB387-75A8-4D7B-9B09-99F454A1837B}"/>
          </ac:spMkLst>
        </pc:spChg>
        <pc:spChg chg="add mod">
          <ac:chgData name="Minesh Patel" userId="a66d4990ec83ac90" providerId="LiveId" clId="{B8F8FD6E-A580-4560-9A35-B485F6649695}" dt="2021-07-15T13:25:33.167" v="2112" actId="164"/>
          <ac:spMkLst>
            <pc:docMk/>
            <pc:sldMk cId="840151485" sldId="454"/>
            <ac:spMk id="172" creationId="{3F9F3135-A99E-4502-92EF-4B5527A5A032}"/>
          </ac:spMkLst>
        </pc:spChg>
        <pc:spChg chg="add mod">
          <ac:chgData name="Minesh Patel" userId="a66d4990ec83ac90" providerId="LiveId" clId="{B8F8FD6E-A580-4560-9A35-B485F6649695}" dt="2021-07-15T13:25:33.167" v="2112" actId="164"/>
          <ac:spMkLst>
            <pc:docMk/>
            <pc:sldMk cId="840151485" sldId="454"/>
            <ac:spMk id="173" creationId="{3AC7284F-0D85-4E91-B16D-83F9C8D161AE}"/>
          </ac:spMkLst>
        </pc:spChg>
        <pc:spChg chg="add mod">
          <ac:chgData name="Minesh Patel" userId="a66d4990ec83ac90" providerId="LiveId" clId="{B8F8FD6E-A580-4560-9A35-B485F6649695}" dt="2021-07-15T13:25:33.167" v="2112" actId="164"/>
          <ac:spMkLst>
            <pc:docMk/>
            <pc:sldMk cId="840151485" sldId="454"/>
            <ac:spMk id="174" creationId="{396205FB-129F-4C47-952B-485C4F47B328}"/>
          </ac:spMkLst>
        </pc:spChg>
        <pc:spChg chg="add mod">
          <ac:chgData name="Minesh Patel" userId="a66d4990ec83ac90" providerId="LiveId" clId="{B8F8FD6E-A580-4560-9A35-B485F6649695}" dt="2021-07-15T13:25:33.167" v="2112" actId="164"/>
          <ac:spMkLst>
            <pc:docMk/>
            <pc:sldMk cId="840151485" sldId="454"/>
            <ac:spMk id="175" creationId="{59E84982-6F79-4CE0-8647-3C682B46B7CA}"/>
          </ac:spMkLst>
        </pc:spChg>
        <pc:spChg chg="add mod">
          <ac:chgData name="Minesh Patel" userId="a66d4990ec83ac90" providerId="LiveId" clId="{B8F8FD6E-A580-4560-9A35-B485F6649695}" dt="2021-07-15T13:25:33.167" v="2112" actId="164"/>
          <ac:spMkLst>
            <pc:docMk/>
            <pc:sldMk cId="840151485" sldId="454"/>
            <ac:spMk id="176" creationId="{01D755C4-F7C7-455C-BCCF-DF498FBDE14F}"/>
          </ac:spMkLst>
        </pc:spChg>
        <pc:spChg chg="add mod">
          <ac:chgData name="Minesh Patel" userId="a66d4990ec83ac90" providerId="LiveId" clId="{B8F8FD6E-A580-4560-9A35-B485F6649695}" dt="2021-07-15T13:25:33.167" v="2112" actId="164"/>
          <ac:spMkLst>
            <pc:docMk/>
            <pc:sldMk cId="840151485" sldId="454"/>
            <ac:spMk id="177" creationId="{4C4DF1C9-661A-4823-8667-474D476B3010}"/>
          </ac:spMkLst>
        </pc:spChg>
        <pc:spChg chg="add mod">
          <ac:chgData name="Minesh Patel" userId="a66d4990ec83ac90" providerId="LiveId" clId="{B8F8FD6E-A580-4560-9A35-B485F6649695}" dt="2021-07-15T13:25:33.167" v="2112" actId="164"/>
          <ac:spMkLst>
            <pc:docMk/>
            <pc:sldMk cId="840151485" sldId="454"/>
            <ac:spMk id="178" creationId="{CD70D9F6-F523-4572-AC38-8E7B02AE6AD9}"/>
          </ac:spMkLst>
        </pc:spChg>
        <pc:spChg chg="add mod">
          <ac:chgData name="Minesh Patel" userId="a66d4990ec83ac90" providerId="LiveId" clId="{B8F8FD6E-A580-4560-9A35-B485F6649695}" dt="2021-07-15T13:25:33.167" v="2112" actId="164"/>
          <ac:spMkLst>
            <pc:docMk/>
            <pc:sldMk cId="840151485" sldId="454"/>
            <ac:spMk id="179" creationId="{766FC4A1-0FD6-40CA-AA1C-FA6C2682CCF1}"/>
          </ac:spMkLst>
        </pc:spChg>
        <pc:spChg chg="add mod">
          <ac:chgData name="Minesh Patel" userId="a66d4990ec83ac90" providerId="LiveId" clId="{B8F8FD6E-A580-4560-9A35-B485F6649695}" dt="2021-07-15T13:25:33.167" v="2112" actId="164"/>
          <ac:spMkLst>
            <pc:docMk/>
            <pc:sldMk cId="840151485" sldId="454"/>
            <ac:spMk id="180" creationId="{89322A6B-21BD-4218-A6B4-33E242AB4AFB}"/>
          </ac:spMkLst>
        </pc:spChg>
        <pc:spChg chg="add mod">
          <ac:chgData name="Minesh Patel" userId="a66d4990ec83ac90" providerId="LiveId" clId="{B8F8FD6E-A580-4560-9A35-B485F6649695}" dt="2021-07-15T13:25:33.167" v="2112" actId="164"/>
          <ac:spMkLst>
            <pc:docMk/>
            <pc:sldMk cId="840151485" sldId="454"/>
            <ac:spMk id="181" creationId="{C32C7F2F-6A1C-43E0-B0D1-86112046397E}"/>
          </ac:spMkLst>
        </pc:spChg>
        <pc:spChg chg="add mod">
          <ac:chgData name="Minesh Patel" userId="a66d4990ec83ac90" providerId="LiveId" clId="{B8F8FD6E-A580-4560-9A35-B485F6649695}" dt="2021-07-15T13:25:33.167" v="2112" actId="164"/>
          <ac:spMkLst>
            <pc:docMk/>
            <pc:sldMk cId="840151485" sldId="454"/>
            <ac:spMk id="182" creationId="{8A4DF2F4-69B5-4CA7-8926-D377EB4A3355}"/>
          </ac:spMkLst>
        </pc:spChg>
        <pc:spChg chg="add mod">
          <ac:chgData name="Minesh Patel" userId="a66d4990ec83ac90" providerId="LiveId" clId="{B8F8FD6E-A580-4560-9A35-B485F6649695}" dt="2021-07-15T13:25:33.167" v="2112" actId="164"/>
          <ac:spMkLst>
            <pc:docMk/>
            <pc:sldMk cId="840151485" sldId="454"/>
            <ac:spMk id="183" creationId="{86290D54-E801-414F-89D8-D0E5F5153BEC}"/>
          </ac:spMkLst>
        </pc:spChg>
        <pc:spChg chg="add mod">
          <ac:chgData name="Minesh Patel" userId="a66d4990ec83ac90" providerId="LiveId" clId="{B8F8FD6E-A580-4560-9A35-B485F6649695}" dt="2021-07-15T13:25:33.167" v="2112" actId="164"/>
          <ac:spMkLst>
            <pc:docMk/>
            <pc:sldMk cId="840151485" sldId="454"/>
            <ac:spMk id="184" creationId="{101407ED-282D-4E5A-BE72-47A40C66EC85}"/>
          </ac:spMkLst>
        </pc:spChg>
        <pc:spChg chg="add mod">
          <ac:chgData name="Minesh Patel" userId="a66d4990ec83ac90" providerId="LiveId" clId="{B8F8FD6E-A580-4560-9A35-B485F6649695}" dt="2021-07-15T13:25:33.167" v="2112" actId="164"/>
          <ac:spMkLst>
            <pc:docMk/>
            <pc:sldMk cId="840151485" sldId="454"/>
            <ac:spMk id="185" creationId="{29F31074-FD6A-48F5-ABA4-BBA01873313F}"/>
          </ac:spMkLst>
        </pc:spChg>
        <pc:spChg chg="add mod">
          <ac:chgData name="Minesh Patel" userId="a66d4990ec83ac90" providerId="LiveId" clId="{B8F8FD6E-A580-4560-9A35-B485F6649695}" dt="2021-07-15T13:25:33.167" v="2112" actId="164"/>
          <ac:spMkLst>
            <pc:docMk/>
            <pc:sldMk cId="840151485" sldId="454"/>
            <ac:spMk id="186" creationId="{599D82F4-FA1F-4E52-B151-FC60C3D1409B}"/>
          </ac:spMkLst>
        </pc:spChg>
        <pc:spChg chg="add mod">
          <ac:chgData name="Minesh Patel" userId="a66d4990ec83ac90" providerId="LiveId" clId="{B8F8FD6E-A580-4560-9A35-B485F6649695}" dt="2021-07-15T13:25:33.167" v="2112" actId="164"/>
          <ac:spMkLst>
            <pc:docMk/>
            <pc:sldMk cId="840151485" sldId="454"/>
            <ac:spMk id="187" creationId="{DA33C07D-DBD0-4C0E-AB74-502D75EF35A0}"/>
          </ac:spMkLst>
        </pc:spChg>
        <pc:spChg chg="add mod">
          <ac:chgData name="Minesh Patel" userId="a66d4990ec83ac90" providerId="LiveId" clId="{B8F8FD6E-A580-4560-9A35-B485F6649695}" dt="2021-07-15T13:25:33.167" v="2112" actId="164"/>
          <ac:spMkLst>
            <pc:docMk/>
            <pc:sldMk cId="840151485" sldId="454"/>
            <ac:spMk id="188" creationId="{F665167A-9792-4753-88F7-40A35DD289F3}"/>
          </ac:spMkLst>
        </pc:spChg>
        <pc:spChg chg="add mod">
          <ac:chgData name="Minesh Patel" userId="a66d4990ec83ac90" providerId="LiveId" clId="{B8F8FD6E-A580-4560-9A35-B485F6649695}" dt="2021-07-15T13:25:33.167" v="2112" actId="164"/>
          <ac:spMkLst>
            <pc:docMk/>
            <pc:sldMk cId="840151485" sldId="454"/>
            <ac:spMk id="189" creationId="{FB4F9429-CF0D-4ED7-90A5-3B31A7B015B6}"/>
          </ac:spMkLst>
        </pc:spChg>
        <pc:spChg chg="add mod">
          <ac:chgData name="Minesh Patel" userId="a66d4990ec83ac90" providerId="LiveId" clId="{B8F8FD6E-A580-4560-9A35-B485F6649695}" dt="2021-07-15T13:25:33.167" v="2112" actId="164"/>
          <ac:spMkLst>
            <pc:docMk/>
            <pc:sldMk cId="840151485" sldId="454"/>
            <ac:spMk id="190" creationId="{E3869F16-F7CC-4927-A13A-AB9192CE6FC1}"/>
          </ac:spMkLst>
        </pc:spChg>
        <pc:spChg chg="add mod">
          <ac:chgData name="Minesh Patel" userId="a66d4990ec83ac90" providerId="LiveId" clId="{B8F8FD6E-A580-4560-9A35-B485F6649695}" dt="2021-07-15T13:25:33.167" v="2112" actId="164"/>
          <ac:spMkLst>
            <pc:docMk/>
            <pc:sldMk cId="840151485" sldId="454"/>
            <ac:spMk id="191" creationId="{09E7F5EC-D81A-4949-A161-AE0FA941B4C3}"/>
          </ac:spMkLst>
        </pc:spChg>
        <pc:spChg chg="add mod">
          <ac:chgData name="Minesh Patel" userId="a66d4990ec83ac90" providerId="LiveId" clId="{B8F8FD6E-A580-4560-9A35-B485F6649695}" dt="2021-07-15T13:25:33.167" v="2112" actId="164"/>
          <ac:spMkLst>
            <pc:docMk/>
            <pc:sldMk cId="840151485" sldId="454"/>
            <ac:spMk id="192" creationId="{8E4AE774-C23B-4206-9E1D-55E3BBBC0289}"/>
          </ac:spMkLst>
        </pc:spChg>
        <pc:spChg chg="add mod">
          <ac:chgData name="Minesh Patel" userId="a66d4990ec83ac90" providerId="LiveId" clId="{B8F8FD6E-A580-4560-9A35-B485F6649695}" dt="2021-07-15T13:25:33.167" v="2112" actId="164"/>
          <ac:spMkLst>
            <pc:docMk/>
            <pc:sldMk cId="840151485" sldId="454"/>
            <ac:spMk id="193" creationId="{07997EED-7BDB-4D57-A9C5-AD1E4310393F}"/>
          </ac:spMkLst>
        </pc:spChg>
        <pc:spChg chg="add mod">
          <ac:chgData name="Minesh Patel" userId="a66d4990ec83ac90" providerId="LiveId" clId="{B8F8FD6E-A580-4560-9A35-B485F6649695}" dt="2021-07-15T13:25:33.167" v="2112" actId="164"/>
          <ac:spMkLst>
            <pc:docMk/>
            <pc:sldMk cId="840151485" sldId="454"/>
            <ac:spMk id="194" creationId="{46B5C044-18F9-44B2-A892-0548CA46C85C}"/>
          </ac:spMkLst>
        </pc:spChg>
        <pc:spChg chg="add mod">
          <ac:chgData name="Minesh Patel" userId="a66d4990ec83ac90" providerId="LiveId" clId="{B8F8FD6E-A580-4560-9A35-B485F6649695}" dt="2021-07-15T13:25:33.167" v="2112" actId="164"/>
          <ac:spMkLst>
            <pc:docMk/>
            <pc:sldMk cId="840151485" sldId="454"/>
            <ac:spMk id="195" creationId="{B0274BF2-2B90-45B6-BCB8-53A79F62C3BD}"/>
          </ac:spMkLst>
        </pc:spChg>
        <pc:spChg chg="add mod">
          <ac:chgData name="Minesh Patel" userId="a66d4990ec83ac90" providerId="LiveId" clId="{B8F8FD6E-A580-4560-9A35-B485F6649695}" dt="2021-07-15T13:25:33.167" v="2112" actId="164"/>
          <ac:spMkLst>
            <pc:docMk/>
            <pc:sldMk cId="840151485" sldId="454"/>
            <ac:spMk id="196" creationId="{39D42E3D-A249-40B8-8810-6E0524B68CF8}"/>
          </ac:spMkLst>
        </pc:spChg>
        <pc:spChg chg="add mod">
          <ac:chgData name="Minesh Patel" userId="a66d4990ec83ac90" providerId="LiveId" clId="{B8F8FD6E-A580-4560-9A35-B485F6649695}" dt="2021-07-15T13:25:33.167" v="2112" actId="164"/>
          <ac:spMkLst>
            <pc:docMk/>
            <pc:sldMk cId="840151485" sldId="454"/>
            <ac:spMk id="197" creationId="{90E7E550-E998-44B5-8550-B1A0A20256FE}"/>
          </ac:spMkLst>
        </pc:spChg>
        <pc:spChg chg="add mod">
          <ac:chgData name="Minesh Patel" userId="a66d4990ec83ac90" providerId="LiveId" clId="{B8F8FD6E-A580-4560-9A35-B485F6649695}" dt="2021-07-15T13:25:33.167" v="2112" actId="164"/>
          <ac:spMkLst>
            <pc:docMk/>
            <pc:sldMk cId="840151485" sldId="454"/>
            <ac:spMk id="198" creationId="{4CB013DA-1EBD-44DD-B8D7-F34C209E3BAC}"/>
          </ac:spMkLst>
        </pc:spChg>
        <pc:spChg chg="add mod">
          <ac:chgData name="Minesh Patel" userId="a66d4990ec83ac90" providerId="LiveId" clId="{B8F8FD6E-A580-4560-9A35-B485F6649695}" dt="2021-07-15T13:25:33.167" v="2112" actId="164"/>
          <ac:spMkLst>
            <pc:docMk/>
            <pc:sldMk cId="840151485" sldId="454"/>
            <ac:spMk id="199" creationId="{9903E1AD-7556-407E-AA9A-E652ACCC9248}"/>
          </ac:spMkLst>
        </pc:spChg>
        <pc:spChg chg="add mod">
          <ac:chgData name="Minesh Patel" userId="a66d4990ec83ac90" providerId="LiveId" clId="{B8F8FD6E-A580-4560-9A35-B485F6649695}" dt="2021-07-15T13:25:33.167" v="2112" actId="164"/>
          <ac:spMkLst>
            <pc:docMk/>
            <pc:sldMk cId="840151485" sldId="454"/>
            <ac:spMk id="200" creationId="{181C3BB2-102D-4183-A7E1-73A782433F68}"/>
          </ac:spMkLst>
        </pc:spChg>
        <pc:spChg chg="add mod">
          <ac:chgData name="Minesh Patel" userId="a66d4990ec83ac90" providerId="LiveId" clId="{B8F8FD6E-A580-4560-9A35-B485F6649695}" dt="2021-07-15T13:25:33.167" v="2112" actId="164"/>
          <ac:spMkLst>
            <pc:docMk/>
            <pc:sldMk cId="840151485" sldId="454"/>
            <ac:spMk id="201" creationId="{957C3FD6-5278-47B6-B44A-E8B33D092BA0}"/>
          </ac:spMkLst>
        </pc:spChg>
        <pc:spChg chg="add mod">
          <ac:chgData name="Minesh Patel" userId="a66d4990ec83ac90" providerId="LiveId" clId="{B8F8FD6E-A580-4560-9A35-B485F6649695}" dt="2021-07-15T13:25:33.167" v="2112" actId="164"/>
          <ac:spMkLst>
            <pc:docMk/>
            <pc:sldMk cId="840151485" sldId="454"/>
            <ac:spMk id="202" creationId="{84A0B847-7C44-41C5-80B1-85EB7923C997}"/>
          </ac:spMkLst>
        </pc:spChg>
        <pc:spChg chg="add mod">
          <ac:chgData name="Minesh Patel" userId="a66d4990ec83ac90" providerId="LiveId" clId="{B8F8FD6E-A580-4560-9A35-B485F6649695}" dt="2021-07-15T13:25:33.167" v="2112" actId="164"/>
          <ac:spMkLst>
            <pc:docMk/>
            <pc:sldMk cId="840151485" sldId="454"/>
            <ac:spMk id="203" creationId="{F77B4268-399B-4FB1-A02E-366583E40433}"/>
          </ac:spMkLst>
        </pc:spChg>
        <pc:spChg chg="add mod">
          <ac:chgData name="Minesh Patel" userId="a66d4990ec83ac90" providerId="LiveId" clId="{B8F8FD6E-A580-4560-9A35-B485F6649695}" dt="2021-07-15T13:25:33.167" v="2112" actId="164"/>
          <ac:spMkLst>
            <pc:docMk/>
            <pc:sldMk cId="840151485" sldId="454"/>
            <ac:spMk id="204" creationId="{3BEDCB84-C379-456B-874D-4CEE9C961D68}"/>
          </ac:spMkLst>
        </pc:spChg>
        <pc:spChg chg="add mod">
          <ac:chgData name="Minesh Patel" userId="a66d4990ec83ac90" providerId="LiveId" clId="{B8F8FD6E-A580-4560-9A35-B485F6649695}" dt="2021-07-15T13:25:33.167" v="2112" actId="164"/>
          <ac:spMkLst>
            <pc:docMk/>
            <pc:sldMk cId="840151485" sldId="454"/>
            <ac:spMk id="205" creationId="{C15BE34B-BC8E-4135-96F9-28A0A5FB48D0}"/>
          </ac:spMkLst>
        </pc:spChg>
        <pc:spChg chg="add mod">
          <ac:chgData name="Minesh Patel" userId="a66d4990ec83ac90" providerId="LiveId" clId="{B8F8FD6E-A580-4560-9A35-B485F6649695}" dt="2021-07-15T13:25:33.167" v="2112" actId="164"/>
          <ac:spMkLst>
            <pc:docMk/>
            <pc:sldMk cId="840151485" sldId="454"/>
            <ac:spMk id="206" creationId="{0751CBE8-DF49-4254-846C-C445D7CFD15D}"/>
          </ac:spMkLst>
        </pc:spChg>
        <pc:spChg chg="add mod">
          <ac:chgData name="Minesh Patel" userId="a66d4990ec83ac90" providerId="LiveId" clId="{B8F8FD6E-A580-4560-9A35-B485F6649695}" dt="2021-07-15T13:25:33.167" v="2112" actId="164"/>
          <ac:spMkLst>
            <pc:docMk/>
            <pc:sldMk cId="840151485" sldId="454"/>
            <ac:spMk id="207" creationId="{A640DCB7-8D13-4F59-AACA-CD6023639262}"/>
          </ac:spMkLst>
        </pc:spChg>
        <pc:spChg chg="add mod">
          <ac:chgData name="Minesh Patel" userId="a66d4990ec83ac90" providerId="LiveId" clId="{B8F8FD6E-A580-4560-9A35-B485F6649695}" dt="2021-07-15T13:25:33.167" v="2112" actId="164"/>
          <ac:spMkLst>
            <pc:docMk/>
            <pc:sldMk cId="840151485" sldId="454"/>
            <ac:spMk id="208" creationId="{640F4932-BD39-445E-BE07-617E8CE76A32}"/>
          </ac:spMkLst>
        </pc:spChg>
        <pc:spChg chg="add mod">
          <ac:chgData name="Minesh Patel" userId="a66d4990ec83ac90" providerId="LiveId" clId="{B8F8FD6E-A580-4560-9A35-B485F6649695}" dt="2021-07-15T13:25:33.167" v="2112" actId="164"/>
          <ac:spMkLst>
            <pc:docMk/>
            <pc:sldMk cId="840151485" sldId="454"/>
            <ac:spMk id="209" creationId="{99CBE47B-B5C4-4B4E-988C-F4E2602142F3}"/>
          </ac:spMkLst>
        </pc:spChg>
        <pc:spChg chg="add mod">
          <ac:chgData name="Minesh Patel" userId="a66d4990ec83ac90" providerId="LiveId" clId="{B8F8FD6E-A580-4560-9A35-B485F6649695}" dt="2021-07-15T13:25:33.167" v="2112" actId="164"/>
          <ac:spMkLst>
            <pc:docMk/>
            <pc:sldMk cId="840151485" sldId="454"/>
            <ac:spMk id="210" creationId="{3D84F883-AD09-4844-8BAF-0A03CD856609}"/>
          </ac:spMkLst>
        </pc:spChg>
        <pc:spChg chg="add mod">
          <ac:chgData name="Minesh Patel" userId="a66d4990ec83ac90" providerId="LiveId" clId="{B8F8FD6E-A580-4560-9A35-B485F6649695}" dt="2021-07-15T13:25:33.167" v="2112" actId="164"/>
          <ac:spMkLst>
            <pc:docMk/>
            <pc:sldMk cId="840151485" sldId="454"/>
            <ac:spMk id="211" creationId="{5BA61976-1041-4106-8E7A-5F38F63AD683}"/>
          </ac:spMkLst>
        </pc:spChg>
        <pc:spChg chg="add mod">
          <ac:chgData name="Minesh Patel" userId="a66d4990ec83ac90" providerId="LiveId" clId="{B8F8FD6E-A580-4560-9A35-B485F6649695}" dt="2021-07-15T13:25:33.167" v="2112" actId="164"/>
          <ac:spMkLst>
            <pc:docMk/>
            <pc:sldMk cId="840151485" sldId="454"/>
            <ac:spMk id="212" creationId="{5294BF56-5679-4F4D-B0FE-E70A6361AAB3}"/>
          </ac:spMkLst>
        </pc:spChg>
        <pc:spChg chg="add mod">
          <ac:chgData name="Minesh Patel" userId="a66d4990ec83ac90" providerId="LiveId" clId="{B8F8FD6E-A580-4560-9A35-B485F6649695}" dt="2021-07-15T13:25:33.167" v="2112" actId="164"/>
          <ac:spMkLst>
            <pc:docMk/>
            <pc:sldMk cId="840151485" sldId="454"/>
            <ac:spMk id="213" creationId="{35183572-7958-4953-8BBB-8440CAE42A04}"/>
          </ac:spMkLst>
        </pc:spChg>
        <pc:spChg chg="add mod">
          <ac:chgData name="Minesh Patel" userId="a66d4990ec83ac90" providerId="LiveId" clId="{B8F8FD6E-A580-4560-9A35-B485F6649695}" dt="2021-07-15T13:25:33.167" v="2112" actId="164"/>
          <ac:spMkLst>
            <pc:docMk/>
            <pc:sldMk cId="840151485" sldId="454"/>
            <ac:spMk id="214" creationId="{621A8F47-1475-407D-B5A2-CEBA35AEE056}"/>
          </ac:spMkLst>
        </pc:spChg>
        <pc:spChg chg="add mod">
          <ac:chgData name="Minesh Patel" userId="a66d4990ec83ac90" providerId="LiveId" clId="{B8F8FD6E-A580-4560-9A35-B485F6649695}" dt="2021-07-15T13:25:33.167" v="2112" actId="164"/>
          <ac:spMkLst>
            <pc:docMk/>
            <pc:sldMk cId="840151485" sldId="454"/>
            <ac:spMk id="215" creationId="{90B8E8FA-F34C-4995-8C38-8EFA39404979}"/>
          </ac:spMkLst>
        </pc:spChg>
        <pc:spChg chg="add mod">
          <ac:chgData name="Minesh Patel" userId="a66d4990ec83ac90" providerId="LiveId" clId="{B8F8FD6E-A580-4560-9A35-B485F6649695}" dt="2021-07-15T13:25:33.167" v="2112" actId="164"/>
          <ac:spMkLst>
            <pc:docMk/>
            <pc:sldMk cId="840151485" sldId="454"/>
            <ac:spMk id="216" creationId="{C60ABE61-4436-4BEC-8C57-63D18B9EE1A7}"/>
          </ac:spMkLst>
        </pc:spChg>
        <pc:spChg chg="add mod">
          <ac:chgData name="Minesh Patel" userId="a66d4990ec83ac90" providerId="LiveId" clId="{B8F8FD6E-A580-4560-9A35-B485F6649695}" dt="2021-07-15T13:25:33.167" v="2112" actId="164"/>
          <ac:spMkLst>
            <pc:docMk/>
            <pc:sldMk cId="840151485" sldId="454"/>
            <ac:spMk id="217" creationId="{2C2B8AE6-6A68-4DC4-93E0-C2DFB008BE25}"/>
          </ac:spMkLst>
        </pc:spChg>
        <pc:spChg chg="add mod">
          <ac:chgData name="Minesh Patel" userId="a66d4990ec83ac90" providerId="LiveId" clId="{B8F8FD6E-A580-4560-9A35-B485F6649695}" dt="2021-07-15T13:25:33.167" v="2112" actId="164"/>
          <ac:spMkLst>
            <pc:docMk/>
            <pc:sldMk cId="840151485" sldId="454"/>
            <ac:spMk id="218" creationId="{7A838D1B-E447-4866-A655-F9A13DDBC817}"/>
          </ac:spMkLst>
        </pc:spChg>
        <pc:spChg chg="add mod">
          <ac:chgData name="Minesh Patel" userId="a66d4990ec83ac90" providerId="LiveId" clId="{B8F8FD6E-A580-4560-9A35-B485F6649695}" dt="2021-07-15T13:25:33.167" v="2112" actId="164"/>
          <ac:spMkLst>
            <pc:docMk/>
            <pc:sldMk cId="840151485" sldId="454"/>
            <ac:spMk id="219" creationId="{B269B588-3397-4619-8736-2CADC31CE15C}"/>
          </ac:spMkLst>
        </pc:spChg>
        <pc:spChg chg="add mod">
          <ac:chgData name="Minesh Patel" userId="a66d4990ec83ac90" providerId="LiveId" clId="{B8F8FD6E-A580-4560-9A35-B485F6649695}" dt="2021-07-15T13:25:33.167" v="2112" actId="164"/>
          <ac:spMkLst>
            <pc:docMk/>
            <pc:sldMk cId="840151485" sldId="454"/>
            <ac:spMk id="220" creationId="{4AA9779E-EA06-4E37-BF45-6F497E1FC05F}"/>
          </ac:spMkLst>
        </pc:spChg>
        <pc:spChg chg="add mod">
          <ac:chgData name="Minesh Patel" userId="a66d4990ec83ac90" providerId="LiveId" clId="{B8F8FD6E-A580-4560-9A35-B485F6649695}" dt="2021-07-15T13:25:33.167" v="2112" actId="164"/>
          <ac:spMkLst>
            <pc:docMk/>
            <pc:sldMk cId="840151485" sldId="454"/>
            <ac:spMk id="221" creationId="{9904893D-18E4-4AC2-9D5C-4B89A3980A4C}"/>
          </ac:spMkLst>
        </pc:spChg>
        <pc:spChg chg="add mod">
          <ac:chgData name="Minesh Patel" userId="a66d4990ec83ac90" providerId="LiveId" clId="{B8F8FD6E-A580-4560-9A35-B485F6649695}" dt="2021-07-15T13:25:33.167" v="2112" actId="164"/>
          <ac:spMkLst>
            <pc:docMk/>
            <pc:sldMk cId="840151485" sldId="454"/>
            <ac:spMk id="222" creationId="{85828A26-E3ED-481F-B1D8-A828DD85B95B}"/>
          </ac:spMkLst>
        </pc:spChg>
        <pc:spChg chg="add mod">
          <ac:chgData name="Minesh Patel" userId="a66d4990ec83ac90" providerId="LiveId" clId="{B8F8FD6E-A580-4560-9A35-B485F6649695}" dt="2021-07-15T13:25:33.167" v="2112" actId="164"/>
          <ac:spMkLst>
            <pc:docMk/>
            <pc:sldMk cId="840151485" sldId="454"/>
            <ac:spMk id="223" creationId="{DCF5B3AB-3D92-42BF-AE67-A147DE0609D5}"/>
          </ac:spMkLst>
        </pc:spChg>
        <pc:spChg chg="add mod">
          <ac:chgData name="Minesh Patel" userId="a66d4990ec83ac90" providerId="LiveId" clId="{B8F8FD6E-A580-4560-9A35-B485F6649695}" dt="2021-07-15T13:25:33.167" v="2112" actId="164"/>
          <ac:spMkLst>
            <pc:docMk/>
            <pc:sldMk cId="840151485" sldId="454"/>
            <ac:spMk id="224" creationId="{2D8A82B8-9831-48BA-AFA1-ACD652F546C9}"/>
          </ac:spMkLst>
        </pc:spChg>
        <pc:spChg chg="add mod">
          <ac:chgData name="Minesh Patel" userId="a66d4990ec83ac90" providerId="LiveId" clId="{B8F8FD6E-A580-4560-9A35-B485F6649695}" dt="2021-07-15T13:25:33.167" v="2112" actId="164"/>
          <ac:spMkLst>
            <pc:docMk/>
            <pc:sldMk cId="840151485" sldId="454"/>
            <ac:spMk id="225" creationId="{4EBACEFF-1F17-4596-855D-1B990DB91205}"/>
          </ac:spMkLst>
        </pc:spChg>
        <pc:spChg chg="add mod">
          <ac:chgData name="Minesh Patel" userId="a66d4990ec83ac90" providerId="LiveId" clId="{B8F8FD6E-A580-4560-9A35-B485F6649695}" dt="2021-07-15T13:25:33.167" v="2112" actId="164"/>
          <ac:spMkLst>
            <pc:docMk/>
            <pc:sldMk cId="840151485" sldId="454"/>
            <ac:spMk id="226" creationId="{02AC0AD5-051B-4609-9E27-DDD1E43041D5}"/>
          </ac:spMkLst>
        </pc:spChg>
        <pc:spChg chg="add mod">
          <ac:chgData name="Minesh Patel" userId="a66d4990ec83ac90" providerId="LiveId" clId="{B8F8FD6E-A580-4560-9A35-B485F6649695}" dt="2021-07-15T13:25:33.167" v="2112" actId="164"/>
          <ac:spMkLst>
            <pc:docMk/>
            <pc:sldMk cId="840151485" sldId="454"/>
            <ac:spMk id="227" creationId="{C8F02BA5-BBB7-4431-B8E6-63A061E34193}"/>
          </ac:spMkLst>
        </pc:spChg>
        <pc:spChg chg="add mod">
          <ac:chgData name="Minesh Patel" userId="a66d4990ec83ac90" providerId="LiveId" clId="{B8F8FD6E-A580-4560-9A35-B485F6649695}" dt="2021-07-15T13:25:33.167" v="2112" actId="164"/>
          <ac:spMkLst>
            <pc:docMk/>
            <pc:sldMk cId="840151485" sldId="454"/>
            <ac:spMk id="228" creationId="{E607459E-553E-459B-87F2-411920409B4E}"/>
          </ac:spMkLst>
        </pc:spChg>
        <pc:spChg chg="add mod">
          <ac:chgData name="Minesh Patel" userId="a66d4990ec83ac90" providerId="LiveId" clId="{B8F8FD6E-A580-4560-9A35-B485F6649695}" dt="2021-07-15T13:25:33.167" v="2112" actId="164"/>
          <ac:spMkLst>
            <pc:docMk/>
            <pc:sldMk cId="840151485" sldId="454"/>
            <ac:spMk id="229" creationId="{B29DD7FB-078B-490C-BF9E-0A02FC0DB394}"/>
          </ac:spMkLst>
        </pc:spChg>
        <pc:spChg chg="add mod">
          <ac:chgData name="Minesh Patel" userId="a66d4990ec83ac90" providerId="LiveId" clId="{B8F8FD6E-A580-4560-9A35-B485F6649695}" dt="2021-07-15T13:25:33.167" v="2112" actId="164"/>
          <ac:spMkLst>
            <pc:docMk/>
            <pc:sldMk cId="840151485" sldId="454"/>
            <ac:spMk id="230" creationId="{0A24A88D-4A64-405D-972C-8C011F648735}"/>
          </ac:spMkLst>
        </pc:spChg>
        <pc:spChg chg="add mod">
          <ac:chgData name="Minesh Patel" userId="a66d4990ec83ac90" providerId="LiveId" clId="{B8F8FD6E-A580-4560-9A35-B485F6649695}" dt="2021-07-15T13:25:33.167" v="2112" actId="164"/>
          <ac:spMkLst>
            <pc:docMk/>
            <pc:sldMk cId="840151485" sldId="454"/>
            <ac:spMk id="231" creationId="{9C00978A-E532-4E18-8850-FA1B8B24FB4A}"/>
          </ac:spMkLst>
        </pc:spChg>
        <pc:spChg chg="add mod">
          <ac:chgData name="Minesh Patel" userId="a66d4990ec83ac90" providerId="LiveId" clId="{B8F8FD6E-A580-4560-9A35-B485F6649695}" dt="2021-07-15T13:29:00.529" v="2154" actId="571"/>
          <ac:spMkLst>
            <pc:docMk/>
            <pc:sldMk cId="840151485" sldId="454"/>
            <ac:spMk id="232" creationId="{893A19E2-9E2E-4802-B986-3C5D60FA8FF8}"/>
          </ac:spMkLst>
        </pc:spChg>
        <pc:spChg chg="add mod">
          <ac:chgData name="Minesh Patel" userId="a66d4990ec83ac90" providerId="LiveId" clId="{B8F8FD6E-A580-4560-9A35-B485F6649695}" dt="2021-07-15T17:29:17.772" v="5118" actId="1076"/>
          <ac:spMkLst>
            <pc:docMk/>
            <pc:sldMk cId="840151485" sldId="454"/>
            <ac:spMk id="233" creationId="{C678CF8B-3D73-430B-8D96-301D05188CB2}"/>
          </ac:spMkLst>
        </pc:spChg>
        <pc:spChg chg="add mod">
          <ac:chgData name="Minesh Patel" userId="a66d4990ec83ac90" providerId="LiveId" clId="{B8F8FD6E-A580-4560-9A35-B485F6649695}" dt="2021-07-15T17:29:17.772" v="5118" actId="1076"/>
          <ac:spMkLst>
            <pc:docMk/>
            <pc:sldMk cId="840151485" sldId="454"/>
            <ac:spMk id="234" creationId="{81450D41-D0B3-4DE7-B1DF-C137534CC4A0}"/>
          </ac:spMkLst>
        </pc:spChg>
        <pc:spChg chg="add mod">
          <ac:chgData name="Minesh Patel" userId="a66d4990ec83ac90" providerId="LiveId" clId="{B8F8FD6E-A580-4560-9A35-B485F6649695}" dt="2021-07-15T17:29:17.772" v="5118" actId="1076"/>
          <ac:spMkLst>
            <pc:docMk/>
            <pc:sldMk cId="840151485" sldId="454"/>
            <ac:spMk id="235" creationId="{44FB7EE5-A202-4189-8E77-355835BA5260}"/>
          </ac:spMkLst>
        </pc:spChg>
        <pc:grpChg chg="add mod">
          <ac:chgData name="Minesh Patel" userId="a66d4990ec83ac90" providerId="LiveId" clId="{B8F8FD6E-A580-4560-9A35-B485F6649695}" dt="2021-07-15T13:26:05.664" v="2120" actId="164"/>
          <ac:grpSpMkLst>
            <pc:docMk/>
            <pc:sldMk cId="840151485" sldId="454"/>
            <ac:grpSpMk id="9" creationId="{4AB0F4B9-DC99-4FEC-9AF4-B5BDEC648F5D}"/>
          </ac:grpSpMkLst>
        </pc:grpChg>
        <pc:grpChg chg="add mod ord">
          <ac:chgData name="Minesh Patel" userId="a66d4990ec83ac90" providerId="LiveId" clId="{B8F8FD6E-A580-4560-9A35-B485F6649695}" dt="2021-07-15T17:29:17.772" v="5118" actId="1076"/>
          <ac:grpSpMkLst>
            <pc:docMk/>
            <pc:sldMk cId="840151485" sldId="454"/>
            <ac:grpSpMk id="10" creationId="{73E2122D-2BBD-4DAE-A4AD-7420E5758D08}"/>
          </ac:grpSpMkLst>
        </pc:grpChg>
        <pc:grpChg chg="del">
          <ac:chgData name="Minesh Patel" userId="a66d4990ec83ac90" providerId="LiveId" clId="{B8F8FD6E-A580-4560-9A35-B485F6649695}" dt="2021-07-15T13:08:41.570" v="1764" actId="478"/>
          <ac:grpSpMkLst>
            <pc:docMk/>
            <pc:sldMk cId="840151485" sldId="454"/>
            <ac:grpSpMk id="14" creationId="{B48CDAEB-960F-4450-A354-FD4BA7D22CE6}"/>
          </ac:grpSpMkLst>
        </pc:grpChg>
        <pc:grpChg chg="add mod ord">
          <ac:chgData name="Minesh Patel" userId="a66d4990ec83ac90" providerId="LiveId" clId="{B8F8FD6E-A580-4560-9A35-B485F6649695}" dt="2021-07-15T17:29:33.986" v="5122" actId="166"/>
          <ac:grpSpMkLst>
            <pc:docMk/>
            <pc:sldMk cId="840151485" sldId="454"/>
            <ac:grpSpMk id="15" creationId="{7F66882E-0E6D-48B1-8BE5-FF4223C56B07}"/>
          </ac:grpSpMkLst>
        </pc:grpChg>
        <pc:grpChg chg="add del mod">
          <ac:chgData name="Minesh Patel" userId="a66d4990ec83ac90" providerId="LiveId" clId="{B8F8FD6E-A580-4560-9A35-B485F6649695}" dt="2021-07-15T17:28:59.210" v="5113" actId="21"/>
          <ac:grpSpMkLst>
            <pc:docMk/>
            <pc:sldMk cId="840151485" sldId="454"/>
            <ac:grpSpMk id="28" creationId="{57983AAB-E1DE-4569-9821-F212D70F1325}"/>
          </ac:grpSpMkLst>
        </pc:grpChg>
        <pc:grpChg chg="mod topLvl">
          <ac:chgData name="Minesh Patel" userId="a66d4990ec83ac90" providerId="LiveId" clId="{B8F8FD6E-A580-4560-9A35-B485F6649695}" dt="2021-07-15T17:29:17.772" v="5118" actId="1076"/>
          <ac:grpSpMkLst>
            <pc:docMk/>
            <pc:sldMk cId="840151485" sldId="454"/>
            <ac:grpSpMk id="29" creationId="{031379CB-9841-43B6-8A62-3DFD0F0CD6F8}"/>
          </ac:grpSpMkLst>
        </pc:grpChg>
        <pc:grpChg chg="mod">
          <ac:chgData name="Minesh Patel" userId="a66d4990ec83ac90" providerId="LiveId" clId="{B8F8FD6E-A580-4560-9A35-B485F6649695}" dt="2021-07-15T13:09:20.642" v="1767"/>
          <ac:grpSpMkLst>
            <pc:docMk/>
            <pc:sldMk cId="840151485" sldId="454"/>
            <ac:grpSpMk id="48" creationId="{5F27F316-0E1C-4B59-A486-33F589B01AF7}"/>
          </ac:grpSpMkLst>
        </pc:grpChg>
        <pc:grpChg chg="add del mod">
          <ac:chgData name="Minesh Patel" userId="a66d4990ec83ac90" providerId="LiveId" clId="{B8F8FD6E-A580-4560-9A35-B485F6649695}" dt="2021-07-15T13:29:29.739" v="2160" actId="21"/>
          <ac:grpSpMkLst>
            <pc:docMk/>
            <pc:sldMk cId="840151485" sldId="454"/>
            <ac:grpSpMk id="65" creationId="{8AB4A5C0-7DBA-4785-9E14-16B126F74F08}"/>
          </ac:grpSpMkLst>
        </pc:grpChg>
        <pc:grpChg chg="mod topLvl">
          <ac:chgData name="Minesh Patel" userId="a66d4990ec83ac90" providerId="LiveId" clId="{B8F8FD6E-A580-4560-9A35-B485F6649695}" dt="2021-07-15T17:29:17.772" v="5118" actId="1076"/>
          <ac:grpSpMkLst>
            <pc:docMk/>
            <pc:sldMk cId="840151485" sldId="454"/>
            <ac:grpSpMk id="66" creationId="{80FAECAE-A2D2-4E3A-B83B-D3AAA1AB74BD}"/>
          </ac:grpSpMkLst>
        </pc:grpChg>
        <pc:grpChg chg="del mod">
          <ac:chgData name="Minesh Patel" userId="a66d4990ec83ac90" providerId="LiveId" clId="{B8F8FD6E-A580-4560-9A35-B485F6649695}" dt="2021-07-15T13:19:28.970" v="2047" actId="478"/>
          <ac:grpSpMkLst>
            <pc:docMk/>
            <pc:sldMk cId="840151485" sldId="454"/>
            <ac:grpSpMk id="75" creationId="{B9D6AF69-1B65-4D36-B79B-CBE03125D630}"/>
          </ac:grpSpMkLst>
        </pc:grpChg>
        <pc:grpChg chg="add del mod">
          <ac:chgData name="Minesh Patel" userId="a66d4990ec83ac90" providerId="LiveId" clId="{B8F8FD6E-A580-4560-9A35-B485F6649695}" dt="2021-07-15T13:23:09.872" v="2073" actId="478"/>
          <ac:grpSpMkLst>
            <pc:docMk/>
            <pc:sldMk cId="840151485" sldId="454"/>
            <ac:grpSpMk id="81" creationId="{F8BF8CEF-4343-446B-97DE-AF786ED5F436}"/>
          </ac:grpSpMkLst>
        </pc:grpChg>
        <pc:grpChg chg="mod">
          <ac:chgData name="Minesh Patel" userId="a66d4990ec83ac90" providerId="LiveId" clId="{B8F8FD6E-A580-4560-9A35-B485F6649695}" dt="2021-07-15T13:13:51.675" v="1935" actId="571"/>
          <ac:grpSpMkLst>
            <pc:docMk/>
            <pc:sldMk cId="840151485" sldId="454"/>
            <ac:grpSpMk id="82" creationId="{4F7302C8-3714-4D12-8AD1-874F874BF933}"/>
          </ac:grpSpMkLst>
        </pc:grpChg>
        <pc:grpChg chg="mod">
          <ac:chgData name="Minesh Patel" userId="a66d4990ec83ac90" providerId="LiveId" clId="{B8F8FD6E-A580-4560-9A35-B485F6649695}" dt="2021-07-15T13:13:51.675" v="1935" actId="571"/>
          <ac:grpSpMkLst>
            <pc:docMk/>
            <pc:sldMk cId="840151485" sldId="454"/>
            <ac:grpSpMk id="91" creationId="{B8CDDE4F-DAB1-4803-8AA4-498B9C5F8E0C}"/>
          </ac:grpSpMkLst>
        </pc:grpChg>
        <pc:cxnChg chg="mod">
          <ac:chgData name="Minesh Patel" userId="a66d4990ec83ac90" providerId="LiveId" clId="{B8F8FD6E-A580-4560-9A35-B485F6649695}" dt="2021-07-15T13:08:41.570" v="1764" actId="478"/>
          <ac:cxnSpMkLst>
            <pc:docMk/>
            <pc:sldMk cId="840151485" sldId="454"/>
            <ac:cxnSpMk id="40" creationId="{2520A5A5-3605-4FF5-9DC5-D018806084FA}"/>
          </ac:cxnSpMkLst>
        </pc:cxnChg>
        <pc:cxnChg chg="mod">
          <ac:chgData name="Minesh Patel" userId="a66d4990ec83ac90" providerId="LiveId" clId="{B8F8FD6E-A580-4560-9A35-B485F6649695}" dt="2021-07-15T13:08:41.570" v="1764" actId="478"/>
          <ac:cxnSpMkLst>
            <pc:docMk/>
            <pc:sldMk cId="840151485" sldId="454"/>
            <ac:cxnSpMk id="41" creationId="{1736E87B-D95C-45A2-A2DB-93FB502272F4}"/>
          </ac:cxnSpMkLst>
        </pc:cxnChg>
        <pc:cxnChg chg="mod">
          <ac:chgData name="Minesh Patel" userId="a66d4990ec83ac90" providerId="LiveId" clId="{B8F8FD6E-A580-4560-9A35-B485F6649695}" dt="2021-07-15T13:08:41.570" v="1764" actId="478"/>
          <ac:cxnSpMkLst>
            <pc:docMk/>
            <pc:sldMk cId="840151485" sldId="454"/>
            <ac:cxnSpMk id="42" creationId="{B994BC0E-0511-4AD8-8DD2-FCD1B4B8E7FB}"/>
          </ac:cxnSpMkLst>
        </pc:cxnChg>
        <pc:cxnChg chg="mod">
          <ac:chgData name="Minesh Patel" userId="a66d4990ec83ac90" providerId="LiveId" clId="{B8F8FD6E-A580-4560-9A35-B485F6649695}" dt="2021-07-15T13:08:41.570" v="1764" actId="478"/>
          <ac:cxnSpMkLst>
            <pc:docMk/>
            <pc:sldMk cId="840151485" sldId="454"/>
            <ac:cxnSpMk id="43" creationId="{4BB8B434-A19F-4CE0-AF6C-1979E64DABBE}"/>
          </ac:cxnSpMkLst>
        </pc:cxnChg>
      </pc:sldChg>
      <pc:sldChg chg="addSp delSp modSp add mod ord modNotesTx">
        <pc:chgData name="Minesh Patel" userId="a66d4990ec83ac90" providerId="LiveId" clId="{B8F8FD6E-A580-4560-9A35-B485F6649695}" dt="2021-07-15T18:32:26.001" v="6682" actId="20577"/>
        <pc:sldMkLst>
          <pc:docMk/>
          <pc:sldMk cId="183486007" sldId="455"/>
        </pc:sldMkLst>
        <pc:spChg chg="mod">
          <ac:chgData name="Minesh Patel" userId="a66d4990ec83ac90" providerId="LiveId" clId="{B8F8FD6E-A580-4560-9A35-B485F6649695}" dt="2021-07-15T18:12:13.859" v="6199" actId="20577"/>
          <ac:spMkLst>
            <pc:docMk/>
            <pc:sldMk cId="183486007" sldId="455"/>
            <ac:spMk id="2" creationId="{00000000-0000-0000-0000-000000000000}"/>
          </ac:spMkLst>
        </pc:spChg>
        <pc:spChg chg="add del mod">
          <ac:chgData name="Minesh Patel" userId="a66d4990ec83ac90" providerId="LiveId" clId="{B8F8FD6E-A580-4560-9A35-B485F6649695}" dt="2021-07-15T17:49:47.026" v="5441" actId="478"/>
          <ac:spMkLst>
            <pc:docMk/>
            <pc:sldMk cId="183486007" sldId="455"/>
            <ac:spMk id="5" creationId="{9B0DE526-7F8B-4C96-901C-4A6DFFCFFF71}"/>
          </ac:spMkLst>
        </pc:spChg>
        <pc:spChg chg="del mod">
          <ac:chgData name="Minesh Patel" userId="a66d4990ec83ac90" providerId="LiveId" clId="{B8F8FD6E-A580-4560-9A35-B485F6649695}" dt="2021-07-15T17:49:45.734" v="5440" actId="478"/>
          <ac:spMkLst>
            <pc:docMk/>
            <pc:sldMk cId="183486007" sldId="455"/>
            <ac:spMk id="6" creationId="{6C61E60C-80FA-4E55-8D68-AE71C8A36D6A}"/>
          </ac:spMkLst>
        </pc:spChg>
        <pc:spChg chg="add del mod">
          <ac:chgData name="Minesh Patel" userId="a66d4990ec83ac90" providerId="LiveId" clId="{B8F8FD6E-A580-4560-9A35-B485F6649695}" dt="2021-07-15T18:16:16.153" v="6297"/>
          <ac:spMkLst>
            <pc:docMk/>
            <pc:sldMk cId="183486007" sldId="455"/>
            <ac:spMk id="7" creationId="{6903A7F5-F3D9-48E6-85DB-F8C71BE142AF}"/>
          </ac:spMkLst>
        </pc:spChg>
        <pc:spChg chg="add del mod">
          <ac:chgData name="Minesh Patel" userId="a66d4990ec83ac90" providerId="LiveId" clId="{B8F8FD6E-A580-4560-9A35-B485F6649695}" dt="2021-07-15T18:16:19.891" v="6300" actId="478"/>
          <ac:spMkLst>
            <pc:docMk/>
            <pc:sldMk cId="183486007" sldId="455"/>
            <ac:spMk id="8" creationId="{2282659B-9419-41A1-BBBC-FADD32D84036}"/>
          </ac:spMkLst>
        </pc:spChg>
        <pc:spChg chg="add mod">
          <ac:chgData name="Minesh Patel" userId="a66d4990ec83ac90" providerId="LiveId" clId="{B8F8FD6E-A580-4560-9A35-B485F6649695}" dt="2021-07-15T18:29:05.465" v="6644" actId="1076"/>
          <ac:spMkLst>
            <pc:docMk/>
            <pc:sldMk cId="183486007" sldId="455"/>
            <ac:spMk id="9" creationId="{154EE6DC-6E91-4528-8507-E97ABC48C118}"/>
          </ac:spMkLst>
        </pc:spChg>
        <pc:spChg chg="add mod ord">
          <ac:chgData name="Minesh Patel" userId="a66d4990ec83ac90" providerId="LiveId" clId="{B8F8FD6E-A580-4560-9A35-B485F6649695}" dt="2021-07-15T18:29:36.089" v="6645" actId="14100"/>
          <ac:spMkLst>
            <pc:docMk/>
            <pc:sldMk cId="183486007" sldId="455"/>
            <ac:spMk id="10" creationId="{580ABE9E-9609-434D-B7C1-33F9371AC0EF}"/>
          </ac:spMkLst>
        </pc:spChg>
        <pc:spChg chg="add del mod">
          <ac:chgData name="Minesh Patel" userId="a66d4990ec83ac90" providerId="LiveId" clId="{B8F8FD6E-A580-4560-9A35-B485F6649695}" dt="2021-07-15T18:12:16.931" v="6200" actId="478"/>
          <ac:spMkLst>
            <pc:docMk/>
            <pc:sldMk cId="183486007" sldId="455"/>
            <ac:spMk id="27" creationId="{487D4AC0-449A-4034-B38E-D00FECBA7D93}"/>
          </ac:spMkLst>
        </pc:spChg>
        <pc:spChg chg="add del mod">
          <ac:chgData name="Minesh Patel" userId="a66d4990ec83ac90" providerId="LiveId" clId="{B8F8FD6E-A580-4560-9A35-B485F6649695}" dt="2021-07-15T18:12:16.931" v="6200" actId="478"/>
          <ac:spMkLst>
            <pc:docMk/>
            <pc:sldMk cId="183486007" sldId="455"/>
            <ac:spMk id="28" creationId="{D278B66F-F01B-4CF5-833E-D2ECBB687B6F}"/>
          </ac:spMkLst>
        </pc:spChg>
        <pc:spChg chg="add del mod">
          <ac:chgData name="Minesh Patel" userId="a66d4990ec83ac90" providerId="LiveId" clId="{B8F8FD6E-A580-4560-9A35-B485F6649695}" dt="2021-07-15T18:12:16.931" v="6200" actId="478"/>
          <ac:spMkLst>
            <pc:docMk/>
            <pc:sldMk cId="183486007" sldId="455"/>
            <ac:spMk id="29" creationId="{76372859-7A24-4418-831A-CF64DF39B2B6}"/>
          </ac:spMkLst>
        </pc:spChg>
        <pc:spChg chg="add del mod">
          <ac:chgData name="Minesh Patel" userId="a66d4990ec83ac90" providerId="LiveId" clId="{B8F8FD6E-A580-4560-9A35-B485F6649695}" dt="2021-07-15T14:10:44.669" v="2510" actId="478"/>
          <ac:spMkLst>
            <pc:docMk/>
            <pc:sldMk cId="183486007" sldId="455"/>
            <ac:spMk id="30" creationId="{CCBE6EE9-416A-4BC0-8D1A-AF6410CFF10A}"/>
          </ac:spMkLst>
        </pc:spChg>
        <pc:spChg chg="add mod">
          <ac:chgData name="Minesh Patel" userId="a66d4990ec83ac90" providerId="LiveId" clId="{B8F8FD6E-A580-4560-9A35-B485F6649695}" dt="2021-07-15T18:29:05.465" v="6644" actId="1076"/>
          <ac:spMkLst>
            <pc:docMk/>
            <pc:sldMk cId="183486007" sldId="455"/>
            <ac:spMk id="32" creationId="{902C17C7-526A-42A1-8696-6F6EC5E45A61}"/>
          </ac:spMkLst>
        </pc:spChg>
        <pc:spChg chg="add del mod">
          <ac:chgData name="Minesh Patel" userId="a66d4990ec83ac90" providerId="LiveId" clId="{B8F8FD6E-A580-4560-9A35-B485F6649695}" dt="2021-07-15T18:12:16.931" v="6200" actId="478"/>
          <ac:spMkLst>
            <pc:docMk/>
            <pc:sldMk cId="183486007" sldId="455"/>
            <ac:spMk id="34" creationId="{609AB484-0C97-4EC0-9160-1638DD1C1DC6}"/>
          </ac:spMkLst>
        </pc:spChg>
        <pc:spChg chg="add del mod">
          <ac:chgData name="Minesh Patel" userId="a66d4990ec83ac90" providerId="LiveId" clId="{B8F8FD6E-A580-4560-9A35-B485F6649695}" dt="2021-07-15T18:12:16.931" v="6200" actId="478"/>
          <ac:spMkLst>
            <pc:docMk/>
            <pc:sldMk cId="183486007" sldId="455"/>
            <ac:spMk id="35" creationId="{05D4A9CA-F299-4D76-8CBD-ECF7AFABCB3C}"/>
          </ac:spMkLst>
        </pc:spChg>
        <pc:spChg chg="add del mod">
          <ac:chgData name="Minesh Patel" userId="a66d4990ec83ac90" providerId="LiveId" clId="{B8F8FD6E-A580-4560-9A35-B485F6649695}" dt="2021-07-15T18:12:16.931" v="6200" actId="478"/>
          <ac:spMkLst>
            <pc:docMk/>
            <pc:sldMk cId="183486007" sldId="455"/>
            <ac:spMk id="44" creationId="{B1EF1CDC-105D-4D6B-9358-A4BBC251036C}"/>
          </ac:spMkLst>
        </pc:spChg>
        <pc:spChg chg="add del mod">
          <ac:chgData name="Minesh Patel" userId="a66d4990ec83ac90" providerId="LiveId" clId="{B8F8FD6E-A580-4560-9A35-B485F6649695}" dt="2021-07-15T18:12:16.931" v="6200" actId="478"/>
          <ac:spMkLst>
            <pc:docMk/>
            <pc:sldMk cId="183486007" sldId="455"/>
            <ac:spMk id="45" creationId="{B28F44DB-FB8A-429B-B008-443BECE9EB13}"/>
          </ac:spMkLst>
        </pc:spChg>
        <pc:spChg chg="add del mod">
          <ac:chgData name="Minesh Patel" userId="a66d4990ec83ac90" providerId="LiveId" clId="{B8F8FD6E-A580-4560-9A35-B485F6649695}" dt="2021-07-15T18:12:16.931" v="6200" actId="478"/>
          <ac:spMkLst>
            <pc:docMk/>
            <pc:sldMk cId="183486007" sldId="455"/>
            <ac:spMk id="46" creationId="{932D0695-7226-44BD-9FBD-241265BC39B5}"/>
          </ac:spMkLst>
        </pc:spChg>
        <pc:spChg chg="add del mod">
          <ac:chgData name="Minesh Patel" userId="a66d4990ec83ac90" providerId="LiveId" clId="{B8F8FD6E-A580-4560-9A35-B485F6649695}" dt="2021-07-15T18:12:16.931" v="6200" actId="478"/>
          <ac:spMkLst>
            <pc:docMk/>
            <pc:sldMk cId="183486007" sldId="455"/>
            <ac:spMk id="47" creationId="{B7940047-0E5A-47FC-B135-DB5ECCCC34D6}"/>
          </ac:spMkLst>
        </pc:spChg>
        <pc:spChg chg="add del mod">
          <ac:chgData name="Minesh Patel" userId="a66d4990ec83ac90" providerId="LiveId" clId="{B8F8FD6E-A580-4560-9A35-B485F6649695}" dt="2021-07-15T18:14:15.575" v="6285" actId="478"/>
          <ac:spMkLst>
            <pc:docMk/>
            <pc:sldMk cId="183486007" sldId="455"/>
            <ac:spMk id="48" creationId="{F5F6168F-481C-4469-B153-A3A1F2ED7AF5}"/>
          </ac:spMkLst>
        </pc:spChg>
        <pc:spChg chg="add del mod">
          <ac:chgData name="Minesh Patel" userId="a66d4990ec83ac90" providerId="LiveId" clId="{B8F8FD6E-A580-4560-9A35-B485F6649695}" dt="2021-07-15T18:19:10.579" v="6404" actId="478"/>
          <ac:spMkLst>
            <pc:docMk/>
            <pc:sldMk cId="183486007" sldId="455"/>
            <ac:spMk id="49" creationId="{B4A294F2-3C38-454C-ACE1-DCB7CDE7359F}"/>
          </ac:spMkLst>
        </pc:spChg>
        <pc:spChg chg="add mod">
          <ac:chgData name="Minesh Patel" userId="a66d4990ec83ac90" providerId="LiveId" clId="{B8F8FD6E-A580-4560-9A35-B485F6649695}" dt="2021-07-15T18:29:05.465" v="6644" actId="1076"/>
          <ac:spMkLst>
            <pc:docMk/>
            <pc:sldMk cId="183486007" sldId="455"/>
            <ac:spMk id="50" creationId="{A61EFF54-9886-4DD5-8E1A-50E38694D62D}"/>
          </ac:spMkLst>
        </pc:spChg>
        <pc:spChg chg="add mod">
          <ac:chgData name="Minesh Patel" userId="a66d4990ec83ac90" providerId="LiveId" clId="{B8F8FD6E-A580-4560-9A35-B485F6649695}" dt="2021-07-15T18:29:05.465" v="6644" actId="1076"/>
          <ac:spMkLst>
            <pc:docMk/>
            <pc:sldMk cId="183486007" sldId="455"/>
            <ac:spMk id="51" creationId="{5F73C9F3-D4EA-4516-B83A-0D8D22206585}"/>
          </ac:spMkLst>
        </pc:spChg>
        <pc:spChg chg="add mod">
          <ac:chgData name="Minesh Patel" userId="a66d4990ec83ac90" providerId="LiveId" clId="{B8F8FD6E-A580-4560-9A35-B485F6649695}" dt="2021-07-15T18:29:05.465" v="6644" actId="1076"/>
          <ac:spMkLst>
            <pc:docMk/>
            <pc:sldMk cId="183486007" sldId="455"/>
            <ac:spMk id="52" creationId="{89615D48-2D04-45D3-B29D-3DECF8047857}"/>
          </ac:spMkLst>
        </pc:spChg>
        <pc:spChg chg="add mod">
          <ac:chgData name="Minesh Patel" userId="a66d4990ec83ac90" providerId="LiveId" clId="{B8F8FD6E-A580-4560-9A35-B485F6649695}" dt="2021-07-15T18:29:05.465" v="6644" actId="1076"/>
          <ac:spMkLst>
            <pc:docMk/>
            <pc:sldMk cId="183486007" sldId="455"/>
            <ac:spMk id="53" creationId="{C159C02D-0C6F-43F5-8740-C92C643DE8C6}"/>
          </ac:spMkLst>
        </pc:spChg>
        <pc:spChg chg="add mod">
          <ac:chgData name="Minesh Patel" userId="a66d4990ec83ac90" providerId="LiveId" clId="{B8F8FD6E-A580-4560-9A35-B485F6649695}" dt="2021-07-15T18:29:05.465" v="6644" actId="1076"/>
          <ac:spMkLst>
            <pc:docMk/>
            <pc:sldMk cId="183486007" sldId="455"/>
            <ac:spMk id="54" creationId="{6A36DDB5-F97B-4293-B5A1-73CABB991E6E}"/>
          </ac:spMkLst>
        </pc:spChg>
        <pc:spChg chg="add mod">
          <ac:chgData name="Minesh Patel" userId="a66d4990ec83ac90" providerId="LiveId" clId="{B8F8FD6E-A580-4560-9A35-B485F6649695}" dt="2021-07-15T18:29:05.465" v="6644" actId="1076"/>
          <ac:spMkLst>
            <pc:docMk/>
            <pc:sldMk cId="183486007" sldId="455"/>
            <ac:spMk id="55" creationId="{EF804938-7D66-430C-A564-F9A12C2EAF92}"/>
          </ac:spMkLst>
        </pc:spChg>
        <pc:spChg chg="add mod">
          <ac:chgData name="Minesh Patel" userId="a66d4990ec83ac90" providerId="LiveId" clId="{B8F8FD6E-A580-4560-9A35-B485F6649695}" dt="2021-07-15T18:29:05.465" v="6644" actId="1076"/>
          <ac:spMkLst>
            <pc:docMk/>
            <pc:sldMk cId="183486007" sldId="455"/>
            <ac:spMk id="56" creationId="{EF3FB746-6BF0-4CA2-9277-1EA4E4CBD5D8}"/>
          </ac:spMkLst>
        </pc:spChg>
        <pc:spChg chg="add mod">
          <ac:chgData name="Minesh Patel" userId="a66d4990ec83ac90" providerId="LiveId" clId="{B8F8FD6E-A580-4560-9A35-B485F6649695}" dt="2021-07-15T18:29:05.465" v="6644" actId="1076"/>
          <ac:spMkLst>
            <pc:docMk/>
            <pc:sldMk cId="183486007" sldId="455"/>
            <ac:spMk id="57" creationId="{FF1F5894-17A4-4749-8B5A-6DA48E4F486D}"/>
          </ac:spMkLst>
        </pc:spChg>
        <pc:spChg chg="add mod">
          <ac:chgData name="Minesh Patel" userId="a66d4990ec83ac90" providerId="LiveId" clId="{B8F8FD6E-A580-4560-9A35-B485F6649695}" dt="2021-07-15T18:29:05.465" v="6644" actId="1076"/>
          <ac:spMkLst>
            <pc:docMk/>
            <pc:sldMk cId="183486007" sldId="455"/>
            <ac:spMk id="63" creationId="{87CDC973-2CA1-4A5D-A6C3-A4423382B901}"/>
          </ac:spMkLst>
        </pc:spChg>
        <pc:spChg chg="add del mod">
          <ac:chgData name="Minesh Patel" userId="a66d4990ec83ac90" providerId="LiveId" clId="{B8F8FD6E-A580-4560-9A35-B485F6649695}" dt="2021-07-15T18:18:45.156" v="6387" actId="478"/>
          <ac:spMkLst>
            <pc:docMk/>
            <pc:sldMk cId="183486007" sldId="455"/>
            <ac:spMk id="65" creationId="{D22A8964-CE7A-46DC-A7EC-7A2C670A0838}"/>
          </ac:spMkLst>
        </pc:spChg>
        <pc:spChg chg="add mod">
          <ac:chgData name="Minesh Patel" userId="a66d4990ec83ac90" providerId="LiveId" clId="{B8F8FD6E-A580-4560-9A35-B485F6649695}" dt="2021-07-15T18:29:05.465" v="6644" actId="1076"/>
          <ac:spMkLst>
            <pc:docMk/>
            <pc:sldMk cId="183486007" sldId="455"/>
            <ac:spMk id="66" creationId="{501C9816-441B-4651-A399-1E22A5C0B3CE}"/>
          </ac:spMkLst>
        </pc:spChg>
        <pc:spChg chg="add mod">
          <ac:chgData name="Minesh Patel" userId="a66d4990ec83ac90" providerId="LiveId" clId="{B8F8FD6E-A580-4560-9A35-B485F6649695}" dt="2021-07-15T18:29:05.465" v="6644" actId="1076"/>
          <ac:spMkLst>
            <pc:docMk/>
            <pc:sldMk cId="183486007" sldId="455"/>
            <ac:spMk id="67" creationId="{8EF46C13-4BD2-4A54-8480-EC4D35B9AE37}"/>
          </ac:spMkLst>
        </pc:spChg>
        <pc:spChg chg="add mod">
          <ac:chgData name="Minesh Patel" userId="a66d4990ec83ac90" providerId="LiveId" clId="{B8F8FD6E-A580-4560-9A35-B485F6649695}" dt="2021-07-15T18:29:05.465" v="6644" actId="1076"/>
          <ac:spMkLst>
            <pc:docMk/>
            <pc:sldMk cId="183486007" sldId="455"/>
            <ac:spMk id="68" creationId="{F6651AE0-152B-41AF-A915-0352787327CC}"/>
          </ac:spMkLst>
        </pc:spChg>
        <pc:spChg chg="add mod">
          <ac:chgData name="Minesh Patel" userId="a66d4990ec83ac90" providerId="LiveId" clId="{B8F8FD6E-A580-4560-9A35-B485F6649695}" dt="2021-07-15T18:29:05.465" v="6644" actId="1076"/>
          <ac:spMkLst>
            <pc:docMk/>
            <pc:sldMk cId="183486007" sldId="455"/>
            <ac:spMk id="69" creationId="{E006E762-2129-4045-9DDD-780DF21EE0A7}"/>
          </ac:spMkLst>
        </pc:spChg>
        <pc:spChg chg="add mod">
          <ac:chgData name="Minesh Patel" userId="a66d4990ec83ac90" providerId="LiveId" clId="{B8F8FD6E-A580-4560-9A35-B485F6649695}" dt="2021-07-15T18:29:05.465" v="6644" actId="1076"/>
          <ac:spMkLst>
            <pc:docMk/>
            <pc:sldMk cId="183486007" sldId="455"/>
            <ac:spMk id="70" creationId="{4A9F4547-8F30-4EF4-8774-E2ACEE3E683F}"/>
          </ac:spMkLst>
        </pc:spChg>
        <pc:spChg chg="add mod">
          <ac:chgData name="Minesh Patel" userId="a66d4990ec83ac90" providerId="LiveId" clId="{B8F8FD6E-A580-4560-9A35-B485F6649695}" dt="2021-07-15T18:29:05.465" v="6644" actId="1076"/>
          <ac:spMkLst>
            <pc:docMk/>
            <pc:sldMk cId="183486007" sldId="455"/>
            <ac:spMk id="71" creationId="{BE09C929-B1C2-46EF-A350-4A257AD0694E}"/>
          </ac:spMkLst>
        </pc:spChg>
        <pc:spChg chg="add mod">
          <ac:chgData name="Minesh Patel" userId="a66d4990ec83ac90" providerId="LiveId" clId="{B8F8FD6E-A580-4560-9A35-B485F6649695}" dt="2021-07-15T18:29:05.465" v="6644" actId="1076"/>
          <ac:spMkLst>
            <pc:docMk/>
            <pc:sldMk cId="183486007" sldId="455"/>
            <ac:spMk id="72" creationId="{27492502-69FE-4FDF-8C25-FA79577EBF13}"/>
          </ac:spMkLst>
        </pc:spChg>
        <pc:spChg chg="add mod">
          <ac:chgData name="Minesh Patel" userId="a66d4990ec83ac90" providerId="LiveId" clId="{B8F8FD6E-A580-4560-9A35-B485F6649695}" dt="2021-07-15T18:29:05.465" v="6644" actId="1076"/>
          <ac:spMkLst>
            <pc:docMk/>
            <pc:sldMk cId="183486007" sldId="455"/>
            <ac:spMk id="73" creationId="{5AD88D38-6091-4A4F-9357-B4EBC5C039BC}"/>
          </ac:spMkLst>
        </pc:spChg>
        <pc:spChg chg="add del mod">
          <ac:chgData name="Minesh Patel" userId="a66d4990ec83ac90" providerId="LiveId" clId="{B8F8FD6E-A580-4560-9A35-B485F6649695}" dt="2021-07-15T18:18:45.156" v="6387" actId="478"/>
          <ac:spMkLst>
            <pc:docMk/>
            <pc:sldMk cId="183486007" sldId="455"/>
            <ac:spMk id="74" creationId="{35BCB5D5-2D5D-4BCE-8FF9-3E0BF645E9B0}"/>
          </ac:spMkLst>
        </pc:spChg>
        <pc:spChg chg="add mod">
          <ac:chgData name="Minesh Patel" userId="a66d4990ec83ac90" providerId="LiveId" clId="{B8F8FD6E-A580-4560-9A35-B485F6649695}" dt="2021-07-15T18:29:05.465" v="6644" actId="1076"/>
          <ac:spMkLst>
            <pc:docMk/>
            <pc:sldMk cId="183486007" sldId="455"/>
            <ac:spMk id="75" creationId="{A2C55F66-11D8-4E05-B4D4-FBC4AB67CDF2}"/>
          </ac:spMkLst>
        </pc:spChg>
        <pc:spChg chg="add mod">
          <ac:chgData name="Minesh Patel" userId="a66d4990ec83ac90" providerId="LiveId" clId="{B8F8FD6E-A580-4560-9A35-B485F6649695}" dt="2021-07-15T18:29:05.465" v="6644" actId="1076"/>
          <ac:spMkLst>
            <pc:docMk/>
            <pc:sldMk cId="183486007" sldId="455"/>
            <ac:spMk id="76" creationId="{F4A32978-0702-4F2F-B2B5-FA1125B87756}"/>
          </ac:spMkLst>
        </pc:spChg>
        <pc:spChg chg="add mod">
          <ac:chgData name="Minesh Patel" userId="a66d4990ec83ac90" providerId="LiveId" clId="{B8F8FD6E-A580-4560-9A35-B485F6649695}" dt="2021-07-15T18:29:05.465" v="6644" actId="1076"/>
          <ac:spMkLst>
            <pc:docMk/>
            <pc:sldMk cId="183486007" sldId="455"/>
            <ac:spMk id="77" creationId="{9BDBF17D-DECB-4BF1-8A12-4BB80BB7CB28}"/>
          </ac:spMkLst>
        </pc:spChg>
        <pc:spChg chg="add mod">
          <ac:chgData name="Minesh Patel" userId="a66d4990ec83ac90" providerId="LiveId" clId="{B8F8FD6E-A580-4560-9A35-B485F6649695}" dt="2021-07-15T18:29:05.465" v="6644" actId="1076"/>
          <ac:spMkLst>
            <pc:docMk/>
            <pc:sldMk cId="183486007" sldId="455"/>
            <ac:spMk id="78" creationId="{1F65FFFD-720E-4BD3-89E7-4D5B1C9651BC}"/>
          </ac:spMkLst>
        </pc:spChg>
        <pc:spChg chg="add mod">
          <ac:chgData name="Minesh Patel" userId="a66d4990ec83ac90" providerId="LiveId" clId="{B8F8FD6E-A580-4560-9A35-B485F6649695}" dt="2021-07-15T18:29:05.465" v="6644" actId="1076"/>
          <ac:spMkLst>
            <pc:docMk/>
            <pc:sldMk cId="183486007" sldId="455"/>
            <ac:spMk id="79" creationId="{99A830C9-ABF2-4727-91DF-9A6E724633EC}"/>
          </ac:spMkLst>
        </pc:spChg>
        <pc:spChg chg="add mod">
          <ac:chgData name="Minesh Patel" userId="a66d4990ec83ac90" providerId="LiveId" clId="{B8F8FD6E-A580-4560-9A35-B485F6649695}" dt="2021-07-15T18:29:05.465" v="6644" actId="1076"/>
          <ac:spMkLst>
            <pc:docMk/>
            <pc:sldMk cId="183486007" sldId="455"/>
            <ac:spMk id="80" creationId="{A3685FAF-9EFC-420D-B617-5B28389601CC}"/>
          </ac:spMkLst>
        </pc:spChg>
        <pc:spChg chg="add mod">
          <ac:chgData name="Minesh Patel" userId="a66d4990ec83ac90" providerId="LiveId" clId="{B8F8FD6E-A580-4560-9A35-B485F6649695}" dt="2021-07-15T18:29:05.465" v="6644" actId="1076"/>
          <ac:spMkLst>
            <pc:docMk/>
            <pc:sldMk cId="183486007" sldId="455"/>
            <ac:spMk id="81" creationId="{C77536CE-B605-46A7-9BF0-C3826AC2A69A}"/>
          </ac:spMkLst>
        </pc:spChg>
        <pc:spChg chg="add mod">
          <ac:chgData name="Minesh Patel" userId="a66d4990ec83ac90" providerId="LiveId" clId="{B8F8FD6E-A580-4560-9A35-B485F6649695}" dt="2021-07-15T18:29:05.465" v="6644" actId="1076"/>
          <ac:spMkLst>
            <pc:docMk/>
            <pc:sldMk cId="183486007" sldId="455"/>
            <ac:spMk id="82" creationId="{537ECDA8-A537-4C95-8516-478AA01926AE}"/>
          </ac:spMkLst>
        </pc:spChg>
        <pc:spChg chg="add del mod">
          <ac:chgData name="Minesh Patel" userId="a66d4990ec83ac90" providerId="LiveId" clId="{B8F8FD6E-A580-4560-9A35-B485F6649695}" dt="2021-07-15T18:18:45.156" v="6387" actId="478"/>
          <ac:spMkLst>
            <pc:docMk/>
            <pc:sldMk cId="183486007" sldId="455"/>
            <ac:spMk id="83" creationId="{27D14E28-39EE-4376-BD05-CC42244A370B}"/>
          </ac:spMkLst>
        </pc:spChg>
        <pc:spChg chg="add mod">
          <ac:chgData name="Minesh Patel" userId="a66d4990ec83ac90" providerId="LiveId" clId="{B8F8FD6E-A580-4560-9A35-B485F6649695}" dt="2021-07-15T18:29:05.465" v="6644" actId="1076"/>
          <ac:spMkLst>
            <pc:docMk/>
            <pc:sldMk cId="183486007" sldId="455"/>
            <ac:spMk id="84" creationId="{D72FD3BD-5403-482E-AEE5-F544F7C6B8F3}"/>
          </ac:spMkLst>
        </pc:spChg>
        <pc:spChg chg="add mod">
          <ac:chgData name="Minesh Patel" userId="a66d4990ec83ac90" providerId="LiveId" clId="{B8F8FD6E-A580-4560-9A35-B485F6649695}" dt="2021-07-15T18:29:05.465" v="6644" actId="1076"/>
          <ac:spMkLst>
            <pc:docMk/>
            <pc:sldMk cId="183486007" sldId="455"/>
            <ac:spMk id="85" creationId="{B1D3B95B-0C2E-429B-830B-444FC3677BD9}"/>
          </ac:spMkLst>
        </pc:spChg>
        <pc:spChg chg="add mod">
          <ac:chgData name="Minesh Patel" userId="a66d4990ec83ac90" providerId="LiveId" clId="{B8F8FD6E-A580-4560-9A35-B485F6649695}" dt="2021-07-15T18:29:05.465" v="6644" actId="1076"/>
          <ac:spMkLst>
            <pc:docMk/>
            <pc:sldMk cId="183486007" sldId="455"/>
            <ac:spMk id="86" creationId="{46472DB1-A8AD-4087-851E-57B8AFD8BCC8}"/>
          </ac:spMkLst>
        </pc:spChg>
        <pc:spChg chg="add mod">
          <ac:chgData name="Minesh Patel" userId="a66d4990ec83ac90" providerId="LiveId" clId="{B8F8FD6E-A580-4560-9A35-B485F6649695}" dt="2021-07-15T18:29:05.465" v="6644" actId="1076"/>
          <ac:spMkLst>
            <pc:docMk/>
            <pc:sldMk cId="183486007" sldId="455"/>
            <ac:spMk id="87" creationId="{462AEA0F-5E89-448F-8BC9-4F5B55476AA0}"/>
          </ac:spMkLst>
        </pc:spChg>
        <pc:spChg chg="add mod">
          <ac:chgData name="Minesh Patel" userId="a66d4990ec83ac90" providerId="LiveId" clId="{B8F8FD6E-A580-4560-9A35-B485F6649695}" dt="2021-07-15T18:29:05.465" v="6644" actId="1076"/>
          <ac:spMkLst>
            <pc:docMk/>
            <pc:sldMk cId="183486007" sldId="455"/>
            <ac:spMk id="88" creationId="{ADA48F61-F1AA-4B3B-B081-6A60F382925C}"/>
          </ac:spMkLst>
        </pc:spChg>
        <pc:spChg chg="add mod">
          <ac:chgData name="Minesh Patel" userId="a66d4990ec83ac90" providerId="LiveId" clId="{B8F8FD6E-A580-4560-9A35-B485F6649695}" dt="2021-07-15T18:29:05.465" v="6644" actId="1076"/>
          <ac:spMkLst>
            <pc:docMk/>
            <pc:sldMk cId="183486007" sldId="455"/>
            <ac:spMk id="89" creationId="{A6C42B38-EC53-4077-AA3C-8819E1EEBCC2}"/>
          </ac:spMkLst>
        </pc:spChg>
        <pc:spChg chg="add mod">
          <ac:chgData name="Minesh Patel" userId="a66d4990ec83ac90" providerId="LiveId" clId="{B8F8FD6E-A580-4560-9A35-B485F6649695}" dt="2021-07-15T18:29:05.465" v="6644" actId="1076"/>
          <ac:spMkLst>
            <pc:docMk/>
            <pc:sldMk cId="183486007" sldId="455"/>
            <ac:spMk id="90" creationId="{2EE9FF11-6180-4453-B508-65786E3DD38C}"/>
          </ac:spMkLst>
        </pc:spChg>
        <pc:spChg chg="add mod">
          <ac:chgData name="Minesh Patel" userId="a66d4990ec83ac90" providerId="LiveId" clId="{B8F8FD6E-A580-4560-9A35-B485F6649695}" dt="2021-07-15T18:29:05.465" v="6644" actId="1076"/>
          <ac:spMkLst>
            <pc:docMk/>
            <pc:sldMk cId="183486007" sldId="455"/>
            <ac:spMk id="91" creationId="{8DCF93C9-D903-430B-938D-31AE3E05EEAD}"/>
          </ac:spMkLst>
        </pc:spChg>
        <pc:spChg chg="add del mod">
          <ac:chgData name="Minesh Patel" userId="a66d4990ec83ac90" providerId="LiveId" clId="{B8F8FD6E-A580-4560-9A35-B485F6649695}" dt="2021-07-15T18:18:45.156" v="6387" actId="478"/>
          <ac:spMkLst>
            <pc:docMk/>
            <pc:sldMk cId="183486007" sldId="455"/>
            <ac:spMk id="92" creationId="{E3EBE95D-EAF5-4A12-B790-FBBE94B532F3}"/>
          </ac:spMkLst>
        </pc:spChg>
        <pc:spChg chg="add mod">
          <ac:chgData name="Minesh Patel" userId="a66d4990ec83ac90" providerId="LiveId" clId="{B8F8FD6E-A580-4560-9A35-B485F6649695}" dt="2021-07-15T18:29:05.465" v="6644" actId="1076"/>
          <ac:spMkLst>
            <pc:docMk/>
            <pc:sldMk cId="183486007" sldId="455"/>
            <ac:spMk id="93" creationId="{BE800328-9B7A-4A29-9A9D-050FA078B0BF}"/>
          </ac:spMkLst>
        </pc:spChg>
        <pc:spChg chg="add mod">
          <ac:chgData name="Minesh Patel" userId="a66d4990ec83ac90" providerId="LiveId" clId="{B8F8FD6E-A580-4560-9A35-B485F6649695}" dt="2021-07-15T18:29:05.465" v="6644" actId="1076"/>
          <ac:spMkLst>
            <pc:docMk/>
            <pc:sldMk cId="183486007" sldId="455"/>
            <ac:spMk id="94" creationId="{0FEDA4E3-C2B4-4725-8132-03E498B9DAA7}"/>
          </ac:spMkLst>
        </pc:spChg>
        <pc:spChg chg="add mod">
          <ac:chgData name="Minesh Patel" userId="a66d4990ec83ac90" providerId="LiveId" clId="{B8F8FD6E-A580-4560-9A35-B485F6649695}" dt="2021-07-15T18:29:05.465" v="6644" actId="1076"/>
          <ac:spMkLst>
            <pc:docMk/>
            <pc:sldMk cId="183486007" sldId="455"/>
            <ac:spMk id="95" creationId="{1E1FC940-97B2-4116-9190-FF4923F8B26D}"/>
          </ac:spMkLst>
        </pc:spChg>
        <pc:spChg chg="add mod">
          <ac:chgData name="Minesh Patel" userId="a66d4990ec83ac90" providerId="LiveId" clId="{B8F8FD6E-A580-4560-9A35-B485F6649695}" dt="2021-07-15T18:30:41.205" v="6669" actId="108"/>
          <ac:spMkLst>
            <pc:docMk/>
            <pc:sldMk cId="183486007" sldId="455"/>
            <ac:spMk id="96" creationId="{E01DAC36-A212-4B1A-A386-CE97CE0ABDB0}"/>
          </ac:spMkLst>
        </pc:spChg>
        <pc:spChg chg="add mod">
          <ac:chgData name="Minesh Patel" userId="a66d4990ec83ac90" providerId="LiveId" clId="{B8F8FD6E-A580-4560-9A35-B485F6649695}" dt="2021-07-15T18:29:05.465" v="6644" actId="1076"/>
          <ac:spMkLst>
            <pc:docMk/>
            <pc:sldMk cId="183486007" sldId="455"/>
            <ac:spMk id="97" creationId="{0DC8ED4E-4343-49E3-A1C1-0AE6B61075EE}"/>
          </ac:spMkLst>
        </pc:spChg>
        <pc:spChg chg="add mod">
          <ac:chgData name="Minesh Patel" userId="a66d4990ec83ac90" providerId="LiveId" clId="{B8F8FD6E-A580-4560-9A35-B485F6649695}" dt="2021-07-15T18:29:05.465" v="6644" actId="1076"/>
          <ac:spMkLst>
            <pc:docMk/>
            <pc:sldMk cId="183486007" sldId="455"/>
            <ac:spMk id="98" creationId="{A4174BD3-A60A-471B-8341-C7219E1CA3A0}"/>
          </ac:spMkLst>
        </pc:spChg>
        <pc:spChg chg="add mod">
          <ac:chgData name="Minesh Patel" userId="a66d4990ec83ac90" providerId="LiveId" clId="{B8F8FD6E-A580-4560-9A35-B485F6649695}" dt="2021-07-15T18:29:05.465" v="6644" actId="1076"/>
          <ac:spMkLst>
            <pc:docMk/>
            <pc:sldMk cId="183486007" sldId="455"/>
            <ac:spMk id="99" creationId="{C4BD3F0A-CFBE-4CA0-84B4-94E0D34806D9}"/>
          </ac:spMkLst>
        </pc:spChg>
        <pc:spChg chg="add mod">
          <ac:chgData name="Minesh Patel" userId="a66d4990ec83ac90" providerId="LiveId" clId="{B8F8FD6E-A580-4560-9A35-B485F6649695}" dt="2021-07-15T18:29:05.465" v="6644" actId="1076"/>
          <ac:spMkLst>
            <pc:docMk/>
            <pc:sldMk cId="183486007" sldId="455"/>
            <ac:spMk id="100" creationId="{CD261182-C56A-4F99-99AA-D0BED640002B}"/>
          </ac:spMkLst>
        </pc:spChg>
        <pc:spChg chg="add mod">
          <ac:chgData name="Minesh Patel" userId="a66d4990ec83ac90" providerId="LiveId" clId="{B8F8FD6E-A580-4560-9A35-B485F6649695}" dt="2021-07-15T18:29:05.465" v="6644" actId="1076"/>
          <ac:spMkLst>
            <pc:docMk/>
            <pc:sldMk cId="183486007" sldId="455"/>
            <ac:spMk id="101" creationId="{CADB711B-F4F6-414F-A5E4-2E73AE15417C}"/>
          </ac:spMkLst>
        </pc:spChg>
        <pc:spChg chg="add mod">
          <ac:chgData name="Minesh Patel" userId="a66d4990ec83ac90" providerId="LiveId" clId="{B8F8FD6E-A580-4560-9A35-B485F6649695}" dt="2021-07-15T18:29:05.465" v="6644" actId="1076"/>
          <ac:spMkLst>
            <pc:docMk/>
            <pc:sldMk cId="183486007" sldId="455"/>
            <ac:spMk id="102" creationId="{735E43B0-23E0-4F50-812D-FA23566A0C53}"/>
          </ac:spMkLst>
        </pc:spChg>
        <pc:spChg chg="add mod">
          <ac:chgData name="Minesh Patel" userId="a66d4990ec83ac90" providerId="LiveId" clId="{B8F8FD6E-A580-4560-9A35-B485F6649695}" dt="2021-07-15T18:29:05.465" v="6644" actId="1076"/>
          <ac:spMkLst>
            <pc:docMk/>
            <pc:sldMk cId="183486007" sldId="455"/>
            <ac:spMk id="103" creationId="{6EACFA0D-A75A-4D5D-BD01-0846855A707A}"/>
          </ac:spMkLst>
        </pc:spChg>
        <pc:spChg chg="add mod">
          <ac:chgData name="Minesh Patel" userId="a66d4990ec83ac90" providerId="LiveId" clId="{B8F8FD6E-A580-4560-9A35-B485F6649695}" dt="2021-07-15T18:29:05.465" v="6644" actId="1076"/>
          <ac:spMkLst>
            <pc:docMk/>
            <pc:sldMk cId="183486007" sldId="455"/>
            <ac:spMk id="104" creationId="{599A04AD-6C70-46A4-9BB4-12A8CBBDC285}"/>
          </ac:spMkLst>
        </pc:spChg>
        <pc:spChg chg="add mod">
          <ac:chgData name="Minesh Patel" userId="a66d4990ec83ac90" providerId="LiveId" clId="{B8F8FD6E-A580-4560-9A35-B485F6649695}" dt="2021-07-15T18:29:05.465" v="6644" actId="1076"/>
          <ac:spMkLst>
            <pc:docMk/>
            <pc:sldMk cId="183486007" sldId="455"/>
            <ac:spMk id="105" creationId="{B5A5BF50-44FA-4A1C-A849-559772021D5D}"/>
          </ac:spMkLst>
        </pc:spChg>
        <pc:spChg chg="add mod">
          <ac:chgData name="Minesh Patel" userId="a66d4990ec83ac90" providerId="LiveId" clId="{B8F8FD6E-A580-4560-9A35-B485F6649695}" dt="2021-07-15T18:29:05.465" v="6644" actId="1076"/>
          <ac:spMkLst>
            <pc:docMk/>
            <pc:sldMk cId="183486007" sldId="455"/>
            <ac:spMk id="106" creationId="{B76A17B2-930F-4BF2-8F3B-076714FFD569}"/>
          </ac:spMkLst>
        </pc:spChg>
        <pc:spChg chg="add mod">
          <ac:chgData name="Minesh Patel" userId="a66d4990ec83ac90" providerId="LiveId" clId="{B8F8FD6E-A580-4560-9A35-B485F6649695}" dt="2021-07-15T18:29:05.465" v="6644" actId="1076"/>
          <ac:spMkLst>
            <pc:docMk/>
            <pc:sldMk cId="183486007" sldId="455"/>
            <ac:spMk id="107" creationId="{41C2E3F1-A375-4BB8-B13B-CB049F355334}"/>
          </ac:spMkLst>
        </pc:spChg>
        <pc:spChg chg="add mod">
          <ac:chgData name="Minesh Patel" userId="a66d4990ec83ac90" providerId="LiveId" clId="{B8F8FD6E-A580-4560-9A35-B485F6649695}" dt="2021-07-15T18:29:05.465" v="6644" actId="1076"/>
          <ac:spMkLst>
            <pc:docMk/>
            <pc:sldMk cId="183486007" sldId="455"/>
            <ac:spMk id="108" creationId="{1F210538-1B5F-4613-9E90-99F0806511F9}"/>
          </ac:spMkLst>
        </pc:spChg>
        <pc:spChg chg="add mod">
          <ac:chgData name="Minesh Patel" userId="a66d4990ec83ac90" providerId="LiveId" clId="{B8F8FD6E-A580-4560-9A35-B485F6649695}" dt="2021-07-15T18:29:05.465" v="6644" actId="1076"/>
          <ac:spMkLst>
            <pc:docMk/>
            <pc:sldMk cId="183486007" sldId="455"/>
            <ac:spMk id="109" creationId="{DC815B5A-F576-4D99-9A07-D1472D19FF1A}"/>
          </ac:spMkLst>
        </pc:spChg>
        <pc:spChg chg="add mod">
          <ac:chgData name="Minesh Patel" userId="a66d4990ec83ac90" providerId="LiveId" clId="{B8F8FD6E-A580-4560-9A35-B485F6649695}" dt="2021-07-15T18:29:05.465" v="6644" actId="1076"/>
          <ac:spMkLst>
            <pc:docMk/>
            <pc:sldMk cId="183486007" sldId="455"/>
            <ac:spMk id="110" creationId="{5AF812D8-E005-484F-8A5A-3EABCA3618B4}"/>
          </ac:spMkLst>
        </pc:spChg>
        <pc:spChg chg="add mod">
          <ac:chgData name="Minesh Patel" userId="a66d4990ec83ac90" providerId="LiveId" clId="{B8F8FD6E-A580-4560-9A35-B485F6649695}" dt="2021-07-15T18:29:05.465" v="6644" actId="1076"/>
          <ac:spMkLst>
            <pc:docMk/>
            <pc:sldMk cId="183486007" sldId="455"/>
            <ac:spMk id="111" creationId="{A0075E8C-E665-4661-B2D8-9AD7842A530A}"/>
          </ac:spMkLst>
        </pc:spChg>
        <pc:spChg chg="add mod">
          <ac:chgData name="Minesh Patel" userId="a66d4990ec83ac90" providerId="LiveId" clId="{B8F8FD6E-A580-4560-9A35-B485F6649695}" dt="2021-07-15T18:29:05.465" v="6644" actId="1076"/>
          <ac:spMkLst>
            <pc:docMk/>
            <pc:sldMk cId="183486007" sldId="455"/>
            <ac:spMk id="112" creationId="{9B2C9C1B-D4E8-4718-AC80-F9DDF28FF43B}"/>
          </ac:spMkLst>
        </pc:spChg>
        <pc:spChg chg="add mod">
          <ac:chgData name="Minesh Patel" userId="a66d4990ec83ac90" providerId="LiveId" clId="{B8F8FD6E-A580-4560-9A35-B485F6649695}" dt="2021-07-15T18:29:05.465" v="6644" actId="1076"/>
          <ac:spMkLst>
            <pc:docMk/>
            <pc:sldMk cId="183486007" sldId="455"/>
            <ac:spMk id="113" creationId="{EE654310-62C8-4568-833A-748312DBB6DF}"/>
          </ac:spMkLst>
        </pc:spChg>
        <pc:spChg chg="add mod">
          <ac:chgData name="Minesh Patel" userId="a66d4990ec83ac90" providerId="LiveId" clId="{B8F8FD6E-A580-4560-9A35-B485F6649695}" dt="2021-07-15T18:29:05.465" v="6644" actId="1076"/>
          <ac:spMkLst>
            <pc:docMk/>
            <pc:sldMk cId="183486007" sldId="455"/>
            <ac:spMk id="114" creationId="{57807478-F91A-41F8-8076-03A8B8D1E3D9}"/>
          </ac:spMkLst>
        </pc:spChg>
        <pc:spChg chg="add mod">
          <ac:chgData name="Minesh Patel" userId="a66d4990ec83ac90" providerId="LiveId" clId="{B8F8FD6E-A580-4560-9A35-B485F6649695}" dt="2021-07-15T18:29:05.465" v="6644" actId="1076"/>
          <ac:spMkLst>
            <pc:docMk/>
            <pc:sldMk cId="183486007" sldId="455"/>
            <ac:spMk id="115" creationId="{C24B9057-2574-4102-9EE6-D495D6852F7E}"/>
          </ac:spMkLst>
        </pc:spChg>
        <pc:spChg chg="add mod">
          <ac:chgData name="Minesh Patel" userId="a66d4990ec83ac90" providerId="LiveId" clId="{B8F8FD6E-A580-4560-9A35-B485F6649695}" dt="2021-07-15T18:29:05.465" v="6644" actId="1076"/>
          <ac:spMkLst>
            <pc:docMk/>
            <pc:sldMk cId="183486007" sldId="455"/>
            <ac:spMk id="116" creationId="{AFCF5347-BB26-4B2E-8091-36C8A42FC97B}"/>
          </ac:spMkLst>
        </pc:spChg>
        <pc:spChg chg="add mod">
          <ac:chgData name="Minesh Patel" userId="a66d4990ec83ac90" providerId="LiveId" clId="{B8F8FD6E-A580-4560-9A35-B485F6649695}" dt="2021-07-15T18:29:05.465" v="6644" actId="1076"/>
          <ac:spMkLst>
            <pc:docMk/>
            <pc:sldMk cId="183486007" sldId="455"/>
            <ac:spMk id="117" creationId="{62357EBA-22EB-4D71-8533-20B0E227B42F}"/>
          </ac:spMkLst>
        </pc:spChg>
        <pc:spChg chg="add mod">
          <ac:chgData name="Minesh Patel" userId="a66d4990ec83ac90" providerId="LiveId" clId="{B8F8FD6E-A580-4560-9A35-B485F6649695}" dt="2021-07-15T18:29:05.465" v="6644" actId="1076"/>
          <ac:spMkLst>
            <pc:docMk/>
            <pc:sldMk cId="183486007" sldId="455"/>
            <ac:spMk id="118" creationId="{2003417C-BF43-4627-B08F-339D83A62DF1}"/>
          </ac:spMkLst>
        </pc:spChg>
        <pc:spChg chg="add mod">
          <ac:chgData name="Minesh Patel" userId="a66d4990ec83ac90" providerId="LiveId" clId="{B8F8FD6E-A580-4560-9A35-B485F6649695}" dt="2021-07-15T18:29:05.465" v="6644" actId="1076"/>
          <ac:spMkLst>
            <pc:docMk/>
            <pc:sldMk cId="183486007" sldId="455"/>
            <ac:spMk id="119" creationId="{4AF80D18-B777-4183-B2C2-ECE0AA370D40}"/>
          </ac:spMkLst>
        </pc:spChg>
        <pc:spChg chg="add mod">
          <ac:chgData name="Minesh Patel" userId="a66d4990ec83ac90" providerId="LiveId" clId="{B8F8FD6E-A580-4560-9A35-B485F6649695}" dt="2021-07-15T18:29:05.465" v="6644" actId="1076"/>
          <ac:spMkLst>
            <pc:docMk/>
            <pc:sldMk cId="183486007" sldId="455"/>
            <ac:spMk id="120" creationId="{3CA7E319-734A-467B-AC50-3545887F3825}"/>
          </ac:spMkLst>
        </pc:spChg>
        <pc:spChg chg="add mod">
          <ac:chgData name="Minesh Patel" userId="a66d4990ec83ac90" providerId="LiveId" clId="{B8F8FD6E-A580-4560-9A35-B485F6649695}" dt="2021-07-15T18:29:05.465" v="6644" actId="1076"/>
          <ac:spMkLst>
            <pc:docMk/>
            <pc:sldMk cId="183486007" sldId="455"/>
            <ac:spMk id="121" creationId="{E9C4A0F1-19C0-4A61-8D13-72B3A14BE98A}"/>
          </ac:spMkLst>
        </pc:spChg>
        <pc:spChg chg="add mod">
          <ac:chgData name="Minesh Patel" userId="a66d4990ec83ac90" providerId="LiveId" clId="{B8F8FD6E-A580-4560-9A35-B485F6649695}" dt="2021-07-15T18:29:05.465" v="6644" actId="1076"/>
          <ac:spMkLst>
            <pc:docMk/>
            <pc:sldMk cId="183486007" sldId="455"/>
            <ac:spMk id="122" creationId="{0F2FA546-7B51-4D6D-9042-62137849FFAA}"/>
          </ac:spMkLst>
        </pc:spChg>
        <pc:spChg chg="add mod">
          <ac:chgData name="Minesh Patel" userId="a66d4990ec83ac90" providerId="LiveId" clId="{B8F8FD6E-A580-4560-9A35-B485F6649695}" dt="2021-07-15T18:29:05.465" v="6644" actId="1076"/>
          <ac:spMkLst>
            <pc:docMk/>
            <pc:sldMk cId="183486007" sldId="455"/>
            <ac:spMk id="123" creationId="{C2833C08-4425-4463-A8DB-1DC91C09304D}"/>
          </ac:spMkLst>
        </pc:spChg>
        <pc:spChg chg="add mod">
          <ac:chgData name="Minesh Patel" userId="a66d4990ec83ac90" providerId="LiveId" clId="{B8F8FD6E-A580-4560-9A35-B485F6649695}" dt="2021-07-15T18:29:05.465" v="6644" actId="1076"/>
          <ac:spMkLst>
            <pc:docMk/>
            <pc:sldMk cId="183486007" sldId="455"/>
            <ac:spMk id="124" creationId="{28E00D0F-703C-4DF5-A1CA-0370E6D84827}"/>
          </ac:spMkLst>
        </pc:spChg>
        <pc:spChg chg="add mod">
          <ac:chgData name="Minesh Patel" userId="a66d4990ec83ac90" providerId="LiveId" clId="{B8F8FD6E-A580-4560-9A35-B485F6649695}" dt="2021-07-15T18:20:07.188" v="6462" actId="1076"/>
          <ac:spMkLst>
            <pc:docMk/>
            <pc:sldMk cId="183486007" sldId="455"/>
            <ac:spMk id="125" creationId="{C32C4D29-0B86-4450-B1AC-C2365CD88372}"/>
          </ac:spMkLst>
        </pc:spChg>
        <pc:spChg chg="add del mod ord">
          <ac:chgData name="Minesh Patel" userId="a66d4990ec83ac90" providerId="LiveId" clId="{B8F8FD6E-A580-4560-9A35-B485F6649695}" dt="2021-07-15T18:30:36.662" v="6668" actId="478"/>
          <ac:spMkLst>
            <pc:docMk/>
            <pc:sldMk cId="183486007" sldId="455"/>
            <ac:spMk id="126" creationId="{1AF2B53E-49C6-4732-B985-CCCCBBE70608}"/>
          </ac:spMkLst>
        </pc:spChg>
        <pc:spChg chg="add del mod ord">
          <ac:chgData name="Minesh Patel" userId="a66d4990ec83ac90" providerId="LiveId" clId="{B8F8FD6E-A580-4560-9A35-B485F6649695}" dt="2021-07-15T18:22:11.155" v="6488" actId="478"/>
          <ac:spMkLst>
            <pc:docMk/>
            <pc:sldMk cId="183486007" sldId="455"/>
            <ac:spMk id="127" creationId="{5E605570-7709-4BB6-A47F-7EBEDDB9DA30}"/>
          </ac:spMkLst>
        </pc:spChg>
        <pc:spChg chg="add del mod">
          <ac:chgData name="Minesh Patel" userId="a66d4990ec83ac90" providerId="LiveId" clId="{B8F8FD6E-A580-4560-9A35-B485F6649695}" dt="2021-07-15T18:24:12.638" v="6537" actId="478"/>
          <ac:spMkLst>
            <pc:docMk/>
            <pc:sldMk cId="183486007" sldId="455"/>
            <ac:spMk id="128" creationId="{45716027-6D22-408B-A7DF-2E7590200856}"/>
          </ac:spMkLst>
        </pc:spChg>
        <pc:spChg chg="add del mod">
          <ac:chgData name="Minesh Patel" userId="a66d4990ec83ac90" providerId="LiveId" clId="{B8F8FD6E-A580-4560-9A35-B485F6649695}" dt="2021-07-15T18:24:11.557" v="6536" actId="478"/>
          <ac:spMkLst>
            <pc:docMk/>
            <pc:sldMk cId="183486007" sldId="455"/>
            <ac:spMk id="129" creationId="{4BE5BF48-F5E5-4383-A4E6-469A6BE9D1F9}"/>
          </ac:spMkLst>
        </pc:spChg>
        <pc:spChg chg="add del mod">
          <ac:chgData name="Minesh Patel" userId="a66d4990ec83ac90" providerId="LiveId" clId="{B8F8FD6E-A580-4560-9A35-B485F6649695}" dt="2021-07-15T18:29:50.085" v="6647" actId="478"/>
          <ac:spMkLst>
            <pc:docMk/>
            <pc:sldMk cId="183486007" sldId="455"/>
            <ac:spMk id="130" creationId="{5518D360-ED5B-407F-8A8C-5B2BBC6892E6}"/>
          </ac:spMkLst>
        </pc:spChg>
        <pc:spChg chg="add mod">
          <ac:chgData name="Minesh Patel" userId="a66d4990ec83ac90" providerId="LiveId" clId="{B8F8FD6E-A580-4560-9A35-B485F6649695}" dt="2021-07-15T18:29:05.465" v="6644" actId="1076"/>
          <ac:spMkLst>
            <pc:docMk/>
            <pc:sldMk cId="183486007" sldId="455"/>
            <ac:spMk id="131" creationId="{B9DC79AA-01F1-4604-A0CC-387FCAF04501}"/>
          </ac:spMkLst>
        </pc:spChg>
        <pc:spChg chg="add mod">
          <ac:chgData name="Minesh Patel" userId="a66d4990ec83ac90" providerId="LiveId" clId="{B8F8FD6E-A580-4560-9A35-B485F6649695}" dt="2021-07-15T18:30:13.979" v="6654" actId="108"/>
          <ac:spMkLst>
            <pc:docMk/>
            <pc:sldMk cId="183486007" sldId="455"/>
            <ac:spMk id="132" creationId="{8D8AEB4D-3410-41D4-B526-5A31CD08E437}"/>
          </ac:spMkLst>
        </pc:spChg>
        <pc:spChg chg="add mod">
          <ac:chgData name="Minesh Patel" userId="a66d4990ec83ac90" providerId="LiveId" clId="{B8F8FD6E-A580-4560-9A35-B485F6649695}" dt="2021-07-15T18:29:05.465" v="6644" actId="1076"/>
          <ac:spMkLst>
            <pc:docMk/>
            <pc:sldMk cId="183486007" sldId="455"/>
            <ac:spMk id="133" creationId="{32F69C0B-9FA6-41F5-872C-3C9013B8CDBA}"/>
          </ac:spMkLst>
        </pc:spChg>
        <pc:spChg chg="add mod">
          <ac:chgData name="Minesh Patel" userId="a66d4990ec83ac90" providerId="LiveId" clId="{B8F8FD6E-A580-4560-9A35-B485F6649695}" dt="2021-07-15T18:29:05.465" v="6644" actId="1076"/>
          <ac:spMkLst>
            <pc:docMk/>
            <pc:sldMk cId="183486007" sldId="455"/>
            <ac:spMk id="134" creationId="{476B9D36-A86A-497A-9110-70BC4CE6398B}"/>
          </ac:spMkLst>
        </pc:spChg>
        <pc:spChg chg="add mod">
          <ac:chgData name="Minesh Patel" userId="a66d4990ec83ac90" providerId="LiveId" clId="{B8F8FD6E-A580-4560-9A35-B485F6649695}" dt="2021-07-15T18:29:05.465" v="6644" actId="1076"/>
          <ac:spMkLst>
            <pc:docMk/>
            <pc:sldMk cId="183486007" sldId="455"/>
            <ac:spMk id="135" creationId="{47D945C4-6610-47FF-8816-7DCDE8F90033}"/>
          </ac:spMkLst>
        </pc:spChg>
        <pc:spChg chg="add mod">
          <ac:chgData name="Minesh Patel" userId="a66d4990ec83ac90" providerId="LiveId" clId="{B8F8FD6E-A580-4560-9A35-B485F6649695}" dt="2021-07-15T18:29:05.465" v="6644" actId="1076"/>
          <ac:spMkLst>
            <pc:docMk/>
            <pc:sldMk cId="183486007" sldId="455"/>
            <ac:spMk id="136" creationId="{CA5C6F8D-59AD-4821-B11C-6D4605AB5FB2}"/>
          </ac:spMkLst>
        </pc:spChg>
        <pc:spChg chg="add mod">
          <ac:chgData name="Minesh Patel" userId="a66d4990ec83ac90" providerId="LiveId" clId="{B8F8FD6E-A580-4560-9A35-B485F6649695}" dt="2021-07-15T18:30:12.313" v="6653" actId="108"/>
          <ac:spMkLst>
            <pc:docMk/>
            <pc:sldMk cId="183486007" sldId="455"/>
            <ac:spMk id="137" creationId="{0CBC098F-2F3C-4C09-8A8E-19F88DC3A014}"/>
          </ac:spMkLst>
        </pc:spChg>
        <pc:spChg chg="add mod">
          <ac:chgData name="Minesh Patel" userId="a66d4990ec83ac90" providerId="LiveId" clId="{B8F8FD6E-A580-4560-9A35-B485F6649695}" dt="2021-07-15T18:29:05.465" v="6644" actId="1076"/>
          <ac:spMkLst>
            <pc:docMk/>
            <pc:sldMk cId="183486007" sldId="455"/>
            <ac:spMk id="138" creationId="{9E491249-6FFE-4D0B-881B-758DDC9B3676}"/>
          </ac:spMkLst>
        </pc:spChg>
        <pc:spChg chg="add mod">
          <ac:chgData name="Minesh Patel" userId="a66d4990ec83ac90" providerId="LiveId" clId="{B8F8FD6E-A580-4560-9A35-B485F6649695}" dt="2021-07-15T18:29:05.465" v="6644" actId="1076"/>
          <ac:spMkLst>
            <pc:docMk/>
            <pc:sldMk cId="183486007" sldId="455"/>
            <ac:spMk id="139" creationId="{E0FDBCBD-A0FA-4DCF-B608-4104E56B1812}"/>
          </ac:spMkLst>
        </pc:spChg>
        <pc:spChg chg="add mod">
          <ac:chgData name="Minesh Patel" userId="a66d4990ec83ac90" providerId="LiveId" clId="{B8F8FD6E-A580-4560-9A35-B485F6649695}" dt="2021-07-15T18:29:05.465" v="6644" actId="1076"/>
          <ac:spMkLst>
            <pc:docMk/>
            <pc:sldMk cId="183486007" sldId="455"/>
            <ac:spMk id="140" creationId="{A13DB2A1-51C7-4C72-A8E2-AA1B465755FC}"/>
          </ac:spMkLst>
        </pc:spChg>
        <pc:spChg chg="add mod">
          <ac:chgData name="Minesh Patel" userId="a66d4990ec83ac90" providerId="LiveId" clId="{B8F8FD6E-A580-4560-9A35-B485F6649695}" dt="2021-07-15T18:29:05.465" v="6644" actId="1076"/>
          <ac:spMkLst>
            <pc:docMk/>
            <pc:sldMk cId="183486007" sldId="455"/>
            <ac:spMk id="141" creationId="{A4E04576-09AD-4CB5-AA32-24E9E43844D8}"/>
          </ac:spMkLst>
        </pc:spChg>
        <pc:spChg chg="add mod">
          <ac:chgData name="Minesh Patel" userId="a66d4990ec83ac90" providerId="LiveId" clId="{B8F8FD6E-A580-4560-9A35-B485F6649695}" dt="2021-07-15T18:30:11.077" v="6652" actId="108"/>
          <ac:spMkLst>
            <pc:docMk/>
            <pc:sldMk cId="183486007" sldId="455"/>
            <ac:spMk id="142" creationId="{E33AF5F2-4F7C-481F-9869-722E44DFCB22}"/>
          </ac:spMkLst>
        </pc:spChg>
        <pc:spChg chg="add mod">
          <ac:chgData name="Minesh Patel" userId="a66d4990ec83ac90" providerId="LiveId" clId="{B8F8FD6E-A580-4560-9A35-B485F6649695}" dt="2021-07-15T18:29:05.465" v="6644" actId="1076"/>
          <ac:spMkLst>
            <pc:docMk/>
            <pc:sldMk cId="183486007" sldId="455"/>
            <ac:spMk id="143" creationId="{9DCBE93E-E01D-439A-B89D-165096478074}"/>
          </ac:spMkLst>
        </pc:spChg>
        <pc:spChg chg="add mod">
          <ac:chgData name="Minesh Patel" userId="a66d4990ec83ac90" providerId="LiveId" clId="{B8F8FD6E-A580-4560-9A35-B485F6649695}" dt="2021-07-15T18:29:05.465" v="6644" actId="1076"/>
          <ac:spMkLst>
            <pc:docMk/>
            <pc:sldMk cId="183486007" sldId="455"/>
            <ac:spMk id="144" creationId="{6A42D4CE-F720-4E0D-90EA-1A6197DE42D3}"/>
          </ac:spMkLst>
        </pc:spChg>
        <pc:spChg chg="add mod">
          <ac:chgData name="Minesh Patel" userId="a66d4990ec83ac90" providerId="LiveId" clId="{B8F8FD6E-A580-4560-9A35-B485F6649695}" dt="2021-07-15T18:29:05.465" v="6644" actId="1076"/>
          <ac:spMkLst>
            <pc:docMk/>
            <pc:sldMk cId="183486007" sldId="455"/>
            <ac:spMk id="145" creationId="{272604E9-6F4F-410E-B36A-8F05FEA1705F}"/>
          </ac:spMkLst>
        </pc:spChg>
        <pc:spChg chg="add mod">
          <ac:chgData name="Minesh Patel" userId="a66d4990ec83ac90" providerId="LiveId" clId="{B8F8FD6E-A580-4560-9A35-B485F6649695}" dt="2021-07-15T18:29:05.465" v="6644" actId="1076"/>
          <ac:spMkLst>
            <pc:docMk/>
            <pc:sldMk cId="183486007" sldId="455"/>
            <ac:spMk id="146" creationId="{64B7BEA7-E120-4A40-89DD-75B5C0B33963}"/>
          </ac:spMkLst>
        </pc:spChg>
        <pc:spChg chg="add mod">
          <ac:chgData name="Minesh Patel" userId="a66d4990ec83ac90" providerId="LiveId" clId="{B8F8FD6E-A580-4560-9A35-B485F6649695}" dt="2021-07-15T18:29:05.465" v="6644" actId="1076"/>
          <ac:spMkLst>
            <pc:docMk/>
            <pc:sldMk cId="183486007" sldId="455"/>
            <ac:spMk id="147" creationId="{34174043-F056-4F4B-B599-01AE73636DCA}"/>
          </ac:spMkLst>
        </pc:spChg>
        <pc:spChg chg="add mod">
          <ac:chgData name="Minesh Patel" userId="a66d4990ec83ac90" providerId="LiveId" clId="{B8F8FD6E-A580-4560-9A35-B485F6649695}" dt="2021-07-15T18:29:05.465" v="6644" actId="1076"/>
          <ac:spMkLst>
            <pc:docMk/>
            <pc:sldMk cId="183486007" sldId="455"/>
            <ac:spMk id="148" creationId="{C5305854-6AE3-4F71-B047-A69893B9177D}"/>
          </ac:spMkLst>
        </pc:spChg>
        <pc:spChg chg="add mod">
          <ac:chgData name="Minesh Patel" userId="a66d4990ec83ac90" providerId="LiveId" clId="{B8F8FD6E-A580-4560-9A35-B485F6649695}" dt="2021-07-15T18:29:05.465" v="6644" actId="1076"/>
          <ac:spMkLst>
            <pc:docMk/>
            <pc:sldMk cId="183486007" sldId="455"/>
            <ac:spMk id="149" creationId="{6607C27E-0481-4AC6-9303-E767CEFD898E}"/>
          </ac:spMkLst>
        </pc:spChg>
        <pc:spChg chg="add mod">
          <ac:chgData name="Minesh Patel" userId="a66d4990ec83ac90" providerId="LiveId" clId="{B8F8FD6E-A580-4560-9A35-B485F6649695}" dt="2021-07-15T18:29:05.465" v="6644" actId="1076"/>
          <ac:spMkLst>
            <pc:docMk/>
            <pc:sldMk cId="183486007" sldId="455"/>
            <ac:spMk id="150" creationId="{2D809AF6-DD81-410C-BC50-E7C9D477844B}"/>
          </ac:spMkLst>
        </pc:spChg>
        <pc:spChg chg="add mod">
          <ac:chgData name="Minesh Patel" userId="a66d4990ec83ac90" providerId="LiveId" clId="{B8F8FD6E-A580-4560-9A35-B485F6649695}" dt="2021-07-15T18:30:09.239" v="6650" actId="108"/>
          <ac:spMkLst>
            <pc:docMk/>
            <pc:sldMk cId="183486007" sldId="455"/>
            <ac:spMk id="151" creationId="{3E59A4BF-0ED8-4A9B-BB81-DF54B61E9498}"/>
          </ac:spMkLst>
        </pc:spChg>
        <pc:spChg chg="add mod">
          <ac:chgData name="Minesh Patel" userId="a66d4990ec83ac90" providerId="LiveId" clId="{B8F8FD6E-A580-4560-9A35-B485F6649695}" dt="2021-07-15T18:30:09.652" v="6651" actId="108"/>
          <ac:spMkLst>
            <pc:docMk/>
            <pc:sldMk cId="183486007" sldId="455"/>
            <ac:spMk id="152" creationId="{153CA6B9-6D91-4A7E-AABE-25706C91E832}"/>
          </ac:spMkLst>
        </pc:spChg>
        <pc:spChg chg="add mod">
          <ac:chgData name="Minesh Patel" userId="a66d4990ec83ac90" providerId="LiveId" clId="{B8F8FD6E-A580-4560-9A35-B485F6649695}" dt="2021-07-15T18:29:05.465" v="6644" actId="1076"/>
          <ac:spMkLst>
            <pc:docMk/>
            <pc:sldMk cId="183486007" sldId="455"/>
            <ac:spMk id="153" creationId="{98E9BBD1-2A81-4B63-AD29-533F9F43244B}"/>
          </ac:spMkLst>
        </pc:spChg>
        <pc:spChg chg="add mod">
          <ac:chgData name="Minesh Patel" userId="a66d4990ec83ac90" providerId="LiveId" clId="{B8F8FD6E-A580-4560-9A35-B485F6649695}" dt="2021-07-15T18:29:05.465" v="6644" actId="1076"/>
          <ac:spMkLst>
            <pc:docMk/>
            <pc:sldMk cId="183486007" sldId="455"/>
            <ac:spMk id="154" creationId="{559C7DED-0442-4F1B-9764-F79CCB587C56}"/>
          </ac:spMkLst>
        </pc:spChg>
        <pc:spChg chg="add mod">
          <ac:chgData name="Minesh Patel" userId="a66d4990ec83ac90" providerId="LiveId" clId="{B8F8FD6E-A580-4560-9A35-B485F6649695}" dt="2021-07-15T18:29:05.465" v="6644" actId="1076"/>
          <ac:spMkLst>
            <pc:docMk/>
            <pc:sldMk cId="183486007" sldId="455"/>
            <ac:spMk id="155" creationId="{F2E7D0D6-78EC-40A6-84B9-30C21EFF7B8E}"/>
          </ac:spMkLst>
        </pc:spChg>
        <pc:spChg chg="add mod">
          <ac:chgData name="Minesh Patel" userId="a66d4990ec83ac90" providerId="LiveId" clId="{B8F8FD6E-A580-4560-9A35-B485F6649695}" dt="2021-07-15T18:29:05.465" v="6644" actId="1076"/>
          <ac:spMkLst>
            <pc:docMk/>
            <pc:sldMk cId="183486007" sldId="455"/>
            <ac:spMk id="156" creationId="{032879F1-24F0-4C79-8819-0A6E84ED8214}"/>
          </ac:spMkLst>
        </pc:spChg>
        <pc:spChg chg="add mod">
          <ac:chgData name="Minesh Patel" userId="a66d4990ec83ac90" providerId="LiveId" clId="{B8F8FD6E-A580-4560-9A35-B485F6649695}" dt="2021-07-15T18:30:14.921" v="6655" actId="108"/>
          <ac:spMkLst>
            <pc:docMk/>
            <pc:sldMk cId="183486007" sldId="455"/>
            <ac:spMk id="157" creationId="{152C325B-39F5-4824-95D4-6736ADC46CDD}"/>
          </ac:spMkLst>
        </pc:spChg>
        <pc:spChg chg="add mod">
          <ac:chgData name="Minesh Patel" userId="a66d4990ec83ac90" providerId="LiveId" clId="{B8F8FD6E-A580-4560-9A35-B485F6649695}" dt="2021-07-15T18:29:05.465" v="6644" actId="1076"/>
          <ac:spMkLst>
            <pc:docMk/>
            <pc:sldMk cId="183486007" sldId="455"/>
            <ac:spMk id="158" creationId="{1EC4E53F-EA08-4D2A-9853-F9AAE7FB1E0A}"/>
          </ac:spMkLst>
        </pc:spChg>
        <pc:spChg chg="add mod">
          <ac:chgData name="Minesh Patel" userId="a66d4990ec83ac90" providerId="LiveId" clId="{B8F8FD6E-A580-4560-9A35-B485F6649695}" dt="2021-07-15T18:30:15.929" v="6656" actId="108"/>
          <ac:spMkLst>
            <pc:docMk/>
            <pc:sldMk cId="183486007" sldId="455"/>
            <ac:spMk id="159" creationId="{A360D5ED-91CE-4950-A488-D0969956746C}"/>
          </ac:spMkLst>
        </pc:spChg>
        <pc:spChg chg="add mod">
          <ac:chgData name="Minesh Patel" userId="a66d4990ec83ac90" providerId="LiveId" clId="{B8F8FD6E-A580-4560-9A35-B485F6649695}" dt="2021-07-15T18:29:05.465" v="6644" actId="1076"/>
          <ac:spMkLst>
            <pc:docMk/>
            <pc:sldMk cId="183486007" sldId="455"/>
            <ac:spMk id="160" creationId="{80D2E886-A55E-4EE1-8BB7-C2AA3D4CF145}"/>
          </ac:spMkLst>
        </pc:spChg>
        <pc:spChg chg="add mod">
          <ac:chgData name="Minesh Patel" userId="a66d4990ec83ac90" providerId="LiveId" clId="{B8F8FD6E-A580-4560-9A35-B485F6649695}" dt="2021-07-15T18:30:16.378" v="6657" actId="108"/>
          <ac:spMkLst>
            <pc:docMk/>
            <pc:sldMk cId="183486007" sldId="455"/>
            <ac:spMk id="161" creationId="{2CFD819B-74AD-4D20-A1F8-845A2A2CE7B6}"/>
          </ac:spMkLst>
        </pc:spChg>
        <pc:spChg chg="add mod">
          <ac:chgData name="Minesh Patel" userId="a66d4990ec83ac90" providerId="LiveId" clId="{B8F8FD6E-A580-4560-9A35-B485F6649695}" dt="2021-07-15T18:29:05.465" v="6644" actId="1076"/>
          <ac:spMkLst>
            <pc:docMk/>
            <pc:sldMk cId="183486007" sldId="455"/>
            <ac:spMk id="162" creationId="{F17BE4B7-9459-48A6-8033-B995DBBB5865}"/>
          </ac:spMkLst>
        </pc:spChg>
        <pc:spChg chg="add mod">
          <ac:chgData name="Minesh Patel" userId="a66d4990ec83ac90" providerId="LiveId" clId="{B8F8FD6E-A580-4560-9A35-B485F6649695}" dt="2021-07-15T18:29:05.465" v="6644" actId="1076"/>
          <ac:spMkLst>
            <pc:docMk/>
            <pc:sldMk cId="183486007" sldId="455"/>
            <ac:spMk id="163" creationId="{4F02F0D2-A022-4BF7-A8B4-9AC2EFC3AE8E}"/>
          </ac:spMkLst>
        </pc:spChg>
        <pc:spChg chg="add mod">
          <ac:chgData name="Minesh Patel" userId="a66d4990ec83ac90" providerId="LiveId" clId="{B8F8FD6E-A580-4560-9A35-B485F6649695}" dt="2021-07-15T18:30:18.791" v="6659" actId="108"/>
          <ac:spMkLst>
            <pc:docMk/>
            <pc:sldMk cId="183486007" sldId="455"/>
            <ac:spMk id="164" creationId="{39DDDC4E-2290-45E1-B0D3-58B4BCE56E66}"/>
          </ac:spMkLst>
        </pc:spChg>
        <pc:spChg chg="add mod">
          <ac:chgData name="Minesh Patel" userId="a66d4990ec83ac90" providerId="LiveId" clId="{B8F8FD6E-A580-4560-9A35-B485F6649695}" dt="2021-07-15T18:29:05.465" v="6644" actId="1076"/>
          <ac:spMkLst>
            <pc:docMk/>
            <pc:sldMk cId="183486007" sldId="455"/>
            <ac:spMk id="165" creationId="{0C74FCA2-5944-4489-8F35-327B3E40BE3A}"/>
          </ac:spMkLst>
        </pc:spChg>
        <pc:spChg chg="add mod">
          <ac:chgData name="Minesh Patel" userId="a66d4990ec83ac90" providerId="LiveId" clId="{B8F8FD6E-A580-4560-9A35-B485F6649695}" dt="2021-07-15T18:29:05.465" v="6644" actId="1076"/>
          <ac:spMkLst>
            <pc:docMk/>
            <pc:sldMk cId="183486007" sldId="455"/>
            <ac:spMk id="166" creationId="{D84ED6D9-C9FB-40FC-ADA4-1B6AE173EA6B}"/>
          </ac:spMkLst>
        </pc:spChg>
        <pc:spChg chg="add mod">
          <ac:chgData name="Minesh Patel" userId="a66d4990ec83ac90" providerId="LiveId" clId="{B8F8FD6E-A580-4560-9A35-B485F6649695}" dt="2021-07-15T18:29:05.465" v="6644" actId="1076"/>
          <ac:spMkLst>
            <pc:docMk/>
            <pc:sldMk cId="183486007" sldId="455"/>
            <ac:spMk id="167" creationId="{E02A08E7-4A35-4378-AE67-4389E1D59EFA}"/>
          </ac:spMkLst>
        </pc:spChg>
        <pc:spChg chg="add mod">
          <ac:chgData name="Minesh Patel" userId="a66d4990ec83ac90" providerId="LiveId" clId="{B8F8FD6E-A580-4560-9A35-B485F6649695}" dt="2021-07-15T18:29:05.465" v="6644" actId="1076"/>
          <ac:spMkLst>
            <pc:docMk/>
            <pc:sldMk cId="183486007" sldId="455"/>
            <ac:spMk id="168" creationId="{73D16C86-1844-436A-B2CE-C663119C4654}"/>
          </ac:spMkLst>
        </pc:spChg>
        <pc:spChg chg="add mod">
          <ac:chgData name="Minesh Patel" userId="a66d4990ec83ac90" providerId="LiveId" clId="{B8F8FD6E-A580-4560-9A35-B485F6649695}" dt="2021-07-15T18:29:05.465" v="6644" actId="1076"/>
          <ac:spMkLst>
            <pc:docMk/>
            <pc:sldMk cId="183486007" sldId="455"/>
            <ac:spMk id="169" creationId="{77CD4D92-CDBC-43B4-BC23-74F78A4607F5}"/>
          </ac:spMkLst>
        </pc:spChg>
        <pc:spChg chg="add mod">
          <ac:chgData name="Minesh Patel" userId="a66d4990ec83ac90" providerId="LiveId" clId="{B8F8FD6E-A580-4560-9A35-B485F6649695}" dt="2021-07-15T18:30:17.972" v="6658" actId="108"/>
          <ac:spMkLst>
            <pc:docMk/>
            <pc:sldMk cId="183486007" sldId="455"/>
            <ac:spMk id="170" creationId="{F1265567-E662-40D8-AAD2-D77D58679F52}"/>
          </ac:spMkLst>
        </pc:spChg>
        <pc:spChg chg="add mod">
          <ac:chgData name="Minesh Patel" userId="a66d4990ec83ac90" providerId="LiveId" clId="{B8F8FD6E-A580-4560-9A35-B485F6649695}" dt="2021-07-15T18:30:22.246" v="6662" actId="108"/>
          <ac:spMkLst>
            <pc:docMk/>
            <pc:sldMk cId="183486007" sldId="455"/>
            <ac:spMk id="171" creationId="{0DEAD767-8A14-41A4-8E70-D8271ACF69E0}"/>
          </ac:spMkLst>
        </pc:spChg>
        <pc:spChg chg="add mod">
          <ac:chgData name="Minesh Patel" userId="a66d4990ec83ac90" providerId="LiveId" clId="{B8F8FD6E-A580-4560-9A35-B485F6649695}" dt="2021-07-15T18:29:05.465" v="6644" actId="1076"/>
          <ac:spMkLst>
            <pc:docMk/>
            <pc:sldMk cId="183486007" sldId="455"/>
            <ac:spMk id="172" creationId="{EFFD2B61-3E16-4F96-9524-36693ABFEBAC}"/>
          </ac:spMkLst>
        </pc:spChg>
        <pc:spChg chg="add mod">
          <ac:chgData name="Minesh Patel" userId="a66d4990ec83ac90" providerId="LiveId" clId="{B8F8FD6E-A580-4560-9A35-B485F6649695}" dt="2021-07-15T18:29:05.465" v="6644" actId="1076"/>
          <ac:spMkLst>
            <pc:docMk/>
            <pc:sldMk cId="183486007" sldId="455"/>
            <ac:spMk id="173" creationId="{041ED3A1-B9A7-47D6-B6F6-94B3CAF1A762}"/>
          </ac:spMkLst>
        </pc:spChg>
        <pc:spChg chg="add mod">
          <ac:chgData name="Minesh Patel" userId="a66d4990ec83ac90" providerId="LiveId" clId="{B8F8FD6E-A580-4560-9A35-B485F6649695}" dt="2021-07-15T18:30:21.735" v="6661" actId="108"/>
          <ac:spMkLst>
            <pc:docMk/>
            <pc:sldMk cId="183486007" sldId="455"/>
            <ac:spMk id="174" creationId="{C960BE33-ED23-4C32-A589-2FEC27CA46F0}"/>
          </ac:spMkLst>
        </pc:spChg>
        <pc:spChg chg="add mod">
          <ac:chgData name="Minesh Patel" userId="a66d4990ec83ac90" providerId="LiveId" clId="{B8F8FD6E-A580-4560-9A35-B485F6649695}" dt="2021-07-15T18:30:20.771" v="6660" actId="108"/>
          <ac:spMkLst>
            <pc:docMk/>
            <pc:sldMk cId="183486007" sldId="455"/>
            <ac:spMk id="175" creationId="{90CDFFE3-C240-4BFA-B599-BF2D29184161}"/>
          </ac:spMkLst>
        </pc:spChg>
        <pc:spChg chg="add mod">
          <ac:chgData name="Minesh Patel" userId="a66d4990ec83ac90" providerId="LiveId" clId="{B8F8FD6E-A580-4560-9A35-B485F6649695}" dt="2021-07-15T18:29:05.465" v="6644" actId="1076"/>
          <ac:spMkLst>
            <pc:docMk/>
            <pc:sldMk cId="183486007" sldId="455"/>
            <ac:spMk id="176" creationId="{87D315C6-89F2-4942-8BF4-A09BDDF3CD6F}"/>
          </ac:spMkLst>
        </pc:spChg>
        <pc:spChg chg="add mod">
          <ac:chgData name="Minesh Patel" userId="a66d4990ec83ac90" providerId="LiveId" clId="{B8F8FD6E-A580-4560-9A35-B485F6649695}" dt="2021-07-15T18:29:05.465" v="6644" actId="1076"/>
          <ac:spMkLst>
            <pc:docMk/>
            <pc:sldMk cId="183486007" sldId="455"/>
            <ac:spMk id="177" creationId="{FBA186DF-9E7F-4929-9095-25B77263D8B3}"/>
          </ac:spMkLst>
        </pc:spChg>
        <pc:spChg chg="add mod">
          <ac:chgData name="Minesh Patel" userId="a66d4990ec83ac90" providerId="LiveId" clId="{B8F8FD6E-A580-4560-9A35-B485F6649695}" dt="2021-07-15T18:29:05.465" v="6644" actId="1076"/>
          <ac:spMkLst>
            <pc:docMk/>
            <pc:sldMk cId="183486007" sldId="455"/>
            <ac:spMk id="178" creationId="{2FBB07A3-BE3E-47FE-B40A-6F192EB9DBD2}"/>
          </ac:spMkLst>
        </pc:spChg>
        <pc:spChg chg="add mod">
          <ac:chgData name="Minesh Patel" userId="a66d4990ec83ac90" providerId="LiveId" clId="{B8F8FD6E-A580-4560-9A35-B485F6649695}" dt="2021-07-15T18:29:05.465" v="6644" actId="1076"/>
          <ac:spMkLst>
            <pc:docMk/>
            <pc:sldMk cId="183486007" sldId="455"/>
            <ac:spMk id="179" creationId="{E582D1C4-A0A0-4646-A7DF-BF221DD3A5AE}"/>
          </ac:spMkLst>
        </pc:spChg>
        <pc:spChg chg="add mod">
          <ac:chgData name="Minesh Patel" userId="a66d4990ec83ac90" providerId="LiveId" clId="{B8F8FD6E-A580-4560-9A35-B485F6649695}" dt="2021-07-15T18:30:22.723" v="6663" actId="108"/>
          <ac:spMkLst>
            <pc:docMk/>
            <pc:sldMk cId="183486007" sldId="455"/>
            <ac:spMk id="180" creationId="{83F36443-0541-4739-B39D-0EC6540CB3C4}"/>
          </ac:spMkLst>
        </pc:spChg>
        <pc:spChg chg="add mod">
          <ac:chgData name="Minesh Patel" userId="a66d4990ec83ac90" providerId="LiveId" clId="{B8F8FD6E-A580-4560-9A35-B485F6649695}" dt="2021-07-15T18:29:05.465" v="6644" actId="1076"/>
          <ac:spMkLst>
            <pc:docMk/>
            <pc:sldMk cId="183486007" sldId="455"/>
            <ac:spMk id="181" creationId="{D8A84CB0-7417-4F37-8899-57792C90A37B}"/>
          </ac:spMkLst>
        </pc:spChg>
        <pc:spChg chg="add mod">
          <ac:chgData name="Minesh Patel" userId="a66d4990ec83ac90" providerId="LiveId" clId="{B8F8FD6E-A580-4560-9A35-B485F6649695}" dt="2021-07-15T18:29:05.465" v="6644" actId="1076"/>
          <ac:spMkLst>
            <pc:docMk/>
            <pc:sldMk cId="183486007" sldId="455"/>
            <ac:spMk id="182" creationId="{335BBB70-7D5C-4EC8-8584-7DD0512B23E0}"/>
          </ac:spMkLst>
        </pc:spChg>
        <pc:spChg chg="add mod">
          <ac:chgData name="Minesh Patel" userId="a66d4990ec83ac90" providerId="LiveId" clId="{B8F8FD6E-A580-4560-9A35-B485F6649695}" dt="2021-07-15T18:30:23.357" v="6664" actId="108"/>
          <ac:spMkLst>
            <pc:docMk/>
            <pc:sldMk cId="183486007" sldId="455"/>
            <ac:spMk id="183" creationId="{882AC1EB-68B9-451F-AA43-90F1AB139FB6}"/>
          </ac:spMkLst>
        </pc:spChg>
        <pc:spChg chg="add mod">
          <ac:chgData name="Minesh Patel" userId="a66d4990ec83ac90" providerId="LiveId" clId="{B8F8FD6E-A580-4560-9A35-B485F6649695}" dt="2021-07-15T18:29:05.465" v="6644" actId="1076"/>
          <ac:spMkLst>
            <pc:docMk/>
            <pc:sldMk cId="183486007" sldId="455"/>
            <ac:spMk id="184" creationId="{75247184-7CB7-4A4F-A751-EB8E9A3376D8}"/>
          </ac:spMkLst>
        </pc:spChg>
        <pc:spChg chg="add mod">
          <ac:chgData name="Minesh Patel" userId="a66d4990ec83ac90" providerId="LiveId" clId="{B8F8FD6E-A580-4560-9A35-B485F6649695}" dt="2021-07-15T18:29:05.465" v="6644" actId="1076"/>
          <ac:spMkLst>
            <pc:docMk/>
            <pc:sldMk cId="183486007" sldId="455"/>
            <ac:spMk id="185" creationId="{A4DD3F5C-4931-4918-8BBC-F8FC8400DB4F}"/>
          </ac:spMkLst>
        </pc:spChg>
        <pc:spChg chg="add mod">
          <ac:chgData name="Minesh Patel" userId="a66d4990ec83ac90" providerId="LiveId" clId="{B8F8FD6E-A580-4560-9A35-B485F6649695}" dt="2021-07-15T18:29:05.465" v="6644" actId="1076"/>
          <ac:spMkLst>
            <pc:docMk/>
            <pc:sldMk cId="183486007" sldId="455"/>
            <ac:spMk id="186" creationId="{F0BA6D3D-FB95-4795-A57E-AF4AF7F4E184}"/>
          </ac:spMkLst>
        </pc:spChg>
        <pc:spChg chg="add mod">
          <ac:chgData name="Minesh Patel" userId="a66d4990ec83ac90" providerId="LiveId" clId="{B8F8FD6E-A580-4560-9A35-B485F6649695}" dt="2021-07-15T18:30:26.837" v="6667" actId="108"/>
          <ac:spMkLst>
            <pc:docMk/>
            <pc:sldMk cId="183486007" sldId="455"/>
            <ac:spMk id="187" creationId="{0A60B0FF-C94C-4DF4-BA66-4C256F09EB8A}"/>
          </ac:spMkLst>
        </pc:spChg>
        <pc:spChg chg="add mod">
          <ac:chgData name="Minesh Patel" userId="a66d4990ec83ac90" providerId="LiveId" clId="{B8F8FD6E-A580-4560-9A35-B485F6649695}" dt="2021-07-15T18:29:05.465" v="6644" actId="1076"/>
          <ac:spMkLst>
            <pc:docMk/>
            <pc:sldMk cId="183486007" sldId="455"/>
            <ac:spMk id="188" creationId="{BDDC4551-10D9-461E-B846-F2B3E2495E21}"/>
          </ac:spMkLst>
        </pc:spChg>
        <pc:spChg chg="add mod">
          <ac:chgData name="Minesh Patel" userId="a66d4990ec83ac90" providerId="LiveId" clId="{B8F8FD6E-A580-4560-9A35-B485F6649695}" dt="2021-07-15T18:30:24.387" v="6665" actId="108"/>
          <ac:spMkLst>
            <pc:docMk/>
            <pc:sldMk cId="183486007" sldId="455"/>
            <ac:spMk id="189" creationId="{B0C417A2-C4FB-419E-BCBA-04044803ED0C}"/>
          </ac:spMkLst>
        </pc:spChg>
        <pc:spChg chg="add mod">
          <ac:chgData name="Minesh Patel" userId="a66d4990ec83ac90" providerId="LiveId" clId="{B8F8FD6E-A580-4560-9A35-B485F6649695}" dt="2021-07-15T18:29:05.465" v="6644" actId="1076"/>
          <ac:spMkLst>
            <pc:docMk/>
            <pc:sldMk cId="183486007" sldId="455"/>
            <ac:spMk id="190" creationId="{41E1EDC9-9AFC-4793-BED4-75EA58DD6FF7}"/>
          </ac:spMkLst>
        </pc:spChg>
        <pc:spChg chg="add mod">
          <ac:chgData name="Minesh Patel" userId="a66d4990ec83ac90" providerId="LiveId" clId="{B8F8FD6E-A580-4560-9A35-B485F6649695}" dt="2021-07-15T18:29:05.465" v="6644" actId="1076"/>
          <ac:spMkLst>
            <pc:docMk/>
            <pc:sldMk cId="183486007" sldId="455"/>
            <ac:spMk id="191" creationId="{EB8A9CF5-0361-4A3F-973E-5D19D184E534}"/>
          </ac:spMkLst>
        </pc:spChg>
        <pc:spChg chg="add mod">
          <ac:chgData name="Minesh Patel" userId="a66d4990ec83ac90" providerId="LiveId" clId="{B8F8FD6E-A580-4560-9A35-B485F6649695}" dt="2021-07-15T18:29:05.465" v="6644" actId="1076"/>
          <ac:spMkLst>
            <pc:docMk/>
            <pc:sldMk cId="183486007" sldId="455"/>
            <ac:spMk id="192" creationId="{5B9EDE91-9681-4F06-A5D8-93F1A4B288B3}"/>
          </ac:spMkLst>
        </pc:spChg>
        <pc:spChg chg="add mod">
          <ac:chgData name="Minesh Patel" userId="a66d4990ec83ac90" providerId="LiveId" clId="{B8F8FD6E-A580-4560-9A35-B485F6649695}" dt="2021-07-15T18:30:25.456" v="6666" actId="108"/>
          <ac:spMkLst>
            <pc:docMk/>
            <pc:sldMk cId="183486007" sldId="455"/>
            <ac:spMk id="193" creationId="{C3F122AE-1959-4A55-832F-342A21D41A46}"/>
          </ac:spMkLst>
        </pc:spChg>
        <pc:spChg chg="add mod">
          <ac:chgData name="Minesh Patel" userId="a66d4990ec83ac90" providerId="LiveId" clId="{B8F8FD6E-A580-4560-9A35-B485F6649695}" dt="2021-07-15T18:29:05.465" v="6644" actId="1076"/>
          <ac:spMkLst>
            <pc:docMk/>
            <pc:sldMk cId="183486007" sldId="455"/>
            <ac:spMk id="194" creationId="{C093CED3-AC84-4874-9A35-41A76D241539}"/>
          </ac:spMkLst>
        </pc:spChg>
        <pc:spChg chg="add mod">
          <ac:chgData name="Minesh Patel" userId="a66d4990ec83ac90" providerId="LiveId" clId="{B8F8FD6E-A580-4560-9A35-B485F6649695}" dt="2021-07-15T18:32:23.457" v="6681" actId="20577"/>
          <ac:spMkLst>
            <pc:docMk/>
            <pc:sldMk cId="183486007" sldId="455"/>
            <ac:spMk id="195" creationId="{E39F1115-D978-4D2B-A0B9-C0CFB5F6D192}"/>
          </ac:spMkLst>
        </pc:spChg>
        <pc:spChg chg="add mod ord">
          <ac:chgData name="Minesh Patel" userId="a66d4990ec83ac90" providerId="LiveId" clId="{B8F8FD6E-A580-4560-9A35-B485F6649695}" dt="2021-07-15T18:30:03.720" v="6649" actId="14100"/>
          <ac:spMkLst>
            <pc:docMk/>
            <pc:sldMk cId="183486007" sldId="455"/>
            <ac:spMk id="196" creationId="{7D071012-401A-41E8-9B80-12FD5C385A6E}"/>
          </ac:spMkLst>
        </pc:spChg>
        <pc:spChg chg="add mod ord">
          <ac:chgData name="Minesh Patel" userId="a66d4990ec83ac90" providerId="LiveId" clId="{B8F8FD6E-A580-4560-9A35-B485F6649695}" dt="2021-07-15T18:30:03.720" v="6649" actId="14100"/>
          <ac:spMkLst>
            <pc:docMk/>
            <pc:sldMk cId="183486007" sldId="455"/>
            <ac:spMk id="197" creationId="{5179A6E7-1541-41AB-9240-D82106D0BCAA}"/>
          </ac:spMkLst>
        </pc:spChg>
        <pc:spChg chg="add del mod ord">
          <ac:chgData name="Minesh Patel" userId="a66d4990ec83ac90" providerId="LiveId" clId="{B8F8FD6E-A580-4560-9A35-B485F6649695}" dt="2021-07-15T18:29:50.085" v="6647" actId="478"/>
          <ac:spMkLst>
            <pc:docMk/>
            <pc:sldMk cId="183486007" sldId="455"/>
            <ac:spMk id="198" creationId="{38366961-BCFE-4394-852D-EF2BFADFAA1A}"/>
          </ac:spMkLst>
        </pc:spChg>
        <pc:spChg chg="add mod">
          <ac:chgData name="Minesh Patel" userId="a66d4990ec83ac90" providerId="LiveId" clId="{B8F8FD6E-A580-4560-9A35-B485F6649695}" dt="2021-07-15T18:25:51.864" v="6583" actId="571"/>
          <ac:spMkLst>
            <pc:docMk/>
            <pc:sldMk cId="183486007" sldId="455"/>
            <ac:spMk id="199" creationId="{73613940-A58D-4F99-9F63-58ADBCB43B84}"/>
          </ac:spMkLst>
        </pc:spChg>
        <pc:spChg chg="add mod">
          <ac:chgData name="Minesh Patel" userId="a66d4990ec83ac90" providerId="LiveId" clId="{B8F8FD6E-A580-4560-9A35-B485F6649695}" dt="2021-07-15T18:25:51.864" v="6583" actId="571"/>
          <ac:spMkLst>
            <pc:docMk/>
            <pc:sldMk cId="183486007" sldId="455"/>
            <ac:spMk id="200" creationId="{5148ECA0-D71A-4A7A-9CAA-BB2F78116082}"/>
          </ac:spMkLst>
        </pc:spChg>
        <pc:spChg chg="add mod">
          <ac:chgData name="Minesh Patel" userId="a66d4990ec83ac90" providerId="LiveId" clId="{B8F8FD6E-A580-4560-9A35-B485F6649695}" dt="2021-07-15T18:25:51.864" v="6583" actId="571"/>
          <ac:spMkLst>
            <pc:docMk/>
            <pc:sldMk cId="183486007" sldId="455"/>
            <ac:spMk id="201" creationId="{58FD9F4B-5BCA-493E-B9C0-1FAFD951AAA3}"/>
          </ac:spMkLst>
        </pc:spChg>
        <pc:spChg chg="add del mod ord">
          <ac:chgData name="Minesh Patel" userId="a66d4990ec83ac90" providerId="LiveId" clId="{B8F8FD6E-A580-4560-9A35-B485F6649695}" dt="2021-07-15T18:27:52.631" v="6623" actId="478"/>
          <ac:spMkLst>
            <pc:docMk/>
            <pc:sldMk cId="183486007" sldId="455"/>
            <ac:spMk id="202" creationId="{9DE2F955-6D87-426A-B6B0-BFB48265DA04}"/>
          </ac:spMkLst>
        </pc:spChg>
        <pc:spChg chg="add del mod ord">
          <ac:chgData name="Minesh Patel" userId="a66d4990ec83ac90" providerId="LiveId" clId="{B8F8FD6E-A580-4560-9A35-B485F6649695}" dt="2021-07-15T18:29:50.085" v="6647" actId="478"/>
          <ac:spMkLst>
            <pc:docMk/>
            <pc:sldMk cId="183486007" sldId="455"/>
            <ac:spMk id="203" creationId="{5FDA3A20-E188-41ED-9119-6D7D2B06E588}"/>
          </ac:spMkLst>
        </pc:spChg>
        <pc:spChg chg="add mod ord">
          <ac:chgData name="Minesh Patel" userId="a66d4990ec83ac90" providerId="LiveId" clId="{B8F8FD6E-A580-4560-9A35-B485F6649695}" dt="2021-07-15T18:30:03.720" v="6649" actId="14100"/>
          <ac:spMkLst>
            <pc:docMk/>
            <pc:sldMk cId="183486007" sldId="455"/>
            <ac:spMk id="204" creationId="{81802C08-80D0-4866-BEDE-257DEC5D7961}"/>
          </ac:spMkLst>
        </pc:spChg>
        <pc:spChg chg="add del mod ord">
          <ac:chgData name="Minesh Patel" userId="a66d4990ec83ac90" providerId="LiveId" clId="{B8F8FD6E-A580-4560-9A35-B485F6649695}" dt="2021-07-15T18:29:50.085" v="6647" actId="478"/>
          <ac:spMkLst>
            <pc:docMk/>
            <pc:sldMk cId="183486007" sldId="455"/>
            <ac:spMk id="205" creationId="{C0CAED29-9430-4CFF-A776-2FA787AD369B}"/>
          </ac:spMkLst>
        </pc:spChg>
        <pc:spChg chg="add mod">
          <ac:chgData name="Minesh Patel" userId="a66d4990ec83ac90" providerId="LiveId" clId="{B8F8FD6E-A580-4560-9A35-B485F6649695}" dt="2021-07-15T18:26:08.093" v="6588" actId="571"/>
          <ac:spMkLst>
            <pc:docMk/>
            <pc:sldMk cId="183486007" sldId="455"/>
            <ac:spMk id="206" creationId="{1F3B2684-5573-4848-8910-19D9ED96397E}"/>
          </ac:spMkLst>
        </pc:spChg>
        <pc:spChg chg="add mod">
          <ac:chgData name="Minesh Patel" userId="a66d4990ec83ac90" providerId="LiveId" clId="{B8F8FD6E-A580-4560-9A35-B485F6649695}" dt="2021-07-15T18:26:08.093" v="6588" actId="571"/>
          <ac:spMkLst>
            <pc:docMk/>
            <pc:sldMk cId="183486007" sldId="455"/>
            <ac:spMk id="207" creationId="{030E66C3-4536-4913-9EAC-53080102648F}"/>
          </ac:spMkLst>
        </pc:spChg>
        <pc:spChg chg="add mod">
          <ac:chgData name="Minesh Patel" userId="a66d4990ec83ac90" providerId="LiveId" clId="{B8F8FD6E-A580-4560-9A35-B485F6649695}" dt="2021-07-15T18:26:08.093" v="6588" actId="571"/>
          <ac:spMkLst>
            <pc:docMk/>
            <pc:sldMk cId="183486007" sldId="455"/>
            <ac:spMk id="208" creationId="{CD285502-3B6A-41BA-B6D0-15976DC765F7}"/>
          </ac:spMkLst>
        </pc:spChg>
        <pc:spChg chg="add mod">
          <ac:chgData name="Minesh Patel" userId="a66d4990ec83ac90" providerId="LiveId" clId="{B8F8FD6E-A580-4560-9A35-B485F6649695}" dt="2021-07-15T18:26:08.093" v="6588" actId="571"/>
          <ac:spMkLst>
            <pc:docMk/>
            <pc:sldMk cId="183486007" sldId="455"/>
            <ac:spMk id="209" creationId="{63868926-312C-4987-B652-C94B8B80B832}"/>
          </ac:spMkLst>
        </pc:spChg>
        <pc:spChg chg="add mod">
          <ac:chgData name="Minesh Patel" userId="a66d4990ec83ac90" providerId="LiveId" clId="{B8F8FD6E-A580-4560-9A35-B485F6649695}" dt="2021-07-15T18:26:08.093" v="6588" actId="571"/>
          <ac:spMkLst>
            <pc:docMk/>
            <pc:sldMk cId="183486007" sldId="455"/>
            <ac:spMk id="210" creationId="{618946D9-FC9E-40B1-981B-E04B5796FBCD}"/>
          </ac:spMkLst>
        </pc:spChg>
        <pc:spChg chg="add mod">
          <ac:chgData name="Minesh Patel" userId="a66d4990ec83ac90" providerId="LiveId" clId="{B8F8FD6E-A580-4560-9A35-B485F6649695}" dt="2021-07-15T18:26:08.093" v="6588" actId="571"/>
          <ac:spMkLst>
            <pc:docMk/>
            <pc:sldMk cId="183486007" sldId="455"/>
            <ac:spMk id="211" creationId="{D6172369-4D4B-48ED-87BF-C334199BAF59}"/>
          </ac:spMkLst>
        </pc:spChg>
        <pc:spChg chg="add mod ord">
          <ac:chgData name="Minesh Patel" userId="a66d4990ec83ac90" providerId="LiveId" clId="{B8F8FD6E-A580-4560-9A35-B485F6649695}" dt="2021-07-15T18:30:03.720" v="6649" actId="14100"/>
          <ac:spMkLst>
            <pc:docMk/>
            <pc:sldMk cId="183486007" sldId="455"/>
            <ac:spMk id="212" creationId="{41CD5B57-3D4A-4A1B-ADC4-A27B0DA157EF}"/>
          </ac:spMkLst>
        </pc:spChg>
        <pc:spChg chg="add del mod ord">
          <ac:chgData name="Minesh Patel" userId="a66d4990ec83ac90" providerId="LiveId" clId="{B8F8FD6E-A580-4560-9A35-B485F6649695}" dt="2021-07-15T18:29:50.085" v="6647" actId="478"/>
          <ac:spMkLst>
            <pc:docMk/>
            <pc:sldMk cId="183486007" sldId="455"/>
            <ac:spMk id="213" creationId="{1BFC3086-1BF4-4309-84E5-B1DBEE63FD27}"/>
          </ac:spMkLst>
        </pc:spChg>
        <pc:spChg chg="add mod ord">
          <ac:chgData name="Minesh Patel" userId="a66d4990ec83ac90" providerId="LiveId" clId="{B8F8FD6E-A580-4560-9A35-B485F6649695}" dt="2021-07-15T18:30:03.720" v="6649" actId="14100"/>
          <ac:spMkLst>
            <pc:docMk/>
            <pc:sldMk cId="183486007" sldId="455"/>
            <ac:spMk id="214" creationId="{BA9595A6-685C-4E8C-A899-C38600B6A9B0}"/>
          </ac:spMkLst>
        </pc:spChg>
        <pc:spChg chg="add del mod ord">
          <ac:chgData name="Minesh Patel" userId="a66d4990ec83ac90" providerId="LiveId" clId="{B8F8FD6E-A580-4560-9A35-B485F6649695}" dt="2021-07-15T18:29:50.085" v="6647" actId="478"/>
          <ac:spMkLst>
            <pc:docMk/>
            <pc:sldMk cId="183486007" sldId="455"/>
            <ac:spMk id="215" creationId="{6B9AC7F5-0384-41D3-95CD-B034CA850363}"/>
          </ac:spMkLst>
        </pc:spChg>
        <pc:spChg chg="add mod ord">
          <ac:chgData name="Minesh Patel" userId="a66d4990ec83ac90" providerId="LiveId" clId="{B8F8FD6E-A580-4560-9A35-B485F6649695}" dt="2021-07-15T18:30:03.720" v="6649" actId="14100"/>
          <ac:spMkLst>
            <pc:docMk/>
            <pc:sldMk cId="183486007" sldId="455"/>
            <ac:spMk id="216" creationId="{D4320A13-92E2-4C67-BCEB-4D988F547412}"/>
          </ac:spMkLst>
        </pc:spChg>
        <pc:spChg chg="add del mod ord">
          <ac:chgData name="Minesh Patel" userId="a66d4990ec83ac90" providerId="LiveId" clId="{B8F8FD6E-A580-4560-9A35-B485F6649695}" dt="2021-07-15T18:29:50.085" v="6647" actId="478"/>
          <ac:spMkLst>
            <pc:docMk/>
            <pc:sldMk cId="183486007" sldId="455"/>
            <ac:spMk id="217" creationId="{E45AF3A1-EAEA-4C3F-8DE1-46B8CF50CDB0}"/>
          </ac:spMkLst>
        </pc:spChg>
        <pc:spChg chg="add mod ord">
          <ac:chgData name="Minesh Patel" userId="a66d4990ec83ac90" providerId="LiveId" clId="{B8F8FD6E-A580-4560-9A35-B485F6649695}" dt="2021-07-15T18:30:03.720" v="6649" actId="14100"/>
          <ac:spMkLst>
            <pc:docMk/>
            <pc:sldMk cId="183486007" sldId="455"/>
            <ac:spMk id="218" creationId="{8E7F9EDE-FC4E-4770-A410-A14DEDC33C87}"/>
          </ac:spMkLst>
        </pc:spChg>
        <pc:spChg chg="add del mod ord">
          <ac:chgData name="Minesh Patel" userId="a66d4990ec83ac90" providerId="LiveId" clId="{B8F8FD6E-A580-4560-9A35-B485F6649695}" dt="2021-07-15T18:29:50.085" v="6647" actId="478"/>
          <ac:spMkLst>
            <pc:docMk/>
            <pc:sldMk cId="183486007" sldId="455"/>
            <ac:spMk id="219" creationId="{E3715007-5F36-42A0-A7F2-598CDAC6791D}"/>
          </ac:spMkLst>
        </pc:spChg>
        <pc:spChg chg="add mod">
          <ac:chgData name="Minesh Patel" userId="a66d4990ec83ac90" providerId="LiveId" clId="{B8F8FD6E-A580-4560-9A35-B485F6649695}" dt="2021-07-15T18:32:26.001" v="6682" actId="20577"/>
          <ac:spMkLst>
            <pc:docMk/>
            <pc:sldMk cId="183486007" sldId="455"/>
            <ac:spMk id="221" creationId="{5E1EC886-3480-4D22-9083-1E3B2589EB9F}"/>
          </ac:spMkLst>
        </pc:spChg>
        <pc:grpChg chg="del">
          <ac:chgData name="Minesh Patel" userId="a66d4990ec83ac90" providerId="LiveId" clId="{B8F8FD6E-A580-4560-9A35-B485F6649695}" dt="2021-07-15T13:52:43.670" v="2267" actId="478"/>
          <ac:grpSpMkLst>
            <pc:docMk/>
            <pc:sldMk cId="183486007" sldId="455"/>
            <ac:grpSpMk id="14" creationId="{B48CDAEB-960F-4450-A354-FD4BA7D22CE6}"/>
          </ac:grpSpMkLst>
        </pc:grpChg>
        <pc:cxnChg chg="add mod">
          <ac:chgData name="Minesh Patel" userId="a66d4990ec83ac90" providerId="LiveId" clId="{B8F8FD6E-A580-4560-9A35-B485F6649695}" dt="2021-07-15T18:32:19.453" v="6680" actId="14100"/>
          <ac:cxnSpMkLst>
            <pc:docMk/>
            <pc:sldMk cId="183486007" sldId="455"/>
            <ac:cxnSpMk id="12" creationId="{9D403FB7-6AA2-4D22-A9F1-8FB2E986A905}"/>
          </ac:cxnSpMkLst>
        </pc:cxnChg>
        <pc:cxnChg chg="add del mod">
          <ac:chgData name="Minesh Patel" userId="a66d4990ec83ac90" providerId="LiveId" clId="{B8F8FD6E-A580-4560-9A35-B485F6649695}" dt="2021-07-15T18:31:34.646" v="6675" actId="478"/>
          <ac:cxnSpMkLst>
            <pc:docMk/>
            <pc:sldMk cId="183486007" sldId="455"/>
            <ac:cxnSpMk id="23" creationId="{5B16A96E-CD92-4EDA-8DC6-F76479B5132A}"/>
          </ac:cxnSpMkLst>
        </pc:cxnChg>
        <pc:cxnChg chg="mod">
          <ac:chgData name="Minesh Patel" userId="a66d4990ec83ac90" providerId="LiveId" clId="{B8F8FD6E-A580-4560-9A35-B485F6649695}" dt="2021-07-15T13:52:43.670" v="2267" actId="478"/>
          <ac:cxnSpMkLst>
            <pc:docMk/>
            <pc:sldMk cId="183486007" sldId="455"/>
            <ac:cxnSpMk id="40" creationId="{2520A5A5-3605-4FF5-9DC5-D018806084FA}"/>
          </ac:cxnSpMkLst>
        </pc:cxnChg>
        <pc:cxnChg chg="mod">
          <ac:chgData name="Minesh Patel" userId="a66d4990ec83ac90" providerId="LiveId" clId="{B8F8FD6E-A580-4560-9A35-B485F6649695}" dt="2021-07-15T13:52:43.670" v="2267" actId="478"/>
          <ac:cxnSpMkLst>
            <pc:docMk/>
            <pc:sldMk cId="183486007" sldId="455"/>
            <ac:cxnSpMk id="41" creationId="{1736E87B-D95C-45A2-A2DB-93FB502272F4}"/>
          </ac:cxnSpMkLst>
        </pc:cxnChg>
        <pc:cxnChg chg="mod">
          <ac:chgData name="Minesh Patel" userId="a66d4990ec83ac90" providerId="LiveId" clId="{B8F8FD6E-A580-4560-9A35-B485F6649695}" dt="2021-07-15T13:52:43.670" v="2267" actId="478"/>
          <ac:cxnSpMkLst>
            <pc:docMk/>
            <pc:sldMk cId="183486007" sldId="455"/>
            <ac:cxnSpMk id="42" creationId="{B994BC0E-0511-4AD8-8DD2-FCD1B4B8E7FB}"/>
          </ac:cxnSpMkLst>
        </pc:cxnChg>
        <pc:cxnChg chg="mod">
          <ac:chgData name="Minesh Patel" userId="a66d4990ec83ac90" providerId="LiveId" clId="{B8F8FD6E-A580-4560-9A35-B485F6649695}" dt="2021-07-15T13:52:43.670" v="2267" actId="478"/>
          <ac:cxnSpMkLst>
            <pc:docMk/>
            <pc:sldMk cId="183486007" sldId="455"/>
            <ac:cxnSpMk id="43" creationId="{4BB8B434-A19F-4CE0-AF6C-1979E64DABBE}"/>
          </ac:cxnSpMkLst>
        </pc:cxnChg>
        <pc:cxnChg chg="add del mod">
          <ac:chgData name="Minesh Patel" userId="a66d4990ec83ac90" providerId="LiveId" clId="{B8F8FD6E-A580-4560-9A35-B485F6649695}" dt="2021-07-15T18:28:28.660" v="6631" actId="478"/>
          <ac:cxnSpMkLst>
            <pc:docMk/>
            <pc:sldMk cId="183486007" sldId="455"/>
            <ac:cxnSpMk id="220" creationId="{1ED03BD2-9ECF-4E9A-AF07-47F4E366FB0B}"/>
          </ac:cxnSpMkLst>
        </pc:cxnChg>
        <pc:cxnChg chg="add mod">
          <ac:chgData name="Minesh Patel" userId="a66d4990ec83ac90" providerId="LiveId" clId="{B8F8FD6E-A580-4560-9A35-B485F6649695}" dt="2021-07-15T18:32:12.315" v="6678" actId="14100"/>
          <ac:cxnSpMkLst>
            <pc:docMk/>
            <pc:sldMk cId="183486007" sldId="455"/>
            <ac:cxnSpMk id="222" creationId="{0182F9FF-6E51-4E2D-B910-FD346409B37F}"/>
          </ac:cxnSpMkLst>
        </pc:cxnChg>
      </pc:sldChg>
      <pc:sldChg chg="delSp modSp add del mod ord">
        <pc:chgData name="Minesh Patel" userId="a66d4990ec83ac90" providerId="LiveId" clId="{B8F8FD6E-A580-4560-9A35-B485F6649695}" dt="2021-07-15T14:28:29.822" v="3407" actId="47"/>
        <pc:sldMkLst>
          <pc:docMk/>
          <pc:sldMk cId="1860054268" sldId="456"/>
        </pc:sldMkLst>
        <pc:spChg chg="mod">
          <ac:chgData name="Minesh Patel" userId="a66d4990ec83ac90" providerId="LiveId" clId="{B8F8FD6E-A580-4560-9A35-B485F6649695}" dt="2021-07-15T14:18:33.682" v="2833" actId="20577"/>
          <ac:spMkLst>
            <pc:docMk/>
            <pc:sldMk cId="1860054268" sldId="456"/>
            <ac:spMk id="2" creationId="{00000000-0000-0000-0000-000000000000}"/>
          </ac:spMkLst>
        </pc:spChg>
        <pc:spChg chg="mod">
          <ac:chgData name="Minesh Patel" userId="a66d4990ec83ac90" providerId="LiveId" clId="{B8F8FD6E-A580-4560-9A35-B485F6649695}" dt="2021-07-15T14:19:39.817" v="2996" actId="207"/>
          <ac:spMkLst>
            <pc:docMk/>
            <pc:sldMk cId="1860054268" sldId="456"/>
            <ac:spMk id="6" creationId="{6C61E60C-80FA-4E55-8D68-AE71C8A36D6A}"/>
          </ac:spMkLst>
        </pc:spChg>
        <pc:spChg chg="del mod">
          <ac:chgData name="Minesh Patel" userId="a66d4990ec83ac90" providerId="LiveId" clId="{B8F8FD6E-A580-4560-9A35-B485F6649695}" dt="2021-07-15T14:19:45.549" v="2998" actId="478"/>
          <ac:spMkLst>
            <pc:docMk/>
            <pc:sldMk cId="1860054268" sldId="456"/>
            <ac:spMk id="27" creationId="{487D4AC0-449A-4034-B38E-D00FECBA7D93}"/>
          </ac:spMkLst>
        </pc:spChg>
        <pc:spChg chg="del mod">
          <ac:chgData name="Minesh Patel" userId="a66d4990ec83ac90" providerId="LiveId" clId="{B8F8FD6E-A580-4560-9A35-B485F6649695}" dt="2021-07-15T14:19:45.549" v="2998" actId="478"/>
          <ac:spMkLst>
            <pc:docMk/>
            <pc:sldMk cId="1860054268" sldId="456"/>
            <ac:spMk id="28" creationId="{D278B66F-F01B-4CF5-833E-D2ECBB687B6F}"/>
          </ac:spMkLst>
        </pc:spChg>
        <pc:spChg chg="del mod">
          <ac:chgData name="Minesh Patel" userId="a66d4990ec83ac90" providerId="LiveId" clId="{B8F8FD6E-A580-4560-9A35-B485F6649695}" dt="2021-07-15T14:19:45.549" v="2998" actId="478"/>
          <ac:spMkLst>
            <pc:docMk/>
            <pc:sldMk cId="1860054268" sldId="456"/>
            <ac:spMk id="29" creationId="{76372859-7A24-4418-831A-CF64DF39B2B6}"/>
          </ac:spMkLst>
        </pc:spChg>
        <pc:spChg chg="del">
          <ac:chgData name="Minesh Patel" userId="a66d4990ec83ac90" providerId="LiveId" clId="{B8F8FD6E-A580-4560-9A35-B485F6649695}" dt="2021-07-15T14:19:43.773" v="2997" actId="478"/>
          <ac:spMkLst>
            <pc:docMk/>
            <pc:sldMk cId="1860054268" sldId="456"/>
            <ac:spMk id="32" creationId="{902C17C7-526A-42A1-8696-6F6EC5E45A61}"/>
          </ac:spMkLst>
        </pc:spChg>
        <pc:spChg chg="del mod">
          <ac:chgData name="Minesh Patel" userId="a66d4990ec83ac90" providerId="LiveId" clId="{B8F8FD6E-A580-4560-9A35-B485F6649695}" dt="2021-07-15T14:19:45.549" v="2998" actId="478"/>
          <ac:spMkLst>
            <pc:docMk/>
            <pc:sldMk cId="1860054268" sldId="456"/>
            <ac:spMk id="34" creationId="{609AB484-0C97-4EC0-9160-1638DD1C1DC6}"/>
          </ac:spMkLst>
        </pc:spChg>
        <pc:spChg chg="del mod">
          <ac:chgData name="Minesh Patel" userId="a66d4990ec83ac90" providerId="LiveId" clId="{B8F8FD6E-A580-4560-9A35-B485F6649695}" dt="2021-07-15T14:19:45.549" v="2998" actId="478"/>
          <ac:spMkLst>
            <pc:docMk/>
            <pc:sldMk cId="1860054268" sldId="456"/>
            <ac:spMk id="35" creationId="{05D4A9CA-F299-4D76-8CBD-ECF7AFABCB3C}"/>
          </ac:spMkLst>
        </pc:spChg>
        <pc:spChg chg="del mod">
          <ac:chgData name="Minesh Patel" userId="a66d4990ec83ac90" providerId="LiveId" clId="{B8F8FD6E-A580-4560-9A35-B485F6649695}" dt="2021-07-15T14:19:45.549" v="2998" actId="478"/>
          <ac:spMkLst>
            <pc:docMk/>
            <pc:sldMk cId="1860054268" sldId="456"/>
            <ac:spMk id="44" creationId="{B1EF1CDC-105D-4D6B-9358-A4BBC251036C}"/>
          </ac:spMkLst>
        </pc:spChg>
        <pc:spChg chg="del mod">
          <ac:chgData name="Minesh Patel" userId="a66d4990ec83ac90" providerId="LiveId" clId="{B8F8FD6E-A580-4560-9A35-B485F6649695}" dt="2021-07-15T14:19:45.549" v="2998" actId="478"/>
          <ac:spMkLst>
            <pc:docMk/>
            <pc:sldMk cId="1860054268" sldId="456"/>
            <ac:spMk id="45" creationId="{B28F44DB-FB8A-429B-B008-443BECE9EB13}"/>
          </ac:spMkLst>
        </pc:spChg>
        <pc:spChg chg="del mod">
          <ac:chgData name="Minesh Patel" userId="a66d4990ec83ac90" providerId="LiveId" clId="{B8F8FD6E-A580-4560-9A35-B485F6649695}" dt="2021-07-15T14:19:46.925" v="2999" actId="478"/>
          <ac:spMkLst>
            <pc:docMk/>
            <pc:sldMk cId="1860054268" sldId="456"/>
            <ac:spMk id="46" creationId="{932D0695-7226-44BD-9FBD-241265BC39B5}"/>
          </ac:spMkLst>
        </pc:spChg>
        <pc:spChg chg="del mod">
          <ac:chgData name="Minesh Patel" userId="a66d4990ec83ac90" providerId="LiveId" clId="{B8F8FD6E-A580-4560-9A35-B485F6649695}" dt="2021-07-15T14:19:46.925" v="2999" actId="478"/>
          <ac:spMkLst>
            <pc:docMk/>
            <pc:sldMk cId="1860054268" sldId="456"/>
            <ac:spMk id="47" creationId="{B7940047-0E5A-47FC-B135-DB5ECCCC34D6}"/>
          </ac:spMkLst>
        </pc:spChg>
      </pc:sldChg>
      <pc:sldChg chg="modSp add del mod">
        <pc:chgData name="Minesh Patel" userId="a66d4990ec83ac90" providerId="LiveId" clId="{B8F8FD6E-A580-4560-9A35-B485F6649695}" dt="2021-07-15T14:12:52.296" v="2721" actId="47"/>
        <pc:sldMkLst>
          <pc:docMk/>
          <pc:sldMk cId="3239092445" sldId="456"/>
        </pc:sldMkLst>
        <pc:spChg chg="mod">
          <ac:chgData name="Minesh Patel" userId="a66d4990ec83ac90" providerId="LiveId" clId="{B8F8FD6E-A580-4560-9A35-B485F6649695}" dt="2021-07-15T14:12:39.261" v="2719" actId="20577"/>
          <ac:spMkLst>
            <pc:docMk/>
            <pc:sldMk cId="3239092445" sldId="456"/>
            <ac:spMk id="2" creationId="{00000000-0000-0000-0000-000000000000}"/>
          </ac:spMkLst>
        </pc:spChg>
      </pc:sldChg>
      <pc:sldChg chg="addSp delSp modSp add mod">
        <pc:chgData name="Minesh Patel" userId="a66d4990ec83ac90" providerId="LiveId" clId="{B8F8FD6E-A580-4560-9A35-B485F6649695}" dt="2021-07-15T18:33:50.260" v="6807" actId="20577"/>
        <pc:sldMkLst>
          <pc:docMk/>
          <pc:sldMk cId="1057542308" sldId="457"/>
        </pc:sldMkLst>
        <pc:spChg chg="mod">
          <ac:chgData name="Minesh Patel" userId="a66d4990ec83ac90" providerId="LiveId" clId="{B8F8FD6E-A580-4560-9A35-B485F6649695}" dt="2021-07-15T18:16:01.410" v="6289" actId="20577"/>
          <ac:spMkLst>
            <pc:docMk/>
            <pc:sldMk cId="1057542308" sldId="457"/>
            <ac:spMk id="2" creationId="{00000000-0000-0000-0000-000000000000}"/>
          </ac:spMkLst>
        </pc:spChg>
        <pc:spChg chg="mod">
          <ac:chgData name="Minesh Patel" userId="a66d4990ec83ac90" providerId="LiveId" clId="{B8F8FD6E-A580-4560-9A35-B485F6649695}" dt="2021-07-15T14:25:19.027" v="3345" actId="1076"/>
          <ac:spMkLst>
            <pc:docMk/>
            <pc:sldMk cId="1057542308" sldId="457"/>
            <ac:spMk id="4" creationId="{E8A89F97-AFCF-4A8D-B37F-4048D2B5783D}"/>
          </ac:spMkLst>
        </pc:spChg>
        <pc:spChg chg="add del mod">
          <ac:chgData name="Minesh Patel" userId="a66d4990ec83ac90" providerId="LiveId" clId="{B8F8FD6E-A580-4560-9A35-B485F6649695}" dt="2021-07-15T14:22:09.325" v="3216" actId="478"/>
          <ac:spMkLst>
            <pc:docMk/>
            <pc:sldMk cId="1057542308" sldId="457"/>
            <ac:spMk id="5" creationId="{8DA15A05-1593-4D18-BB4B-C5A4D4E060CD}"/>
          </ac:spMkLst>
        </pc:spChg>
        <pc:spChg chg="mod">
          <ac:chgData name="Minesh Patel" userId="a66d4990ec83ac90" providerId="LiveId" clId="{B8F8FD6E-A580-4560-9A35-B485F6649695}" dt="2021-07-15T18:33:50.260" v="6807" actId="20577"/>
          <ac:spMkLst>
            <pc:docMk/>
            <pc:sldMk cId="1057542308" sldId="457"/>
            <ac:spMk id="6" creationId="{6C61E60C-80FA-4E55-8D68-AE71C8A36D6A}"/>
          </ac:spMkLst>
        </pc:spChg>
        <pc:spChg chg="add mod">
          <ac:chgData name="Minesh Patel" userId="a66d4990ec83ac90" providerId="LiveId" clId="{B8F8FD6E-A580-4560-9A35-B485F6649695}" dt="2021-07-15T14:24:43.600" v="3309" actId="1076"/>
          <ac:spMkLst>
            <pc:docMk/>
            <pc:sldMk cId="1057542308" sldId="457"/>
            <ac:spMk id="7" creationId="{35280ECC-AEB6-49D4-990D-D37F67492F22}"/>
          </ac:spMkLst>
        </pc:spChg>
        <pc:spChg chg="add mod">
          <ac:chgData name="Minesh Patel" userId="a66d4990ec83ac90" providerId="LiveId" clId="{B8F8FD6E-A580-4560-9A35-B485F6649695}" dt="2021-07-15T14:24:43.600" v="3309" actId="1076"/>
          <ac:spMkLst>
            <pc:docMk/>
            <pc:sldMk cId="1057542308" sldId="457"/>
            <ac:spMk id="8" creationId="{8E278BF9-4D4B-459C-BCF4-54BAFBB908ED}"/>
          </ac:spMkLst>
        </pc:spChg>
        <pc:spChg chg="add mod">
          <ac:chgData name="Minesh Patel" userId="a66d4990ec83ac90" providerId="LiveId" clId="{B8F8FD6E-A580-4560-9A35-B485F6649695}" dt="2021-07-15T14:24:43.600" v="3309" actId="1076"/>
          <ac:spMkLst>
            <pc:docMk/>
            <pc:sldMk cId="1057542308" sldId="457"/>
            <ac:spMk id="9" creationId="{5895A9AA-E147-44C8-A4D8-A2BA7450308E}"/>
          </ac:spMkLst>
        </pc:spChg>
        <pc:spChg chg="add mod">
          <ac:chgData name="Minesh Patel" userId="a66d4990ec83ac90" providerId="LiveId" clId="{B8F8FD6E-A580-4560-9A35-B485F6649695}" dt="2021-07-15T14:24:43.600" v="3309" actId="1076"/>
          <ac:spMkLst>
            <pc:docMk/>
            <pc:sldMk cId="1057542308" sldId="457"/>
            <ac:spMk id="10" creationId="{352C5DB0-6095-49B2-B75C-F0035238F181}"/>
          </ac:spMkLst>
        </pc:spChg>
        <pc:spChg chg="add mod">
          <ac:chgData name="Minesh Patel" userId="a66d4990ec83ac90" providerId="LiveId" clId="{B8F8FD6E-A580-4560-9A35-B485F6649695}" dt="2021-07-15T14:24:43.600" v="3309" actId="1076"/>
          <ac:spMkLst>
            <pc:docMk/>
            <pc:sldMk cId="1057542308" sldId="457"/>
            <ac:spMk id="13" creationId="{3041E2D6-3415-4294-A01F-DD48D6BD2915}"/>
          </ac:spMkLst>
        </pc:spChg>
        <pc:spChg chg="add mod">
          <ac:chgData name="Minesh Patel" userId="a66d4990ec83ac90" providerId="LiveId" clId="{B8F8FD6E-A580-4560-9A35-B485F6649695}" dt="2021-07-15T14:24:43.600" v="3309" actId="1076"/>
          <ac:spMkLst>
            <pc:docMk/>
            <pc:sldMk cId="1057542308" sldId="457"/>
            <ac:spMk id="14" creationId="{9B819610-352F-4749-B715-D71AF11A3D30}"/>
          </ac:spMkLst>
        </pc:spChg>
        <pc:spChg chg="add mod">
          <ac:chgData name="Minesh Patel" userId="a66d4990ec83ac90" providerId="LiveId" clId="{B8F8FD6E-A580-4560-9A35-B485F6649695}" dt="2021-07-15T14:24:43.600" v="3309" actId="1076"/>
          <ac:spMkLst>
            <pc:docMk/>
            <pc:sldMk cId="1057542308" sldId="457"/>
            <ac:spMk id="15" creationId="{2342670F-34A2-4EC6-8E6A-1679729028F4}"/>
          </ac:spMkLst>
        </pc:spChg>
        <pc:spChg chg="add mod">
          <ac:chgData name="Minesh Patel" userId="a66d4990ec83ac90" providerId="LiveId" clId="{B8F8FD6E-A580-4560-9A35-B485F6649695}" dt="2021-07-15T14:24:43.600" v="3309" actId="1076"/>
          <ac:spMkLst>
            <pc:docMk/>
            <pc:sldMk cId="1057542308" sldId="457"/>
            <ac:spMk id="16" creationId="{A9C08AD8-96EE-40DC-A5E0-9DFAF9AA764D}"/>
          </ac:spMkLst>
        </pc:spChg>
        <pc:spChg chg="add mod">
          <ac:chgData name="Minesh Patel" userId="a66d4990ec83ac90" providerId="LiveId" clId="{B8F8FD6E-A580-4560-9A35-B485F6649695}" dt="2021-07-15T14:24:43.600" v="3309" actId="1076"/>
          <ac:spMkLst>
            <pc:docMk/>
            <pc:sldMk cId="1057542308" sldId="457"/>
            <ac:spMk id="17" creationId="{E6EF3932-8627-4DC7-8BA0-1DB7F7127A9C}"/>
          </ac:spMkLst>
        </pc:spChg>
        <pc:spChg chg="add mod">
          <ac:chgData name="Minesh Patel" userId="a66d4990ec83ac90" providerId="LiveId" clId="{B8F8FD6E-A580-4560-9A35-B485F6649695}" dt="2021-07-15T14:25:42.836" v="3353" actId="1076"/>
          <ac:spMkLst>
            <pc:docMk/>
            <pc:sldMk cId="1057542308" sldId="457"/>
            <ac:spMk id="20" creationId="{7DD0E190-0E30-4F08-8374-124BEFC0183F}"/>
          </ac:spMkLst>
        </pc:spChg>
        <pc:spChg chg="add mod">
          <ac:chgData name="Minesh Patel" userId="a66d4990ec83ac90" providerId="LiveId" clId="{B8F8FD6E-A580-4560-9A35-B485F6649695}" dt="2021-07-15T14:25:42.836" v="3353" actId="1076"/>
          <ac:spMkLst>
            <pc:docMk/>
            <pc:sldMk cId="1057542308" sldId="457"/>
            <ac:spMk id="21" creationId="{77C3518C-DF12-45F2-84A5-55D2E9A4F562}"/>
          </ac:spMkLst>
        </pc:spChg>
        <pc:spChg chg="add del mod">
          <ac:chgData name="Minesh Patel" userId="a66d4990ec83ac90" providerId="LiveId" clId="{B8F8FD6E-A580-4560-9A35-B485F6649695}" dt="2021-07-15T14:26:17.740" v="3360"/>
          <ac:spMkLst>
            <pc:docMk/>
            <pc:sldMk cId="1057542308" sldId="457"/>
            <ac:spMk id="28" creationId="{7F58E2F7-49A7-4942-994F-7B7510A072B1}"/>
          </ac:spMkLst>
        </pc:spChg>
        <pc:spChg chg="add mod">
          <ac:chgData name="Minesh Patel" userId="a66d4990ec83ac90" providerId="LiveId" clId="{B8F8FD6E-A580-4560-9A35-B485F6649695}" dt="2021-07-15T14:26:30.100" v="3387" actId="20577"/>
          <ac:spMkLst>
            <pc:docMk/>
            <pc:sldMk cId="1057542308" sldId="457"/>
            <ac:spMk id="29" creationId="{7B0B830C-457B-4549-9E14-944ECCA7B5EE}"/>
          </ac:spMkLst>
        </pc:spChg>
        <pc:spChg chg="add mod">
          <ac:chgData name="Minesh Patel" userId="a66d4990ec83ac90" providerId="LiveId" clId="{B8F8FD6E-A580-4560-9A35-B485F6649695}" dt="2021-07-15T14:26:35.085" v="3401" actId="20577"/>
          <ac:spMkLst>
            <pc:docMk/>
            <pc:sldMk cId="1057542308" sldId="457"/>
            <ac:spMk id="30" creationId="{879122F9-3092-470A-8AED-702972DF0643}"/>
          </ac:spMkLst>
        </pc:spChg>
        <pc:cxnChg chg="add mod">
          <ac:chgData name="Minesh Patel" userId="a66d4990ec83ac90" providerId="LiveId" clId="{B8F8FD6E-A580-4560-9A35-B485F6649695}" dt="2021-07-15T14:24:43.600" v="3309" actId="1076"/>
          <ac:cxnSpMkLst>
            <pc:docMk/>
            <pc:sldMk cId="1057542308" sldId="457"/>
            <ac:cxnSpMk id="11" creationId="{AFF659BA-0513-48CA-804D-350C848E56BE}"/>
          </ac:cxnSpMkLst>
        </pc:cxnChg>
        <pc:cxnChg chg="add mod">
          <ac:chgData name="Minesh Patel" userId="a66d4990ec83ac90" providerId="LiveId" clId="{B8F8FD6E-A580-4560-9A35-B485F6649695}" dt="2021-07-15T14:24:43.600" v="3309" actId="1076"/>
          <ac:cxnSpMkLst>
            <pc:docMk/>
            <pc:sldMk cId="1057542308" sldId="457"/>
            <ac:cxnSpMk id="18" creationId="{DBDA7C13-1255-495B-91A1-4337662B7956}"/>
          </ac:cxnSpMkLst>
        </pc:cxnChg>
        <pc:cxnChg chg="add mod">
          <ac:chgData name="Minesh Patel" userId="a66d4990ec83ac90" providerId="LiveId" clId="{B8F8FD6E-A580-4560-9A35-B485F6649695}" dt="2021-07-15T14:25:36.057" v="3350" actId="1582"/>
          <ac:cxnSpMkLst>
            <pc:docMk/>
            <pc:sldMk cId="1057542308" sldId="457"/>
            <ac:cxnSpMk id="23" creationId="{6E1D9969-E63E-4342-A662-CEE09A55E0F1}"/>
          </ac:cxnSpMkLst>
        </pc:cxnChg>
        <pc:cxnChg chg="add mod">
          <ac:chgData name="Minesh Patel" userId="a66d4990ec83ac90" providerId="LiveId" clId="{B8F8FD6E-A580-4560-9A35-B485F6649695}" dt="2021-07-15T14:25:39.969" v="3352" actId="14100"/>
          <ac:cxnSpMkLst>
            <pc:docMk/>
            <pc:sldMk cId="1057542308" sldId="457"/>
            <ac:cxnSpMk id="24" creationId="{11444DF7-78EE-46CD-88FB-9B3FB6602734}"/>
          </ac:cxnSpMkLst>
        </pc:cxnChg>
        <pc:cxnChg chg="add mod">
          <ac:chgData name="Minesh Patel" userId="a66d4990ec83ac90" providerId="LiveId" clId="{B8F8FD6E-A580-4560-9A35-B485F6649695}" dt="2021-07-15T14:26:13.128" v="3358"/>
          <ac:cxnSpMkLst>
            <pc:docMk/>
            <pc:sldMk cId="1057542308" sldId="457"/>
            <ac:cxnSpMk id="26" creationId="{EA0A17DE-E873-48C8-84AB-1594CA99751B}"/>
          </ac:cxnSpMkLst>
        </pc:cxnChg>
        <pc:cxnChg chg="add mod">
          <ac:chgData name="Minesh Patel" userId="a66d4990ec83ac90" providerId="LiveId" clId="{B8F8FD6E-A580-4560-9A35-B485F6649695}" dt="2021-07-15T14:26:39.789" v="3404" actId="14100"/>
          <ac:cxnSpMkLst>
            <pc:docMk/>
            <pc:sldMk cId="1057542308" sldId="457"/>
            <ac:cxnSpMk id="31" creationId="{E2ACC006-DF91-4F39-A9BF-A4A9319F7EAC}"/>
          </ac:cxnSpMkLst>
        </pc:cxnChg>
      </pc:sldChg>
      <pc:sldChg chg="modSp add del mod">
        <pc:chgData name="Minesh Patel" userId="a66d4990ec83ac90" providerId="LiveId" clId="{B8F8FD6E-A580-4560-9A35-B485F6649695}" dt="2021-07-15T14:21:12.781" v="3168" actId="47"/>
        <pc:sldMkLst>
          <pc:docMk/>
          <pc:sldMk cId="691946159" sldId="458"/>
        </pc:sldMkLst>
        <pc:spChg chg="mod">
          <ac:chgData name="Minesh Patel" userId="a66d4990ec83ac90" providerId="LiveId" clId="{B8F8FD6E-A580-4560-9A35-B485F6649695}" dt="2021-07-15T14:21:06.994" v="3167" actId="20577"/>
          <ac:spMkLst>
            <pc:docMk/>
            <pc:sldMk cId="691946159" sldId="458"/>
            <ac:spMk id="2" creationId="{00000000-0000-0000-0000-000000000000}"/>
          </ac:spMkLst>
        </pc:spChg>
      </pc:sldChg>
      <pc:sldChg chg="add">
        <pc:chgData name="Minesh Patel" userId="a66d4990ec83ac90" providerId="LiveId" clId="{B8F8FD6E-A580-4560-9A35-B485F6649695}" dt="2021-07-15T18:11:14.780" v="6155"/>
        <pc:sldMkLst>
          <pc:docMk/>
          <pc:sldMk cId="1354698089" sldId="458"/>
        </pc:sldMkLst>
      </pc:sldChg>
      <pc:sldChg chg="addSp delSp modSp add del mod">
        <pc:chgData name="Minesh Patel" userId="a66d4990ec83ac90" providerId="LiveId" clId="{B8F8FD6E-A580-4560-9A35-B485F6649695}" dt="2021-07-15T18:11:09.795" v="6153" actId="2696"/>
        <pc:sldMkLst>
          <pc:docMk/>
          <pc:sldMk cId="3895803505" sldId="458"/>
        </pc:sldMkLst>
        <pc:spChg chg="mod">
          <ac:chgData name="Minesh Patel" userId="a66d4990ec83ac90" providerId="LiveId" clId="{B8F8FD6E-A580-4560-9A35-B485F6649695}" dt="2021-07-15T18:10:44.963" v="6124" actId="20577"/>
          <ac:spMkLst>
            <pc:docMk/>
            <pc:sldMk cId="3895803505" sldId="458"/>
            <ac:spMk id="2" creationId="{00000000-0000-0000-0000-000000000000}"/>
          </ac:spMkLst>
        </pc:spChg>
        <pc:spChg chg="add mod">
          <ac:chgData name="Minesh Patel" userId="a66d4990ec83ac90" providerId="LiveId" clId="{B8F8FD6E-A580-4560-9A35-B485F6649695}" dt="2021-07-15T17:47:11.281" v="5382" actId="20577"/>
          <ac:spMkLst>
            <pc:docMk/>
            <pc:sldMk cId="3895803505" sldId="458"/>
            <ac:spMk id="3" creationId="{94E85699-F659-4212-8204-AFB1209E569C}"/>
          </ac:spMkLst>
        </pc:spChg>
        <pc:spChg chg="add del mod">
          <ac:chgData name="Minesh Patel" userId="a66d4990ec83ac90" providerId="LiveId" clId="{B8F8FD6E-A580-4560-9A35-B485F6649695}" dt="2021-07-15T15:15:38.911" v="4705" actId="478"/>
          <ac:spMkLst>
            <pc:docMk/>
            <pc:sldMk cId="3895803505" sldId="458"/>
            <ac:spMk id="5" creationId="{1DF162B3-DD38-4B82-833F-7977F05C9571}"/>
          </ac:spMkLst>
        </pc:spChg>
        <pc:spChg chg="mod">
          <ac:chgData name="Minesh Patel" userId="a66d4990ec83ac90" providerId="LiveId" clId="{B8F8FD6E-A580-4560-9A35-B485F6649695}" dt="2021-07-15T17:46:58.083" v="5368" actId="6549"/>
          <ac:spMkLst>
            <pc:docMk/>
            <pc:sldMk cId="3895803505" sldId="458"/>
            <ac:spMk id="6" creationId="{6C61E60C-80FA-4E55-8D68-AE71C8A36D6A}"/>
          </ac:spMkLst>
        </pc:spChg>
        <pc:spChg chg="add del mod">
          <ac:chgData name="Minesh Patel" userId="a66d4990ec83ac90" providerId="LiveId" clId="{B8F8FD6E-A580-4560-9A35-B485F6649695}" dt="2021-07-15T14:56:56.286" v="4588" actId="478"/>
          <ac:spMkLst>
            <pc:docMk/>
            <pc:sldMk cId="3895803505" sldId="458"/>
            <ac:spMk id="15" creationId="{E4445882-F4CE-44C7-B43E-F529C3EC0BCC}"/>
          </ac:spMkLst>
        </pc:spChg>
        <pc:spChg chg="add mod">
          <ac:chgData name="Minesh Patel" userId="a66d4990ec83ac90" providerId="LiveId" clId="{B8F8FD6E-A580-4560-9A35-B485F6649695}" dt="2021-07-15T15:18:18.026" v="4784" actId="21"/>
          <ac:spMkLst>
            <pc:docMk/>
            <pc:sldMk cId="3895803505" sldId="458"/>
            <ac:spMk id="16" creationId="{37422321-DDE3-44C4-B5D2-4B6D5E967202}"/>
          </ac:spMkLst>
        </pc:spChg>
        <pc:spChg chg="add mod">
          <ac:chgData name="Minesh Patel" userId="a66d4990ec83ac90" providerId="LiveId" clId="{B8F8FD6E-A580-4560-9A35-B485F6649695}" dt="2021-07-15T17:39:41.884" v="5346" actId="1076"/>
          <ac:spMkLst>
            <pc:docMk/>
            <pc:sldMk cId="3895803505" sldId="458"/>
            <ac:spMk id="19" creationId="{6995144F-35F1-486C-9A66-7CBC48E8A453}"/>
          </ac:spMkLst>
        </pc:spChg>
        <pc:spChg chg="add mod">
          <ac:chgData name="Minesh Patel" userId="a66d4990ec83ac90" providerId="LiveId" clId="{B8F8FD6E-A580-4560-9A35-B485F6649695}" dt="2021-07-15T17:39:41.813" v="5344" actId="20577"/>
          <ac:spMkLst>
            <pc:docMk/>
            <pc:sldMk cId="3895803505" sldId="458"/>
            <ac:spMk id="20" creationId="{AD84C97B-FA0D-49E2-B5FA-F35D65047BA9}"/>
          </ac:spMkLst>
        </pc:spChg>
        <pc:spChg chg="add mod">
          <ac:chgData name="Minesh Patel" userId="a66d4990ec83ac90" providerId="LiveId" clId="{B8F8FD6E-A580-4560-9A35-B485F6649695}" dt="2021-07-15T17:39:41.838" v="5345" actId="1076"/>
          <ac:spMkLst>
            <pc:docMk/>
            <pc:sldMk cId="3895803505" sldId="458"/>
            <ac:spMk id="21" creationId="{87E683BA-3367-46AE-984B-644E0C3ED36B}"/>
          </ac:spMkLst>
        </pc:spChg>
        <pc:spChg chg="add del mod">
          <ac:chgData name="Minesh Patel" userId="a66d4990ec83ac90" providerId="LiveId" clId="{B8F8FD6E-A580-4560-9A35-B485F6649695}" dt="2021-07-15T17:38:36.610" v="5307" actId="478"/>
          <ac:spMkLst>
            <pc:docMk/>
            <pc:sldMk cId="3895803505" sldId="458"/>
            <ac:spMk id="22" creationId="{8EB0F864-28D8-4E43-AD1C-1BAFE19CEA0A}"/>
          </ac:spMkLst>
        </pc:spChg>
        <pc:spChg chg="add del mod">
          <ac:chgData name="Minesh Patel" userId="a66d4990ec83ac90" providerId="LiveId" clId="{B8F8FD6E-A580-4560-9A35-B485F6649695}" dt="2021-07-15T17:39:41.198" v="5339" actId="478"/>
          <ac:spMkLst>
            <pc:docMk/>
            <pc:sldMk cId="3895803505" sldId="458"/>
            <ac:spMk id="23" creationId="{B0CF6E72-4965-4BDC-B3E8-30C8096961DC}"/>
          </ac:spMkLst>
        </pc:spChg>
        <pc:spChg chg="add del mod">
          <ac:chgData name="Minesh Patel" userId="a66d4990ec83ac90" providerId="LiveId" clId="{B8F8FD6E-A580-4560-9A35-B485F6649695}" dt="2021-07-15T17:38:36.610" v="5307" actId="478"/>
          <ac:spMkLst>
            <pc:docMk/>
            <pc:sldMk cId="3895803505" sldId="458"/>
            <ac:spMk id="24" creationId="{31ED10A7-BFB5-4838-BDA6-D564FA0D3E9F}"/>
          </ac:spMkLst>
        </pc:spChg>
        <pc:spChg chg="add del mod">
          <ac:chgData name="Minesh Patel" userId="a66d4990ec83ac90" providerId="LiveId" clId="{B8F8FD6E-A580-4560-9A35-B485F6649695}" dt="2021-07-15T17:38:36.610" v="5307" actId="478"/>
          <ac:spMkLst>
            <pc:docMk/>
            <pc:sldMk cId="3895803505" sldId="458"/>
            <ac:spMk id="25" creationId="{E562EFBC-681B-45A1-BFB3-862B63702EC3}"/>
          </ac:spMkLst>
        </pc:spChg>
        <pc:spChg chg="add del mod">
          <ac:chgData name="Minesh Patel" userId="a66d4990ec83ac90" providerId="LiveId" clId="{B8F8FD6E-A580-4560-9A35-B485F6649695}" dt="2021-07-15T17:38:36.610" v="5307" actId="478"/>
          <ac:spMkLst>
            <pc:docMk/>
            <pc:sldMk cId="3895803505" sldId="458"/>
            <ac:spMk id="26" creationId="{2387BC66-B138-47FF-ABB7-543AF896D1D7}"/>
          </ac:spMkLst>
        </pc:spChg>
        <pc:spChg chg="del">
          <ac:chgData name="Minesh Patel" userId="a66d4990ec83ac90" providerId="LiveId" clId="{B8F8FD6E-A580-4560-9A35-B485F6649695}" dt="2021-07-15T14:56:27.311" v="4499" actId="478"/>
          <ac:spMkLst>
            <pc:docMk/>
            <pc:sldMk cId="3895803505" sldId="458"/>
            <ac:spMk id="27" creationId="{487D4AC0-449A-4034-B38E-D00FECBA7D93}"/>
          </ac:spMkLst>
        </pc:spChg>
        <pc:spChg chg="del">
          <ac:chgData name="Minesh Patel" userId="a66d4990ec83ac90" providerId="LiveId" clId="{B8F8FD6E-A580-4560-9A35-B485F6649695}" dt="2021-07-15T14:56:27.311" v="4499" actId="478"/>
          <ac:spMkLst>
            <pc:docMk/>
            <pc:sldMk cId="3895803505" sldId="458"/>
            <ac:spMk id="28" creationId="{D278B66F-F01B-4CF5-833E-D2ECBB687B6F}"/>
          </ac:spMkLst>
        </pc:spChg>
        <pc:spChg chg="del">
          <ac:chgData name="Minesh Patel" userId="a66d4990ec83ac90" providerId="LiveId" clId="{B8F8FD6E-A580-4560-9A35-B485F6649695}" dt="2021-07-15T14:56:27.311" v="4499" actId="478"/>
          <ac:spMkLst>
            <pc:docMk/>
            <pc:sldMk cId="3895803505" sldId="458"/>
            <ac:spMk id="29" creationId="{76372859-7A24-4418-831A-CF64DF39B2B6}"/>
          </ac:spMkLst>
        </pc:spChg>
        <pc:spChg chg="add del mod">
          <ac:chgData name="Minesh Patel" userId="a66d4990ec83ac90" providerId="LiveId" clId="{B8F8FD6E-A580-4560-9A35-B485F6649695}" dt="2021-07-15T17:38:36.610" v="5307" actId="478"/>
          <ac:spMkLst>
            <pc:docMk/>
            <pc:sldMk cId="3895803505" sldId="458"/>
            <ac:spMk id="30" creationId="{7F9E4075-8546-4CDB-95D2-E1F8C7C2710E}"/>
          </ac:spMkLst>
        </pc:spChg>
        <pc:spChg chg="add del mod">
          <ac:chgData name="Minesh Patel" userId="a66d4990ec83ac90" providerId="LiveId" clId="{B8F8FD6E-A580-4560-9A35-B485F6649695}" dt="2021-07-15T17:38:36.610" v="5307" actId="478"/>
          <ac:spMkLst>
            <pc:docMk/>
            <pc:sldMk cId="3895803505" sldId="458"/>
            <ac:spMk id="31" creationId="{C4F8C187-ED92-4FBF-8E3E-6C59BDEF8B62}"/>
          </ac:spMkLst>
        </pc:spChg>
        <pc:spChg chg="del">
          <ac:chgData name="Minesh Patel" userId="a66d4990ec83ac90" providerId="LiveId" clId="{B8F8FD6E-A580-4560-9A35-B485F6649695}" dt="2021-07-15T14:56:27.311" v="4499" actId="478"/>
          <ac:spMkLst>
            <pc:docMk/>
            <pc:sldMk cId="3895803505" sldId="458"/>
            <ac:spMk id="32" creationId="{902C17C7-526A-42A1-8696-6F6EC5E45A61}"/>
          </ac:spMkLst>
        </pc:spChg>
        <pc:spChg chg="add del mod">
          <ac:chgData name="Minesh Patel" userId="a66d4990ec83ac90" providerId="LiveId" clId="{B8F8FD6E-A580-4560-9A35-B485F6649695}" dt="2021-07-15T17:38:36.610" v="5307" actId="478"/>
          <ac:spMkLst>
            <pc:docMk/>
            <pc:sldMk cId="3895803505" sldId="458"/>
            <ac:spMk id="33" creationId="{EF68F19E-D756-416A-8FF8-5AFA064C716F}"/>
          </ac:spMkLst>
        </pc:spChg>
        <pc:spChg chg="del">
          <ac:chgData name="Minesh Patel" userId="a66d4990ec83ac90" providerId="LiveId" clId="{B8F8FD6E-A580-4560-9A35-B485F6649695}" dt="2021-07-15T14:56:27.311" v="4499" actId="478"/>
          <ac:spMkLst>
            <pc:docMk/>
            <pc:sldMk cId="3895803505" sldId="458"/>
            <ac:spMk id="34" creationId="{609AB484-0C97-4EC0-9160-1638DD1C1DC6}"/>
          </ac:spMkLst>
        </pc:spChg>
        <pc:spChg chg="del">
          <ac:chgData name="Minesh Patel" userId="a66d4990ec83ac90" providerId="LiveId" clId="{B8F8FD6E-A580-4560-9A35-B485F6649695}" dt="2021-07-15T14:56:27.311" v="4499" actId="478"/>
          <ac:spMkLst>
            <pc:docMk/>
            <pc:sldMk cId="3895803505" sldId="458"/>
            <ac:spMk id="35" creationId="{05D4A9CA-F299-4D76-8CBD-ECF7AFABCB3C}"/>
          </ac:spMkLst>
        </pc:spChg>
        <pc:spChg chg="add del mod">
          <ac:chgData name="Minesh Patel" userId="a66d4990ec83ac90" providerId="LiveId" clId="{B8F8FD6E-A580-4560-9A35-B485F6649695}" dt="2021-07-15T17:41:01.399" v="5347" actId="21"/>
          <ac:spMkLst>
            <pc:docMk/>
            <pc:sldMk cId="3895803505" sldId="458"/>
            <ac:spMk id="36" creationId="{6B9CE9E7-DBC7-40C7-9965-3696D1F50D16}"/>
          </ac:spMkLst>
        </pc:spChg>
        <pc:spChg chg="del">
          <ac:chgData name="Minesh Patel" userId="a66d4990ec83ac90" providerId="LiveId" clId="{B8F8FD6E-A580-4560-9A35-B485F6649695}" dt="2021-07-15T14:56:27.311" v="4499" actId="478"/>
          <ac:spMkLst>
            <pc:docMk/>
            <pc:sldMk cId="3895803505" sldId="458"/>
            <ac:spMk id="44" creationId="{B1EF1CDC-105D-4D6B-9358-A4BBC251036C}"/>
          </ac:spMkLst>
        </pc:spChg>
        <pc:spChg chg="del">
          <ac:chgData name="Minesh Patel" userId="a66d4990ec83ac90" providerId="LiveId" clId="{B8F8FD6E-A580-4560-9A35-B485F6649695}" dt="2021-07-15T14:56:27.311" v="4499" actId="478"/>
          <ac:spMkLst>
            <pc:docMk/>
            <pc:sldMk cId="3895803505" sldId="458"/>
            <ac:spMk id="45" creationId="{B28F44DB-FB8A-429B-B008-443BECE9EB13}"/>
          </ac:spMkLst>
        </pc:spChg>
        <pc:spChg chg="del">
          <ac:chgData name="Minesh Patel" userId="a66d4990ec83ac90" providerId="LiveId" clId="{B8F8FD6E-A580-4560-9A35-B485F6649695}" dt="2021-07-15T14:56:27.311" v="4499" actId="478"/>
          <ac:spMkLst>
            <pc:docMk/>
            <pc:sldMk cId="3895803505" sldId="458"/>
            <ac:spMk id="46" creationId="{932D0695-7226-44BD-9FBD-241265BC39B5}"/>
          </ac:spMkLst>
        </pc:spChg>
        <pc:spChg chg="del">
          <ac:chgData name="Minesh Patel" userId="a66d4990ec83ac90" providerId="LiveId" clId="{B8F8FD6E-A580-4560-9A35-B485F6649695}" dt="2021-07-15T14:56:27.311" v="4499" actId="478"/>
          <ac:spMkLst>
            <pc:docMk/>
            <pc:sldMk cId="3895803505" sldId="458"/>
            <ac:spMk id="47" creationId="{B7940047-0E5A-47FC-B135-DB5ECCCC34D6}"/>
          </ac:spMkLst>
        </pc:spChg>
      </pc:sldChg>
      <pc:sldChg chg="addSp delSp modSp add mod ord">
        <pc:chgData name="Minesh Patel" userId="a66d4990ec83ac90" providerId="LiveId" clId="{B8F8FD6E-A580-4560-9A35-B485F6649695}" dt="2021-07-15T19:02:39.967" v="8012" actId="20577"/>
        <pc:sldMkLst>
          <pc:docMk/>
          <pc:sldMk cId="899232425" sldId="459"/>
        </pc:sldMkLst>
        <pc:spChg chg="add del mod">
          <ac:chgData name="Minesh Patel" userId="a66d4990ec83ac90" providerId="LiveId" clId="{B8F8FD6E-A580-4560-9A35-B485F6649695}" dt="2021-07-15T18:02:53.729" v="5835"/>
          <ac:spMkLst>
            <pc:docMk/>
            <pc:sldMk cId="899232425" sldId="459"/>
            <ac:spMk id="5" creationId="{03CDC42A-15FA-4FF1-9C55-50E85D22061E}"/>
          </ac:spMkLst>
        </pc:spChg>
        <pc:spChg chg="add mod">
          <ac:chgData name="Minesh Patel" userId="a66d4990ec83ac90" providerId="LiveId" clId="{B8F8FD6E-A580-4560-9A35-B485F6649695}" dt="2021-07-15T18:10:31.019" v="6108" actId="1076"/>
          <ac:spMkLst>
            <pc:docMk/>
            <pc:sldMk cId="899232425" sldId="459"/>
            <ac:spMk id="6" creationId="{197BB47F-F179-4E13-A40A-E26B5BFDFAAE}"/>
          </ac:spMkLst>
        </pc:spChg>
        <pc:spChg chg="add del mod">
          <ac:chgData name="Minesh Patel" userId="a66d4990ec83ac90" providerId="LiveId" clId="{B8F8FD6E-A580-4560-9A35-B485F6649695}" dt="2021-07-15T18:07:01.171" v="6035" actId="478"/>
          <ac:spMkLst>
            <pc:docMk/>
            <pc:sldMk cId="899232425" sldId="459"/>
            <ac:spMk id="7" creationId="{3F6B0412-C52C-4708-B4D5-3DA19CF3AA9F}"/>
          </ac:spMkLst>
        </pc:spChg>
        <pc:spChg chg="add mod">
          <ac:chgData name="Minesh Patel" userId="a66d4990ec83ac90" providerId="LiveId" clId="{B8F8FD6E-A580-4560-9A35-B485F6649695}" dt="2021-07-15T18:10:31.019" v="6108" actId="1076"/>
          <ac:spMkLst>
            <pc:docMk/>
            <pc:sldMk cId="899232425" sldId="459"/>
            <ac:spMk id="8" creationId="{E35C26BF-D8F3-4E61-AB78-35F14023F98E}"/>
          </ac:spMkLst>
        </pc:spChg>
        <pc:spChg chg="add mod">
          <ac:chgData name="Minesh Patel" userId="a66d4990ec83ac90" providerId="LiveId" clId="{B8F8FD6E-A580-4560-9A35-B485F6649695}" dt="2021-07-15T18:10:38.568" v="6109" actId="1076"/>
          <ac:spMkLst>
            <pc:docMk/>
            <pc:sldMk cId="899232425" sldId="459"/>
            <ac:spMk id="9" creationId="{9C55382A-108C-4E76-ABFA-431ACF6AEE7F}"/>
          </ac:spMkLst>
        </pc:spChg>
        <pc:spChg chg="add del mod">
          <ac:chgData name="Minesh Patel" userId="a66d4990ec83ac90" providerId="LiveId" clId="{B8F8FD6E-A580-4560-9A35-B485F6649695}" dt="2021-07-15T18:04:00.133" v="5914" actId="478"/>
          <ac:spMkLst>
            <pc:docMk/>
            <pc:sldMk cId="899232425" sldId="459"/>
            <ac:spMk id="18" creationId="{48F48DA8-A9DC-499C-BE98-D4B42B7C5F8F}"/>
          </ac:spMkLst>
        </pc:spChg>
        <pc:spChg chg="add mod">
          <ac:chgData name="Minesh Patel" userId="a66d4990ec83ac90" providerId="LiveId" clId="{B8F8FD6E-A580-4560-9A35-B485F6649695}" dt="2021-07-15T18:10:31.019" v="6108" actId="1076"/>
          <ac:spMkLst>
            <pc:docMk/>
            <pc:sldMk cId="899232425" sldId="459"/>
            <ac:spMk id="19" creationId="{741BA728-2D59-43B4-B0F0-6058EC7FFCA4}"/>
          </ac:spMkLst>
        </pc:spChg>
        <pc:spChg chg="add mod">
          <ac:chgData name="Minesh Patel" userId="a66d4990ec83ac90" providerId="LiveId" clId="{B8F8FD6E-A580-4560-9A35-B485F6649695}" dt="2021-07-15T18:10:31.019" v="6108" actId="1076"/>
          <ac:spMkLst>
            <pc:docMk/>
            <pc:sldMk cId="899232425" sldId="459"/>
            <ac:spMk id="21" creationId="{7E6A6F12-CF89-4020-AE56-D75B7EF12098}"/>
          </ac:spMkLst>
        </pc:spChg>
        <pc:spChg chg="add del mod">
          <ac:chgData name="Minesh Patel" userId="a66d4990ec83ac90" providerId="LiveId" clId="{B8F8FD6E-A580-4560-9A35-B485F6649695}" dt="2021-07-15T18:07:34.391" v="6044" actId="478"/>
          <ac:spMkLst>
            <pc:docMk/>
            <pc:sldMk cId="899232425" sldId="459"/>
            <ac:spMk id="22" creationId="{37BCDFDA-B886-4BF6-8A40-8E2EC0486932}"/>
          </ac:spMkLst>
        </pc:spChg>
        <pc:spChg chg="add mod">
          <ac:chgData name="Minesh Patel" userId="a66d4990ec83ac90" providerId="LiveId" clId="{B8F8FD6E-A580-4560-9A35-B485F6649695}" dt="2021-07-15T18:10:31.019" v="6108" actId="1076"/>
          <ac:spMkLst>
            <pc:docMk/>
            <pc:sldMk cId="899232425" sldId="459"/>
            <ac:spMk id="23" creationId="{5383D5B3-9AB7-42B9-BD60-1554AF3DD752}"/>
          </ac:spMkLst>
        </pc:spChg>
        <pc:spChg chg="add mod">
          <ac:chgData name="Minesh Patel" userId="a66d4990ec83ac90" providerId="LiveId" clId="{B8F8FD6E-A580-4560-9A35-B485F6649695}" dt="2021-07-15T18:10:31.019" v="6108" actId="1076"/>
          <ac:spMkLst>
            <pc:docMk/>
            <pc:sldMk cId="899232425" sldId="459"/>
            <ac:spMk id="25" creationId="{13351E67-B6B1-4F17-A920-60FEDC3BDDCA}"/>
          </ac:spMkLst>
        </pc:spChg>
        <pc:spChg chg="add del mod">
          <ac:chgData name="Minesh Patel" userId="a66d4990ec83ac90" providerId="LiveId" clId="{B8F8FD6E-A580-4560-9A35-B485F6649695}" dt="2021-07-15T18:09:25.412" v="6094" actId="478"/>
          <ac:spMkLst>
            <pc:docMk/>
            <pc:sldMk cId="899232425" sldId="459"/>
            <ac:spMk id="26" creationId="{1E6943BB-67EA-45EE-B9A7-2454D49DD216}"/>
          </ac:spMkLst>
        </pc:spChg>
        <pc:spChg chg="mod">
          <ac:chgData name="Minesh Patel" userId="a66d4990ec83ac90" providerId="LiveId" clId="{B8F8FD6E-A580-4560-9A35-B485F6649695}" dt="2021-07-15T18:05:47.478" v="5978" actId="1076"/>
          <ac:spMkLst>
            <pc:docMk/>
            <pc:sldMk cId="899232425" sldId="459"/>
            <ac:spMk id="27" creationId="{487D4AC0-449A-4034-B38E-D00FECBA7D93}"/>
          </ac:spMkLst>
        </pc:spChg>
        <pc:spChg chg="mod">
          <ac:chgData name="Minesh Patel" userId="a66d4990ec83ac90" providerId="LiveId" clId="{B8F8FD6E-A580-4560-9A35-B485F6649695}" dt="2021-07-15T18:05:47.478" v="5978" actId="1076"/>
          <ac:spMkLst>
            <pc:docMk/>
            <pc:sldMk cId="899232425" sldId="459"/>
            <ac:spMk id="28" creationId="{D278B66F-F01B-4CF5-833E-D2ECBB687B6F}"/>
          </ac:spMkLst>
        </pc:spChg>
        <pc:spChg chg="mod">
          <ac:chgData name="Minesh Patel" userId="a66d4990ec83ac90" providerId="LiveId" clId="{B8F8FD6E-A580-4560-9A35-B485F6649695}" dt="2021-07-15T18:05:47.478" v="5978" actId="1076"/>
          <ac:spMkLst>
            <pc:docMk/>
            <pc:sldMk cId="899232425" sldId="459"/>
            <ac:spMk id="29" creationId="{76372859-7A24-4418-831A-CF64DF39B2B6}"/>
          </ac:spMkLst>
        </pc:spChg>
        <pc:spChg chg="add mod">
          <ac:chgData name="Minesh Patel" userId="a66d4990ec83ac90" providerId="LiveId" clId="{B8F8FD6E-A580-4560-9A35-B485F6649695}" dt="2021-07-15T18:10:38.568" v="6109" actId="1076"/>
          <ac:spMkLst>
            <pc:docMk/>
            <pc:sldMk cId="899232425" sldId="459"/>
            <ac:spMk id="30" creationId="{C25F7F52-472F-4355-881A-CFC635555FCD}"/>
          </ac:spMkLst>
        </pc:spChg>
        <pc:spChg chg="mod">
          <ac:chgData name="Minesh Patel" userId="a66d4990ec83ac90" providerId="LiveId" clId="{B8F8FD6E-A580-4560-9A35-B485F6649695}" dt="2021-07-15T19:02:39.967" v="8012" actId="20577"/>
          <ac:spMkLst>
            <pc:docMk/>
            <pc:sldMk cId="899232425" sldId="459"/>
            <ac:spMk id="32" creationId="{902C17C7-526A-42A1-8696-6F6EC5E45A61}"/>
          </ac:spMkLst>
        </pc:spChg>
        <pc:spChg chg="mod">
          <ac:chgData name="Minesh Patel" userId="a66d4990ec83ac90" providerId="LiveId" clId="{B8F8FD6E-A580-4560-9A35-B485F6649695}" dt="2021-07-15T18:05:49.565" v="5979" actId="114"/>
          <ac:spMkLst>
            <pc:docMk/>
            <pc:sldMk cId="899232425" sldId="459"/>
            <ac:spMk id="34" creationId="{609AB484-0C97-4EC0-9160-1638DD1C1DC6}"/>
          </ac:spMkLst>
        </pc:spChg>
        <pc:spChg chg="mod">
          <ac:chgData name="Minesh Patel" userId="a66d4990ec83ac90" providerId="LiveId" clId="{B8F8FD6E-A580-4560-9A35-B485F6649695}" dt="2021-07-15T18:05:49.565" v="5979" actId="114"/>
          <ac:spMkLst>
            <pc:docMk/>
            <pc:sldMk cId="899232425" sldId="459"/>
            <ac:spMk id="35" creationId="{05D4A9CA-F299-4D76-8CBD-ECF7AFABCB3C}"/>
          </ac:spMkLst>
        </pc:spChg>
        <pc:spChg chg="mod">
          <ac:chgData name="Minesh Patel" userId="a66d4990ec83ac90" providerId="LiveId" clId="{B8F8FD6E-A580-4560-9A35-B485F6649695}" dt="2021-07-15T18:05:49.565" v="5979" actId="114"/>
          <ac:spMkLst>
            <pc:docMk/>
            <pc:sldMk cId="899232425" sldId="459"/>
            <ac:spMk id="44" creationId="{B1EF1CDC-105D-4D6B-9358-A4BBC251036C}"/>
          </ac:spMkLst>
        </pc:spChg>
        <pc:spChg chg="mod">
          <ac:chgData name="Minesh Patel" userId="a66d4990ec83ac90" providerId="LiveId" clId="{B8F8FD6E-A580-4560-9A35-B485F6649695}" dt="2021-07-15T18:05:49.565" v="5979" actId="114"/>
          <ac:spMkLst>
            <pc:docMk/>
            <pc:sldMk cId="899232425" sldId="459"/>
            <ac:spMk id="45" creationId="{B28F44DB-FB8A-429B-B008-443BECE9EB13}"/>
          </ac:spMkLst>
        </pc:spChg>
        <pc:spChg chg="mod">
          <ac:chgData name="Minesh Patel" userId="a66d4990ec83ac90" providerId="LiveId" clId="{B8F8FD6E-A580-4560-9A35-B485F6649695}" dt="2021-07-15T18:05:49.565" v="5979" actId="114"/>
          <ac:spMkLst>
            <pc:docMk/>
            <pc:sldMk cId="899232425" sldId="459"/>
            <ac:spMk id="46" creationId="{932D0695-7226-44BD-9FBD-241265BC39B5}"/>
          </ac:spMkLst>
        </pc:spChg>
        <pc:spChg chg="mod">
          <ac:chgData name="Minesh Patel" userId="a66d4990ec83ac90" providerId="LiveId" clId="{B8F8FD6E-A580-4560-9A35-B485F6649695}" dt="2021-07-15T18:05:49.565" v="5979" actId="114"/>
          <ac:spMkLst>
            <pc:docMk/>
            <pc:sldMk cId="899232425" sldId="459"/>
            <ac:spMk id="47" creationId="{B7940047-0E5A-47FC-B135-DB5ECCCC34D6}"/>
          </ac:spMkLst>
        </pc:spChg>
        <pc:spChg chg="del">
          <ac:chgData name="Minesh Patel" userId="a66d4990ec83ac90" providerId="LiveId" clId="{B8F8FD6E-A580-4560-9A35-B485F6649695}" dt="2021-07-15T18:02:35.730" v="5829" actId="478"/>
          <ac:spMkLst>
            <pc:docMk/>
            <pc:sldMk cId="899232425" sldId="459"/>
            <ac:spMk id="48" creationId="{F5F6168F-481C-4469-B153-A3A1F2ED7AF5}"/>
          </ac:spMkLst>
        </pc:spChg>
        <pc:picChg chg="add mod">
          <ac:chgData name="Minesh Patel" userId="a66d4990ec83ac90" providerId="LiveId" clId="{B8F8FD6E-A580-4560-9A35-B485F6649695}" dt="2021-07-15T18:10:31.019" v="6108" actId="1076"/>
          <ac:picMkLst>
            <pc:docMk/>
            <pc:sldMk cId="899232425" sldId="459"/>
            <ac:picMk id="3" creationId="{408B4717-1B76-45EE-9520-2CE766A05E0D}"/>
          </ac:picMkLst>
        </pc:picChg>
      </pc:sldChg>
      <pc:sldChg chg="addSp delSp modSp new mod">
        <pc:chgData name="Minesh Patel" userId="a66d4990ec83ac90" providerId="LiveId" clId="{B8F8FD6E-A580-4560-9A35-B485F6649695}" dt="2021-07-15T18:11:25.602" v="6169" actId="20577"/>
        <pc:sldMkLst>
          <pc:docMk/>
          <pc:sldMk cId="3184729673" sldId="460"/>
        </pc:sldMkLst>
        <pc:spChg chg="del">
          <ac:chgData name="Minesh Patel" userId="a66d4990ec83ac90" providerId="LiveId" clId="{B8F8FD6E-A580-4560-9A35-B485F6649695}" dt="2021-07-15T18:11:19.216" v="6156"/>
          <ac:spMkLst>
            <pc:docMk/>
            <pc:sldMk cId="3184729673" sldId="460"/>
            <ac:spMk id="2" creationId="{9CD216A3-7DD7-4619-A8D9-01A41B57FB71}"/>
          </ac:spMkLst>
        </pc:spChg>
        <pc:spChg chg="del">
          <ac:chgData name="Minesh Patel" userId="a66d4990ec83ac90" providerId="LiveId" clId="{B8F8FD6E-A580-4560-9A35-B485F6649695}" dt="2021-07-15T18:11:19.216" v="6156"/>
          <ac:spMkLst>
            <pc:docMk/>
            <pc:sldMk cId="3184729673" sldId="460"/>
            <ac:spMk id="3" creationId="{86EA4F58-B2C5-481A-85AA-7E5B14920831}"/>
          </ac:spMkLst>
        </pc:spChg>
        <pc:spChg chg="mod">
          <ac:chgData name="Minesh Patel" userId="a66d4990ec83ac90" providerId="LiveId" clId="{B8F8FD6E-A580-4560-9A35-B485F6649695}" dt="2021-07-15T18:11:19.216" v="6156"/>
          <ac:spMkLst>
            <pc:docMk/>
            <pc:sldMk cId="3184729673" sldId="460"/>
            <ac:spMk id="4" creationId="{5B300556-47B4-4A2D-A69A-9BD01528DD20}"/>
          </ac:spMkLst>
        </pc:spChg>
        <pc:spChg chg="add mod">
          <ac:chgData name="Minesh Patel" userId="a66d4990ec83ac90" providerId="LiveId" clId="{B8F8FD6E-A580-4560-9A35-B485F6649695}" dt="2021-07-15T18:11:25.602" v="6169" actId="20577"/>
          <ac:spMkLst>
            <pc:docMk/>
            <pc:sldMk cId="3184729673" sldId="460"/>
            <ac:spMk id="5" creationId="{63E1E151-49D8-4E50-895B-06697FEDC8E8}"/>
          </ac:spMkLst>
        </pc:spChg>
        <pc:spChg chg="add mod">
          <ac:chgData name="Minesh Patel" userId="a66d4990ec83ac90" providerId="LiveId" clId="{B8F8FD6E-A580-4560-9A35-B485F6649695}" dt="2021-07-15T18:11:19.216" v="6156"/>
          <ac:spMkLst>
            <pc:docMk/>
            <pc:sldMk cId="3184729673" sldId="460"/>
            <ac:spMk id="6" creationId="{1AE106E3-CAFD-4F76-A981-3F199747A80D}"/>
          </ac:spMkLst>
        </pc:spChg>
      </pc:sldChg>
      <pc:sldChg chg="addSp delSp modSp add mod">
        <pc:chgData name="Minesh Patel" userId="a66d4990ec83ac90" providerId="LiveId" clId="{B8F8FD6E-A580-4560-9A35-B485F6649695}" dt="2021-07-15T18:46:18.921" v="7705" actId="114"/>
        <pc:sldMkLst>
          <pc:docMk/>
          <pc:sldMk cId="462382982" sldId="461"/>
        </pc:sldMkLst>
        <pc:spChg chg="mod">
          <ac:chgData name="Minesh Patel" userId="a66d4990ec83ac90" providerId="LiveId" clId="{B8F8FD6E-A580-4560-9A35-B485F6649695}" dt="2021-07-15T18:35:52.255" v="6865" actId="27636"/>
          <ac:spMkLst>
            <pc:docMk/>
            <pc:sldMk cId="462382982" sldId="461"/>
            <ac:spMk id="2" creationId="{00000000-0000-0000-0000-000000000000}"/>
          </ac:spMkLst>
        </pc:spChg>
        <pc:spChg chg="mod">
          <ac:chgData name="Minesh Patel" userId="a66d4990ec83ac90" providerId="LiveId" clId="{B8F8FD6E-A580-4560-9A35-B485F6649695}" dt="2021-07-15T18:35:52.214" v="6864"/>
          <ac:spMkLst>
            <pc:docMk/>
            <pc:sldMk cId="462382982" sldId="461"/>
            <ac:spMk id="4" creationId="{E8A89F97-AFCF-4A8D-B37F-4048D2B5783D}"/>
          </ac:spMkLst>
        </pc:spChg>
        <pc:spChg chg="add del mod">
          <ac:chgData name="Minesh Patel" userId="a66d4990ec83ac90" providerId="LiveId" clId="{B8F8FD6E-A580-4560-9A35-B485F6649695}" dt="2021-07-15T18:34:43.139" v="6858" actId="478"/>
          <ac:spMkLst>
            <pc:docMk/>
            <pc:sldMk cId="462382982" sldId="461"/>
            <ac:spMk id="5" creationId="{AA91EF20-C317-462F-8256-67871593B9FD}"/>
          </ac:spMkLst>
        </pc:spChg>
        <pc:spChg chg="del">
          <ac:chgData name="Minesh Patel" userId="a66d4990ec83ac90" providerId="LiveId" clId="{B8F8FD6E-A580-4560-9A35-B485F6649695}" dt="2021-07-15T18:34:41.658" v="6857" actId="478"/>
          <ac:spMkLst>
            <pc:docMk/>
            <pc:sldMk cId="462382982" sldId="461"/>
            <ac:spMk id="6" creationId="{6C61E60C-80FA-4E55-8D68-AE71C8A36D6A}"/>
          </ac:spMkLst>
        </pc:spChg>
        <pc:spChg chg="del mod">
          <ac:chgData name="Minesh Patel" userId="a66d4990ec83ac90" providerId="LiveId" clId="{B8F8FD6E-A580-4560-9A35-B485F6649695}" dt="2021-07-15T18:35:49.316" v="6863" actId="478"/>
          <ac:spMkLst>
            <pc:docMk/>
            <pc:sldMk cId="462382982" sldId="461"/>
            <ac:spMk id="7" creationId="{35280ECC-AEB6-49D4-990D-D37F67492F22}"/>
          </ac:spMkLst>
        </pc:spChg>
        <pc:spChg chg="del mod">
          <ac:chgData name="Minesh Patel" userId="a66d4990ec83ac90" providerId="LiveId" clId="{B8F8FD6E-A580-4560-9A35-B485F6649695}" dt="2021-07-15T18:35:49.316" v="6863" actId="478"/>
          <ac:spMkLst>
            <pc:docMk/>
            <pc:sldMk cId="462382982" sldId="461"/>
            <ac:spMk id="8" creationId="{8E278BF9-4D4B-459C-BCF4-54BAFBB908ED}"/>
          </ac:spMkLst>
        </pc:spChg>
        <pc:spChg chg="del mod">
          <ac:chgData name="Minesh Patel" userId="a66d4990ec83ac90" providerId="LiveId" clId="{B8F8FD6E-A580-4560-9A35-B485F6649695}" dt="2021-07-15T18:35:49.316" v="6863" actId="478"/>
          <ac:spMkLst>
            <pc:docMk/>
            <pc:sldMk cId="462382982" sldId="461"/>
            <ac:spMk id="9" creationId="{5895A9AA-E147-44C8-A4D8-A2BA7450308E}"/>
          </ac:spMkLst>
        </pc:spChg>
        <pc:spChg chg="del mod">
          <ac:chgData name="Minesh Patel" userId="a66d4990ec83ac90" providerId="LiveId" clId="{B8F8FD6E-A580-4560-9A35-B485F6649695}" dt="2021-07-15T18:35:49.316" v="6863" actId="478"/>
          <ac:spMkLst>
            <pc:docMk/>
            <pc:sldMk cId="462382982" sldId="461"/>
            <ac:spMk id="10" creationId="{352C5DB0-6095-49B2-B75C-F0035238F181}"/>
          </ac:spMkLst>
        </pc:spChg>
        <pc:spChg chg="add del mod">
          <ac:chgData name="Minesh Patel" userId="a66d4990ec83ac90" providerId="LiveId" clId="{B8F8FD6E-A580-4560-9A35-B485F6649695}" dt="2021-07-15T18:35:52.214" v="6864"/>
          <ac:spMkLst>
            <pc:docMk/>
            <pc:sldMk cId="462382982" sldId="461"/>
            <ac:spMk id="12" creationId="{A7F5233D-F2B3-43E9-8379-54D033CFC618}"/>
          </ac:spMkLst>
        </pc:spChg>
        <pc:spChg chg="del mod">
          <ac:chgData name="Minesh Patel" userId="a66d4990ec83ac90" providerId="LiveId" clId="{B8F8FD6E-A580-4560-9A35-B485F6649695}" dt="2021-07-15T18:35:49.316" v="6863" actId="478"/>
          <ac:spMkLst>
            <pc:docMk/>
            <pc:sldMk cId="462382982" sldId="461"/>
            <ac:spMk id="13" creationId="{3041E2D6-3415-4294-A01F-DD48D6BD2915}"/>
          </ac:spMkLst>
        </pc:spChg>
        <pc:spChg chg="del mod">
          <ac:chgData name="Minesh Patel" userId="a66d4990ec83ac90" providerId="LiveId" clId="{B8F8FD6E-A580-4560-9A35-B485F6649695}" dt="2021-07-15T18:35:49.316" v="6863" actId="478"/>
          <ac:spMkLst>
            <pc:docMk/>
            <pc:sldMk cId="462382982" sldId="461"/>
            <ac:spMk id="14" creationId="{9B819610-352F-4749-B715-D71AF11A3D30}"/>
          </ac:spMkLst>
        </pc:spChg>
        <pc:spChg chg="del mod">
          <ac:chgData name="Minesh Patel" userId="a66d4990ec83ac90" providerId="LiveId" clId="{B8F8FD6E-A580-4560-9A35-B485F6649695}" dt="2021-07-15T18:35:49.316" v="6863" actId="478"/>
          <ac:spMkLst>
            <pc:docMk/>
            <pc:sldMk cId="462382982" sldId="461"/>
            <ac:spMk id="15" creationId="{2342670F-34A2-4EC6-8E6A-1679729028F4}"/>
          </ac:spMkLst>
        </pc:spChg>
        <pc:spChg chg="del mod">
          <ac:chgData name="Minesh Patel" userId="a66d4990ec83ac90" providerId="LiveId" clId="{B8F8FD6E-A580-4560-9A35-B485F6649695}" dt="2021-07-15T18:35:49.316" v="6863" actId="478"/>
          <ac:spMkLst>
            <pc:docMk/>
            <pc:sldMk cId="462382982" sldId="461"/>
            <ac:spMk id="16" creationId="{A9C08AD8-96EE-40DC-A5E0-9DFAF9AA764D}"/>
          </ac:spMkLst>
        </pc:spChg>
        <pc:spChg chg="del mod">
          <ac:chgData name="Minesh Patel" userId="a66d4990ec83ac90" providerId="LiveId" clId="{B8F8FD6E-A580-4560-9A35-B485F6649695}" dt="2021-07-15T18:35:49.316" v="6863" actId="478"/>
          <ac:spMkLst>
            <pc:docMk/>
            <pc:sldMk cId="462382982" sldId="461"/>
            <ac:spMk id="17" creationId="{E6EF3932-8627-4DC7-8BA0-1DB7F7127A9C}"/>
          </ac:spMkLst>
        </pc:spChg>
        <pc:spChg chg="add del mod">
          <ac:chgData name="Minesh Patel" userId="a66d4990ec83ac90" providerId="LiveId" clId="{B8F8FD6E-A580-4560-9A35-B485F6649695}" dt="2021-07-15T18:35:52.214" v="6864"/>
          <ac:spMkLst>
            <pc:docMk/>
            <pc:sldMk cId="462382982" sldId="461"/>
            <ac:spMk id="19" creationId="{26FC6A8C-CA37-4E3A-8C61-98DCE6807AD8}"/>
          </ac:spMkLst>
        </pc:spChg>
        <pc:spChg chg="del mod">
          <ac:chgData name="Minesh Patel" userId="a66d4990ec83ac90" providerId="LiveId" clId="{B8F8FD6E-A580-4560-9A35-B485F6649695}" dt="2021-07-15T18:35:49.316" v="6863" actId="478"/>
          <ac:spMkLst>
            <pc:docMk/>
            <pc:sldMk cId="462382982" sldId="461"/>
            <ac:spMk id="20" creationId="{7DD0E190-0E30-4F08-8374-124BEFC0183F}"/>
          </ac:spMkLst>
        </pc:spChg>
        <pc:spChg chg="del mod">
          <ac:chgData name="Minesh Patel" userId="a66d4990ec83ac90" providerId="LiveId" clId="{B8F8FD6E-A580-4560-9A35-B485F6649695}" dt="2021-07-15T18:35:49.316" v="6863" actId="478"/>
          <ac:spMkLst>
            <pc:docMk/>
            <pc:sldMk cId="462382982" sldId="461"/>
            <ac:spMk id="21" creationId="{77C3518C-DF12-45F2-84A5-55D2E9A4F562}"/>
          </ac:spMkLst>
        </pc:spChg>
        <pc:spChg chg="add mod">
          <ac:chgData name="Minesh Patel" userId="a66d4990ec83ac90" providerId="LiveId" clId="{B8F8FD6E-A580-4560-9A35-B485F6649695}" dt="2021-07-15T18:45:37.881" v="7660" actId="20577"/>
          <ac:spMkLst>
            <pc:docMk/>
            <pc:sldMk cId="462382982" sldId="461"/>
            <ac:spMk id="22" creationId="{27F3E460-FFDC-4B52-8DE6-9E831601E878}"/>
          </ac:spMkLst>
        </pc:spChg>
        <pc:spChg chg="add del mod">
          <ac:chgData name="Minesh Patel" userId="a66d4990ec83ac90" providerId="LiveId" clId="{B8F8FD6E-A580-4560-9A35-B485F6649695}" dt="2021-07-15T18:42:01.541" v="7150" actId="478"/>
          <ac:spMkLst>
            <pc:docMk/>
            <pc:sldMk cId="462382982" sldId="461"/>
            <ac:spMk id="28" creationId="{73BBA74E-1E62-4BD3-A103-D358AB279D30}"/>
          </ac:spMkLst>
        </pc:spChg>
        <pc:spChg chg="del mod">
          <ac:chgData name="Minesh Patel" userId="a66d4990ec83ac90" providerId="LiveId" clId="{B8F8FD6E-A580-4560-9A35-B485F6649695}" dt="2021-07-15T18:35:49.316" v="6863" actId="478"/>
          <ac:spMkLst>
            <pc:docMk/>
            <pc:sldMk cId="462382982" sldId="461"/>
            <ac:spMk id="29" creationId="{7B0B830C-457B-4549-9E14-944ECCA7B5EE}"/>
          </ac:spMkLst>
        </pc:spChg>
        <pc:spChg chg="del mod">
          <ac:chgData name="Minesh Patel" userId="a66d4990ec83ac90" providerId="LiveId" clId="{B8F8FD6E-A580-4560-9A35-B485F6649695}" dt="2021-07-15T18:35:49.316" v="6863" actId="478"/>
          <ac:spMkLst>
            <pc:docMk/>
            <pc:sldMk cId="462382982" sldId="461"/>
            <ac:spMk id="30" creationId="{879122F9-3092-470A-8AED-702972DF0643}"/>
          </ac:spMkLst>
        </pc:spChg>
        <pc:spChg chg="add del mod">
          <ac:chgData name="Minesh Patel" userId="a66d4990ec83ac90" providerId="LiveId" clId="{B8F8FD6E-A580-4560-9A35-B485F6649695}" dt="2021-07-15T18:40:37.689" v="7095" actId="478"/>
          <ac:spMkLst>
            <pc:docMk/>
            <pc:sldMk cId="462382982" sldId="461"/>
            <ac:spMk id="32" creationId="{B3F02A51-ED22-4D48-A781-C26755BD8998}"/>
          </ac:spMkLst>
        </pc:spChg>
        <pc:spChg chg="add del mod">
          <ac:chgData name="Minesh Patel" userId="a66d4990ec83ac90" providerId="LiveId" clId="{B8F8FD6E-A580-4560-9A35-B485F6649695}" dt="2021-07-15T18:41:18.931" v="7133" actId="478"/>
          <ac:spMkLst>
            <pc:docMk/>
            <pc:sldMk cId="462382982" sldId="461"/>
            <ac:spMk id="35" creationId="{3F455565-466F-463F-9C17-DDD9198CCF20}"/>
          </ac:spMkLst>
        </pc:spChg>
        <pc:spChg chg="add del mod">
          <ac:chgData name="Minesh Patel" userId="a66d4990ec83ac90" providerId="LiveId" clId="{B8F8FD6E-A580-4560-9A35-B485F6649695}" dt="2021-07-15T18:41:48.074" v="7143" actId="478"/>
          <ac:spMkLst>
            <pc:docMk/>
            <pc:sldMk cId="462382982" sldId="461"/>
            <ac:spMk id="36" creationId="{FD59AD4C-580A-438B-A9A5-9AE4BED94B9D}"/>
          </ac:spMkLst>
        </pc:spChg>
        <pc:spChg chg="add del mod">
          <ac:chgData name="Minesh Patel" userId="a66d4990ec83ac90" providerId="LiveId" clId="{B8F8FD6E-A580-4560-9A35-B485F6649695}" dt="2021-07-15T18:42:28.883" v="7162" actId="478"/>
          <ac:spMkLst>
            <pc:docMk/>
            <pc:sldMk cId="462382982" sldId="461"/>
            <ac:spMk id="37" creationId="{9730A323-3769-4C63-A895-0921887C1B70}"/>
          </ac:spMkLst>
        </pc:spChg>
        <pc:spChg chg="add del mod">
          <ac:chgData name="Minesh Patel" userId="a66d4990ec83ac90" providerId="LiveId" clId="{B8F8FD6E-A580-4560-9A35-B485F6649695}" dt="2021-07-15T18:42:28.883" v="7162" actId="478"/>
          <ac:spMkLst>
            <pc:docMk/>
            <pc:sldMk cId="462382982" sldId="461"/>
            <ac:spMk id="38" creationId="{0D52E350-73AA-405A-8BBC-353A40093F29}"/>
          </ac:spMkLst>
        </pc:spChg>
        <pc:spChg chg="add del mod ord">
          <ac:chgData name="Minesh Patel" userId="a66d4990ec83ac90" providerId="LiveId" clId="{B8F8FD6E-A580-4560-9A35-B485F6649695}" dt="2021-07-15T18:44:22.677" v="7446" actId="478"/>
          <ac:spMkLst>
            <pc:docMk/>
            <pc:sldMk cId="462382982" sldId="461"/>
            <ac:spMk id="39" creationId="{3A4CDFA4-46D7-42C7-BFBF-2A0BFA0C3441}"/>
          </ac:spMkLst>
        </pc:spChg>
        <pc:spChg chg="add del mod">
          <ac:chgData name="Minesh Patel" userId="a66d4990ec83ac90" providerId="LiveId" clId="{B8F8FD6E-A580-4560-9A35-B485F6649695}" dt="2021-07-15T18:44:23.293" v="7447" actId="478"/>
          <ac:spMkLst>
            <pc:docMk/>
            <pc:sldMk cId="462382982" sldId="461"/>
            <ac:spMk id="40" creationId="{391F7766-BD36-4B3E-90FC-0E4C9B9DA2F9}"/>
          </ac:spMkLst>
        </pc:spChg>
        <pc:spChg chg="add mod">
          <ac:chgData name="Minesh Patel" userId="a66d4990ec83ac90" providerId="LiveId" clId="{B8F8FD6E-A580-4560-9A35-B485F6649695}" dt="2021-07-15T18:46:18.921" v="7705" actId="114"/>
          <ac:spMkLst>
            <pc:docMk/>
            <pc:sldMk cId="462382982" sldId="461"/>
            <ac:spMk id="41" creationId="{E2941BF7-AC3D-469D-83D8-1FA23C72950A}"/>
          </ac:spMkLst>
        </pc:spChg>
        <pc:cxnChg chg="del mod">
          <ac:chgData name="Minesh Patel" userId="a66d4990ec83ac90" providerId="LiveId" clId="{B8F8FD6E-A580-4560-9A35-B485F6649695}" dt="2021-07-15T18:35:49.316" v="6863" actId="478"/>
          <ac:cxnSpMkLst>
            <pc:docMk/>
            <pc:sldMk cId="462382982" sldId="461"/>
            <ac:cxnSpMk id="11" creationId="{AFF659BA-0513-48CA-804D-350C848E56BE}"/>
          </ac:cxnSpMkLst>
        </pc:cxnChg>
        <pc:cxnChg chg="del mod">
          <ac:chgData name="Minesh Patel" userId="a66d4990ec83ac90" providerId="LiveId" clId="{B8F8FD6E-A580-4560-9A35-B485F6649695}" dt="2021-07-15T18:35:49.316" v="6863" actId="478"/>
          <ac:cxnSpMkLst>
            <pc:docMk/>
            <pc:sldMk cId="462382982" sldId="461"/>
            <ac:cxnSpMk id="18" creationId="{DBDA7C13-1255-495B-91A1-4337662B7956}"/>
          </ac:cxnSpMkLst>
        </pc:cxnChg>
        <pc:cxnChg chg="del mod">
          <ac:chgData name="Minesh Patel" userId="a66d4990ec83ac90" providerId="LiveId" clId="{B8F8FD6E-A580-4560-9A35-B485F6649695}" dt="2021-07-15T18:35:49.316" v="6863" actId="478"/>
          <ac:cxnSpMkLst>
            <pc:docMk/>
            <pc:sldMk cId="462382982" sldId="461"/>
            <ac:cxnSpMk id="23" creationId="{6E1D9969-E63E-4342-A662-CEE09A55E0F1}"/>
          </ac:cxnSpMkLst>
        </pc:cxnChg>
        <pc:cxnChg chg="del mod">
          <ac:chgData name="Minesh Patel" userId="a66d4990ec83ac90" providerId="LiveId" clId="{B8F8FD6E-A580-4560-9A35-B485F6649695}" dt="2021-07-15T18:35:49.316" v="6863" actId="478"/>
          <ac:cxnSpMkLst>
            <pc:docMk/>
            <pc:sldMk cId="462382982" sldId="461"/>
            <ac:cxnSpMk id="24" creationId="{11444DF7-78EE-46CD-88FB-9B3FB6602734}"/>
          </ac:cxnSpMkLst>
        </pc:cxnChg>
        <pc:cxnChg chg="del mod">
          <ac:chgData name="Minesh Patel" userId="a66d4990ec83ac90" providerId="LiveId" clId="{B8F8FD6E-A580-4560-9A35-B485F6649695}" dt="2021-07-15T18:35:49.316" v="6863" actId="478"/>
          <ac:cxnSpMkLst>
            <pc:docMk/>
            <pc:sldMk cId="462382982" sldId="461"/>
            <ac:cxnSpMk id="26" creationId="{EA0A17DE-E873-48C8-84AB-1594CA99751B}"/>
          </ac:cxnSpMkLst>
        </pc:cxnChg>
        <pc:cxnChg chg="del mod">
          <ac:chgData name="Minesh Patel" userId="a66d4990ec83ac90" providerId="LiveId" clId="{B8F8FD6E-A580-4560-9A35-B485F6649695}" dt="2021-07-15T18:35:49.316" v="6863" actId="478"/>
          <ac:cxnSpMkLst>
            <pc:docMk/>
            <pc:sldMk cId="462382982" sldId="461"/>
            <ac:cxnSpMk id="31" creationId="{E2ACC006-DF91-4F39-A9BF-A4A9319F7EAC}"/>
          </ac:cxnSpMkLst>
        </pc:cxnChg>
        <pc:cxnChg chg="add del mod">
          <ac:chgData name="Minesh Patel" userId="a66d4990ec83ac90" providerId="LiveId" clId="{B8F8FD6E-A580-4560-9A35-B485F6649695}" dt="2021-07-15T18:40:38.531" v="7096" actId="478"/>
          <ac:cxnSpMkLst>
            <pc:docMk/>
            <pc:sldMk cId="462382982" sldId="461"/>
            <ac:cxnSpMk id="33" creationId="{1B45EC04-1846-4BD4-A02D-259A1DE2F78E}"/>
          </ac:cxnSpMkLst>
        </pc:cxnChg>
        <pc:cxnChg chg="add del mod">
          <ac:chgData name="Minesh Patel" userId="a66d4990ec83ac90" providerId="LiveId" clId="{B8F8FD6E-A580-4560-9A35-B485F6649695}" dt="2021-07-15T18:41:17.876" v="7132" actId="478"/>
          <ac:cxnSpMkLst>
            <pc:docMk/>
            <pc:sldMk cId="462382982" sldId="461"/>
            <ac:cxnSpMk id="34" creationId="{436CEC4F-619F-4EAE-8E5A-D558A1D1F956}"/>
          </ac:cxnSpMkLst>
        </pc:cxnChg>
      </pc:sldChg>
      <pc:sldChg chg="new del">
        <pc:chgData name="Minesh Patel" userId="a66d4990ec83ac90" providerId="LiveId" clId="{B8F8FD6E-A580-4560-9A35-B485F6649695}" dt="2021-07-15T18:43:06.014" v="7220" actId="680"/>
        <pc:sldMkLst>
          <pc:docMk/>
          <pc:sldMk cId="394404106" sldId="462"/>
        </pc:sldMkLst>
      </pc:sldChg>
      <pc:sldChg chg="modSp add mod">
        <pc:chgData name="Minesh Patel" userId="a66d4990ec83ac90" providerId="LiveId" clId="{B8F8FD6E-A580-4560-9A35-B485F6649695}" dt="2021-07-15T18:48:49.064" v="7942" actId="207"/>
        <pc:sldMkLst>
          <pc:docMk/>
          <pc:sldMk cId="3180439659" sldId="462"/>
        </pc:sldMkLst>
        <pc:spChg chg="mod">
          <ac:chgData name="Minesh Patel" userId="a66d4990ec83ac90" providerId="LiveId" clId="{B8F8FD6E-A580-4560-9A35-B485F6649695}" dt="2021-07-15T18:48:49.064" v="7942" actId="207"/>
          <ac:spMkLst>
            <pc:docMk/>
            <pc:sldMk cId="3180439659" sldId="462"/>
            <ac:spMk id="50" creationId="{C012A292-B81C-4680-ABD7-381C70B1AACC}"/>
          </ac:spMkLst>
        </pc:spChg>
      </pc:sldChg>
      <pc:sldChg chg="modSp add mod">
        <pc:chgData name="Minesh Patel" userId="a66d4990ec83ac90" providerId="LiveId" clId="{B8F8FD6E-A580-4560-9A35-B485F6649695}" dt="2021-07-15T18:49:15.927" v="7953" actId="207"/>
        <pc:sldMkLst>
          <pc:docMk/>
          <pc:sldMk cId="2102950463" sldId="463"/>
        </pc:sldMkLst>
        <pc:spChg chg="mod">
          <ac:chgData name="Minesh Patel" userId="a66d4990ec83ac90" providerId="LiveId" clId="{B8F8FD6E-A580-4560-9A35-B485F6649695}" dt="2021-07-15T18:49:15.927" v="7953" actId="207"/>
          <ac:spMkLst>
            <pc:docMk/>
            <pc:sldMk cId="2102950463" sldId="463"/>
            <ac:spMk id="50" creationId="{C012A292-B81C-4680-ABD7-381C70B1AACC}"/>
          </ac:spMkLst>
        </pc:spChg>
      </pc:sldChg>
      <pc:sldChg chg="modSp add mod">
        <pc:chgData name="Minesh Patel" userId="a66d4990ec83ac90" providerId="LiveId" clId="{B8F8FD6E-A580-4560-9A35-B485F6649695}" dt="2021-07-15T18:49:21.188" v="7954" actId="207"/>
        <pc:sldMkLst>
          <pc:docMk/>
          <pc:sldMk cId="1743266731" sldId="464"/>
        </pc:sldMkLst>
        <pc:spChg chg="mod">
          <ac:chgData name="Minesh Patel" userId="a66d4990ec83ac90" providerId="LiveId" clId="{B8F8FD6E-A580-4560-9A35-B485F6649695}" dt="2021-07-15T18:49:21.188" v="7954" actId="207"/>
          <ac:spMkLst>
            <pc:docMk/>
            <pc:sldMk cId="1743266731" sldId="464"/>
            <ac:spMk id="50" creationId="{C012A292-B81C-4680-ABD7-381C70B1AACC}"/>
          </ac:spMkLst>
        </pc:spChg>
      </pc:sldChg>
      <pc:sldChg chg="add del">
        <pc:chgData name="Minesh Patel" userId="a66d4990ec83ac90" providerId="LiveId" clId="{B8F8FD6E-A580-4560-9A35-B485F6649695}" dt="2021-07-15T18:49:01.852" v="7948"/>
        <pc:sldMkLst>
          <pc:docMk/>
          <pc:sldMk cId="3985319559" sldId="464"/>
        </pc:sldMkLst>
      </pc:sldChg>
    </pc:docChg>
  </pc:docChgLst>
  <pc:docChgLst>
    <pc:chgData name="Minesh Patel" userId="a66d4990ec83ac90" providerId="LiveId" clId="{EC69A72D-939C-45E3-A084-34A4E55CD126}"/>
    <pc:docChg chg="undo custSel addSld delSld modSld modMainMaster addSection delSection modSection">
      <pc:chgData name="Minesh Patel" userId="a66d4990ec83ac90" providerId="LiveId" clId="{EC69A72D-939C-45E3-A084-34A4E55CD126}" dt="2021-10-07T00:35:22.454" v="153" actId="1076"/>
      <pc:docMkLst>
        <pc:docMk/>
      </pc:docMkLst>
      <pc:sldChg chg="del">
        <pc:chgData name="Minesh Patel" userId="a66d4990ec83ac90" providerId="LiveId" clId="{EC69A72D-939C-45E3-A084-34A4E55CD126}" dt="2021-10-06T16:48:38.161" v="7" actId="47"/>
        <pc:sldMkLst>
          <pc:docMk/>
          <pc:sldMk cId="3245921417" sldId="259"/>
        </pc:sldMkLst>
      </pc:sldChg>
      <pc:sldChg chg="del">
        <pc:chgData name="Minesh Patel" userId="a66d4990ec83ac90" providerId="LiveId" clId="{EC69A72D-939C-45E3-A084-34A4E55CD126}" dt="2021-10-06T16:48:38.161" v="7" actId="47"/>
        <pc:sldMkLst>
          <pc:docMk/>
          <pc:sldMk cId="2907151699" sldId="260"/>
        </pc:sldMkLst>
      </pc:sldChg>
      <pc:sldChg chg="del">
        <pc:chgData name="Minesh Patel" userId="a66d4990ec83ac90" providerId="LiveId" clId="{EC69A72D-939C-45E3-A084-34A4E55CD126}" dt="2021-10-06T16:48:55.498" v="8" actId="47"/>
        <pc:sldMkLst>
          <pc:docMk/>
          <pc:sldMk cId="3511804822" sldId="267"/>
        </pc:sldMkLst>
      </pc:sldChg>
      <pc:sldChg chg="del">
        <pc:chgData name="Minesh Patel" userId="a66d4990ec83ac90" providerId="LiveId" clId="{EC69A72D-939C-45E3-A084-34A4E55CD126}" dt="2021-10-06T16:48:55.498" v="8" actId="47"/>
        <pc:sldMkLst>
          <pc:docMk/>
          <pc:sldMk cId="974630709" sldId="269"/>
        </pc:sldMkLst>
      </pc:sldChg>
      <pc:sldChg chg="del">
        <pc:chgData name="Minesh Patel" userId="a66d4990ec83ac90" providerId="LiveId" clId="{EC69A72D-939C-45E3-A084-34A4E55CD126}" dt="2021-10-06T16:48:55.498" v="8" actId="47"/>
        <pc:sldMkLst>
          <pc:docMk/>
          <pc:sldMk cId="3345151961" sldId="271"/>
        </pc:sldMkLst>
      </pc:sldChg>
      <pc:sldChg chg="del">
        <pc:chgData name="Minesh Patel" userId="a66d4990ec83ac90" providerId="LiveId" clId="{EC69A72D-939C-45E3-A084-34A4E55CD126}" dt="2021-10-06T16:48:55.498" v="8" actId="47"/>
        <pc:sldMkLst>
          <pc:docMk/>
          <pc:sldMk cId="1626703230" sldId="272"/>
        </pc:sldMkLst>
      </pc:sldChg>
      <pc:sldChg chg="del">
        <pc:chgData name="Minesh Patel" userId="a66d4990ec83ac90" providerId="LiveId" clId="{EC69A72D-939C-45E3-A084-34A4E55CD126}" dt="2021-10-06T16:48:38.161" v="7" actId="47"/>
        <pc:sldMkLst>
          <pc:docMk/>
          <pc:sldMk cId="2462362052" sldId="273"/>
        </pc:sldMkLst>
      </pc:sldChg>
      <pc:sldChg chg="del">
        <pc:chgData name="Minesh Patel" userId="a66d4990ec83ac90" providerId="LiveId" clId="{EC69A72D-939C-45E3-A084-34A4E55CD126}" dt="2021-10-06T16:48:55.498" v="8" actId="47"/>
        <pc:sldMkLst>
          <pc:docMk/>
          <pc:sldMk cId="1910868702" sldId="274"/>
        </pc:sldMkLst>
      </pc:sldChg>
      <pc:sldChg chg="del">
        <pc:chgData name="Minesh Patel" userId="a66d4990ec83ac90" providerId="LiveId" clId="{EC69A72D-939C-45E3-A084-34A4E55CD126}" dt="2021-10-06T16:48:55.498" v="8" actId="47"/>
        <pc:sldMkLst>
          <pc:docMk/>
          <pc:sldMk cId="2594992888" sldId="275"/>
        </pc:sldMkLst>
      </pc:sldChg>
      <pc:sldChg chg="del">
        <pc:chgData name="Minesh Patel" userId="a66d4990ec83ac90" providerId="LiveId" clId="{EC69A72D-939C-45E3-A084-34A4E55CD126}" dt="2021-10-06T16:48:38.161" v="7" actId="47"/>
        <pc:sldMkLst>
          <pc:docMk/>
          <pc:sldMk cId="2695957119" sldId="278"/>
        </pc:sldMkLst>
      </pc:sldChg>
      <pc:sldChg chg="del">
        <pc:chgData name="Minesh Patel" userId="a66d4990ec83ac90" providerId="LiveId" clId="{EC69A72D-939C-45E3-A084-34A4E55CD126}" dt="2021-10-06T16:48:38.161" v="7" actId="47"/>
        <pc:sldMkLst>
          <pc:docMk/>
          <pc:sldMk cId="1093560574" sldId="279"/>
        </pc:sldMkLst>
      </pc:sldChg>
      <pc:sldChg chg="del">
        <pc:chgData name="Minesh Patel" userId="a66d4990ec83ac90" providerId="LiveId" clId="{EC69A72D-939C-45E3-A084-34A4E55CD126}" dt="2021-10-06T16:48:38.161" v="7" actId="47"/>
        <pc:sldMkLst>
          <pc:docMk/>
          <pc:sldMk cId="1210515162" sldId="280"/>
        </pc:sldMkLst>
      </pc:sldChg>
      <pc:sldChg chg="del">
        <pc:chgData name="Minesh Patel" userId="a66d4990ec83ac90" providerId="LiveId" clId="{EC69A72D-939C-45E3-A084-34A4E55CD126}" dt="2021-10-06T16:48:55.498" v="8" actId="47"/>
        <pc:sldMkLst>
          <pc:docMk/>
          <pc:sldMk cId="24673933" sldId="282"/>
        </pc:sldMkLst>
      </pc:sldChg>
      <pc:sldChg chg="del">
        <pc:chgData name="Minesh Patel" userId="a66d4990ec83ac90" providerId="LiveId" clId="{EC69A72D-939C-45E3-A084-34A4E55CD126}" dt="2021-10-06T16:48:38.161" v="7" actId="47"/>
        <pc:sldMkLst>
          <pc:docMk/>
          <pc:sldMk cId="2959883563" sldId="283"/>
        </pc:sldMkLst>
      </pc:sldChg>
      <pc:sldChg chg="del">
        <pc:chgData name="Minesh Patel" userId="a66d4990ec83ac90" providerId="LiveId" clId="{EC69A72D-939C-45E3-A084-34A4E55CD126}" dt="2021-10-06T16:48:38.161" v="7" actId="47"/>
        <pc:sldMkLst>
          <pc:docMk/>
          <pc:sldMk cId="2047643050" sldId="284"/>
        </pc:sldMkLst>
      </pc:sldChg>
      <pc:sldChg chg="del">
        <pc:chgData name="Minesh Patel" userId="a66d4990ec83ac90" providerId="LiveId" clId="{EC69A72D-939C-45E3-A084-34A4E55CD126}" dt="2021-10-06T16:48:55.498" v="8" actId="47"/>
        <pc:sldMkLst>
          <pc:docMk/>
          <pc:sldMk cId="2488247785" sldId="286"/>
        </pc:sldMkLst>
      </pc:sldChg>
      <pc:sldChg chg="del">
        <pc:chgData name="Minesh Patel" userId="a66d4990ec83ac90" providerId="LiveId" clId="{EC69A72D-939C-45E3-A084-34A4E55CD126}" dt="2021-10-06T16:48:38.161" v="7" actId="47"/>
        <pc:sldMkLst>
          <pc:docMk/>
          <pc:sldMk cId="2923973642" sldId="287"/>
        </pc:sldMkLst>
      </pc:sldChg>
      <pc:sldChg chg="del">
        <pc:chgData name="Minesh Patel" userId="a66d4990ec83ac90" providerId="LiveId" clId="{EC69A72D-939C-45E3-A084-34A4E55CD126}" dt="2021-10-06T16:48:55.498" v="8" actId="47"/>
        <pc:sldMkLst>
          <pc:docMk/>
          <pc:sldMk cId="269441906" sldId="288"/>
        </pc:sldMkLst>
      </pc:sldChg>
      <pc:sldChg chg="del">
        <pc:chgData name="Minesh Patel" userId="a66d4990ec83ac90" providerId="LiveId" clId="{EC69A72D-939C-45E3-A084-34A4E55CD126}" dt="2021-10-06T16:48:38.161" v="7" actId="47"/>
        <pc:sldMkLst>
          <pc:docMk/>
          <pc:sldMk cId="570496789" sldId="290"/>
        </pc:sldMkLst>
      </pc:sldChg>
      <pc:sldChg chg="del">
        <pc:chgData name="Minesh Patel" userId="a66d4990ec83ac90" providerId="LiveId" clId="{EC69A72D-939C-45E3-A084-34A4E55CD126}" dt="2021-10-06T16:48:38.161" v="7" actId="47"/>
        <pc:sldMkLst>
          <pc:docMk/>
          <pc:sldMk cId="2993975388" sldId="296"/>
        </pc:sldMkLst>
      </pc:sldChg>
      <pc:sldChg chg="del">
        <pc:chgData name="Minesh Patel" userId="a66d4990ec83ac90" providerId="LiveId" clId="{EC69A72D-939C-45E3-A084-34A4E55CD126}" dt="2021-10-06T16:48:38.161" v="7" actId="47"/>
        <pc:sldMkLst>
          <pc:docMk/>
          <pc:sldMk cId="590349279" sldId="297"/>
        </pc:sldMkLst>
      </pc:sldChg>
      <pc:sldChg chg="del">
        <pc:chgData name="Minesh Patel" userId="a66d4990ec83ac90" providerId="LiveId" clId="{EC69A72D-939C-45E3-A084-34A4E55CD126}" dt="2021-10-06T16:48:38.161" v="7" actId="47"/>
        <pc:sldMkLst>
          <pc:docMk/>
          <pc:sldMk cId="555506092" sldId="299"/>
        </pc:sldMkLst>
      </pc:sldChg>
      <pc:sldChg chg="del">
        <pc:chgData name="Minesh Patel" userId="a66d4990ec83ac90" providerId="LiveId" clId="{EC69A72D-939C-45E3-A084-34A4E55CD126}" dt="2021-10-06T16:48:38.161" v="7" actId="47"/>
        <pc:sldMkLst>
          <pc:docMk/>
          <pc:sldMk cId="2887133064" sldId="300"/>
        </pc:sldMkLst>
      </pc:sldChg>
      <pc:sldChg chg="del">
        <pc:chgData name="Minesh Patel" userId="a66d4990ec83ac90" providerId="LiveId" clId="{EC69A72D-939C-45E3-A084-34A4E55CD126}" dt="2021-10-06T16:48:38.161" v="7" actId="47"/>
        <pc:sldMkLst>
          <pc:docMk/>
          <pc:sldMk cId="978465869" sldId="301"/>
        </pc:sldMkLst>
      </pc:sldChg>
      <pc:sldChg chg="del">
        <pc:chgData name="Minesh Patel" userId="a66d4990ec83ac90" providerId="LiveId" clId="{EC69A72D-939C-45E3-A084-34A4E55CD126}" dt="2021-10-06T16:48:38.161" v="7" actId="47"/>
        <pc:sldMkLst>
          <pc:docMk/>
          <pc:sldMk cId="1318719228" sldId="302"/>
        </pc:sldMkLst>
      </pc:sldChg>
      <pc:sldChg chg="del">
        <pc:chgData name="Minesh Patel" userId="a66d4990ec83ac90" providerId="LiveId" clId="{EC69A72D-939C-45E3-A084-34A4E55CD126}" dt="2021-10-06T16:48:38.161" v="7" actId="47"/>
        <pc:sldMkLst>
          <pc:docMk/>
          <pc:sldMk cId="1094067644" sldId="303"/>
        </pc:sldMkLst>
      </pc:sldChg>
      <pc:sldChg chg="del">
        <pc:chgData name="Minesh Patel" userId="a66d4990ec83ac90" providerId="LiveId" clId="{EC69A72D-939C-45E3-A084-34A4E55CD126}" dt="2021-10-06T16:48:38.161" v="7" actId="47"/>
        <pc:sldMkLst>
          <pc:docMk/>
          <pc:sldMk cId="1966042084" sldId="304"/>
        </pc:sldMkLst>
      </pc:sldChg>
      <pc:sldChg chg="del">
        <pc:chgData name="Minesh Patel" userId="a66d4990ec83ac90" providerId="LiveId" clId="{EC69A72D-939C-45E3-A084-34A4E55CD126}" dt="2021-10-06T16:48:38.161" v="7" actId="47"/>
        <pc:sldMkLst>
          <pc:docMk/>
          <pc:sldMk cId="3395584483" sldId="305"/>
        </pc:sldMkLst>
      </pc:sldChg>
      <pc:sldChg chg="del">
        <pc:chgData name="Minesh Patel" userId="a66d4990ec83ac90" providerId="LiveId" clId="{EC69A72D-939C-45E3-A084-34A4E55CD126}" dt="2021-10-06T16:48:38.161" v="7" actId="47"/>
        <pc:sldMkLst>
          <pc:docMk/>
          <pc:sldMk cId="4230152734" sldId="306"/>
        </pc:sldMkLst>
      </pc:sldChg>
      <pc:sldChg chg="del">
        <pc:chgData name="Minesh Patel" userId="a66d4990ec83ac90" providerId="LiveId" clId="{EC69A72D-939C-45E3-A084-34A4E55CD126}" dt="2021-10-06T16:48:38.161" v="7" actId="47"/>
        <pc:sldMkLst>
          <pc:docMk/>
          <pc:sldMk cId="238282321" sldId="307"/>
        </pc:sldMkLst>
      </pc:sldChg>
      <pc:sldChg chg="del">
        <pc:chgData name="Minesh Patel" userId="a66d4990ec83ac90" providerId="LiveId" clId="{EC69A72D-939C-45E3-A084-34A4E55CD126}" dt="2021-10-06T16:48:55.498" v="8" actId="47"/>
        <pc:sldMkLst>
          <pc:docMk/>
          <pc:sldMk cId="3585227719" sldId="308"/>
        </pc:sldMkLst>
      </pc:sldChg>
      <pc:sldChg chg="del">
        <pc:chgData name="Minesh Patel" userId="a66d4990ec83ac90" providerId="LiveId" clId="{EC69A72D-939C-45E3-A084-34A4E55CD126}" dt="2021-10-06T16:48:38.161" v="7" actId="47"/>
        <pc:sldMkLst>
          <pc:docMk/>
          <pc:sldMk cId="1197959214" sldId="310"/>
        </pc:sldMkLst>
      </pc:sldChg>
      <pc:sldChg chg="del">
        <pc:chgData name="Minesh Patel" userId="a66d4990ec83ac90" providerId="LiveId" clId="{EC69A72D-939C-45E3-A084-34A4E55CD126}" dt="2021-10-06T16:48:38.161" v="7" actId="47"/>
        <pc:sldMkLst>
          <pc:docMk/>
          <pc:sldMk cId="118388006" sldId="311"/>
        </pc:sldMkLst>
      </pc:sldChg>
      <pc:sldChg chg="del">
        <pc:chgData name="Minesh Patel" userId="a66d4990ec83ac90" providerId="LiveId" clId="{EC69A72D-939C-45E3-A084-34A4E55CD126}" dt="2021-10-06T16:48:38.161" v="7" actId="47"/>
        <pc:sldMkLst>
          <pc:docMk/>
          <pc:sldMk cId="2506527499" sldId="313"/>
        </pc:sldMkLst>
      </pc:sldChg>
      <pc:sldChg chg="del">
        <pc:chgData name="Minesh Patel" userId="a66d4990ec83ac90" providerId="LiveId" clId="{EC69A72D-939C-45E3-A084-34A4E55CD126}" dt="2021-10-06T16:48:38.161" v="7" actId="47"/>
        <pc:sldMkLst>
          <pc:docMk/>
          <pc:sldMk cId="1674048265" sldId="314"/>
        </pc:sldMkLst>
      </pc:sldChg>
      <pc:sldChg chg="del">
        <pc:chgData name="Minesh Patel" userId="a66d4990ec83ac90" providerId="LiveId" clId="{EC69A72D-939C-45E3-A084-34A4E55CD126}" dt="2021-10-06T16:48:38.161" v="7" actId="47"/>
        <pc:sldMkLst>
          <pc:docMk/>
          <pc:sldMk cId="2230228905" sldId="315"/>
        </pc:sldMkLst>
      </pc:sldChg>
      <pc:sldChg chg="del">
        <pc:chgData name="Minesh Patel" userId="a66d4990ec83ac90" providerId="LiveId" clId="{EC69A72D-939C-45E3-A084-34A4E55CD126}" dt="2021-10-06T16:48:38.161" v="7" actId="47"/>
        <pc:sldMkLst>
          <pc:docMk/>
          <pc:sldMk cId="1789404604" sldId="316"/>
        </pc:sldMkLst>
      </pc:sldChg>
      <pc:sldChg chg="del">
        <pc:chgData name="Minesh Patel" userId="a66d4990ec83ac90" providerId="LiveId" clId="{EC69A72D-939C-45E3-A084-34A4E55CD126}" dt="2021-10-06T16:48:38.161" v="7" actId="47"/>
        <pc:sldMkLst>
          <pc:docMk/>
          <pc:sldMk cId="165959764" sldId="317"/>
        </pc:sldMkLst>
      </pc:sldChg>
      <pc:sldChg chg="del">
        <pc:chgData name="Minesh Patel" userId="a66d4990ec83ac90" providerId="LiveId" clId="{EC69A72D-939C-45E3-A084-34A4E55CD126}" dt="2021-10-06T16:48:55.498" v="8" actId="47"/>
        <pc:sldMkLst>
          <pc:docMk/>
          <pc:sldMk cId="3420885591" sldId="318"/>
        </pc:sldMkLst>
      </pc:sldChg>
      <pc:sldChg chg="del">
        <pc:chgData name="Minesh Patel" userId="a66d4990ec83ac90" providerId="LiveId" clId="{EC69A72D-939C-45E3-A084-34A4E55CD126}" dt="2021-10-06T16:48:38.161" v="7" actId="47"/>
        <pc:sldMkLst>
          <pc:docMk/>
          <pc:sldMk cId="1809286682" sldId="319"/>
        </pc:sldMkLst>
      </pc:sldChg>
      <pc:sldChg chg="del">
        <pc:chgData name="Minesh Patel" userId="a66d4990ec83ac90" providerId="LiveId" clId="{EC69A72D-939C-45E3-A084-34A4E55CD126}" dt="2021-10-06T16:48:55.498" v="8" actId="47"/>
        <pc:sldMkLst>
          <pc:docMk/>
          <pc:sldMk cId="3386769205" sldId="320"/>
        </pc:sldMkLst>
      </pc:sldChg>
      <pc:sldChg chg="del">
        <pc:chgData name="Minesh Patel" userId="a66d4990ec83ac90" providerId="LiveId" clId="{EC69A72D-939C-45E3-A084-34A4E55CD126}" dt="2021-10-06T16:48:38.161" v="7" actId="47"/>
        <pc:sldMkLst>
          <pc:docMk/>
          <pc:sldMk cId="462705924" sldId="321"/>
        </pc:sldMkLst>
      </pc:sldChg>
      <pc:sldChg chg="del">
        <pc:chgData name="Minesh Patel" userId="a66d4990ec83ac90" providerId="LiveId" clId="{EC69A72D-939C-45E3-A084-34A4E55CD126}" dt="2021-10-06T16:48:38.161" v="7" actId="47"/>
        <pc:sldMkLst>
          <pc:docMk/>
          <pc:sldMk cId="209636962" sldId="322"/>
        </pc:sldMkLst>
      </pc:sldChg>
      <pc:sldChg chg="del">
        <pc:chgData name="Minesh Patel" userId="a66d4990ec83ac90" providerId="LiveId" clId="{EC69A72D-939C-45E3-A084-34A4E55CD126}" dt="2021-10-06T16:48:55.498" v="8" actId="47"/>
        <pc:sldMkLst>
          <pc:docMk/>
          <pc:sldMk cId="3919356526" sldId="324"/>
        </pc:sldMkLst>
      </pc:sldChg>
      <pc:sldChg chg="del">
        <pc:chgData name="Minesh Patel" userId="a66d4990ec83ac90" providerId="LiveId" clId="{EC69A72D-939C-45E3-A084-34A4E55CD126}" dt="2021-10-06T16:48:55.498" v="8" actId="47"/>
        <pc:sldMkLst>
          <pc:docMk/>
          <pc:sldMk cId="2685939861" sldId="325"/>
        </pc:sldMkLst>
      </pc:sldChg>
      <pc:sldChg chg="del">
        <pc:chgData name="Minesh Patel" userId="a66d4990ec83ac90" providerId="LiveId" clId="{EC69A72D-939C-45E3-A084-34A4E55CD126}" dt="2021-10-06T16:48:55.498" v="8" actId="47"/>
        <pc:sldMkLst>
          <pc:docMk/>
          <pc:sldMk cId="2724378703" sldId="326"/>
        </pc:sldMkLst>
      </pc:sldChg>
      <pc:sldChg chg="del">
        <pc:chgData name="Minesh Patel" userId="a66d4990ec83ac90" providerId="LiveId" clId="{EC69A72D-939C-45E3-A084-34A4E55CD126}" dt="2021-10-06T16:48:38.161" v="7" actId="47"/>
        <pc:sldMkLst>
          <pc:docMk/>
          <pc:sldMk cId="220434484" sldId="327"/>
        </pc:sldMkLst>
      </pc:sldChg>
      <pc:sldChg chg="del">
        <pc:chgData name="Minesh Patel" userId="a66d4990ec83ac90" providerId="LiveId" clId="{EC69A72D-939C-45E3-A084-34A4E55CD126}" dt="2021-10-06T16:48:38.161" v="7" actId="47"/>
        <pc:sldMkLst>
          <pc:docMk/>
          <pc:sldMk cId="168705547" sldId="328"/>
        </pc:sldMkLst>
      </pc:sldChg>
      <pc:sldChg chg="del">
        <pc:chgData name="Minesh Patel" userId="a66d4990ec83ac90" providerId="LiveId" clId="{EC69A72D-939C-45E3-A084-34A4E55CD126}" dt="2021-10-06T16:48:38.161" v="7" actId="47"/>
        <pc:sldMkLst>
          <pc:docMk/>
          <pc:sldMk cId="3703214488" sldId="330"/>
        </pc:sldMkLst>
      </pc:sldChg>
      <pc:sldChg chg="del">
        <pc:chgData name="Minesh Patel" userId="a66d4990ec83ac90" providerId="LiveId" clId="{EC69A72D-939C-45E3-A084-34A4E55CD126}" dt="2021-10-06T16:48:55.498" v="8" actId="47"/>
        <pc:sldMkLst>
          <pc:docMk/>
          <pc:sldMk cId="3946689823" sldId="331"/>
        </pc:sldMkLst>
      </pc:sldChg>
      <pc:sldChg chg="del">
        <pc:chgData name="Minesh Patel" userId="a66d4990ec83ac90" providerId="LiveId" clId="{EC69A72D-939C-45E3-A084-34A4E55CD126}" dt="2021-10-06T16:48:55.498" v="8" actId="47"/>
        <pc:sldMkLst>
          <pc:docMk/>
          <pc:sldMk cId="2294870649" sldId="332"/>
        </pc:sldMkLst>
      </pc:sldChg>
      <pc:sldChg chg="del">
        <pc:chgData name="Minesh Patel" userId="a66d4990ec83ac90" providerId="LiveId" clId="{EC69A72D-939C-45E3-A084-34A4E55CD126}" dt="2021-10-06T16:48:55.498" v="8" actId="47"/>
        <pc:sldMkLst>
          <pc:docMk/>
          <pc:sldMk cId="3987334194" sldId="333"/>
        </pc:sldMkLst>
      </pc:sldChg>
      <pc:sldChg chg="del">
        <pc:chgData name="Minesh Patel" userId="a66d4990ec83ac90" providerId="LiveId" clId="{EC69A72D-939C-45E3-A084-34A4E55CD126}" dt="2021-10-06T16:48:55.498" v="8" actId="47"/>
        <pc:sldMkLst>
          <pc:docMk/>
          <pc:sldMk cId="4148969579" sldId="334"/>
        </pc:sldMkLst>
      </pc:sldChg>
      <pc:sldChg chg="del">
        <pc:chgData name="Minesh Patel" userId="a66d4990ec83ac90" providerId="LiveId" clId="{EC69A72D-939C-45E3-A084-34A4E55CD126}" dt="2021-10-06T16:48:55.498" v="8" actId="47"/>
        <pc:sldMkLst>
          <pc:docMk/>
          <pc:sldMk cId="564422677" sldId="335"/>
        </pc:sldMkLst>
      </pc:sldChg>
      <pc:sldChg chg="del">
        <pc:chgData name="Minesh Patel" userId="a66d4990ec83ac90" providerId="LiveId" clId="{EC69A72D-939C-45E3-A084-34A4E55CD126}" dt="2021-10-06T16:48:55.498" v="8" actId="47"/>
        <pc:sldMkLst>
          <pc:docMk/>
          <pc:sldMk cId="1843980896" sldId="336"/>
        </pc:sldMkLst>
      </pc:sldChg>
      <pc:sldChg chg="del">
        <pc:chgData name="Minesh Patel" userId="a66d4990ec83ac90" providerId="LiveId" clId="{EC69A72D-939C-45E3-A084-34A4E55CD126}" dt="2021-10-06T16:48:55.498" v="8" actId="47"/>
        <pc:sldMkLst>
          <pc:docMk/>
          <pc:sldMk cId="1826879424" sldId="337"/>
        </pc:sldMkLst>
      </pc:sldChg>
      <pc:sldChg chg="del">
        <pc:chgData name="Minesh Patel" userId="a66d4990ec83ac90" providerId="LiveId" clId="{EC69A72D-939C-45E3-A084-34A4E55CD126}" dt="2021-10-06T16:47:58.329" v="1" actId="47"/>
        <pc:sldMkLst>
          <pc:docMk/>
          <pc:sldMk cId="1164887623" sldId="338"/>
        </pc:sldMkLst>
      </pc:sldChg>
      <pc:sldChg chg="del">
        <pc:chgData name="Minesh Patel" userId="a66d4990ec83ac90" providerId="LiveId" clId="{EC69A72D-939C-45E3-A084-34A4E55CD126}" dt="2021-10-06T16:48:55.498" v="8" actId="47"/>
        <pc:sldMkLst>
          <pc:docMk/>
          <pc:sldMk cId="2452341872" sldId="339"/>
        </pc:sldMkLst>
      </pc:sldChg>
      <pc:sldChg chg="del">
        <pc:chgData name="Minesh Patel" userId="a66d4990ec83ac90" providerId="LiveId" clId="{EC69A72D-939C-45E3-A084-34A4E55CD126}" dt="2021-10-06T16:48:55.498" v="8" actId="47"/>
        <pc:sldMkLst>
          <pc:docMk/>
          <pc:sldMk cId="1517140587" sldId="340"/>
        </pc:sldMkLst>
      </pc:sldChg>
      <pc:sldChg chg="del">
        <pc:chgData name="Minesh Patel" userId="a66d4990ec83ac90" providerId="LiveId" clId="{EC69A72D-939C-45E3-A084-34A4E55CD126}" dt="2021-10-06T16:48:55.498" v="8" actId="47"/>
        <pc:sldMkLst>
          <pc:docMk/>
          <pc:sldMk cId="3056148396" sldId="341"/>
        </pc:sldMkLst>
      </pc:sldChg>
      <pc:sldChg chg="del">
        <pc:chgData name="Minesh Patel" userId="a66d4990ec83ac90" providerId="LiveId" clId="{EC69A72D-939C-45E3-A084-34A4E55CD126}" dt="2021-10-06T16:48:55.498" v="8" actId="47"/>
        <pc:sldMkLst>
          <pc:docMk/>
          <pc:sldMk cId="3958601905" sldId="342"/>
        </pc:sldMkLst>
      </pc:sldChg>
      <pc:sldChg chg="del">
        <pc:chgData name="Minesh Patel" userId="a66d4990ec83ac90" providerId="LiveId" clId="{EC69A72D-939C-45E3-A084-34A4E55CD126}" dt="2021-10-06T16:48:55.498" v="8" actId="47"/>
        <pc:sldMkLst>
          <pc:docMk/>
          <pc:sldMk cId="48614487" sldId="343"/>
        </pc:sldMkLst>
      </pc:sldChg>
      <pc:sldChg chg="del">
        <pc:chgData name="Minesh Patel" userId="a66d4990ec83ac90" providerId="LiveId" clId="{EC69A72D-939C-45E3-A084-34A4E55CD126}" dt="2021-10-06T16:48:38.161" v="7" actId="47"/>
        <pc:sldMkLst>
          <pc:docMk/>
          <pc:sldMk cId="2315199062" sldId="350"/>
        </pc:sldMkLst>
      </pc:sldChg>
      <pc:sldChg chg="del">
        <pc:chgData name="Minesh Patel" userId="a66d4990ec83ac90" providerId="LiveId" clId="{EC69A72D-939C-45E3-A084-34A4E55CD126}" dt="2021-10-06T16:48:55.498" v="8" actId="47"/>
        <pc:sldMkLst>
          <pc:docMk/>
          <pc:sldMk cId="2058467664" sldId="351"/>
        </pc:sldMkLst>
      </pc:sldChg>
      <pc:sldChg chg="del">
        <pc:chgData name="Minesh Patel" userId="a66d4990ec83ac90" providerId="LiveId" clId="{EC69A72D-939C-45E3-A084-34A4E55CD126}" dt="2021-10-06T16:48:38.161" v="7" actId="47"/>
        <pc:sldMkLst>
          <pc:docMk/>
          <pc:sldMk cId="3508444251" sldId="353"/>
        </pc:sldMkLst>
      </pc:sldChg>
      <pc:sldChg chg="del">
        <pc:chgData name="Minesh Patel" userId="a66d4990ec83ac90" providerId="LiveId" clId="{EC69A72D-939C-45E3-A084-34A4E55CD126}" dt="2021-10-06T16:48:55.498" v="8" actId="47"/>
        <pc:sldMkLst>
          <pc:docMk/>
          <pc:sldMk cId="141642118" sldId="354"/>
        </pc:sldMkLst>
      </pc:sldChg>
      <pc:sldChg chg="del">
        <pc:chgData name="Minesh Patel" userId="a66d4990ec83ac90" providerId="LiveId" clId="{EC69A72D-939C-45E3-A084-34A4E55CD126}" dt="2021-10-06T16:48:38.161" v="7" actId="47"/>
        <pc:sldMkLst>
          <pc:docMk/>
          <pc:sldMk cId="162204352" sldId="356"/>
        </pc:sldMkLst>
      </pc:sldChg>
      <pc:sldChg chg="del">
        <pc:chgData name="Minesh Patel" userId="a66d4990ec83ac90" providerId="LiveId" clId="{EC69A72D-939C-45E3-A084-34A4E55CD126}" dt="2021-10-06T16:48:55.498" v="8" actId="47"/>
        <pc:sldMkLst>
          <pc:docMk/>
          <pc:sldMk cId="1421327654" sldId="360"/>
        </pc:sldMkLst>
      </pc:sldChg>
      <pc:sldChg chg="del">
        <pc:chgData name="Minesh Patel" userId="a66d4990ec83ac90" providerId="LiveId" clId="{EC69A72D-939C-45E3-A084-34A4E55CD126}" dt="2021-10-06T16:48:55.498" v="8" actId="47"/>
        <pc:sldMkLst>
          <pc:docMk/>
          <pc:sldMk cId="1816583391" sldId="361"/>
        </pc:sldMkLst>
      </pc:sldChg>
      <pc:sldChg chg="del">
        <pc:chgData name="Minesh Patel" userId="a66d4990ec83ac90" providerId="LiveId" clId="{EC69A72D-939C-45E3-A084-34A4E55CD126}" dt="2021-10-06T16:48:38.161" v="7" actId="47"/>
        <pc:sldMkLst>
          <pc:docMk/>
          <pc:sldMk cId="4059118559" sldId="364"/>
        </pc:sldMkLst>
      </pc:sldChg>
      <pc:sldChg chg="del">
        <pc:chgData name="Minesh Patel" userId="a66d4990ec83ac90" providerId="LiveId" clId="{EC69A72D-939C-45E3-A084-34A4E55CD126}" dt="2021-10-06T16:48:38.161" v="7" actId="47"/>
        <pc:sldMkLst>
          <pc:docMk/>
          <pc:sldMk cId="1030043266" sldId="370"/>
        </pc:sldMkLst>
      </pc:sldChg>
      <pc:sldChg chg="del">
        <pc:chgData name="Minesh Patel" userId="a66d4990ec83ac90" providerId="LiveId" clId="{EC69A72D-939C-45E3-A084-34A4E55CD126}" dt="2021-10-06T16:48:38.161" v="7" actId="47"/>
        <pc:sldMkLst>
          <pc:docMk/>
          <pc:sldMk cId="1725297935" sldId="371"/>
        </pc:sldMkLst>
      </pc:sldChg>
      <pc:sldChg chg="del">
        <pc:chgData name="Minesh Patel" userId="a66d4990ec83ac90" providerId="LiveId" clId="{EC69A72D-939C-45E3-A084-34A4E55CD126}" dt="2021-10-06T16:48:38.161" v="7" actId="47"/>
        <pc:sldMkLst>
          <pc:docMk/>
          <pc:sldMk cId="1698453447" sldId="372"/>
        </pc:sldMkLst>
      </pc:sldChg>
      <pc:sldChg chg="del">
        <pc:chgData name="Minesh Patel" userId="a66d4990ec83ac90" providerId="LiveId" clId="{EC69A72D-939C-45E3-A084-34A4E55CD126}" dt="2021-10-06T16:48:38.161" v="7" actId="47"/>
        <pc:sldMkLst>
          <pc:docMk/>
          <pc:sldMk cId="2670048945" sldId="377"/>
        </pc:sldMkLst>
      </pc:sldChg>
      <pc:sldChg chg="del">
        <pc:chgData name="Minesh Patel" userId="a66d4990ec83ac90" providerId="LiveId" clId="{EC69A72D-939C-45E3-A084-34A4E55CD126}" dt="2021-10-06T16:48:38.161" v="7" actId="47"/>
        <pc:sldMkLst>
          <pc:docMk/>
          <pc:sldMk cId="2682718934" sldId="378"/>
        </pc:sldMkLst>
      </pc:sldChg>
      <pc:sldChg chg="del">
        <pc:chgData name="Minesh Patel" userId="a66d4990ec83ac90" providerId="LiveId" clId="{EC69A72D-939C-45E3-A084-34A4E55CD126}" dt="2021-10-06T16:48:55.498" v="8" actId="47"/>
        <pc:sldMkLst>
          <pc:docMk/>
          <pc:sldMk cId="2785997009" sldId="379"/>
        </pc:sldMkLst>
      </pc:sldChg>
      <pc:sldChg chg="del">
        <pc:chgData name="Minesh Patel" userId="a66d4990ec83ac90" providerId="LiveId" clId="{EC69A72D-939C-45E3-A084-34A4E55CD126}" dt="2021-10-06T16:48:38.161" v="7" actId="47"/>
        <pc:sldMkLst>
          <pc:docMk/>
          <pc:sldMk cId="1668112999" sldId="380"/>
        </pc:sldMkLst>
      </pc:sldChg>
      <pc:sldChg chg="del">
        <pc:chgData name="Minesh Patel" userId="a66d4990ec83ac90" providerId="LiveId" clId="{EC69A72D-939C-45E3-A084-34A4E55CD126}" dt="2021-10-06T16:48:38.161" v="7" actId="47"/>
        <pc:sldMkLst>
          <pc:docMk/>
          <pc:sldMk cId="4002366640" sldId="382"/>
        </pc:sldMkLst>
      </pc:sldChg>
      <pc:sldChg chg="del">
        <pc:chgData name="Minesh Patel" userId="a66d4990ec83ac90" providerId="LiveId" clId="{EC69A72D-939C-45E3-A084-34A4E55CD126}" dt="2021-10-06T16:48:38.161" v="7" actId="47"/>
        <pc:sldMkLst>
          <pc:docMk/>
          <pc:sldMk cId="3437092079" sldId="384"/>
        </pc:sldMkLst>
      </pc:sldChg>
      <pc:sldChg chg="del">
        <pc:chgData name="Minesh Patel" userId="a66d4990ec83ac90" providerId="LiveId" clId="{EC69A72D-939C-45E3-A084-34A4E55CD126}" dt="2021-10-06T16:48:38.161" v="7" actId="47"/>
        <pc:sldMkLst>
          <pc:docMk/>
          <pc:sldMk cId="1438536088" sldId="385"/>
        </pc:sldMkLst>
      </pc:sldChg>
      <pc:sldChg chg="del">
        <pc:chgData name="Minesh Patel" userId="a66d4990ec83ac90" providerId="LiveId" clId="{EC69A72D-939C-45E3-A084-34A4E55CD126}" dt="2021-10-06T16:48:38.161" v="7" actId="47"/>
        <pc:sldMkLst>
          <pc:docMk/>
          <pc:sldMk cId="4115814163" sldId="388"/>
        </pc:sldMkLst>
      </pc:sldChg>
      <pc:sldChg chg="del">
        <pc:chgData name="Minesh Patel" userId="a66d4990ec83ac90" providerId="LiveId" clId="{EC69A72D-939C-45E3-A084-34A4E55CD126}" dt="2021-10-06T16:48:38.161" v="7" actId="47"/>
        <pc:sldMkLst>
          <pc:docMk/>
          <pc:sldMk cId="621168429" sldId="393"/>
        </pc:sldMkLst>
      </pc:sldChg>
      <pc:sldChg chg="del">
        <pc:chgData name="Minesh Patel" userId="a66d4990ec83ac90" providerId="LiveId" clId="{EC69A72D-939C-45E3-A084-34A4E55CD126}" dt="2021-10-06T16:48:38.161" v="7" actId="47"/>
        <pc:sldMkLst>
          <pc:docMk/>
          <pc:sldMk cId="4223472216" sldId="394"/>
        </pc:sldMkLst>
      </pc:sldChg>
      <pc:sldChg chg="del">
        <pc:chgData name="Minesh Patel" userId="a66d4990ec83ac90" providerId="LiveId" clId="{EC69A72D-939C-45E3-A084-34A4E55CD126}" dt="2021-10-06T16:48:55.498" v="8" actId="47"/>
        <pc:sldMkLst>
          <pc:docMk/>
          <pc:sldMk cId="954293740" sldId="395"/>
        </pc:sldMkLst>
      </pc:sldChg>
      <pc:sldChg chg="del">
        <pc:chgData name="Minesh Patel" userId="a66d4990ec83ac90" providerId="LiveId" clId="{EC69A72D-939C-45E3-A084-34A4E55CD126}" dt="2021-10-06T16:48:38.161" v="7" actId="47"/>
        <pc:sldMkLst>
          <pc:docMk/>
          <pc:sldMk cId="1789984002" sldId="398"/>
        </pc:sldMkLst>
      </pc:sldChg>
      <pc:sldChg chg="del">
        <pc:chgData name="Minesh Patel" userId="a66d4990ec83ac90" providerId="LiveId" clId="{EC69A72D-939C-45E3-A084-34A4E55CD126}" dt="2021-10-06T16:48:55.498" v="8" actId="47"/>
        <pc:sldMkLst>
          <pc:docMk/>
          <pc:sldMk cId="935254004" sldId="400"/>
        </pc:sldMkLst>
      </pc:sldChg>
      <pc:sldChg chg="del">
        <pc:chgData name="Minesh Patel" userId="a66d4990ec83ac90" providerId="LiveId" clId="{EC69A72D-939C-45E3-A084-34A4E55CD126}" dt="2021-10-06T16:48:55.498" v="8" actId="47"/>
        <pc:sldMkLst>
          <pc:docMk/>
          <pc:sldMk cId="390458114" sldId="402"/>
        </pc:sldMkLst>
      </pc:sldChg>
      <pc:sldChg chg="del">
        <pc:chgData name="Minesh Patel" userId="a66d4990ec83ac90" providerId="LiveId" clId="{EC69A72D-939C-45E3-A084-34A4E55CD126}" dt="2021-10-06T16:48:38.161" v="7" actId="47"/>
        <pc:sldMkLst>
          <pc:docMk/>
          <pc:sldMk cId="1112179227" sldId="405"/>
        </pc:sldMkLst>
      </pc:sldChg>
      <pc:sldChg chg="del">
        <pc:chgData name="Minesh Patel" userId="a66d4990ec83ac90" providerId="LiveId" clId="{EC69A72D-939C-45E3-A084-34A4E55CD126}" dt="2021-10-06T16:48:55.498" v="8" actId="47"/>
        <pc:sldMkLst>
          <pc:docMk/>
          <pc:sldMk cId="1183712637" sldId="406"/>
        </pc:sldMkLst>
      </pc:sldChg>
      <pc:sldChg chg="del">
        <pc:chgData name="Minesh Patel" userId="a66d4990ec83ac90" providerId="LiveId" clId="{EC69A72D-939C-45E3-A084-34A4E55CD126}" dt="2021-10-06T16:48:55.498" v="8" actId="47"/>
        <pc:sldMkLst>
          <pc:docMk/>
          <pc:sldMk cId="2515531538" sldId="407"/>
        </pc:sldMkLst>
      </pc:sldChg>
      <pc:sldChg chg="del">
        <pc:chgData name="Minesh Patel" userId="a66d4990ec83ac90" providerId="LiveId" clId="{EC69A72D-939C-45E3-A084-34A4E55CD126}" dt="2021-10-06T16:48:55.498" v="8" actId="47"/>
        <pc:sldMkLst>
          <pc:docMk/>
          <pc:sldMk cId="4263456158" sldId="408"/>
        </pc:sldMkLst>
      </pc:sldChg>
      <pc:sldChg chg="del">
        <pc:chgData name="Minesh Patel" userId="a66d4990ec83ac90" providerId="LiveId" clId="{EC69A72D-939C-45E3-A084-34A4E55CD126}" dt="2021-10-06T16:48:55.498" v="8" actId="47"/>
        <pc:sldMkLst>
          <pc:docMk/>
          <pc:sldMk cId="2596683054" sldId="409"/>
        </pc:sldMkLst>
      </pc:sldChg>
      <pc:sldChg chg="del">
        <pc:chgData name="Minesh Patel" userId="a66d4990ec83ac90" providerId="LiveId" clId="{EC69A72D-939C-45E3-A084-34A4E55CD126}" dt="2021-10-06T16:48:38.161" v="7" actId="47"/>
        <pc:sldMkLst>
          <pc:docMk/>
          <pc:sldMk cId="191160217" sldId="410"/>
        </pc:sldMkLst>
      </pc:sldChg>
      <pc:sldChg chg="del">
        <pc:chgData name="Minesh Patel" userId="a66d4990ec83ac90" providerId="LiveId" clId="{EC69A72D-939C-45E3-A084-34A4E55CD126}" dt="2021-10-06T16:48:55.498" v="8" actId="47"/>
        <pc:sldMkLst>
          <pc:docMk/>
          <pc:sldMk cId="3554944947" sldId="413"/>
        </pc:sldMkLst>
      </pc:sldChg>
      <pc:sldChg chg="del">
        <pc:chgData name="Minesh Patel" userId="a66d4990ec83ac90" providerId="LiveId" clId="{EC69A72D-939C-45E3-A084-34A4E55CD126}" dt="2021-10-06T16:48:38.161" v="7" actId="47"/>
        <pc:sldMkLst>
          <pc:docMk/>
          <pc:sldMk cId="2319435830" sldId="414"/>
        </pc:sldMkLst>
      </pc:sldChg>
      <pc:sldChg chg="del">
        <pc:chgData name="Minesh Patel" userId="a66d4990ec83ac90" providerId="LiveId" clId="{EC69A72D-939C-45E3-A084-34A4E55CD126}" dt="2021-10-06T16:48:38.161" v="7" actId="47"/>
        <pc:sldMkLst>
          <pc:docMk/>
          <pc:sldMk cId="3298850408" sldId="417"/>
        </pc:sldMkLst>
      </pc:sldChg>
      <pc:sldChg chg="del">
        <pc:chgData name="Minesh Patel" userId="a66d4990ec83ac90" providerId="LiveId" clId="{EC69A72D-939C-45E3-A084-34A4E55CD126}" dt="2021-10-06T16:48:38.161" v="7" actId="47"/>
        <pc:sldMkLst>
          <pc:docMk/>
          <pc:sldMk cId="2138928808" sldId="418"/>
        </pc:sldMkLst>
      </pc:sldChg>
      <pc:sldChg chg="del">
        <pc:chgData name="Minesh Patel" userId="a66d4990ec83ac90" providerId="LiveId" clId="{EC69A72D-939C-45E3-A084-34A4E55CD126}" dt="2021-10-06T16:48:55.498" v="8" actId="47"/>
        <pc:sldMkLst>
          <pc:docMk/>
          <pc:sldMk cId="3541538294" sldId="419"/>
        </pc:sldMkLst>
      </pc:sldChg>
      <pc:sldChg chg="del">
        <pc:chgData name="Minesh Patel" userId="a66d4990ec83ac90" providerId="LiveId" clId="{EC69A72D-939C-45E3-A084-34A4E55CD126}" dt="2021-10-06T16:48:38.161" v="7" actId="47"/>
        <pc:sldMkLst>
          <pc:docMk/>
          <pc:sldMk cId="1014060731" sldId="421"/>
        </pc:sldMkLst>
      </pc:sldChg>
      <pc:sldChg chg="del">
        <pc:chgData name="Minesh Patel" userId="a66d4990ec83ac90" providerId="LiveId" clId="{EC69A72D-939C-45E3-A084-34A4E55CD126}" dt="2021-10-06T16:48:38.161" v="7" actId="47"/>
        <pc:sldMkLst>
          <pc:docMk/>
          <pc:sldMk cId="1456555615" sldId="422"/>
        </pc:sldMkLst>
      </pc:sldChg>
      <pc:sldChg chg="del">
        <pc:chgData name="Minesh Patel" userId="a66d4990ec83ac90" providerId="LiveId" clId="{EC69A72D-939C-45E3-A084-34A4E55CD126}" dt="2021-10-06T16:48:38.161" v="7" actId="47"/>
        <pc:sldMkLst>
          <pc:docMk/>
          <pc:sldMk cId="3910073773" sldId="423"/>
        </pc:sldMkLst>
      </pc:sldChg>
      <pc:sldChg chg="del">
        <pc:chgData name="Minesh Patel" userId="a66d4990ec83ac90" providerId="LiveId" clId="{EC69A72D-939C-45E3-A084-34A4E55CD126}" dt="2021-10-06T16:48:38.161" v="7" actId="47"/>
        <pc:sldMkLst>
          <pc:docMk/>
          <pc:sldMk cId="2975268049" sldId="427"/>
        </pc:sldMkLst>
      </pc:sldChg>
      <pc:sldChg chg="del">
        <pc:chgData name="Minesh Patel" userId="a66d4990ec83ac90" providerId="LiveId" clId="{EC69A72D-939C-45E3-A084-34A4E55CD126}" dt="2021-10-06T16:48:38.161" v="7" actId="47"/>
        <pc:sldMkLst>
          <pc:docMk/>
          <pc:sldMk cId="3167450622" sldId="429"/>
        </pc:sldMkLst>
      </pc:sldChg>
      <pc:sldChg chg="del">
        <pc:chgData name="Minesh Patel" userId="a66d4990ec83ac90" providerId="LiveId" clId="{EC69A72D-939C-45E3-A084-34A4E55CD126}" dt="2021-10-06T16:48:38.161" v="7" actId="47"/>
        <pc:sldMkLst>
          <pc:docMk/>
          <pc:sldMk cId="472208040" sldId="430"/>
        </pc:sldMkLst>
      </pc:sldChg>
      <pc:sldChg chg="del">
        <pc:chgData name="Minesh Patel" userId="a66d4990ec83ac90" providerId="LiveId" clId="{EC69A72D-939C-45E3-A084-34A4E55CD126}" dt="2021-10-06T16:48:55.498" v="8" actId="47"/>
        <pc:sldMkLst>
          <pc:docMk/>
          <pc:sldMk cId="310058944" sldId="431"/>
        </pc:sldMkLst>
      </pc:sldChg>
      <pc:sldChg chg="del">
        <pc:chgData name="Minesh Patel" userId="a66d4990ec83ac90" providerId="LiveId" clId="{EC69A72D-939C-45E3-A084-34A4E55CD126}" dt="2021-10-06T16:48:38.161" v="7" actId="47"/>
        <pc:sldMkLst>
          <pc:docMk/>
          <pc:sldMk cId="2837311020" sldId="432"/>
        </pc:sldMkLst>
      </pc:sldChg>
      <pc:sldChg chg="del">
        <pc:chgData name="Minesh Patel" userId="a66d4990ec83ac90" providerId="LiveId" clId="{EC69A72D-939C-45E3-A084-34A4E55CD126}" dt="2021-10-06T16:48:38.161" v="7" actId="47"/>
        <pc:sldMkLst>
          <pc:docMk/>
          <pc:sldMk cId="1773846755" sldId="433"/>
        </pc:sldMkLst>
      </pc:sldChg>
      <pc:sldChg chg="del">
        <pc:chgData name="Minesh Patel" userId="a66d4990ec83ac90" providerId="LiveId" clId="{EC69A72D-939C-45E3-A084-34A4E55CD126}" dt="2021-10-06T16:48:55.498" v="8" actId="47"/>
        <pc:sldMkLst>
          <pc:docMk/>
          <pc:sldMk cId="287208086" sldId="439"/>
        </pc:sldMkLst>
      </pc:sldChg>
      <pc:sldChg chg="del">
        <pc:chgData name="Minesh Patel" userId="a66d4990ec83ac90" providerId="LiveId" clId="{EC69A72D-939C-45E3-A084-34A4E55CD126}" dt="2021-10-06T16:48:38.161" v="7" actId="47"/>
        <pc:sldMkLst>
          <pc:docMk/>
          <pc:sldMk cId="2884144647" sldId="442"/>
        </pc:sldMkLst>
      </pc:sldChg>
      <pc:sldChg chg="del">
        <pc:chgData name="Minesh Patel" userId="a66d4990ec83ac90" providerId="LiveId" clId="{EC69A72D-939C-45E3-A084-34A4E55CD126}" dt="2021-10-06T16:48:38.161" v="7" actId="47"/>
        <pc:sldMkLst>
          <pc:docMk/>
          <pc:sldMk cId="1928141824" sldId="445"/>
        </pc:sldMkLst>
      </pc:sldChg>
      <pc:sldChg chg="del">
        <pc:chgData name="Minesh Patel" userId="a66d4990ec83ac90" providerId="LiveId" clId="{EC69A72D-939C-45E3-A084-34A4E55CD126}" dt="2021-10-06T16:48:38.161" v="7" actId="47"/>
        <pc:sldMkLst>
          <pc:docMk/>
          <pc:sldMk cId="26282005" sldId="446"/>
        </pc:sldMkLst>
      </pc:sldChg>
      <pc:sldChg chg="del">
        <pc:chgData name="Minesh Patel" userId="a66d4990ec83ac90" providerId="LiveId" clId="{EC69A72D-939C-45E3-A084-34A4E55CD126}" dt="2021-10-06T16:48:55.498" v="8" actId="47"/>
        <pc:sldMkLst>
          <pc:docMk/>
          <pc:sldMk cId="3969117591" sldId="447"/>
        </pc:sldMkLst>
      </pc:sldChg>
      <pc:sldChg chg="del">
        <pc:chgData name="Minesh Patel" userId="a66d4990ec83ac90" providerId="LiveId" clId="{EC69A72D-939C-45E3-A084-34A4E55CD126}" dt="2021-10-06T16:48:55.498" v="8" actId="47"/>
        <pc:sldMkLst>
          <pc:docMk/>
          <pc:sldMk cId="753001406" sldId="448"/>
        </pc:sldMkLst>
      </pc:sldChg>
      <pc:sldChg chg="del">
        <pc:chgData name="Minesh Patel" userId="a66d4990ec83ac90" providerId="LiveId" clId="{EC69A72D-939C-45E3-A084-34A4E55CD126}" dt="2021-10-06T16:48:38.161" v="7" actId="47"/>
        <pc:sldMkLst>
          <pc:docMk/>
          <pc:sldMk cId="2204234516" sldId="449"/>
        </pc:sldMkLst>
      </pc:sldChg>
      <pc:sldChg chg="del">
        <pc:chgData name="Minesh Patel" userId="a66d4990ec83ac90" providerId="LiveId" clId="{EC69A72D-939C-45E3-A084-34A4E55CD126}" dt="2021-10-06T16:48:38.161" v="7" actId="47"/>
        <pc:sldMkLst>
          <pc:docMk/>
          <pc:sldMk cId="2210273427" sldId="450"/>
        </pc:sldMkLst>
      </pc:sldChg>
      <pc:sldChg chg="del">
        <pc:chgData name="Minesh Patel" userId="a66d4990ec83ac90" providerId="LiveId" clId="{EC69A72D-939C-45E3-A084-34A4E55CD126}" dt="2021-10-06T16:48:38.161" v="7" actId="47"/>
        <pc:sldMkLst>
          <pc:docMk/>
          <pc:sldMk cId="232232348" sldId="451"/>
        </pc:sldMkLst>
      </pc:sldChg>
      <pc:sldChg chg="del">
        <pc:chgData name="Minesh Patel" userId="a66d4990ec83ac90" providerId="LiveId" clId="{EC69A72D-939C-45E3-A084-34A4E55CD126}" dt="2021-10-06T16:48:38.161" v="7" actId="47"/>
        <pc:sldMkLst>
          <pc:docMk/>
          <pc:sldMk cId="3901157865" sldId="452"/>
        </pc:sldMkLst>
      </pc:sldChg>
      <pc:sldChg chg="del">
        <pc:chgData name="Minesh Patel" userId="a66d4990ec83ac90" providerId="LiveId" clId="{EC69A72D-939C-45E3-A084-34A4E55CD126}" dt="2021-10-06T16:48:38.161" v="7" actId="47"/>
        <pc:sldMkLst>
          <pc:docMk/>
          <pc:sldMk cId="1241623664" sldId="453"/>
        </pc:sldMkLst>
      </pc:sldChg>
      <pc:sldChg chg="del">
        <pc:chgData name="Minesh Patel" userId="a66d4990ec83ac90" providerId="LiveId" clId="{EC69A72D-939C-45E3-A084-34A4E55CD126}" dt="2021-10-06T16:48:38.161" v="7" actId="47"/>
        <pc:sldMkLst>
          <pc:docMk/>
          <pc:sldMk cId="1542192148" sldId="454"/>
        </pc:sldMkLst>
      </pc:sldChg>
      <pc:sldChg chg="del">
        <pc:chgData name="Minesh Patel" userId="a66d4990ec83ac90" providerId="LiveId" clId="{EC69A72D-939C-45E3-A084-34A4E55CD126}" dt="2021-10-06T16:48:55.498" v="8" actId="47"/>
        <pc:sldMkLst>
          <pc:docMk/>
          <pc:sldMk cId="4014423820" sldId="455"/>
        </pc:sldMkLst>
      </pc:sldChg>
      <pc:sldChg chg="del">
        <pc:chgData name="Minesh Patel" userId="a66d4990ec83ac90" providerId="LiveId" clId="{EC69A72D-939C-45E3-A084-34A4E55CD126}" dt="2021-10-06T16:48:55.498" v="8" actId="47"/>
        <pc:sldMkLst>
          <pc:docMk/>
          <pc:sldMk cId="1359983188" sldId="457"/>
        </pc:sldMkLst>
      </pc:sldChg>
      <pc:sldChg chg="del">
        <pc:chgData name="Minesh Patel" userId="a66d4990ec83ac90" providerId="LiveId" clId="{EC69A72D-939C-45E3-A084-34A4E55CD126}" dt="2021-10-06T16:48:38.161" v="7" actId="47"/>
        <pc:sldMkLst>
          <pc:docMk/>
          <pc:sldMk cId="679105012" sldId="460"/>
        </pc:sldMkLst>
      </pc:sldChg>
      <pc:sldChg chg="delSp mod">
        <pc:chgData name="Minesh Patel" userId="a66d4990ec83ac90" providerId="LiveId" clId="{EC69A72D-939C-45E3-A084-34A4E55CD126}" dt="2021-10-06T16:49:41.267" v="19" actId="478"/>
        <pc:sldMkLst>
          <pc:docMk/>
          <pc:sldMk cId="462382982" sldId="461"/>
        </pc:sldMkLst>
        <pc:grpChg chg="del">
          <ac:chgData name="Minesh Patel" userId="a66d4990ec83ac90" providerId="LiveId" clId="{EC69A72D-939C-45E3-A084-34A4E55CD126}" dt="2021-10-06T16:49:41.267" v="19" actId="478"/>
          <ac:grpSpMkLst>
            <pc:docMk/>
            <pc:sldMk cId="462382982" sldId="461"/>
            <ac:grpSpMk id="38" creationId="{E9287A28-84AF-4849-A0AE-163722C8BBE4}"/>
          </ac:grpSpMkLst>
        </pc:grpChg>
      </pc:sldChg>
      <pc:sldChg chg="del">
        <pc:chgData name="Minesh Patel" userId="a66d4990ec83ac90" providerId="LiveId" clId="{EC69A72D-939C-45E3-A084-34A4E55CD126}" dt="2021-10-06T16:48:55.498" v="8" actId="47"/>
        <pc:sldMkLst>
          <pc:docMk/>
          <pc:sldMk cId="3821809733" sldId="462"/>
        </pc:sldMkLst>
      </pc:sldChg>
      <pc:sldChg chg="del">
        <pc:chgData name="Minesh Patel" userId="a66d4990ec83ac90" providerId="LiveId" clId="{EC69A72D-939C-45E3-A084-34A4E55CD126}" dt="2021-10-06T16:48:38.161" v="7" actId="47"/>
        <pc:sldMkLst>
          <pc:docMk/>
          <pc:sldMk cId="3943011870" sldId="463"/>
        </pc:sldMkLst>
      </pc:sldChg>
      <pc:sldChg chg="del">
        <pc:chgData name="Minesh Patel" userId="a66d4990ec83ac90" providerId="LiveId" clId="{EC69A72D-939C-45E3-A084-34A4E55CD126}" dt="2021-10-06T16:48:38.161" v="7" actId="47"/>
        <pc:sldMkLst>
          <pc:docMk/>
          <pc:sldMk cId="1494031813" sldId="464"/>
        </pc:sldMkLst>
      </pc:sldChg>
      <pc:sldChg chg="del">
        <pc:chgData name="Minesh Patel" userId="a66d4990ec83ac90" providerId="LiveId" clId="{EC69A72D-939C-45E3-A084-34A4E55CD126}" dt="2021-10-06T16:48:38.161" v="7" actId="47"/>
        <pc:sldMkLst>
          <pc:docMk/>
          <pc:sldMk cId="1400727729" sldId="466"/>
        </pc:sldMkLst>
      </pc:sldChg>
      <pc:sldChg chg="del">
        <pc:chgData name="Minesh Patel" userId="a66d4990ec83ac90" providerId="LiveId" clId="{EC69A72D-939C-45E3-A084-34A4E55CD126}" dt="2021-10-06T16:48:55.498" v="8" actId="47"/>
        <pc:sldMkLst>
          <pc:docMk/>
          <pc:sldMk cId="3317330673" sldId="467"/>
        </pc:sldMkLst>
      </pc:sldChg>
      <pc:sldChg chg="del">
        <pc:chgData name="Minesh Patel" userId="a66d4990ec83ac90" providerId="LiveId" clId="{EC69A72D-939C-45E3-A084-34A4E55CD126}" dt="2021-10-06T16:48:38.161" v="7" actId="47"/>
        <pc:sldMkLst>
          <pc:docMk/>
          <pc:sldMk cId="1106492765" sldId="468"/>
        </pc:sldMkLst>
      </pc:sldChg>
      <pc:sldChg chg="del">
        <pc:chgData name="Minesh Patel" userId="a66d4990ec83ac90" providerId="LiveId" clId="{EC69A72D-939C-45E3-A084-34A4E55CD126}" dt="2021-10-06T16:48:38.161" v="7" actId="47"/>
        <pc:sldMkLst>
          <pc:docMk/>
          <pc:sldMk cId="180194456" sldId="469"/>
        </pc:sldMkLst>
      </pc:sldChg>
      <pc:sldChg chg="del">
        <pc:chgData name="Minesh Patel" userId="a66d4990ec83ac90" providerId="LiveId" clId="{EC69A72D-939C-45E3-A084-34A4E55CD126}" dt="2021-10-06T16:48:55.498" v="8" actId="47"/>
        <pc:sldMkLst>
          <pc:docMk/>
          <pc:sldMk cId="247049314" sldId="470"/>
        </pc:sldMkLst>
      </pc:sldChg>
      <pc:sldChg chg="del">
        <pc:chgData name="Minesh Patel" userId="a66d4990ec83ac90" providerId="LiveId" clId="{EC69A72D-939C-45E3-A084-34A4E55CD126}" dt="2021-10-06T16:48:38.161" v="7" actId="47"/>
        <pc:sldMkLst>
          <pc:docMk/>
          <pc:sldMk cId="4001302457" sldId="471"/>
        </pc:sldMkLst>
      </pc:sldChg>
      <pc:sldChg chg="del">
        <pc:chgData name="Minesh Patel" userId="a66d4990ec83ac90" providerId="LiveId" clId="{EC69A72D-939C-45E3-A084-34A4E55CD126}" dt="2021-10-06T16:48:38.161" v="7" actId="47"/>
        <pc:sldMkLst>
          <pc:docMk/>
          <pc:sldMk cId="3178295170" sldId="472"/>
        </pc:sldMkLst>
      </pc:sldChg>
      <pc:sldChg chg="del">
        <pc:chgData name="Minesh Patel" userId="a66d4990ec83ac90" providerId="LiveId" clId="{EC69A72D-939C-45E3-A084-34A4E55CD126}" dt="2021-10-06T16:48:38.161" v="7" actId="47"/>
        <pc:sldMkLst>
          <pc:docMk/>
          <pc:sldMk cId="4275640374" sldId="473"/>
        </pc:sldMkLst>
      </pc:sldChg>
      <pc:sldChg chg="del">
        <pc:chgData name="Minesh Patel" userId="a66d4990ec83ac90" providerId="LiveId" clId="{EC69A72D-939C-45E3-A084-34A4E55CD126}" dt="2021-10-06T16:48:55.498" v="8" actId="47"/>
        <pc:sldMkLst>
          <pc:docMk/>
          <pc:sldMk cId="367804254" sldId="474"/>
        </pc:sldMkLst>
      </pc:sldChg>
      <pc:sldChg chg="del">
        <pc:chgData name="Minesh Patel" userId="a66d4990ec83ac90" providerId="LiveId" clId="{EC69A72D-939C-45E3-A084-34A4E55CD126}" dt="2021-10-06T16:48:55.498" v="8" actId="47"/>
        <pc:sldMkLst>
          <pc:docMk/>
          <pc:sldMk cId="2038085540" sldId="475"/>
        </pc:sldMkLst>
      </pc:sldChg>
      <pc:sldChg chg="del">
        <pc:chgData name="Minesh Patel" userId="a66d4990ec83ac90" providerId="LiveId" clId="{EC69A72D-939C-45E3-A084-34A4E55CD126}" dt="2021-10-06T16:48:55.498" v="8" actId="47"/>
        <pc:sldMkLst>
          <pc:docMk/>
          <pc:sldMk cId="4017287854" sldId="476"/>
        </pc:sldMkLst>
      </pc:sldChg>
      <pc:sldChg chg="del">
        <pc:chgData name="Minesh Patel" userId="a66d4990ec83ac90" providerId="LiveId" clId="{EC69A72D-939C-45E3-A084-34A4E55CD126}" dt="2021-10-06T16:48:55.498" v="8" actId="47"/>
        <pc:sldMkLst>
          <pc:docMk/>
          <pc:sldMk cId="1728792082" sldId="477"/>
        </pc:sldMkLst>
      </pc:sldChg>
      <pc:sldChg chg="del">
        <pc:chgData name="Minesh Patel" userId="a66d4990ec83ac90" providerId="LiveId" clId="{EC69A72D-939C-45E3-A084-34A4E55CD126}" dt="2021-10-06T16:48:55.498" v="8" actId="47"/>
        <pc:sldMkLst>
          <pc:docMk/>
          <pc:sldMk cId="4082054852" sldId="478"/>
        </pc:sldMkLst>
      </pc:sldChg>
      <pc:sldChg chg="del">
        <pc:chgData name="Minesh Patel" userId="a66d4990ec83ac90" providerId="LiveId" clId="{EC69A72D-939C-45E3-A084-34A4E55CD126}" dt="2021-10-06T16:48:55.498" v="8" actId="47"/>
        <pc:sldMkLst>
          <pc:docMk/>
          <pc:sldMk cId="4067144917" sldId="479"/>
        </pc:sldMkLst>
      </pc:sldChg>
      <pc:sldChg chg="del">
        <pc:chgData name="Minesh Patel" userId="a66d4990ec83ac90" providerId="LiveId" clId="{EC69A72D-939C-45E3-A084-34A4E55CD126}" dt="2021-10-06T16:48:55.498" v="8" actId="47"/>
        <pc:sldMkLst>
          <pc:docMk/>
          <pc:sldMk cId="2837375429" sldId="480"/>
        </pc:sldMkLst>
      </pc:sldChg>
      <pc:sldChg chg="del">
        <pc:chgData name="Minesh Patel" userId="a66d4990ec83ac90" providerId="LiveId" clId="{EC69A72D-939C-45E3-A084-34A4E55CD126}" dt="2021-10-06T16:48:55.498" v="8" actId="47"/>
        <pc:sldMkLst>
          <pc:docMk/>
          <pc:sldMk cId="1281692163" sldId="482"/>
        </pc:sldMkLst>
      </pc:sldChg>
      <pc:sldChg chg="del">
        <pc:chgData name="Minesh Patel" userId="a66d4990ec83ac90" providerId="LiveId" clId="{EC69A72D-939C-45E3-A084-34A4E55CD126}" dt="2021-10-06T16:48:55.498" v="8" actId="47"/>
        <pc:sldMkLst>
          <pc:docMk/>
          <pc:sldMk cId="2846038810" sldId="483"/>
        </pc:sldMkLst>
      </pc:sldChg>
      <pc:sldChg chg="del">
        <pc:chgData name="Minesh Patel" userId="a66d4990ec83ac90" providerId="LiveId" clId="{EC69A72D-939C-45E3-A084-34A4E55CD126}" dt="2021-10-06T16:48:55.498" v="8" actId="47"/>
        <pc:sldMkLst>
          <pc:docMk/>
          <pc:sldMk cId="720337049" sldId="484"/>
        </pc:sldMkLst>
      </pc:sldChg>
      <pc:sldChg chg="del">
        <pc:chgData name="Minesh Patel" userId="a66d4990ec83ac90" providerId="LiveId" clId="{EC69A72D-939C-45E3-A084-34A4E55CD126}" dt="2021-10-06T16:48:55.498" v="8" actId="47"/>
        <pc:sldMkLst>
          <pc:docMk/>
          <pc:sldMk cId="3080965815" sldId="485"/>
        </pc:sldMkLst>
      </pc:sldChg>
      <pc:sldChg chg="del">
        <pc:chgData name="Minesh Patel" userId="a66d4990ec83ac90" providerId="LiveId" clId="{EC69A72D-939C-45E3-A084-34A4E55CD126}" dt="2021-10-06T16:51:37.842" v="51" actId="47"/>
        <pc:sldMkLst>
          <pc:docMk/>
          <pc:sldMk cId="2234261169" sldId="486"/>
        </pc:sldMkLst>
      </pc:sldChg>
      <pc:sldChg chg="del">
        <pc:chgData name="Minesh Patel" userId="a66d4990ec83ac90" providerId="LiveId" clId="{EC69A72D-939C-45E3-A084-34A4E55CD126}" dt="2021-10-06T16:48:55.498" v="8" actId="47"/>
        <pc:sldMkLst>
          <pc:docMk/>
          <pc:sldMk cId="2055553996" sldId="487"/>
        </pc:sldMkLst>
      </pc:sldChg>
      <pc:sldChg chg="del">
        <pc:chgData name="Minesh Patel" userId="a66d4990ec83ac90" providerId="LiveId" clId="{EC69A72D-939C-45E3-A084-34A4E55CD126}" dt="2021-10-06T16:48:38.161" v="7" actId="47"/>
        <pc:sldMkLst>
          <pc:docMk/>
          <pc:sldMk cId="4084760083" sldId="499"/>
        </pc:sldMkLst>
      </pc:sldChg>
      <pc:sldChg chg="del">
        <pc:chgData name="Minesh Patel" userId="a66d4990ec83ac90" providerId="LiveId" clId="{EC69A72D-939C-45E3-A084-34A4E55CD126}" dt="2021-10-06T16:48:55.498" v="8" actId="47"/>
        <pc:sldMkLst>
          <pc:docMk/>
          <pc:sldMk cId="376717277" sldId="520"/>
        </pc:sldMkLst>
      </pc:sldChg>
      <pc:sldChg chg="del">
        <pc:chgData name="Minesh Patel" userId="a66d4990ec83ac90" providerId="LiveId" clId="{EC69A72D-939C-45E3-A084-34A4E55CD126}" dt="2021-10-06T16:48:55.498" v="8" actId="47"/>
        <pc:sldMkLst>
          <pc:docMk/>
          <pc:sldMk cId="311769376" sldId="521"/>
        </pc:sldMkLst>
      </pc:sldChg>
      <pc:sldChg chg="del">
        <pc:chgData name="Minesh Patel" userId="a66d4990ec83ac90" providerId="LiveId" clId="{EC69A72D-939C-45E3-A084-34A4E55CD126}" dt="2021-10-06T16:48:55.498" v="8" actId="47"/>
        <pc:sldMkLst>
          <pc:docMk/>
          <pc:sldMk cId="1914147300" sldId="522"/>
        </pc:sldMkLst>
      </pc:sldChg>
      <pc:sldChg chg="del">
        <pc:chgData name="Minesh Patel" userId="a66d4990ec83ac90" providerId="LiveId" clId="{EC69A72D-939C-45E3-A084-34A4E55CD126}" dt="2021-10-06T16:48:55.498" v="8" actId="47"/>
        <pc:sldMkLst>
          <pc:docMk/>
          <pc:sldMk cId="523561075" sldId="523"/>
        </pc:sldMkLst>
      </pc:sldChg>
      <pc:sldChg chg="del">
        <pc:chgData name="Minesh Patel" userId="a66d4990ec83ac90" providerId="LiveId" clId="{EC69A72D-939C-45E3-A084-34A4E55CD126}" dt="2021-10-06T16:48:55.498" v="8" actId="47"/>
        <pc:sldMkLst>
          <pc:docMk/>
          <pc:sldMk cId="2989100706" sldId="524"/>
        </pc:sldMkLst>
      </pc:sldChg>
      <pc:sldChg chg="del">
        <pc:chgData name="Minesh Patel" userId="a66d4990ec83ac90" providerId="LiveId" clId="{EC69A72D-939C-45E3-A084-34A4E55CD126}" dt="2021-10-06T16:48:55.498" v="8" actId="47"/>
        <pc:sldMkLst>
          <pc:docMk/>
          <pc:sldMk cId="2887651938" sldId="525"/>
        </pc:sldMkLst>
      </pc:sldChg>
      <pc:sldChg chg="delSp mod">
        <pc:chgData name="Minesh Patel" userId="a66d4990ec83ac90" providerId="LiveId" clId="{EC69A72D-939C-45E3-A084-34A4E55CD126}" dt="2021-10-06T16:49:34.353" v="14" actId="478"/>
        <pc:sldMkLst>
          <pc:docMk/>
          <pc:sldMk cId="1057542308" sldId="526"/>
        </pc:sldMkLst>
        <pc:grpChg chg="del">
          <ac:chgData name="Minesh Patel" userId="a66d4990ec83ac90" providerId="LiveId" clId="{EC69A72D-939C-45E3-A084-34A4E55CD126}" dt="2021-10-06T16:49:34.353" v="14" actId="478"/>
          <ac:grpSpMkLst>
            <pc:docMk/>
            <pc:sldMk cId="1057542308" sldId="526"/>
            <ac:grpSpMk id="32" creationId="{B78A1A58-8FD8-4207-9F2F-BA61D65D0C9A}"/>
          </ac:grpSpMkLst>
        </pc:grpChg>
      </pc:sldChg>
      <pc:sldChg chg="delSp mod">
        <pc:chgData name="Minesh Patel" userId="a66d4990ec83ac90" providerId="LiveId" clId="{EC69A72D-939C-45E3-A084-34A4E55CD126}" dt="2021-10-06T16:49:57.988" v="27" actId="478"/>
        <pc:sldMkLst>
          <pc:docMk/>
          <pc:sldMk cId="1533604747" sldId="527"/>
        </pc:sldMkLst>
        <pc:grpChg chg="del">
          <ac:chgData name="Minesh Patel" userId="a66d4990ec83ac90" providerId="LiveId" clId="{EC69A72D-939C-45E3-A084-34A4E55CD126}" dt="2021-10-06T16:49:57.988" v="27" actId="478"/>
          <ac:grpSpMkLst>
            <pc:docMk/>
            <pc:sldMk cId="1533604747" sldId="527"/>
            <ac:grpSpMk id="31" creationId="{CFC874DE-4258-4645-A839-7AC7E5958305}"/>
          </ac:grpSpMkLst>
        </pc:grpChg>
      </pc:sldChg>
      <pc:sldChg chg="delSp mod">
        <pc:chgData name="Minesh Patel" userId="a66d4990ec83ac90" providerId="LiveId" clId="{EC69A72D-939C-45E3-A084-34A4E55CD126}" dt="2021-10-06T16:50:48.501" v="36" actId="478"/>
        <pc:sldMkLst>
          <pc:docMk/>
          <pc:sldMk cId="167103795" sldId="528"/>
        </pc:sldMkLst>
        <pc:grpChg chg="del">
          <ac:chgData name="Minesh Patel" userId="a66d4990ec83ac90" providerId="LiveId" clId="{EC69A72D-939C-45E3-A084-34A4E55CD126}" dt="2021-10-06T16:50:48.501" v="36" actId="478"/>
          <ac:grpSpMkLst>
            <pc:docMk/>
            <pc:sldMk cId="167103795" sldId="528"/>
            <ac:grpSpMk id="43" creationId="{7CB46CB2-BA90-406B-85B3-DD3A0AA58437}"/>
          </ac:grpSpMkLst>
        </pc:grpChg>
      </pc:sldChg>
      <pc:sldChg chg="del">
        <pc:chgData name="Minesh Patel" userId="a66d4990ec83ac90" providerId="LiveId" clId="{EC69A72D-939C-45E3-A084-34A4E55CD126}" dt="2021-10-06T16:48:55.498" v="8" actId="47"/>
        <pc:sldMkLst>
          <pc:docMk/>
          <pc:sldMk cId="96258215" sldId="532"/>
        </pc:sldMkLst>
      </pc:sldChg>
      <pc:sldChg chg="del">
        <pc:chgData name="Minesh Patel" userId="a66d4990ec83ac90" providerId="LiveId" clId="{EC69A72D-939C-45E3-A084-34A4E55CD126}" dt="2021-10-06T16:48:55.498" v="8" actId="47"/>
        <pc:sldMkLst>
          <pc:docMk/>
          <pc:sldMk cId="1881749701" sldId="539"/>
        </pc:sldMkLst>
      </pc:sldChg>
      <pc:sldChg chg="del">
        <pc:chgData name="Minesh Patel" userId="a66d4990ec83ac90" providerId="LiveId" clId="{EC69A72D-939C-45E3-A084-34A4E55CD126}" dt="2021-10-06T16:48:55.498" v="8" actId="47"/>
        <pc:sldMkLst>
          <pc:docMk/>
          <pc:sldMk cId="1670061514" sldId="540"/>
        </pc:sldMkLst>
      </pc:sldChg>
      <pc:sldChg chg="del">
        <pc:chgData name="Minesh Patel" userId="a66d4990ec83ac90" providerId="LiveId" clId="{EC69A72D-939C-45E3-A084-34A4E55CD126}" dt="2021-10-06T16:48:38.161" v="7" actId="47"/>
        <pc:sldMkLst>
          <pc:docMk/>
          <pc:sldMk cId="80909926" sldId="541"/>
        </pc:sldMkLst>
      </pc:sldChg>
      <pc:sldChg chg="del">
        <pc:chgData name="Minesh Patel" userId="a66d4990ec83ac90" providerId="LiveId" clId="{EC69A72D-939C-45E3-A084-34A4E55CD126}" dt="2021-10-06T16:48:38.161" v="7" actId="47"/>
        <pc:sldMkLst>
          <pc:docMk/>
          <pc:sldMk cId="1843085150" sldId="542"/>
        </pc:sldMkLst>
      </pc:sldChg>
      <pc:sldChg chg="del">
        <pc:chgData name="Minesh Patel" userId="a66d4990ec83ac90" providerId="LiveId" clId="{EC69A72D-939C-45E3-A084-34A4E55CD126}" dt="2021-10-06T16:48:55.498" v="8" actId="47"/>
        <pc:sldMkLst>
          <pc:docMk/>
          <pc:sldMk cId="4074764877" sldId="543"/>
        </pc:sldMkLst>
      </pc:sldChg>
      <pc:sldChg chg="del">
        <pc:chgData name="Minesh Patel" userId="a66d4990ec83ac90" providerId="LiveId" clId="{EC69A72D-939C-45E3-A084-34A4E55CD126}" dt="2021-10-06T16:48:55.498" v="8" actId="47"/>
        <pc:sldMkLst>
          <pc:docMk/>
          <pc:sldMk cId="3980152286" sldId="544"/>
        </pc:sldMkLst>
      </pc:sldChg>
      <pc:sldChg chg="del">
        <pc:chgData name="Minesh Patel" userId="a66d4990ec83ac90" providerId="LiveId" clId="{EC69A72D-939C-45E3-A084-34A4E55CD126}" dt="2021-10-06T16:48:55.498" v="8" actId="47"/>
        <pc:sldMkLst>
          <pc:docMk/>
          <pc:sldMk cId="2937292485" sldId="545"/>
        </pc:sldMkLst>
      </pc:sldChg>
      <pc:sldChg chg="del">
        <pc:chgData name="Minesh Patel" userId="a66d4990ec83ac90" providerId="LiveId" clId="{EC69A72D-939C-45E3-A084-34A4E55CD126}" dt="2021-10-06T16:48:38.161" v="7" actId="47"/>
        <pc:sldMkLst>
          <pc:docMk/>
          <pc:sldMk cId="2532098753" sldId="547"/>
        </pc:sldMkLst>
      </pc:sldChg>
      <pc:sldChg chg="del">
        <pc:chgData name="Minesh Patel" userId="a66d4990ec83ac90" providerId="LiveId" clId="{EC69A72D-939C-45E3-A084-34A4E55CD126}" dt="2021-10-06T16:48:38.161" v="7" actId="47"/>
        <pc:sldMkLst>
          <pc:docMk/>
          <pc:sldMk cId="2475908568" sldId="550"/>
        </pc:sldMkLst>
      </pc:sldChg>
      <pc:sldChg chg="del">
        <pc:chgData name="Minesh Patel" userId="a66d4990ec83ac90" providerId="LiveId" clId="{EC69A72D-939C-45E3-A084-34A4E55CD126}" dt="2021-10-06T16:48:38.161" v="7" actId="47"/>
        <pc:sldMkLst>
          <pc:docMk/>
          <pc:sldMk cId="364471644" sldId="552"/>
        </pc:sldMkLst>
      </pc:sldChg>
      <pc:sldChg chg="del">
        <pc:chgData name="Minesh Patel" userId="a66d4990ec83ac90" providerId="LiveId" clId="{EC69A72D-939C-45E3-A084-34A4E55CD126}" dt="2021-10-06T16:48:38.161" v="7" actId="47"/>
        <pc:sldMkLst>
          <pc:docMk/>
          <pc:sldMk cId="4223902475" sldId="555"/>
        </pc:sldMkLst>
      </pc:sldChg>
      <pc:sldChg chg="del">
        <pc:chgData name="Minesh Patel" userId="a66d4990ec83ac90" providerId="LiveId" clId="{EC69A72D-939C-45E3-A084-34A4E55CD126}" dt="2021-10-06T16:48:38.161" v="7" actId="47"/>
        <pc:sldMkLst>
          <pc:docMk/>
          <pc:sldMk cId="2289706122" sldId="557"/>
        </pc:sldMkLst>
      </pc:sldChg>
      <pc:sldChg chg="delSp mod">
        <pc:chgData name="Minesh Patel" userId="a66d4990ec83ac90" providerId="LiveId" clId="{EC69A72D-939C-45E3-A084-34A4E55CD126}" dt="2021-10-06T16:49:43.453" v="20" actId="478"/>
        <pc:sldMkLst>
          <pc:docMk/>
          <pc:sldMk cId="245052472" sldId="561"/>
        </pc:sldMkLst>
        <pc:grpChg chg="del">
          <ac:chgData name="Minesh Patel" userId="a66d4990ec83ac90" providerId="LiveId" clId="{EC69A72D-939C-45E3-A084-34A4E55CD126}" dt="2021-10-06T16:49:43.453" v="20" actId="478"/>
          <ac:grpSpMkLst>
            <pc:docMk/>
            <pc:sldMk cId="245052472" sldId="561"/>
            <ac:grpSpMk id="36" creationId="{DEC385C8-29B9-4552-A542-CD0D09A7FC2B}"/>
          </ac:grpSpMkLst>
        </pc:grpChg>
      </pc:sldChg>
      <pc:sldChg chg="del">
        <pc:chgData name="Minesh Patel" userId="a66d4990ec83ac90" providerId="LiveId" clId="{EC69A72D-939C-45E3-A084-34A4E55CD126}" dt="2021-10-06T16:48:55.498" v="8" actId="47"/>
        <pc:sldMkLst>
          <pc:docMk/>
          <pc:sldMk cId="2149139066" sldId="563"/>
        </pc:sldMkLst>
      </pc:sldChg>
      <pc:sldChg chg="del">
        <pc:chgData name="Minesh Patel" userId="a66d4990ec83ac90" providerId="LiveId" clId="{EC69A72D-939C-45E3-A084-34A4E55CD126}" dt="2021-10-06T16:48:55.498" v="8" actId="47"/>
        <pc:sldMkLst>
          <pc:docMk/>
          <pc:sldMk cId="3802111950" sldId="565"/>
        </pc:sldMkLst>
      </pc:sldChg>
      <pc:sldChg chg="del">
        <pc:chgData name="Minesh Patel" userId="a66d4990ec83ac90" providerId="LiveId" clId="{EC69A72D-939C-45E3-A084-34A4E55CD126}" dt="2021-10-06T16:48:55.498" v="8" actId="47"/>
        <pc:sldMkLst>
          <pc:docMk/>
          <pc:sldMk cId="3962446826" sldId="566"/>
        </pc:sldMkLst>
      </pc:sldChg>
      <pc:sldChg chg="del">
        <pc:chgData name="Minesh Patel" userId="a66d4990ec83ac90" providerId="LiveId" clId="{EC69A72D-939C-45E3-A084-34A4E55CD126}" dt="2021-10-06T16:48:55.498" v="8" actId="47"/>
        <pc:sldMkLst>
          <pc:docMk/>
          <pc:sldMk cId="2652339663" sldId="567"/>
        </pc:sldMkLst>
      </pc:sldChg>
      <pc:sldChg chg="del">
        <pc:chgData name="Minesh Patel" userId="a66d4990ec83ac90" providerId="LiveId" clId="{EC69A72D-939C-45E3-A084-34A4E55CD126}" dt="2021-10-06T16:48:55.498" v="8" actId="47"/>
        <pc:sldMkLst>
          <pc:docMk/>
          <pc:sldMk cId="2188762186" sldId="568"/>
        </pc:sldMkLst>
      </pc:sldChg>
      <pc:sldChg chg="del">
        <pc:chgData name="Minesh Patel" userId="a66d4990ec83ac90" providerId="LiveId" clId="{EC69A72D-939C-45E3-A084-34A4E55CD126}" dt="2021-10-06T16:48:38.161" v="7" actId="47"/>
        <pc:sldMkLst>
          <pc:docMk/>
          <pc:sldMk cId="2820888828" sldId="569"/>
        </pc:sldMkLst>
      </pc:sldChg>
      <pc:sldChg chg="del">
        <pc:chgData name="Minesh Patel" userId="a66d4990ec83ac90" providerId="LiveId" clId="{EC69A72D-939C-45E3-A084-34A4E55CD126}" dt="2021-10-06T16:48:38.161" v="7" actId="47"/>
        <pc:sldMkLst>
          <pc:docMk/>
          <pc:sldMk cId="1955866054" sldId="570"/>
        </pc:sldMkLst>
      </pc:sldChg>
      <pc:sldChg chg="delSp mod">
        <pc:chgData name="Minesh Patel" userId="a66d4990ec83ac90" providerId="LiveId" clId="{EC69A72D-939C-45E3-A084-34A4E55CD126}" dt="2021-10-06T16:49:39.132" v="18" actId="478"/>
        <pc:sldMkLst>
          <pc:docMk/>
          <pc:sldMk cId="2494061879" sldId="572"/>
        </pc:sldMkLst>
        <pc:grpChg chg="del">
          <ac:chgData name="Minesh Patel" userId="a66d4990ec83ac90" providerId="LiveId" clId="{EC69A72D-939C-45E3-A084-34A4E55CD126}" dt="2021-10-06T16:49:39.132" v="18" actId="478"/>
          <ac:grpSpMkLst>
            <pc:docMk/>
            <pc:sldMk cId="2494061879" sldId="572"/>
            <ac:grpSpMk id="36" creationId="{B7950B04-7BB0-4700-AE4B-B5005BF61814}"/>
          </ac:grpSpMkLst>
        </pc:grpChg>
      </pc:sldChg>
      <pc:sldChg chg="addSp delSp mod addAnim delAnim">
        <pc:chgData name="Minesh Patel" userId="a66d4990ec83ac90" providerId="LiveId" clId="{EC69A72D-939C-45E3-A084-34A4E55CD126}" dt="2021-10-06T16:49:37.967" v="17" actId="478"/>
        <pc:sldMkLst>
          <pc:docMk/>
          <pc:sldMk cId="1595722005" sldId="573"/>
        </pc:sldMkLst>
        <pc:spChg chg="add del">
          <ac:chgData name="Minesh Patel" userId="a66d4990ec83ac90" providerId="LiveId" clId="{EC69A72D-939C-45E3-A084-34A4E55CD126}" dt="2021-10-06T16:49:37.216" v="16" actId="478"/>
          <ac:spMkLst>
            <pc:docMk/>
            <pc:sldMk cId="1595722005" sldId="573"/>
            <ac:spMk id="129" creationId="{20DD7C8A-48EE-48A0-B035-52BB543BE408}"/>
          </ac:spMkLst>
        </pc:spChg>
        <pc:grpChg chg="del">
          <ac:chgData name="Minesh Patel" userId="a66d4990ec83ac90" providerId="LiveId" clId="{EC69A72D-939C-45E3-A084-34A4E55CD126}" dt="2021-10-06T16:49:37.967" v="17" actId="478"/>
          <ac:grpSpMkLst>
            <pc:docMk/>
            <pc:sldMk cId="1595722005" sldId="573"/>
            <ac:grpSpMk id="74" creationId="{FC12423F-CD78-41BA-B093-8FC08B4572F6}"/>
          </ac:grpSpMkLst>
        </pc:grpChg>
      </pc:sldChg>
      <pc:sldChg chg="delSp modSp mod">
        <pc:chgData name="Minesh Patel" userId="a66d4990ec83ac90" providerId="LiveId" clId="{EC69A72D-939C-45E3-A084-34A4E55CD126}" dt="2021-10-07T00:28:50.428" v="120" actId="113"/>
        <pc:sldMkLst>
          <pc:docMk/>
          <pc:sldMk cId="604267266" sldId="574"/>
        </pc:sldMkLst>
        <pc:spChg chg="mod">
          <ac:chgData name="Minesh Patel" userId="a66d4990ec83ac90" providerId="LiveId" clId="{EC69A72D-939C-45E3-A084-34A4E55CD126}" dt="2021-10-07T00:28:50.428" v="120" actId="113"/>
          <ac:spMkLst>
            <pc:docMk/>
            <pc:sldMk cId="604267266" sldId="574"/>
            <ac:spMk id="3" creationId="{1A99BFB1-81EC-4CB8-98C5-CCB6787ABB00}"/>
          </ac:spMkLst>
        </pc:spChg>
        <pc:grpChg chg="del">
          <ac:chgData name="Minesh Patel" userId="a66d4990ec83ac90" providerId="LiveId" clId="{EC69A72D-939C-45E3-A084-34A4E55CD126}" dt="2021-10-06T16:49:29.745" v="12" actId="478"/>
          <ac:grpSpMkLst>
            <pc:docMk/>
            <pc:sldMk cId="604267266" sldId="574"/>
            <ac:grpSpMk id="5" creationId="{DF025E8A-47DF-4454-B343-B34FA3E5934A}"/>
          </ac:grpSpMkLst>
        </pc:grpChg>
      </pc:sldChg>
      <pc:sldChg chg="delSp mod">
        <pc:chgData name="Minesh Patel" userId="a66d4990ec83ac90" providerId="LiveId" clId="{EC69A72D-939C-45E3-A084-34A4E55CD126}" dt="2021-10-06T16:49:32.107" v="13" actId="478"/>
        <pc:sldMkLst>
          <pc:docMk/>
          <pc:sldMk cId="717992093" sldId="575"/>
        </pc:sldMkLst>
        <pc:grpChg chg="del">
          <ac:chgData name="Minesh Patel" userId="a66d4990ec83ac90" providerId="LiveId" clId="{EC69A72D-939C-45E3-A084-34A4E55CD126}" dt="2021-10-06T16:49:32.107" v="13" actId="478"/>
          <ac:grpSpMkLst>
            <pc:docMk/>
            <pc:sldMk cId="717992093" sldId="575"/>
            <ac:grpSpMk id="82" creationId="{993C77D8-D887-4861-8FD2-3B4697E7B210}"/>
          </ac:grpSpMkLst>
        </pc:grpChg>
      </pc:sldChg>
      <pc:sldChg chg="delSp mod">
        <pc:chgData name="Minesh Patel" userId="a66d4990ec83ac90" providerId="LiveId" clId="{EC69A72D-939C-45E3-A084-34A4E55CD126}" dt="2021-10-06T16:50:04.196" v="30" actId="478"/>
        <pc:sldMkLst>
          <pc:docMk/>
          <pc:sldMk cId="2854683724" sldId="576"/>
        </pc:sldMkLst>
        <pc:grpChg chg="del">
          <ac:chgData name="Minesh Patel" userId="a66d4990ec83ac90" providerId="LiveId" clId="{EC69A72D-939C-45E3-A084-34A4E55CD126}" dt="2021-10-06T16:50:04.196" v="30" actId="478"/>
          <ac:grpSpMkLst>
            <pc:docMk/>
            <pc:sldMk cId="2854683724" sldId="576"/>
            <ac:grpSpMk id="49" creationId="{3D57F0E4-CAB3-4139-9818-769322E02104}"/>
          </ac:grpSpMkLst>
        </pc:grpChg>
      </pc:sldChg>
      <pc:sldChg chg="delSp mod">
        <pc:chgData name="Minesh Patel" userId="a66d4990ec83ac90" providerId="LiveId" clId="{EC69A72D-939C-45E3-A084-34A4E55CD126}" dt="2021-10-06T16:49:59.970" v="28" actId="478"/>
        <pc:sldMkLst>
          <pc:docMk/>
          <pc:sldMk cId="1737700634" sldId="577"/>
        </pc:sldMkLst>
        <pc:grpChg chg="del">
          <ac:chgData name="Minesh Patel" userId="a66d4990ec83ac90" providerId="LiveId" clId="{EC69A72D-939C-45E3-A084-34A4E55CD126}" dt="2021-10-06T16:49:59.970" v="28" actId="478"/>
          <ac:grpSpMkLst>
            <pc:docMk/>
            <pc:sldMk cId="1737700634" sldId="577"/>
            <ac:grpSpMk id="68" creationId="{125ABC7C-F0A9-4BAD-9F6E-BBDFF43D8A9B}"/>
          </ac:grpSpMkLst>
        </pc:grpChg>
      </pc:sldChg>
      <pc:sldChg chg="delSp modSp mod">
        <pc:chgData name="Minesh Patel" userId="a66d4990ec83ac90" providerId="LiveId" clId="{EC69A72D-939C-45E3-A084-34A4E55CD126}" dt="2021-10-07T00:25:03.306" v="94" actId="1582"/>
        <pc:sldMkLst>
          <pc:docMk/>
          <pc:sldMk cId="2655545095" sldId="580"/>
        </pc:sldMkLst>
        <pc:spChg chg="mod">
          <ac:chgData name="Minesh Patel" userId="a66d4990ec83ac90" providerId="LiveId" clId="{EC69A72D-939C-45E3-A084-34A4E55CD126}" dt="2021-10-07T00:25:03.306" v="94" actId="1582"/>
          <ac:spMkLst>
            <pc:docMk/>
            <pc:sldMk cId="2655545095" sldId="580"/>
            <ac:spMk id="58" creationId="{06885F73-C037-44D6-BAD0-FCA19FBCC50D}"/>
          </ac:spMkLst>
        </pc:spChg>
        <pc:grpChg chg="del">
          <ac:chgData name="Minesh Patel" userId="a66d4990ec83ac90" providerId="LiveId" clId="{EC69A72D-939C-45E3-A084-34A4E55CD126}" dt="2021-10-06T16:49:51.841" v="24" actId="478"/>
          <ac:grpSpMkLst>
            <pc:docMk/>
            <pc:sldMk cId="2655545095" sldId="580"/>
            <ac:grpSpMk id="61" creationId="{6CCF72FF-CDDA-4BDE-BBFC-0586BC5B8147}"/>
          </ac:grpSpMkLst>
        </pc:grpChg>
      </pc:sldChg>
      <pc:sldChg chg="delSp mod">
        <pc:chgData name="Minesh Patel" userId="a66d4990ec83ac90" providerId="LiveId" clId="{EC69A72D-939C-45E3-A084-34A4E55CD126}" dt="2021-10-06T16:50:43.701" v="33" actId="478"/>
        <pc:sldMkLst>
          <pc:docMk/>
          <pc:sldMk cId="2980466645" sldId="583"/>
        </pc:sldMkLst>
        <pc:grpChg chg="del">
          <ac:chgData name="Minesh Patel" userId="a66d4990ec83ac90" providerId="LiveId" clId="{EC69A72D-939C-45E3-A084-34A4E55CD126}" dt="2021-10-06T16:50:43.701" v="33" actId="478"/>
          <ac:grpSpMkLst>
            <pc:docMk/>
            <pc:sldMk cId="2980466645" sldId="583"/>
            <ac:grpSpMk id="83" creationId="{0ED29E96-928E-4C77-ADDB-340F5637702C}"/>
          </ac:grpSpMkLst>
        </pc:grpChg>
      </pc:sldChg>
      <pc:sldChg chg="delSp mod">
        <pc:chgData name="Minesh Patel" userId="a66d4990ec83ac90" providerId="LiveId" clId="{EC69A72D-939C-45E3-A084-34A4E55CD126}" dt="2021-10-06T16:50:45.112" v="34" actId="478"/>
        <pc:sldMkLst>
          <pc:docMk/>
          <pc:sldMk cId="519374314" sldId="584"/>
        </pc:sldMkLst>
        <pc:grpChg chg="del">
          <ac:chgData name="Minesh Patel" userId="a66d4990ec83ac90" providerId="LiveId" clId="{EC69A72D-939C-45E3-A084-34A4E55CD126}" dt="2021-10-06T16:50:45.112" v="34" actId="478"/>
          <ac:grpSpMkLst>
            <pc:docMk/>
            <pc:sldMk cId="519374314" sldId="584"/>
            <ac:grpSpMk id="60" creationId="{C4D6E122-5EFB-4AFE-9DAE-82F149C80034}"/>
          </ac:grpSpMkLst>
        </pc:grpChg>
      </pc:sldChg>
      <pc:sldChg chg="delSp modSp mod">
        <pc:chgData name="Minesh Patel" userId="a66d4990ec83ac90" providerId="LiveId" clId="{EC69A72D-939C-45E3-A084-34A4E55CD126}" dt="2021-10-07T00:33:27.491" v="141" actId="20577"/>
        <pc:sldMkLst>
          <pc:docMk/>
          <pc:sldMk cId="2938974279" sldId="585"/>
        </pc:sldMkLst>
        <pc:spChg chg="mod">
          <ac:chgData name="Minesh Patel" userId="a66d4990ec83ac90" providerId="LiveId" clId="{EC69A72D-939C-45E3-A084-34A4E55CD126}" dt="2021-10-07T00:33:27.491" v="141" actId="20577"/>
          <ac:spMkLst>
            <pc:docMk/>
            <pc:sldMk cId="2938974279" sldId="585"/>
            <ac:spMk id="172" creationId="{DB3E6A85-9BAC-4974-BDDB-ACFACD95E6DF}"/>
          </ac:spMkLst>
        </pc:spChg>
        <pc:grpChg chg="del">
          <ac:chgData name="Minesh Patel" userId="a66d4990ec83ac90" providerId="LiveId" clId="{EC69A72D-939C-45E3-A084-34A4E55CD126}" dt="2021-10-06T16:49:47.651" v="22" actId="478"/>
          <ac:grpSpMkLst>
            <pc:docMk/>
            <pc:sldMk cId="2938974279" sldId="585"/>
            <ac:grpSpMk id="61" creationId="{2AE7E601-5619-4D2A-BCD0-1DC71F11EF45}"/>
          </ac:grpSpMkLst>
        </pc:grpChg>
      </pc:sldChg>
      <pc:sldChg chg="delSp modSp mod">
        <pc:chgData name="Minesh Patel" userId="a66d4990ec83ac90" providerId="LiveId" clId="{EC69A72D-939C-45E3-A084-34A4E55CD126}" dt="2021-10-07T00:24:49.713" v="91" actId="1582"/>
        <pc:sldMkLst>
          <pc:docMk/>
          <pc:sldMk cId="1405234968" sldId="586"/>
        </pc:sldMkLst>
        <pc:spChg chg="mod">
          <ac:chgData name="Minesh Patel" userId="a66d4990ec83ac90" providerId="LiveId" clId="{EC69A72D-939C-45E3-A084-34A4E55CD126}" dt="2021-10-07T00:24:49.713" v="91" actId="1582"/>
          <ac:spMkLst>
            <pc:docMk/>
            <pc:sldMk cId="1405234968" sldId="586"/>
            <ac:spMk id="58" creationId="{06885F73-C037-44D6-BAD0-FCA19FBCC50D}"/>
          </ac:spMkLst>
        </pc:spChg>
        <pc:grpChg chg="del">
          <ac:chgData name="Minesh Patel" userId="a66d4990ec83ac90" providerId="LiveId" clId="{EC69A72D-939C-45E3-A084-34A4E55CD126}" dt="2021-10-06T16:49:49.424" v="23" actId="478"/>
          <ac:grpSpMkLst>
            <pc:docMk/>
            <pc:sldMk cId="1405234968" sldId="586"/>
            <ac:grpSpMk id="51" creationId="{538597B9-F0A9-49DA-A3E1-FCCE5306306F}"/>
          </ac:grpSpMkLst>
        </pc:grpChg>
      </pc:sldChg>
      <pc:sldChg chg="delSp modSp mod">
        <pc:chgData name="Minesh Patel" userId="a66d4990ec83ac90" providerId="LiveId" clId="{EC69A72D-939C-45E3-A084-34A4E55CD126}" dt="2021-10-07T00:35:22.454" v="153" actId="1076"/>
        <pc:sldMkLst>
          <pc:docMk/>
          <pc:sldMk cId="3921920343" sldId="587"/>
        </pc:sldMkLst>
        <pc:spChg chg="mod">
          <ac:chgData name="Minesh Patel" userId="a66d4990ec83ac90" providerId="LiveId" clId="{EC69A72D-939C-45E3-A084-34A4E55CD126}" dt="2021-10-07T00:34:43.473" v="145" actId="14100"/>
          <ac:spMkLst>
            <pc:docMk/>
            <pc:sldMk cId="3921920343" sldId="587"/>
            <ac:spMk id="12" creationId="{A19E4359-E17B-49EE-BB99-0F6EBEF6120C}"/>
          </ac:spMkLst>
        </pc:spChg>
        <pc:spChg chg="mod">
          <ac:chgData name="Minesh Patel" userId="a66d4990ec83ac90" providerId="LiveId" clId="{EC69A72D-939C-45E3-A084-34A4E55CD126}" dt="2021-10-07T00:34:30.284" v="143" actId="1076"/>
          <ac:spMkLst>
            <pc:docMk/>
            <pc:sldMk cId="3921920343" sldId="587"/>
            <ac:spMk id="59" creationId="{FB182EEF-6079-4BB9-A3AB-FD13960CA9FD}"/>
          </ac:spMkLst>
        </pc:spChg>
        <pc:spChg chg="mod">
          <ac:chgData name="Minesh Patel" userId="a66d4990ec83ac90" providerId="LiveId" clId="{EC69A72D-939C-45E3-A084-34A4E55CD126}" dt="2021-10-07T00:34:43.473" v="145" actId="14100"/>
          <ac:spMkLst>
            <pc:docMk/>
            <pc:sldMk cId="3921920343" sldId="587"/>
            <ac:spMk id="61" creationId="{CEEA5927-7CB3-48F2-8DC5-1E500AEC1260}"/>
          </ac:spMkLst>
        </pc:spChg>
        <pc:spChg chg="mod">
          <ac:chgData name="Minesh Patel" userId="a66d4990ec83ac90" providerId="LiveId" clId="{EC69A72D-939C-45E3-A084-34A4E55CD126}" dt="2021-10-07T00:35:22.454" v="153" actId="1076"/>
          <ac:spMkLst>
            <pc:docMk/>
            <pc:sldMk cId="3921920343" sldId="587"/>
            <ac:spMk id="62" creationId="{00512FD8-4F71-4B81-A751-017AF7FF0C43}"/>
          </ac:spMkLst>
        </pc:spChg>
        <pc:grpChg chg="mod">
          <ac:chgData name="Minesh Patel" userId="a66d4990ec83ac90" providerId="LiveId" clId="{EC69A72D-939C-45E3-A084-34A4E55CD126}" dt="2021-10-07T00:34:51.671" v="146" actId="1076"/>
          <ac:grpSpMkLst>
            <pc:docMk/>
            <pc:sldMk cId="3921920343" sldId="587"/>
            <ac:grpSpMk id="3" creationId="{29D56370-58A6-473E-88FA-73B1A68C6610}"/>
          </ac:grpSpMkLst>
        </pc:grpChg>
        <pc:grpChg chg="del">
          <ac:chgData name="Minesh Patel" userId="a66d4990ec83ac90" providerId="LiveId" clId="{EC69A72D-939C-45E3-A084-34A4E55CD126}" dt="2021-10-06T16:50:42.191" v="32" actId="478"/>
          <ac:grpSpMkLst>
            <pc:docMk/>
            <pc:sldMk cId="3921920343" sldId="587"/>
            <ac:grpSpMk id="17" creationId="{CD7A3F31-272F-4DC2-A8D8-6F90306B3C1F}"/>
          </ac:grpSpMkLst>
        </pc:grpChg>
      </pc:sldChg>
      <pc:sldChg chg="delSp modSp mod">
        <pc:chgData name="Minesh Patel" userId="a66d4990ec83ac90" providerId="LiveId" clId="{EC69A72D-939C-45E3-A084-34A4E55CD126}" dt="2021-10-07T00:24:54.590" v="92" actId="1582"/>
        <pc:sldMkLst>
          <pc:docMk/>
          <pc:sldMk cId="511200609" sldId="590"/>
        </pc:sldMkLst>
        <pc:spChg chg="mod">
          <ac:chgData name="Minesh Patel" userId="a66d4990ec83ac90" providerId="LiveId" clId="{EC69A72D-939C-45E3-A084-34A4E55CD126}" dt="2021-10-07T00:24:54.590" v="92" actId="1582"/>
          <ac:spMkLst>
            <pc:docMk/>
            <pc:sldMk cId="511200609" sldId="590"/>
            <ac:spMk id="45" creationId="{F6CFCB8C-7439-4421-B6C3-F1A4958276E5}"/>
          </ac:spMkLst>
        </pc:spChg>
        <pc:grpChg chg="del">
          <ac:chgData name="Minesh Patel" userId="a66d4990ec83ac90" providerId="LiveId" clId="{EC69A72D-939C-45E3-A084-34A4E55CD126}" dt="2021-10-06T16:49:45.464" v="21" actId="478"/>
          <ac:grpSpMkLst>
            <pc:docMk/>
            <pc:sldMk cId="511200609" sldId="590"/>
            <ac:grpSpMk id="25" creationId="{484F09BA-CE4A-4EF7-9F4E-59D791229EBF}"/>
          </ac:grpSpMkLst>
        </pc:grpChg>
      </pc:sldChg>
      <pc:sldChg chg="delSp mod">
        <pc:chgData name="Minesh Patel" userId="a66d4990ec83ac90" providerId="LiveId" clId="{EC69A72D-939C-45E3-A084-34A4E55CD126}" dt="2021-10-06T16:49:53.845" v="25" actId="478"/>
        <pc:sldMkLst>
          <pc:docMk/>
          <pc:sldMk cId="1274442336" sldId="591"/>
        </pc:sldMkLst>
        <pc:grpChg chg="del">
          <ac:chgData name="Minesh Patel" userId="a66d4990ec83ac90" providerId="LiveId" clId="{EC69A72D-939C-45E3-A084-34A4E55CD126}" dt="2021-10-06T16:49:53.845" v="25" actId="478"/>
          <ac:grpSpMkLst>
            <pc:docMk/>
            <pc:sldMk cId="1274442336" sldId="591"/>
            <ac:grpSpMk id="128" creationId="{50140923-B7E5-4BA2-9054-63F50DEE9A4C}"/>
          </ac:grpSpMkLst>
        </pc:grpChg>
      </pc:sldChg>
      <pc:sldChg chg="delSp mod">
        <pc:chgData name="Minesh Patel" userId="a66d4990ec83ac90" providerId="LiveId" clId="{EC69A72D-939C-45E3-A084-34A4E55CD126}" dt="2021-10-06T16:50:54.964" v="40" actId="478"/>
        <pc:sldMkLst>
          <pc:docMk/>
          <pc:sldMk cId="2192196981" sldId="592"/>
        </pc:sldMkLst>
        <pc:grpChg chg="del">
          <ac:chgData name="Minesh Patel" userId="a66d4990ec83ac90" providerId="LiveId" clId="{EC69A72D-939C-45E3-A084-34A4E55CD126}" dt="2021-10-06T16:50:54.964" v="40" actId="478"/>
          <ac:grpSpMkLst>
            <pc:docMk/>
            <pc:sldMk cId="2192196981" sldId="592"/>
            <ac:grpSpMk id="53" creationId="{F3793C78-B4FA-482E-BCF0-179B48FE9828}"/>
          </ac:grpSpMkLst>
        </pc:grpChg>
      </pc:sldChg>
      <pc:sldChg chg="delSp mod">
        <pc:chgData name="Minesh Patel" userId="a66d4990ec83ac90" providerId="LiveId" clId="{EC69A72D-939C-45E3-A084-34A4E55CD126}" dt="2021-10-06T16:50:49.809" v="37" actId="478"/>
        <pc:sldMkLst>
          <pc:docMk/>
          <pc:sldMk cId="3214729441" sldId="593"/>
        </pc:sldMkLst>
        <pc:grpChg chg="del">
          <ac:chgData name="Minesh Patel" userId="a66d4990ec83ac90" providerId="LiveId" clId="{EC69A72D-939C-45E3-A084-34A4E55CD126}" dt="2021-10-06T16:50:49.809" v="37" actId="478"/>
          <ac:grpSpMkLst>
            <pc:docMk/>
            <pc:sldMk cId="3214729441" sldId="593"/>
            <ac:grpSpMk id="26" creationId="{7CAC3984-FEEA-4648-ACB8-5FE6BAFC8D48}"/>
          </ac:grpSpMkLst>
        </pc:grpChg>
      </pc:sldChg>
      <pc:sldChg chg="delSp mod">
        <pc:chgData name="Minesh Patel" userId="a66d4990ec83ac90" providerId="LiveId" clId="{EC69A72D-939C-45E3-A084-34A4E55CD126}" dt="2021-10-06T16:50:51.200" v="38" actId="478"/>
        <pc:sldMkLst>
          <pc:docMk/>
          <pc:sldMk cId="4246799632" sldId="594"/>
        </pc:sldMkLst>
        <pc:grpChg chg="del">
          <ac:chgData name="Minesh Patel" userId="a66d4990ec83ac90" providerId="LiveId" clId="{EC69A72D-939C-45E3-A084-34A4E55CD126}" dt="2021-10-06T16:50:51.200" v="38" actId="478"/>
          <ac:grpSpMkLst>
            <pc:docMk/>
            <pc:sldMk cId="4246799632" sldId="594"/>
            <ac:grpSpMk id="29" creationId="{0F76A91D-CFDB-4828-A709-FBC2722B5093}"/>
          </ac:grpSpMkLst>
        </pc:grpChg>
      </pc:sldChg>
      <pc:sldChg chg="delSp mod">
        <pc:chgData name="Minesh Patel" userId="a66d4990ec83ac90" providerId="LiveId" clId="{EC69A72D-939C-45E3-A084-34A4E55CD126}" dt="2021-10-06T16:50:40.611" v="31" actId="478"/>
        <pc:sldMkLst>
          <pc:docMk/>
          <pc:sldMk cId="3129546188" sldId="598"/>
        </pc:sldMkLst>
        <pc:grpChg chg="del">
          <ac:chgData name="Minesh Patel" userId="a66d4990ec83ac90" providerId="LiveId" clId="{EC69A72D-939C-45E3-A084-34A4E55CD126}" dt="2021-10-06T16:50:40.611" v="31" actId="478"/>
          <ac:grpSpMkLst>
            <pc:docMk/>
            <pc:sldMk cId="3129546188" sldId="598"/>
            <ac:grpSpMk id="16" creationId="{EE435E10-98AF-4E50-9E8D-357B1A03E322}"/>
          </ac:grpSpMkLst>
        </pc:grpChg>
      </pc:sldChg>
      <pc:sldChg chg="delSp mod">
        <pc:chgData name="Minesh Patel" userId="a66d4990ec83ac90" providerId="LiveId" clId="{EC69A72D-939C-45E3-A084-34A4E55CD126}" dt="2021-10-06T16:51:08.861" v="48" actId="478"/>
        <pc:sldMkLst>
          <pc:docMk/>
          <pc:sldMk cId="1998323026" sldId="599"/>
        </pc:sldMkLst>
        <pc:grpChg chg="del">
          <ac:chgData name="Minesh Patel" userId="a66d4990ec83ac90" providerId="LiveId" clId="{EC69A72D-939C-45E3-A084-34A4E55CD126}" dt="2021-10-06T16:51:08.861" v="48" actId="478"/>
          <ac:grpSpMkLst>
            <pc:docMk/>
            <pc:sldMk cId="1998323026" sldId="599"/>
            <ac:grpSpMk id="11" creationId="{36B080B3-F3B2-4276-8C46-9D9779ADA70D}"/>
          </ac:grpSpMkLst>
        </pc:grpChg>
      </pc:sldChg>
      <pc:sldChg chg="del">
        <pc:chgData name="Minesh Patel" userId="a66d4990ec83ac90" providerId="LiveId" clId="{EC69A72D-939C-45E3-A084-34A4E55CD126}" dt="2021-10-06T16:48:55.498" v="8" actId="47"/>
        <pc:sldMkLst>
          <pc:docMk/>
          <pc:sldMk cId="2626712362" sldId="600"/>
        </pc:sldMkLst>
      </pc:sldChg>
      <pc:sldChg chg="del">
        <pc:chgData name="Minesh Patel" userId="a66d4990ec83ac90" providerId="LiveId" clId="{EC69A72D-939C-45E3-A084-34A4E55CD126}" dt="2021-10-06T16:48:55.498" v="8" actId="47"/>
        <pc:sldMkLst>
          <pc:docMk/>
          <pc:sldMk cId="3563538570" sldId="603"/>
        </pc:sldMkLst>
      </pc:sldChg>
      <pc:sldChg chg="del">
        <pc:chgData name="Minesh Patel" userId="a66d4990ec83ac90" providerId="LiveId" clId="{EC69A72D-939C-45E3-A084-34A4E55CD126}" dt="2021-10-06T16:48:55.498" v="8" actId="47"/>
        <pc:sldMkLst>
          <pc:docMk/>
          <pc:sldMk cId="2691802089" sldId="604"/>
        </pc:sldMkLst>
      </pc:sldChg>
      <pc:sldChg chg="del">
        <pc:chgData name="Minesh Patel" userId="a66d4990ec83ac90" providerId="LiveId" clId="{EC69A72D-939C-45E3-A084-34A4E55CD126}" dt="2021-10-06T16:48:55.498" v="8" actId="47"/>
        <pc:sldMkLst>
          <pc:docMk/>
          <pc:sldMk cId="3270458534" sldId="605"/>
        </pc:sldMkLst>
      </pc:sldChg>
      <pc:sldChg chg="del">
        <pc:chgData name="Minesh Patel" userId="a66d4990ec83ac90" providerId="LiveId" clId="{EC69A72D-939C-45E3-A084-34A4E55CD126}" dt="2021-10-06T16:48:55.498" v="8" actId="47"/>
        <pc:sldMkLst>
          <pc:docMk/>
          <pc:sldMk cId="1551470626" sldId="606"/>
        </pc:sldMkLst>
      </pc:sldChg>
      <pc:sldChg chg="del">
        <pc:chgData name="Minesh Patel" userId="a66d4990ec83ac90" providerId="LiveId" clId="{EC69A72D-939C-45E3-A084-34A4E55CD126}" dt="2021-10-06T16:48:55.498" v="8" actId="47"/>
        <pc:sldMkLst>
          <pc:docMk/>
          <pc:sldMk cId="755792576" sldId="607"/>
        </pc:sldMkLst>
      </pc:sldChg>
      <pc:sldChg chg="del">
        <pc:chgData name="Minesh Patel" userId="a66d4990ec83ac90" providerId="LiveId" clId="{EC69A72D-939C-45E3-A084-34A4E55CD126}" dt="2021-10-06T16:48:55.498" v="8" actId="47"/>
        <pc:sldMkLst>
          <pc:docMk/>
          <pc:sldMk cId="2360929470" sldId="608"/>
        </pc:sldMkLst>
      </pc:sldChg>
      <pc:sldChg chg="del">
        <pc:chgData name="Minesh Patel" userId="a66d4990ec83ac90" providerId="LiveId" clId="{EC69A72D-939C-45E3-A084-34A4E55CD126}" dt="2021-10-06T16:48:55.498" v="8" actId="47"/>
        <pc:sldMkLst>
          <pc:docMk/>
          <pc:sldMk cId="2640403054" sldId="609"/>
        </pc:sldMkLst>
      </pc:sldChg>
      <pc:sldChg chg="del">
        <pc:chgData name="Minesh Patel" userId="a66d4990ec83ac90" providerId="LiveId" clId="{EC69A72D-939C-45E3-A084-34A4E55CD126}" dt="2021-10-06T16:48:55.498" v="8" actId="47"/>
        <pc:sldMkLst>
          <pc:docMk/>
          <pc:sldMk cId="1322446679" sldId="610"/>
        </pc:sldMkLst>
      </pc:sldChg>
      <pc:sldChg chg="del">
        <pc:chgData name="Minesh Patel" userId="a66d4990ec83ac90" providerId="LiveId" clId="{EC69A72D-939C-45E3-A084-34A4E55CD126}" dt="2021-10-06T16:48:57.452" v="9" actId="47"/>
        <pc:sldMkLst>
          <pc:docMk/>
          <pc:sldMk cId="338608435" sldId="611"/>
        </pc:sldMkLst>
      </pc:sldChg>
      <pc:sldChg chg="del">
        <pc:chgData name="Minesh Patel" userId="a66d4990ec83ac90" providerId="LiveId" clId="{EC69A72D-939C-45E3-A084-34A4E55CD126}" dt="2021-10-06T16:48:55.498" v="8" actId="47"/>
        <pc:sldMkLst>
          <pc:docMk/>
          <pc:sldMk cId="3024554661" sldId="612"/>
        </pc:sldMkLst>
      </pc:sldChg>
      <pc:sldChg chg="del">
        <pc:chgData name="Minesh Patel" userId="a66d4990ec83ac90" providerId="LiveId" clId="{EC69A72D-939C-45E3-A084-34A4E55CD126}" dt="2021-10-06T16:48:55.498" v="8" actId="47"/>
        <pc:sldMkLst>
          <pc:docMk/>
          <pc:sldMk cId="2588246434" sldId="613"/>
        </pc:sldMkLst>
      </pc:sldChg>
      <pc:sldChg chg="del">
        <pc:chgData name="Minesh Patel" userId="a66d4990ec83ac90" providerId="LiveId" clId="{EC69A72D-939C-45E3-A084-34A4E55CD126}" dt="2021-10-06T16:48:55.498" v="8" actId="47"/>
        <pc:sldMkLst>
          <pc:docMk/>
          <pc:sldMk cId="83052230" sldId="614"/>
        </pc:sldMkLst>
      </pc:sldChg>
      <pc:sldChg chg="del">
        <pc:chgData name="Minesh Patel" userId="a66d4990ec83ac90" providerId="LiveId" clId="{EC69A72D-939C-45E3-A084-34A4E55CD126}" dt="2021-10-06T16:48:55.498" v="8" actId="47"/>
        <pc:sldMkLst>
          <pc:docMk/>
          <pc:sldMk cId="1278780267" sldId="615"/>
        </pc:sldMkLst>
      </pc:sldChg>
      <pc:sldChg chg="del">
        <pc:chgData name="Minesh Patel" userId="a66d4990ec83ac90" providerId="LiveId" clId="{EC69A72D-939C-45E3-A084-34A4E55CD126}" dt="2021-10-06T16:48:55.498" v="8" actId="47"/>
        <pc:sldMkLst>
          <pc:docMk/>
          <pc:sldMk cId="250289670" sldId="616"/>
        </pc:sldMkLst>
      </pc:sldChg>
      <pc:sldChg chg="del">
        <pc:chgData name="Minesh Patel" userId="a66d4990ec83ac90" providerId="LiveId" clId="{EC69A72D-939C-45E3-A084-34A4E55CD126}" dt="2021-10-06T16:48:55.498" v="8" actId="47"/>
        <pc:sldMkLst>
          <pc:docMk/>
          <pc:sldMk cId="784717133" sldId="617"/>
        </pc:sldMkLst>
      </pc:sldChg>
      <pc:sldChg chg="del">
        <pc:chgData name="Minesh Patel" userId="a66d4990ec83ac90" providerId="LiveId" clId="{EC69A72D-939C-45E3-A084-34A4E55CD126}" dt="2021-10-06T16:48:55.498" v="8" actId="47"/>
        <pc:sldMkLst>
          <pc:docMk/>
          <pc:sldMk cId="1964059046" sldId="618"/>
        </pc:sldMkLst>
      </pc:sldChg>
      <pc:sldChg chg="del">
        <pc:chgData name="Minesh Patel" userId="a66d4990ec83ac90" providerId="LiveId" clId="{EC69A72D-939C-45E3-A084-34A4E55CD126}" dt="2021-10-06T16:48:55.498" v="8" actId="47"/>
        <pc:sldMkLst>
          <pc:docMk/>
          <pc:sldMk cId="710251539" sldId="619"/>
        </pc:sldMkLst>
      </pc:sldChg>
      <pc:sldChg chg="del">
        <pc:chgData name="Minesh Patel" userId="a66d4990ec83ac90" providerId="LiveId" clId="{EC69A72D-939C-45E3-A084-34A4E55CD126}" dt="2021-10-06T16:48:55.498" v="8" actId="47"/>
        <pc:sldMkLst>
          <pc:docMk/>
          <pc:sldMk cId="743131227" sldId="620"/>
        </pc:sldMkLst>
      </pc:sldChg>
      <pc:sldChg chg="del">
        <pc:chgData name="Minesh Patel" userId="a66d4990ec83ac90" providerId="LiveId" clId="{EC69A72D-939C-45E3-A084-34A4E55CD126}" dt="2021-10-06T16:48:55.498" v="8" actId="47"/>
        <pc:sldMkLst>
          <pc:docMk/>
          <pc:sldMk cId="637798469" sldId="621"/>
        </pc:sldMkLst>
      </pc:sldChg>
      <pc:sldChg chg="del">
        <pc:chgData name="Minesh Patel" userId="a66d4990ec83ac90" providerId="LiveId" clId="{EC69A72D-939C-45E3-A084-34A4E55CD126}" dt="2021-10-06T16:48:55.498" v="8" actId="47"/>
        <pc:sldMkLst>
          <pc:docMk/>
          <pc:sldMk cId="3219019509" sldId="622"/>
        </pc:sldMkLst>
      </pc:sldChg>
      <pc:sldChg chg="del">
        <pc:chgData name="Minesh Patel" userId="a66d4990ec83ac90" providerId="LiveId" clId="{EC69A72D-939C-45E3-A084-34A4E55CD126}" dt="2021-10-06T16:48:55.498" v="8" actId="47"/>
        <pc:sldMkLst>
          <pc:docMk/>
          <pc:sldMk cId="3342681650" sldId="623"/>
        </pc:sldMkLst>
      </pc:sldChg>
      <pc:sldChg chg="del">
        <pc:chgData name="Minesh Patel" userId="a66d4990ec83ac90" providerId="LiveId" clId="{EC69A72D-939C-45E3-A084-34A4E55CD126}" dt="2021-10-06T16:48:55.498" v="8" actId="47"/>
        <pc:sldMkLst>
          <pc:docMk/>
          <pc:sldMk cId="2105259561" sldId="624"/>
        </pc:sldMkLst>
      </pc:sldChg>
      <pc:sldChg chg="del">
        <pc:chgData name="Minesh Patel" userId="a66d4990ec83ac90" providerId="LiveId" clId="{EC69A72D-939C-45E3-A084-34A4E55CD126}" dt="2021-10-06T16:48:55.498" v="8" actId="47"/>
        <pc:sldMkLst>
          <pc:docMk/>
          <pc:sldMk cId="3256455421" sldId="625"/>
        </pc:sldMkLst>
      </pc:sldChg>
      <pc:sldChg chg="del">
        <pc:chgData name="Minesh Patel" userId="a66d4990ec83ac90" providerId="LiveId" clId="{EC69A72D-939C-45E3-A084-34A4E55CD126}" dt="2021-10-06T16:48:55.498" v="8" actId="47"/>
        <pc:sldMkLst>
          <pc:docMk/>
          <pc:sldMk cId="441724958" sldId="626"/>
        </pc:sldMkLst>
      </pc:sldChg>
      <pc:sldChg chg="del">
        <pc:chgData name="Minesh Patel" userId="a66d4990ec83ac90" providerId="LiveId" clId="{EC69A72D-939C-45E3-A084-34A4E55CD126}" dt="2021-10-06T16:48:58.434" v="10" actId="47"/>
        <pc:sldMkLst>
          <pc:docMk/>
          <pc:sldMk cId="1611208051" sldId="629"/>
        </pc:sldMkLst>
      </pc:sldChg>
      <pc:sldChg chg="modSp mod">
        <pc:chgData name="Minesh Patel" userId="a66d4990ec83ac90" providerId="LiveId" clId="{EC69A72D-939C-45E3-A084-34A4E55CD126}" dt="2021-10-07T00:21:35.278" v="71" actId="20577"/>
        <pc:sldMkLst>
          <pc:docMk/>
          <pc:sldMk cId="3278768320" sldId="630"/>
        </pc:sldMkLst>
        <pc:spChg chg="mod">
          <ac:chgData name="Minesh Patel" userId="a66d4990ec83ac90" providerId="LiveId" clId="{EC69A72D-939C-45E3-A084-34A4E55CD126}" dt="2021-10-07T00:21:30.222" v="65" actId="20577"/>
          <ac:spMkLst>
            <pc:docMk/>
            <pc:sldMk cId="3278768320" sldId="630"/>
            <ac:spMk id="5" creationId="{66550533-61C9-41CD-9E3E-6CF426F01F83}"/>
          </ac:spMkLst>
        </pc:spChg>
        <pc:spChg chg="mod">
          <ac:chgData name="Minesh Patel" userId="a66d4990ec83ac90" providerId="LiveId" clId="{EC69A72D-939C-45E3-A084-34A4E55CD126}" dt="2021-10-07T00:21:35.278" v="71" actId="20577"/>
          <ac:spMkLst>
            <pc:docMk/>
            <pc:sldMk cId="3278768320" sldId="630"/>
            <ac:spMk id="6" creationId="{509362F2-3D50-4939-83C9-B75ACD9FAF6D}"/>
          </ac:spMkLst>
        </pc:spChg>
      </pc:sldChg>
      <pc:sldChg chg="del">
        <pc:chgData name="Minesh Patel" userId="a66d4990ec83ac90" providerId="LiveId" clId="{EC69A72D-939C-45E3-A084-34A4E55CD126}" dt="2021-10-06T16:48:55.498" v="8" actId="47"/>
        <pc:sldMkLst>
          <pc:docMk/>
          <pc:sldMk cId="1035203863" sldId="631"/>
        </pc:sldMkLst>
      </pc:sldChg>
      <pc:sldChg chg="delSp mod">
        <pc:chgData name="Minesh Patel" userId="a66d4990ec83ac90" providerId="LiveId" clId="{EC69A72D-939C-45E3-A084-34A4E55CD126}" dt="2021-10-06T16:50:53.203" v="39" actId="478"/>
        <pc:sldMkLst>
          <pc:docMk/>
          <pc:sldMk cId="2372320854" sldId="634"/>
        </pc:sldMkLst>
        <pc:grpChg chg="del">
          <ac:chgData name="Minesh Patel" userId="a66d4990ec83ac90" providerId="LiveId" clId="{EC69A72D-939C-45E3-A084-34A4E55CD126}" dt="2021-10-06T16:50:53.203" v="39" actId="478"/>
          <ac:grpSpMkLst>
            <pc:docMk/>
            <pc:sldMk cId="2372320854" sldId="634"/>
            <ac:grpSpMk id="56" creationId="{EB5E98FA-4149-4A17-AAB3-EDCDA745D369}"/>
          </ac:grpSpMkLst>
        </pc:grpChg>
      </pc:sldChg>
      <pc:sldChg chg="delSp mod">
        <pc:chgData name="Minesh Patel" userId="a66d4990ec83ac90" providerId="LiveId" clId="{EC69A72D-939C-45E3-A084-34A4E55CD126}" dt="2021-10-06T16:50:58.876" v="42" actId="478"/>
        <pc:sldMkLst>
          <pc:docMk/>
          <pc:sldMk cId="889819999" sldId="635"/>
        </pc:sldMkLst>
        <pc:grpChg chg="del">
          <ac:chgData name="Minesh Patel" userId="a66d4990ec83ac90" providerId="LiveId" clId="{EC69A72D-939C-45E3-A084-34A4E55CD126}" dt="2021-10-06T16:50:58.876" v="42" actId="478"/>
          <ac:grpSpMkLst>
            <pc:docMk/>
            <pc:sldMk cId="889819999" sldId="635"/>
            <ac:grpSpMk id="21" creationId="{29F2C40F-7436-4D94-90A7-9D4BD86311A5}"/>
          </ac:grpSpMkLst>
        </pc:grpChg>
      </pc:sldChg>
      <pc:sldChg chg="delSp mod">
        <pc:chgData name="Minesh Patel" userId="a66d4990ec83ac90" providerId="LiveId" clId="{EC69A72D-939C-45E3-A084-34A4E55CD126}" dt="2021-10-06T16:51:06.494" v="46" actId="478"/>
        <pc:sldMkLst>
          <pc:docMk/>
          <pc:sldMk cId="3534374452" sldId="637"/>
        </pc:sldMkLst>
        <pc:grpChg chg="del">
          <ac:chgData name="Minesh Patel" userId="a66d4990ec83ac90" providerId="LiveId" clId="{EC69A72D-939C-45E3-A084-34A4E55CD126}" dt="2021-10-06T16:51:06.494" v="46" actId="478"/>
          <ac:grpSpMkLst>
            <pc:docMk/>
            <pc:sldMk cId="3534374452" sldId="637"/>
            <ac:grpSpMk id="8" creationId="{4F31F0B2-A997-43A7-85AD-E600BEFCBEF0}"/>
          </ac:grpSpMkLst>
        </pc:grpChg>
      </pc:sldChg>
      <pc:sldChg chg="delSp mod">
        <pc:chgData name="Minesh Patel" userId="a66d4990ec83ac90" providerId="LiveId" clId="{EC69A72D-939C-45E3-A084-34A4E55CD126}" dt="2021-10-06T16:51:04.492" v="45" actId="478"/>
        <pc:sldMkLst>
          <pc:docMk/>
          <pc:sldMk cId="2104783950" sldId="638"/>
        </pc:sldMkLst>
        <pc:grpChg chg="del">
          <ac:chgData name="Minesh Patel" userId="a66d4990ec83ac90" providerId="LiveId" clId="{EC69A72D-939C-45E3-A084-34A4E55CD126}" dt="2021-10-06T16:51:04.492" v="45" actId="478"/>
          <ac:grpSpMkLst>
            <pc:docMk/>
            <pc:sldMk cId="2104783950" sldId="638"/>
            <ac:grpSpMk id="5" creationId="{699D4FE9-731F-4483-8A75-8A1C29F10E16}"/>
          </ac:grpSpMkLst>
        </pc:grpChg>
      </pc:sldChg>
      <pc:sldChg chg="delSp mod">
        <pc:chgData name="Minesh Patel" userId="a66d4990ec83ac90" providerId="LiveId" clId="{EC69A72D-939C-45E3-A084-34A4E55CD126}" dt="2021-10-06T16:51:01.074" v="43" actId="478"/>
        <pc:sldMkLst>
          <pc:docMk/>
          <pc:sldMk cId="1892087644" sldId="639"/>
        </pc:sldMkLst>
        <pc:grpChg chg="del">
          <ac:chgData name="Minesh Patel" userId="a66d4990ec83ac90" providerId="LiveId" clId="{EC69A72D-939C-45E3-A084-34A4E55CD126}" dt="2021-10-06T16:51:01.074" v="43" actId="478"/>
          <ac:grpSpMkLst>
            <pc:docMk/>
            <pc:sldMk cId="1892087644" sldId="639"/>
            <ac:grpSpMk id="20" creationId="{46B3D56B-6B73-4869-AC96-88273600EB4B}"/>
          </ac:grpSpMkLst>
        </pc:grpChg>
      </pc:sldChg>
      <pc:sldChg chg="del">
        <pc:chgData name="Minesh Patel" userId="a66d4990ec83ac90" providerId="LiveId" clId="{EC69A72D-939C-45E3-A084-34A4E55CD126}" dt="2021-10-06T16:48:55.498" v="8" actId="47"/>
        <pc:sldMkLst>
          <pc:docMk/>
          <pc:sldMk cId="2843765525" sldId="641"/>
        </pc:sldMkLst>
      </pc:sldChg>
      <pc:sldChg chg="del">
        <pc:chgData name="Minesh Patel" userId="a66d4990ec83ac90" providerId="LiveId" clId="{EC69A72D-939C-45E3-A084-34A4E55CD126}" dt="2021-10-06T16:48:38.161" v="7" actId="47"/>
        <pc:sldMkLst>
          <pc:docMk/>
          <pc:sldMk cId="3395986460" sldId="642"/>
        </pc:sldMkLst>
      </pc:sldChg>
      <pc:sldChg chg="del">
        <pc:chgData name="Minesh Patel" userId="a66d4990ec83ac90" providerId="LiveId" clId="{EC69A72D-939C-45E3-A084-34A4E55CD126}" dt="2021-10-06T16:48:38.161" v="7" actId="47"/>
        <pc:sldMkLst>
          <pc:docMk/>
          <pc:sldMk cId="176672081" sldId="643"/>
        </pc:sldMkLst>
      </pc:sldChg>
      <pc:sldChg chg="del">
        <pc:chgData name="Minesh Patel" userId="a66d4990ec83ac90" providerId="LiveId" clId="{EC69A72D-939C-45E3-A084-34A4E55CD126}" dt="2021-10-06T16:48:38.161" v="7" actId="47"/>
        <pc:sldMkLst>
          <pc:docMk/>
          <pc:sldMk cId="606000551" sldId="644"/>
        </pc:sldMkLst>
      </pc:sldChg>
      <pc:sldChg chg="del">
        <pc:chgData name="Minesh Patel" userId="a66d4990ec83ac90" providerId="LiveId" clId="{EC69A72D-939C-45E3-A084-34A4E55CD126}" dt="2021-10-06T16:48:38.161" v="7" actId="47"/>
        <pc:sldMkLst>
          <pc:docMk/>
          <pc:sldMk cId="902988318" sldId="645"/>
        </pc:sldMkLst>
      </pc:sldChg>
      <pc:sldChg chg="del">
        <pc:chgData name="Minesh Patel" userId="a66d4990ec83ac90" providerId="LiveId" clId="{EC69A72D-939C-45E3-A084-34A4E55CD126}" dt="2021-10-06T16:48:38.161" v="7" actId="47"/>
        <pc:sldMkLst>
          <pc:docMk/>
          <pc:sldMk cId="1320491770" sldId="646"/>
        </pc:sldMkLst>
      </pc:sldChg>
      <pc:sldChg chg="del">
        <pc:chgData name="Minesh Patel" userId="a66d4990ec83ac90" providerId="LiveId" clId="{EC69A72D-939C-45E3-A084-34A4E55CD126}" dt="2021-10-06T16:48:55.498" v="8" actId="47"/>
        <pc:sldMkLst>
          <pc:docMk/>
          <pc:sldMk cId="2807313008" sldId="647"/>
        </pc:sldMkLst>
      </pc:sldChg>
      <pc:sldChg chg="del">
        <pc:chgData name="Minesh Patel" userId="a66d4990ec83ac90" providerId="LiveId" clId="{EC69A72D-939C-45E3-A084-34A4E55CD126}" dt="2021-10-06T16:48:38.161" v="7" actId="47"/>
        <pc:sldMkLst>
          <pc:docMk/>
          <pc:sldMk cId="1352361260" sldId="648"/>
        </pc:sldMkLst>
      </pc:sldChg>
      <pc:sldChg chg="del">
        <pc:chgData name="Minesh Patel" userId="a66d4990ec83ac90" providerId="LiveId" clId="{EC69A72D-939C-45E3-A084-34A4E55CD126}" dt="2021-10-06T16:48:38.161" v="7" actId="47"/>
        <pc:sldMkLst>
          <pc:docMk/>
          <pc:sldMk cId="4030768747" sldId="649"/>
        </pc:sldMkLst>
      </pc:sldChg>
      <pc:sldChg chg="del">
        <pc:chgData name="Minesh Patel" userId="a66d4990ec83ac90" providerId="LiveId" clId="{EC69A72D-939C-45E3-A084-34A4E55CD126}" dt="2021-10-06T16:48:38.161" v="7" actId="47"/>
        <pc:sldMkLst>
          <pc:docMk/>
          <pc:sldMk cId="1985674061" sldId="650"/>
        </pc:sldMkLst>
      </pc:sldChg>
      <pc:sldChg chg="del">
        <pc:chgData name="Minesh Patel" userId="a66d4990ec83ac90" providerId="LiveId" clId="{EC69A72D-939C-45E3-A084-34A4E55CD126}" dt="2021-10-06T16:48:38.161" v="7" actId="47"/>
        <pc:sldMkLst>
          <pc:docMk/>
          <pc:sldMk cId="357915793" sldId="651"/>
        </pc:sldMkLst>
      </pc:sldChg>
      <pc:sldChg chg="del">
        <pc:chgData name="Minesh Patel" userId="a66d4990ec83ac90" providerId="LiveId" clId="{EC69A72D-939C-45E3-A084-34A4E55CD126}" dt="2021-10-06T16:48:38.161" v="7" actId="47"/>
        <pc:sldMkLst>
          <pc:docMk/>
          <pc:sldMk cId="3442478098" sldId="652"/>
        </pc:sldMkLst>
      </pc:sldChg>
      <pc:sldChg chg="del">
        <pc:chgData name="Minesh Patel" userId="a66d4990ec83ac90" providerId="LiveId" clId="{EC69A72D-939C-45E3-A084-34A4E55CD126}" dt="2021-10-06T16:48:38.161" v="7" actId="47"/>
        <pc:sldMkLst>
          <pc:docMk/>
          <pc:sldMk cId="2428256225" sldId="653"/>
        </pc:sldMkLst>
      </pc:sldChg>
      <pc:sldChg chg="del">
        <pc:chgData name="Minesh Patel" userId="a66d4990ec83ac90" providerId="LiveId" clId="{EC69A72D-939C-45E3-A084-34A4E55CD126}" dt="2021-10-06T16:48:38.161" v="7" actId="47"/>
        <pc:sldMkLst>
          <pc:docMk/>
          <pc:sldMk cId="733406140" sldId="654"/>
        </pc:sldMkLst>
      </pc:sldChg>
      <pc:sldChg chg="del">
        <pc:chgData name="Minesh Patel" userId="a66d4990ec83ac90" providerId="LiveId" clId="{EC69A72D-939C-45E3-A084-34A4E55CD126}" dt="2021-10-06T16:48:38.161" v="7" actId="47"/>
        <pc:sldMkLst>
          <pc:docMk/>
          <pc:sldMk cId="472673113" sldId="655"/>
        </pc:sldMkLst>
      </pc:sldChg>
      <pc:sldChg chg="del">
        <pc:chgData name="Minesh Patel" userId="a66d4990ec83ac90" providerId="LiveId" clId="{EC69A72D-939C-45E3-A084-34A4E55CD126}" dt="2021-10-06T16:48:55.498" v="8" actId="47"/>
        <pc:sldMkLst>
          <pc:docMk/>
          <pc:sldMk cId="674954258" sldId="656"/>
        </pc:sldMkLst>
      </pc:sldChg>
      <pc:sldChg chg="del">
        <pc:chgData name="Minesh Patel" userId="a66d4990ec83ac90" providerId="LiveId" clId="{EC69A72D-939C-45E3-A084-34A4E55CD126}" dt="2021-10-06T16:48:38.161" v="7" actId="47"/>
        <pc:sldMkLst>
          <pc:docMk/>
          <pc:sldMk cId="1677761546" sldId="657"/>
        </pc:sldMkLst>
      </pc:sldChg>
      <pc:sldChg chg="del">
        <pc:chgData name="Minesh Patel" userId="a66d4990ec83ac90" providerId="LiveId" clId="{EC69A72D-939C-45E3-A084-34A4E55CD126}" dt="2021-10-06T16:48:38.161" v="7" actId="47"/>
        <pc:sldMkLst>
          <pc:docMk/>
          <pc:sldMk cId="1991774179" sldId="658"/>
        </pc:sldMkLst>
      </pc:sldChg>
      <pc:sldChg chg="del">
        <pc:chgData name="Minesh Patel" userId="a66d4990ec83ac90" providerId="LiveId" clId="{EC69A72D-939C-45E3-A084-34A4E55CD126}" dt="2021-10-06T16:48:55.498" v="8" actId="47"/>
        <pc:sldMkLst>
          <pc:docMk/>
          <pc:sldMk cId="2642141610" sldId="659"/>
        </pc:sldMkLst>
      </pc:sldChg>
      <pc:sldChg chg="del">
        <pc:chgData name="Minesh Patel" userId="a66d4990ec83ac90" providerId="LiveId" clId="{EC69A72D-939C-45E3-A084-34A4E55CD126}" dt="2021-10-06T16:48:38.161" v="7" actId="47"/>
        <pc:sldMkLst>
          <pc:docMk/>
          <pc:sldMk cId="2182428471" sldId="660"/>
        </pc:sldMkLst>
      </pc:sldChg>
      <pc:sldChg chg="del">
        <pc:chgData name="Minesh Patel" userId="a66d4990ec83ac90" providerId="LiveId" clId="{EC69A72D-939C-45E3-A084-34A4E55CD126}" dt="2021-10-06T16:48:38.161" v="7" actId="47"/>
        <pc:sldMkLst>
          <pc:docMk/>
          <pc:sldMk cId="2702601189" sldId="661"/>
        </pc:sldMkLst>
      </pc:sldChg>
      <pc:sldChg chg="del">
        <pc:chgData name="Minesh Patel" userId="a66d4990ec83ac90" providerId="LiveId" clId="{EC69A72D-939C-45E3-A084-34A4E55CD126}" dt="2021-10-06T16:48:38.161" v="7" actId="47"/>
        <pc:sldMkLst>
          <pc:docMk/>
          <pc:sldMk cId="4045219556" sldId="662"/>
        </pc:sldMkLst>
      </pc:sldChg>
      <pc:sldChg chg="del">
        <pc:chgData name="Minesh Patel" userId="a66d4990ec83ac90" providerId="LiveId" clId="{EC69A72D-939C-45E3-A084-34A4E55CD126}" dt="2021-10-06T16:48:38.161" v="7" actId="47"/>
        <pc:sldMkLst>
          <pc:docMk/>
          <pc:sldMk cId="3557054967" sldId="663"/>
        </pc:sldMkLst>
      </pc:sldChg>
      <pc:sldChg chg="del">
        <pc:chgData name="Minesh Patel" userId="a66d4990ec83ac90" providerId="LiveId" clId="{EC69A72D-939C-45E3-A084-34A4E55CD126}" dt="2021-10-06T16:48:38.161" v="7" actId="47"/>
        <pc:sldMkLst>
          <pc:docMk/>
          <pc:sldMk cId="218722158" sldId="664"/>
        </pc:sldMkLst>
      </pc:sldChg>
      <pc:sldChg chg="del">
        <pc:chgData name="Minesh Patel" userId="a66d4990ec83ac90" providerId="LiveId" clId="{EC69A72D-939C-45E3-A084-34A4E55CD126}" dt="2021-10-06T16:48:38.161" v="7" actId="47"/>
        <pc:sldMkLst>
          <pc:docMk/>
          <pc:sldMk cId="3616706463" sldId="665"/>
        </pc:sldMkLst>
      </pc:sldChg>
      <pc:sldChg chg="del">
        <pc:chgData name="Minesh Patel" userId="a66d4990ec83ac90" providerId="LiveId" clId="{EC69A72D-939C-45E3-A084-34A4E55CD126}" dt="2021-10-06T16:48:38.161" v="7" actId="47"/>
        <pc:sldMkLst>
          <pc:docMk/>
          <pc:sldMk cId="1594536866" sldId="666"/>
        </pc:sldMkLst>
      </pc:sldChg>
      <pc:sldChg chg="del">
        <pc:chgData name="Minesh Patel" userId="a66d4990ec83ac90" providerId="LiveId" clId="{EC69A72D-939C-45E3-A084-34A4E55CD126}" dt="2021-10-06T16:48:38.161" v="7" actId="47"/>
        <pc:sldMkLst>
          <pc:docMk/>
          <pc:sldMk cId="723737410" sldId="667"/>
        </pc:sldMkLst>
      </pc:sldChg>
      <pc:sldChg chg="del">
        <pc:chgData name="Minesh Patel" userId="a66d4990ec83ac90" providerId="LiveId" clId="{EC69A72D-939C-45E3-A084-34A4E55CD126}" dt="2021-10-06T16:48:38.161" v="7" actId="47"/>
        <pc:sldMkLst>
          <pc:docMk/>
          <pc:sldMk cId="779581149" sldId="668"/>
        </pc:sldMkLst>
      </pc:sldChg>
      <pc:sldChg chg="del">
        <pc:chgData name="Minesh Patel" userId="a66d4990ec83ac90" providerId="LiveId" clId="{EC69A72D-939C-45E3-A084-34A4E55CD126}" dt="2021-10-06T16:48:38.161" v="7" actId="47"/>
        <pc:sldMkLst>
          <pc:docMk/>
          <pc:sldMk cId="3076964472" sldId="669"/>
        </pc:sldMkLst>
      </pc:sldChg>
      <pc:sldChg chg="del">
        <pc:chgData name="Minesh Patel" userId="a66d4990ec83ac90" providerId="LiveId" clId="{EC69A72D-939C-45E3-A084-34A4E55CD126}" dt="2021-10-06T16:48:38.161" v="7" actId="47"/>
        <pc:sldMkLst>
          <pc:docMk/>
          <pc:sldMk cId="1496965413" sldId="670"/>
        </pc:sldMkLst>
      </pc:sldChg>
      <pc:sldChg chg="del">
        <pc:chgData name="Minesh Patel" userId="a66d4990ec83ac90" providerId="LiveId" clId="{EC69A72D-939C-45E3-A084-34A4E55CD126}" dt="2021-10-06T16:49:23.015" v="11" actId="47"/>
        <pc:sldMkLst>
          <pc:docMk/>
          <pc:sldMk cId="22861135" sldId="671"/>
        </pc:sldMkLst>
      </pc:sldChg>
      <pc:sldChg chg="del">
        <pc:chgData name="Minesh Patel" userId="a66d4990ec83ac90" providerId="LiveId" clId="{EC69A72D-939C-45E3-A084-34A4E55CD126}" dt="2021-10-06T16:48:38.161" v="7" actId="47"/>
        <pc:sldMkLst>
          <pc:docMk/>
          <pc:sldMk cId="3259092129" sldId="672"/>
        </pc:sldMkLst>
      </pc:sldChg>
      <pc:sldChg chg="del">
        <pc:chgData name="Minesh Patel" userId="a66d4990ec83ac90" providerId="LiveId" clId="{EC69A72D-939C-45E3-A084-34A4E55CD126}" dt="2021-10-06T16:48:38.161" v="7" actId="47"/>
        <pc:sldMkLst>
          <pc:docMk/>
          <pc:sldMk cId="2650186991" sldId="673"/>
        </pc:sldMkLst>
      </pc:sldChg>
      <pc:sldChg chg="addSp delSp modSp mod">
        <pc:chgData name="Minesh Patel" userId="a66d4990ec83ac90" providerId="LiveId" clId="{EC69A72D-939C-45E3-A084-34A4E55CD126}" dt="2021-10-07T00:29:04.921" v="125" actId="113"/>
        <pc:sldMkLst>
          <pc:docMk/>
          <pc:sldMk cId="4289597877" sldId="674"/>
        </pc:sldMkLst>
        <pc:spChg chg="del">
          <ac:chgData name="Minesh Patel" userId="a66d4990ec83ac90" providerId="LiveId" clId="{EC69A72D-939C-45E3-A084-34A4E55CD126}" dt="2021-10-07T00:29:01.023" v="121" actId="478"/>
          <ac:spMkLst>
            <pc:docMk/>
            <pc:sldMk cId="4289597877" sldId="674"/>
            <ac:spMk id="3" creationId="{1A99BFB1-81EC-4CB8-98C5-CCB6787ABB00}"/>
          </ac:spMkLst>
        </pc:spChg>
        <pc:spChg chg="add del mod">
          <ac:chgData name="Minesh Patel" userId="a66d4990ec83ac90" providerId="LiveId" clId="{EC69A72D-939C-45E3-A084-34A4E55CD126}" dt="2021-10-07T00:29:02.433" v="123" actId="478"/>
          <ac:spMkLst>
            <pc:docMk/>
            <pc:sldMk cId="4289597877" sldId="674"/>
            <ac:spMk id="12" creationId="{5544D4C5-0955-421A-AA96-ECA1F68238AF}"/>
          </ac:spMkLst>
        </pc:spChg>
        <pc:spChg chg="add mod">
          <ac:chgData name="Minesh Patel" userId="a66d4990ec83ac90" providerId="LiveId" clId="{EC69A72D-939C-45E3-A084-34A4E55CD126}" dt="2021-10-07T00:29:04.921" v="125" actId="113"/>
          <ac:spMkLst>
            <pc:docMk/>
            <pc:sldMk cId="4289597877" sldId="674"/>
            <ac:spMk id="13" creationId="{B9B479BE-3FBA-4286-85CD-8D534E6DE216}"/>
          </ac:spMkLst>
        </pc:spChg>
        <pc:grpChg chg="del mod">
          <ac:chgData name="Minesh Patel" userId="a66d4990ec83ac90" providerId="LiveId" clId="{EC69A72D-939C-45E3-A084-34A4E55CD126}" dt="2021-10-07T00:26:13.851" v="107" actId="478"/>
          <ac:grpSpMkLst>
            <pc:docMk/>
            <pc:sldMk cId="4289597877" sldId="674"/>
            <ac:grpSpMk id="5" creationId="{6CBC9472-C5DD-4802-AAEB-23B1A3F2520D}"/>
          </ac:grpSpMkLst>
        </pc:grpChg>
      </pc:sldChg>
      <pc:sldChg chg="delSp modSp mod">
        <pc:chgData name="Minesh Patel" userId="a66d4990ec83ac90" providerId="LiveId" clId="{EC69A72D-939C-45E3-A084-34A4E55CD126}" dt="2021-10-07T00:25:08.140" v="96" actId="1582"/>
        <pc:sldMkLst>
          <pc:docMk/>
          <pc:sldMk cId="3490688783" sldId="675"/>
        </pc:sldMkLst>
        <pc:spChg chg="mod">
          <ac:chgData name="Minesh Patel" userId="a66d4990ec83ac90" providerId="LiveId" clId="{EC69A72D-939C-45E3-A084-34A4E55CD126}" dt="2021-10-07T00:25:08.140" v="96" actId="1582"/>
          <ac:spMkLst>
            <pc:docMk/>
            <pc:sldMk cId="3490688783" sldId="675"/>
            <ac:spMk id="116" creationId="{B52E25CD-7A78-4661-BF6C-F2DD9D1A4426}"/>
          </ac:spMkLst>
        </pc:spChg>
        <pc:grpChg chg="del">
          <ac:chgData name="Minesh Patel" userId="a66d4990ec83ac90" providerId="LiveId" clId="{EC69A72D-939C-45E3-A084-34A4E55CD126}" dt="2021-10-06T16:49:55.660" v="26" actId="478"/>
          <ac:grpSpMkLst>
            <pc:docMk/>
            <pc:sldMk cId="3490688783" sldId="675"/>
            <ac:grpSpMk id="91" creationId="{74749AD9-BE81-46BC-8D38-DA07A7FF8F00}"/>
          </ac:grpSpMkLst>
        </pc:grpChg>
      </pc:sldChg>
      <pc:sldChg chg="delSp modSp mod">
        <pc:chgData name="Minesh Patel" userId="a66d4990ec83ac90" providerId="LiveId" clId="{EC69A72D-939C-45E3-A084-34A4E55CD126}" dt="2021-10-07T00:32:29.633" v="139" actId="404"/>
        <pc:sldMkLst>
          <pc:docMk/>
          <pc:sldMk cId="1110541267" sldId="676"/>
        </pc:sldMkLst>
        <pc:spChg chg="mod">
          <ac:chgData name="Minesh Patel" userId="a66d4990ec83ac90" providerId="LiveId" clId="{EC69A72D-939C-45E3-A084-34A4E55CD126}" dt="2021-10-07T00:32:29.633" v="139" actId="404"/>
          <ac:spMkLst>
            <pc:docMk/>
            <pc:sldMk cId="1110541267" sldId="676"/>
            <ac:spMk id="236" creationId="{7BF8FE8E-FCFC-43DE-BB11-23ADAFFFF887}"/>
          </ac:spMkLst>
        </pc:spChg>
        <pc:grpChg chg="del">
          <ac:chgData name="Minesh Patel" userId="a66d4990ec83ac90" providerId="LiveId" clId="{EC69A72D-939C-45E3-A084-34A4E55CD126}" dt="2021-10-06T16:50:01.476" v="29" actId="478"/>
          <ac:grpSpMkLst>
            <pc:docMk/>
            <pc:sldMk cId="1110541267" sldId="676"/>
            <ac:grpSpMk id="69" creationId="{FE2444F2-4FAC-478B-B24C-298F03FFB54F}"/>
          </ac:grpSpMkLst>
        </pc:grpChg>
      </pc:sldChg>
      <pc:sldChg chg="addSp delSp modSp mod">
        <pc:chgData name="Minesh Patel" userId="a66d4990ec83ac90" providerId="LiveId" clId="{EC69A72D-939C-45E3-A084-34A4E55CD126}" dt="2021-10-07T00:29:15.076" v="130" actId="113"/>
        <pc:sldMkLst>
          <pc:docMk/>
          <pc:sldMk cId="3103946655" sldId="677"/>
        </pc:sldMkLst>
        <pc:spChg chg="del">
          <ac:chgData name="Minesh Patel" userId="a66d4990ec83ac90" providerId="LiveId" clId="{EC69A72D-939C-45E3-A084-34A4E55CD126}" dt="2021-10-07T00:29:09.873" v="126" actId="478"/>
          <ac:spMkLst>
            <pc:docMk/>
            <pc:sldMk cId="3103946655" sldId="677"/>
            <ac:spMk id="3" creationId="{1A99BFB1-81EC-4CB8-98C5-CCB6787ABB00}"/>
          </ac:spMkLst>
        </pc:spChg>
        <pc:spChg chg="add del mod">
          <ac:chgData name="Minesh Patel" userId="a66d4990ec83ac90" providerId="LiveId" clId="{EC69A72D-939C-45E3-A084-34A4E55CD126}" dt="2021-10-07T00:29:11.197" v="127" actId="478"/>
          <ac:spMkLst>
            <pc:docMk/>
            <pc:sldMk cId="3103946655" sldId="677"/>
            <ac:spMk id="12" creationId="{8D49A217-1710-4836-91A2-81171D25D294}"/>
          </ac:spMkLst>
        </pc:spChg>
        <pc:spChg chg="add mod">
          <ac:chgData name="Minesh Patel" userId="a66d4990ec83ac90" providerId="LiveId" clId="{EC69A72D-939C-45E3-A084-34A4E55CD126}" dt="2021-10-07T00:29:15.076" v="130" actId="113"/>
          <ac:spMkLst>
            <pc:docMk/>
            <pc:sldMk cId="3103946655" sldId="677"/>
            <ac:spMk id="13" creationId="{7C282F6A-6872-412B-BB22-19C212EB1F86}"/>
          </ac:spMkLst>
        </pc:spChg>
        <pc:grpChg chg="del">
          <ac:chgData name="Minesh Patel" userId="a66d4990ec83ac90" providerId="LiveId" clId="{EC69A72D-939C-45E3-A084-34A4E55CD126}" dt="2021-10-06T16:50:47.109" v="35" actId="478"/>
          <ac:grpSpMkLst>
            <pc:docMk/>
            <pc:sldMk cId="3103946655" sldId="677"/>
            <ac:grpSpMk id="5" creationId="{8C059BA5-CD9F-479A-A8E8-715434D9EF76}"/>
          </ac:grpSpMkLst>
        </pc:grpChg>
      </pc:sldChg>
      <pc:sldChg chg="delSp modSp mod">
        <pc:chgData name="Minesh Patel" userId="a66d4990ec83ac90" providerId="LiveId" clId="{EC69A72D-939C-45E3-A084-34A4E55CD126}" dt="2021-10-07T00:25:37.403" v="103" actId="14100"/>
        <pc:sldMkLst>
          <pc:docMk/>
          <pc:sldMk cId="1334048390" sldId="679"/>
        </pc:sldMkLst>
        <pc:spChg chg="mod">
          <ac:chgData name="Minesh Patel" userId="a66d4990ec83ac90" providerId="LiveId" clId="{EC69A72D-939C-45E3-A084-34A4E55CD126}" dt="2021-10-07T00:25:37.403" v="103" actId="14100"/>
          <ac:spMkLst>
            <pc:docMk/>
            <pc:sldMk cId="1334048390" sldId="679"/>
            <ac:spMk id="44" creationId="{D31F767A-EE96-44E4-882A-1D62C6478B8D}"/>
          </ac:spMkLst>
        </pc:spChg>
        <pc:grpChg chg="del">
          <ac:chgData name="Minesh Patel" userId="a66d4990ec83ac90" providerId="LiveId" clId="{EC69A72D-939C-45E3-A084-34A4E55CD126}" dt="2021-10-06T16:50:56.468" v="41" actId="478"/>
          <ac:grpSpMkLst>
            <pc:docMk/>
            <pc:sldMk cId="1334048390" sldId="679"/>
            <ac:grpSpMk id="53" creationId="{82E34E87-EE35-4212-8CCB-44A4B22D102B}"/>
          </ac:grpSpMkLst>
        </pc:grpChg>
      </pc:sldChg>
      <pc:sldChg chg="addSp delSp modSp mod">
        <pc:chgData name="Minesh Patel" userId="a66d4990ec83ac90" providerId="LiveId" clId="{EC69A72D-939C-45E3-A084-34A4E55CD126}" dt="2021-10-07T00:29:24.826" v="136" actId="113"/>
        <pc:sldMkLst>
          <pc:docMk/>
          <pc:sldMk cId="471925701" sldId="680"/>
        </pc:sldMkLst>
        <pc:spChg chg="del">
          <ac:chgData name="Minesh Patel" userId="a66d4990ec83ac90" providerId="LiveId" clId="{EC69A72D-939C-45E3-A084-34A4E55CD126}" dt="2021-10-07T00:29:19.208" v="131" actId="478"/>
          <ac:spMkLst>
            <pc:docMk/>
            <pc:sldMk cId="471925701" sldId="680"/>
            <ac:spMk id="3" creationId="{1A99BFB1-81EC-4CB8-98C5-CCB6787ABB00}"/>
          </ac:spMkLst>
        </pc:spChg>
        <pc:spChg chg="add del mod">
          <ac:chgData name="Minesh Patel" userId="a66d4990ec83ac90" providerId="LiveId" clId="{EC69A72D-939C-45E3-A084-34A4E55CD126}" dt="2021-10-07T00:29:21.056" v="133" actId="478"/>
          <ac:spMkLst>
            <pc:docMk/>
            <pc:sldMk cId="471925701" sldId="680"/>
            <ac:spMk id="12" creationId="{73C9302D-B7D4-42AB-A651-D37509B19555}"/>
          </ac:spMkLst>
        </pc:spChg>
        <pc:spChg chg="add mod">
          <ac:chgData name="Minesh Patel" userId="a66d4990ec83ac90" providerId="LiveId" clId="{EC69A72D-939C-45E3-A084-34A4E55CD126}" dt="2021-10-07T00:29:24.826" v="136" actId="113"/>
          <ac:spMkLst>
            <pc:docMk/>
            <pc:sldMk cId="471925701" sldId="680"/>
            <ac:spMk id="13" creationId="{DA8F95AD-9829-4F07-B683-90015912CF59}"/>
          </ac:spMkLst>
        </pc:spChg>
        <pc:grpChg chg="del">
          <ac:chgData name="Minesh Patel" userId="a66d4990ec83ac90" providerId="LiveId" clId="{EC69A72D-939C-45E3-A084-34A4E55CD126}" dt="2021-10-06T16:51:02.716" v="44" actId="478"/>
          <ac:grpSpMkLst>
            <pc:docMk/>
            <pc:sldMk cId="471925701" sldId="680"/>
            <ac:grpSpMk id="5" creationId="{5220CBD0-A684-4316-8BF4-0F390B9F3141}"/>
          </ac:grpSpMkLst>
        </pc:grpChg>
      </pc:sldChg>
      <pc:sldChg chg="del">
        <pc:chgData name="Minesh Patel" userId="a66d4990ec83ac90" providerId="LiveId" clId="{EC69A72D-939C-45E3-A084-34A4E55CD126}" dt="2021-10-06T16:48:55.498" v="8" actId="47"/>
        <pc:sldMkLst>
          <pc:docMk/>
          <pc:sldMk cId="2350565034" sldId="681"/>
        </pc:sldMkLst>
      </pc:sldChg>
      <pc:sldChg chg="del">
        <pc:chgData name="Minesh Patel" userId="a66d4990ec83ac90" providerId="LiveId" clId="{EC69A72D-939C-45E3-A084-34A4E55CD126}" dt="2021-10-06T16:48:55.498" v="8" actId="47"/>
        <pc:sldMkLst>
          <pc:docMk/>
          <pc:sldMk cId="1075673197" sldId="682"/>
        </pc:sldMkLst>
      </pc:sldChg>
      <pc:sldChg chg="del">
        <pc:chgData name="Minesh Patel" userId="a66d4990ec83ac90" providerId="LiveId" clId="{EC69A72D-939C-45E3-A084-34A4E55CD126}" dt="2021-10-06T16:48:55.498" v="8" actId="47"/>
        <pc:sldMkLst>
          <pc:docMk/>
          <pc:sldMk cId="3531725949" sldId="683"/>
        </pc:sldMkLst>
      </pc:sldChg>
      <pc:sldChg chg="del">
        <pc:chgData name="Minesh Patel" userId="a66d4990ec83ac90" providerId="LiveId" clId="{EC69A72D-939C-45E3-A084-34A4E55CD126}" dt="2021-10-06T16:48:55.498" v="8" actId="47"/>
        <pc:sldMkLst>
          <pc:docMk/>
          <pc:sldMk cId="1834617108" sldId="685"/>
        </pc:sldMkLst>
      </pc:sldChg>
      <pc:sldChg chg="delSp del mod">
        <pc:chgData name="Minesh Patel" userId="a66d4990ec83ac90" providerId="LiveId" clId="{EC69A72D-939C-45E3-A084-34A4E55CD126}" dt="2021-10-07T00:23:35.999" v="86" actId="47"/>
        <pc:sldMkLst>
          <pc:docMk/>
          <pc:sldMk cId="3206388552" sldId="686"/>
        </pc:sldMkLst>
        <pc:grpChg chg="del">
          <ac:chgData name="Minesh Patel" userId="a66d4990ec83ac90" providerId="LiveId" clId="{EC69A72D-939C-45E3-A084-34A4E55CD126}" dt="2021-10-06T16:51:11.322" v="49" actId="478"/>
          <ac:grpSpMkLst>
            <pc:docMk/>
            <pc:sldMk cId="3206388552" sldId="686"/>
            <ac:grpSpMk id="11" creationId="{635BDBA0-74B1-48B5-BE57-668FACD5829E}"/>
          </ac:grpSpMkLst>
        </pc:grpChg>
      </pc:sldChg>
      <pc:sldChg chg="delSp modSp mod">
        <pc:chgData name="Minesh Patel" userId="a66d4990ec83ac90" providerId="LiveId" clId="{EC69A72D-939C-45E3-A084-34A4E55CD126}" dt="2021-10-07T00:25:47.721" v="105" actId="1582"/>
        <pc:sldMkLst>
          <pc:docMk/>
          <pc:sldMk cId="798013883" sldId="687"/>
        </pc:sldMkLst>
        <pc:spChg chg="mod">
          <ac:chgData name="Minesh Patel" userId="a66d4990ec83ac90" providerId="LiveId" clId="{EC69A72D-939C-45E3-A084-34A4E55CD126}" dt="2021-10-07T00:25:47.721" v="105" actId="1582"/>
          <ac:spMkLst>
            <pc:docMk/>
            <pc:sldMk cId="798013883" sldId="687"/>
            <ac:spMk id="7" creationId="{788BAB35-003F-4F8C-A5B2-0A5C3B334A32}"/>
          </ac:spMkLst>
        </pc:spChg>
        <pc:grpChg chg="del">
          <ac:chgData name="Minesh Patel" userId="a66d4990ec83ac90" providerId="LiveId" clId="{EC69A72D-939C-45E3-A084-34A4E55CD126}" dt="2021-10-06T16:51:07.765" v="47" actId="478"/>
          <ac:grpSpMkLst>
            <pc:docMk/>
            <pc:sldMk cId="798013883" sldId="687"/>
            <ac:grpSpMk id="9" creationId="{CB81FDC2-5C09-4B21-8087-467A8AC6FC14}"/>
          </ac:grpSpMkLst>
        </pc:grpChg>
      </pc:sldChg>
      <pc:sldChg chg="add">
        <pc:chgData name="Minesh Patel" userId="a66d4990ec83ac90" providerId="LiveId" clId="{EC69A72D-939C-45E3-A084-34A4E55CD126}" dt="2021-10-06T16:47:54.995" v="0"/>
        <pc:sldMkLst>
          <pc:docMk/>
          <pc:sldMk cId="1297912156" sldId="688"/>
        </pc:sldMkLst>
      </pc:sldChg>
      <pc:sldChg chg="modSp add mod">
        <pc:chgData name="Minesh Patel" userId="a66d4990ec83ac90" providerId="LiveId" clId="{EC69A72D-939C-45E3-A084-34A4E55CD126}" dt="2021-10-07T00:22:54.390" v="84" actId="27636"/>
        <pc:sldMkLst>
          <pc:docMk/>
          <pc:sldMk cId="3863584659" sldId="813"/>
        </pc:sldMkLst>
        <pc:spChg chg="mod">
          <ac:chgData name="Minesh Patel" userId="a66d4990ec83ac90" providerId="LiveId" clId="{EC69A72D-939C-45E3-A084-34A4E55CD126}" dt="2021-10-07T00:22:54.390" v="84" actId="27636"/>
          <ac:spMkLst>
            <pc:docMk/>
            <pc:sldMk cId="3863584659" sldId="813"/>
            <ac:spMk id="6" creationId="{20732E2F-AE1A-447D-88CB-E62352219A9B}"/>
          </ac:spMkLst>
        </pc:spChg>
      </pc:sldChg>
      <pc:sldChg chg="add">
        <pc:chgData name="Minesh Patel" userId="a66d4990ec83ac90" providerId="LiveId" clId="{EC69A72D-939C-45E3-A084-34A4E55CD126}" dt="2021-10-06T16:51:46.757" v="52"/>
        <pc:sldMkLst>
          <pc:docMk/>
          <pc:sldMk cId="2324224322" sldId="815"/>
        </pc:sldMkLst>
      </pc:sldChg>
      <pc:sldChg chg="add">
        <pc:chgData name="Minesh Patel" userId="a66d4990ec83ac90" providerId="LiveId" clId="{EC69A72D-939C-45E3-A084-34A4E55CD126}" dt="2021-10-07T00:23:32.894" v="85"/>
        <pc:sldMkLst>
          <pc:docMk/>
          <pc:sldMk cId="4180620006" sldId="816"/>
        </pc:sldMkLst>
      </pc:sldChg>
      <pc:sldChg chg="add del">
        <pc:chgData name="Minesh Patel" userId="a66d4990ec83ac90" providerId="LiveId" clId="{EC69A72D-939C-45E3-A084-34A4E55CD126}" dt="2021-10-07T00:23:52.582" v="88" actId="47"/>
        <pc:sldMkLst>
          <pc:docMk/>
          <pc:sldMk cId="1736010545" sldId="817"/>
        </pc:sldMkLst>
      </pc:sldChg>
      <pc:sldMasterChg chg="modSldLayout">
        <pc:chgData name="Minesh Patel" userId="a66d4990ec83ac90" providerId="LiveId" clId="{EC69A72D-939C-45E3-A084-34A4E55CD126}" dt="2021-10-07T00:22:33.094" v="82"/>
        <pc:sldMasterMkLst>
          <pc:docMk/>
          <pc:sldMasterMk cId="2452785996" sldId="2147483668"/>
        </pc:sldMasterMkLst>
        <pc:sldLayoutChg chg="addSp modSp mod">
          <pc:chgData name="Minesh Patel" userId="a66d4990ec83ac90" providerId="LiveId" clId="{EC69A72D-939C-45E3-A084-34A4E55CD126}" dt="2021-10-07T00:22:24.623" v="80" actId="1076"/>
          <pc:sldLayoutMkLst>
            <pc:docMk/>
            <pc:sldMasterMk cId="2452785996" sldId="2147483668"/>
            <pc:sldLayoutMk cId="3164606286" sldId="2147483671"/>
          </pc:sldLayoutMkLst>
          <pc:picChg chg="add mod">
            <ac:chgData name="Minesh Patel" userId="a66d4990ec83ac90" providerId="LiveId" clId="{EC69A72D-939C-45E3-A084-34A4E55CD126}" dt="2021-10-07T00:22:24.623" v="80" actId="1076"/>
            <ac:picMkLst>
              <pc:docMk/>
              <pc:sldMasterMk cId="2452785996" sldId="2147483668"/>
              <pc:sldLayoutMk cId="3164606286" sldId="2147483671"/>
              <ac:picMk id="5" creationId="{1FE239BD-A8A4-43DB-B353-D4FADB3F97C5}"/>
            </ac:picMkLst>
          </pc:picChg>
        </pc:sldLayoutChg>
        <pc:sldLayoutChg chg="addSp modSp">
          <pc:chgData name="Minesh Patel" userId="a66d4990ec83ac90" providerId="LiveId" clId="{EC69A72D-939C-45E3-A084-34A4E55CD126}" dt="2021-10-07T00:22:31.874" v="81"/>
          <pc:sldLayoutMkLst>
            <pc:docMk/>
            <pc:sldMasterMk cId="2452785996" sldId="2147483668"/>
            <pc:sldLayoutMk cId="1094597049" sldId="2147483672"/>
          </pc:sldLayoutMkLst>
          <pc:picChg chg="add mod">
            <ac:chgData name="Minesh Patel" userId="a66d4990ec83ac90" providerId="LiveId" clId="{EC69A72D-939C-45E3-A084-34A4E55CD126}" dt="2021-10-07T00:22:31.874" v="81"/>
            <ac:picMkLst>
              <pc:docMk/>
              <pc:sldMasterMk cId="2452785996" sldId="2147483668"/>
              <pc:sldLayoutMk cId="1094597049" sldId="2147483672"/>
              <ac:picMk id="4" creationId="{C31754A4-B376-431B-A0BC-8A7EB43B7657}"/>
            </ac:picMkLst>
          </pc:picChg>
        </pc:sldLayoutChg>
        <pc:sldLayoutChg chg="addSp modSp">
          <pc:chgData name="Minesh Patel" userId="a66d4990ec83ac90" providerId="LiveId" clId="{EC69A72D-939C-45E3-A084-34A4E55CD126}" dt="2021-10-07T00:22:33.094" v="82"/>
          <pc:sldLayoutMkLst>
            <pc:docMk/>
            <pc:sldMasterMk cId="2452785996" sldId="2147483668"/>
            <pc:sldLayoutMk cId="3558315252" sldId="2147483673"/>
          </pc:sldLayoutMkLst>
          <pc:picChg chg="add mod">
            <ac:chgData name="Minesh Patel" userId="a66d4990ec83ac90" providerId="LiveId" clId="{EC69A72D-939C-45E3-A084-34A4E55CD126}" dt="2021-10-07T00:22:33.094" v="82"/>
            <ac:picMkLst>
              <pc:docMk/>
              <pc:sldMasterMk cId="2452785996" sldId="2147483668"/>
              <pc:sldLayoutMk cId="3558315252" sldId="2147483673"/>
              <ac:picMk id="3" creationId="{A4401882-3B48-42E2-9E56-FC35D490348B}"/>
            </ac:picMkLst>
          </pc:picChg>
        </pc:sldLayoutChg>
      </pc:sldMasterChg>
    </pc:docChg>
  </pc:docChgLst>
  <pc:docChgLst>
    <pc:chgData name="Minesh Patel" userId="a66d4990ec83ac90" providerId="LiveId" clId="{3A71AC52-1D5A-420F-96C4-7AB03BFA14FE}"/>
    <pc:docChg chg="undo custSel delSld addSection delSection modSection">
      <pc:chgData name="Minesh Patel" userId="a66d4990ec83ac90" providerId="LiveId" clId="{3A71AC52-1D5A-420F-96C4-7AB03BFA14FE}" dt="2021-10-27T19:34:30.015" v="11" actId="17853"/>
      <pc:docMkLst>
        <pc:docMk/>
      </pc:docMkLst>
      <pc:sldChg chg="del">
        <pc:chgData name="Minesh Patel" userId="a66d4990ec83ac90" providerId="LiveId" clId="{3A71AC52-1D5A-420F-96C4-7AB03BFA14FE}" dt="2021-10-27T19:34:05.370" v="0" actId="47"/>
        <pc:sldMkLst>
          <pc:docMk/>
          <pc:sldMk cId="462382982" sldId="461"/>
        </pc:sldMkLst>
      </pc:sldChg>
      <pc:sldChg chg="del">
        <pc:chgData name="Minesh Patel" userId="a66d4990ec83ac90" providerId="LiveId" clId="{3A71AC52-1D5A-420F-96C4-7AB03BFA14FE}" dt="2021-10-27T19:34:05.370" v="0" actId="47"/>
        <pc:sldMkLst>
          <pc:docMk/>
          <pc:sldMk cId="4175485674" sldId="465"/>
        </pc:sldMkLst>
      </pc:sldChg>
      <pc:sldChg chg="del">
        <pc:chgData name="Minesh Patel" userId="a66d4990ec83ac90" providerId="LiveId" clId="{3A71AC52-1D5A-420F-96C4-7AB03BFA14FE}" dt="2021-10-27T19:34:05.370" v="0" actId="47"/>
        <pc:sldMkLst>
          <pc:docMk/>
          <pc:sldMk cId="1057542308" sldId="526"/>
        </pc:sldMkLst>
      </pc:sldChg>
      <pc:sldChg chg="del">
        <pc:chgData name="Minesh Patel" userId="a66d4990ec83ac90" providerId="LiveId" clId="{3A71AC52-1D5A-420F-96C4-7AB03BFA14FE}" dt="2021-10-27T19:34:05.370" v="0" actId="47"/>
        <pc:sldMkLst>
          <pc:docMk/>
          <pc:sldMk cId="1533604747" sldId="527"/>
        </pc:sldMkLst>
      </pc:sldChg>
      <pc:sldChg chg="del">
        <pc:chgData name="Minesh Patel" userId="a66d4990ec83ac90" providerId="LiveId" clId="{3A71AC52-1D5A-420F-96C4-7AB03BFA14FE}" dt="2021-10-27T19:34:05.370" v="0" actId="47"/>
        <pc:sldMkLst>
          <pc:docMk/>
          <pc:sldMk cId="167103795" sldId="528"/>
        </pc:sldMkLst>
      </pc:sldChg>
      <pc:sldChg chg="del">
        <pc:chgData name="Minesh Patel" userId="a66d4990ec83ac90" providerId="LiveId" clId="{3A71AC52-1D5A-420F-96C4-7AB03BFA14FE}" dt="2021-10-27T19:34:05.370" v="0" actId="47"/>
        <pc:sldMkLst>
          <pc:docMk/>
          <pc:sldMk cId="2494061879" sldId="572"/>
        </pc:sldMkLst>
      </pc:sldChg>
      <pc:sldChg chg="del">
        <pc:chgData name="Minesh Patel" userId="a66d4990ec83ac90" providerId="LiveId" clId="{3A71AC52-1D5A-420F-96C4-7AB03BFA14FE}" dt="2021-10-27T19:34:05.370" v="0" actId="47"/>
        <pc:sldMkLst>
          <pc:docMk/>
          <pc:sldMk cId="1595722005" sldId="573"/>
        </pc:sldMkLst>
      </pc:sldChg>
      <pc:sldChg chg="del">
        <pc:chgData name="Minesh Patel" userId="a66d4990ec83ac90" providerId="LiveId" clId="{3A71AC52-1D5A-420F-96C4-7AB03BFA14FE}" dt="2021-10-27T19:34:05.370" v="0" actId="47"/>
        <pc:sldMkLst>
          <pc:docMk/>
          <pc:sldMk cId="604267266" sldId="574"/>
        </pc:sldMkLst>
      </pc:sldChg>
      <pc:sldChg chg="del">
        <pc:chgData name="Minesh Patel" userId="a66d4990ec83ac90" providerId="LiveId" clId="{3A71AC52-1D5A-420F-96C4-7AB03BFA14FE}" dt="2021-10-27T19:34:05.370" v="0" actId="47"/>
        <pc:sldMkLst>
          <pc:docMk/>
          <pc:sldMk cId="717992093" sldId="575"/>
        </pc:sldMkLst>
      </pc:sldChg>
      <pc:sldChg chg="del">
        <pc:chgData name="Minesh Patel" userId="a66d4990ec83ac90" providerId="LiveId" clId="{3A71AC52-1D5A-420F-96C4-7AB03BFA14FE}" dt="2021-10-27T19:34:05.370" v="0" actId="47"/>
        <pc:sldMkLst>
          <pc:docMk/>
          <pc:sldMk cId="1737700634" sldId="577"/>
        </pc:sldMkLst>
      </pc:sldChg>
      <pc:sldChg chg="del">
        <pc:chgData name="Minesh Patel" userId="a66d4990ec83ac90" providerId="LiveId" clId="{3A71AC52-1D5A-420F-96C4-7AB03BFA14FE}" dt="2021-10-27T19:34:05.370" v="0" actId="47"/>
        <pc:sldMkLst>
          <pc:docMk/>
          <pc:sldMk cId="2655545095" sldId="580"/>
        </pc:sldMkLst>
      </pc:sldChg>
      <pc:sldChg chg="del">
        <pc:chgData name="Minesh Patel" userId="a66d4990ec83ac90" providerId="LiveId" clId="{3A71AC52-1D5A-420F-96C4-7AB03BFA14FE}" dt="2021-10-27T19:34:05.370" v="0" actId="47"/>
        <pc:sldMkLst>
          <pc:docMk/>
          <pc:sldMk cId="2980466645" sldId="583"/>
        </pc:sldMkLst>
      </pc:sldChg>
      <pc:sldChg chg="del">
        <pc:chgData name="Minesh Patel" userId="a66d4990ec83ac90" providerId="LiveId" clId="{3A71AC52-1D5A-420F-96C4-7AB03BFA14FE}" dt="2021-10-27T19:34:05.370" v="0" actId="47"/>
        <pc:sldMkLst>
          <pc:docMk/>
          <pc:sldMk cId="519374314" sldId="584"/>
        </pc:sldMkLst>
      </pc:sldChg>
      <pc:sldChg chg="del">
        <pc:chgData name="Minesh Patel" userId="a66d4990ec83ac90" providerId="LiveId" clId="{3A71AC52-1D5A-420F-96C4-7AB03BFA14FE}" dt="2021-10-27T19:34:05.370" v="0" actId="47"/>
        <pc:sldMkLst>
          <pc:docMk/>
          <pc:sldMk cId="2938974279" sldId="585"/>
        </pc:sldMkLst>
      </pc:sldChg>
      <pc:sldChg chg="del">
        <pc:chgData name="Minesh Patel" userId="a66d4990ec83ac90" providerId="LiveId" clId="{3A71AC52-1D5A-420F-96C4-7AB03BFA14FE}" dt="2021-10-27T19:34:05.370" v="0" actId="47"/>
        <pc:sldMkLst>
          <pc:docMk/>
          <pc:sldMk cId="1405234968" sldId="586"/>
        </pc:sldMkLst>
      </pc:sldChg>
      <pc:sldChg chg="del">
        <pc:chgData name="Minesh Patel" userId="a66d4990ec83ac90" providerId="LiveId" clId="{3A71AC52-1D5A-420F-96C4-7AB03BFA14FE}" dt="2021-10-27T19:34:05.370" v="0" actId="47"/>
        <pc:sldMkLst>
          <pc:docMk/>
          <pc:sldMk cId="3921920343" sldId="587"/>
        </pc:sldMkLst>
      </pc:sldChg>
      <pc:sldChg chg="del">
        <pc:chgData name="Minesh Patel" userId="a66d4990ec83ac90" providerId="LiveId" clId="{3A71AC52-1D5A-420F-96C4-7AB03BFA14FE}" dt="2021-10-27T19:34:05.370" v="0" actId="47"/>
        <pc:sldMkLst>
          <pc:docMk/>
          <pc:sldMk cId="511200609" sldId="590"/>
        </pc:sldMkLst>
      </pc:sldChg>
      <pc:sldChg chg="del">
        <pc:chgData name="Minesh Patel" userId="a66d4990ec83ac90" providerId="LiveId" clId="{3A71AC52-1D5A-420F-96C4-7AB03BFA14FE}" dt="2021-10-27T19:34:05.370" v="0" actId="47"/>
        <pc:sldMkLst>
          <pc:docMk/>
          <pc:sldMk cId="1274442336" sldId="591"/>
        </pc:sldMkLst>
      </pc:sldChg>
      <pc:sldChg chg="del">
        <pc:chgData name="Minesh Patel" userId="a66d4990ec83ac90" providerId="LiveId" clId="{3A71AC52-1D5A-420F-96C4-7AB03BFA14FE}" dt="2021-10-27T19:34:05.370" v="0" actId="47"/>
        <pc:sldMkLst>
          <pc:docMk/>
          <pc:sldMk cId="3129546188" sldId="598"/>
        </pc:sldMkLst>
      </pc:sldChg>
      <pc:sldChg chg="del">
        <pc:chgData name="Minesh Patel" userId="a66d4990ec83ac90" providerId="LiveId" clId="{3A71AC52-1D5A-420F-96C4-7AB03BFA14FE}" dt="2021-10-27T19:34:05.370" v="0" actId="47"/>
        <pc:sldMkLst>
          <pc:docMk/>
          <pc:sldMk cId="1998323026" sldId="599"/>
        </pc:sldMkLst>
      </pc:sldChg>
      <pc:sldChg chg="del">
        <pc:chgData name="Minesh Patel" userId="a66d4990ec83ac90" providerId="LiveId" clId="{3A71AC52-1D5A-420F-96C4-7AB03BFA14FE}" dt="2021-10-27T19:34:05.370" v="0" actId="47"/>
        <pc:sldMkLst>
          <pc:docMk/>
          <pc:sldMk cId="3278768320" sldId="630"/>
        </pc:sldMkLst>
      </pc:sldChg>
      <pc:sldChg chg="del">
        <pc:chgData name="Minesh Patel" userId="a66d4990ec83ac90" providerId="LiveId" clId="{3A71AC52-1D5A-420F-96C4-7AB03BFA14FE}" dt="2021-10-27T19:34:05.370" v="0" actId="47"/>
        <pc:sldMkLst>
          <pc:docMk/>
          <pc:sldMk cId="2115901391" sldId="632"/>
        </pc:sldMkLst>
      </pc:sldChg>
      <pc:sldChg chg="del">
        <pc:chgData name="Minesh Patel" userId="a66d4990ec83ac90" providerId="LiveId" clId="{3A71AC52-1D5A-420F-96C4-7AB03BFA14FE}" dt="2021-10-27T19:34:05.370" v="0" actId="47"/>
        <pc:sldMkLst>
          <pc:docMk/>
          <pc:sldMk cId="183486007" sldId="636"/>
        </pc:sldMkLst>
      </pc:sldChg>
      <pc:sldChg chg="del">
        <pc:chgData name="Minesh Patel" userId="a66d4990ec83ac90" providerId="LiveId" clId="{3A71AC52-1D5A-420F-96C4-7AB03BFA14FE}" dt="2021-10-27T19:34:05.370" v="0" actId="47"/>
        <pc:sldMkLst>
          <pc:docMk/>
          <pc:sldMk cId="3534374452" sldId="637"/>
        </pc:sldMkLst>
      </pc:sldChg>
      <pc:sldChg chg="del">
        <pc:chgData name="Minesh Patel" userId="a66d4990ec83ac90" providerId="LiveId" clId="{3A71AC52-1D5A-420F-96C4-7AB03BFA14FE}" dt="2021-10-27T19:34:05.370" v="0" actId="47"/>
        <pc:sldMkLst>
          <pc:docMk/>
          <pc:sldMk cId="2104783950" sldId="638"/>
        </pc:sldMkLst>
      </pc:sldChg>
      <pc:sldChg chg="del">
        <pc:chgData name="Minesh Patel" userId="a66d4990ec83ac90" providerId="LiveId" clId="{3A71AC52-1D5A-420F-96C4-7AB03BFA14FE}" dt="2021-10-27T19:34:05.370" v="0" actId="47"/>
        <pc:sldMkLst>
          <pc:docMk/>
          <pc:sldMk cId="1892087644" sldId="639"/>
        </pc:sldMkLst>
      </pc:sldChg>
      <pc:sldChg chg="del">
        <pc:chgData name="Minesh Patel" userId="a66d4990ec83ac90" providerId="LiveId" clId="{3A71AC52-1D5A-420F-96C4-7AB03BFA14FE}" dt="2021-10-27T19:34:05.370" v="0" actId="47"/>
        <pc:sldMkLst>
          <pc:docMk/>
          <pc:sldMk cId="501923250" sldId="640"/>
        </pc:sldMkLst>
      </pc:sldChg>
      <pc:sldChg chg="del">
        <pc:chgData name="Minesh Patel" userId="a66d4990ec83ac90" providerId="LiveId" clId="{3A71AC52-1D5A-420F-96C4-7AB03BFA14FE}" dt="2021-10-27T19:34:05.370" v="0" actId="47"/>
        <pc:sldMkLst>
          <pc:docMk/>
          <pc:sldMk cId="4289597877" sldId="674"/>
        </pc:sldMkLst>
      </pc:sldChg>
      <pc:sldChg chg="del">
        <pc:chgData name="Minesh Patel" userId="a66d4990ec83ac90" providerId="LiveId" clId="{3A71AC52-1D5A-420F-96C4-7AB03BFA14FE}" dt="2021-10-27T19:34:05.370" v="0" actId="47"/>
        <pc:sldMkLst>
          <pc:docMk/>
          <pc:sldMk cId="3490688783" sldId="675"/>
        </pc:sldMkLst>
      </pc:sldChg>
      <pc:sldChg chg="del">
        <pc:chgData name="Minesh Patel" userId="a66d4990ec83ac90" providerId="LiveId" clId="{3A71AC52-1D5A-420F-96C4-7AB03BFA14FE}" dt="2021-10-27T19:34:05.370" v="0" actId="47"/>
        <pc:sldMkLst>
          <pc:docMk/>
          <pc:sldMk cId="3103946655" sldId="677"/>
        </pc:sldMkLst>
      </pc:sldChg>
      <pc:sldChg chg="del">
        <pc:chgData name="Minesh Patel" userId="a66d4990ec83ac90" providerId="LiveId" clId="{3A71AC52-1D5A-420F-96C4-7AB03BFA14FE}" dt="2021-10-27T19:34:05.370" v="0" actId="47"/>
        <pc:sldMkLst>
          <pc:docMk/>
          <pc:sldMk cId="471925701" sldId="680"/>
        </pc:sldMkLst>
      </pc:sldChg>
      <pc:sldChg chg="del">
        <pc:chgData name="Minesh Patel" userId="a66d4990ec83ac90" providerId="LiveId" clId="{3A71AC52-1D5A-420F-96C4-7AB03BFA14FE}" dt="2021-10-27T19:34:05.370" v="0" actId="47"/>
        <pc:sldMkLst>
          <pc:docMk/>
          <pc:sldMk cId="2249648401" sldId="757"/>
        </pc:sldMkLst>
      </pc:sldChg>
      <pc:sldChg chg="del">
        <pc:chgData name="Minesh Patel" userId="a66d4990ec83ac90" providerId="LiveId" clId="{3A71AC52-1D5A-420F-96C4-7AB03BFA14FE}" dt="2021-10-27T19:34:05.370" v="0" actId="47"/>
        <pc:sldMkLst>
          <pc:docMk/>
          <pc:sldMk cId="2170786077" sldId="762"/>
        </pc:sldMkLst>
      </pc:sldChg>
      <pc:sldChg chg="del">
        <pc:chgData name="Minesh Patel" userId="a66d4990ec83ac90" providerId="LiveId" clId="{3A71AC52-1D5A-420F-96C4-7AB03BFA14FE}" dt="2021-10-27T19:34:05.370" v="0" actId="47"/>
        <pc:sldMkLst>
          <pc:docMk/>
          <pc:sldMk cId="1311201064" sldId="763"/>
        </pc:sldMkLst>
      </pc:sldChg>
      <pc:sldChg chg="del">
        <pc:chgData name="Minesh Patel" userId="a66d4990ec83ac90" providerId="LiveId" clId="{3A71AC52-1D5A-420F-96C4-7AB03BFA14FE}" dt="2021-10-27T19:34:05.370" v="0" actId="47"/>
        <pc:sldMkLst>
          <pc:docMk/>
          <pc:sldMk cId="833808409" sldId="764"/>
        </pc:sldMkLst>
      </pc:sldChg>
      <pc:sldChg chg="del">
        <pc:chgData name="Minesh Patel" userId="a66d4990ec83ac90" providerId="LiveId" clId="{3A71AC52-1D5A-420F-96C4-7AB03BFA14FE}" dt="2021-10-27T19:34:05.370" v="0" actId="47"/>
        <pc:sldMkLst>
          <pc:docMk/>
          <pc:sldMk cId="2947449417" sldId="787"/>
        </pc:sldMkLst>
      </pc:sldChg>
      <pc:sldChg chg="del">
        <pc:chgData name="Minesh Patel" userId="a66d4990ec83ac90" providerId="LiveId" clId="{3A71AC52-1D5A-420F-96C4-7AB03BFA14FE}" dt="2021-10-27T19:34:05.370" v="0" actId="47"/>
        <pc:sldMkLst>
          <pc:docMk/>
          <pc:sldMk cId="3939756360" sldId="790"/>
        </pc:sldMkLst>
      </pc:sldChg>
      <pc:sldChg chg="del">
        <pc:chgData name="Minesh Patel" userId="a66d4990ec83ac90" providerId="LiveId" clId="{3A71AC52-1D5A-420F-96C4-7AB03BFA14FE}" dt="2021-10-27T19:34:05.370" v="0" actId="47"/>
        <pc:sldMkLst>
          <pc:docMk/>
          <pc:sldMk cId="4192818067" sldId="793"/>
        </pc:sldMkLst>
      </pc:sldChg>
      <pc:sldChg chg="del">
        <pc:chgData name="Minesh Patel" userId="a66d4990ec83ac90" providerId="LiveId" clId="{3A71AC52-1D5A-420F-96C4-7AB03BFA14FE}" dt="2021-10-27T19:34:05.370" v="0" actId="47"/>
        <pc:sldMkLst>
          <pc:docMk/>
          <pc:sldMk cId="2165649317" sldId="794"/>
        </pc:sldMkLst>
      </pc:sldChg>
      <pc:sldChg chg="del">
        <pc:chgData name="Minesh Patel" userId="a66d4990ec83ac90" providerId="LiveId" clId="{3A71AC52-1D5A-420F-96C4-7AB03BFA14FE}" dt="2021-10-27T19:34:05.370" v="0" actId="47"/>
        <pc:sldMkLst>
          <pc:docMk/>
          <pc:sldMk cId="1474090927" sldId="795"/>
        </pc:sldMkLst>
      </pc:sldChg>
      <pc:sldChg chg="del">
        <pc:chgData name="Minesh Patel" userId="a66d4990ec83ac90" providerId="LiveId" clId="{3A71AC52-1D5A-420F-96C4-7AB03BFA14FE}" dt="2021-10-27T19:34:05.370" v="0" actId="47"/>
        <pc:sldMkLst>
          <pc:docMk/>
          <pc:sldMk cId="1154387588" sldId="796"/>
        </pc:sldMkLst>
      </pc:sldChg>
      <pc:sldChg chg="del">
        <pc:chgData name="Minesh Patel" userId="a66d4990ec83ac90" providerId="LiveId" clId="{3A71AC52-1D5A-420F-96C4-7AB03BFA14FE}" dt="2021-10-27T19:34:05.370" v="0" actId="47"/>
        <pc:sldMkLst>
          <pc:docMk/>
          <pc:sldMk cId="3037075816" sldId="797"/>
        </pc:sldMkLst>
      </pc:sldChg>
      <pc:sldChg chg="del">
        <pc:chgData name="Minesh Patel" userId="a66d4990ec83ac90" providerId="LiveId" clId="{3A71AC52-1D5A-420F-96C4-7AB03BFA14FE}" dt="2021-10-27T19:34:05.370" v="0" actId="47"/>
        <pc:sldMkLst>
          <pc:docMk/>
          <pc:sldMk cId="1141674128" sldId="798"/>
        </pc:sldMkLst>
      </pc:sldChg>
      <pc:sldChg chg="del">
        <pc:chgData name="Minesh Patel" userId="a66d4990ec83ac90" providerId="LiveId" clId="{3A71AC52-1D5A-420F-96C4-7AB03BFA14FE}" dt="2021-10-27T19:34:05.370" v="0" actId="47"/>
        <pc:sldMkLst>
          <pc:docMk/>
          <pc:sldMk cId="3863584659" sldId="813"/>
        </pc:sldMkLst>
      </pc:sldChg>
      <pc:sldChg chg="del">
        <pc:chgData name="Minesh Patel" userId="a66d4990ec83ac90" providerId="LiveId" clId="{3A71AC52-1D5A-420F-96C4-7AB03BFA14FE}" dt="2021-10-27T19:34:05.370" v="0" actId="47"/>
        <pc:sldMkLst>
          <pc:docMk/>
          <pc:sldMk cId="2324224322" sldId="815"/>
        </pc:sldMkLst>
      </pc:sldChg>
      <pc:sldChg chg="del">
        <pc:chgData name="Minesh Patel" userId="a66d4990ec83ac90" providerId="LiveId" clId="{3A71AC52-1D5A-420F-96C4-7AB03BFA14FE}" dt="2021-10-27T19:34:05.370" v="0" actId="47"/>
        <pc:sldMkLst>
          <pc:docMk/>
          <pc:sldMk cId="538038740" sldId="817"/>
        </pc:sldMkLst>
      </pc:sldChg>
      <pc:sldChg chg="del">
        <pc:chgData name="Minesh Patel" userId="a66d4990ec83ac90" providerId="LiveId" clId="{3A71AC52-1D5A-420F-96C4-7AB03BFA14FE}" dt="2021-10-27T19:34:05.370" v="0" actId="47"/>
        <pc:sldMkLst>
          <pc:docMk/>
          <pc:sldMk cId="2130899036" sldId="818"/>
        </pc:sldMkLst>
      </pc:sldChg>
      <pc:sldChg chg="del">
        <pc:chgData name="Minesh Patel" userId="a66d4990ec83ac90" providerId="LiveId" clId="{3A71AC52-1D5A-420F-96C4-7AB03BFA14FE}" dt="2021-10-27T19:34:05.370" v="0" actId="47"/>
        <pc:sldMkLst>
          <pc:docMk/>
          <pc:sldMk cId="1140632122" sldId="820"/>
        </pc:sldMkLst>
      </pc:sldChg>
      <pc:sldChg chg="del">
        <pc:chgData name="Minesh Patel" userId="a66d4990ec83ac90" providerId="LiveId" clId="{3A71AC52-1D5A-420F-96C4-7AB03BFA14FE}" dt="2021-10-27T19:34:05.370" v="0" actId="47"/>
        <pc:sldMkLst>
          <pc:docMk/>
          <pc:sldMk cId="2955043384" sldId="821"/>
        </pc:sldMkLst>
      </pc:sldChg>
      <pc:sldChg chg="del">
        <pc:chgData name="Minesh Patel" userId="a66d4990ec83ac90" providerId="LiveId" clId="{3A71AC52-1D5A-420F-96C4-7AB03BFA14FE}" dt="2021-10-27T19:34:05.370" v="0" actId="47"/>
        <pc:sldMkLst>
          <pc:docMk/>
          <pc:sldMk cId="1949817092" sldId="824"/>
        </pc:sldMkLst>
      </pc:sldChg>
      <pc:sldChg chg="del">
        <pc:chgData name="Minesh Patel" userId="a66d4990ec83ac90" providerId="LiveId" clId="{3A71AC52-1D5A-420F-96C4-7AB03BFA14FE}" dt="2021-10-27T19:34:05.370" v="0" actId="47"/>
        <pc:sldMkLst>
          <pc:docMk/>
          <pc:sldMk cId="2360808980" sldId="826"/>
        </pc:sldMkLst>
      </pc:sldChg>
      <pc:sldChg chg="del">
        <pc:chgData name="Minesh Patel" userId="a66d4990ec83ac90" providerId="LiveId" clId="{3A71AC52-1D5A-420F-96C4-7AB03BFA14FE}" dt="2021-10-27T19:34:05.370" v="0" actId="47"/>
        <pc:sldMkLst>
          <pc:docMk/>
          <pc:sldMk cId="2661467452" sldId="827"/>
        </pc:sldMkLst>
      </pc:sldChg>
      <pc:sldChg chg="del">
        <pc:chgData name="Minesh Patel" userId="a66d4990ec83ac90" providerId="LiveId" clId="{3A71AC52-1D5A-420F-96C4-7AB03BFA14FE}" dt="2021-10-27T19:34:05.370" v="0" actId="47"/>
        <pc:sldMkLst>
          <pc:docMk/>
          <pc:sldMk cId="2450220522" sldId="831"/>
        </pc:sldMkLst>
      </pc:sldChg>
      <pc:sldChg chg="del">
        <pc:chgData name="Minesh Patel" userId="a66d4990ec83ac90" providerId="LiveId" clId="{3A71AC52-1D5A-420F-96C4-7AB03BFA14FE}" dt="2021-10-27T19:34:05.370" v="0" actId="47"/>
        <pc:sldMkLst>
          <pc:docMk/>
          <pc:sldMk cId="3103901093" sldId="832"/>
        </pc:sldMkLst>
      </pc:sldChg>
      <pc:sldChg chg="del">
        <pc:chgData name="Minesh Patel" userId="a66d4990ec83ac90" providerId="LiveId" clId="{3A71AC52-1D5A-420F-96C4-7AB03BFA14FE}" dt="2021-10-27T19:34:05.370" v="0" actId="47"/>
        <pc:sldMkLst>
          <pc:docMk/>
          <pc:sldMk cId="2812917059" sldId="833"/>
        </pc:sldMkLst>
      </pc:sldChg>
      <pc:sldChg chg="del">
        <pc:chgData name="Minesh Patel" userId="a66d4990ec83ac90" providerId="LiveId" clId="{3A71AC52-1D5A-420F-96C4-7AB03BFA14FE}" dt="2021-10-27T19:34:05.370" v="0" actId="47"/>
        <pc:sldMkLst>
          <pc:docMk/>
          <pc:sldMk cId="2673160825" sldId="834"/>
        </pc:sldMkLst>
      </pc:sldChg>
      <pc:sldChg chg="del">
        <pc:chgData name="Minesh Patel" userId="a66d4990ec83ac90" providerId="LiveId" clId="{3A71AC52-1D5A-420F-96C4-7AB03BFA14FE}" dt="2021-10-27T19:34:05.370" v="0" actId="47"/>
        <pc:sldMkLst>
          <pc:docMk/>
          <pc:sldMk cId="3214417482" sldId="835"/>
        </pc:sldMkLst>
      </pc:sldChg>
      <pc:sldChg chg="del">
        <pc:chgData name="Minesh Patel" userId="a66d4990ec83ac90" providerId="LiveId" clId="{3A71AC52-1D5A-420F-96C4-7AB03BFA14FE}" dt="2021-10-27T19:34:05.370" v="0" actId="47"/>
        <pc:sldMkLst>
          <pc:docMk/>
          <pc:sldMk cId="171327599" sldId="836"/>
        </pc:sldMkLst>
      </pc:sldChg>
      <pc:sldChg chg="del">
        <pc:chgData name="Minesh Patel" userId="a66d4990ec83ac90" providerId="LiveId" clId="{3A71AC52-1D5A-420F-96C4-7AB03BFA14FE}" dt="2021-10-27T19:34:05.370" v="0" actId="47"/>
        <pc:sldMkLst>
          <pc:docMk/>
          <pc:sldMk cId="1414145556" sldId="838"/>
        </pc:sldMkLst>
      </pc:sldChg>
      <pc:sldChg chg="del">
        <pc:chgData name="Minesh Patel" userId="a66d4990ec83ac90" providerId="LiveId" clId="{3A71AC52-1D5A-420F-96C4-7AB03BFA14FE}" dt="2021-10-27T19:34:05.370" v="0" actId="47"/>
        <pc:sldMkLst>
          <pc:docMk/>
          <pc:sldMk cId="3131892521" sldId="839"/>
        </pc:sldMkLst>
      </pc:sldChg>
      <pc:sldChg chg="del">
        <pc:chgData name="Minesh Patel" userId="a66d4990ec83ac90" providerId="LiveId" clId="{3A71AC52-1D5A-420F-96C4-7AB03BFA14FE}" dt="2021-10-27T19:34:05.370" v="0" actId="47"/>
        <pc:sldMkLst>
          <pc:docMk/>
          <pc:sldMk cId="1213691604" sldId="840"/>
        </pc:sldMkLst>
      </pc:sldChg>
      <pc:sldChg chg="del">
        <pc:chgData name="Minesh Patel" userId="a66d4990ec83ac90" providerId="LiveId" clId="{3A71AC52-1D5A-420F-96C4-7AB03BFA14FE}" dt="2021-10-27T19:34:05.370" v="0" actId="47"/>
        <pc:sldMkLst>
          <pc:docMk/>
          <pc:sldMk cId="1706035561" sldId="841"/>
        </pc:sldMkLst>
      </pc:sldChg>
      <pc:sldChg chg="del">
        <pc:chgData name="Minesh Patel" userId="a66d4990ec83ac90" providerId="LiveId" clId="{3A71AC52-1D5A-420F-96C4-7AB03BFA14FE}" dt="2021-10-27T19:34:05.370" v="0" actId="47"/>
        <pc:sldMkLst>
          <pc:docMk/>
          <pc:sldMk cId="2375808210" sldId="842"/>
        </pc:sldMkLst>
      </pc:sldChg>
      <pc:sldChg chg="del">
        <pc:chgData name="Minesh Patel" userId="a66d4990ec83ac90" providerId="LiveId" clId="{3A71AC52-1D5A-420F-96C4-7AB03BFA14FE}" dt="2021-10-27T19:34:05.370" v="0" actId="47"/>
        <pc:sldMkLst>
          <pc:docMk/>
          <pc:sldMk cId="3827911981" sldId="867"/>
        </pc:sldMkLst>
      </pc:sldChg>
      <pc:sldChg chg="del">
        <pc:chgData name="Minesh Patel" userId="a66d4990ec83ac90" providerId="LiveId" clId="{3A71AC52-1D5A-420F-96C4-7AB03BFA14FE}" dt="2021-10-27T19:34:05.370" v="0" actId="47"/>
        <pc:sldMkLst>
          <pc:docMk/>
          <pc:sldMk cId="1499720285" sldId="868"/>
        </pc:sldMkLst>
      </pc:sldChg>
    </pc:docChg>
  </pc:docChgLst>
  <pc:docChgLst>
    <pc:chgData name="Minesh Patel" userId="a66d4990ec83ac90" providerId="LiveId" clId="{891A5872-B885-415C-A350-2A6D4469C030}"/>
    <pc:docChg chg="undo custSel addSld delSld modSld sldOrd">
      <pc:chgData name="Minesh Patel" userId="a66d4990ec83ac90" providerId="LiveId" clId="{891A5872-B885-415C-A350-2A6D4469C030}" dt="2021-10-09T16:26:50.264" v="14078" actId="20577"/>
      <pc:docMkLst>
        <pc:docMk/>
      </pc:docMkLst>
      <pc:sldChg chg="modSp mod modNotesTx">
        <pc:chgData name="Minesh Patel" userId="a66d4990ec83ac90" providerId="LiveId" clId="{891A5872-B885-415C-A350-2A6D4469C030}" dt="2021-10-09T15:10:16.421" v="6900" actId="20577"/>
        <pc:sldMkLst>
          <pc:docMk/>
          <pc:sldMk cId="462382982" sldId="461"/>
        </pc:sldMkLst>
        <pc:spChg chg="mod">
          <ac:chgData name="Minesh Patel" userId="a66d4990ec83ac90" providerId="LiveId" clId="{891A5872-B885-415C-A350-2A6D4469C030}" dt="2021-10-09T15:10:02.470" v="6832" actId="20577"/>
          <ac:spMkLst>
            <pc:docMk/>
            <pc:sldMk cId="462382982" sldId="461"/>
            <ac:spMk id="32" creationId="{EB8503EF-EFD8-4C45-85B4-A869CF850566}"/>
          </ac:spMkLst>
        </pc:spChg>
      </pc:sldChg>
      <pc:sldChg chg="modNotesTx">
        <pc:chgData name="Minesh Patel" userId="a66d4990ec83ac90" providerId="LiveId" clId="{891A5872-B885-415C-A350-2A6D4469C030}" dt="2021-10-09T15:16:07.493" v="7898" actId="20577"/>
        <pc:sldMkLst>
          <pc:docMk/>
          <pc:sldMk cId="1533604747" sldId="527"/>
        </pc:sldMkLst>
      </pc:sldChg>
      <pc:sldChg chg="modAnim modNotesTx">
        <pc:chgData name="Minesh Patel" userId="a66d4990ec83ac90" providerId="LiveId" clId="{891A5872-B885-415C-A350-2A6D4469C030}" dt="2021-10-09T15:23:49.654" v="9136" actId="20577"/>
        <pc:sldMkLst>
          <pc:docMk/>
          <pc:sldMk cId="167103795" sldId="528"/>
        </pc:sldMkLst>
      </pc:sldChg>
      <pc:sldChg chg="addSp modSp mod modAnim modNotesTx">
        <pc:chgData name="Minesh Patel" userId="a66d4990ec83ac90" providerId="LiveId" clId="{891A5872-B885-415C-A350-2A6D4469C030}" dt="2021-10-09T15:09:07.304" v="6652" actId="20577"/>
        <pc:sldMkLst>
          <pc:docMk/>
          <pc:sldMk cId="2494061879" sldId="572"/>
        </pc:sldMkLst>
        <pc:spChg chg="add mod">
          <ac:chgData name="Minesh Patel" userId="a66d4990ec83ac90" providerId="LiveId" clId="{891A5872-B885-415C-A350-2A6D4469C030}" dt="2021-10-09T11:35:40.059" v="29" actId="164"/>
          <ac:spMkLst>
            <pc:docMk/>
            <pc:sldMk cId="2494061879" sldId="572"/>
            <ac:spMk id="35" creationId="{C50E66EA-7371-4897-874A-416976F8C826}"/>
          </ac:spMkLst>
        </pc:spChg>
        <pc:spChg chg="mod">
          <ac:chgData name="Minesh Patel" userId="a66d4990ec83ac90" providerId="LiveId" clId="{891A5872-B885-415C-A350-2A6D4469C030}" dt="2021-10-09T11:35:40.059" v="29" actId="164"/>
          <ac:spMkLst>
            <pc:docMk/>
            <pc:sldMk cId="2494061879" sldId="572"/>
            <ac:spMk id="130" creationId="{A1516B81-9DDF-4A43-BB19-1B0B3A6BBC8C}"/>
          </ac:spMkLst>
        </pc:spChg>
        <pc:spChg chg="mod">
          <ac:chgData name="Minesh Patel" userId="a66d4990ec83ac90" providerId="LiveId" clId="{891A5872-B885-415C-A350-2A6D4469C030}" dt="2021-10-09T11:36:33.358" v="60" actId="1076"/>
          <ac:spMkLst>
            <pc:docMk/>
            <pc:sldMk cId="2494061879" sldId="572"/>
            <ac:spMk id="137" creationId="{36A28246-0631-4666-ABE1-C7589F3E64C8}"/>
          </ac:spMkLst>
        </pc:spChg>
        <pc:grpChg chg="add mod">
          <ac:chgData name="Minesh Patel" userId="a66d4990ec83ac90" providerId="LiveId" clId="{891A5872-B885-415C-A350-2A6D4469C030}" dt="2021-10-09T11:36:18.601" v="56" actId="20577"/>
          <ac:grpSpMkLst>
            <pc:docMk/>
            <pc:sldMk cId="2494061879" sldId="572"/>
            <ac:grpSpMk id="12" creationId="{AF1C8982-413E-47E7-AED7-288E7B423619}"/>
          </ac:grpSpMkLst>
        </pc:grpChg>
        <pc:grpChg chg="add mod">
          <ac:chgData name="Minesh Patel" userId="a66d4990ec83ac90" providerId="LiveId" clId="{891A5872-B885-415C-A350-2A6D4469C030}" dt="2021-10-09T11:36:18.601" v="56" actId="20577"/>
          <ac:grpSpMkLst>
            <pc:docMk/>
            <pc:sldMk cId="2494061879" sldId="572"/>
            <ac:grpSpMk id="13" creationId="{4CCFE3FA-F302-4AC9-B5B7-482B00C91859}"/>
          </ac:grpSpMkLst>
        </pc:grpChg>
        <pc:grpChg chg="add mod">
          <ac:chgData name="Minesh Patel" userId="a66d4990ec83ac90" providerId="LiveId" clId="{891A5872-B885-415C-A350-2A6D4469C030}" dt="2021-10-09T11:35:40.059" v="29" actId="164"/>
          <ac:grpSpMkLst>
            <pc:docMk/>
            <pc:sldMk cId="2494061879" sldId="572"/>
            <ac:grpSpMk id="17" creationId="{6B949884-6EFF-46F4-88C4-0659B48C1E5F}"/>
          </ac:grpSpMkLst>
        </pc:grpChg>
        <pc:cxnChg chg="add mod">
          <ac:chgData name="Minesh Patel" userId="a66d4990ec83ac90" providerId="LiveId" clId="{891A5872-B885-415C-A350-2A6D4469C030}" dt="2021-10-09T11:36:18.601" v="56" actId="20577"/>
          <ac:cxnSpMkLst>
            <pc:docMk/>
            <pc:sldMk cId="2494061879" sldId="572"/>
            <ac:cxnSpMk id="29" creationId="{E8A27738-7197-4B73-A74A-5A37854C4D87}"/>
          </ac:cxnSpMkLst>
        </pc:cxnChg>
        <pc:cxnChg chg="mod">
          <ac:chgData name="Minesh Patel" userId="a66d4990ec83ac90" providerId="LiveId" clId="{891A5872-B885-415C-A350-2A6D4469C030}" dt="2021-10-09T11:35:40.059" v="29" actId="164"/>
          <ac:cxnSpMkLst>
            <pc:docMk/>
            <pc:sldMk cId="2494061879" sldId="572"/>
            <ac:cxnSpMk id="131" creationId="{68D79102-48C8-4E22-B198-FCBC8261EAFD}"/>
          </ac:cxnSpMkLst>
        </pc:cxnChg>
        <pc:cxnChg chg="mod">
          <ac:chgData name="Minesh Patel" userId="a66d4990ec83ac90" providerId="LiveId" clId="{891A5872-B885-415C-A350-2A6D4469C030}" dt="2021-10-09T11:36:18.601" v="56" actId="20577"/>
          <ac:cxnSpMkLst>
            <pc:docMk/>
            <pc:sldMk cId="2494061879" sldId="572"/>
            <ac:cxnSpMk id="135" creationId="{451EE759-0AAB-4BDF-82BA-63835D94EA15}"/>
          </ac:cxnSpMkLst>
        </pc:cxnChg>
      </pc:sldChg>
      <pc:sldChg chg="addSp modSp mod modAnim modNotesTx">
        <pc:chgData name="Minesh Patel" userId="a66d4990ec83ac90" providerId="LiveId" clId="{891A5872-B885-415C-A350-2A6D4469C030}" dt="2021-10-09T15:18:43.405" v="8158" actId="20577"/>
        <pc:sldMkLst>
          <pc:docMk/>
          <pc:sldMk cId="1737700634" sldId="577"/>
        </pc:sldMkLst>
        <pc:spChg chg="mod">
          <ac:chgData name="Minesh Patel" userId="a66d4990ec83ac90" providerId="LiveId" clId="{891A5872-B885-415C-A350-2A6D4469C030}" dt="2021-10-09T15:17:51.318" v="8081" actId="164"/>
          <ac:spMkLst>
            <pc:docMk/>
            <pc:sldMk cId="1737700634" sldId="577"/>
            <ac:spMk id="82" creationId="{2B91406D-EA23-4BA6-94A0-658D906D4D1C}"/>
          </ac:spMkLst>
        </pc:spChg>
        <pc:spChg chg="mod">
          <ac:chgData name="Minesh Patel" userId="a66d4990ec83ac90" providerId="LiveId" clId="{891A5872-B885-415C-A350-2A6D4469C030}" dt="2021-10-09T15:17:38.895" v="8077" actId="164"/>
          <ac:spMkLst>
            <pc:docMk/>
            <pc:sldMk cId="1737700634" sldId="577"/>
            <ac:spMk id="90" creationId="{AF3739E7-CDF4-4918-8AFC-CEDD0B42F1C6}"/>
          </ac:spMkLst>
        </pc:spChg>
        <pc:spChg chg="mod">
          <ac:chgData name="Minesh Patel" userId="a66d4990ec83ac90" providerId="LiveId" clId="{891A5872-B885-415C-A350-2A6D4469C030}" dt="2021-10-09T15:17:38.895" v="8077" actId="164"/>
          <ac:spMkLst>
            <pc:docMk/>
            <pc:sldMk cId="1737700634" sldId="577"/>
            <ac:spMk id="91" creationId="{41F5908B-A383-40DA-8F2D-D59AFFF11C62}"/>
          </ac:spMkLst>
        </pc:spChg>
        <pc:grpChg chg="add mod">
          <ac:chgData name="Minesh Patel" userId="a66d4990ec83ac90" providerId="LiveId" clId="{891A5872-B885-415C-A350-2A6D4469C030}" dt="2021-10-09T15:17:38.895" v="8077" actId="164"/>
          <ac:grpSpMkLst>
            <pc:docMk/>
            <pc:sldMk cId="1737700634" sldId="577"/>
            <ac:grpSpMk id="3" creationId="{1E9F085B-23E6-4326-BC24-7190176903D0}"/>
          </ac:grpSpMkLst>
        </pc:grpChg>
        <pc:grpChg chg="add mod">
          <ac:chgData name="Minesh Patel" userId="a66d4990ec83ac90" providerId="LiveId" clId="{891A5872-B885-415C-A350-2A6D4469C030}" dt="2021-10-09T15:17:51.318" v="8081" actId="164"/>
          <ac:grpSpMkLst>
            <pc:docMk/>
            <pc:sldMk cId="1737700634" sldId="577"/>
            <ac:grpSpMk id="5" creationId="{962EB78B-1FAE-4C8E-AC53-4442F9F9BB76}"/>
          </ac:grpSpMkLst>
        </pc:grpChg>
        <pc:grpChg chg="add mod">
          <ac:chgData name="Minesh Patel" userId="a66d4990ec83ac90" providerId="LiveId" clId="{891A5872-B885-415C-A350-2A6D4469C030}" dt="2021-10-09T15:17:56.214" v="8082" actId="164"/>
          <ac:grpSpMkLst>
            <pc:docMk/>
            <pc:sldMk cId="1737700634" sldId="577"/>
            <ac:grpSpMk id="6" creationId="{492E0B4C-8EA4-411C-957E-3B9643A2AE2C}"/>
          </ac:grpSpMkLst>
        </pc:grpChg>
        <pc:grpChg chg="mod">
          <ac:chgData name="Minesh Patel" userId="a66d4990ec83ac90" providerId="LiveId" clId="{891A5872-B885-415C-A350-2A6D4469C030}" dt="2021-10-09T15:17:51.318" v="8081" actId="164"/>
          <ac:grpSpMkLst>
            <pc:docMk/>
            <pc:sldMk cId="1737700634" sldId="577"/>
            <ac:grpSpMk id="13" creationId="{F0307E44-2BE3-44EB-A32F-B0B1B6BDA2E5}"/>
          </ac:grpSpMkLst>
        </pc:grpChg>
        <pc:grpChg chg="mod">
          <ac:chgData name="Minesh Patel" userId="a66d4990ec83ac90" providerId="LiveId" clId="{891A5872-B885-415C-A350-2A6D4469C030}" dt="2021-10-09T15:17:38.895" v="8077" actId="164"/>
          <ac:grpSpMkLst>
            <pc:docMk/>
            <pc:sldMk cId="1737700634" sldId="577"/>
            <ac:grpSpMk id="23" creationId="{FEFCE7F0-3317-4FD7-B679-7D9213BDF37B}"/>
          </ac:grpSpMkLst>
        </pc:grpChg>
        <pc:grpChg chg="mod">
          <ac:chgData name="Minesh Patel" userId="a66d4990ec83ac90" providerId="LiveId" clId="{891A5872-B885-415C-A350-2A6D4469C030}" dt="2021-10-09T15:16:58.183" v="7989" actId="1076"/>
          <ac:grpSpMkLst>
            <pc:docMk/>
            <pc:sldMk cId="1737700634" sldId="577"/>
            <ac:grpSpMk id="60" creationId="{AE7FE591-2D7D-421D-A41C-7608FC625822}"/>
          </ac:grpSpMkLst>
        </pc:grpChg>
        <pc:grpChg chg="mod">
          <ac:chgData name="Minesh Patel" userId="a66d4990ec83ac90" providerId="LiveId" clId="{891A5872-B885-415C-A350-2A6D4469C030}" dt="2021-10-09T15:17:51.318" v="8081" actId="164"/>
          <ac:grpSpMkLst>
            <pc:docMk/>
            <pc:sldMk cId="1737700634" sldId="577"/>
            <ac:grpSpMk id="83" creationId="{C008CF99-6704-406D-BB8C-3F974AA77F0A}"/>
          </ac:grpSpMkLst>
        </pc:grpChg>
        <pc:grpChg chg="mod">
          <ac:chgData name="Minesh Patel" userId="a66d4990ec83ac90" providerId="LiveId" clId="{891A5872-B885-415C-A350-2A6D4469C030}" dt="2021-10-09T15:17:51.318" v="8081" actId="164"/>
          <ac:grpSpMkLst>
            <pc:docMk/>
            <pc:sldMk cId="1737700634" sldId="577"/>
            <ac:grpSpMk id="84" creationId="{B0F0B4D9-19EF-456D-BEC3-42BAF2973A7B}"/>
          </ac:grpSpMkLst>
        </pc:grpChg>
        <pc:grpChg chg="mod">
          <ac:chgData name="Minesh Patel" userId="a66d4990ec83ac90" providerId="LiveId" clId="{891A5872-B885-415C-A350-2A6D4469C030}" dt="2021-10-09T15:17:51.318" v="8081" actId="164"/>
          <ac:grpSpMkLst>
            <pc:docMk/>
            <pc:sldMk cId="1737700634" sldId="577"/>
            <ac:grpSpMk id="85" creationId="{7D5CF96A-F3E3-46DC-91A3-CCA2E1D9419B}"/>
          </ac:grpSpMkLst>
        </pc:grpChg>
        <pc:grpChg chg="mod">
          <ac:chgData name="Minesh Patel" userId="a66d4990ec83ac90" providerId="LiveId" clId="{891A5872-B885-415C-A350-2A6D4469C030}" dt="2021-10-09T15:17:56.214" v="8082" actId="164"/>
          <ac:grpSpMkLst>
            <pc:docMk/>
            <pc:sldMk cId="1737700634" sldId="577"/>
            <ac:grpSpMk id="86" creationId="{EFF3B500-86E5-46A3-993F-93844ED8D135}"/>
          </ac:grpSpMkLst>
        </pc:grpChg>
        <pc:grpChg chg="mod">
          <ac:chgData name="Minesh Patel" userId="a66d4990ec83ac90" providerId="LiveId" clId="{891A5872-B885-415C-A350-2A6D4469C030}" dt="2021-10-09T15:17:56.214" v="8082" actId="164"/>
          <ac:grpSpMkLst>
            <pc:docMk/>
            <pc:sldMk cId="1737700634" sldId="577"/>
            <ac:grpSpMk id="87" creationId="{5F433CA2-4B34-489A-8D97-867391B6C4BC}"/>
          </ac:grpSpMkLst>
        </pc:grpChg>
        <pc:grpChg chg="mod">
          <ac:chgData name="Minesh Patel" userId="a66d4990ec83ac90" providerId="LiveId" clId="{891A5872-B885-415C-A350-2A6D4469C030}" dt="2021-10-09T15:17:56.214" v="8082" actId="164"/>
          <ac:grpSpMkLst>
            <pc:docMk/>
            <pc:sldMk cId="1737700634" sldId="577"/>
            <ac:grpSpMk id="88" creationId="{3587C5D3-285B-4BF6-AF2A-A6CA9DC84BD7}"/>
          </ac:grpSpMkLst>
        </pc:grpChg>
        <pc:grpChg chg="mod">
          <ac:chgData name="Minesh Patel" userId="a66d4990ec83ac90" providerId="LiveId" clId="{891A5872-B885-415C-A350-2A6D4469C030}" dt="2021-10-09T15:17:56.214" v="8082" actId="164"/>
          <ac:grpSpMkLst>
            <pc:docMk/>
            <pc:sldMk cId="1737700634" sldId="577"/>
            <ac:grpSpMk id="89" creationId="{741CE2D7-D66D-44A0-B3A7-A59A68AFFC74}"/>
          </ac:grpSpMkLst>
        </pc:grpChg>
        <pc:grpChg chg="mod">
          <ac:chgData name="Minesh Patel" userId="a66d4990ec83ac90" providerId="LiveId" clId="{891A5872-B885-415C-A350-2A6D4469C030}" dt="2021-10-09T15:17:51.318" v="8081" actId="164"/>
          <ac:grpSpMkLst>
            <pc:docMk/>
            <pc:sldMk cId="1737700634" sldId="577"/>
            <ac:grpSpMk id="118" creationId="{1654B147-9A9B-4B6E-B217-86361C222A53}"/>
          </ac:grpSpMkLst>
        </pc:grpChg>
        <pc:grpChg chg="mod">
          <ac:chgData name="Minesh Patel" userId="a66d4990ec83ac90" providerId="LiveId" clId="{891A5872-B885-415C-A350-2A6D4469C030}" dt="2021-10-09T15:17:51.318" v="8081" actId="164"/>
          <ac:grpSpMkLst>
            <pc:docMk/>
            <pc:sldMk cId="1737700634" sldId="577"/>
            <ac:grpSpMk id="126" creationId="{55CCB1F7-A09B-4C44-BC1F-40EE42AC86E1}"/>
          </ac:grpSpMkLst>
        </pc:grpChg>
        <pc:grpChg chg="mod">
          <ac:chgData name="Minesh Patel" userId="a66d4990ec83ac90" providerId="LiveId" clId="{891A5872-B885-415C-A350-2A6D4469C030}" dt="2021-10-09T15:17:51.318" v="8081" actId="164"/>
          <ac:grpSpMkLst>
            <pc:docMk/>
            <pc:sldMk cId="1737700634" sldId="577"/>
            <ac:grpSpMk id="134" creationId="{0B4441A6-6D3A-437D-8D13-3A82A2BBA5A2}"/>
          </ac:grpSpMkLst>
        </pc:grpChg>
        <pc:grpChg chg="mod">
          <ac:chgData name="Minesh Patel" userId="a66d4990ec83ac90" providerId="LiveId" clId="{891A5872-B885-415C-A350-2A6D4469C030}" dt="2021-10-09T15:17:56.214" v="8082" actId="164"/>
          <ac:grpSpMkLst>
            <pc:docMk/>
            <pc:sldMk cId="1737700634" sldId="577"/>
            <ac:grpSpMk id="150" creationId="{3AFACA92-27B2-4672-A318-5DC347BF986B}"/>
          </ac:grpSpMkLst>
        </pc:grpChg>
        <pc:grpChg chg="mod">
          <ac:chgData name="Minesh Patel" userId="a66d4990ec83ac90" providerId="LiveId" clId="{891A5872-B885-415C-A350-2A6D4469C030}" dt="2021-10-09T15:17:56.214" v="8082" actId="164"/>
          <ac:grpSpMkLst>
            <pc:docMk/>
            <pc:sldMk cId="1737700634" sldId="577"/>
            <ac:grpSpMk id="158" creationId="{A6B242A3-E420-4955-9B41-DDB7A5CD34C9}"/>
          </ac:grpSpMkLst>
        </pc:grpChg>
        <pc:grpChg chg="mod">
          <ac:chgData name="Minesh Patel" userId="a66d4990ec83ac90" providerId="LiveId" clId="{891A5872-B885-415C-A350-2A6D4469C030}" dt="2021-10-09T15:17:56.214" v="8082" actId="164"/>
          <ac:grpSpMkLst>
            <pc:docMk/>
            <pc:sldMk cId="1737700634" sldId="577"/>
            <ac:grpSpMk id="166" creationId="{4DF54E77-ED28-404E-91DB-552921A5D721}"/>
          </ac:grpSpMkLst>
        </pc:grpChg>
        <pc:grpChg chg="mod">
          <ac:chgData name="Minesh Patel" userId="a66d4990ec83ac90" providerId="LiveId" clId="{891A5872-B885-415C-A350-2A6D4469C030}" dt="2021-10-09T15:17:56.214" v="8082" actId="164"/>
          <ac:grpSpMkLst>
            <pc:docMk/>
            <pc:sldMk cId="1737700634" sldId="577"/>
            <ac:grpSpMk id="175" creationId="{64DFA31D-3603-4C36-A254-B32F012B8FA0}"/>
          </ac:grpSpMkLst>
        </pc:grpChg>
      </pc:sldChg>
      <pc:sldChg chg="modSp mod modNotesTx">
        <pc:chgData name="Minesh Patel" userId="a66d4990ec83ac90" providerId="LiveId" clId="{891A5872-B885-415C-A350-2A6D4469C030}" dt="2021-10-09T15:14:32.917" v="7529" actId="20577"/>
        <pc:sldMkLst>
          <pc:docMk/>
          <pc:sldMk cId="2655545095" sldId="580"/>
        </pc:sldMkLst>
        <pc:spChg chg="mod">
          <ac:chgData name="Minesh Patel" userId="a66d4990ec83ac90" providerId="LiveId" clId="{891A5872-B885-415C-A350-2A6D4469C030}" dt="2021-10-09T11:37:09.523" v="61" actId="20577"/>
          <ac:spMkLst>
            <pc:docMk/>
            <pc:sldMk cId="2655545095" sldId="580"/>
            <ac:spMk id="2" creationId="{00000000-0000-0000-0000-000000000000}"/>
          </ac:spMkLst>
        </pc:spChg>
        <pc:spChg chg="mod">
          <ac:chgData name="Minesh Patel" userId="a66d4990ec83ac90" providerId="LiveId" clId="{891A5872-B885-415C-A350-2A6D4469C030}" dt="2021-10-09T11:40:34.681" v="139" actId="207"/>
          <ac:spMkLst>
            <pc:docMk/>
            <pc:sldMk cId="2655545095" sldId="580"/>
            <ac:spMk id="27" creationId="{EA28B69F-A0F9-4803-9A8B-1F13B0CA2548}"/>
          </ac:spMkLst>
        </pc:spChg>
        <pc:spChg chg="mod">
          <ac:chgData name="Minesh Patel" userId="a66d4990ec83ac90" providerId="LiveId" clId="{891A5872-B885-415C-A350-2A6D4469C030}" dt="2021-10-09T11:40:38.002" v="140" actId="207"/>
          <ac:spMkLst>
            <pc:docMk/>
            <pc:sldMk cId="2655545095" sldId="580"/>
            <ac:spMk id="32" creationId="{137182C2-7C93-4744-9F2A-DB34D65C1646}"/>
          </ac:spMkLst>
        </pc:spChg>
        <pc:spChg chg="mod">
          <ac:chgData name="Minesh Patel" userId="a66d4990ec83ac90" providerId="LiveId" clId="{891A5872-B885-415C-A350-2A6D4469C030}" dt="2021-10-09T11:40:31.986" v="138" actId="208"/>
          <ac:spMkLst>
            <pc:docMk/>
            <pc:sldMk cId="2655545095" sldId="580"/>
            <ac:spMk id="37" creationId="{E2A90A03-C8A2-409A-9199-341748CC018C}"/>
          </ac:spMkLst>
        </pc:spChg>
        <pc:spChg chg="mod">
          <ac:chgData name="Minesh Patel" userId="a66d4990ec83ac90" providerId="LiveId" clId="{891A5872-B885-415C-A350-2A6D4469C030}" dt="2021-10-09T11:55:27.307" v="656" actId="20577"/>
          <ac:spMkLst>
            <pc:docMk/>
            <pc:sldMk cId="2655545095" sldId="580"/>
            <ac:spMk id="58" creationId="{06885F73-C037-44D6-BAD0-FCA19FBCC50D}"/>
          </ac:spMkLst>
        </pc:spChg>
        <pc:cxnChg chg="mod">
          <ac:chgData name="Minesh Patel" userId="a66d4990ec83ac90" providerId="LiveId" clId="{891A5872-B885-415C-A350-2A6D4469C030}" dt="2021-10-09T11:40:31.986" v="138" actId="208"/>
          <ac:cxnSpMkLst>
            <pc:docMk/>
            <pc:sldMk cId="2655545095" sldId="580"/>
            <ac:cxnSpMk id="38" creationId="{91FF5BFD-8FEC-4D62-B505-1C131C5E3C6E}"/>
          </ac:cxnSpMkLst>
        </pc:cxnChg>
      </pc:sldChg>
      <pc:sldChg chg="modSp mod modNotesTx">
        <pc:chgData name="Minesh Patel" userId="a66d4990ec83ac90" providerId="LiveId" clId="{891A5872-B885-415C-A350-2A6D4469C030}" dt="2021-10-09T15:20:59.318" v="8632" actId="20577"/>
        <pc:sldMkLst>
          <pc:docMk/>
          <pc:sldMk cId="2980466645" sldId="583"/>
        </pc:sldMkLst>
        <pc:spChg chg="mod">
          <ac:chgData name="Minesh Patel" userId="a66d4990ec83ac90" providerId="LiveId" clId="{891A5872-B885-415C-A350-2A6D4469C030}" dt="2021-10-09T11:58:50.871" v="749" actId="1076"/>
          <ac:spMkLst>
            <pc:docMk/>
            <pc:sldMk cId="2980466645" sldId="583"/>
            <ac:spMk id="7" creationId="{78FE383A-A0AC-4BD8-964A-8860C732BBE6}"/>
          </ac:spMkLst>
        </pc:spChg>
        <pc:spChg chg="mod">
          <ac:chgData name="Minesh Patel" userId="a66d4990ec83ac90" providerId="LiveId" clId="{891A5872-B885-415C-A350-2A6D4469C030}" dt="2021-10-09T11:59:07.388" v="754" actId="1076"/>
          <ac:spMkLst>
            <pc:docMk/>
            <pc:sldMk cId="2980466645" sldId="583"/>
            <ac:spMk id="18" creationId="{4498E775-3D20-4DFE-B804-439AD96F01B2}"/>
          </ac:spMkLst>
        </pc:spChg>
        <pc:spChg chg="mod">
          <ac:chgData name="Minesh Patel" userId="a66d4990ec83ac90" providerId="LiveId" clId="{891A5872-B885-415C-A350-2A6D4469C030}" dt="2021-10-09T11:59:01.597" v="752" actId="403"/>
          <ac:spMkLst>
            <pc:docMk/>
            <pc:sldMk cId="2980466645" sldId="583"/>
            <ac:spMk id="21" creationId="{317264EA-1048-4A81-91FF-9F73B638E18C}"/>
          </ac:spMkLst>
        </pc:spChg>
        <pc:spChg chg="mod">
          <ac:chgData name="Minesh Patel" userId="a66d4990ec83ac90" providerId="LiveId" clId="{891A5872-B885-415C-A350-2A6D4469C030}" dt="2021-10-09T11:59:01.597" v="752" actId="403"/>
          <ac:spMkLst>
            <pc:docMk/>
            <pc:sldMk cId="2980466645" sldId="583"/>
            <ac:spMk id="23" creationId="{45C6D829-D44D-440E-B55D-DB26449CB739}"/>
          </ac:spMkLst>
        </pc:spChg>
        <pc:spChg chg="mod">
          <ac:chgData name="Minesh Patel" userId="a66d4990ec83ac90" providerId="LiveId" clId="{891A5872-B885-415C-A350-2A6D4469C030}" dt="2021-10-09T11:59:01.597" v="752" actId="403"/>
          <ac:spMkLst>
            <pc:docMk/>
            <pc:sldMk cId="2980466645" sldId="583"/>
            <ac:spMk id="24" creationId="{B6E4BBE3-F079-44C4-8D1A-D37722A5C676}"/>
          </ac:spMkLst>
        </pc:spChg>
        <pc:spChg chg="mod">
          <ac:chgData name="Minesh Patel" userId="a66d4990ec83ac90" providerId="LiveId" clId="{891A5872-B885-415C-A350-2A6D4469C030}" dt="2021-10-09T11:59:01.597" v="752" actId="403"/>
          <ac:spMkLst>
            <pc:docMk/>
            <pc:sldMk cId="2980466645" sldId="583"/>
            <ac:spMk id="25" creationId="{B958DB15-F68A-439F-805C-38DAA83B742F}"/>
          </ac:spMkLst>
        </pc:spChg>
        <pc:spChg chg="mod">
          <ac:chgData name="Minesh Patel" userId="a66d4990ec83ac90" providerId="LiveId" clId="{891A5872-B885-415C-A350-2A6D4469C030}" dt="2021-10-09T11:59:01.597" v="752" actId="403"/>
          <ac:spMkLst>
            <pc:docMk/>
            <pc:sldMk cId="2980466645" sldId="583"/>
            <ac:spMk id="26" creationId="{61C41F21-6A2E-4955-B515-1327A7B3FBE5}"/>
          </ac:spMkLst>
        </pc:spChg>
        <pc:spChg chg="mod">
          <ac:chgData name="Minesh Patel" userId="a66d4990ec83ac90" providerId="LiveId" clId="{891A5872-B885-415C-A350-2A6D4469C030}" dt="2021-10-09T11:59:01.597" v="752" actId="403"/>
          <ac:spMkLst>
            <pc:docMk/>
            <pc:sldMk cId="2980466645" sldId="583"/>
            <ac:spMk id="31" creationId="{2FA1DD6B-528F-483E-90DE-9A2AA772BA3F}"/>
          </ac:spMkLst>
        </pc:spChg>
        <pc:spChg chg="mod">
          <ac:chgData name="Minesh Patel" userId="a66d4990ec83ac90" providerId="LiveId" clId="{891A5872-B885-415C-A350-2A6D4469C030}" dt="2021-10-09T11:59:01.597" v="752" actId="403"/>
          <ac:spMkLst>
            <pc:docMk/>
            <pc:sldMk cId="2980466645" sldId="583"/>
            <ac:spMk id="32" creationId="{6A5AE082-0A93-41CA-802F-EF0F41197A44}"/>
          </ac:spMkLst>
        </pc:spChg>
        <pc:spChg chg="mod">
          <ac:chgData name="Minesh Patel" userId="a66d4990ec83ac90" providerId="LiveId" clId="{891A5872-B885-415C-A350-2A6D4469C030}" dt="2021-10-09T11:59:01.597" v="752" actId="403"/>
          <ac:spMkLst>
            <pc:docMk/>
            <pc:sldMk cId="2980466645" sldId="583"/>
            <ac:spMk id="34" creationId="{7280C920-85AC-44ED-94A2-17927F7346F7}"/>
          </ac:spMkLst>
        </pc:spChg>
        <pc:spChg chg="mod">
          <ac:chgData name="Minesh Patel" userId="a66d4990ec83ac90" providerId="LiveId" clId="{891A5872-B885-415C-A350-2A6D4469C030}" dt="2021-10-09T11:59:01.597" v="752" actId="403"/>
          <ac:spMkLst>
            <pc:docMk/>
            <pc:sldMk cId="2980466645" sldId="583"/>
            <ac:spMk id="35" creationId="{B842C45E-E70C-46FC-88B5-A23569F06FF9}"/>
          </ac:spMkLst>
        </pc:spChg>
        <pc:spChg chg="mod">
          <ac:chgData name="Minesh Patel" userId="a66d4990ec83ac90" providerId="LiveId" clId="{891A5872-B885-415C-A350-2A6D4469C030}" dt="2021-10-09T11:59:01.597" v="752" actId="403"/>
          <ac:spMkLst>
            <pc:docMk/>
            <pc:sldMk cId="2980466645" sldId="583"/>
            <ac:spMk id="36" creationId="{C1E6E755-9332-479D-B5FC-C8747283B610}"/>
          </ac:spMkLst>
        </pc:spChg>
        <pc:spChg chg="mod">
          <ac:chgData name="Minesh Patel" userId="a66d4990ec83ac90" providerId="LiveId" clId="{891A5872-B885-415C-A350-2A6D4469C030}" dt="2021-10-09T11:59:01.597" v="752" actId="403"/>
          <ac:spMkLst>
            <pc:docMk/>
            <pc:sldMk cId="2980466645" sldId="583"/>
            <ac:spMk id="37" creationId="{6F8BE4EB-31DC-4A4B-B4A1-71481E8D5E9D}"/>
          </ac:spMkLst>
        </pc:spChg>
        <pc:spChg chg="mod">
          <ac:chgData name="Minesh Patel" userId="a66d4990ec83ac90" providerId="LiveId" clId="{891A5872-B885-415C-A350-2A6D4469C030}" dt="2021-10-09T11:59:01.597" v="752" actId="403"/>
          <ac:spMkLst>
            <pc:docMk/>
            <pc:sldMk cId="2980466645" sldId="583"/>
            <ac:spMk id="38" creationId="{E4B19BEC-DCA0-46E8-91CD-4B36A36A432F}"/>
          </ac:spMkLst>
        </pc:spChg>
        <pc:spChg chg="mod">
          <ac:chgData name="Minesh Patel" userId="a66d4990ec83ac90" providerId="LiveId" clId="{891A5872-B885-415C-A350-2A6D4469C030}" dt="2021-10-09T11:59:01.597" v="752" actId="403"/>
          <ac:spMkLst>
            <pc:docMk/>
            <pc:sldMk cId="2980466645" sldId="583"/>
            <ac:spMk id="39" creationId="{68BBA3AD-70D9-4146-8BDD-AE266ED4C098}"/>
          </ac:spMkLst>
        </pc:spChg>
        <pc:spChg chg="mod">
          <ac:chgData name="Minesh Patel" userId="a66d4990ec83ac90" providerId="LiveId" clId="{891A5872-B885-415C-A350-2A6D4469C030}" dt="2021-10-09T11:59:01.597" v="752" actId="403"/>
          <ac:spMkLst>
            <pc:docMk/>
            <pc:sldMk cId="2980466645" sldId="583"/>
            <ac:spMk id="40" creationId="{473C57FB-6CAE-4BDE-B8B8-BAA34A3DD11B}"/>
          </ac:spMkLst>
        </pc:spChg>
        <pc:spChg chg="mod">
          <ac:chgData name="Minesh Patel" userId="a66d4990ec83ac90" providerId="LiveId" clId="{891A5872-B885-415C-A350-2A6D4469C030}" dt="2021-10-09T11:59:01.597" v="752" actId="403"/>
          <ac:spMkLst>
            <pc:docMk/>
            <pc:sldMk cId="2980466645" sldId="583"/>
            <ac:spMk id="41" creationId="{CD54CA3F-B998-4DAF-A6AB-168C63DD431C}"/>
          </ac:spMkLst>
        </pc:spChg>
        <pc:spChg chg="mod">
          <ac:chgData name="Minesh Patel" userId="a66d4990ec83ac90" providerId="LiveId" clId="{891A5872-B885-415C-A350-2A6D4469C030}" dt="2021-10-09T11:59:01.597" v="752" actId="403"/>
          <ac:spMkLst>
            <pc:docMk/>
            <pc:sldMk cId="2980466645" sldId="583"/>
            <ac:spMk id="42" creationId="{BE418686-3191-4AB9-AD96-E6D9856C46B6}"/>
          </ac:spMkLst>
        </pc:spChg>
        <pc:spChg chg="mod">
          <ac:chgData name="Minesh Patel" userId="a66d4990ec83ac90" providerId="LiveId" clId="{891A5872-B885-415C-A350-2A6D4469C030}" dt="2021-10-09T11:59:01.597" v="752" actId="403"/>
          <ac:spMkLst>
            <pc:docMk/>
            <pc:sldMk cId="2980466645" sldId="583"/>
            <ac:spMk id="43" creationId="{02A41715-277C-498C-819E-84A02A5E67B7}"/>
          </ac:spMkLst>
        </pc:spChg>
        <pc:spChg chg="mod">
          <ac:chgData name="Minesh Patel" userId="a66d4990ec83ac90" providerId="LiveId" clId="{891A5872-B885-415C-A350-2A6D4469C030}" dt="2021-10-09T11:59:01.597" v="752" actId="403"/>
          <ac:spMkLst>
            <pc:docMk/>
            <pc:sldMk cId="2980466645" sldId="583"/>
            <ac:spMk id="44" creationId="{E1E7584C-9FFB-4CFF-91E9-DF6A0BC65358}"/>
          </ac:spMkLst>
        </pc:spChg>
        <pc:spChg chg="mod">
          <ac:chgData name="Minesh Patel" userId="a66d4990ec83ac90" providerId="LiveId" clId="{891A5872-B885-415C-A350-2A6D4469C030}" dt="2021-10-09T11:59:01.597" v="752" actId="403"/>
          <ac:spMkLst>
            <pc:docMk/>
            <pc:sldMk cId="2980466645" sldId="583"/>
            <ac:spMk id="45" creationId="{40321C63-DBCE-4B91-B9C8-142BF633D7A0}"/>
          </ac:spMkLst>
        </pc:spChg>
        <pc:spChg chg="mod">
          <ac:chgData name="Minesh Patel" userId="a66d4990ec83ac90" providerId="LiveId" clId="{891A5872-B885-415C-A350-2A6D4469C030}" dt="2021-10-09T11:59:01.597" v="752" actId="403"/>
          <ac:spMkLst>
            <pc:docMk/>
            <pc:sldMk cId="2980466645" sldId="583"/>
            <ac:spMk id="46" creationId="{9EF5F517-5F1F-48BE-87C8-74984E62948C}"/>
          </ac:spMkLst>
        </pc:spChg>
        <pc:spChg chg="mod">
          <ac:chgData name="Minesh Patel" userId="a66d4990ec83ac90" providerId="LiveId" clId="{891A5872-B885-415C-A350-2A6D4469C030}" dt="2021-10-09T11:59:01.597" v="752" actId="403"/>
          <ac:spMkLst>
            <pc:docMk/>
            <pc:sldMk cId="2980466645" sldId="583"/>
            <ac:spMk id="47" creationId="{EF8C9AF8-2057-48C9-9C08-2C7E7731DF7C}"/>
          </ac:spMkLst>
        </pc:spChg>
        <pc:spChg chg="mod">
          <ac:chgData name="Minesh Patel" userId="a66d4990ec83ac90" providerId="LiveId" clId="{891A5872-B885-415C-A350-2A6D4469C030}" dt="2021-10-09T11:59:01.597" v="752" actId="403"/>
          <ac:spMkLst>
            <pc:docMk/>
            <pc:sldMk cId="2980466645" sldId="583"/>
            <ac:spMk id="48" creationId="{975AC508-8DDC-4BDF-9843-9E984DFB3F46}"/>
          </ac:spMkLst>
        </pc:spChg>
        <pc:spChg chg="mod">
          <ac:chgData name="Minesh Patel" userId="a66d4990ec83ac90" providerId="LiveId" clId="{891A5872-B885-415C-A350-2A6D4469C030}" dt="2021-10-09T11:59:01.597" v="752" actId="403"/>
          <ac:spMkLst>
            <pc:docMk/>
            <pc:sldMk cId="2980466645" sldId="583"/>
            <ac:spMk id="49" creationId="{26E5E102-954D-41C4-9058-1ED7DC2081DC}"/>
          </ac:spMkLst>
        </pc:spChg>
        <pc:spChg chg="mod">
          <ac:chgData name="Minesh Patel" userId="a66d4990ec83ac90" providerId="LiveId" clId="{891A5872-B885-415C-A350-2A6D4469C030}" dt="2021-10-09T11:59:01.597" v="752" actId="403"/>
          <ac:spMkLst>
            <pc:docMk/>
            <pc:sldMk cId="2980466645" sldId="583"/>
            <ac:spMk id="50" creationId="{096B38D0-AE9E-42E2-93E8-A9C2AC54C7AE}"/>
          </ac:spMkLst>
        </pc:spChg>
        <pc:spChg chg="mod">
          <ac:chgData name="Minesh Patel" userId="a66d4990ec83ac90" providerId="LiveId" clId="{891A5872-B885-415C-A350-2A6D4469C030}" dt="2021-10-09T11:59:01.597" v="752" actId="403"/>
          <ac:spMkLst>
            <pc:docMk/>
            <pc:sldMk cId="2980466645" sldId="583"/>
            <ac:spMk id="51" creationId="{4F4E76C3-F8F4-4525-8C53-B0ADCC0D1A07}"/>
          </ac:spMkLst>
        </pc:spChg>
        <pc:spChg chg="mod">
          <ac:chgData name="Minesh Patel" userId="a66d4990ec83ac90" providerId="LiveId" clId="{891A5872-B885-415C-A350-2A6D4469C030}" dt="2021-10-09T11:59:01.597" v="752" actId="403"/>
          <ac:spMkLst>
            <pc:docMk/>
            <pc:sldMk cId="2980466645" sldId="583"/>
            <ac:spMk id="52" creationId="{D3829817-6070-4B68-9C7A-B0D4D6D34368}"/>
          </ac:spMkLst>
        </pc:spChg>
        <pc:spChg chg="mod">
          <ac:chgData name="Minesh Patel" userId="a66d4990ec83ac90" providerId="LiveId" clId="{891A5872-B885-415C-A350-2A6D4469C030}" dt="2021-10-09T11:59:01.597" v="752" actId="403"/>
          <ac:spMkLst>
            <pc:docMk/>
            <pc:sldMk cId="2980466645" sldId="583"/>
            <ac:spMk id="53" creationId="{3D760205-EC9C-4384-8FA2-8100991FECBC}"/>
          </ac:spMkLst>
        </pc:spChg>
        <pc:spChg chg="mod">
          <ac:chgData name="Minesh Patel" userId="a66d4990ec83ac90" providerId="LiveId" clId="{891A5872-B885-415C-A350-2A6D4469C030}" dt="2021-10-09T11:59:01.597" v="752" actId="403"/>
          <ac:spMkLst>
            <pc:docMk/>
            <pc:sldMk cId="2980466645" sldId="583"/>
            <ac:spMk id="54" creationId="{D66C2466-0A17-4B3E-90E4-B21D5AF43CDF}"/>
          </ac:spMkLst>
        </pc:spChg>
        <pc:spChg chg="mod">
          <ac:chgData name="Minesh Patel" userId="a66d4990ec83ac90" providerId="LiveId" clId="{891A5872-B885-415C-A350-2A6D4469C030}" dt="2021-10-09T11:59:01.597" v="752" actId="403"/>
          <ac:spMkLst>
            <pc:docMk/>
            <pc:sldMk cId="2980466645" sldId="583"/>
            <ac:spMk id="55" creationId="{55251BA8-44C1-41E2-A2EF-A5EC24744BF2}"/>
          </ac:spMkLst>
        </pc:spChg>
        <pc:spChg chg="mod">
          <ac:chgData name="Minesh Patel" userId="a66d4990ec83ac90" providerId="LiveId" clId="{891A5872-B885-415C-A350-2A6D4469C030}" dt="2021-10-09T11:59:01.597" v="752" actId="403"/>
          <ac:spMkLst>
            <pc:docMk/>
            <pc:sldMk cId="2980466645" sldId="583"/>
            <ac:spMk id="56" creationId="{6180BB45-9F39-4195-820A-C3D7AF672994}"/>
          </ac:spMkLst>
        </pc:spChg>
        <pc:spChg chg="mod">
          <ac:chgData name="Minesh Patel" userId="a66d4990ec83ac90" providerId="LiveId" clId="{891A5872-B885-415C-A350-2A6D4469C030}" dt="2021-10-09T11:59:01.597" v="752" actId="403"/>
          <ac:spMkLst>
            <pc:docMk/>
            <pc:sldMk cId="2980466645" sldId="583"/>
            <ac:spMk id="57" creationId="{8A52905E-6BAA-4DB4-82FF-2FD71C8B7AC6}"/>
          </ac:spMkLst>
        </pc:spChg>
        <pc:spChg chg="mod">
          <ac:chgData name="Minesh Patel" userId="a66d4990ec83ac90" providerId="LiveId" clId="{891A5872-B885-415C-A350-2A6D4469C030}" dt="2021-10-09T11:59:01.597" v="752" actId="403"/>
          <ac:spMkLst>
            <pc:docMk/>
            <pc:sldMk cId="2980466645" sldId="583"/>
            <ac:spMk id="58" creationId="{855C7249-CA13-45CB-8121-9974899B862F}"/>
          </ac:spMkLst>
        </pc:spChg>
        <pc:spChg chg="mod">
          <ac:chgData name="Minesh Patel" userId="a66d4990ec83ac90" providerId="LiveId" clId="{891A5872-B885-415C-A350-2A6D4469C030}" dt="2021-10-09T11:59:01.597" v="752" actId="403"/>
          <ac:spMkLst>
            <pc:docMk/>
            <pc:sldMk cId="2980466645" sldId="583"/>
            <ac:spMk id="59" creationId="{385C11ED-9319-4849-B530-FAB65A06D24C}"/>
          </ac:spMkLst>
        </pc:spChg>
        <pc:spChg chg="mod">
          <ac:chgData name="Minesh Patel" userId="a66d4990ec83ac90" providerId="LiveId" clId="{891A5872-B885-415C-A350-2A6D4469C030}" dt="2021-10-09T11:59:01.597" v="752" actId="403"/>
          <ac:spMkLst>
            <pc:docMk/>
            <pc:sldMk cId="2980466645" sldId="583"/>
            <ac:spMk id="60" creationId="{FC862F75-935B-4B36-95FB-F04A321C8801}"/>
          </ac:spMkLst>
        </pc:spChg>
        <pc:spChg chg="mod">
          <ac:chgData name="Minesh Patel" userId="a66d4990ec83ac90" providerId="LiveId" clId="{891A5872-B885-415C-A350-2A6D4469C030}" dt="2021-10-09T11:59:01.597" v="752" actId="403"/>
          <ac:spMkLst>
            <pc:docMk/>
            <pc:sldMk cId="2980466645" sldId="583"/>
            <ac:spMk id="61" creationId="{00CFEF22-5F16-4369-8CFE-3D2B55AD6EAF}"/>
          </ac:spMkLst>
        </pc:spChg>
        <pc:spChg chg="mod">
          <ac:chgData name="Minesh Patel" userId="a66d4990ec83ac90" providerId="LiveId" clId="{891A5872-B885-415C-A350-2A6D4469C030}" dt="2021-10-09T11:59:01.597" v="752" actId="403"/>
          <ac:spMkLst>
            <pc:docMk/>
            <pc:sldMk cId="2980466645" sldId="583"/>
            <ac:spMk id="62" creationId="{0AA9071C-19F2-484E-AD64-8F6968A88E71}"/>
          </ac:spMkLst>
        </pc:spChg>
        <pc:spChg chg="mod">
          <ac:chgData name="Minesh Patel" userId="a66d4990ec83ac90" providerId="LiveId" clId="{891A5872-B885-415C-A350-2A6D4469C030}" dt="2021-10-09T11:59:01.597" v="752" actId="403"/>
          <ac:spMkLst>
            <pc:docMk/>
            <pc:sldMk cId="2980466645" sldId="583"/>
            <ac:spMk id="63" creationId="{BEDEEDB3-7D2C-4BFB-8062-89EC649EADE7}"/>
          </ac:spMkLst>
        </pc:spChg>
        <pc:spChg chg="mod">
          <ac:chgData name="Minesh Patel" userId="a66d4990ec83ac90" providerId="LiveId" clId="{891A5872-B885-415C-A350-2A6D4469C030}" dt="2021-10-09T11:59:01.597" v="752" actId="403"/>
          <ac:spMkLst>
            <pc:docMk/>
            <pc:sldMk cId="2980466645" sldId="583"/>
            <ac:spMk id="64" creationId="{FC71A0BB-B484-44B5-8C7C-BC8049A6A5E8}"/>
          </ac:spMkLst>
        </pc:spChg>
        <pc:spChg chg="mod">
          <ac:chgData name="Minesh Patel" userId="a66d4990ec83ac90" providerId="LiveId" clId="{891A5872-B885-415C-A350-2A6D4469C030}" dt="2021-10-09T11:59:01.597" v="752" actId="403"/>
          <ac:spMkLst>
            <pc:docMk/>
            <pc:sldMk cId="2980466645" sldId="583"/>
            <ac:spMk id="65" creationId="{72B2DFC1-7EB2-4845-8DB4-3608BD242453}"/>
          </ac:spMkLst>
        </pc:spChg>
        <pc:spChg chg="mod">
          <ac:chgData name="Minesh Patel" userId="a66d4990ec83ac90" providerId="LiveId" clId="{891A5872-B885-415C-A350-2A6D4469C030}" dt="2021-10-09T11:59:01.597" v="752" actId="403"/>
          <ac:spMkLst>
            <pc:docMk/>
            <pc:sldMk cId="2980466645" sldId="583"/>
            <ac:spMk id="66" creationId="{23A5D477-FB35-4234-8C77-52A39EA10E88}"/>
          </ac:spMkLst>
        </pc:spChg>
        <pc:spChg chg="mod">
          <ac:chgData name="Minesh Patel" userId="a66d4990ec83ac90" providerId="LiveId" clId="{891A5872-B885-415C-A350-2A6D4469C030}" dt="2021-10-09T11:59:01.597" v="752" actId="403"/>
          <ac:spMkLst>
            <pc:docMk/>
            <pc:sldMk cId="2980466645" sldId="583"/>
            <ac:spMk id="67" creationId="{7133937F-941D-4C1E-88AC-C935981EA13C}"/>
          </ac:spMkLst>
        </pc:spChg>
        <pc:spChg chg="mod">
          <ac:chgData name="Minesh Patel" userId="a66d4990ec83ac90" providerId="LiveId" clId="{891A5872-B885-415C-A350-2A6D4469C030}" dt="2021-10-09T11:59:01.597" v="752" actId="403"/>
          <ac:spMkLst>
            <pc:docMk/>
            <pc:sldMk cId="2980466645" sldId="583"/>
            <ac:spMk id="68" creationId="{ACB20842-654A-41D0-95CF-73A53973BB48}"/>
          </ac:spMkLst>
        </pc:spChg>
        <pc:spChg chg="mod">
          <ac:chgData name="Minesh Patel" userId="a66d4990ec83ac90" providerId="LiveId" clId="{891A5872-B885-415C-A350-2A6D4469C030}" dt="2021-10-09T11:59:01.597" v="752" actId="403"/>
          <ac:spMkLst>
            <pc:docMk/>
            <pc:sldMk cId="2980466645" sldId="583"/>
            <ac:spMk id="69" creationId="{93DABEC4-A902-4553-AF2D-1FD86562437B}"/>
          </ac:spMkLst>
        </pc:spChg>
        <pc:spChg chg="mod">
          <ac:chgData name="Minesh Patel" userId="a66d4990ec83ac90" providerId="LiveId" clId="{891A5872-B885-415C-A350-2A6D4469C030}" dt="2021-10-09T11:59:01.597" v="752" actId="403"/>
          <ac:spMkLst>
            <pc:docMk/>
            <pc:sldMk cId="2980466645" sldId="583"/>
            <ac:spMk id="70" creationId="{8AAB5E92-930D-422D-B93E-1C892EBDAC22}"/>
          </ac:spMkLst>
        </pc:spChg>
        <pc:spChg chg="mod">
          <ac:chgData name="Minesh Patel" userId="a66d4990ec83ac90" providerId="LiveId" clId="{891A5872-B885-415C-A350-2A6D4469C030}" dt="2021-10-09T11:59:01.597" v="752" actId="403"/>
          <ac:spMkLst>
            <pc:docMk/>
            <pc:sldMk cId="2980466645" sldId="583"/>
            <ac:spMk id="71" creationId="{457BEEC8-02EA-4707-A377-09BC036B8249}"/>
          </ac:spMkLst>
        </pc:spChg>
        <pc:spChg chg="mod">
          <ac:chgData name="Minesh Patel" userId="a66d4990ec83ac90" providerId="LiveId" clId="{891A5872-B885-415C-A350-2A6D4469C030}" dt="2021-10-09T11:59:01.597" v="752" actId="403"/>
          <ac:spMkLst>
            <pc:docMk/>
            <pc:sldMk cId="2980466645" sldId="583"/>
            <ac:spMk id="72" creationId="{5ED11FEA-72D4-4440-9106-B9E09DE46C61}"/>
          </ac:spMkLst>
        </pc:spChg>
        <pc:spChg chg="mod">
          <ac:chgData name="Minesh Patel" userId="a66d4990ec83ac90" providerId="LiveId" clId="{891A5872-B885-415C-A350-2A6D4469C030}" dt="2021-10-09T11:59:01.597" v="752" actId="403"/>
          <ac:spMkLst>
            <pc:docMk/>
            <pc:sldMk cId="2980466645" sldId="583"/>
            <ac:spMk id="73" creationId="{04E17116-60B5-4D1E-9493-BE67C3402F38}"/>
          </ac:spMkLst>
        </pc:spChg>
        <pc:spChg chg="mod">
          <ac:chgData name="Minesh Patel" userId="a66d4990ec83ac90" providerId="LiveId" clId="{891A5872-B885-415C-A350-2A6D4469C030}" dt="2021-10-09T11:59:01.597" v="752" actId="403"/>
          <ac:spMkLst>
            <pc:docMk/>
            <pc:sldMk cId="2980466645" sldId="583"/>
            <ac:spMk id="74" creationId="{57E1BF2A-64C5-4C35-A53A-F12BED707AFC}"/>
          </ac:spMkLst>
        </pc:spChg>
        <pc:spChg chg="mod">
          <ac:chgData name="Minesh Patel" userId="a66d4990ec83ac90" providerId="LiveId" clId="{891A5872-B885-415C-A350-2A6D4469C030}" dt="2021-10-09T11:59:01.597" v="752" actId="403"/>
          <ac:spMkLst>
            <pc:docMk/>
            <pc:sldMk cId="2980466645" sldId="583"/>
            <ac:spMk id="75" creationId="{D73DFE61-FEE6-42D4-A2AA-DE3462C01530}"/>
          </ac:spMkLst>
        </pc:spChg>
        <pc:spChg chg="mod">
          <ac:chgData name="Minesh Patel" userId="a66d4990ec83ac90" providerId="LiveId" clId="{891A5872-B885-415C-A350-2A6D4469C030}" dt="2021-10-09T11:59:01.597" v="752" actId="403"/>
          <ac:spMkLst>
            <pc:docMk/>
            <pc:sldMk cId="2980466645" sldId="583"/>
            <ac:spMk id="76" creationId="{E888EE98-D4CB-452C-8B85-0331AB3919D9}"/>
          </ac:spMkLst>
        </pc:spChg>
        <pc:spChg chg="mod">
          <ac:chgData name="Minesh Patel" userId="a66d4990ec83ac90" providerId="LiveId" clId="{891A5872-B885-415C-A350-2A6D4469C030}" dt="2021-10-09T11:59:01.597" v="752" actId="403"/>
          <ac:spMkLst>
            <pc:docMk/>
            <pc:sldMk cId="2980466645" sldId="583"/>
            <ac:spMk id="77" creationId="{0FC4E630-6086-4212-8785-C47A03D66075}"/>
          </ac:spMkLst>
        </pc:spChg>
        <pc:spChg chg="mod">
          <ac:chgData name="Minesh Patel" userId="a66d4990ec83ac90" providerId="LiveId" clId="{891A5872-B885-415C-A350-2A6D4469C030}" dt="2021-10-09T11:59:01.597" v="752" actId="403"/>
          <ac:spMkLst>
            <pc:docMk/>
            <pc:sldMk cId="2980466645" sldId="583"/>
            <ac:spMk id="78" creationId="{0A00A5D3-8269-4BE3-BA9F-B6BA9559A2AC}"/>
          </ac:spMkLst>
        </pc:spChg>
        <pc:spChg chg="mod">
          <ac:chgData name="Minesh Patel" userId="a66d4990ec83ac90" providerId="LiveId" clId="{891A5872-B885-415C-A350-2A6D4469C030}" dt="2021-10-09T11:59:01.597" v="752" actId="403"/>
          <ac:spMkLst>
            <pc:docMk/>
            <pc:sldMk cId="2980466645" sldId="583"/>
            <ac:spMk id="79" creationId="{29F90514-9DF3-4D40-A34A-E44FA836779E}"/>
          </ac:spMkLst>
        </pc:spChg>
        <pc:spChg chg="mod">
          <ac:chgData name="Minesh Patel" userId="a66d4990ec83ac90" providerId="LiveId" clId="{891A5872-B885-415C-A350-2A6D4469C030}" dt="2021-10-09T11:59:01.597" v="752" actId="403"/>
          <ac:spMkLst>
            <pc:docMk/>
            <pc:sldMk cId="2980466645" sldId="583"/>
            <ac:spMk id="80" creationId="{CDD4F361-E365-4150-850D-1E4F82F8CA4C}"/>
          </ac:spMkLst>
        </pc:spChg>
        <pc:spChg chg="mod">
          <ac:chgData name="Minesh Patel" userId="a66d4990ec83ac90" providerId="LiveId" clId="{891A5872-B885-415C-A350-2A6D4469C030}" dt="2021-10-09T11:59:01.597" v="752" actId="403"/>
          <ac:spMkLst>
            <pc:docMk/>
            <pc:sldMk cId="2980466645" sldId="583"/>
            <ac:spMk id="81" creationId="{21D8D59E-9A08-4EFD-8D54-82D511A04510}"/>
          </ac:spMkLst>
        </pc:spChg>
        <pc:spChg chg="mod">
          <ac:chgData name="Minesh Patel" userId="a66d4990ec83ac90" providerId="LiveId" clId="{891A5872-B885-415C-A350-2A6D4469C030}" dt="2021-10-09T11:59:01.597" v="752" actId="403"/>
          <ac:spMkLst>
            <pc:docMk/>
            <pc:sldMk cId="2980466645" sldId="583"/>
            <ac:spMk id="82" creationId="{7DD51FA9-1A2C-472C-9913-7610F47CD482}"/>
          </ac:spMkLst>
        </pc:spChg>
        <pc:spChg chg="mod">
          <ac:chgData name="Minesh Patel" userId="a66d4990ec83ac90" providerId="LiveId" clId="{891A5872-B885-415C-A350-2A6D4469C030}" dt="2021-10-09T11:59:01.597" v="752" actId="403"/>
          <ac:spMkLst>
            <pc:docMk/>
            <pc:sldMk cId="2980466645" sldId="583"/>
            <ac:spMk id="91" creationId="{0598566E-FF06-4078-B740-E9D97CD83B84}"/>
          </ac:spMkLst>
        </pc:spChg>
        <pc:spChg chg="mod">
          <ac:chgData name="Minesh Patel" userId="a66d4990ec83ac90" providerId="LiveId" clId="{891A5872-B885-415C-A350-2A6D4469C030}" dt="2021-10-09T11:59:01.597" v="752" actId="403"/>
          <ac:spMkLst>
            <pc:docMk/>
            <pc:sldMk cId="2980466645" sldId="583"/>
            <ac:spMk id="92" creationId="{432CFD63-C93A-4260-931F-5BA3C7EDCE14}"/>
          </ac:spMkLst>
        </pc:spChg>
        <pc:spChg chg="mod">
          <ac:chgData name="Minesh Patel" userId="a66d4990ec83ac90" providerId="LiveId" clId="{891A5872-B885-415C-A350-2A6D4469C030}" dt="2021-10-09T11:59:01.597" v="752" actId="403"/>
          <ac:spMkLst>
            <pc:docMk/>
            <pc:sldMk cId="2980466645" sldId="583"/>
            <ac:spMk id="93" creationId="{5BC43327-7C3D-43BD-8392-B34A81153B10}"/>
          </ac:spMkLst>
        </pc:spChg>
        <pc:spChg chg="mod">
          <ac:chgData name="Minesh Patel" userId="a66d4990ec83ac90" providerId="LiveId" clId="{891A5872-B885-415C-A350-2A6D4469C030}" dt="2021-10-09T11:59:01.597" v="752" actId="403"/>
          <ac:spMkLst>
            <pc:docMk/>
            <pc:sldMk cId="2980466645" sldId="583"/>
            <ac:spMk id="94" creationId="{C6DB98F8-2C7E-4909-9892-D1F344CD9DEA}"/>
          </ac:spMkLst>
        </pc:spChg>
        <pc:spChg chg="mod">
          <ac:chgData name="Minesh Patel" userId="a66d4990ec83ac90" providerId="LiveId" clId="{891A5872-B885-415C-A350-2A6D4469C030}" dt="2021-10-09T11:59:01.597" v="752" actId="403"/>
          <ac:spMkLst>
            <pc:docMk/>
            <pc:sldMk cId="2980466645" sldId="583"/>
            <ac:spMk id="95" creationId="{48CDE046-1516-4815-AAD6-145DB28B0C37}"/>
          </ac:spMkLst>
        </pc:spChg>
        <pc:spChg chg="mod">
          <ac:chgData name="Minesh Patel" userId="a66d4990ec83ac90" providerId="LiveId" clId="{891A5872-B885-415C-A350-2A6D4469C030}" dt="2021-10-09T11:59:01.597" v="752" actId="403"/>
          <ac:spMkLst>
            <pc:docMk/>
            <pc:sldMk cId="2980466645" sldId="583"/>
            <ac:spMk id="96" creationId="{CE15279A-5311-417F-8714-9DEF75E5DB3D}"/>
          </ac:spMkLst>
        </pc:spChg>
        <pc:spChg chg="mod">
          <ac:chgData name="Minesh Patel" userId="a66d4990ec83ac90" providerId="LiveId" clId="{891A5872-B885-415C-A350-2A6D4469C030}" dt="2021-10-09T11:59:01.597" v="752" actId="403"/>
          <ac:spMkLst>
            <pc:docMk/>
            <pc:sldMk cId="2980466645" sldId="583"/>
            <ac:spMk id="97" creationId="{CF5DB9CA-3CF4-4BCB-B1FD-06AC2E55E13A}"/>
          </ac:spMkLst>
        </pc:spChg>
        <pc:spChg chg="mod">
          <ac:chgData name="Minesh Patel" userId="a66d4990ec83ac90" providerId="LiveId" clId="{891A5872-B885-415C-A350-2A6D4469C030}" dt="2021-10-09T11:59:01.597" v="752" actId="403"/>
          <ac:spMkLst>
            <pc:docMk/>
            <pc:sldMk cId="2980466645" sldId="583"/>
            <ac:spMk id="98" creationId="{E9022C96-2E20-4CC1-92CA-650821091379}"/>
          </ac:spMkLst>
        </pc:spChg>
        <pc:grpChg chg="mod">
          <ac:chgData name="Minesh Patel" userId="a66d4990ec83ac90" providerId="LiveId" clId="{891A5872-B885-415C-A350-2A6D4469C030}" dt="2021-10-09T11:59:05.254" v="753" actId="1076"/>
          <ac:grpSpMkLst>
            <pc:docMk/>
            <pc:sldMk cId="2980466645" sldId="583"/>
            <ac:grpSpMk id="3" creationId="{4BDEE9A4-AD5C-43B2-9014-B9B333828A3E}"/>
          </ac:grpSpMkLst>
        </pc:grpChg>
      </pc:sldChg>
      <pc:sldChg chg="modSp mod">
        <pc:chgData name="Minesh Patel" userId="a66d4990ec83ac90" providerId="LiveId" clId="{891A5872-B885-415C-A350-2A6D4469C030}" dt="2021-10-09T11:59:56.781" v="773" actId="207"/>
        <pc:sldMkLst>
          <pc:docMk/>
          <pc:sldMk cId="519374314" sldId="584"/>
        </pc:sldMkLst>
        <pc:spChg chg="mod">
          <ac:chgData name="Minesh Patel" userId="a66d4990ec83ac90" providerId="LiveId" clId="{891A5872-B885-415C-A350-2A6D4469C030}" dt="2021-10-09T11:59:16.572" v="758" actId="27636"/>
          <ac:spMkLst>
            <pc:docMk/>
            <pc:sldMk cId="519374314" sldId="584"/>
            <ac:spMk id="7" creationId="{78FE383A-A0AC-4BD8-964A-8860C732BBE6}"/>
          </ac:spMkLst>
        </pc:spChg>
        <pc:spChg chg="mod">
          <ac:chgData name="Minesh Patel" userId="a66d4990ec83ac90" providerId="LiveId" clId="{891A5872-B885-415C-A350-2A6D4469C030}" dt="2021-10-09T11:59:56.781" v="773" actId="207"/>
          <ac:spMkLst>
            <pc:docMk/>
            <pc:sldMk cId="519374314" sldId="584"/>
            <ac:spMk id="137" creationId="{0264017C-236A-441C-A614-E7FCC76892A5}"/>
          </ac:spMkLst>
        </pc:spChg>
        <pc:spChg chg="mod">
          <ac:chgData name="Minesh Patel" userId="a66d4990ec83ac90" providerId="LiveId" clId="{891A5872-B885-415C-A350-2A6D4469C030}" dt="2021-10-09T11:59:48.528" v="768" actId="207"/>
          <ac:spMkLst>
            <pc:docMk/>
            <pc:sldMk cId="519374314" sldId="584"/>
            <ac:spMk id="138" creationId="{E38E1FB1-465E-4DE0-A13C-306FBE9AB545}"/>
          </ac:spMkLst>
        </pc:spChg>
        <pc:spChg chg="mod">
          <ac:chgData name="Minesh Patel" userId="a66d4990ec83ac90" providerId="LiveId" clId="{891A5872-B885-415C-A350-2A6D4469C030}" dt="2021-10-09T11:59:32.165" v="762" actId="1076"/>
          <ac:spMkLst>
            <pc:docMk/>
            <pc:sldMk cId="519374314" sldId="584"/>
            <ac:spMk id="139" creationId="{0B09A31F-06CA-4908-ABEB-987A9D643588}"/>
          </ac:spMkLst>
        </pc:spChg>
      </pc:sldChg>
      <pc:sldChg chg="addSp modSp mod modAnim modNotesTx">
        <pc:chgData name="Minesh Patel" userId="a66d4990ec83ac90" providerId="LiveId" clId="{891A5872-B885-415C-A350-2A6D4469C030}" dt="2021-10-09T15:13:44.899" v="7420" actId="20577"/>
        <pc:sldMkLst>
          <pc:docMk/>
          <pc:sldMk cId="2938974279" sldId="585"/>
        </pc:sldMkLst>
        <pc:spChg chg="mod">
          <ac:chgData name="Minesh Patel" userId="a66d4990ec83ac90" providerId="LiveId" clId="{891A5872-B885-415C-A350-2A6D4469C030}" dt="2021-10-09T15:12:02.089" v="7022" actId="164"/>
          <ac:spMkLst>
            <pc:docMk/>
            <pc:sldMk cId="2938974279" sldId="585"/>
            <ac:spMk id="71" creationId="{A3152697-AB8E-4FB6-AD5A-A33508C482C0}"/>
          </ac:spMkLst>
        </pc:spChg>
        <pc:spChg chg="mod">
          <ac:chgData name="Minesh Patel" userId="a66d4990ec83ac90" providerId="LiveId" clId="{891A5872-B885-415C-A350-2A6D4469C030}" dt="2021-10-09T15:12:09.005" v="7026" actId="164"/>
          <ac:spMkLst>
            <pc:docMk/>
            <pc:sldMk cId="2938974279" sldId="585"/>
            <ac:spMk id="94" creationId="{B698E89B-5DF1-4D14-967C-EC6D7EF2DF25}"/>
          </ac:spMkLst>
        </pc:spChg>
        <pc:spChg chg="mod">
          <ac:chgData name="Minesh Patel" userId="a66d4990ec83ac90" providerId="LiveId" clId="{891A5872-B885-415C-A350-2A6D4469C030}" dt="2021-10-09T15:12:09.005" v="7026" actId="164"/>
          <ac:spMkLst>
            <pc:docMk/>
            <pc:sldMk cId="2938974279" sldId="585"/>
            <ac:spMk id="95" creationId="{F40CCAF1-7152-40BA-B10E-C42D89101FF4}"/>
          </ac:spMkLst>
        </pc:spChg>
        <pc:grpChg chg="add mod">
          <ac:chgData name="Minesh Patel" userId="a66d4990ec83ac90" providerId="LiveId" clId="{891A5872-B885-415C-A350-2A6D4469C030}" dt="2021-10-09T15:12:02.089" v="7022" actId="164"/>
          <ac:grpSpMkLst>
            <pc:docMk/>
            <pc:sldMk cId="2938974279" sldId="585"/>
            <ac:grpSpMk id="3" creationId="{793432A6-A94E-4C9A-A533-5A4E826E1914}"/>
          </ac:grpSpMkLst>
        </pc:grpChg>
        <pc:grpChg chg="add mod">
          <ac:chgData name="Minesh Patel" userId="a66d4990ec83ac90" providerId="LiveId" clId="{891A5872-B885-415C-A350-2A6D4469C030}" dt="2021-10-09T15:12:09.005" v="7026" actId="164"/>
          <ac:grpSpMkLst>
            <pc:docMk/>
            <pc:sldMk cId="2938974279" sldId="585"/>
            <ac:grpSpMk id="5" creationId="{37B12304-6696-42FB-AD1F-6FDD59737F46}"/>
          </ac:grpSpMkLst>
        </pc:grpChg>
        <pc:grpChg chg="mod">
          <ac:chgData name="Minesh Patel" userId="a66d4990ec83ac90" providerId="LiveId" clId="{891A5872-B885-415C-A350-2A6D4469C030}" dt="2021-10-09T15:12:02.089" v="7022" actId="164"/>
          <ac:grpSpMkLst>
            <pc:docMk/>
            <pc:sldMk cId="2938974279" sldId="585"/>
            <ac:grpSpMk id="59" creationId="{2FA9FABA-DE02-4442-9C28-AA92B7BF9AE5}"/>
          </ac:grpSpMkLst>
        </pc:grpChg>
        <pc:grpChg chg="mod">
          <ac:chgData name="Minesh Patel" userId="a66d4990ec83ac90" providerId="LiveId" clId="{891A5872-B885-415C-A350-2A6D4469C030}" dt="2021-10-09T15:12:09.005" v="7026" actId="164"/>
          <ac:grpSpMkLst>
            <pc:docMk/>
            <pc:sldMk cId="2938974279" sldId="585"/>
            <ac:grpSpMk id="65" creationId="{AAD7DC96-2EDC-4402-B763-7AC1408E4797}"/>
          </ac:grpSpMkLst>
        </pc:grpChg>
        <pc:grpChg chg="mod">
          <ac:chgData name="Minesh Patel" userId="a66d4990ec83ac90" providerId="LiveId" clId="{891A5872-B885-415C-A350-2A6D4469C030}" dt="2021-10-09T15:13:33.287" v="7417" actId="1076"/>
          <ac:grpSpMkLst>
            <pc:docMk/>
            <pc:sldMk cId="2938974279" sldId="585"/>
            <ac:grpSpMk id="121" creationId="{5BBE08BB-9A56-416D-9675-1FC2775B44CE}"/>
          </ac:grpSpMkLst>
        </pc:grpChg>
        <pc:cxnChg chg="mod">
          <ac:chgData name="Minesh Patel" userId="a66d4990ec83ac90" providerId="LiveId" clId="{891A5872-B885-415C-A350-2A6D4469C030}" dt="2021-10-09T15:12:02.089" v="7022" actId="164"/>
          <ac:cxnSpMkLst>
            <pc:docMk/>
            <pc:sldMk cId="2938974279" sldId="585"/>
            <ac:cxnSpMk id="63" creationId="{7922925A-E5BE-4518-8261-5725B5D88990}"/>
          </ac:cxnSpMkLst>
        </pc:cxnChg>
        <pc:cxnChg chg="mod">
          <ac:chgData name="Minesh Patel" userId="a66d4990ec83ac90" providerId="LiveId" clId="{891A5872-B885-415C-A350-2A6D4469C030}" dt="2021-10-09T15:12:09.005" v="7026" actId="164"/>
          <ac:cxnSpMkLst>
            <pc:docMk/>
            <pc:sldMk cId="2938974279" sldId="585"/>
            <ac:cxnSpMk id="72" creationId="{D188ACCC-7728-4EE0-B22D-AC8D95FE22C3}"/>
          </ac:cxnSpMkLst>
        </pc:cxnChg>
        <pc:cxnChg chg="mod">
          <ac:chgData name="Minesh Patel" userId="a66d4990ec83ac90" providerId="LiveId" clId="{891A5872-B885-415C-A350-2A6D4469C030}" dt="2021-10-09T15:12:09.005" v="7026" actId="164"/>
          <ac:cxnSpMkLst>
            <pc:docMk/>
            <pc:sldMk cId="2938974279" sldId="585"/>
            <ac:cxnSpMk id="75" creationId="{61F1364C-A0F2-4765-8C05-356002778A87}"/>
          </ac:cxnSpMkLst>
        </pc:cxnChg>
      </pc:sldChg>
      <pc:sldChg chg="modNotesTx">
        <pc:chgData name="Minesh Patel" userId="a66d4990ec83ac90" providerId="LiveId" clId="{891A5872-B885-415C-A350-2A6D4469C030}" dt="2021-10-09T15:14:07.237" v="7502" actId="20577"/>
        <pc:sldMkLst>
          <pc:docMk/>
          <pc:sldMk cId="1405234968" sldId="586"/>
        </pc:sldMkLst>
      </pc:sldChg>
      <pc:sldChg chg="modSp mod modNotesTx">
        <pc:chgData name="Minesh Patel" userId="a66d4990ec83ac90" providerId="LiveId" clId="{891A5872-B885-415C-A350-2A6D4469C030}" dt="2021-10-09T15:20:06.052" v="8443" actId="20577"/>
        <pc:sldMkLst>
          <pc:docMk/>
          <pc:sldMk cId="3921920343" sldId="587"/>
        </pc:sldMkLst>
        <pc:spChg chg="mod">
          <ac:chgData name="Minesh Patel" userId="a66d4990ec83ac90" providerId="LiveId" clId="{891A5872-B885-415C-A350-2A6D4469C030}" dt="2021-10-09T11:57:41.828" v="741" actId="14100"/>
          <ac:spMkLst>
            <pc:docMk/>
            <pc:sldMk cId="3921920343" sldId="587"/>
            <ac:spMk id="62" creationId="{00512FD8-4F71-4B81-A751-017AF7FF0C43}"/>
          </ac:spMkLst>
        </pc:spChg>
      </pc:sldChg>
      <pc:sldChg chg="modNotesTx">
        <pc:chgData name="Minesh Patel" userId="a66d4990ec83ac90" providerId="LiveId" clId="{891A5872-B885-415C-A350-2A6D4469C030}" dt="2021-10-09T15:11:22.357" v="7018" actId="20577"/>
        <pc:sldMkLst>
          <pc:docMk/>
          <pc:sldMk cId="511200609" sldId="590"/>
        </pc:sldMkLst>
      </pc:sldChg>
      <pc:sldChg chg="modSp mod modNotesTx">
        <pc:chgData name="Minesh Patel" userId="a66d4990ec83ac90" providerId="LiveId" clId="{891A5872-B885-415C-A350-2A6D4469C030}" dt="2021-10-09T15:14:53.734" v="7562" actId="20577"/>
        <pc:sldMkLst>
          <pc:docMk/>
          <pc:sldMk cId="1274442336" sldId="591"/>
        </pc:sldMkLst>
        <pc:spChg chg="mod">
          <ac:chgData name="Minesh Patel" userId="a66d4990ec83ac90" providerId="LiveId" clId="{891A5872-B885-415C-A350-2A6D4469C030}" dt="2021-10-09T11:39:23.866" v="124" actId="20577"/>
          <ac:spMkLst>
            <pc:docMk/>
            <pc:sldMk cId="1274442336" sldId="591"/>
            <ac:spMk id="98" creationId="{BD7D7ACC-11A1-4757-9774-5DBC95F64D13}"/>
          </ac:spMkLst>
        </pc:spChg>
        <pc:spChg chg="mod">
          <ac:chgData name="Minesh Patel" userId="a66d4990ec83ac90" providerId="LiveId" clId="{891A5872-B885-415C-A350-2A6D4469C030}" dt="2021-10-09T11:40:07.041" v="130" actId="208"/>
          <ac:spMkLst>
            <pc:docMk/>
            <pc:sldMk cId="1274442336" sldId="591"/>
            <ac:spMk id="100" creationId="{8757A857-3D99-497A-8C0C-EEAECBF694C0}"/>
          </ac:spMkLst>
        </pc:spChg>
        <pc:spChg chg="mod">
          <ac:chgData name="Minesh Patel" userId="a66d4990ec83ac90" providerId="LiveId" clId="{891A5872-B885-415C-A350-2A6D4469C030}" dt="2021-10-09T11:40:07.041" v="130" actId="208"/>
          <ac:spMkLst>
            <pc:docMk/>
            <pc:sldMk cId="1274442336" sldId="591"/>
            <ac:spMk id="101" creationId="{B373F18E-DEBC-42C1-9438-4219E1FB4630}"/>
          </ac:spMkLst>
        </pc:spChg>
        <pc:spChg chg="mod">
          <ac:chgData name="Minesh Patel" userId="a66d4990ec83ac90" providerId="LiveId" clId="{891A5872-B885-415C-A350-2A6D4469C030}" dt="2021-10-09T11:40:19.075" v="137" actId="14100"/>
          <ac:spMkLst>
            <pc:docMk/>
            <pc:sldMk cId="1274442336" sldId="591"/>
            <ac:spMk id="104" creationId="{EC195911-B470-45CF-A871-56C3F0AC5979}"/>
          </ac:spMkLst>
        </pc:spChg>
        <pc:cxnChg chg="mod">
          <ac:chgData name="Minesh Patel" userId="a66d4990ec83ac90" providerId="LiveId" clId="{891A5872-B885-415C-A350-2A6D4469C030}" dt="2021-10-09T11:38:27.143" v="98" actId="14100"/>
          <ac:cxnSpMkLst>
            <pc:docMk/>
            <pc:sldMk cId="1274442336" sldId="591"/>
            <ac:cxnSpMk id="96" creationId="{67EE38FA-3931-4C24-930C-800B2BA3CCD1}"/>
          </ac:cxnSpMkLst>
        </pc:cxnChg>
        <pc:cxnChg chg="mod">
          <ac:chgData name="Minesh Patel" userId="a66d4990ec83ac90" providerId="LiveId" clId="{891A5872-B885-415C-A350-2A6D4469C030}" dt="2021-10-09T11:40:07.041" v="130" actId="208"/>
          <ac:cxnSpMkLst>
            <pc:docMk/>
            <pc:sldMk cId="1274442336" sldId="591"/>
            <ac:cxnSpMk id="102" creationId="{7639E843-C0A4-4257-8B7E-193254680359}"/>
          </ac:cxnSpMkLst>
        </pc:cxnChg>
        <pc:cxnChg chg="mod">
          <ac:chgData name="Minesh Patel" userId="a66d4990ec83ac90" providerId="LiveId" clId="{891A5872-B885-415C-A350-2A6D4469C030}" dt="2021-10-09T11:40:07.041" v="130" actId="208"/>
          <ac:cxnSpMkLst>
            <pc:docMk/>
            <pc:sldMk cId="1274442336" sldId="591"/>
            <ac:cxnSpMk id="103" creationId="{69723C77-7108-442E-9788-DDBF0F32E4FE}"/>
          </ac:cxnSpMkLst>
        </pc:cxnChg>
      </pc:sldChg>
      <pc:sldChg chg="addSp modSp mod modAnim">
        <pc:chgData name="Minesh Patel" userId="a66d4990ec83ac90" providerId="LiveId" clId="{891A5872-B885-415C-A350-2A6D4469C030}" dt="2021-10-09T11:49:17.621" v="553"/>
        <pc:sldMkLst>
          <pc:docMk/>
          <pc:sldMk cId="3129546188" sldId="598"/>
        </pc:sldMkLst>
        <pc:spChg chg="mod">
          <ac:chgData name="Minesh Patel" userId="a66d4990ec83ac90" providerId="LiveId" clId="{891A5872-B885-415C-A350-2A6D4469C030}" dt="2021-10-09T11:46:34.900" v="488" actId="27636"/>
          <ac:spMkLst>
            <pc:docMk/>
            <pc:sldMk cId="3129546188" sldId="598"/>
            <ac:spMk id="3" creationId="{088DA45E-EC43-438F-8BAA-FB9223DDD0D1}"/>
          </ac:spMkLst>
        </pc:spChg>
        <pc:spChg chg="add mod">
          <ac:chgData name="Minesh Patel" userId="a66d4990ec83ac90" providerId="LiveId" clId="{891A5872-B885-415C-A350-2A6D4469C030}" dt="2021-10-09T11:47:26.063" v="541" actId="1076"/>
          <ac:spMkLst>
            <pc:docMk/>
            <pc:sldMk cId="3129546188" sldId="598"/>
            <ac:spMk id="8" creationId="{E88D8FF5-A621-45C5-A9D1-55D0AC3AF125}"/>
          </ac:spMkLst>
        </pc:spChg>
        <pc:graphicFrameChg chg="mod modGraphic">
          <ac:chgData name="Minesh Patel" userId="a66d4990ec83ac90" providerId="LiveId" clId="{891A5872-B885-415C-A350-2A6D4469C030}" dt="2021-10-09T11:49:04.981" v="551" actId="207"/>
          <ac:graphicFrameMkLst>
            <pc:docMk/>
            <pc:sldMk cId="3129546188" sldId="598"/>
            <ac:graphicFrameMk id="7" creationId="{3EE4C756-5B23-4D5C-802B-98907C53611C}"/>
          </ac:graphicFrameMkLst>
        </pc:graphicFrameChg>
      </pc:sldChg>
      <pc:sldChg chg="modSp mod modNotesTx">
        <pc:chgData name="Minesh Patel" userId="a66d4990ec83ac90" providerId="LiveId" clId="{891A5872-B885-415C-A350-2A6D4469C030}" dt="2021-10-09T15:37:34.577" v="12854" actId="20577"/>
        <pc:sldMkLst>
          <pc:docMk/>
          <pc:sldMk cId="1998323026" sldId="599"/>
        </pc:sldMkLst>
        <pc:spChg chg="mod">
          <ac:chgData name="Minesh Patel" userId="a66d4990ec83ac90" providerId="LiveId" clId="{891A5872-B885-415C-A350-2A6D4469C030}" dt="2021-10-09T15:37:01.528" v="12684" actId="27636"/>
          <ac:spMkLst>
            <pc:docMk/>
            <pc:sldMk cId="1998323026" sldId="599"/>
            <ac:spMk id="8" creationId="{A1A827D2-C813-4E0D-A1A8-9AB3EFA9AE53}"/>
          </ac:spMkLst>
        </pc:spChg>
      </pc:sldChg>
      <pc:sldChg chg="del">
        <pc:chgData name="Minesh Patel" userId="a66d4990ec83ac90" providerId="LiveId" clId="{891A5872-B885-415C-A350-2A6D4469C030}" dt="2021-10-09T12:01:44.042" v="799" actId="2696"/>
        <pc:sldMkLst>
          <pc:docMk/>
          <pc:sldMk cId="889819999" sldId="635"/>
        </pc:sldMkLst>
      </pc:sldChg>
      <pc:sldChg chg="add">
        <pc:chgData name="Minesh Patel" userId="a66d4990ec83ac90" providerId="LiveId" clId="{891A5872-B885-415C-A350-2A6D4469C030}" dt="2021-10-09T12:01:45.965" v="800"/>
        <pc:sldMkLst>
          <pc:docMk/>
          <pc:sldMk cId="4090326525" sldId="635"/>
        </pc:sldMkLst>
      </pc:sldChg>
      <pc:sldChg chg="addSp delSp modSp mod modAnim modNotesTx">
        <pc:chgData name="Minesh Patel" userId="a66d4990ec83ac90" providerId="LiveId" clId="{891A5872-B885-415C-A350-2A6D4469C030}" dt="2021-10-09T16:11:27.984" v="14077"/>
        <pc:sldMkLst>
          <pc:docMk/>
          <pc:sldMk cId="3534374452" sldId="637"/>
        </pc:sldMkLst>
        <pc:spChg chg="mod">
          <ac:chgData name="Minesh Patel" userId="a66d4990ec83ac90" providerId="LiveId" clId="{891A5872-B885-415C-A350-2A6D4469C030}" dt="2021-10-09T13:55:19.801" v="4227" actId="207"/>
          <ac:spMkLst>
            <pc:docMk/>
            <pc:sldMk cId="3534374452" sldId="637"/>
            <ac:spMk id="3" creationId="{8FE23BD6-ADEE-468C-A46A-8EDDD0E86F03}"/>
          </ac:spMkLst>
        </pc:spChg>
        <pc:spChg chg="add del mod">
          <ac:chgData name="Minesh Patel" userId="a66d4990ec83ac90" providerId="LiveId" clId="{891A5872-B885-415C-A350-2A6D4469C030}" dt="2021-10-09T13:53:21.293" v="4188" actId="478"/>
          <ac:spMkLst>
            <pc:docMk/>
            <pc:sldMk cId="3534374452" sldId="637"/>
            <ac:spMk id="5" creationId="{9F77E693-9F04-43EC-803D-F5ADBBB33A1B}"/>
          </ac:spMkLst>
        </pc:spChg>
        <pc:spChg chg="add del mod">
          <ac:chgData name="Minesh Patel" userId="a66d4990ec83ac90" providerId="LiveId" clId="{891A5872-B885-415C-A350-2A6D4469C030}" dt="2021-10-09T13:53:21.293" v="4188" actId="478"/>
          <ac:spMkLst>
            <pc:docMk/>
            <pc:sldMk cId="3534374452" sldId="637"/>
            <ac:spMk id="7" creationId="{985A801B-4D9B-4AFC-ADA6-863B3611FB73}"/>
          </ac:spMkLst>
        </pc:spChg>
        <pc:spChg chg="add del mod">
          <ac:chgData name="Minesh Patel" userId="a66d4990ec83ac90" providerId="LiveId" clId="{891A5872-B885-415C-A350-2A6D4469C030}" dt="2021-10-09T13:53:21.293" v="4188" actId="478"/>
          <ac:spMkLst>
            <pc:docMk/>
            <pc:sldMk cId="3534374452" sldId="637"/>
            <ac:spMk id="8" creationId="{08BE9263-071F-4A8C-809B-CF7A5DC1BA5D}"/>
          </ac:spMkLst>
        </pc:spChg>
        <pc:spChg chg="add mod">
          <ac:chgData name="Minesh Patel" userId="a66d4990ec83ac90" providerId="LiveId" clId="{891A5872-B885-415C-A350-2A6D4469C030}" dt="2021-10-09T13:55:39.779" v="4228" actId="164"/>
          <ac:spMkLst>
            <pc:docMk/>
            <pc:sldMk cId="3534374452" sldId="637"/>
            <ac:spMk id="9" creationId="{BBFC843B-01C6-4C8B-ACB0-A31319877D75}"/>
          </ac:spMkLst>
        </pc:spChg>
        <pc:spChg chg="add mod">
          <ac:chgData name="Minesh Patel" userId="a66d4990ec83ac90" providerId="LiveId" clId="{891A5872-B885-415C-A350-2A6D4469C030}" dt="2021-10-09T13:55:39.779" v="4228" actId="164"/>
          <ac:spMkLst>
            <pc:docMk/>
            <pc:sldMk cId="3534374452" sldId="637"/>
            <ac:spMk id="10" creationId="{4BA1F270-0D16-4228-8C67-8E6FA3DB4C24}"/>
          </ac:spMkLst>
        </pc:spChg>
        <pc:spChg chg="add mod">
          <ac:chgData name="Minesh Patel" userId="a66d4990ec83ac90" providerId="LiveId" clId="{891A5872-B885-415C-A350-2A6D4469C030}" dt="2021-10-09T13:55:39.779" v="4228" actId="164"/>
          <ac:spMkLst>
            <pc:docMk/>
            <pc:sldMk cId="3534374452" sldId="637"/>
            <ac:spMk id="11" creationId="{DED72AF7-7E78-4037-842A-378314912446}"/>
          </ac:spMkLst>
        </pc:spChg>
        <pc:spChg chg="add mod">
          <ac:chgData name="Minesh Patel" userId="a66d4990ec83ac90" providerId="LiveId" clId="{891A5872-B885-415C-A350-2A6D4469C030}" dt="2021-10-09T13:54:02.865" v="4203" actId="571"/>
          <ac:spMkLst>
            <pc:docMk/>
            <pc:sldMk cId="3534374452" sldId="637"/>
            <ac:spMk id="12" creationId="{12908DAA-799B-4607-B5E1-7A5555E16F95}"/>
          </ac:spMkLst>
        </pc:spChg>
        <pc:spChg chg="add mod">
          <ac:chgData name="Minesh Patel" userId="a66d4990ec83ac90" providerId="LiveId" clId="{891A5872-B885-415C-A350-2A6D4469C030}" dt="2021-10-09T13:55:39.779" v="4228" actId="164"/>
          <ac:spMkLst>
            <pc:docMk/>
            <pc:sldMk cId="3534374452" sldId="637"/>
            <ac:spMk id="13" creationId="{42DF6634-64BA-4F43-B87D-2C136020E9D3}"/>
          </ac:spMkLst>
        </pc:spChg>
        <pc:grpChg chg="add mod">
          <ac:chgData name="Minesh Patel" userId="a66d4990ec83ac90" providerId="LiveId" clId="{891A5872-B885-415C-A350-2A6D4469C030}" dt="2021-10-09T13:55:39.779" v="4228" actId="164"/>
          <ac:grpSpMkLst>
            <pc:docMk/>
            <pc:sldMk cId="3534374452" sldId="637"/>
            <ac:grpSpMk id="14" creationId="{FC84BA88-12DB-4591-B44D-D89193E575D7}"/>
          </ac:grpSpMkLst>
        </pc:grpChg>
      </pc:sldChg>
      <pc:sldChg chg="addSp delSp modSp mod addAnim delAnim modAnim modNotesTx">
        <pc:chgData name="Minesh Patel" userId="a66d4990ec83ac90" providerId="LiveId" clId="{891A5872-B885-415C-A350-2A6D4469C030}" dt="2021-10-09T16:26:50.264" v="14078" actId="20577"/>
        <pc:sldMkLst>
          <pc:docMk/>
          <pc:sldMk cId="2104783950" sldId="638"/>
        </pc:sldMkLst>
        <pc:spChg chg="mod">
          <ac:chgData name="Minesh Patel" userId="a66d4990ec83ac90" providerId="LiveId" clId="{891A5872-B885-415C-A350-2A6D4469C030}" dt="2021-10-09T13:29:35.599" v="3246" actId="27636"/>
          <ac:spMkLst>
            <pc:docMk/>
            <pc:sldMk cId="2104783950" sldId="638"/>
            <ac:spMk id="3" creationId="{63F3922A-C85B-4212-AF43-07BE666F8C17}"/>
          </ac:spMkLst>
        </pc:spChg>
        <pc:spChg chg="mod topLvl">
          <ac:chgData name="Minesh Patel" userId="a66d4990ec83ac90" providerId="LiveId" clId="{891A5872-B885-415C-A350-2A6D4469C030}" dt="2021-10-09T12:03:26.686" v="816" actId="14100"/>
          <ac:spMkLst>
            <pc:docMk/>
            <pc:sldMk cId="2104783950" sldId="638"/>
            <ac:spMk id="5" creationId="{7BD760DE-D057-4DB2-8271-BE65F5D43862}"/>
          </ac:spMkLst>
        </pc:spChg>
        <pc:grpChg chg="del">
          <ac:chgData name="Minesh Patel" userId="a66d4990ec83ac90" providerId="LiveId" clId="{891A5872-B885-415C-A350-2A6D4469C030}" dt="2021-10-09T12:03:21.216" v="814" actId="165"/>
          <ac:grpSpMkLst>
            <pc:docMk/>
            <pc:sldMk cId="2104783950" sldId="638"/>
            <ac:grpSpMk id="10" creationId="{EC4ECB02-95BF-4D89-83C8-219363D66D2B}"/>
          </ac:grpSpMkLst>
        </pc:grpChg>
        <pc:grpChg chg="add mod">
          <ac:chgData name="Minesh Patel" userId="a66d4990ec83ac90" providerId="LiveId" clId="{891A5872-B885-415C-A350-2A6D4469C030}" dt="2021-10-09T12:03:23.990" v="815" actId="164"/>
          <ac:grpSpMkLst>
            <pc:docMk/>
            <pc:sldMk cId="2104783950" sldId="638"/>
            <ac:grpSpMk id="15" creationId="{F352B814-CD68-408A-B49B-22BFC865E54A}"/>
          </ac:grpSpMkLst>
        </pc:grpChg>
        <pc:picChg chg="mod topLvl">
          <ac:chgData name="Minesh Patel" userId="a66d4990ec83ac90" providerId="LiveId" clId="{891A5872-B885-415C-A350-2A6D4469C030}" dt="2021-10-09T12:03:23.990" v="815" actId="164"/>
          <ac:picMkLst>
            <pc:docMk/>
            <pc:sldMk cId="2104783950" sldId="638"/>
            <ac:picMk id="6" creationId="{D02231FE-6D4D-415E-8530-753E2EC90224}"/>
          </ac:picMkLst>
        </pc:picChg>
        <pc:picChg chg="mod topLvl">
          <ac:chgData name="Minesh Patel" userId="a66d4990ec83ac90" providerId="LiveId" clId="{891A5872-B885-415C-A350-2A6D4469C030}" dt="2021-10-09T12:03:23.990" v="815" actId="164"/>
          <ac:picMkLst>
            <pc:docMk/>
            <pc:sldMk cId="2104783950" sldId="638"/>
            <ac:picMk id="7" creationId="{F6FB83CB-07E3-42EC-9A39-7FC84C4C77F4}"/>
          </ac:picMkLst>
        </pc:picChg>
        <pc:picChg chg="mod topLvl">
          <ac:chgData name="Minesh Patel" userId="a66d4990ec83ac90" providerId="LiveId" clId="{891A5872-B885-415C-A350-2A6D4469C030}" dt="2021-10-09T12:03:23.990" v="815" actId="164"/>
          <ac:picMkLst>
            <pc:docMk/>
            <pc:sldMk cId="2104783950" sldId="638"/>
            <ac:picMk id="8" creationId="{AB0113E0-F6A6-4445-A0AC-1F63A03CEF60}"/>
          </ac:picMkLst>
        </pc:picChg>
        <pc:picChg chg="add del">
          <ac:chgData name="Minesh Patel" userId="a66d4990ec83ac90" providerId="LiveId" clId="{891A5872-B885-415C-A350-2A6D4469C030}" dt="2021-10-09T12:03:07.843" v="808" actId="478"/>
          <ac:picMkLst>
            <pc:docMk/>
            <pc:sldMk cId="2104783950" sldId="638"/>
            <ac:picMk id="9" creationId="{F9CB2266-FE1F-41EC-B2A6-E27960BB0B1C}"/>
          </ac:picMkLst>
        </pc:picChg>
        <pc:picChg chg="add del">
          <ac:chgData name="Minesh Patel" userId="a66d4990ec83ac90" providerId="LiveId" clId="{891A5872-B885-415C-A350-2A6D4469C030}" dt="2021-10-09T12:03:02.798" v="805" actId="22"/>
          <ac:picMkLst>
            <pc:docMk/>
            <pc:sldMk cId="2104783950" sldId="638"/>
            <ac:picMk id="12" creationId="{979074EA-4E2B-412C-9F3E-008FE251AED2}"/>
          </ac:picMkLst>
        </pc:picChg>
        <pc:picChg chg="add mod">
          <ac:chgData name="Minesh Patel" userId="a66d4990ec83ac90" providerId="LiveId" clId="{891A5872-B885-415C-A350-2A6D4469C030}" dt="2021-10-09T12:03:43.333" v="818" actId="14100"/>
          <ac:picMkLst>
            <pc:docMk/>
            <pc:sldMk cId="2104783950" sldId="638"/>
            <ac:picMk id="14" creationId="{97F5BD2B-E93A-4753-8F99-E9DD915F112D}"/>
          </ac:picMkLst>
        </pc:picChg>
      </pc:sldChg>
      <pc:sldChg chg="modSp mod modNotesTx">
        <pc:chgData name="Minesh Patel" userId="a66d4990ec83ac90" providerId="LiveId" clId="{891A5872-B885-415C-A350-2A6D4469C030}" dt="2021-10-09T15:32:02.790" v="11284" actId="20577"/>
        <pc:sldMkLst>
          <pc:docMk/>
          <pc:sldMk cId="1892087644" sldId="639"/>
        </pc:sldMkLst>
        <pc:spChg chg="mod">
          <ac:chgData name="Minesh Patel" userId="a66d4990ec83ac90" providerId="LiveId" clId="{891A5872-B885-415C-A350-2A6D4469C030}" dt="2021-10-09T15:31:13.715" v="11123" actId="207"/>
          <ac:spMkLst>
            <pc:docMk/>
            <pc:sldMk cId="1892087644" sldId="639"/>
            <ac:spMk id="3" creationId="{0E2EC248-7BF8-451B-BB29-ACAAF97F97E0}"/>
          </ac:spMkLst>
        </pc:spChg>
      </pc:sldChg>
      <pc:sldChg chg="del">
        <pc:chgData name="Minesh Patel" userId="a66d4990ec83ac90" providerId="LiveId" clId="{891A5872-B885-415C-A350-2A6D4469C030}" dt="2021-10-09T12:14:37.170" v="964" actId="2696"/>
        <pc:sldMkLst>
          <pc:docMk/>
          <pc:sldMk cId="498289566" sldId="640"/>
        </pc:sldMkLst>
      </pc:sldChg>
      <pc:sldChg chg="addSp delSp modSp add mod ord modAnim modNotesTx">
        <pc:chgData name="Minesh Patel" userId="a66d4990ec83ac90" providerId="LiveId" clId="{891A5872-B885-415C-A350-2A6D4469C030}" dt="2021-10-09T14:05:23.366" v="6589" actId="20577"/>
        <pc:sldMkLst>
          <pc:docMk/>
          <pc:sldMk cId="501923250" sldId="640"/>
        </pc:sldMkLst>
        <pc:spChg chg="del mod">
          <ac:chgData name="Minesh Patel" userId="a66d4990ec83ac90" providerId="LiveId" clId="{891A5872-B885-415C-A350-2A6D4469C030}" dt="2021-10-09T13:06:50.189" v="2096" actId="478"/>
          <ac:spMkLst>
            <pc:docMk/>
            <pc:sldMk cId="501923250" sldId="640"/>
            <ac:spMk id="3" creationId="{0F913B56-3883-4A58-86A3-7ECDA2B4450A}"/>
          </ac:spMkLst>
        </pc:spChg>
        <pc:spChg chg="del mod">
          <ac:chgData name="Minesh Patel" userId="a66d4990ec83ac90" providerId="LiveId" clId="{891A5872-B885-415C-A350-2A6D4469C030}" dt="2021-10-09T12:26:46.215" v="1027" actId="478"/>
          <ac:spMkLst>
            <pc:docMk/>
            <pc:sldMk cId="501923250" sldId="640"/>
            <ac:spMk id="5" creationId="{88C4FC87-34C6-469A-B895-AD33BDD1B070}"/>
          </ac:spMkLst>
        </pc:spChg>
        <pc:spChg chg="add mod">
          <ac:chgData name="Minesh Patel" userId="a66d4990ec83ac90" providerId="LiveId" clId="{891A5872-B885-415C-A350-2A6D4469C030}" dt="2021-10-09T13:14:59.853" v="2434" actId="27636"/>
          <ac:spMkLst>
            <pc:docMk/>
            <pc:sldMk cId="501923250" sldId="640"/>
            <ac:spMk id="17" creationId="{46B82F20-0931-43BE-B072-3B522E995D03}"/>
          </ac:spMkLst>
        </pc:spChg>
        <pc:spChg chg="add mod">
          <ac:chgData name="Minesh Patel" userId="a66d4990ec83ac90" providerId="LiveId" clId="{891A5872-B885-415C-A350-2A6D4469C030}" dt="2021-10-09T13:00:42.318" v="1704" actId="164"/>
          <ac:spMkLst>
            <pc:docMk/>
            <pc:sldMk cId="501923250" sldId="640"/>
            <ac:spMk id="18" creationId="{3A64133F-3B62-4598-BC68-6DEAFF0B8508}"/>
          </ac:spMkLst>
        </pc:spChg>
        <pc:spChg chg="add del mod">
          <ac:chgData name="Minesh Patel" userId="a66d4990ec83ac90" providerId="LiveId" clId="{891A5872-B885-415C-A350-2A6D4469C030}" dt="2021-10-09T13:01:44.620" v="1722" actId="478"/>
          <ac:spMkLst>
            <pc:docMk/>
            <pc:sldMk cId="501923250" sldId="640"/>
            <ac:spMk id="20" creationId="{9C0C4265-B4FC-40CB-98C7-C5C8EAF3FD47}"/>
          </ac:spMkLst>
        </pc:spChg>
        <pc:spChg chg="add mod ord">
          <ac:chgData name="Minesh Patel" userId="a66d4990ec83ac90" providerId="LiveId" clId="{891A5872-B885-415C-A350-2A6D4469C030}" dt="2021-10-09T13:00:49.325" v="1707" actId="164"/>
          <ac:spMkLst>
            <pc:docMk/>
            <pc:sldMk cId="501923250" sldId="640"/>
            <ac:spMk id="21" creationId="{97E52CB7-D157-4DCC-BAAF-0FA6B73C6E6C}"/>
          </ac:spMkLst>
        </pc:spChg>
        <pc:spChg chg="add mod ord">
          <ac:chgData name="Minesh Patel" userId="a66d4990ec83ac90" providerId="LiveId" clId="{891A5872-B885-415C-A350-2A6D4469C030}" dt="2021-10-09T13:01:04.228" v="1711" actId="1076"/>
          <ac:spMkLst>
            <pc:docMk/>
            <pc:sldMk cId="501923250" sldId="640"/>
            <ac:spMk id="22" creationId="{29BAEC7C-EC1B-4D46-861D-C9C2FCBE29F9}"/>
          </ac:spMkLst>
        </pc:spChg>
        <pc:spChg chg="add mod">
          <ac:chgData name="Minesh Patel" userId="a66d4990ec83ac90" providerId="LiveId" clId="{891A5872-B885-415C-A350-2A6D4469C030}" dt="2021-10-09T13:01:32.915" v="1721" actId="20577"/>
          <ac:spMkLst>
            <pc:docMk/>
            <pc:sldMk cId="501923250" sldId="640"/>
            <ac:spMk id="26" creationId="{EE28A0F6-63F2-4EB8-8BEB-8C842BC5C331}"/>
          </ac:spMkLst>
        </pc:spChg>
        <pc:spChg chg="mod">
          <ac:chgData name="Minesh Patel" userId="a66d4990ec83ac90" providerId="LiveId" clId="{891A5872-B885-415C-A350-2A6D4469C030}" dt="2021-10-09T13:02:16.672" v="1731" actId="208"/>
          <ac:spMkLst>
            <pc:docMk/>
            <pc:sldMk cId="501923250" sldId="640"/>
            <ac:spMk id="31" creationId="{1FD093FF-0A4A-4B51-8AFD-A6B386D85AC2}"/>
          </ac:spMkLst>
        </pc:spChg>
        <pc:spChg chg="mod">
          <ac:chgData name="Minesh Patel" userId="a66d4990ec83ac90" providerId="LiveId" clId="{891A5872-B885-415C-A350-2A6D4469C030}" dt="2021-10-09T13:03:19.378" v="1846" actId="20577"/>
          <ac:spMkLst>
            <pc:docMk/>
            <pc:sldMk cId="501923250" sldId="640"/>
            <ac:spMk id="32" creationId="{35AB476D-B676-4CE6-9E0B-06C54CB21F34}"/>
          </ac:spMkLst>
        </pc:spChg>
        <pc:spChg chg="add del mod">
          <ac:chgData name="Minesh Patel" userId="a66d4990ec83ac90" providerId="LiveId" clId="{891A5872-B885-415C-A350-2A6D4469C030}" dt="2021-10-09T13:06:52.444" v="2097" actId="478"/>
          <ac:spMkLst>
            <pc:docMk/>
            <pc:sldMk cId="501923250" sldId="640"/>
            <ac:spMk id="36" creationId="{384438CD-89FA-440D-962B-A56210E02368}"/>
          </ac:spMkLst>
        </pc:spChg>
        <pc:spChg chg="mod">
          <ac:chgData name="Minesh Patel" userId="a66d4990ec83ac90" providerId="LiveId" clId="{891A5872-B885-415C-A350-2A6D4469C030}" dt="2021-10-09T13:08:10.288" v="2146" actId="208"/>
          <ac:spMkLst>
            <pc:docMk/>
            <pc:sldMk cId="501923250" sldId="640"/>
            <ac:spMk id="38" creationId="{3F90CB9D-496B-4A5A-95DB-B3D767311706}"/>
          </ac:spMkLst>
        </pc:spChg>
        <pc:spChg chg="mod">
          <ac:chgData name="Minesh Patel" userId="a66d4990ec83ac90" providerId="LiveId" clId="{891A5872-B885-415C-A350-2A6D4469C030}" dt="2021-10-09T13:16:11.362" v="2452" actId="14100"/>
          <ac:spMkLst>
            <pc:docMk/>
            <pc:sldMk cId="501923250" sldId="640"/>
            <ac:spMk id="39" creationId="{54DE0623-217B-45B4-8298-84D5BB159BDA}"/>
          </ac:spMkLst>
        </pc:spChg>
        <pc:spChg chg="mod">
          <ac:chgData name="Minesh Patel" userId="a66d4990ec83ac90" providerId="LiveId" clId="{891A5872-B885-415C-A350-2A6D4469C030}" dt="2021-10-09T13:09:05.343" v="2158" actId="1076"/>
          <ac:spMkLst>
            <pc:docMk/>
            <pc:sldMk cId="501923250" sldId="640"/>
            <ac:spMk id="44" creationId="{9BA330CA-DF98-4357-8483-19A0054F3469}"/>
          </ac:spMkLst>
        </pc:spChg>
        <pc:spChg chg="mod">
          <ac:chgData name="Minesh Patel" userId="a66d4990ec83ac90" providerId="LiveId" clId="{891A5872-B885-415C-A350-2A6D4469C030}" dt="2021-10-09T13:16:08.153" v="2451" actId="14100"/>
          <ac:spMkLst>
            <pc:docMk/>
            <pc:sldMk cId="501923250" sldId="640"/>
            <ac:spMk id="45" creationId="{395938B9-54DB-4055-9292-124FACD4B2A7}"/>
          </ac:spMkLst>
        </pc:spChg>
        <pc:spChg chg="add mod">
          <ac:chgData name="Minesh Patel" userId="a66d4990ec83ac90" providerId="LiveId" clId="{891A5872-B885-415C-A350-2A6D4469C030}" dt="2021-10-09T13:15:05.379" v="2438" actId="20577"/>
          <ac:spMkLst>
            <pc:docMk/>
            <pc:sldMk cId="501923250" sldId="640"/>
            <ac:spMk id="49" creationId="{3F696711-B547-4415-ABF0-E8DB59596386}"/>
          </ac:spMkLst>
        </pc:spChg>
        <pc:grpChg chg="add mod">
          <ac:chgData name="Minesh Patel" userId="a66d4990ec83ac90" providerId="LiveId" clId="{891A5872-B885-415C-A350-2A6D4469C030}" dt="2021-10-09T13:16:04.880" v="2450" actId="1076"/>
          <ac:grpSpMkLst>
            <pc:docMk/>
            <pc:sldMk cId="501923250" sldId="640"/>
            <ac:grpSpMk id="16" creationId="{22B43651-8065-4209-B78D-24CF2152B762}"/>
          </ac:grpSpMkLst>
        </pc:grpChg>
        <pc:grpChg chg="add mod">
          <ac:chgData name="Minesh Patel" userId="a66d4990ec83ac90" providerId="LiveId" clId="{891A5872-B885-415C-A350-2A6D4469C030}" dt="2021-10-09T13:16:04.880" v="2450" actId="1076"/>
          <ac:grpSpMkLst>
            <pc:docMk/>
            <pc:sldMk cId="501923250" sldId="640"/>
            <ac:grpSpMk id="28" creationId="{045E79CC-EF45-4567-9C7E-9AAF5A7A3C14}"/>
          </ac:grpSpMkLst>
        </pc:grpChg>
        <pc:grpChg chg="add mod">
          <ac:chgData name="Minesh Patel" userId="a66d4990ec83ac90" providerId="LiveId" clId="{891A5872-B885-415C-A350-2A6D4469C030}" dt="2021-10-09T13:16:04.880" v="2450" actId="1076"/>
          <ac:grpSpMkLst>
            <pc:docMk/>
            <pc:sldMk cId="501923250" sldId="640"/>
            <ac:grpSpMk id="29" creationId="{89D4C0D3-C979-41CB-A99D-896A2260B5ED}"/>
          </ac:grpSpMkLst>
        </pc:grpChg>
        <pc:grpChg chg="add mod">
          <ac:chgData name="Minesh Patel" userId="a66d4990ec83ac90" providerId="LiveId" clId="{891A5872-B885-415C-A350-2A6D4469C030}" dt="2021-10-09T13:16:04.880" v="2450" actId="1076"/>
          <ac:grpSpMkLst>
            <pc:docMk/>
            <pc:sldMk cId="501923250" sldId="640"/>
            <ac:grpSpMk id="30" creationId="{E6BE4449-2A05-468E-8AB5-81C6F25457B4}"/>
          </ac:grpSpMkLst>
        </pc:grpChg>
        <pc:grpChg chg="add mod">
          <ac:chgData name="Minesh Patel" userId="a66d4990ec83ac90" providerId="LiveId" clId="{891A5872-B885-415C-A350-2A6D4469C030}" dt="2021-10-09T13:16:04.880" v="2450" actId="1076"/>
          <ac:grpSpMkLst>
            <pc:docMk/>
            <pc:sldMk cId="501923250" sldId="640"/>
            <ac:grpSpMk id="37" creationId="{036379EB-C12F-4D86-93C3-FB3BB75EDC7D}"/>
          </ac:grpSpMkLst>
        </pc:grpChg>
        <pc:grpChg chg="add mod">
          <ac:chgData name="Minesh Patel" userId="a66d4990ec83ac90" providerId="LiveId" clId="{891A5872-B885-415C-A350-2A6D4469C030}" dt="2021-10-09T13:16:04.880" v="2450" actId="1076"/>
          <ac:grpSpMkLst>
            <pc:docMk/>
            <pc:sldMk cId="501923250" sldId="640"/>
            <ac:grpSpMk id="43" creationId="{28B84321-F20D-489B-BF2A-6AD2CEF54FB7}"/>
          </ac:grpSpMkLst>
        </pc:grpChg>
        <pc:graphicFrameChg chg="add mod">
          <ac:chgData name="Minesh Patel" userId="a66d4990ec83ac90" providerId="LiveId" clId="{891A5872-B885-415C-A350-2A6D4469C030}" dt="2021-10-09T13:13:38.509" v="2341"/>
          <ac:graphicFrameMkLst>
            <pc:docMk/>
            <pc:sldMk cId="501923250" sldId="640"/>
            <ac:graphicFrameMk id="11" creationId="{4C86DEB6-DDDA-46CC-9656-C7F157855123}"/>
          </ac:graphicFrameMkLst>
        </pc:graphicFrameChg>
        <pc:picChg chg="add del">
          <ac:chgData name="Minesh Patel" userId="a66d4990ec83ac90" providerId="LiveId" clId="{891A5872-B885-415C-A350-2A6D4469C030}" dt="2021-10-09T12:16:48.337" v="976" actId="478"/>
          <ac:picMkLst>
            <pc:docMk/>
            <pc:sldMk cId="501923250" sldId="640"/>
            <ac:picMk id="6" creationId="{A3DBE929-E653-406D-A516-A478F1DAA9E9}"/>
          </ac:picMkLst>
        </pc:picChg>
        <pc:picChg chg="add del mod">
          <ac:chgData name="Minesh Patel" userId="a66d4990ec83ac90" providerId="LiveId" clId="{891A5872-B885-415C-A350-2A6D4469C030}" dt="2021-10-09T12:17:34.455" v="980" actId="478"/>
          <ac:picMkLst>
            <pc:docMk/>
            <pc:sldMk cId="501923250" sldId="640"/>
            <ac:picMk id="8" creationId="{0B7CBF00-E0F9-4E67-8204-73DF7051805D}"/>
          </ac:picMkLst>
        </pc:picChg>
        <pc:picChg chg="add mod">
          <ac:chgData name="Minesh Patel" userId="a66d4990ec83ac90" providerId="LiveId" clId="{891A5872-B885-415C-A350-2A6D4469C030}" dt="2021-10-09T12:44:41.691" v="1203" actId="164"/>
          <ac:picMkLst>
            <pc:docMk/>
            <pc:sldMk cId="501923250" sldId="640"/>
            <ac:picMk id="13" creationId="{CA23038B-17B4-4348-90CD-745914CCEBC6}"/>
          </ac:picMkLst>
        </pc:picChg>
        <pc:picChg chg="add del mod">
          <ac:chgData name="Minesh Patel" userId="a66d4990ec83ac90" providerId="LiveId" clId="{891A5872-B885-415C-A350-2A6D4469C030}" dt="2021-10-09T12:44:03.626" v="1177" actId="478"/>
          <ac:picMkLst>
            <pc:docMk/>
            <pc:sldMk cId="501923250" sldId="640"/>
            <ac:picMk id="15" creationId="{C853A1F6-ED41-4FC0-A9F7-976626CE4F6A}"/>
          </ac:picMkLst>
        </pc:picChg>
        <pc:cxnChg chg="add mod ord">
          <ac:chgData name="Minesh Patel" userId="a66d4990ec83ac90" providerId="LiveId" clId="{891A5872-B885-415C-A350-2A6D4469C030}" dt="2021-10-09T13:00:49.325" v="1707" actId="164"/>
          <ac:cxnSpMkLst>
            <pc:docMk/>
            <pc:sldMk cId="501923250" sldId="640"/>
            <ac:cxnSpMk id="24" creationId="{60506A57-C1D1-4A1B-9698-EA816D50F0EE}"/>
          </ac:cxnSpMkLst>
        </pc:cxnChg>
        <pc:cxnChg chg="add mod">
          <ac:chgData name="Minesh Patel" userId="a66d4990ec83ac90" providerId="LiveId" clId="{891A5872-B885-415C-A350-2A6D4469C030}" dt="2021-10-09T13:00:58.777" v="1709" actId="1076"/>
          <ac:cxnSpMkLst>
            <pc:docMk/>
            <pc:sldMk cId="501923250" sldId="640"/>
            <ac:cxnSpMk id="27" creationId="{33BFCA3A-C605-4F8E-BF66-6101B7A58467}"/>
          </ac:cxnSpMkLst>
        </pc:cxnChg>
        <pc:cxnChg chg="mod">
          <ac:chgData name="Minesh Patel" userId="a66d4990ec83ac90" providerId="LiveId" clId="{891A5872-B885-415C-A350-2A6D4469C030}" dt="2021-10-09T13:02:22.986" v="1735" actId="1076"/>
          <ac:cxnSpMkLst>
            <pc:docMk/>
            <pc:sldMk cId="501923250" sldId="640"/>
            <ac:cxnSpMk id="33" creationId="{C5081AF8-0C9F-422A-A442-1D9BF3B9C3B6}"/>
          </ac:cxnSpMkLst>
        </pc:cxnChg>
        <pc:cxnChg chg="mod">
          <ac:chgData name="Minesh Patel" userId="a66d4990ec83ac90" providerId="LiveId" clId="{891A5872-B885-415C-A350-2A6D4469C030}" dt="2021-10-09T13:15:58.110" v="2449" actId="14100"/>
          <ac:cxnSpMkLst>
            <pc:docMk/>
            <pc:sldMk cId="501923250" sldId="640"/>
            <ac:cxnSpMk id="40" creationId="{1E3D913D-E5EE-4B57-96B8-9E75CC9FDC48}"/>
          </ac:cxnSpMkLst>
        </pc:cxnChg>
        <pc:cxnChg chg="mod">
          <ac:chgData name="Minesh Patel" userId="a66d4990ec83ac90" providerId="LiveId" clId="{891A5872-B885-415C-A350-2A6D4469C030}" dt="2021-10-09T13:15:47.986" v="2445" actId="14100"/>
          <ac:cxnSpMkLst>
            <pc:docMk/>
            <pc:sldMk cId="501923250" sldId="640"/>
            <ac:cxnSpMk id="46" creationId="{1A27D2D2-9A04-4B62-9661-3D0A859AAAB0}"/>
          </ac:cxnSpMkLst>
        </pc:cxnChg>
      </pc:sldChg>
      <pc:sldChg chg="addSp modSp mod modAnim modNotesTx">
        <pc:chgData name="Minesh Patel" userId="a66d4990ec83ac90" providerId="LiveId" clId="{891A5872-B885-415C-A350-2A6D4469C030}" dt="2021-10-09T11:56:30.375" v="665" actId="403"/>
        <pc:sldMkLst>
          <pc:docMk/>
          <pc:sldMk cId="3490688783" sldId="675"/>
        </pc:sldMkLst>
        <pc:spChg chg="add mod">
          <ac:chgData name="Minesh Patel" userId="a66d4990ec83ac90" providerId="LiveId" clId="{891A5872-B885-415C-A350-2A6D4469C030}" dt="2021-10-09T11:45:55.776" v="483" actId="164"/>
          <ac:spMkLst>
            <pc:docMk/>
            <pc:sldMk cId="3490688783" sldId="675"/>
            <ac:spMk id="7" creationId="{24FD2A31-E27B-46FD-8EEA-89B67E0292F6}"/>
          </ac:spMkLst>
        </pc:spChg>
        <pc:spChg chg="add mod">
          <ac:chgData name="Minesh Patel" userId="a66d4990ec83ac90" providerId="LiveId" clId="{891A5872-B885-415C-A350-2A6D4469C030}" dt="2021-10-09T11:56:30.375" v="665" actId="403"/>
          <ac:spMkLst>
            <pc:docMk/>
            <pc:sldMk cId="3490688783" sldId="675"/>
            <ac:spMk id="91" creationId="{583BE8C3-5C6D-47EE-A589-E88AE82E3D23}"/>
          </ac:spMkLst>
        </pc:spChg>
        <pc:spChg chg="mod">
          <ac:chgData name="Minesh Patel" userId="a66d4990ec83ac90" providerId="LiveId" clId="{891A5872-B885-415C-A350-2A6D4469C030}" dt="2021-10-09T11:56:20.129" v="664" actId="20577"/>
          <ac:spMkLst>
            <pc:docMk/>
            <pc:sldMk cId="3490688783" sldId="675"/>
            <ac:spMk id="116" creationId="{B52E25CD-7A78-4661-BF6C-F2DD9D1A4426}"/>
          </ac:spMkLst>
        </pc:spChg>
        <pc:grpChg chg="add mod">
          <ac:chgData name="Minesh Patel" userId="a66d4990ec83ac90" providerId="LiveId" clId="{891A5872-B885-415C-A350-2A6D4469C030}" dt="2021-10-09T11:45:55.776" v="483" actId="164"/>
          <ac:grpSpMkLst>
            <pc:docMk/>
            <pc:sldMk cId="3490688783" sldId="675"/>
            <ac:grpSpMk id="10" creationId="{C64AE9E6-68A2-4774-9A87-1EC4C61C2287}"/>
          </ac:grpSpMkLst>
        </pc:grpChg>
      </pc:sldChg>
      <pc:sldChg chg="modNotesTx">
        <pc:chgData name="Minesh Patel" userId="a66d4990ec83ac90" providerId="LiveId" clId="{891A5872-B885-415C-A350-2A6D4469C030}" dt="2021-10-09T15:21:30.506" v="8690" actId="20577"/>
        <pc:sldMkLst>
          <pc:docMk/>
          <pc:sldMk cId="3103946655" sldId="677"/>
        </pc:sldMkLst>
      </pc:sldChg>
      <pc:sldChg chg="modSp add del mod modNotesTx">
        <pc:chgData name="Minesh Patel" userId="a66d4990ec83ac90" providerId="LiveId" clId="{891A5872-B885-415C-A350-2A6D4469C030}" dt="2021-10-09T15:43:39.936" v="13990" actId="47"/>
        <pc:sldMkLst>
          <pc:docMk/>
          <pc:sldMk cId="798013883" sldId="687"/>
        </pc:sldMkLst>
        <pc:spChg chg="mod">
          <ac:chgData name="Minesh Patel" userId="a66d4990ec83ac90" providerId="LiveId" clId="{891A5872-B885-415C-A350-2A6D4469C030}" dt="2021-10-09T12:05:21.698" v="860" actId="20577"/>
          <ac:spMkLst>
            <pc:docMk/>
            <pc:sldMk cId="798013883" sldId="687"/>
            <ac:spMk id="7" creationId="{788BAB35-003F-4F8C-A5B2-0A5C3B334A32}"/>
          </ac:spMkLst>
        </pc:spChg>
      </pc:sldChg>
      <pc:sldChg chg="addSp delSp modSp del mod">
        <pc:chgData name="Minesh Patel" userId="a66d4990ec83ac90" providerId="LiveId" clId="{891A5872-B885-415C-A350-2A6D4469C030}" dt="2021-10-09T12:10:43.971" v="938" actId="47"/>
        <pc:sldMkLst>
          <pc:docMk/>
          <pc:sldMk cId="1297912156" sldId="688"/>
        </pc:sldMkLst>
        <pc:spChg chg="mod">
          <ac:chgData name="Minesh Patel" userId="a66d4990ec83ac90" providerId="LiveId" clId="{891A5872-B885-415C-A350-2A6D4469C030}" dt="2021-10-09T12:06:49.623" v="863" actId="1076"/>
          <ac:spMkLst>
            <pc:docMk/>
            <pc:sldMk cId="1297912156" sldId="688"/>
            <ac:spMk id="2" creationId="{00000000-0000-0000-0000-000000000000}"/>
          </ac:spMkLst>
        </pc:spChg>
        <pc:spChg chg="mod">
          <ac:chgData name="Minesh Patel" userId="a66d4990ec83ac90" providerId="LiveId" clId="{891A5872-B885-415C-A350-2A6D4469C030}" dt="2021-10-09T12:10:14.675" v="930" actId="1076"/>
          <ac:spMkLst>
            <pc:docMk/>
            <pc:sldMk cId="1297912156" sldId="688"/>
            <ac:spMk id="3" creationId="{00000000-0000-0000-0000-000000000000}"/>
          </ac:spMkLst>
        </pc:spChg>
        <pc:spChg chg="add del mod">
          <ac:chgData name="Minesh Patel" userId="a66d4990ec83ac90" providerId="LiveId" clId="{891A5872-B885-415C-A350-2A6D4469C030}" dt="2021-10-09T12:10:14.374" v="929" actId="22"/>
          <ac:spMkLst>
            <pc:docMk/>
            <pc:sldMk cId="1297912156" sldId="688"/>
            <ac:spMk id="11" creationId="{8AA728D9-0F4E-4850-B4C3-5F5D00902DA5}"/>
          </ac:spMkLst>
        </pc:spChg>
      </pc:sldChg>
      <pc:sldChg chg="modNotesTx">
        <pc:chgData name="Minesh Patel" userId="a66d4990ec83ac90" providerId="LiveId" clId="{891A5872-B885-415C-A350-2A6D4469C030}" dt="2021-10-09T15:38:13.685" v="13004" actId="20577"/>
        <pc:sldMkLst>
          <pc:docMk/>
          <pc:sldMk cId="3863584659" sldId="813"/>
        </pc:sldMkLst>
      </pc:sldChg>
      <pc:sldChg chg="modAnim modNotesTx">
        <pc:chgData name="Minesh Patel" userId="a66d4990ec83ac90" providerId="LiveId" clId="{891A5872-B885-415C-A350-2A6D4469C030}" dt="2021-10-09T15:41:34.699" v="13791" actId="20577"/>
        <pc:sldMkLst>
          <pc:docMk/>
          <pc:sldMk cId="4180620006" sldId="816"/>
        </pc:sldMkLst>
      </pc:sldChg>
      <pc:sldChg chg="modSp mod modNotesTx">
        <pc:chgData name="Minesh Patel" userId="a66d4990ec83ac90" providerId="LiveId" clId="{891A5872-B885-415C-A350-2A6D4469C030}" dt="2021-10-09T15:34:58.934" v="12126" actId="20577"/>
        <pc:sldMkLst>
          <pc:docMk/>
          <pc:sldMk cId="2130899036" sldId="818"/>
        </pc:sldMkLst>
        <pc:spChg chg="mod">
          <ac:chgData name="Minesh Patel" userId="a66d4990ec83ac90" providerId="LiveId" clId="{891A5872-B885-415C-A350-2A6D4469C030}" dt="2021-10-09T12:04:16.398" v="839" actId="20577"/>
          <ac:spMkLst>
            <pc:docMk/>
            <pc:sldMk cId="2130899036" sldId="818"/>
            <ac:spMk id="2" creationId="{B571D97D-F36B-4A6A-9DCD-1E99183CB228}"/>
          </ac:spMkLst>
        </pc:spChg>
        <pc:spChg chg="mod">
          <ac:chgData name="Minesh Patel" userId="a66d4990ec83ac90" providerId="LiveId" clId="{891A5872-B885-415C-A350-2A6D4469C030}" dt="2021-10-09T15:34:26.515" v="12004" actId="20577"/>
          <ac:spMkLst>
            <pc:docMk/>
            <pc:sldMk cId="2130899036" sldId="818"/>
            <ac:spMk id="3" creationId="{63F3922A-C85B-4212-AF43-07BE666F8C17}"/>
          </ac:spMkLst>
        </pc:spChg>
      </pc:sldChg>
      <pc:sldChg chg="modAnim modNotesTx">
        <pc:chgData name="Minesh Patel" userId="a66d4990ec83ac90" providerId="LiveId" clId="{891A5872-B885-415C-A350-2A6D4469C030}" dt="2021-10-09T15:42:46.232" v="13982"/>
        <pc:sldMkLst>
          <pc:docMk/>
          <pc:sldMk cId="1140632122" sldId="820"/>
        </pc:sldMkLst>
      </pc:sldChg>
      <pc:sldChg chg="modNotesTx">
        <pc:chgData name="Minesh Patel" userId="a66d4990ec83ac90" providerId="LiveId" clId="{891A5872-B885-415C-A350-2A6D4469C030}" dt="2021-10-09T15:37:46.663" v="12887" actId="20577"/>
        <pc:sldMkLst>
          <pc:docMk/>
          <pc:sldMk cId="2955043384" sldId="821"/>
        </pc:sldMkLst>
      </pc:sldChg>
      <pc:sldChg chg="modNotesTx">
        <pc:chgData name="Minesh Patel" userId="a66d4990ec83ac90" providerId="LiveId" clId="{891A5872-B885-415C-A350-2A6D4469C030}" dt="2021-10-09T15:24:25.029" v="9310" actId="20577"/>
        <pc:sldMkLst>
          <pc:docMk/>
          <pc:sldMk cId="1226051274" sldId="823"/>
        </pc:sldMkLst>
      </pc:sldChg>
      <pc:sldChg chg="addSp modSp modAnim modNotesTx">
        <pc:chgData name="Minesh Patel" userId="a66d4990ec83ac90" providerId="LiveId" clId="{891A5872-B885-415C-A350-2A6D4469C030}" dt="2021-10-09T15:28:05.239" v="10257" actId="113"/>
        <pc:sldMkLst>
          <pc:docMk/>
          <pc:sldMk cId="1949817092" sldId="824"/>
        </pc:sldMkLst>
        <pc:spChg chg="mod">
          <ac:chgData name="Minesh Patel" userId="a66d4990ec83ac90" providerId="LiveId" clId="{891A5872-B885-415C-A350-2A6D4469C030}" dt="2021-10-09T15:24:51.423" v="9311" actId="164"/>
          <ac:spMkLst>
            <pc:docMk/>
            <pc:sldMk cId="1949817092" sldId="824"/>
            <ac:spMk id="43" creationId="{9F18097A-D329-41DF-93D0-8B8B8FEFB2F0}"/>
          </ac:spMkLst>
        </pc:spChg>
        <pc:grpChg chg="add mod">
          <ac:chgData name="Minesh Patel" userId="a66d4990ec83ac90" providerId="LiveId" clId="{891A5872-B885-415C-A350-2A6D4469C030}" dt="2021-10-09T15:24:51.423" v="9311" actId="164"/>
          <ac:grpSpMkLst>
            <pc:docMk/>
            <pc:sldMk cId="1949817092" sldId="824"/>
            <ac:grpSpMk id="3" creationId="{46A61B98-3067-43B3-9FDF-93558FC3E9FD}"/>
          </ac:grpSpMkLst>
        </pc:grpChg>
        <pc:cxnChg chg="mod">
          <ac:chgData name="Minesh Patel" userId="a66d4990ec83ac90" providerId="LiveId" clId="{891A5872-B885-415C-A350-2A6D4469C030}" dt="2021-10-09T15:24:51.423" v="9311" actId="164"/>
          <ac:cxnSpMkLst>
            <pc:docMk/>
            <pc:sldMk cId="1949817092" sldId="824"/>
            <ac:cxnSpMk id="45" creationId="{1B7659C5-2520-45C2-9A04-E44D5590203E}"/>
          </ac:cxnSpMkLst>
        </pc:cxnChg>
      </pc:sldChg>
      <pc:sldChg chg="modSp mod modAnim modNotesTx">
        <pc:chgData name="Minesh Patel" userId="a66d4990ec83ac90" providerId="LiveId" clId="{891A5872-B885-415C-A350-2A6D4469C030}" dt="2021-10-09T15:43:06.998" v="13983"/>
        <pc:sldMkLst>
          <pc:docMk/>
          <pc:sldMk cId="2360808980" sldId="826"/>
        </pc:sldMkLst>
        <pc:spChg chg="mod">
          <ac:chgData name="Minesh Patel" userId="a66d4990ec83ac90" providerId="LiveId" clId="{891A5872-B885-415C-A350-2A6D4469C030}" dt="2021-10-09T12:02:00.469" v="802" actId="1076"/>
          <ac:spMkLst>
            <pc:docMk/>
            <pc:sldMk cId="2360808980" sldId="826"/>
            <ac:spMk id="29" creationId="{C05DBFAE-B544-479D-B52F-9A17E58D8094}"/>
          </ac:spMkLst>
        </pc:spChg>
      </pc:sldChg>
      <pc:sldChg chg="addSp modSp modAnim modNotesTx">
        <pc:chgData name="Minesh Patel" userId="a66d4990ec83ac90" providerId="LiveId" clId="{891A5872-B885-415C-A350-2A6D4469C030}" dt="2021-10-09T15:30:33.225" v="11008" actId="20577"/>
        <pc:sldMkLst>
          <pc:docMk/>
          <pc:sldMk cId="2661467452" sldId="827"/>
        </pc:sldMkLst>
        <pc:spChg chg="mod">
          <ac:chgData name="Minesh Patel" userId="a66d4990ec83ac90" providerId="LiveId" clId="{891A5872-B885-415C-A350-2A6D4469C030}" dt="2021-10-09T15:29:16.185" v="10590" actId="164"/>
          <ac:spMkLst>
            <pc:docMk/>
            <pc:sldMk cId="2661467452" sldId="827"/>
            <ac:spMk id="16" creationId="{813696EC-EFE2-47DD-B4E7-086EA6985724}"/>
          </ac:spMkLst>
        </pc:spChg>
        <pc:spChg chg="mod">
          <ac:chgData name="Minesh Patel" userId="a66d4990ec83ac90" providerId="LiveId" clId="{891A5872-B885-415C-A350-2A6D4469C030}" dt="2021-10-09T15:29:16.185" v="10590" actId="164"/>
          <ac:spMkLst>
            <pc:docMk/>
            <pc:sldMk cId="2661467452" sldId="827"/>
            <ac:spMk id="17" creationId="{55C8D6BD-09DF-4A78-89DF-BFF04A5DC913}"/>
          </ac:spMkLst>
        </pc:spChg>
        <pc:spChg chg="mod">
          <ac:chgData name="Minesh Patel" userId="a66d4990ec83ac90" providerId="LiveId" clId="{891A5872-B885-415C-A350-2A6D4469C030}" dt="2021-10-09T15:29:16.185" v="10590" actId="164"/>
          <ac:spMkLst>
            <pc:docMk/>
            <pc:sldMk cId="2661467452" sldId="827"/>
            <ac:spMk id="18" creationId="{5F4442ED-C3E2-4C85-9C23-F9A353468974}"/>
          </ac:spMkLst>
        </pc:spChg>
        <pc:spChg chg="mod">
          <ac:chgData name="Minesh Patel" userId="a66d4990ec83ac90" providerId="LiveId" clId="{891A5872-B885-415C-A350-2A6D4469C030}" dt="2021-10-09T15:29:16.185" v="10590" actId="164"/>
          <ac:spMkLst>
            <pc:docMk/>
            <pc:sldMk cId="2661467452" sldId="827"/>
            <ac:spMk id="19" creationId="{2A17D5D9-0CE5-4039-8F06-11B4C46B6295}"/>
          </ac:spMkLst>
        </pc:spChg>
        <pc:spChg chg="mod">
          <ac:chgData name="Minesh Patel" userId="a66d4990ec83ac90" providerId="LiveId" clId="{891A5872-B885-415C-A350-2A6D4469C030}" dt="2021-10-09T15:29:16.185" v="10590" actId="164"/>
          <ac:spMkLst>
            <pc:docMk/>
            <pc:sldMk cId="2661467452" sldId="827"/>
            <ac:spMk id="20" creationId="{3BD726B3-5703-4C32-9635-90DF34A197AB}"/>
          </ac:spMkLst>
        </pc:spChg>
        <pc:spChg chg="mod">
          <ac:chgData name="Minesh Patel" userId="a66d4990ec83ac90" providerId="LiveId" clId="{891A5872-B885-415C-A350-2A6D4469C030}" dt="2021-10-09T15:29:16.185" v="10590" actId="164"/>
          <ac:spMkLst>
            <pc:docMk/>
            <pc:sldMk cId="2661467452" sldId="827"/>
            <ac:spMk id="21" creationId="{05C021D8-E344-4BE4-93C6-4738CAF21A22}"/>
          </ac:spMkLst>
        </pc:spChg>
        <pc:spChg chg="mod">
          <ac:chgData name="Minesh Patel" userId="a66d4990ec83ac90" providerId="LiveId" clId="{891A5872-B885-415C-A350-2A6D4469C030}" dt="2021-10-09T15:29:16.185" v="10590" actId="164"/>
          <ac:spMkLst>
            <pc:docMk/>
            <pc:sldMk cId="2661467452" sldId="827"/>
            <ac:spMk id="24" creationId="{05680CCE-96F2-4707-BB23-1D4E5FA7F0B3}"/>
          </ac:spMkLst>
        </pc:spChg>
        <pc:spChg chg="mod">
          <ac:chgData name="Minesh Patel" userId="a66d4990ec83ac90" providerId="LiveId" clId="{891A5872-B885-415C-A350-2A6D4469C030}" dt="2021-10-09T15:29:16.185" v="10590" actId="164"/>
          <ac:spMkLst>
            <pc:docMk/>
            <pc:sldMk cId="2661467452" sldId="827"/>
            <ac:spMk id="25" creationId="{C3414EBF-2952-4AA8-938E-44E5E15E292F}"/>
          </ac:spMkLst>
        </pc:spChg>
        <pc:spChg chg="mod">
          <ac:chgData name="Minesh Patel" userId="a66d4990ec83ac90" providerId="LiveId" clId="{891A5872-B885-415C-A350-2A6D4469C030}" dt="2021-10-09T15:29:16.185" v="10590" actId="164"/>
          <ac:spMkLst>
            <pc:docMk/>
            <pc:sldMk cId="2661467452" sldId="827"/>
            <ac:spMk id="32" creationId="{4C7FDE77-EC6C-475E-B3ED-2754C7450924}"/>
          </ac:spMkLst>
        </pc:spChg>
        <pc:spChg chg="mod">
          <ac:chgData name="Minesh Patel" userId="a66d4990ec83ac90" providerId="LiveId" clId="{891A5872-B885-415C-A350-2A6D4469C030}" dt="2021-10-09T15:29:16.185" v="10590" actId="164"/>
          <ac:spMkLst>
            <pc:docMk/>
            <pc:sldMk cId="2661467452" sldId="827"/>
            <ac:spMk id="40" creationId="{F8B25956-66F5-4D0F-B074-394637B4EEA4}"/>
          </ac:spMkLst>
        </pc:spChg>
        <pc:grpChg chg="add mod">
          <ac:chgData name="Minesh Patel" userId="a66d4990ec83ac90" providerId="LiveId" clId="{891A5872-B885-415C-A350-2A6D4469C030}" dt="2021-10-09T15:29:16.185" v="10590" actId="164"/>
          <ac:grpSpMkLst>
            <pc:docMk/>
            <pc:sldMk cId="2661467452" sldId="827"/>
            <ac:grpSpMk id="3" creationId="{9086F7C3-B70D-42FF-AA14-90421B454BF0}"/>
          </ac:grpSpMkLst>
        </pc:grpChg>
        <pc:cxnChg chg="mod">
          <ac:chgData name="Minesh Patel" userId="a66d4990ec83ac90" providerId="LiveId" clId="{891A5872-B885-415C-A350-2A6D4469C030}" dt="2021-10-09T15:29:16.185" v="10590" actId="164"/>
          <ac:cxnSpMkLst>
            <pc:docMk/>
            <pc:sldMk cId="2661467452" sldId="827"/>
            <ac:cxnSpMk id="23" creationId="{0778E1A3-2DE2-4755-ABF9-113A716F93EB}"/>
          </ac:cxnSpMkLst>
        </pc:cxnChg>
        <pc:cxnChg chg="mod">
          <ac:chgData name="Minesh Patel" userId="a66d4990ec83ac90" providerId="LiveId" clId="{891A5872-B885-415C-A350-2A6D4469C030}" dt="2021-10-09T15:29:16.185" v="10590" actId="164"/>
          <ac:cxnSpMkLst>
            <pc:docMk/>
            <pc:sldMk cId="2661467452" sldId="827"/>
            <ac:cxnSpMk id="28" creationId="{9ED31F3E-E5DB-4065-A132-A3C11DDB7633}"/>
          </ac:cxnSpMkLst>
        </pc:cxnChg>
        <pc:cxnChg chg="mod">
          <ac:chgData name="Minesh Patel" userId="a66d4990ec83ac90" providerId="LiveId" clId="{891A5872-B885-415C-A350-2A6D4469C030}" dt="2021-10-09T15:29:16.185" v="10590" actId="164"/>
          <ac:cxnSpMkLst>
            <pc:docMk/>
            <pc:sldMk cId="2661467452" sldId="827"/>
            <ac:cxnSpMk id="31" creationId="{D3A01C42-3C84-4CBA-929B-DDC8CD653709}"/>
          </ac:cxnSpMkLst>
        </pc:cxnChg>
        <pc:cxnChg chg="mod">
          <ac:chgData name="Minesh Patel" userId="a66d4990ec83ac90" providerId="LiveId" clId="{891A5872-B885-415C-A350-2A6D4469C030}" dt="2021-10-09T15:29:16.185" v="10590" actId="164"/>
          <ac:cxnSpMkLst>
            <pc:docMk/>
            <pc:sldMk cId="2661467452" sldId="827"/>
            <ac:cxnSpMk id="42" creationId="{48880328-5BA2-4872-BD7E-D47BCDDB1537}"/>
          </ac:cxnSpMkLst>
        </pc:cxnChg>
      </pc:sldChg>
      <pc:sldChg chg="addSp modSp add mod modNotesTx">
        <pc:chgData name="Minesh Patel" userId="a66d4990ec83ac90" providerId="LiveId" clId="{891A5872-B885-415C-A350-2A6D4469C030}" dt="2021-10-09T15:50:09.750" v="14074" actId="20577"/>
        <pc:sldMkLst>
          <pc:docMk/>
          <pc:sldMk cId="291406673" sldId="828"/>
        </pc:sldMkLst>
        <pc:spChg chg="mod">
          <ac:chgData name="Minesh Patel" userId="a66d4990ec83ac90" providerId="LiveId" clId="{891A5872-B885-415C-A350-2A6D4469C030}" dt="2021-10-09T12:12:53.876" v="958" actId="1076"/>
          <ac:spMkLst>
            <pc:docMk/>
            <pc:sldMk cId="291406673" sldId="828"/>
            <ac:spMk id="3" creationId="{00000000-0000-0000-0000-000000000000}"/>
          </ac:spMkLst>
        </pc:spChg>
        <pc:spChg chg="mod">
          <ac:chgData name="Minesh Patel" userId="a66d4990ec83ac90" providerId="LiveId" clId="{891A5872-B885-415C-A350-2A6D4469C030}" dt="2021-10-09T12:13:19.373" v="963" actId="113"/>
          <ac:spMkLst>
            <pc:docMk/>
            <pc:sldMk cId="291406673" sldId="828"/>
            <ac:spMk id="10" creationId="{81DC89F4-576A-4188-9FE0-D6A1794739A8}"/>
          </ac:spMkLst>
        </pc:spChg>
        <pc:spChg chg="add mod">
          <ac:chgData name="Minesh Patel" userId="a66d4990ec83ac90" providerId="LiveId" clId="{891A5872-B885-415C-A350-2A6D4469C030}" dt="2021-10-09T12:13:19.373" v="963" actId="113"/>
          <ac:spMkLst>
            <pc:docMk/>
            <pc:sldMk cId="291406673" sldId="828"/>
            <ac:spMk id="11" creationId="{287E81F0-3D6E-4B8D-B892-8E730EA51E97}"/>
          </ac:spMkLst>
        </pc:spChg>
        <pc:picChg chg="mod">
          <ac:chgData name="Minesh Patel" userId="a66d4990ec83ac90" providerId="LiveId" clId="{891A5872-B885-415C-A350-2A6D4469C030}" dt="2021-10-09T12:12:47.543" v="956" actId="1076"/>
          <ac:picMkLst>
            <pc:docMk/>
            <pc:sldMk cId="291406673" sldId="828"/>
            <ac:picMk id="6" creationId="{29C36272-1966-4A37-B42B-3499713D16E1}"/>
          </ac:picMkLst>
        </pc:picChg>
        <pc:picChg chg="mod">
          <ac:chgData name="Minesh Patel" userId="a66d4990ec83ac90" providerId="LiveId" clId="{891A5872-B885-415C-A350-2A6D4469C030}" dt="2021-10-09T12:12:47.543" v="956" actId="1076"/>
          <ac:picMkLst>
            <pc:docMk/>
            <pc:sldMk cId="291406673" sldId="828"/>
            <ac:picMk id="1028" creationId="{EAEC77A9-5043-4150-968B-B3891A2241B4}"/>
          </ac:picMkLst>
        </pc:picChg>
      </pc:sldChg>
      <pc:sldChg chg="addSp modSp add del mod modNotesTx">
        <pc:chgData name="Minesh Patel" userId="a66d4990ec83ac90" providerId="LiveId" clId="{891A5872-B885-415C-A350-2A6D4469C030}" dt="2021-10-09T12:10:35.567" v="934" actId="2696"/>
        <pc:sldMkLst>
          <pc:docMk/>
          <pc:sldMk cId="1965840719" sldId="828"/>
        </pc:sldMkLst>
        <pc:spChg chg="add mod">
          <ac:chgData name="Minesh Patel" userId="a66d4990ec83ac90" providerId="LiveId" clId="{891A5872-B885-415C-A350-2A6D4469C030}" dt="2021-10-09T12:10:31.744" v="933" actId="1076"/>
          <ac:spMkLst>
            <pc:docMk/>
            <pc:sldMk cId="1965840719" sldId="828"/>
            <ac:spMk id="10" creationId="{81DC89F4-576A-4188-9FE0-D6A1794739A8}"/>
          </ac:spMkLst>
        </pc:spChg>
      </pc:sldChg>
      <pc:sldChg chg="add del">
        <pc:chgData name="Minesh Patel" userId="a66d4990ec83ac90" providerId="LiveId" clId="{891A5872-B885-415C-A350-2A6D4469C030}" dt="2021-10-09T12:13:07.725" v="960" actId="47"/>
        <pc:sldMkLst>
          <pc:docMk/>
          <pc:sldMk cId="1085819521" sldId="829"/>
        </pc:sldMkLst>
      </pc:sldChg>
      <pc:sldChg chg="add modNotesTx">
        <pc:chgData name="Minesh Patel" userId="a66d4990ec83ac90" providerId="LiveId" clId="{891A5872-B885-415C-A350-2A6D4469C030}" dt="2021-10-09T15:42:19.733" v="13981" actId="20577"/>
        <pc:sldMkLst>
          <pc:docMk/>
          <pc:sldMk cId="1251011572" sldId="830"/>
        </pc:sldMkLst>
      </pc:sldChg>
      <pc:sldChg chg="addSp delSp modSp add mod modAnim modNotesTx">
        <pc:chgData name="Minesh Patel" userId="a66d4990ec83ac90" providerId="LiveId" clId="{891A5872-B885-415C-A350-2A6D4469C030}" dt="2021-10-09T15:35:27.749" v="12215" actId="20577"/>
        <pc:sldMkLst>
          <pc:docMk/>
          <pc:sldMk cId="2450220522" sldId="831"/>
        </pc:sldMkLst>
        <pc:spChg chg="mod">
          <ac:chgData name="Minesh Patel" userId="a66d4990ec83ac90" providerId="LiveId" clId="{891A5872-B885-415C-A350-2A6D4469C030}" dt="2021-10-09T13:22:39.777" v="2946" actId="20577"/>
          <ac:spMkLst>
            <pc:docMk/>
            <pc:sldMk cId="2450220522" sldId="831"/>
            <ac:spMk id="3" creationId="{0F913B56-3883-4A58-86A3-7ECDA2B4450A}"/>
          </ac:spMkLst>
        </pc:spChg>
        <pc:spChg chg="del">
          <ac:chgData name="Minesh Patel" userId="a66d4990ec83ac90" providerId="LiveId" clId="{891A5872-B885-415C-A350-2A6D4469C030}" dt="2021-10-09T12:50:11.303" v="1459" actId="478"/>
          <ac:spMkLst>
            <pc:docMk/>
            <pc:sldMk cId="2450220522" sldId="831"/>
            <ac:spMk id="5" creationId="{88C4FC87-34C6-469A-B895-AD33BDD1B070}"/>
          </ac:spMkLst>
        </pc:spChg>
        <pc:spChg chg="mod topLvl">
          <ac:chgData name="Minesh Patel" userId="a66d4990ec83ac90" providerId="LiveId" clId="{891A5872-B885-415C-A350-2A6D4469C030}" dt="2021-10-09T13:12:41.386" v="2337" actId="208"/>
          <ac:spMkLst>
            <pc:docMk/>
            <pc:sldMk cId="2450220522" sldId="831"/>
            <ac:spMk id="8" creationId="{1A83CBDF-4E9B-4094-9927-F4CAA880A498}"/>
          </ac:spMkLst>
        </pc:spChg>
        <pc:spChg chg="del mod">
          <ac:chgData name="Minesh Patel" userId="a66d4990ec83ac90" providerId="LiveId" clId="{891A5872-B885-415C-A350-2A6D4469C030}" dt="2021-10-09T13:12:33.682" v="2335" actId="478"/>
          <ac:spMkLst>
            <pc:docMk/>
            <pc:sldMk cId="2450220522" sldId="831"/>
            <ac:spMk id="9" creationId="{5D7D04BC-80BE-4B98-9B80-1EE42C02E8E6}"/>
          </ac:spMkLst>
        </pc:spChg>
        <pc:spChg chg="add mod">
          <ac:chgData name="Minesh Patel" userId="a66d4990ec83ac90" providerId="LiveId" clId="{891A5872-B885-415C-A350-2A6D4469C030}" dt="2021-10-09T13:12:48.901" v="2340" actId="14100"/>
          <ac:spMkLst>
            <pc:docMk/>
            <pc:sldMk cId="2450220522" sldId="831"/>
            <ac:spMk id="11" creationId="{04B72031-E770-4E76-91C5-23326477D6F3}"/>
          </ac:spMkLst>
        </pc:spChg>
        <pc:grpChg chg="add del mod">
          <ac:chgData name="Minesh Patel" userId="a66d4990ec83ac90" providerId="LiveId" clId="{891A5872-B885-415C-A350-2A6D4469C030}" dt="2021-10-09T13:12:35.361" v="2336" actId="478"/>
          <ac:grpSpMkLst>
            <pc:docMk/>
            <pc:sldMk cId="2450220522" sldId="831"/>
            <ac:grpSpMk id="7" creationId="{2400E9CF-1F15-4463-A901-2D28AFA0B02F}"/>
          </ac:grpSpMkLst>
        </pc:grpChg>
        <pc:cxnChg chg="del mod topLvl">
          <ac:chgData name="Minesh Patel" userId="a66d4990ec83ac90" providerId="LiveId" clId="{891A5872-B885-415C-A350-2A6D4469C030}" dt="2021-10-09T13:12:35.361" v="2336" actId="478"/>
          <ac:cxnSpMkLst>
            <pc:docMk/>
            <pc:sldMk cId="2450220522" sldId="831"/>
            <ac:cxnSpMk id="10" creationId="{3100E62F-C76C-4902-8B34-7E282268FBFF}"/>
          </ac:cxnSpMkLst>
        </pc:cxnChg>
      </pc:sldChg>
      <pc:sldChg chg="addSp modSp add modAnim modNotesTx">
        <pc:chgData name="Minesh Patel" userId="a66d4990ec83ac90" providerId="LiveId" clId="{891A5872-B885-415C-A350-2A6D4469C030}" dt="2021-10-09T15:43:38.304" v="13989"/>
        <pc:sldMkLst>
          <pc:docMk/>
          <pc:sldMk cId="3103901093" sldId="832"/>
        </pc:sldMkLst>
        <pc:spChg chg="add mod">
          <ac:chgData name="Minesh Patel" userId="a66d4990ec83ac90" providerId="LiveId" clId="{891A5872-B885-415C-A350-2A6D4469C030}" dt="2021-10-09T15:43:33.644" v="13986"/>
          <ac:spMkLst>
            <pc:docMk/>
            <pc:sldMk cId="3103901093" sldId="832"/>
            <ac:spMk id="12" creationId="{A9809D18-37EB-4FA0-A18A-727A747DEB16}"/>
          </ac:spMkLst>
        </pc:spChg>
        <pc:spChg chg="add mod">
          <ac:chgData name="Minesh Patel" userId="a66d4990ec83ac90" providerId="LiveId" clId="{891A5872-B885-415C-A350-2A6D4469C030}" dt="2021-10-09T15:43:33.644" v="13986"/>
          <ac:spMkLst>
            <pc:docMk/>
            <pc:sldMk cId="3103901093" sldId="832"/>
            <ac:spMk id="15" creationId="{691E0A10-6216-4797-AE95-0EE83EA0FE5F}"/>
          </ac:spMkLst>
        </pc:spChg>
      </pc:sldChg>
      <pc:sldChg chg="new del">
        <pc:chgData name="Minesh Patel" userId="a66d4990ec83ac90" providerId="LiveId" clId="{891A5872-B885-415C-A350-2A6D4469C030}" dt="2021-10-09T13:30:27.386" v="3248" actId="680"/>
        <pc:sldMkLst>
          <pc:docMk/>
          <pc:sldMk cId="3329092363" sldId="832"/>
        </pc:sldMkLst>
      </pc:sldChg>
    </pc:docChg>
  </pc:docChgLst>
  <pc:docChgLst>
    <pc:chgData name="Minesh Patel" userId="a66d4990ec83ac90" providerId="LiveId" clId="{D741D578-CBBB-472A-AC78-81AB41F6B539}"/>
    <pc:docChg chg="undo custSel delSld modSld modSection">
      <pc:chgData name="Minesh Patel" userId="a66d4990ec83ac90" providerId="LiveId" clId="{D741D578-CBBB-472A-AC78-81AB41F6B539}" dt="2021-09-09T13:22:58.690" v="158" actId="14100"/>
      <pc:docMkLst>
        <pc:docMk/>
      </pc:docMkLst>
      <pc:sldChg chg="modSp mod">
        <pc:chgData name="Minesh Patel" userId="a66d4990ec83ac90" providerId="LiveId" clId="{D741D578-CBBB-472A-AC78-81AB41F6B539}" dt="2021-09-09T13:06:52.158" v="10" actId="20577"/>
        <pc:sldMkLst>
          <pc:docMk/>
          <pc:sldMk cId="1164887623" sldId="338"/>
        </pc:sldMkLst>
        <pc:spChg chg="mod">
          <ac:chgData name="Minesh Patel" userId="a66d4990ec83ac90" providerId="LiveId" clId="{D741D578-CBBB-472A-AC78-81AB41F6B539}" dt="2021-09-09T13:06:52.158" v="10" actId="20577"/>
          <ac:spMkLst>
            <pc:docMk/>
            <pc:sldMk cId="1164887623" sldId="338"/>
            <ac:spMk id="3" creationId="{00000000-0000-0000-0000-000000000000}"/>
          </ac:spMkLst>
        </pc:spChg>
      </pc:sldChg>
      <pc:sldChg chg="modSp mod">
        <pc:chgData name="Minesh Patel" userId="a66d4990ec83ac90" providerId="LiveId" clId="{D741D578-CBBB-472A-AC78-81AB41F6B539}" dt="2021-09-09T13:08:04.917" v="36" actId="1076"/>
        <pc:sldMkLst>
          <pc:docMk/>
          <pc:sldMk cId="2035837503" sldId="469"/>
        </pc:sldMkLst>
        <pc:spChg chg="mod">
          <ac:chgData name="Minesh Patel" userId="a66d4990ec83ac90" providerId="LiveId" clId="{D741D578-CBBB-472A-AC78-81AB41F6B539}" dt="2021-09-09T13:08:04.917" v="36" actId="1076"/>
          <ac:spMkLst>
            <pc:docMk/>
            <pc:sldMk cId="2035837503" sldId="469"/>
            <ac:spMk id="27" creationId="{007F4EE0-A6A7-48BA-9A55-A81A6E1B0FAB}"/>
          </ac:spMkLst>
        </pc:spChg>
        <pc:spChg chg="mod">
          <ac:chgData name="Minesh Patel" userId="a66d4990ec83ac90" providerId="LiveId" clId="{D741D578-CBBB-472A-AC78-81AB41F6B539}" dt="2021-09-09T13:07:37.443" v="20" actId="1076"/>
          <ac:spMkLst>
            <pc:docMk/>
            <pc:sldMk cId="2035837503" sldId="469"/>
            <ac:spMk id="28" creationId="{6D7CD6C7-B6B1-4938-B687-DA409DA082E9}"/>
          </ac:spMkLst>
        </pc:spChg>
      </pc:sldChg>
      <pc:sldChg chg="del">
        <pc:chgData name="Minesh Patel" userId="a66d4990ec83ac90" providerId="LiveId" clId="{D741D578-CBBB-472A-AC78-81AB41F6B539}" dt="2021-09-09T13:08:26.295" v="37" actId="47"/>
        <pc:sldMkLst>
          <pc:docMk/>
          <pc:sldMk cId="1546850137" sldId="470"/>
        </pc:sldMkLst>
      </pc:sldChg>
      <pc:sldChg chg="modSp mod">
        <pc:chgData name="Minesh Patel" userId="a66d4990ec83ac90" providerId="LiveId" clId="{D741D578-CBBB-472A-AC78-81AB41F6B539}" dt="2021-09-09T13:21:31.116" v="156" actId="14100"/>
        <pc:sldMkLst>
          <pc:docMk/>
          <pc:sldMk cId="4275640374" sldId="473"/>
        </pc:sldMkLst>
        <pc:spChg chg="mod">
          <ac:chgData name="Minesh Patel" userId="a66d4990ec83ac90" providerId="LiveId" clId="{D741D578-CBBB-472A-AC78-81AB41F6B539}" dt="2021-09-09T13:21:31.116" v="156" actId="14100"/>
          <ac:spMkLst>
            <pc:docMk/>
            <pc:sldMk cId="4275640374" sldId="473"/>
            <ac:spMk id="58" creationId="{0DA3C94F-D7E8-478A-91BF-332B4D0E2A39}"/>
          </ac:spMkLst>
        </pc:spChg>
      </pc:sldChg>
      <pc:sldChg chg="modSp">
        <pc:chgData name="Minesh Patel" userId="a66d4990ec83ac90" providerId="LiveId" clId="{D741D578-CBBB-472A-AC78-81AB41F6B539}" dt="2021-09-09T13:09:36.093" v="51" actId="20577"/>
        <pc:sldMkLst>
          <pc:docMk/>
          <pc:sldMk cId="2234261169" sldId="486"/>
        </pc:sldMkLst>
        <pc:spChg chg="mod">
          <ac:chgData name="Minesh Patel" userId="a66d4990ec83ac90" providerId="LiveId" clId="{D741D578-CBBB-472A-AC78-81AB41F6B539}" dt="2021-09-09T13:09:36.093" v="51" actId="20577"/>
          <ac:spMkLst>
            <pc:docMk/>
            <pc:sldMk cId="2234261169" sldId="486"/>
            <ac:spMk id="6" creationId="{20732E2F-AE1A-447D-88CB-E62352219A9B}"/>
          </ac:spMkLst>
        </pc:spChg>
      </pc:sldChg>
      <pc:sldChg chg="modSp mod">
        <pc:chgData name="Minesh Patel" userId="a66d4990ec83ac90" providerId="LiveId" clId="{D741D578-CBBB-472A-AC78-81AB41F6B539}" dt="2021-09-09T13:15:23.932" v="154" actId="6549"/>
        <pc:sldMkLst>
          <pc:docMk/>
          <pc:sldMk cId="2055553996" sldId="487"/>
        </pc:sldMkLst>
        <pc:spChg chg="mod">
          <ac:chgData name="Minesh Patel" userId="a66d4990ec83ac90" providerId="LiveId" clId="{D741D578-CBBB-472A-AC78-81AB41F6B539}" dt="2021-09-09T13:15:23.932" v="154" actId="6549"/>
          <ac:spMkLst>
            <pc:docMk/>
            <pc:sldMk cId="2055553996" sldId="487"/>
            <ac:spMk id="6" creationId="{F0AF70C6-4314-49C5-8CA9-B83FB73C0DBD}"/>
          </ac:spMkLst>
        </pc:spChg>
      </pc:sldChg>
      <pc:sldChg chg="modSp mod">
        <pc:chgData name="Minesh Patel" userId="a66d4990ec83ac90" providerId="LiveId" clId="{D741D578-CBBB-472A-AC78-81AB41F6B539}" dt="2021-09-09T13:22:03.225" v="157" actId="14100"/>
        <pc:sldMkLst>
          <pc:docMk/>
          <pc:sldMk cId="4084760083" sldId="499"/>
        </pc:sldMkLst>
        <pc:spChg chg="mod">
          <ac:chgData name="Minesh Patel" userId="a66d4990ec83ac90" providerId="LiveId" clId="{D741D578-CBBB-472A-AC78-81AB41F6B539}" dt="2021-09-09T13:22:03.225" v="157" actId="14100"/>
          <ac:spMkLst>
            <pc:docMk/>
            <pc:sldMk cId="4084760083" sldId="499"/>
            <ac:spMk id="196" creationId="{2C06823F-6075-470B-9D78-BA926BC2B667}"/>
          </ac:spMkLst>
        </pc:spChg>
      </pc:sldChg>
      <pc:sldChg chg="modSp mod">
        <pc:chgData name="Minesh Patel" userId="a66d4990ec83ac90" providerId="LiveId" clId="{D741D578-CBBB-472A-AC78-81AB41F6B539}" dt="2021-09-09T13:08:47.477" v="38" actId="14100"/>
        <pc:sldMkLst>
          <pc:docMk/>
          <pc:sldMk cId="261247322" sldId="503"/>
        </pc:sldMkLst>
        <pc:spChg chg="mod">
          <ac:chgData name="Minesh Patel" userId="a66d4990ec83ac90" providerId="LiveId" clId="{D741D578-CBBB-472A-AC78-81AB41F6B539}" dt="2021-09-09T13:08:47.477" v="38" actId="14100"/>
          <ac:spMkLst>
            <pc:docMk/>
            <pc:sldMk cId="261247322" sldId="503"/>
            <ac:spMk id="86" creationId="{847D58E6-0F9C-465E-B843-4FC0143E6392}"/>
          </ac:spMkLst>
        </pc:spChg>
      </pc:sldChg>
      <pc:sldChg chg="modSp mod">
        <pc:chgData name="Minesh Patel" userId="a66d4990ec83ac90" providerId="LiveId" clId="{D741D578-CBBB-472A-AC78-81AB41F6B539}" dt="2021-09-09T13:10:33.194" v="55" actId="404"/>
        <pc:sldMkLst>
          <pc:docMk/>
          <pc:sldMk cId="1057542308" sldId="526"/>
        </pc:sldMkLst>
        <pc:spChg chg="mod">
          <ac:chgData name="Minesh Patel" userId="a66d4990ec83ac90" providerId="LiveId" clId="{D741D578-CBBB-472A-AC78-81AB41F6B539}" dt="2021-09-09T13:10:33.194" v="55" actId="404"/>
          <ac:spMkLst>
            <pc:docMk/>
            <pc:sldMk cId="1057542308" sldId="526"/>
            <ac:spMk id="17" creationId="{E6EF3932-8627-4DC7-8BA0-1DB7F7127A9C}"/>
          </ac:spMkLst>
        </pc:spChg>
      </pc:sldChg>
      <pc:sldChg chg="addSp delSp modSp mod delAnim modAnim">
        <pc:chgData name="Minesh Patel" userId="a66d4990ec83ac90" providerId="LiveId" clId="{D741D578-CBBB-472A-AC78-81AB41F6B539}" dt="2021-09-09T13:14:23.339" v="108" actId="14100"/>
        <pc:sldMkLst>
          <pc:docMk/>
          <pc:sldMk cId="3924015041" sldId="529"/>
        </pc:sldMkLst>
        <pc:spChg chg="add mod">
          <ac:chgData name="Minesh Patel" userId="a66d4990ec83ac90" providerId="LiveId" clId="{D741D578-CBBB-472A-AC78-81AB41F6B539}" dt="2021-09-09T13:13:00.817" v="89" actId="164"/>
          <ac:spMkLst>
            <pc:docMk/>
            <pc:sldMk cId="3924015041" sldId="529"/>
            <ac:spMk id="6" creationId="{A325D5F7-1ADB-4455-85DE-344F67DEB9C5}"/>
          </ac:spMkLst>
        </pc:spChg>
        <pc:spChg chg="mod">
          <ac:chgData name="Minesh Patel" userId="a66d4990ec83ac90" providerId="LiveId" clId="{D741D578-CBBB-472A-AC78-81AB41F6B539}" dt="2021-09-09T13:14:19.215" v="107" actId="1076"/>
          <ac:spMkLst>
            <pc:docMk/>
            <pc:sldMk cId="3924015041" sldId="529"/>
            <ac:spMk id="19" creationId="{F25F13A5-A0F0-4EAF-A8AE-D5C8AB7495D9}"/>
          </ac:spMkLst>
        </pc:spChg>
        <pc:spChg chg="mod">
          <ac:chgData name="Minesh Patel" userId="a66d4990ec83ac90" providerId="LiveId" clId="{D741D578-CBBB-472A-AC78-81AB41F6B539}" dt="2021-09-09T13:13:58.180" v="101" actId="1582"/>
          <ac:spMkLst>
            <pc:docMk/>
            <pc:sldMk cId="3924015041" sldId="529"/>
            <ac:spMk id="37" creationId="{E2A90A03-C8A2-409A-9199-341748CC018C}"/>
          </ac:spMkLst>
        </pc:spChg>
        <pc:spChg chg="mod">
          <ac:chgData name="Minesh Patel" userId="a66d4990ec83ac90" providerId="LiveId" clId="{D741D578-CBBB-472A-AC78-81AB41F6B539}" dt="2021-09-09T13:14:14.055" v="106" actId="1076"/>
          <ac:spMkLst>
            <pc:docMk/>
            <pc:sldMk cId="3924015041" sldId="529"/>
            <ac:spMk id="45" creationId="{1F43EE71-E014-443B-927A-DBE34C646690}"/>
          </ac:spMkLst>
        </pc:spChg>
        <pc:spChg chg="add mod">
          <ac:chgData name="Minesh Patel" userId="a66d4990ec83ac90" providerId="LiveId" clId="{D741D578-CBBB-472A-AC78-81AB41F6B539}" dt="2021-09-09T13:13:00.817" v="89" actId="164"/>
          <ac:spMkLst>
            <pc:docMk/>
            <pc:sldMk cId="3924015041" sldId="529"/>
            <ac:spMk id="47" creationId="{0A2586CC-7628-4110-A973-FDCDDC0B846B}"/>
          </ac:spMkLst>
        </pc:spChg>
        <pc:spChg chg="add mod">
          <ac:chgData name="Minesh Patel" userId="a66d4990ec83ac90" providerId="LiveId" clId="{D741D578-CBBB-472A-AC78-81AB41F6B539}" dt="2021-09-09T13:13:00.817" v="89" actId="164"/>
          <ac:spMkLst>
            <pc:docMk/>
            <pc:sldMk cId="3924015041" sldId="529"/>
            <ac:spMk id="48" creationId="{4AB783AE-6769-41B6-BA53-6C3942D199C4}"/>
          </ac:spMkLst>
        </pc:spChg>
        <pc:spChg chg="add mod">
          <ac:chgData name="Minesh Patel" userId="a66d4990ec83ac90" providerId="LiveId" clId="{D741D578-CBBB-472A-AC78-81AB41F6B539}" dt="2021-09-09T13:13:00.817" v="89" actId="164"/>
          <ac:spMkLst>
            <pc:docMk/>
            <pc:sldMk cId="3924015041" sldId="529"/>
            <ac:spMk id="49" creationId="{B25682E8-6A26-4317-BD4F-20844C9190FD}"/>
          </ac:spMkLst>
        </pc:spChg>
        <pc:spChg chg="add mod">
          <ac:chgData name="Minesh Patel" userId="a66d4990ec83ac90" providerId="LiveId" clId="{D741D578-CBBB-472A-AC78-81AB41F6B539}" dt="2021-09-09T13:13:00.817" v="89" actId="164"/>
          <ac:spMkLst>
            <pc:docMk/>
            <pc:sldMk cId="3924015041" sldId="529"/>
            <ac:spMk id="50" creationId="{670D13F7-6F92-4C59-B0CF-AA3C9A259F87}"/>
          </ac:spMkLst>
        </pc:spChg>
        <pc:spChg chg="add mod">
          <ac:chgData name="Minesh Patel" userId="a66d4990ec83ac90" providerId="LiveId" clId="{D741D578-CBBB-472A-AC78-81AB41F6B539}" dt="2021-09-09T13:13:00.817" v="89" actId="164"/>
          <ac:spMkLst>
            <pc:docMk/>
            <pc:sldMk cId="3924015041" sldId="529"/>
            <ac:spMk id="51" creationId="{FB76515E-FE92-45AA-9F45-549B8C60D6B4}"/>
          </ac:spMkLst>
        </pc:spChg>
        <pc:spChg chg="add mod">
          <ac:chgData name="Minesh Patel" userId="a66d4990ec83ac90" providerId="LiveId" clId="{D741D578-CBBB-472A-AC78-81AB41F6B539}" dt="2021-09-09T13:13:00.817" v="89" actId="164"/>
          <ac:spMkLst>
            <pc:docMk/>
            <pc:sldMk cId="3924015041" sldId="529"/>
            <ac:spMk id="52" creationId="{F428475A-05B7-4E23-B01F-403CAC0CF725}"/>
          </ac:spMkLst>
        </pc:spChg>
        <pc:spChg chg="add mod">
          <ac:chgData name="Minesh Patel" userId="a66d4990ec83ac90" providerId="LiveId" clId="{D741D578-CBBB-472A-AC78-81AB41F6B539}" dt="2021-09-09T13:12:42.182" v="85" actId="164"/>
          <ac:spMkLst>
            <pc:docMk/>
            <pc:sldMk cId="3924015041" sldId="529"/>
            <ac:spMk id="53" creationId="{A742A092-9E8B-4A39-BF46-34E944446816}"/>
          </ac:spMkLst>
        </pc:spChg>
        <pc:spChg chg="add mod">
          <ac:chgData name="Minesh Patel" userId="a66d4990ec83ac90" providerId="LiveId" clId="{D741D578-CBBB-472A-AC78-81AB41F6B539}" dt="2021-09-09T13:12:42.182" v="85" actId="164"/>
          <ac:spMkLst>
            <pc:docMk/>
            <pc:sldMk cId="3924015041" sldId="529"/>
            <ac:spMk id="54" creationId="{3D3A3901-1668-4E24-99B3-4B4A9F147382}"/>
          </ac:spMkLst>
        </pc:spChg>
        <pc:spChg chg="add del mod">
          <ac:chgData name="Minesh Patel" userId="a66d4990ec83ac90" providerId="LiveId" clId="{D741D578-CBBB-472A-AC78-81AB41F6B539}" dt="2021-09-09T13:12:31.490" v="83" actId="478"/>
          <ac:spMkLst>
            <pc:docMk/>
            <pc:sldMk cId="3924015041" sldId="529"/>
            <ac:spMk id="55" creationId="{121C513C-DA45-4A66-97F2-1ED68CDE43F2}"/>
          </ac:spMkLst>
        </pc:spChg>
        <pc:spChg chg="add mod">
          <ac:chgData name="Minesh Patel" userId="a66d4990ec83ac90" providerId="LiveId" clId="{D741D578-CBBB-472A-AC78-81AB41F6B539}" dt="2021-09-09T13:12:42.182" v="85" actId="164"/>
          <ac:spMkLst>
            <pc:docMk/>
            <pc:sldMk cId="3924015041" sldId="529"/>
            <ac:spMk id="56" creationId="{44511783-2573-4898-AAE0-C80F1B57CE01}"/>
          </ac:spMkLst>
        </pc:spChg>
        <pc:spChg chg="add mod">
          <ac:chgData name="Minesh Patel" userId="a66d4990ec83ac90" providerId="LiveId" clId="{D741D578-CBBB-472A-AC78-81AB41F6B539}" dt="2021-09-09T13:12:42.182" v="85" actId="164"/>
          <ac:spMkLst>
            <pc:docMk/>
            <pc:sldMk cId="3924015041" sldId="529"/>
            <ac:spMk id="57" creationId="{F26FD391-6634-4654-878F-FCAEE70294CD}"/>
          </ac:spMkLst>
        </pc:spChg>
        <pc:grpChg chg="mod">
          <ac:chgData name="Minesh Patel" userId="a66d4990ec83ac90" providerId="LiveId" clId="{D741D578-CBBB-472A-AC78-81AB41F6B539}" dt="2021-09-09T13:13:41.187" v="97" actId="1076"/>
          <ac:grpSpMkLst>
            <pc:docMk/>
            <pc:sldMk cId="3924015041" sldId="529"/>
            <ac:grpSpMk id="3" creationId="{F1DEEC84-4172-4BF0-A9C4-847F3ABF3A94}"/>
          </ac:grpSpMkLst>
        </pc:grpChg>
        <pc:grpChg chg="ord">
          <ac:chgData name="Minesh Patel" userId="a66d4990ec83ac90" providerId="LiveId" clId="{D741D578-CBBB-472A-AC78-81AB41F6B539}" dt="2021-09-09T13:13:07.727" v="91" actId="166"/>
          <ac:grpSpMkLst>
            <pc:docMk/>
            <pc:sldMk cId="3924015041" sldId="529"/>
            <ac:grpSpMk id="7" creationId="{2EC5EE0C-6B16-4AD6-AF26-5A8AF2750E8C}"/>
          </ac:grpSpMkLst>
        </pc:grpChg>
        <pc:grpChg chg="add mod ord">
          <ac:chgData name="Minesh Patel" userId="a66d4990ec83ac90" providerId="LiveId" clId="{D741D578-CBBB-472A-AC78-81AB41F6B539}" dt="2021-09-09T13:12:56.906" v="88" actId="1076"/>
          <ac:grpSpMkLst>
            <pc:docMk/>
            <pc:sldMk cId="3924015041" sldId="529"/>
            <ac:grpSpMk id="8" creationId="{1BA891FF-E151-4EFB-A975-79B87686BEC8}"/>
          </ac:grpSpMkLst>
        </pc:grpChg>
        <pc:grpChg chg="add mod">
          <ac:chgData name="Minesh Patel" userId="a66d4990ec83ac90" providerId="LiveId" clId="{D741D578-CBBB-472A-AC78-81AB41F6B539}" dt="2021-09-09T13:13:04.184" v="90" actId="1076"/>
          <ac:grpSpMkLst>
            <pc:docMk/>
            <pc:sldMk cId="3924015041" sldId="529"/>
            <ac:grpSpMk id="9" creationId="{9AD24030-39E6-4E41-8A93-1CCC641C1DBD}"/>
          </ac:grpSpMkLst>
        </pc:grpChg>
        <pc:graphicFrameChg chg="del">
          <ac:chgData name="Minesh Patel" userId="a66d4990ec83ac90" providerId="LiveId" clId="{D741D578-CBBB-472A-AC78-81AB41F6B539}" dt="2021-09-09T13:11:54.779" v="72" actId="478"/>
          <ac:graphicFrameMkLst>
            <pc:docMk/>
            <pc:sldMk cId="3924015041" sldId="529"/>
            <ac:graphicFrameMk id="20" creationId="{7F7ABEF9-5D61-465F-8054-08987EC62467}"/>
          </ac:graphicFrameMkLst>
        </pc:graphicFrameChg>
        <pc:graphicFrameChg chg="del">
          <ac:chgData name="Minesh Patel" userId="a66d4990ec83ac90" providerId="LiveId" clId="{D741D578-CBBB-472A-AC78-81AB41F6B539}" dt="2021-09-09T13:12:25.507" v="81" actId="478"/>
          <ac:graphicFrameMkLst>
            <pc:docMk/>
            <pc:sldMk cId="3924015041" sldId="529"/>
            <ac:graphicFrameMk id="21" creationId="{15ACCFDF-F16F-46BF-8A81-6AF0ECEEB7B8}"/>
          </ac:graphicFrameMkLst>
        </pc:graphicFrameChg>
        <pc:cxnChg chg="mod">
          <ac:chgData name="Minesh Patel" userId="a66d4990ec83ac90" providerId="LiveId" clId="{D741D578-CBBB-472A-AC78-81AB41F6B539}" dt="2021-09-09T13:14:23.339" v="108" actId="14100"/>
          <ac:cxnSpMkLst>
            <pc:docMk/>
            <pc:sldMk cId="3924015041" sldId="529"/>
            <ac:cxnSpMk id="31" creationId="{F9DC6CDA-F7DD-425B-9216-F8F2471E7A7B}"/>
          </ac:cxnSpMkLst>
        </pc:cxnChg>
        <pc:cxnChg chg="mod">
          <ac:chgData name="Minesh Patel" userId="a66d4990ec83ac90" providerId="LiveId" clId="{D741D578-CBBB-472A-AC78-81AB41F6B539}" dt="2021-09-09T13:13:41.187" v="97" actId="1076"/>
          <ac:cxnSpMkLst>
            <pc:docMk/>
            <pc:sldMk cId="3924015041" sldId="529"/>
            <ac:cxnSpMk id="38" creationId="{91FF5BFD-8FEC-4D62-B505-1C131C5E3C6E}"/>
          </ac:cxnSpMkLst>
        </pc:cxnChg>
        <pc:cxnChg chg="mod">
          <ac:chgData name="Minesh Patel" userId="a66d4990ec83ac90" providerId="LiveId" clId="{D741D578-CBBB-472A-AC78-81AB41F6B539}" dt="2021-09-09T13:14:14.055" v="106" actId="1076"/>
          <ac:cxnSpMkLst>
            <pc:docMk/>
            <pc:sldMk cId="3924015041" sldId="529"/>
            <ac:cxnSpMk id="46" creationId="{FE9D3965-7DBA-463A-AC2C-2BC10FEC339B}"/>
          </ac:cxnSpMkLst>
        </pc:cxnChg>
      </pc:sldChg>
      <pc:sldChg chg="modSp mod">
        <pc:chgData name="Minesh Patel" userId="a66d4990ec83ac90" providerId="LiveId" clId="{D741D578-CBBB-472A-AC78-81AB41F6B539}" dt="2021-09-09T13:08:53.588" v="39" actId="14100"/>
        <pc:sldMkLst>
          <pc:docMk/>
          <pc:sldMk cId="2912758650" sldId="539"/>
        </pc:sldMkLst>
        <pc:spChg chg="mod">
          <ac:chgData name="Minesh Patel" userId="a66d4990ec83ac90" providerId="LiveId" clId="{D741D578-CBBB-472A-AC78-81AB41F6B539}" dt="2021-09-09T13:08:53.588" v="39" actId="14100"/>
          <ac:spMkLst>
            <pc:docMk/>
            <pc:sldMk cId="2912758650" sldId="539"/>
            <ac:spMk id="54" creationId="{77F204CD-5863-4114-8776-6D58B5F475AB}"/>
          </ac:spMkLst>
        </pc:spChg>
      </pc:sldChg>
      <pc:sldChg chg="modSp mod">
        <pc:chgData name="Minesh Patel" userId="a66d4990ec83ac90" providerId="LiveId" clId="{D741D578-CBBB-472A-AC78-81AB41F6B539}" dt="2021-09-09T13:22:58.690" v="158" actId="14100"/>
        <pc:sldMkLst>
          <pc:docMk/>
          <pc:sldMk cId="2532098753" sldId="547"/>
        </pc:sldMkLst>
        <pc:spChg chg="mod">
          <ac:chgData name="Minesh Patel" userId="a66d4990ec83ac90" providerId="LiveId" clId="{D741D578-CBBB-472A-AC78-81AB41F6B539}" dt="2021-09-09T13:22:58.690" v="158" actId="14100"/>
          <ac:spMkLst>
            <pc:docMk/>
            <pc:sldMk cId="2532098753" sldId="547"/>
            <ac:spMk id="92" creationId="{8FD03C51-CB16-4710-BF31-7EE8B04D9088}"/>
          </ac:spMkLst>
        </pc:spChg>
      </pc:sldChg>
      <pc:sldChg chg="modSp mod">
        <pc:chgData name="Minesh Patel" userId="a66d4990ec83ac90" providerId="LiveId" clId="{D741D578-CBBB-472A-AC78-81AB41F6B539}" dt="2021-09-09T13:15:44.814" v="155" actId="14100"/>
        <pc:sldMkLst>
          <pc:docMk/>
          <pc:sldMk cId="2188762186" sldId="568"/>
        </pc:sldMkLst>
        <pc:spChg chg="mod">
          <ac:chgData name="Minesh Patel" userId="a66d4990ec83ac90" providerId="LiveId" clId="{D741D578-CBBB-472A-AC78-81AB41F6B539}" dt="2021-09-09T13:15:44.814" v="155" actId="14100"/>
          <ac:spMkLst>
            <pc:docMk/>
            <pc:sldMk cId="2188762186" sldId="568"/>
            <ac:spMk id="58" creationId="{0DA3C94F-D7E8-478A-91BF-332B4D0E2A39}"/>
          </ac:spMkLst>
        </pc:spChg>
      </pc:sldChg>
    </pc:docChg>
  </pc:docChgLst>
  <pc:docChgLst>
    <pc:chgData name="Minesh Patel" userId="a66d4990ec83ac90" providerId="LiveId" clId="{3437954D-A844-476F-8DC2-1BAA686EA9D6}"/>
    <pc:docChg chg="undo redo custSel addSld delSld modSld sldOrd addSection modSection">
      <pc:chgData name="Minesh Patel" userId="a66d4990ec83ac90" providerId="LiveId" clId="{3437954D-A844-476F-8DC2-1BAA686EA9D6}" dt="2021-10-10T15:31:12.334" v="6534"/>
      <pc:docMkLst>
        <pc:docMk/>
      </pc:docMkLst>
      <pc:sldChg chg="modSp mod">
        <pc:chgData name="Minesh Patel" userId="a66d4990ec83ac90" providerId="LiveId" clId="{3437954D-A844-476F-8DC2-1BAA686EA9D6}" dt="2021-10-10T12:57:21.406" v="441" actId="207"/>
        <pc:sldMkLst>
          <pc:docMk/>
          <pc:sldMk cId="462382982" sldId="461"/>
        </pc:sldMkLst>
        <pc:spChg chg="mod">
          <ac:chgData name="Minesh Patel" userId="a66d4990ec83ac90" providerId="LiveId" clId="{3437954D-A844-476F-8DC2-1BAA686EA9D6}" dt="2021-10-10T12:56:59.583" v="433" actId="207"/>
          <ac:spMkLst>
            <pc:docMk/>
            <pc:sldMk cId="462382982" sldId="461"/>
            <ac:spMk id="31" creationId="{1498122A-0E15-47DD-B9D6-8300A13EA2D3}"/>
          </ac:spMkLst>
        </pc:spChg>
        <pc:spChg chg="mod">
          <ac:chgData name="Minesh Patel" userId="a66d4990ec83ac90" providerId="LiveId" clId="{3437954D-A844-476F-8DC2-1BAA686EA9D6}" dt="2021-10-10T12:57:21.406" v="441" actId="207"/>
          <ac:spMkLst>
            <pc:docMk/>
            <pc:sldMk cId="462382982" sldId="461"/>
            <ac:spMk id="32" creationId="{EB8503EF-EFD8-4C45-85B4-A869CF850566}"/>
          </ac:spMkLst>
        </pc:spChg>
        <pc:spChg chg="mod">
          <ac:chgData name="Minesh Patel" userId="a66d4990ec83ac90" providerId="LiveId" clId="{3437954D-A844-476F-8DC2-1BAA686EA9D6}" dt="2021-10-10T12:57:03.016" v="435" actId="113"/>
          <ac:spMkLst>
            <pc:docMk/>
            <pc:sldMk cId="462382982" sldId="461"/>
            <ac:spMk id="33" creationId="{8A25C51D-C0D7-4406-8E10-7FF65D4EC1FB}"/>
          </ac:spMkLst>
        </pc:spChg>
        <pc:spChg chg="mod">
          <ac:chgData name="Minesh Patel" userId="a66d4990ec83ac90" providerId="LiveId" clId="{3437954D-A844-476F-8DC2-1BAA686EA9D6}" dt="2021-10-10T12:57:12.069" v="438" actId="207"/>
          <ac:spMkLst>
            <pc:docMk/>
            <pc:sldMk cId="462382982" sldId="461"/>
            <ac:spMk id="35" creationId="{4473C743-0351-47A1-8D5B-2D39EBFDEEE5}"/>
          </ac:spMkLst>
        </pc:spChg>
      </pc:sldChg>
      <pc:sldChg chg="modSp mod">
        <pc:chgData name="Minesh Patel" userId="a66d4990ec83ac90" providerId="LiveId" clId="{3437954D-A844-476F-8DC2-1BAA686EA9D6}" dt="2021-10-10T12:58:37.787" v="448" actId="207"/>
        <pc:sldMkLst>
          <pc:docMk/>
          <pc:sldMk cId="245052472" sldId="561"/>
        </pc:sldMkLst>
        <pc:spChg chg="mod">
          <ac:chgData name="Minesh Patel" userId="a66d4990ec83ac90" providerId="LiveId" clId="{3437954D-A844-476F-8DC2-1BAA686EA9D6}" dt="2021-10-10T12:58:37.787" v="448" actId="207"/>
          <ac:spMkLst>
            <pc:docMk/>
            <pc:sldMk cId="245052472" sldId="561"/>
            <ac:spMk id="27" creationId="{C117F77D-45AB-461A-9F5A-E11E35C1446F}"/>
          </ac:spMkLst>
        </pc:spChg>
      </pc:sldChg>
      <pc:sldChg chg="modNotesTx">
        <pc:chgData name="Minesh Patel" userId="a66d4990ec83ac90" providerId="LiveId" clId="{3437954D-A844-476F-8DC2-1BAA686EA9D6}" dt="2021-10-10T12:53:23.177" v="365" actId="20577"/>
        <pc:sldMkLst>
          <pc:docMk/>
          <pc:sldMk cId="2494061879" sldId="572"/>
        </pc:sldMkLst>
      </pc:sldChg>
      <pc:sldChg chg="delSp modSp mod delAnim modNotesTx">
        <pc:chgData name="Minesh Patel" userId="a66d4990ec83ac90" providerId="LiveId" clId="{3437954D-A844-476F-8DC2-1BAA686EA9D6}" dt="2021-10-10T12:56:07.540" v="430" actId="1076"/>
        <pc:sldMkLst>
          <pc:docMk/>
          <pc:sldMk cId="1595722005" sldId="573"/>
        </pc:sldMkLst>
        <pc:spChg chg="mod">
          <ac:chgData name="Minesh Patel" userId="a66d4990ec83ac90" providerId="LiveId" clId="{3437954D-A844-476F-8DC2-1BAA686EA9D6}" dt="2021-10-10T12:55:31.695" v="420" actId="1076"/>
          <ac:spMkLst>
            <pc:docMk/>
            <pc:sldMk cId="1595722005" sldId="573"/>
            <ac:spMk id="6" creationId="{6C61E60C-80FA-4E55-8D68-AE71C8A36D6A}"/>
          </ac:spMkLst>
        </pc:spChg>
        <pc:spChg chg="mod topLvl">
          <ac:chgData name="Minesh Patel" userId="a66d4990ec83ac90" providerId="LiveId" clId="{3437954D-A844-476F-8DC2-1BAA686EA9D6}" dt="2021-10-10T12:55:42.895" v="422" actId="1076"/>
          <ac:spMkLst>
            <pc:docMk/>
            <pc:sldMk cId="1595722005" sldId="573"/>
            <ac:spMk id="76" creationId="{6388C0C9-55AE-4BCF-998B-A83E1534796F}"/>
          </ac:spMkLst>
        </pc:spChg>
        <pc:spChg chg="del">
          <ac:chgData name="Minesh Patel" userId="a66d4990ec83ac90" providerId="LiveId" clId="{3437954D-A844-476F-8DC2-1BAA686EA9D6}" dt="2021-10-10T12:53:52.232" v="382" actId="478"/>
          <ac:spMkLst>
            <pc:docMk/>
            <pc:sldMk cId="1595722005" sldId="573"/>
            <ac:spMk id="77" creationId="{04E345FF-34B1-463A-8DAA-CBFC6918F969}"/>
          </ac:spMkLst>
        </pc:spChg>
        <pc:spChg chg="del">
          <ac:chgData name="Minesh Patel" userId="a66d4990ec83ac90" providerId="LiveId" clId="{3437954D-A844-476F-8DC2-1BAA686EA9D6}" dt="2021-10-10T12:53:59.491" v="386" actId="478"/>
          <ac:spMkLst>
            <pc:docMk/>
            <pc:sldMk cId="1595722005" sldId="573"/>
            <ac:spMk id="78" creationId="{883F25A2-2086-4E4D-B1BB-016CEC6AF0A8}"/>
          </ac:spMkLst>
        </pc:spChg>
        <pc:spChg chg="mod topLvl">
          <ac:chgData name="Minesh Patel" userId="a66d4990ec83ac90" providerId="LiveId" clId="{3437954D-A844-476F-8DC2-1BAA686EA9D6}" dt="2021-10-10T12:55:42.895" v="422" actId="1076"/>
          <ac:spMkLst>
            <pc:docMk/>
            <pc:sldMk cId="1595722005" sldId="573"/>
            <ac:spMk id="83" creationId="{5B793D9C-8447-4735-8EF0-BAEC7963689F}"/>
          </ac:spMkLst>
        </pc:spChg>
        <pc:spChg chg="del">
          <ac:chgData name="Minesh Patel" userId="a66d4990ec83ac90" providerId="LiveId" clId="{3437954D-A844-476F-8DC2-1BAA686EA9D6}" dt="2021-10-10T12:54:20.452" v="396" actId="478"/>
          <ac:spMkLst>
            <pc:docMk/>
            <pc:sldMk cId="1595722005" sldId="573"/>
            <ac:spMk id="84" creationId="{DA9522D6-161C-49E7-A7C1-2E377B389447}"/>
          </ac:spMkLst>
        </pc:spChg>
        <pc:spChg chg="mod">
          <ac:chgData name="Minesh Patel" userId="a66d4990ec83ac90" providerId="LiveId" clId="{3437954D-A844-476F-8DC2-1BAA686EA9D6}" dt="2021-10-10T12:56:03.481" v="429" actId="14100"/>
          <ac:spMkLst>
            <pc:docMk/>
            <pc:sldMk cId="1595722005" sldId="573"/>
            <ac:spMk id="85" creationId="{63C3CC74-87F2-4A44-A39D-ABD2D329BD39}"/>
          </ac:spMkLst>
        </pc:spChg>
        <pc:spChg chg="del topLvl">
          <ac:chgData name="Minesh Patel" userId="a66d4990ec83ac90" providerId="LiveId" clId="{3437954D-A844-476F-8DC2-1BAA686EA9D6}" dt="2021-10-10T12:54:05.119" v="389" actId="478"/>
          <ac:spMkLst>
            <pc:docMk/>
            <pc:sldMk cId="1595722005" sldId="573"/>
            <ac:spMk id="86" creationId="{631E6E9F-B043-48E5-BE93-207040396433}"/>
          </ac:spMkLst>
        </pc:spChg>
        <pc:spChg chg="del topLvl">
          <ac:chgData name="Minesh Patel" userId="a66d4990ec83ac90" providerId="LiveId" clId="{3437954D-A844-476F-8DC2-1BAA686EA9D6}" dt="2021-10-10T12:54:29.606" v="403" actId="478"/>
          <ac:spMkLst>
            <pc:docMk/>
            <pc:sldMk cId="1595722005" sldId="573"/>
            <ac:spMk id="88" creationId="{0E4C2F43-3EC1-4052-8111-EF4BAF3EA31B}"/>
          </ac:spMkLst>
        </pc:spChg>
        <pc:spChg chg="del">
          <ac:chgData name="Minesh Patel" userId="a66d4990ec83ac90" providerId="LiveId" clId="{3437954D-A844-476F-8DC2-1BAA686EA9D6}" dt="2021-10-10T12:54:24.310" v="399" actId="478"/>
          <ac:spMkLst>
            <pc:docMk/>
            <pc:sldMk cId="1595722005" sldId="573"/>
            <ac:spMk id="89" creationId="{9F43B5BB-B61D-4D12-932A-EBC47584A932}"/>
          </ac:spMkLst>
        </pc:spChg>
        <pc:spChg chg="mod">
          <ac:chgData name="Minesh Patel" userId="a66d4990ec83ac90" providerId="LiveId" clId="{3437954D-A844-476F-8DC2-1BAA686EA9D6}" dt="2021-10-10T12:55:55.881" v="425" actId="1076"/>
          <ac:spMkLst>
            <pc:docMk/>
            <pc:sldMk cId="1595722005" sldId="573"/>
            <ac:spMk id="90" creationId="{254B78EA-6245-49E2-A054-30E03E9A4ED8}"/>
          </ac:spMkLst>
        </pc:spChg>
        <pc:spChg chg="mod topLvl">
          <ac:chgData name="Minesh Patel" userId="a66d4990ec83ac90" providerId="LiveId" clId="{3437954D-A844-476F-8DC2-1BAA686EA9D6}" dt="2021-10-10T12:55:42.895" v="422" actId="1076"/>
          <ac:spMkLst>
            <pc:docMk/>
            <pc:sldMk cId="1595722005" sldId="573"/>
            <ac:spMk id="125" creationId="{C55CF179-314F-4480-A42E-07DD8DE5B619}"/>
          </ac:spMkLst>
        </pc:spChg>
        <pc:spChg chg="del topLvl">
          <ac:chgData name="Minesh Patel" userId="a66d4990ec83ac90" providerId="LiveId" clId="{3437954D-A844-476F-8DC2-1BAA686EA9D6}" dt="2021-10-10T12:54:37.848" v="409" actId="478"/>
          <ac:spMkLst>
            <pc:docMk/>
            <pc:sldMk cId="1595722005" sldId="573"/>
            <ac:spMk id="126" creationId="{38A0EFC0-9AC5-4C92-8DCF-8D4369C713D9}"/>
          </ac:spMkLst>
        </pc:spChg>
        <pc:spChg chg="mod">
          <ac:chgData name="Minesh Patel" userId="a66d4990ec83ac90" providerId="LiveId" clId="{3437954D-A844-476F-8DC2-1BAA686EA9D6}" dt="2021-10-10T12:55:45.165" v="423" actId="1076"/>
          <ac:spMkLst>
            <pc:docMk/>
            <pc:sldMk cId="1595722005" sldId="573"/>
            <ac:spMk id="129" creationId="{20DD7C8A-48EE-48A0-B035-52BB543BE408}"/>
          </ac:spMkLst>
        </pc:spChg>
        <pc:grpChg chg="mod">
          <ac:chgData name="Minesh Patel" userId="a66d4990ec83ac90" providerId="LiveId" clId="{3437954D-A844-476F-8DC2-1BAA686EA9D6}" dt="2021-10-10T12:55:42.895" v="422" actId="1076"/>
          <ac:grpSpMkLst>
            <pc:docMk/>
            <pc:sldMk cId="1595722005" sldId="573"/>
            <ac:grpSpMk id="3" creationId="{75BB12B6-DECB-4CCE-BCD7-8FDF54087D89}"/>
          </ac:grpSpMkLst>
        </pc:grpChg>
        <pc:grpChg chg="mod">
          <ac:chgData name="Minesh Patel" userId="a66d4990ec83ac90" providerId="LiveId" clId="{3437954D-A844-476F-8DC2-1BAA686EA9D6}" dt="2021-10-10T12:55:31.695" v="420" actId="1076"/>
          <ac:grpSpMkLst>
            <pc:docMk/>
            <pc:sldMk cId="1595722005" sldId="573"/>
            <ac:grpSpMk id="5" creationId="{94EEA1D8-92D1-4B3C-BE26-DF83F2A5B928}"/>
          </ac:grpSpMkLst>
        </pc:grpChg>
        <pc:grpChg chg="mod">
          <ac:chgData name="Minesh Patel" userId="a66d4990ec83ac90" providerId="LiveId" clId="{3437954D-A844-476F-8DC2-1BAA686EA9D6}" dt="2021-10-10T12:56:07.540" v="430" actId="1076"/>
          <ac:grpSpMkLst>
            <pc:docMk/>
            <pc:sldMk cId="1595722005" sldId="573"/>
            <ac:grpSpMk id="7" creationId="{EAB5CC2A-BF7A-4892-98EC-F3BE53A277BF}"/>
          </ac:grpSpMkLst>
        </pc:grpChg>
        <pc:grpChg chg="del">
          <ac:chgData name="Minesh Patel" userId="a66d4990ec83ac90" providerId="LiveId" clId="{3437954D-A844-476F-8DC2-1BAA686EA9D6}" dt="2021-10-10T12:54:05.119" v="389" actId="478"/>
          <ac:grpSpMkLst>
            <pc:docMk/>
            <pc:sldMk cId="1595722005" sldId="573"/>
            <ac:grpSpMk id="9" creationId="{DB1CFB58-568C-4EA2-8430-69E3FCBCE696}"/>
          </ac:grpSpMkLst>
        </pc:grpChg>
        <pc:grpChg chg="del">
          <ac:chgData name="Minesh Patel" userId="a66d4990ec83ac90" providerId="LiveId" clId="{3437954D-A844-476F-8DC2-1BAA686EA9D6}" dt="2021-10-10T12:54:29.606" v="403" actId="478"/>
          <ac:grpSpMkLst>
            <pc:docMk/>
            <pc:sldMk cId="1595722005" sldId="573"/>
            <ac:grpSpMk id="11" creationId="{570D1EBD-7B69-4928-A9B6-51D8E8BA3B47}"/>
          </ac:grpSpMkLst>
        </pc:grpChg>
        <pc:grpChg chg="del">
          <ac:chgData name="Minesh Patel" userId="a66d4990ec83ac90" providerId="LiveId" clId="{3437954D-A844-476F-8DC2-1BAA686EA9D6}" dt="2021-10-10T12:54:37.848" v="409" actId="478"/>
          <ac:grpSpMkLst>
            <pc:docMk/>
            <pc:sldMk cId="1595722005" sldId="573"/>
            <ac:grpSpMk id="12" creationId="{83DD43D1-DD8C-4827-978A-2515E77C594F}"/>
          </ac:grpSpMkLst>
        </pc:grpChg>
      </pc:sldChg>
      <pc:sldChg chg="addSp delSp modSp mod chgLayout">
        <pc:chgData name="Minesh Patel" userId="a66d4990ec83ac90" providerId="LiveId" clId="{3437954D-A844-476F-8DC2-1BAA686EA9D6}" dt="2021-10-10T12:49:10.397" v="155" actId="1076"/>
        <pc:sldMkLst>
          <pc:docMk/>
          <pc:sldMk cId="604267266" sldId="574"/>
        </pc:sldMkLst>
        <pc:spChg chg="mod ord">
          <ac:chgData name="Minesh Patel" userId="a66d4990ec83ac90" providerId="LiveId" clId="{3437954D-A844-476F-8DC2-1BAA686EA9D6}" dt="2021-10-10T12:49:07.169" v="154" actId="6264"/>
          <ac:spMkLst>
            <pc:docMk/>
            <pc:sldMk cId="604267266" sldId="574"/>
            <ac:spMk id="2" creationId="{9883B990-8805-4E53-9FB3-B32E171B2B2A}"/>
          </ac:spMkLst>
        </pc:spChg>
        <pc:spChg chg="mod ord">
          <ac:chgData name="Minesh Patel" userId="a66d4990ec83ac90" providerId="LiveId" clId="{3437954D-A844-476F-8DC2-1BAA686EA9D6}" dt="2021-10-10T12:49:10.397" v="155" actId="1076"/>
          <ac:spMkLst>
            <pc:docMk/>
            <pc:sldMk cId="604267266" sldId="574"/>
            <ac:spMk id="3" creationId="{1A99BFB1-81EC-4CB8-98C5-CCB6787ABB00}"/>
          </ac:spMkLst>
        </pc:spChg>
        <pc:spChg chg="mod ord">
          <ac:chgData name="Minesh Patel" userId="a66d4990ec83ac90" providerId="LiveId" clId="{3437954D-A844-476F-8DC2-1BAA686EA9D6}" dt="2021-10-10T12:49:07.169" v="154" actId="6264"/>
          <ac:spMkLst>
            <pc:docMk/>
            <pc:sldMk cId="604267266" sldId="574"/>
            <ac:spMk id="4" creationId="{09FA5D09-35B4-4F1F-8322-11FA2A4C88DA}"/>
          </ac:spMkLst>
        </pc:spChg>
        <pc:spChg chg="add del mod">
          <ac:chgData name="Minesh Patel" userId="a66d4990ec83ac90" providerId="LiveId" clId="{3437954D-A844-476F-8DC2-1BAA686EA9D6}" dt="2021-10-10T12:49:07.169" v="154" actId="6264"/>
          <ac:spMkLst>
            <pc:docMk/>
            <pc:sldMk cId="604267266" sldId="574"/>
            <ac:spMk id="5" creationId="{2108DEF4-4BB2-42B7-9D34-C23AA33AE087}"/>
          </ac:spMkLst>
        </pc:spChg>
        <pc:spChg chg="add del mod">
          <ac:chgData name="Minesh Patel" userId="a66d4990ec83ac90" providerId="LiveId" clId="{3437954D-A844-476F-8DC2-1BAA686EA9D6}" dt="2021-10-10T12:49:07.169" v="154" actId="6264"/>
          <ac:spMkLst>
            <pc:docMk/>
            <pc:sldMk cId="604267266" sldId="574"/>
            <ac:spMk id="6" creationId="{C08BC676-5E1D-4CA2-8342-0E36C7A27300}"/>
          </ac:spMkLst>
        </pc:spChg>
        <pc:spChg chg="add del mod">
          <ac:chgData name="Minesh Patel" userId="a66d4990ec83ac90" providerId="LiveId" clId="{3437954D-A844-476F-8DC2-1BAA686EA9D6}" dt="2021-10-10T12:49:07.169" v="154" actId="6264"/>
          <ac:spMkLst>
            <pc:docMk/>
            <pc:sldMk cId="604267266" sldId="574"/>
            <ac:spMk id="7" creationId="{139A593C-8E6D-4CAF-AEB5-B4E202360758}"/>
          </ac:spMkLst>
        </pc:spChg>
      </pc:sldChg>
      <pc:sldChg chg="modSp mod modNotesTx">
        <pc:chgData name="Minesh Patel" userId="a66d4990ec83ac90" providerId="LiveId" clId="{3437954D-A844-476F-8DC2-1BAA686EA9D6}" dt="2021-10-10T12:51:54.096" v="341" actId="1076"/>
        <pc:sldMkLst>
          <pc:docMk/>
          <pc:sldMk cId="717992093" sldId="575"/>
        </pc:sldMkLst>
        <pc:spChg chg="mod">
          <ac:chgData name="Minesh Patel" userId="a66d4990ec83ac90" providerId="LiveId" clId="{3437954D-A844-476F-8DC2-1BAA686EA9D6}" dt="2021-10-10T12:51:02.742" v="270" actId="20577"/>
          <ac:spMkLst>
            <pc:docMk/>
            <pc:sldMk cId="717992093" sldId="575"/>
            <ac:spMk id="6" creationId="{6C61E60C-80FA-4E55-8D68-AE71C8A36D6A}"/>
          </ac:spMkLst>
        </pc:spChg>
        <pc:spChg chg="mod">
          <ac:chgData name="Minesh Patel" userId="a66d4990ec83ac90" providerId="LiveId" clId="{3437954D-A844-476F-8DC2-1BAA686EA9D6}" dt="2021-10-10T12:51:54.096" v="341" actId="1076"/>
          <ac:spMkLst>
            <pc:docMk/>
            <pc:sldMk cId="717992093" sldId="575"/>
            <ac:spMk id="39" creationId="{9DDC976F-72F8-4159-A0AC-B034EF73DE41}"/>
          </ac:spMkLst>
        </pc:spChg>
      </pc:sldChg>
      <pc:sldChg chg="modSp mod">
        <pc:chgData name="Minesh Patel" userId="a66d4990ec83ac90" providerId="LiveId" clId="{3437954D-A844-476F-8DC2-1BAA686EA9D6}" dt="2021-10-10T13:22:09.522" v="724" actId="1076"/>
        <pc:sldMkLst>
          <pc:docMk/>
          <pc:sldMk cId="2980466645" sldId="583"/>
        </pc:sldMkLst>
        <pc:spChg chg="mod">
          <ac:chgData name="Minesh Patel" userId="a66d4990ec83ac90" providerId="LiveId" clId="{3437954D-A844-476F-8DC2-1BAA686EA9D6}" dt="2021-10-10T13:22:06.712" v="723" actId="1076"/>
          <ac:spMkLst>
            <pc:docMk/>
            <pc:sldMk cId="2980466645" sldId="583"/>
            <ac:spMk id="18" creationId="{4498E775-3D20-4DFE-B804-439AD96F01B2}"/>
          </ac:spMkLst>
        </pc:spChg>
        <pc:grpChg chg="mod">
          <ac:chgData name="Minesh Patel" userId="a66d4990ec83ac90" providerId="LiveId" clId="{3437954D-A844-476F-8DC2-1BAA686EA9D6}" dt="2021-10-10T13:22:09.522" v="724" actId="1076"/>
          <ac:grpSpMkLst>
            <pc:docMk/>
            <pc:sldMk cId="2980466645" sldId="583"/>
            <ac:grpSpMk id="3" creationId="{4BDEE9A4-AD5C-43B2-9014-B9B333828A3E}"/>
          </ac:grpSpMkLst>
        </pc:grpChg>
      </pc:sldChg>
      <pc:sldChg chg="modSp mod">
        <pc:chgData name="Minesh Patel" userId="a66d4990ec83ac90" providerId="LiveId" clId="{3437954D-A844-476F-8DC2-1BAA686EA9D6}" dt="2021-10-10T13:24:45.532" v="768" actId="207"/>
        <pc:sldMkLst>
          <pc:docMk/>
          <pc:sldMk cId="519374314" sldId="584"/>
        </pc:sldMkLst>
        <pc:spChg chg="mod">
          <ac:chgData name="Minesh Patel" userId="a66d4990ec83ac90" providerId="LiveId" clId="{3437954D-A844-476F-8DC2-1BAA686EA9D6}" dt="2021-10-10T13:24:27.978" v="764" actId="113"/>
          <ac:spMkLst>
            <pc:docMk/>
            <pc:sldMk cId="519374314" sldId="584"/>
            <ac:spMk id="131" creationId="{C7B90D23-31ED-4013-BD61-1AAFB0D7BCE5}"/>
          </ac:spMkLst>
        </pc:spChg>
        <pc:spChg chg="mod">
          <ac:chgData name="Minesh Patel" userId="a66d4990ec83ac90" providerId="LiveId" clId="{3437954D-A844-476F-8DC2-1BAA686EA9D6}" dt="2021-10-10T13:24:45.532" v="768" actId="207"/>
          <ac:spMkLst>
            <pc:docMk/>
            <pc:sldMk cId="519374314" sldId="584"/>
            <ac:spMk id="151" creationId="{11015532-5696-4A34-89CF-FA91CB13CEA7}"/>
          </ac:spMkLst>
        </pc:spChg>
      </pc:sldChg>
      <pc:sldChg chg="addSp delSp modSp mod addAnim delAnim modAnim modNotesTx">
        <pc:chgData name="Minesh Patel" userId="a66d4990ec83ac90" providerId="LiveId" clId="{3437954D-A844-476F-8DC2-1BAA686EA9D6}" dt="2021-10-10T15:31:12.334" v="6534"/>
        <pc:sldMkLst>
          <pc:docMk/>
          <pc:sldMk cId="3921920343" sldId="587"/>
        </pc:sldMkLst>
        <pc:spChg chg="mod">
          <ac:chgData name="Minesh Patel" userId="a66d4990ec83ac90" providerId="LiveId" clId="{3437954D-A844-476F-8DC2-1BAA686EA9D6}" dt="2021-10-10T15:19:48.552" v="5141" actId="20577"/>
          <ac:spMkLst>
            <pc:docMk/>
            <pc:sldMk cId="3921920343" sldId="587"/>
            <ac:spMk id="2" creationId="{00000000-0000-0000-0000-000000000000}"/>
          </ac:spMkLst>
        </pc:spChg>
        <pc:spChg chg="mod">
          <ac:chgData name="Minesh Patel" userId="a66d4990ec83ac90" providerId="LiveId" clId="{3437954D-A844-476F-8DC2-1BAA686EA9D6}" dt="2021-10-10T15:29:43.935" v="6337" actId="20577"/>
          <ac:spMkLst>
            <pc:docMk/>
            <pc:sldMk cId="3921920343" sldId="587"/>
            <ac:spMk id="7" creationId="{78FE383A-A0AC-4BD8-964A-8860C732BBE6}"/>
          </ac:spMkLst>
        </pc:spChg>
        <pc:spChg chg="add del mod">
          <ac:chgData name="Minesh Patel" userId="a66d4990ec83ac90" providerId="LiveId" clId="{3437954D-A844-476F-8DC2-1BAA686EA9D6}" dt="2021-10-10T15:30:04.935" v="6342" actId="1076"/>
          <ac:spMkLst>
            <pc:docMk/>
            <pc:sldMk cId="3921920343" sldId="587"/>
            <ac:spMk id="62" creationId="{00512FD8-4F71-4B81-A751-017AF7FF0C43}"/>
          </ac:spMkLst>
        </pc:spChg>
        <pc:grpChg chg="add del">
          <ac:chgData name="Minesh Patel" userId="a66d4990ec83ac90" providerId="LiveId" clId="{3437954D-A844-476F-8DC2-1BAA686EA9D6}" dt="2021-10-10T15:12:52.377" v="4782" actId="478"/>
          <ac:grpSpMkLst>
            <pc:docMk/>
            <pc:sldMk cId="3921920343" sldId="587"/>
            <ac:grpSpMk id="3" creationId="{29D56370-58A6-473E-88FA-73B1A68C6610}"/>
          </ac:grpSpMkLst>
        </pc:grpChg>
      </pc:sldChg>
      <pc:sldChg chg="addSp modSp mod modAnim modNotesTx">
        <pc:chgData name="Minesh Patel" userId="a66d4990ec83ac90" providerId="LiveId" clId="{3437954D-A844-476F-8DC2-1BAA686EA9D6}" dt="2021-10-10T13:20:11.273" v="709" actId="1076"/>
        <pc:sldMkLst>
          <pc:docMk/>
          <pc:sldMk cId="511200609" sldId="590"/>
        </pc:sldMkLst>
        <pc:spChg chg="mod">
          <ac:chgData name="Minesh Patel" userId="a66d4990ec83ac90" providerId="LiveId" clId="{3437954D-A844-476F-8DC2-1BAA686EA9D6}" dt="2021-10-10T13:19:53.800" v="693" actId="1076"/>
          <ac:spMkLst>
            <pc:docMk/>
            <pc:sldMk cId="511200609" sldId="590"/>
            <ac:spMk id="6" creationId="{6C61E60C-80FA-4E55-8D68-AE71C8A36D6A}"/>
          </ac:spMkLst>
        </pc:spChg>
        <pc:spChg chg="add mod">
          <ac:chgData name="Minesh Patel" userId="a66d4990ec83ac90" providerId="LiveId" clId="{3437954D-A844-476F-8DC2-1BAA686EA9D6}" dt="2021-10-10T13:00:30.966" v="459" actId="571"/>
          <ac:spMkLst>
            <pc:docMk/>
            <pc:sldMk cId="511200609" sldId="590"/>
            <ac:spMk id="19" creationId="{BD5079AC-2184-4511-9F2F-9CF36690AD55}"/>
          </ac:spMkLst>
        </pc:spChg>
        <pc:spChg chg="add mod">
          <ac:chgData name="Minesh Patel" userId="a66d4990ec83ac90" providerId="LiveId" clId="{3437954D-A844-476F-8DC2-1BAA686EA9D6}" dt="2021-10-10T13:19:35.551" v="686" actId="404"/>
          <ac:spMkLst>
            <pc:docMk/>
            <pc:sldMk cId="511200609" sldId="590"/>
            <ac:spMk id="20" creationId="{C8390C67-DA29-4C78-A994-C3B1954CD941}"/>
          </ac:spMkLst>
        </pc:spChg>
        <pc:spChg chg="mod">
          <ac:chgData name="Minesh Patel" userId="a66d4990ec83ac90" providerId="LiveId" clId="{3437954D-A844-476F-8DC2-1BAA686EA9D6}" dt="2021-10-10T13:00:20.281" v="457" actId="207"/>
          <ac:spMkLst>
            <pc:docMk/>
            <pc:sldMk cId="511200609" sldId="590"/>
            <ac:spMk id="31" creationId="{565A32E8-6F7D-4B13-95E5-0CE70277E2FF}"/>
          </ac:spMkLst>
        </pc:spChg>
        <pc:spChg chg="mod">
          <ac:chgData name="Minesh Patel" userId="a66d4990ec83ac90" providerId="LiveId" clId="{3437954D-A844-476F-8DC2-1BAA686EA9D6}" dt="2021-10-10T12:59:07.794" v="451" actId="1582"/>
          <ac:spMkLst>
            <pc:docMk/>
            <pc:sldMk cId="511200609" sldId="590"/>
            <ac:spMk id="35" creationId="{61697D0A-6A35-407F-9B10-34C40F2D4C0F}"/>
          </ac:spMkLst>
        </pc:spChg>
        <pc:spChg chg="mod">
          <ac:chgData name="Minesh Patel" userId="a66d4990ec83ac90" providerId="LiveId" clId="{3437954D-A844-476F-8DC2-1BAA686EA9D6}" dt="2021-10-10T13:20:11.273" v="709" actId="1076"/>
          <ac:spMkLst>
            <pc:docMk/>
            <pc:sldMk cId="511200609" sldId="590"/>
            <ac:spMk id="44" creationId="{AD6DEEBF-D4B0-48BA-8DD4-B7254E63C187}"/>
          </ac:spMkLst>
        </pc:spChg>
        <pc:spChg chg="mod">
          <ac:chgData name="Minesh Patel" userId="a66d4990ec83ac90" providerId="LiveId" clId="{3437954D-A844-476F-8DC2-1BAA686EA9D6}" dt="2021-10-10T13:02:44.888" v="566" actId="20577"/>
          <ac:spMkLst>
            <pc:docMk/>
            <pc:sldMk cId="511200609" sldId="590"/>
            <ac:spMk id="45" creationId="{F6CFCB8C-7439-4421-B6C3-F1A4958276E5}"/>
          </ac:spMkLst>
        </pc:spChg>
        <pc:spChg chg="mod">
          <ac:chgData name="Minesh Patel" userId="a66d4990ec83ac90" providerId="LiveId" clId="{3437954D-A844-476F-8DC2-1BAA686EA9D6}" dt="2021-10-10T12:59:07.794" v="451" actId="1582"/>
          <ac:spMkLst>
            <pc:docMk/>
            <pc:sldMk cId="511200609" sldId="590"/>
            <ac:spMk id="108" creationId="{7D99A7E8-A5EE-4BF3-9E8B-8295F054D053}"/>
          </ac:spMkLst>
        </pc:spChg>
        <pc:grpChg chg="mod">
          <ac:chgData name="Minesh Patel" userId="a66d4990ec83ac90" providerId="LiveId" clId="{3437954D-A844-476F-8DC2-1BAA686EA9D6}" dt="2021-10-10T13:19:06.290" v="678" actId="1076"/>
          <ac:grpSpMkLst>
            <pc:docMk/>
            <pc:sldMk cId="511200609" sldId="590"/>
            <ac:grpSpMk id="3" creationId="{432D5891-C2B3-439F-A753-E401BC51D9D8}"/>
          </ac:grpSpMkLst>
        </pc:grpChg>
        <pc:grpChg chg="add mod">
          <ac:chgData name="Minesh Patel" userId="a66d4990ec83ac90" providerId="LiveId" clId="{3437954D-A844-476F-8DC2-1BAA686EA9D6}" dt="2021-10-10T13:19:35.551" v="686" actId="404"/>
          <ac:grpSpMkLst>
            <pc:docMk/>
            <pc:sldMk cId="511200609" sldId="590"/>
            <ac:grpSpMk id="5" creationId="{6525D56F-44BC-4F14-9555-C56297412707}"/>
          </ac:grpSpMkLst>
        </pc:grpChg>
      </pc:sldChg>
      <pc:sldChg chg="modSp mod">
        <pc:chgData name="Minesh Patel" userId="a66d4990ec83ac90" providerId="LiveId" clId="{3437954D-A844-476F-8DC2-1BAA686EA9D6}" dt="2021-10-10T15:00:07.753" v="4735" actId="20577"/>
        <pc:sldMkLst>
          <pc:docMk/>
          <pc:sldMk cId="1998323026" sldId="599"/>
        </pc:sldMkLst>
        <pc:spChg chg="mod">
          <ac:chgData name="Minesh Patel" userId="a66d4990ec83ac90" providerId="LiveId" clId="{3437954D-A844-476F-8DC2-1BAA686EA9D6}" dt="2021-10-10T15:00:07.753" v="4735" actId="20577"/>
          <ac:spMkLst>
            <pc:docMk/>
            <pc:sldMk cId="1998323026" sldId="599"/>
            <ac:spMk id="8" creationId="{A1A827D2-C813-4E0D-A1A8-9AB3EFA9AE53}"/>
          </ac:spMkLst>
        </pc:spChg>
      </pc:sldChg>
      <pc:sldChg chg="modAnim">
        <pc:chgData name="Minesh Patel" userId="a66d4990ec83ac90" providerId="LiveId" clId="{3437954D-A844-476F-8DC2-1BAA686EA9D6}" dt="2021-10-10T14:59:00.782" v="4670"/>
        <pc:sldMkLst>
          <pc:docMk/>
          <pc:sldMk cId="3534374452" sldId="637"/>
        </pc:sldMkLst>
      </pc:sldChg>
      <pc:sldChg chg="modAnim modNotesTx">
        <pc:chgData name="Minesh Patel" userId="a66d4990ec83ac90" providerId="LiveId" clId="{3437954D-A844-476F-8DC2-1BAA686EA9D6}" dt="2021-10-10T13:30:32.669" v="828" actId="113"/>
        <pc:sldMkLst>
          <pc:docMk/>
          <pc:sldMk cId="2104783950" sldId="638"/>
        </pc:sldMkLst>
      </pc:sldChg>
      <pc:sldChg chg="modSp mod modAnim">
        <pc:chgData name="Minesh Patel" userId="a66d4990ec83ac90" providerId="LiveId" clId="{3437954D-A844-476F-8DC2-1BAA686EA9D6}" dt="2021-10-10T14:37:33.894" v="3660" actId="1076"/>
        <pc:sldMkLst>
          <pc:docMk/>
          <pc:sldMk cId="1892087644" sldId="639"/>
        </pc:sldMkLst>
        <pc:spChg chg="mod">
          <ac:chgData name="Minesh Patel" userId="a66d4990ec83ac90" providerId="LiveId" clId="{3437954D-A844-476F-8DC2-1BAA686EA9D6}" dt="2021-10-10T14:10:01.918" v="1809" actId="20577"/>
          <ac:spMkLst>
            <pc:docMk/>
            <pc:sldMk cId="1892087644" sldId="639"/>
            <ac:spMk id="2" creationId="{FEA1C2FF-65EB-43F2-BD50-FAA51780D28D}"/>
          </ac:spMkLst>
        </pc:spChg>
        <pc:spChg chg="mod">
          <ac:chgData name="Minesh Patel" userId="a66d4990ec83ac90" providerId="LiveId" clId="{3437954D-A844-476F-8DC2-1BAA686EA9D6}" dt="2021-10-10T14:22:00.780" v="2539" actId="1076"/>
          <ac:spMkLst>
            <pc:docMk/>
            <pc:sldMk cId="1892087644" sldId="639"/>
            <ac:spMk id="3" creationId="{0E2EC248-7BF8-451B-BB29-ACAAF97F97E0}"/>
          </ac:spMkLst>
        </pc:spChg>
        <pc:spChg chg="mod">
          <ac:chgData name="Minesh Patel" userId="a66d4990ec83ac90" providerId="LiveId" clId="{3437954D-A844-476F-8DC2-1BAA686EA9D6}" dt="2021-10-10T14:24:10.332" v="2555" actId="1076"/>
          <ac:spMkLst>
            <pc:docMk/>
            <pc:sldMk cId="1892087644" sldId="639"/>
            <ac:spMk id="29" creationId="{54C09A9E-B35A-41C1-AB66-0F96F52C0094}"/>
          </ac:spMkLst>
        </pc:spChg>
        <pc:spChg chg="mod">
          <ac:chgData name="Minesh Patel" userId="a66d4990ec83ac90" providerId="LiveId" clId="{3437954D-A844-476F-8DC2-1BAA686EA9D6}" dt="2021-10-10T14:24:10.332" v="2555" actId="1076"/>
          <ac:spMkLst>
            <pc:docMk/>
            <pc:sldMk cId="1892087644" sldId="639"/>
            <ac:spMk id="30" creationId="{1CBCABB3-8436-4674-95E4-BE98172CABF2}"/>
          </ac:spMkLst>
        </pc:spChg>
        <pc:spChg chg="mod">
          <ac:chgData name="Minesh Patel" userId="a66d4990ec83ac90" providerId="LiveId" clId="{3437954D-A844-476F-8DC2-1BAA686EA9D6}" dt="2021-10-10T14:24:10.332" v="2555" actId="1076"/>
          <ac:spMkLst>
            <pc:docMk/>
            <pc:sldMk cId="1892087644" sldId="639"/>
            <ac:spMk id="31" creationId="{D3A92743-EF90-4D29-8C49-B7341C1743A3}"/>
          </ac:spMkLst>
        </pc:spChg>
        <pc:spChg chg="mod">
          <ac:chgData name="Minesh Patel" userId="a66d4990ec83ac90" providerId="LiveId" clId="{3437954D-A844-476F-8DC2-1BAA686EA9D6}" dt="2021-10-10T14:24:10.332" v="2555" actId="1076"/>
          <ac:spMkLst>
            <pc:docMk/>
            <pc:sldMk cId="1892087644" sldId="639"/>
            <ac:spMk id="32" creationId="{E0154FC0-6977-4F23-9391-4EE3866225BB}"/>
          </ac:spMkLst>
        </pc:spChg>
        <pc:spChg chg="mod">
          <ac:chgData name="Minesh Patel" userId="a66d4990ec83ac90" providerId="LiveId" clId="{3437954D-A844-476F-8DC2-1BAA686EA9D6}" dt="2021-10-10T14:37:33.894" v="3660" actId="1076"/>
          <ac:spMkLst>
            <pc:docMk/>
            <pc:sldMk cId="1892087644" sldId="639"/>
            <ac:spMk id="35" creationId="{82D80B2F-D6E9-45A1-96DD-53C9F2A9F15F}"/>
          </ac:spMkLst>
        </pc:spChg>
        <pc:spChg chg="mod">
          <ac:chgData name="Minesh Patel" userId="a66d4990ec83ac90" providerId="LiveId" clId="{3437954D-A844-476F-8DC2-1BAA686EA9D6}" dt="2021-10-10T14:25:01.432" v="2617" actId="20577"/>
          <ac:spMkLst>
            <pc:docMk/>
            <pc:sldMk cId="1892087644" sldId="639"/>
            <ac:spMk id="36" creationId="{1FC24043-03A1-4581-B656-BBC7B517AA41}"/>
          </ac:spMkLst>
        </pc:spChg>
        <pc:grpChg chg="mod">
          <ac:chgData name="Minesh Patel" userId="a66d4990ec83ac90" providerId="LiveId" clId="{3437954D-A844-476F-8DC2-1BAA686EA9D6}" dt="2021-10-10T14:23:24.960" v="2554" actId="1076"/>
          <ac:grpSpMkLst>
            <pc:docMk/>
            <pc:sldMk cId="1892087644" sldId="639"/>
            <ac:grpSpMk id="10" creationId="{51A22E00-9615-4B76-A059-719E54DCC5E0}"/>
          </ac:grpSpMkLst>
        </pc:grpChg>
        <pc:grpChg chg="mod">
          <ac:chgData name="Minesh Patel" userId="a66d4990ec83ac90" providerId="LiveId" clId="{3437954D-A844-476F-8DC2-1BAA686EA9D6}" dt="2021-10-10T14:23:24.960" v="2554" actId="1076"/>
          <ac:grpSpMkLst>
            <pc:docMk/>
            <pc:sldMk cId="1892087644" sldId="639"/>
            <ac:grpSpMk id="11" creationId="{2A74B2F8-0AC7-432F-87E8-0E0003E1E1CC}"/>
          </ac:grpSpMkLst>
        </pc:grpChg>
      </pc:sldChg>
      <pc:sldChg chg="delSp modSp mod delAnim modNotesTx">
        <pc:chgData name="Minesh Patel" userId="a66d4990ec83ac90" providerId="LiveId" clId="{3437954D-A844-476F-8DC2-1BAA686EA9D6}" dt="2021-10-10T14:57:50.029" v="4667" actId="14100"/>
        <pc:sldMkLst>
          <pc:docMk/>
          <pc:sldMk cId="501923250" sldId="640"/>
        </pc:sldMkLst>
        <pc:spChg chg="mod">
          <ac:chgData name="Minesh Patel" userId="a66d4990ec83ac90" providerId="LiveId" clId="{3437954D-A844-476F-8DC2-1BAA686EA9D6}" dt="2021-10-10T14:51:35.155" v="4136" actId="113"/>
          <ac:spMkLst>
            <pc:docMk/>
            <pc:sldMk cId="501923250" sldId="640"/>
            <ac:spMk id="17" creationId="{46B82F20-0931-43BE-B072-3B522E995D03}"/>
          </ac:spMkLst>
        </pc:spChg>
        <pc:spChg chg="mod">
          <ac:chgData name="Minesh Patel" userId="a66d4990ec83ac90" providerId="LiveId" clId="{3437954D-A844-476F-8DC2-1BAA686EA9D6}" dt="2021-10-10T14:57:31.041" v="4662" actId="14100"/>
          <ac:spMkLst>
            <pc:docMk/>
            <pc:sldMk cId="501923250" sldId="640"/>
            <ac:spMk id="22" creationId="{29BAEC7C-EC1B-4D46-861D-C9C2FCBE29F9}"/>
          </ac:spMkLst>
        </pc:spChg>
        <pc:spChg chg="mod">
          <ac:chgData name="Minesh Patel" userId="a66d4990ec83ac90" providerId="LiveId" clId="{3437954D-A844-476F-8DC2-1BAA686EA9D6}" dt="2021-10-10T14:53:27.824" v="4180" actId="1076"/>
          <ac:spMkLst>
            <pc:docMk/>
            <pc:sldMk cId="501923250" sldId="640"/>
            <ac:spMk id="26" creationId="{EE28A0F6-63F2-4EB8-8BEB-8C842BC5C331}"/>
          </ac:spMkLst>
        </pc:spChg>
        <pc:spChg chg="mod">
          <ac:chgData name="Minesh Patel" userId="a66d4990ec83ac90" providerId="LiveId" clId="{3437954D-A844-476F-8DC2-1BAA686EA9D6}" dt="2021-10-10T14:54:24.369" v="4270" actId="14100"/>
          <ac:spMkLst>
            <pc:docMk/>
            <pc:sldMk cId="501923250" sldId="640"/>
            <ac:spMk id="31" creationId="{1FD093FF-0A4A-4B51-8AFD-A6B386D85AC2}"/>
          </ac:spMkLst>
        </pc:spChg>
        <pc:spChg chg="mod">
          <ac:chgData name="Minesh Patel" userId="a66d4990ec83ac90" providerId="LiveId" clId="{3437954D-A844-476F-8DC2-1BAA686EA9D6}" dt="2021-10-10T14:57:25.387" v="4660" actId="1076"/>
          <ac:spMkLst>
            <pc:docMk/>
            <pc:sldMk cId="501923250" sldId="640"/>
            <ac:spMk id="32" creationId="{35AB476D-B676-4CE6-9E0B-06C54CB21F34}"/>
          </ac:spMkLst>
        </pc:spChg>
        <pc:spChg chg="mod">
          <ac:chgData name="Minesh Patel" userId="a66d4990ec83ac90" providerId="LiveId" clId="{3437954D-A844-476F-8DC2-1BAA686EA9D6}" dt="2021-10-10T14:57:39.751" v="4664" actId="1076"/>
          <ac:spMkLst>
            <pc:docMk/>
            <pc:sldMk cId="501923250" sldId="640"/>
            <ac:spMk id="39" creationId="{54DE0623-217B-45B4-8298-84D5BB159BDA}"/>
          </ac:spMkLst>
        </pc:spChg>
        <pc:spChg chg="mod">
          <ac:chgData name="Minesh Patel" userId="a66d4990ec83ac90" providerId="LiveId" clId="{3437954D-A844-476F-8DC2-1BAA686EA9D6}" dt="2021-10-10T14:57:44.954" v="4666" actId="1076"/>
          <ac:spMkLst>
            <pc:docMk/>
            <pc:sldMk cId="501923250" sldId="640"/>
            <ac:spMk id="45" creationId="{395938B9-54DB-4055-9292-124FACD4B2A7}"/>
          </ac:spMkLst>
        </pc:spChg>
        <pc:grpChg chg="mod">
          <ac:chgData name="Minesh Patel" userId="a66d4990ec83ac90" providerId="LiveId" clId="{3437954D-A844-476F-8DC2-1BAA686EA9D6}" dt="2021-10-10T14:54:57.912" v="4367" actId="1076"/>
          <ac:grpSpMkLst>
            <pc:docMk/>
            <pc:sldMk cId="501923250" sldId="640"/>
            <ac:grpSpMk id="16" creationId="{22B43651-8065-4209-B78D-24CF2152B762}"/>
          </ac:grpSpMkLst>
        </pc:grpChg>
        <pc:grpChg chg="del">
          <ac:chgData name="Minesh Patel" userId="a66d4990ec83ac90" providerId="LiveId" clId="{3437954D-A844-476F-8DC2-1BAA686EA9D6}" dt="2021-10-10T14:55:29.647" v="4428" actId="478"/>
          <ac:grpSpMkLst>
            <pc:docMk/>
            <pc:sldMk cId="501923250" sldId="640"/>
            <ac:grpSpMk id="28" creationId="{045E79CC-EF45-4567-9C7E-9AAF5A7A3C14}"/>
          </ac:grpSpMkLst>
        </pc:grpChg>
        <pc:cxnChg chg="mod">
          <ac:chgData name="Minesh Patel" userId="a66d4990ec83ac90" providerId="LiveId" clId="{3437954D-A844-476F-8DC2-1BAA686EA9D6}" dt="2021-10-10T14:53:54.355" v="4212" actId="14100"/>
          <ac:cxnSpMkLst>
            <pc:docMk/>
            <pc:sldMk cId="501923250" sldId="640"/>
            <ac:cxnSpMk id="24" creationId="{60506A57-C1D1-4A1B-9698-EA816D50F0EE}"/>
          </ac:cxnSpMkLst>
        </pc:cxnChg>
        <pc:cxnChg chg="mod">
          <ac:chgData name="Minesh Patel" userId="a66d4990ec83ac90" providerId="LiveId" clId="{3437954D-A844-476F-8DC2-1BAA686EA9D6}" dt="2021-10-10T14:53:24.666" v="4179" actId="14100"/>
          <ac:cxnSpMkLst>
            <pc:docMk/>
            <pc:sldMk cId="501923250" sldId="640"/>
            <ac:cxnSpMk id="27" creationId="{33BFCA3A-C605-4F8E-BF66-6101B7A58467}"/>
          </ac:cxnSpMkLst>
        </pc:cxnChg>
        <pc:cxnChg chg="mod">
          <ac:chgData name="Minesh Patel" userId="a66d4990ec83ac90" providerId="LiveId" clId="{3437954D-A844-476F-8DC2-1BAA686EA9D6}" dt="2021-10-10T14:57:50.029" v="4667" actId="14100"/>
          <ac:cxnSpMkLst>
            <pc:docMk/>
            <pc:sldMk cId="501923250" sldId="640"/>
            <ac:cxnSpMk id="46" creationId="{1A27D2D2-9A04-4B62-9661-3D0A859AAAB0}"/>
          </ac:cxnSpMkLst>
        </pc:cxnChg>
      </pc:sldChg>
      <pc:sldChg chg="addSp delSp modSp mod">
        <pc:chgData name="Minesh Patel" userId="a66d4990ec83ac90" providerId="LiveId" clId="{3437954D-A844-476F-8DC2-1BAA686EA9D6}" dt="2021-10-10T12:49:22.303" v="159" actId="113"/>
        <pc:sldMkLst>
          <pc:docMk/>
          <pc:sldMk cId="4289597877" sldId="674"/>
        </pc:sldMkLst>
        <pc:spChg chg="add mod">
          <ac:chgData name="Minesh Patel" userId="a66d4990ec83ac90" providerId="LiveId" clId="{3437954D-A844-476F-8DC2-1BAA686EA9D6}" dt="2021-10-10T12:49:22.303" v="159" actId="113"/>
          <ac:spMkLst>
            <pc:docMk/>
            <pc:sldMk cId="4289597877" sldId="674"/>
            <ac:spMk id="5" creationId="{BE495E1B-936B-4AF0-B6A6-ED3B4863B6EC}"/>
          </ac:spMkLst>
        </pc:spChg>
        <pc:spChg chg="del">
          <ac:chgData name="Minesh Patel" userId="a66d4990ec83ac90" providerId="LiveId" clId="{3437954D-A844-476F-8DC2-1BAA686EA9D6}" dt="2021-10-10T12:49:19.641" v="156" actId="478"/>
          <ac:spMkLst>
            <pc:docMk/>
            <pc:sldMk cId="4289597877" sldId="674"/>
            <ac:spMk id="13" creationId="{B9B479BE-3FBA-4286-85CD-8D534E6DE216}"/>
          </ac:spMkLst>
        </pc:spChg>
      </pc:sldChg>
      <pc:sldChg chg="addSp delSp modSp mod">
        <pc:chgData name="Minesh Patel" userId="a66d4990ec83ac90" providerId="LiveId" clId="{3437954D-A844-476F-8DC2-1BAA686EA9D6}" dt="2021-10-10T12:49:30.437" v="166" actId="113"/>
        <pc:sldMkLst>
          <pc:docMk/>
          <pc:sldMk cId="3103946655" sldId="677"/>
        </pc:sldMkLst>
        <pc:spChg chg="add del mod">
          <ac:chgData name="Minesh Patel" userId="a66d4990ec83ac90" providerId="LiveId" clId="{3437954D-A844-476F-8DC2-1BAA686EA9D6}" dt="2021-10-10T12:49:27.955" v="163" actId="478"/>
          <ac:spMkLst>
            <pc:docMk/>
            <pc:sldMk cId="3103946655" sldId="677"/>
            <ac:spMk id="5" creationId="{C28DDAB9-7D1E-499C-A200-A61ABF66BF40}"/>
          </ac:spMkLst>
        </pc:spChg>
        <pc:spChg chg="add del mod">
          <ac:chgData name="Minesh Patel" userId="a66d4990ec83ac90" providerId="LiveId" clId="{3437954D-A844-476F-8DC2-1BAA686EA9D6}" dt="2021-10-10T12:49:26.794" v="162"/>
          <ac:spMkLst>
            <pc:docMk/>
            <pc:sldMk cId="3103946655" sldId="677"/>
            <ac:spMk id="7" creationId="{2DAD6B8C-9C0F-421B-8563-1BABD3614F86}"/>
          </ac:spMkLst>
        </pc:spChg>
        <pc:spChg chg="add mod">
          <ac:chgData name="Minesh Patel" userId="a66d4990ec83ac90" providerId="LiveId" clId="{3437954D-A844-476F-8DC2-1BAA686EA9D6}" dt="2021-10-10T12:49:30.437" v="166" actId="113"/>
          <ac:spMkLst>
            <pc:docMk/>
            <pc:sldMk cId="3103946655" sldId="677"/>
            <ac:spMk id="8" creationId="{3DD5B13F-347D-4C42-8299-3FBAE8A7AE43}"/>
          </ac:spMkLst>
        </pc:spChg>
        <pc:spChg chg="del">
          <ac:chgData name="Minesh Patel" userId="a66d4990ec83ac90" providerId="LiveId" clId="{3437954D-A844-476F-8DC2-1BAA686EA9D6}" dt="2021-10-10T12:49:25.604" v="160" actId="478"/>
          <ac:spMkLst>
            <pc:docMk/>
            <pc:sldMk cId="3103946655" sldId="677"/>
            <ac:spMk id="13" creationId="{7C282F6A-6872-412B-BB22-19C212EB1F86}"/>
          </ac:spMkLst>
        </pc:spChg>
      </pc:sldChg>
      <pc:sldChg chg="addSp delSp modSp mod">
        <pc:chgData name="Minesh Patel" userId="a66d4990ec83ac90" providerId="LiveId" clId="{3437954D-A844-476F-8DC2-1BAA686EA9D6}" dt="2021-10-10T12:49:55.435" v="173" actId="113"/>
        <pc:sldMkLst>
          <pc:docMk/>
          <pc:sldMk cId="471925701" sldId="680"/>
        </pc:sldMkLst>
        <pc:spChg chg="add del mod">
          <ac:chgData name="Minesh Patel" userId="a66d4990ec83ac90" providerId="LiveId" clId="{3437954D-A844-476F-8DC2-1BAA686EA9D6}" dt="2021-10-10T12:49:50.695" v="170" actId="478"/>
          <ac:spMkLst>
            <pc:docMk/>
            <pc:sldMk cId="471925701" sldId="680"/>
            <ac:spMk id="5" creationId="{583EA19E-F96C-4018-86E1-B6F756F12908}"/>
          </ac:spMkLst>
        </pc:spChg>
        <pc:spChg chg="add del mod">
          <ac:chgData name="Minesh Patel" userId="a66d4990ec83ac90" providerId="LiveId" clId="{3437954D-A844-476F-8DC2-1BAA686EA9D6}" dt="2021-10-10T12:49:48.756" v="169"/>
          <ac:spMkLst>
            <pc:docMk/>
            <pc:sldMk cId="471925701" sldId="680"/>
            <ac:spMk id="7" creationId="{1BFFD7E9-0542-445E-84DE-D5DC776A6320}"/>
          </ac:spMkLst>
        </pc:spChg>
        <pc:spChg chg="add mod">
          <ac:chgData name="Minesh Patel" userId="a66d4990ec83ac90" providerId="LiveId" clId="{3437954D-A844-476F-8DC2-1BAA686EA9D6}" dt="2021-10-10T12:49:55.435" v="173" actId="113"/>
          <ac:spMkLst>
            <pc:docMk/>
            <pc:sldMk cId="471925701" sldId="680"/>
            <ac:spMk id="8" creationId="{037D2458-FFDC-4C69-999C-A53E372AD8A0}"/>
          </ac:spMkLst>
        </pc:spChg>
        <pc:spChg chg="del">
          <ac:chgData name="Minesh Patel" userId="a66d4990ec83ac90" providerId="LiveId" clId="{3437954D-A844-476F-8DC2-1BAA686EA9D6}" dt="2021-10-10T12:49:47.754" v="167" actId="478"/>
          <ac:spMkLst>
            <pc:docMk/>
            <pc:sldMk cId="471925701" sldId="680"/>
            <ac:spMk id="13" creationId="{DA8F95AD-9829-4F07-B683-90015912CF59}"/>
          </ac:spMkLst>
        </pc:spChg>
      </pc:sldChg>
      <pc:sldChg chg="delSp del mod">
        <pc:chgData name="Minesh Patel" userId="a66d4990ec83ac90" providerId="LiveId" clId="{3437954D-A844-476F-8DC2-1BAA686EA9D6}" dt="2021-10-10T13:53:13.934" v="831" actId="2696"/>
        <pc:sldMkLst>
          <pc:docMk/>
          <pc:sldMk cId="406703339" sldId="733"/>
        </pc:sldMkLst>
        <pc:grpChg chg="del">
          <ac:chgData name="Minesh Patel" userId="a66d4990ec83ac90" providerId="LiveId" clId="{3437954D-A844-476F-8DC2-1BAA686EA9D6}" dt="2021-10-10T13:25:33.350" v="769" actId="478"/>
          <ac:grpSpMkLst>
            <pc:docMk/>
            <pc:sldMk cId="406703339" sldId="733"/>
            <ac:grpSpMk id="56" creationId="{EB5E98FA-4149-4A17-AAB3-EDCDA745D369}"/>
          </ac:grpSpMkLst>
        </pc:grpChg>
      </pc:sldChg>
      <pc:sldChg chg="add">
        <pc:chgData name="Minesh Patel" userId="a66d4990ec83ac90" providerId="LiveId" clId="{3437954D-A844-476F-8DC2-1BAA686EA9D6}" dt="2021-10-10T13:53:15.853" v="832"/>
        <pc:sldMkLst>
          <pc:docMk/>
          <pc:sldMk cId="528325785" sldId="733"/>
        </pc:sldMkLst>
      </pc:sldChg>
      <pc:sldChg chg="addSp modSp mod modAnim">
        <pc:chgData name="Minesh Patel" userId="a66d4990ec83ac90" providerId="LiveId" clId="{3437954D-A844-476F-8DC2-1BAA686EA9D6}" dt="2021-10-10T12:48:28.587" v="112"/>
        <pc:sldMkLst>
          <pc:docMk/>
          <pc:sldMk cId="3863584659" sldId="813"/>
        </pc:sldMkLst>
        <pc:spChg chg="add mod">
          <ac:chgData name="Minesh Patel" userId="a66d4990ec83ac90" providerId="LiveId" clId="{3437954D-A844-476F-8DC2-1BAA686EA9D6}" dt="2021-10-10T12:46:23.862" v="94" actId="1076"/>
          <ac:spMkLst>
            <pc:docMk/>
            <pc:sldMk cId="3863584659" sldId="813"/>
            <ac:spMk id="4" creationId="{058C8C88-1C9F-4C12-8AD0-4E68F336013A}"/>
          </ac:spMkLst>
        </pc:spChg>
        <pc:spChg chg="add mod">
          <ac:chgData name="Minesh Patel" userId="a66d4990ec83ac90" providerId="LiveId" clId="{3437954D-A844-476F-8DC2-1BAA686EA9D6}" dt="2021-10-10T12:44:50.099" v="81"/>
          <ac:spMkLst>
            <pc:docMk/>
            <pc:sldMk cId="3863584659" sldId="813"/>
            <ac:spMk id="5" creationId="{0EC8B4A7-A281-43CE-941F-B1B08AF347D4}"/>
          </ac:spMkLst>
        </pc:spChg>
        <pc:spChg chg="mod">
          <ac:chgData name="Minesh Patel" userId="a66d4990ec83ac90" providerId="LiveId" clId="{3437954D-A844-476F-8DC2-1BAA686EA9D6}" dt="2021-10-10T12:44:34.932" v="78" actId="14100"/>
          <ac:spMkLst>
            <pc:docMk/>
            <pc:sldMk cId="3863584659" sldId="813"/>
            <ac:spMk id="6" creationId="{20732E2F-AE1A-447D-88CB-E62352219A9B}"/>
          </ac:spMkLst>
        </pc:spChg>
      </pc:sldChg>
      <pc:sldChg chg="addSp delSp modSp add del mod">
        <pc:chgData name="Minesh Patel" userId="a66d4990ec83ac90" providerId="LiveId" clId="{3437954D-A844-476F-8DC2-1BAA686EA9D6}" dt="2021-10-10T15:01:19.275" v="4748" actId="1076"/>
        <pc:sldMkLst>
          <pc:docMk/>
          <pc:sldMk cId="2324224322" sldId="815"/>
        </pc:sldMkLst>
        <pc:picChg chg="del">
          <ac:chgData name="Minesh Patel" userId="a66d4990ec83ac90" providerId="LiveId" clId="{3437954D-A844-476F-8DC2-1BAA686EA9D6}" dt="2021-10-10T15:01:13.260" v="4745" actId="478"/>
          <ac:picMkLst>
            <pc:docMk/>
            <pc:sldMk cId="2324224322" sldId="815"/>
            <ac:picMk id="9" creationId="{54EE60FE-0C40-4ADA-B03A-3CC7D62CCBA3}"/>
          </ac:picMkLst>
        </pc:picChg>
        <pc:picChg chg="add mod">
          <ac:chgData name="Minesh Patel" userId="a66d4990ec83ac90" providerId="LiveId" clId="{3437954D-A844-476F-8DC2-1BAA686EA9D6}" dt="2021-10-10T15:01:19.275" v="4748" actId="1076"/>
          <ac:picMkLst>
            <pc:docMk/>
            <pc:sldMk cId="2324224322" sldId="815"/>
            <ac:picMk id="12" creationId="{2637E932-BE3C-48F3-9E98-7E3695E4BC57}"/>
          </ac:picMkLst>
        </pc:picChg>
      </pc:sldChg>
      <pc:sldChg chg="addSp modSp">
        <pc:chgData name="Minesh Patel" userId="a66d4990ec83ac90" providerId="LiveId" clId="{3437954D-A844-476F-8DC2-1BAA686EA9D6}" dt="2021-10-10T12:46:29.145" v="95"/>
        <pc:sldMkLst>
          <pc:docMk/>
          <pc:sldMk cId="4180620006" sldId="816"/>
        </pc:sldMkLst>
        <pc:spChg chg="add mod">
          <ac:chgData name="Minesh Patel" userId="a66d4990ec83ac90" providerId="LiveId" clId="{3437954D-A844-476F-8DC2-1BAA686EA9D6}" dt="2021-10-10T12:45:00.657" v="82"/>
          <ac:spMkLst>
            <pc:docMk/>
            <pc:sldMk cId="4180620006" sldId="816"/>
            <ac:spMk id="4" creationId="{7D2C0879-ED64-46CB-B50F-7F2D6A9948BC}"/>
          </ac:spMkLst>
        </pc:spChg>
        <pc:spChg chg="add mod">
          <ac:chgData name="Minesh Patel" userId="a66d4990ec83ac90" providerId="LiveId" clId="{3437954D-A844-476F-8DC2-1BAA686EA9D6}" dt="2021-10-10T12:46:29.145" v="95"/>
          <ac:spMkLst>
            <pc:docMk/>
            <pc:sldMk cId="4180620006" sldId="816"/>
            <ac:spMk id="5" creationId="{56CA8857-0604-44CA-A2F8-20461BE9410B}"/>
          </ac:spMkLst>
        </pc:spChg>
      </pc:sldChg>
      <pc:sldChg chg="modSp mod modAnim modNotesTx">
        <pc:chgData name="Minesh Patel" userId="a66d4990ec83ac90" providerId="LiveId" clId="{3437954D-A844-476F-8DC2-1BAA686EA9D6}" dt="2021-10-10T14:39:01.194" v="3674" actId="20577"/>
        <pc:sldMkLst>
          <pc:docMk/>
          <pc:sldMk cId="2130899036" sldId="818"/>
        </pc:sldMkLst>
        <pc:spChg chg="mod">
          <ac:chgData name="Minesh Patel" userId="a66d4990ec83ac90" providerId="LiveId" clId="{3437954D-A844-476F-8DC2-1BAA686EA9D6}" dt="2021-10-10T14:26:13.852" v="2651" actId="20577"/>
          <ac:spMkLst>
            <pc:docMk/>
            <pc:sldMk cId="2130899036" sldId="818"/>
            <ac:spMk id="2" creationId="{B571D97D-F36B-4A6A-9DCD-1E99183CB228}"/>
          </ac:spMkLst>
        </pc:spChg>
        <pc:spChg chg="mod">
          <ac:chgData name="Minesh Patel" userId="a66d4990ec83ac90" providerId="LiveId" clId="{3437954D-A844-476F-8DC2-1BAA686EA9D6}" dt="2021-10-10T14:38:11.057" v="3666" actId="207"/>
          <ac:spMkLst>
            <pc:docMk/>
            <pc:sldMk cId="2130899036" sldId="818"/>
            <ac:spMk id="3" creationId="{63F3922A-C85B-4212-AF43-07BE666F8C17}"/>
          </ac:spMkLst>
        </pc:spChg>
      </pc:sldChg>
      <pc:sldChg chg="addSp delSp modSp mod modAnim modNotesTx">
        <pc:chgData name="Minesh Patel" userId="a66d4990ec83ac90" providerId="LiveId" clId="{3437954D-A844-476F-8DC2-1BAA686EA9D6}" dt="2021-10-10T14:06:22.806" v="1649" actId="20577"/>
        <pc:sldMkLst>
          <pc:docMk/>
          <pc:sldMk cId="1949817092" sldId="824"/>
        </pc:sldMkLst>
        <pc:spChg chg="mod">
          <ac:chgData name="Minesh Patel" userId="a66d4990ec83ac90" providerId="LiveId" clId="{3437954D-A844-476F-8DC2-1BAA686EA9D6}" dt="2021-10-10T13:54:33.014" v="833" actId="571"/>
          <ac:spMkLst>
            <pc:docMk/>
            <pc:sldMk cId="1949817092" sldId="824"/>
            <ac:spMk id="30" creationId="{CAB45E24-F190-48A2-9959-46D543A3304D}"/>
          </ac:spMkLst>
        </pc:spChg>
        <pc:spChg chg="mod">
          <ac:chgData name="Minesh Patel" userId="a66d4990ec83ac90" providerId="LiveId" clId="{3437954D-A844-476F-8DC2-1BAA686EA9D6}" dt="2021-10-10T13:54:33.014" v="833" actId="571"/>
          <ac:spMkLst>
            <pc:docMk/>
            <pc:sldMk cId="1949817092" sldId="824"/>
            <ac:spMk id="37" creationId="{87142BB6-C96C-48E9-94F8-25A17FAEF20C}"/>
          </ac:spMkLst>
        </pc:spChg>
        <pc:spChg chg="mod">
          <ac:chgData name="Minesh Patel" userId="a66d4990ec83ac90" providerId="LiveId" clId="{3437954D-A844-476F-8DC2-1BAA686EA9D6}" dt="2021-10-10T13:54:33.014" v="833" actId="571"/>
          <ac:spMkLst>
            <pc:docMk/>
            <pc:sldMk cId="1949817092" sldId="824"/>
            <ac:spMk id="39" creationId="{8E5CE2EC-61C1-454C-AF6F-597CC3F7F37C}"/>
          </ac:spMkLst>
        </pc:spChg>
        <pc:spChg chg="mod">
          <ac:chgData name="Minesh Patel" userId="a66d4990ec83ac90" providerId="LiveId" clId="{3437954D-A844-476F-8DC2-1BAA686EA9D6}" dt="2021-10-10T13:54:33.014" v="833" actId="571"/>
          <ac:spMkLst>
            <pc:docMk/>
            <pc:sldMk cId="1949817092" sldId="824"/>
            <ac:spMk id="40" creationId="{512C2211-EB83-4AAF-902D-55D9017DF394}"/>
          </ac:spMkLst>
        </pc:spChg>
        <pc:spChg chg="mod">
          <ac:chgData name="Minesh Patel" userId="a66d4990ec83ac90" providerId="LiveId" clId="{3437954D-A844-476F-8DC2-1BAA686EA9D6}" dt="2021-10-10T14:05:20.659" v="1519" actId="1076"/>
          <ac:spMkLst>
            <pc:docMk/>
            <pc:sldMk cId="1949817092" sldId="824"/>
            <ac:spMk id="43" creationId="{9F18097A-D329-41DF-93D0-8B8B8FEFB2F0}"/>
          </ac:spMkLst>
        </pc:spChg>
        <pc:spChg chg="mod">
          <ac:chgData name="Minesh Patel" userId="a66d4990ec83ac90" providerId="LiveId" clId="{3437954D-A844-476F-8DC2-1BAA686EA9D6}" dt="2021-10-10T14:05:31.185" v="1521" actId="1076"/>
          <ac:spMkLst>
            <pc:docMk/>
            <pc:sldMk cId="1949817092" sldId="824"/>
            <ac:spMk id="52" creationId="{719D2D4A-56F3-4789-B8E1-E2A49BB1BA62}"/>
          </ac:spMkLst>
        </pc:spChg>
        <pc:spChg chg="mod">
          <ac:chgData name="Minesh Patel" userId="a66d4990ec83ac90" providerId="LiveId" clId="{3437954D-A844-476F-8DC2-1BAA686EA9D6}" dt="2021-10-10T13:54:33.014" v="833" actId="571"/>
          <ac:spMkLst>
            <pc:docMk/>
            <pc:sldMk cId="1949817092" sldId="824"/>
            <ac:spMk id="54" creationId="{58DADE9B-A81D-4F02-9150-95DE990E5AF2}"/>
          </ac:spMkLst>
        </pc:spChg>
        <pc:spChg chg="mod">
          <ac:chgData name="Minesh Patel" userId="a66d4990ec83ac90" providerId="LiveId" clId="{3437954D-A844-476F-8DC2-1BAA686EA9D6}" dt="2021-10-10T13:54:33.014" v="833" actId="571"/>
          <ac:spMkLst>
            <pc:docMk/>
            <pc:sldMk cId="1949817092" sldId="824"/>
            <ac:spMk id="55" creationId="{865AC7C6-684D-4C22-AB14-531B77859D73}"/>
          </ac:spMkLst>
        </pc:spChg>
        <pc:spChg chg="mod">
          <ac:chgData name="Minesh Patel" userId="a66d4990ec83ac90" providerId="LiveId" clId="{3437954D-A844-476F-8DC2-1BAA686EA9D6}" dt="2021-10-10T13:54:33.014" v="833" actId="571"/>
          <ac:spMkLst>
            <pc:docMk/>
            <pc:sldMk cId="1949817092" sldId="824"/>
            <ac:spMk id="59" creationId="{976A9140-83C2-4D12-AD5B-B95E4765BBF0}"/>
          </ac:spMkLst>
        </pc:spChg>
        <pc:spChg chg="mod">
          <ac:chgData name="Minesh Patel" userId="a66d4990ec83ac90" providerId="LiveId" clId="{3437954D-A844-476F-8DC2-1BAA686EA9D6}" dt="2021-10-10T13:54:33.014" v="833" actId="571"/>
          <ac:spMkLst>
            <pc:docMk/>
            <pc:sldMk cId="1949817092" sldId="824"/>
            <ac:spMk id="60" creationId="{7C8599E1-4CC2-4E97-AB05-463F0DF1F591}"/>
          </ac:spMkLst>
        </pc:spChg>
        <pc:spChg chg="mod">
          <ac:chgData name="Minesh Patel" userId="a66d4990ec83ac90" providerId="LiveId" clId="{3437954D-A844-476F-8DC2-1BAA686EA9D6}" dt="2021-10-10T13:54:33.014" v="833" actId="571"/>
          <ac:spMkLst>
            <pc:docMk/>
            <pc:sldMk cId="1949817092" sldId="824"/>
            <ac:spMk id="65" creationId="{7B44FA47-3F9B-46EE-AC4B-E445467F732A}"/>
          </ac:spMkLst>
        </pc:spChg>
        <pc:spChg chg="mod">
          <ac:chgData name="Minesh Patel" userId="a66d4990ec83ac90" providerId="LiveId" clId="{3437954D-A844-476F-8DC2-1BAA686EA9D6}" dt="2021-10-10T13:54:33.014" v="833" actId="571"/>
          <ac:spMkLst>
            <pc:docMk/>
            <pc:sldMk cId="1949817092" sldId="824"/>
            <ac:spMk id="69" creationId="{C8C2FDDF-3D29-4C38-979C-42189F682D4E}"/>
          </ac:spMkLst>
        </pc:spChg>
        <pc:spChg chg="mod">
          <ac:chgData name="Minesh Patel" userId="a66d4990ec83ac90" providerId="LiveId" clId="{3437954D-A844-476F-8DC2-1BAA686EA9D6}" dt="2021-10-10T13:54:33.014" v="833" actId="571"/>
          <ac:spMkLst>
            <pc:docMk/>
            <pc:sldMk cId="1949817092" sldId="824"/>
            <ac:spMk id="72" creationId="{0B5FF0DD-EAFE-473F-A39A-C9117FF42FC1}"/>
          </ac:spMkLst>
        </pc:spChg>
        <pc:grpChg chg="mod">
          <ac:chgData name="Minesh Patel" userId="a66d4990ec83ac90" providerId="LiveId" clId="{3437954D-A844-476F-8DC2-1BAA686EA9D6}" dt="2021-10-10T13:54:33.014" v="833" actId="571"/>
          <ac:grpSpMkLst>
            <pc:docMk/>
            <pc:sldMk cId="1949817092" sldId="824"/>
            <ac:grpSpMk id="8" creationId="{8D044CD3-D288-4385-8187-61F6D7989794}"/>
          </ac:grpSpMkLst>
        </pc:grpChg>
        <pc:cxnChg chg="add del mod">
          <ac:chgData name="Minesh Patel" userId="a66d4990ec83ac90" providerId="LiveId" clId="{3437954D-A844-476F-8DC2-1BAA686EA9D6}" dt="2021-10-10T13:54:33.351" v="834" actId="478"/>
          <ac:cxnSpMkLst>
            <pc:docMk/>
            <pc:sldMk cId="1949817092" sldId="824"/>
            <ac:cxnSpMk id="26" creationId="{D4625129-64AC-49E9-BF59-6E9765ECE7F7}"/>
          </ac:cxnSpMkLst>
        </pc:cxnChg>
        <pc:cxnChg chg="mod">
          <ac:chgData name="Minesh Patel" userId="a66d4990ec83ac90" providerId="LiveId" clId="{3437954D-A844-476F-8DC2-1BAA686EA9D6}" dt="2021-10-10T14:05:25.698" v="1520" actId="1076"/>
          <ac:cxnSpMkLst>
            <pc:docMk/>
            <pc:sldMk cId="1949817092" sldId="824"/>
            <ac:cxnSpMk id="45" creationId="{1B7659C5-2520-45C2-9A04-E44D5590203E}"/>
          </ac:cxnSpMkLst>
        </pc:cxnChg>
        <pc:cxnChg chg="mod">
          <ac:chgData name="Minesh Patel" userId="a66d4990ec83ac90" providerId="LiveId" clId="{3437954D-A844-476F-8DC2-1BAA686EA9D6}" dt="2021-10-10T13:54:33.014" v="833" actId="571"/>
          <ac:cxnSpMkLst>
            <pc:docMk/>
            <pc:sldMk cId="1949817092" sldId="824"/>
            <ac:cxnSpMk id="58" creationId="{C05C4BDF-2EE5-42A0-A517-B277F9151C18}"/>
          </ac:cxnSpMkLst>
        </pc:cxnChg>
        <pc:cxnChg chg="mod">
          <ac:chgData name="Minesh Patel" userId="a66d4990ec83ac90" providerId="LiveId" clId="{3437954D-A844-476F-8DC2-1BAA686EA9D6}" dt="2021-10-10T13:54:33.014" v="833" actId="571"/>
          <ac:cxnSpMkLst>
            <pc:docMk/>
            <pc:sldMk cId="1949817092" sldId="824"/>
            <ac:cxnSpMk id="62" creationId="{CE328495-A9D5-4D2A-A7D8-52C028FBE2B2}"/>
          </ac:cxnSpMkLst>
        </pc:cxnChg>
        <pc:cxnChg chg="mod">
          <ac:chgData name="Minesh Patel" userId="a66d4990ec83ac90" providerId="LiveId" clId="{3437954D-A844-476F-8DC2-1BAA686EA9D6}" dt="2021-10-10T13:54:33.014" v="833" actId="571"/>
          <ac:cxnSpMkLst>
            <pc:docMk/>
            <pc:sldMk cId="1949817092" sldId="824"/>
            <ac:cxnSpMk id="64" creationId="{0986CD32-9410-4B71-B6F8-CD0E72505B8B}"/>
          </ac:cxnSpMkLst>
        </pc:cxnChg>
        <pc:cxnChg chg="mod">
          <ac:chgData name="Minesh Patel" userId="a66d4990ec83ac90" providerId="LiveId" clId="{3437954D-A844-476F-8DC2-1BAA686EA9D6}" dt="2021-10-10T13:54:33.014" v="833" actId="571"/>
          <ac:cxnSpMkLst>
            <pc:docMk/>
            <pc:sldMk cId="1949817092" sldId="824"/>
            <ac:cxnSpMk id="70" creationId="{25A022FA-E5F4-4CF6-B3EC-FE792AB49B63}"/>
          </ac:cxnSpMkLst>
        </pc:cxnChg>
        <pc:cxnChg chg="mod">
          <ac:chgData name="Minesh Patel" userId="a66d4990ec83ac90" providerId="LiveId" clId="{3437954D-A844-476F-8DC2-1BAA686EA9D6}" dt="2021-10-10T13:54:33.014" v="833" actId="571"/>
          <ac:cxnSpMkLst>
            <pc:docMk/>
            <pc:sldMk cId="1949817092" sldId="824"/>
            <ac:cxnSpMk id="71" creationId="{8227121A-B5BF-4177-96D3-873C06CF298E}"/>
          </ac:cxnSpMkLst>
        </pc:cxnChg>
        <pc:cxnChg chg="mod">
          <ac:chgData name="Minesh Patel" userId="a66d4990ec83ac90" providerId="LiveId" clId="{3437954D-A844-476F-8DC2-1BAA686EA9D6}" dt="2021-10-10T13:54:33.014" v="833" actId="571"/>
          <ac:cxnSpMkLst>
            <pc:docMk/>
            <pc:sldMk cId="1949817092" sldId="824"/>
            <ac:cxnSpMk id="74" creationId="{DFA0FFAB-6934-404E-A87D-092BA937BB57}"/>
          </ac:cxnSpMkLst>
        </pc:cxnChg>
      </pc:sldChg>
      <pc:sldChg chg="modNotesTx">
        <pc:chgData name="Minesh Patel" userId="a66d4990ec83ac90" providerId="LiveId" clId="{3437954D-A844-476F-8DC2-1BAA686EA9D6}" dt="2021-10-10T14:02:18.596" v="1441" actId="20577"/>
        <pc:sldMkLst>
          <pc:docMk/>
          <pc:sldMk cId="2360808980" sldId="826"/>
        </pc:sldMkLst>
      </pc:sldChg>
      <pc:sldChg chg="modSp mod modAnim modNotesTx">
        <pc:chgData name="Minesh Patel" userId="a66d4990ec83ac90" providerId="LiveId" clId="{3437954D-A844-476F-8DC2-1BAA686EA9D6}" dt="2021-10-10T14:09:15.015" v="1770" actId="20577"/>
        <pc:sldMkLst>
          <pc:docMk/>
          <pc:sldMk cId="2661467452" sldId="827"/>
        </pc:sldMkLst>
        <pc:spChg chg="mod">
          <ac:chgData name="Minesh Patel" userId="a66d4990ec83ac90" providerId="LiveId" clId="{3437954D-A844-476F-8DC2-1BAA686EA9D6}" dt="2021-10-10T14:08:29.160" v="1703" actId="27636"/>
          <ac:spMkLst>
            <pc:docMk/>
            <pc:sldMk cId="2661467452" sldId="827"/>
            <ac:spMk id="81" creationId="{E43BD31F-73D7-4932-952A-DA9FF0D11F28}"/>
          </ac:spMkLst>
        </pc:spChg>
        <pc:grpChg chg="mod">
          <ac:chgData name="Minesh Patel" userId="a66d4990ec83ac90" providerId="LiveId" clId="{3437954D-A844-476F-8DC2-1BAA686EA9D6}" dt="2021-10-10T14:07:44.284" v="1665" actId="1076"/>
          <ac:grpSpMkLst>
            <pc:docMk/>
            <pc:sldMk cId="2661467452" sldId="827"/>
            <ac:grpSpMk id="3" creationId="{9086F7C3-B70D-42FF-AA14-90421B454BF0}"/>
          </ac:grpSpMkLst>
        </pc:grpChg>
      </pc:sldChg>
      <pc:sldChg chg="modSp mod">
        <pc:chgData name="Minesh Patel" userId="a66d4990ec83ac90" providerId="LiveId" clId="{3437954D-A844-476F-8DC2-1BAA686EA9D6}" dt="2021-10-10T12:42:24.917" v="67" actId="1076"/>
        <pc:sldMkLst>
          <pc:docMk/>
          <pc:sldMk cId="291406673" sldId="828"/>
        </pc:sldMkLst>
        <pc:spChg chg="mod">
          <ac:chgData name="Minesh Patel" userId="a66d4990ec83ac90" providerId="LiveId" clId="{3437954D-A844-476F-8DC2-1BAA686EA9D6}" dt="2021-10-10T12:42:24.917" v="67" actId="1076"/>
          <ac:spMkLst>
            <pc:docMk/>
            <pc:sldMk cId="291406673" sldId="828"/>
            <ac:spMk id="2" creationId="{00000000-0000-0000-0000-000000000000}"/>
          </ac:spMkLst>
        </pc:spChg>
        <pc:spChg chg="mod">
          <ac:chgData name="Minesh Patel" userId="a66d4990ec83ac90" providerId="LiveId" clId="{3437954D-A844-476F-8DC2-1BAA686EA9D6}" dt="2021-10-10T12:42:24.917" v="67" actId="1076"/>
          <ac:spMkLst>
            <pc:docMk/>
            <pc:sldMk cId="291406673" sldId="828"/>
            <ac:spMk id="3" creationId="{00000000-0000-0000-0000-000000000000}"/>
          </ac:spMkLst>
        </pc:spChg>
        <pc:spChg chg="mod">
          <ac:chgData name="Minesh Patel" userId="a66d4990ec83ac90" providerId="LiveId" clId="{3437954D-A844-476F-8DC2-1BAA686EA9D6}" dt="2021-10-10T12:41:12.982" v="49" actId="1076"/>
          <ac:spMkLst>
            <pc:docMk/>
            <pc:sldMk cId="291406673" sldId="828"/>
            <ac:spMk id="10" creationId="{81DC89F4-576A-4188-9FE0-D6A1794739A8}"/>
          </ac:spMkLst>
        </pc:spChg>
        <pc:spChg chg="mod">
          <ac:chgData name="Minesh Patel" userId="a66d4990ec83ac90" providerId="LiveId" clId="{3437954D-A844-476F-8DC2-1BAA686EA9D6}" dt="2021-10-10T12:41:12.982" v="49" actId="1076"/>
          <ac:spMkLst>
            <pc:docMk/>
            <pc:sldMk cId="291406673" sldId="828"/>
            <ac:spMk id="11" creationId="{287E81F0-3D6E-4B8D-B892-8E730EA51E97}"/>
          </ac:spMkLst>
        </pc:spChg>
        <pc:picChg chg="mod">
          <ac:chgData name="Minesh Patel" userId="a66d4990ec83ac90" providerId="LiveId" clId="{3437954D-A844-476F-8DC2-1BAA686EA9D6}" dt="2021-10-10T12:40:21.105" v="38" actId="1076"/>
          <ac:picMkLst>
            <pc:docMk/>
            <pc:sldMk cId="291406673" sldId="828"/>
            <ac:picMk id="6" creationId="{29C36272-1966-4A37-B42B-3499713D16E1}"/>
          </ac:picMkLst>
        </pc:picChg>
        <pc:picChg chg="mod">
          <ac:chgData name="Minesh Patel" userId="a66d4990ec83ac90" providerId="LiveId" clId="{3437954D-A844-476F-8DC2-1BAA686EA9D6}" dt="2021-10-10T12:42:15.740" v="65" actId="1076"/>
          <ac:picMkLst>
            <pc:docMk/>
            <pc:sldMk cId="291406673" sldId="828"/>
            <ac:picMk id="7" creationId="{9E04E6F8-41E6-4511-91FA-7459FDA6080C}"/>
          </ac:picMkLst>
        </pc:picChg>
        <pc:picChg chg="mod">
          <ac:chgData name="Minesh Patel" userId="a66d4990ec83ac90" providerId="LiveId" clId="{3437954D-A844-476F-8DC2-1BAA686EA9D6}" dt="2021-10-10T12:42:15.740" v="65" actId="1076"/>
          <ac:picMkLst>
            <pc:docMk/>
            <pc:sldMk cId="291406673" sldId="828"/>
            <ac:picMk id="8" creationId="{D4462877-46B6-4810-B256-3DB37151FE02}"/>
          </ac:picMkLst>
        </pc:picChg>
        <pc:picChg chg="mod">
          <ac:chgData name="Minesh Patel" userId="a66d4990ec83ac90" providerId="LiveId" clId="{3437954D-A844-476F-8DC2-1BAA686EA9D6}" dt="2021-10-10T12:42:15.740" v="65" actId="1076"/>
          <ac:picMkLst>
            <pc:docMk/>
            <pc:sldMk cId="291406673" sldId="828"/>
            <ac:picMk id="9" creationId="{FFAAAB43-623C-446D-BA26-E00A0DC3A536}"/>
          </ac:picMkLst>
        </pc:picChg>
        <pc:picChg chg="mod">
          <ac:chgData name="Minesh Patel" userId="a66d4990ec83ac90" providerId="LiveId" clId="{3437954D-A844-476F-8DC2-1BAA686EA9D6}" dt="2021-10-10T12:40:21.105" v="38" actId="1076"/>
          <ac:picMkLst>
            <pc:docMk/>
            <pc:sldMk cId="291406673" sldId="828"/>
            <ac:picMk id="1028" creationId="{EAEC77A9-5043-4150-968B-B3891A2241B4}"/>
          </ac:picMkLst>
        </pc:picChg>
      </pc:sldChg>
      <pc:sldChg chg="del">
        <pc:chgData name="Minesh Patel" userId="a66d4990ec83ac90" providerId="LiveId" clId="{3437954D-A844-476F-8DC2-1BAA686EA9D6}" dt="2021-10-10T12:42:55.982" v="77" actId="47"/>
        <pc:sldMkLst>
          <pc:docMk/>
          <pc:sldMk cId="1251011572" sldId="830"/>
        </pc:sldMkLst>
      </pc:sldChg>
      <pc:sldChg chg="addSp delSp modSp mod ord modNotesTx">
        <pc:chgData name="Minesh Patel" userId="a66d4990ec83ac90" providerId="LiveId" clId="{3437954D-A844-476F-8DC2-1BAA686EA9D6}" dt="2021-10-10T15:00:43.552" v="4741" actId="20578"/>
        <pc:sldMkLst>
          <pc:docMk/>
          <pc:sldMk cId="2450220522" sldId="831"/>
        </pc:sldMkLst>
        <pc:spChg chg="mod">
          <ac:chgData name="Minesh Patel" userId="a66d4990ec83ac90" providerId="LiveId" clId="{3437954D-A844-476F-8DC2-1BAA686EA9D6}" dt="2021-10-10T14:43:17.092" v="3808" actId="1076"/>
          <ac:spMkLst>
            <pc:docMk/>
            <pc:sldMk cId="2450220522" sldId="831"/>
            <ac:spMk id="3" creationId="{0F913B56-3883-4A58-86A3-7ECDA2B4450A}"/>
          </ac:spMkLst>
        </pc:spChg>
        <pc:spChg chg="add del mod">
          <ac:chgData name="Minesh Patel" userId="a66d4990ec83ac90" providerId="LiveId" clId="{3437954D-A844-476F-8DC2-1BAA686EA9D6}" dt="2021-10-10T14:43:01.499" v="3805" actId="478"/>
          <ac:spMkLst>
            <pc:docMk/>
            <pc:sldMk cId="2450220522" sldId="831"/>
            <ac:spMk id="9" creationId="{F84B6A51-5DBF-43EB-85CC-0A1626A0885D}"/>
          </ac:spMkLst>
        </pc:spChg>
      </pc:sldChg>
      <pc:sldChg chg="modSp mod modNotesTx">
        <pc:chgData name="Minesh Patel" userId="a66d4990ec83ac90" providerId="LiveId" clId="{3437954D-A844-476F-8DC2-1BAA686EA9D6}" dt="2021-10-10T14:59:26.619" v="4724" actId="20577"/>
        <pc:sldMkLst>
          <pc:docMk/>
          <pc:sldMk cId="3103901093" sldId="832"/>
        </pc:sldMkLst>
        <pc:spChg chg="mod">
          <ac:chgData name="Minesh Patel" userId="a66d4990ec83ac90" providerId="LiveId" clId="{3437954D-A844-476F-8DC2-1BAA686EA9D6}" dt="2021-10-10T14:47:08.551" v="4030" actId="1037"/>
          <ac:spMkLst>
            <pc:docMk/>
            <pc:sldMk cId="3103901093" sldId="832"/>
            <ac:spMk id="12" creationId="{A9809D18-37EB-4FA0-A18A-727A747DEB16}"/>
          </ac:spMkLst>
        </pc:spChg>
        <pc:spChg chg="mod">
          <ac:chgData name="Minesh Patel" userId="a66d4990ec83ac90" providerId="LiveId" clId="{3437954D-A844-476F-8DC2-1BAA686EA9D6}" dt="2021-10-10T14:49:59.095" v="4131" actId="255"/>
          <ac:spMkLst>
            <pc:docMk/>
            <pc:sldMk cId="3103901093" sldId="832"/>
            <ac:spMk id="15" creationId="{691E0A10-6216-4797-AE95-0EE83EA0FE5F}"/>
          </ac:spMkLst>
        </pc:spChg>
      </pc:sldChg>
      <pc:sldChg chg="modSp add mod modNotesTx">
        <pc:chgData name="Minesh Patel" userId="a66d4990ec83ac90" providerId="LiveId" clId="{3437954D-A844-476F-8DC2-1BAA686EA9D6}" dt="2021-10-10T12:42:54.125" v="76"/>
        <pc:sldMkLst>
          <pc:docMk/>
          <pc:sldMk cId="2812917059" sldId="833"/>
        </pc:sldMkLst>
        <pc:spChg chg="mod">
          <ac:chgData name="Minesh Patel" userId="a66d4990ec83ac90" providerId="LiveId" clId="{3437954D-A844-476F-8DC2-1BAA686EA9D6}" dt="2021-10-10T12:42:45.008" v="75" actId="1076"/>
          <ac:spMkLst>
            <pc:docMk/>
            <pc:sldMk cId="2812917059" sldId="833"/>
            <ac:spMk id="3" creationId="{00000000-0000-0000-0000-000000000000}"/>
          </ac:spMkLst>
        </pc:spChg>
      </pc:sldChg>
      <pc:sldChg chg="new del">
        <pc:chgData name="Minesh Patel" userId="a66d4990ec83ac90" providerId="LiveId" clId="{3437954D-A844-476F-8DC2-1BAA686EA9D6}" dt="2021-10-10T12:47:34.073" v="107" actId="680"/>
        <pc:sldMkLst>
          <pc:docMk/>
          <pc:sldMk cId="1228786282" sldId="834"/>
        </pc:sldMkLst>
      </pc:sldChg>
      <pc:sldChg chg="new del">
        <pc:chgData name="Minesh Patel" userId="a66d4990ec83ac90" providerId="LiveId" clId="{3437954D-A844-476F-8DC2-1BAA686EA9D6}" dt="2021-10-10T12:46:58.872" v="101" actId="680"/>
        <pc:sldMkLst>
          <pc:docMk/>
          <pc:sldMk cId="2072572871" sldId="834"/>
        </pc:sldMkLst>
      </pc:sldChg>
      <pc:sldChg chg="modSp add mod modNotesTx">
        <pc:chgData name="Minesh Patel" userId="a66d4990ec83ac90" providerId="LiveId" clId="{3437954D-A844-476F-8DC2-1BAA686EA9D6}" dt="2021-10-10T12:50:21.401" v="242" actId="113"/>
        <pc:sldMkLst>
          <pc:docMk/>
          <pc:sldMk cId="2673160825" sldId="834"/>
        </pc:sldMkLst>
        <pc:spChg chg="mod">
          <ac:chgData name="Minesh Patel" userId="a66d4990ec83ac90" providerId="LiveId" clId="{3437954D-A844-476F-8DC2-1BAA686EA9D6}" dt="2021-10-10T12:50:21.401" v="242" actId="113"/>
          <ac:spMkLst>
            <pc:docMk/>
            <pc:sldMk cId="2673160825" sldId="834"/>
            <ac:spMk id="8" creationId="{037D2458-FFDC-4C69-999C-A53E372AD8A0}"/>
          </ac:spMkLst>
        </pc:spChg>
      </pc:sldChg>
      <pc:sldChg chg="add modNotesTx">
        <pc:chgData name="Minesh Patel" userId="a66d4990ec83ac90" providerId="LiveId" clId="{3437954D-A844-476F-8DC2-1BAA686EA9D6}" dt="2021-10-10T13:52:09.816" v="830"/>
        <pc:sldMkLst>
          <pc:docMk/>
          <pc:sldMk cId="3214417482" sldId="835"/>
        </pc:sldMkLst>
      </pc:sldChg>
      <pc:sldChg chg="delSp modSp add mod modAnim modNotesTx">
        <pc:chgData name="Minesh Patel" userId="a66d4990ec83ac90" providerId="LiveId" clId="{3437954D-A844-476F-8DC2-1BAA686EA9D6}" dt="2021-10-10T14:45:58.043" v="4016" actId="20577"/>
        <pc:sldMkLst>
          <pc:docMk/>
          <pc:sldMk cId="171327599" sldId="836"/>
        </pc:sldMkLst>
        <pc:spChg chg="mod">
          <ac:chgData name="Minesh Patel" userId="a66d4990ec83ac90" providerId="LiveId" clId="{3437954D-A844-476F-8DC2-1BAA686EA9D6}" dt="2021-10-10T14:44:46.474" v="3821" actId="1582"/>
          <ac:spMkLst>
            <pc:docMk/>
            <pc:sldMk cId="171327599" sldId="836"/>
            <ac:spMk id="8" creationId="{1A83CBDF-4E9B-4094-9927-F4CAA880A498}"/>
          </ac:spMkLst>
        </pc:spChg>
        <pc:spChg chg="mod">
          <ac:chgData name="Minesh Patel" userId="a66d4990ec83ac90" providerId="LiveId" clId="{3437954D-A844-476F-8DC2-1BAA686EA9D6}" dt="2021-10-10T14:44:54.671" v="3824" actId="14100"/>
          <ac:spMkLst>
            <pc:docMk/>
            <pc:sldMk cId="171327599" sldId="836"/>
            <ac:spMk id="9" creationId="{F84B6A51-5DBF-43EB-85CC-0A1626A0885D}"/>
          </ac:spMkLst>
        </pc:spChg>
        <pc:spChg chg="del">
          <ac:chgData name="Minesh Patel" userId="a66d4990ec83ac90" providerId="LiveId" clId="{3437954D-A844-476F-8DC2-1BAA686EA9D6}" dt="2021-10-10T14:44:13.841" v="3814" actId="478"/>
          <ac:spMkLst>
            <pc:docMk/>
            <pc:sldMk cId="171327599" sldId="836"/>
            <ac:spMk id="11" creationId="{04B72031-E770-4E76-91C5-23326477D6F3}"/>
          </ac:spMkLst>
        </pc:spChg>
        <pc:picChg chg="mod">
          <ac:chgData name="Minesh Patel" userId="a66d4990ec83ac90" providerId="LiveId" clId="{3437954D-A844-476F-8DC2-1BAA686EA9D6}" dt="2021-10-10T14:44:10.281" v="3812" actId="1076"/>
          <ac:picMkLst>
            <pc:docMk/>
            <pc:sldMk cId="171327599" sldId="836"/>
            <ac:picMk id="6" creationId="{A3DBE929-E653-406D-A516-A478F1DAA9E9}"/>
          </ac:picMkLst>
        </pc:picChg>
      </pc:sldChg>
      <pc:sldChg chg="add del">
        <pc:chgData name="Minesh Patel" userId="a66d4990ec83ac90" providerId="LiveId" clId="{3437954D-A844-476F-8DC2-1BAA686EA9D6}" dt="2021-10-10T14:25:13.156" v="2618" actId="47"/>
        <pc:sldMkLst>
          <pc:docMk/>
          <pc:sldMk cId="3825973333" sldId="836"/>
        </pc:sldMkLst>
      </pc:sldChg>
      <pc:sldChg chg="add del">
        <pc:chgData name="Minesh Patel" userId="a66d4990ec83ac90" providerId="LiveId" clId="{3437954D-A844-476F-8DC2-1BAA686EA9D6}" dt="2021-10-10T15:30:43.678" v="6532" actId="2696"/>
        <pc:sldMkLst>
          <pc:docMk/>
          <pc:sldMk cId="299779725" sldId="837"/>
        </pc:sldMkLst>
      </pc:sldChg>
      <pc:sldChg chg="add">
        <pc:chgData name="Minesh Patel" userId="a66d4990ec83ac90" providerId="LiveId" clId="{3437954D-A844-476F-8DC2-1BAA686EA9D6}" dt="2021-10-10T15:30:46.167" v="6533"/>
        <pc:sldMkLst>
          <pc:docMk/>
          <pc:sldMk cId="627573349" sldId="837"/>
        </pc:sldMkLst>
      </pc:sldChg>
    </pc:docChg>
  </pc:docChgLst>
  <pc:docChgLst>
    <pc:chgData name="Minesh Patel" userId="a66d4990ec83ac90" providerId="LiveId" clId="{0FC1CBB7-3812-467A-9C22-D99DCDEBE345}"/>
    <pc:docChg chg="undo redo custSel addSld delSld modSld sldOrd addSection modSection">
      <pc:chgData name="Minesh Patel" userId="a66d4990ec83ac90" providerId="LiveId" clId="{0FC1CBB7-3812-467A-9C22-D99DCDEBE345}" dt="2021-10-19T20:28:05.442" v="987" actId="20577"/>
      <pc:docMkLst>
        <pc:docMk/>
      </pc:docMkLst>
      <pc:sldChg chg="add">
        <pc:chgData name="Minesh Patel" userId="a66d4990ec83ac90" providerId="LiveId" clId="{0FC1CBB7-3812-467A-9C22-D99DCDEBE345}" dt="2021-10-19T19:48:10.360" v="808"/>
        <pc:sldMkLst>
          <pc:docMk/>
          <pc:sldMk cId="462382982" sldId="461"/>
        </pc:sldMkLst>
      </pc:sldChg>
      <pc:sldChg chg="addSp delSp modSp add mod">
        <pc:chgData name="Minesh Patel" userId="a66d4990ec83ac90" providerId="LiveId" clId="{0FC1CBB7-3812-467A-9C22-D99DCDEBE345}" dt="2021-10-19T19:46:39.294" v="803" actId="20577"/>
        <pc:sldMkLst>
          <pc:docMk/>
          <pc:sldMk cId="4175485674" sldId="465"/>
        </pc:sldMkLst>
        <pc:spChg chg="mod">
          <ac:chgData name="Minesh Patel" userId="a66d4990ec83ac90" providerId="LiveId" clId="{0FC1CBB7-3812-467A-9C22-D99DCDEBE345}" dt="2021-10-19T19:36:12.117" v="453" actId="27636"/>
          <ac:spMkLst>
            <pc:docMk/>
            <pc:sldMk cId="4175485674" sldId="465"/>
            <ac:spMk id="6" creationId="{6C61E60C-80FA-4E55-8D68-AE71C8A36D6A}"/>
          </ac:spMkLst>
        </pc:spChg>
        <pc:spChg chg="del">
          <ac:chgData name="Minesh Patel" userId="a66d4990ec83ac90" providerId="LiveId" clId="{0FC1CBB7-3812-467A-9C22-D99DCDEBE345}" dt="2021-10-19T16:09:08.849" v="79" actId="478"/>
          <ac:spMkLst>
            <pc:docMk/>
            <pc:sldMk cId="4175485674" sldId="465"/>
            <ac:spMk id="7" creationId="{F7A5E978-86DB-4C50-8BC1-2C712FDBE655}"/>
          </ac:spMkLst>
        </pc:spChg>
        <pc:spChg chg="del">
          <ac:chgData name="Minesh Patel" userId="a66d4990ec83ac90" providerId="LiveId" clId="{0FC1CBB7-3812-467A-9C22-D99DCDEBE345}" dt="2021-10-19T16:09:08.849" v="79" actId="478"/>
          <ac:spMkLst>
            <pc:docMk/>
            <pc:sldMk cId="4175485674" sldId="465"/>
            <ac:spMk id="10" creationId="{BA09D560-7F42-4E63-ACD3-EFAA035B5F8E}"/>
          </ac:spMkLst>
        </pc:spChg>
        <pc:spChg chg="del">
          <ac:chgData name="Minesh Patel" userId="a66d4990ec83ac90" providerId="LiveId" clId="{0FC1CBB7-3812-467A-9C22-D99DCDEBE345}" dt="2021-10-19T16:09:08.849" v="79" actId="478"/>
          <ac:spMkLst>
            <pc:docMk/>
            <pc:sldMk cId="4175485674" sldId="465"/>
            <ac:spMk id="11" creationId="{852B6327-0080-4573-94CE-80EE697EB30A}"/>
          </ac:spMkLst>
        </pc:spChg>
        <pc:spChg chg="del">
          <ac:chgData name="Minesh Patel" userId="a66d4990ec83ac90" providerId="LiveId" clId="{0FC1CBB7-3812-467A-9C22-D99DCDEBE345}" dt="2021-10-19T16:09:08.849" v="79" actId="478"/>
          <ac:spMkLst>
            <pc:docMk/>
            <pc:sldMk cId="4175485674" sldId="465"/>
            <ac:spMk id="12" creationId="{8681512D-3A9B-4C61-AC96-CB4D219ADECA}"/>
          </ac:spMkLst>
        </pc:spChg>
        <pc:spChg chg="del">
          <ac:chgData name="Minesh Patel" userId="a66d4990ec83ac90" providerId="LiveId" clId="{0FC1CBB7-3812-467A-9C22-D99DCDEBE345}" dt="2021-10-19T16:09:08.849" v="79" actId="478"/>
          <ac:spMkLst>
            <pc:docMk/>
            <pc:sldMk cId="4175485674" sldId="465"/>
            <ac:spMk id="13" creationId="{DA5D9965-C654-4CF6-83A1-9916B21A41A8}"/>
          </ac:spMkLst>
        </pc:spChg>
        <pc:spChg chg="del">
          <ac:chgData name="Minesh Patel" userId="a66d4990ec83ac90" providerId="LiveId" clId="{0FC1CBB7-3812-467A-9C22-D99DCDEBE345}" dt="2021-10-19T16:09:08.849" v="79" actId="478"/>
          <ac:spMkLst>
            <pc:docMk/>
            <pc:sldMk cId="4175485674" sldId="465"/>
            <ac:spMk id="15" creationId="{541034CC-2EEC-4035-A9D8-E65DF96D26DB}"/>
          </ac:spMkLst>
        </pc:spChg>
        <pc:spChg chg="add mod ord">
          <ac:chgData name="Minesh Patel" userId="a66d4990ec83ac90" providerId="LiveId" clId="{0FC1CBB7-3812-467A-9C22-D99DCDEBE345}" dt="2021-10-19T19:43:50.004" v="620" actId="1076"/>
          <ac:spMkLst>
            <pc:docMk/>
            <pc:sldMk cId="4175485674" sldId="465"/>
            <ac:spMk id="16" creationId="{443CC651-8E01-475C-AF47-E7ADB2C18277}"/>
          </ac:spMkLst>
        </pc:spChg>
        <pc:spChg chg="del">
          <ac:chgData name="Minesh Patel" userId="a66d4990ec83ac90" providerId="LiveId" clId="{0FC1CBB7-3812-467A-9C22-D99DCDEBE345}" dt="2021-10-19T16:09:08.849" v="79" actId="478"/>
          <ac:spMkLst>
            <pc:docMk/>
            <pc:sldMk cId="4175485674" sldId="465"/>
            <ac:spMk id="17" creationId="{7592DD2F-42AB-4160-89F2-7321583E0A8A}"/>
          </ac:spMkLst>
        </pc:spChg>
        <pc:spChg chg="del">
          <ac:chgData name="Minesh Patel" userId="a66d4990ec83ac90" providerId="LiveId" clId="{0FC1CBB7-3812-467A-9C22-D99DCDEBE345}" dt="2021-10-19T16:09:08.849" v="79" actId="478"/>
          <ac:spMkLst>
            <pc:docMk/>
            <pc:sldMk cId="4175485674" sldId="465"/>
            <ac:spMk id="18" creationId="{94D7BC65-E0F7-42ED-A636-A8B8292216D1}"/>
          </ac:spMkLst>
        </pc:spChg>
        <pc:spChg chg="del">
          <ac:chgData name="Minesh Patel" userId="a66d4990ec83ac90" providerId="LiveId" clId="{0FC1CBB7-3812-467A-9C22-D99DCDEBE345}" dt="2021-10-19T16:09:08.849" v="79" actId="478"/>
          <ac:spMkLst>
            <pc:docMk/>
            <pc:sldMk cId="4175485674" sldId="465"/>
            <ac:spMk id="19" creationId="{6995144F-35F1-486C-9A66-7CBC48E8A453}"/>
          </ac:spMkLst>
        </pc:spChg>
        <pc:spChg chg="del">
          <ac:chgData name="Minesh Patel" userId="a66d4990ec83ac90" providerId="LiveId" clId="{0FC1CBB7-3812-467A-9C22-D99DCDEBE345}" dt="2021-10-19T16:09:08.849" v="79" actId="478"/>
          <ac:spMkLst>
            <pc:docMk/>
            <pc:sldMk cId="4175485674" sldId="465"/>
            <ac:spMk id="22" creationId="{BC2ABD39-6119-41B1-8DB5-101BFD4E6C81}"/>
          </ac:spMkLst>
        </pc:spChg>
        <pc:spChg chg="del">
          <ac:chgData name="Minesh Patel" userId="a66d4990ec83ac90" providerId="LiveId" clId="{0FC1CBB7-3812-467A-9C22-D99DCDEBE345}" dt="2021-10-19T16:09:08.849" v="79" actId="478"/>
          <ac:spMkLst>
            <pc:docMk/>
            <pc:sldMk cId="4175485674" sldId="465"/>
            <ac:spMk id="23" creationId="{0D1B9E1A-A55D-448C-9C31-D796FAD4F007}"/>
          </ac:spMkLst>
        </pc:spChg>
        <pc:spChg chg="del">
          <ac:chgData name="Minesh Patel" userId="a66d4990ec83ac90" providerId="LiveId" clId="{0FC1CBB7-3812-467A-9C22-D99DCDEBE345}" dt="2021-10-19T16:09:08.849" v="79" actId="478"/>
          <ac:spMkLst>
            <pc:docMk/>
            <pc:sldMk cId="4175485674" sldId="465"/>
            <ac:spMk id="24" creationId="{22803A83-201E-481B-BA75-BEE26A6D1178}"/>
          </ac:spMkLst>
        </pc:spChg>
        <pc:spChg chg="del">
          <ac:chgData name="Minesh Patel" userId="a66d4990ec83ac90" providerId="LiveId" clId="{0FC1CBB7-3812-467A-9C22-D99DCDEBE345}" dt="2021-10-19T16:09:08.849" v="79" actId="478"/>
          <ac:spMkLst>
            <pc:docMk/>
            <pc:sldMk cId="4175485674" sldId="465"/>
            <ac:spMk id="25" creationId="{9BABF6ED-30C7-43DC-91BC-3F5CA03832A5}"/>
          </ac:spMkLst>
        </pc:spChg>
        <pc:spChg chg="del">
          <ac:chgData name="Minesh Patel" userId="a66d4990ec83ac90" providerId="LiveId" clId="{0FC1CBB7-3812-467A-9C22-D99DCDEBE345}" dt="2021-10-19T16:09:08.849" v="79" actId="478"/>
          <ac:spMkLst>
            <pc:docMk/>
            <pc:sldMk cId="4175485674" sldId="465"/>
            <ac:spMk id="28" creationId="{AA8804A8-EE81-4664-8F79-FBA211944DA5}"/>
          </ac:spMkLst>
        </pc:spChg>
        <pc:spChg chg="del">
          <ac:chgData name="Minesh Patel" userId="a66d4990ec83ac90" providerId="LiveId" clId="{0FC1CBB7-3812-467A-9C22-D99DCDEBE345}" dt="2021-10-19T16:09:08.849" v="79" actId="478"/>
          <ac:spMkLst>
            <pc:docMk/>
            <pc:sldMk cId="4175485674" sldId="465"/>
            <ac:spMk id="29" creationId="{6F5562DD-8E8A-476D-B364-8F271D2D0552}"/>
          </ac:spMkLst>
        </pc:spChg>
        <pc:spChg chg="del">
          <ac:chgData name="Minesh Patel" userId="a66d4990ec83ac90" providerId="LiveId" clId="{0FC1CBB7-3812-467A-9C22-D99DCDEBE345}" dt="2021-10-19T16:09:08.849" v="79" actId="478"/>
          <ac:spMkLst>
            <pc:docMk/>
            <pc:sldMk cId="4175485674" sldId="465"/>
            <ac:spMk id="30" creationId="{C1C32CB9-3797-468F-BECE-C43B662F495C}"/>
          </ac:spMkLst>
        </pc:spChg>
        <pc:spChg chg="del">
          <ac:chgData name="Minesh Patel" userId="a66d4990ec83ac90" providerId="LiveId" clId="{0FC1CBB7-3812-467A-9C22-D99DCDEBE345}" dt="2021-10-19T16:09:08.849" v="79" actId="478"/>
          <ac:spMkLst>
            <pc:docMk/>
            <pc:sldMk cId="4175485674" sldId="465"/>
            <ac:spMk id="31" creationId="{FB0E5AD7-238D-4EFE-88B7-E3B4B867796B}"/>
          </ac:spMkLst>
        </pc:spChg>
        <pc:spChg chg="del">
          <ac:chgData name="Minesh Patel" userId="a66d4990ec83ac90" providerId="LiveId" clId="{0FC1CBB7-3812-467A-9C22-D99DCDEBE345}" dt="2021-10-19T16:09:08.849" v="79" actId="478"/>
          <ac:spMkLst>
            <pc:docMk/>
            <pc:sldMk cId="4175485674" sldId="465"/>
            <ac:spMk id="34" creationId="{E4B1DF9D-36AB-4E04-82EA-61D8C94B03FB}"/>
          </ac:spMkLst>
        </pc:spChg>
        <pc:spChg chg="del">
          <ac:chgData name="Minesh Patel" userId="a66d4990ec83ac90" providerId="LiveId" clId="{0FC1CBB7-3812-467A-9C22-D99DCDEBE345}" dt="2021-10-19T16:09:08.849" v="79" actId="478"/>
          <ac:spMkLst>
            <pc:docMk/>
            <pc:sldMk cId="4175485674" sldId="465"/>
            <ac:spMk id="35" creationId="{07636CC9-3559-4BB5-96DF-A42100B5F76A}"/>
          </ac:spMkLst>
        </pc:spChg>
        <pc:spChg chg="del">
          <ac:chgData name="Minesh Patel" userId="a66d4990ec83ac90" providerId="LiveId" clId="{0FC1CBB7-3812-467A-9C22-D99DCDEBE345}" dt="2021-10-19T16:09:08.849" v="79" actId="478"/>
          <ac:spMkLst>
            <pc:docMk/>
            <pc:sldMk cId="4175485674" sldId="465"/>
            <ac:spMk id="36" creationId="{803EC029-5D57-4486-AF4E-9CF773589182}"/>
          </ac:spMkLst>
        </pc:spChg>
        <pc:spChg chg="del">
          <ac:chgData name="Minesh Patel" userId="a66d4990ec83ac90" providerId="LiveId" clId="{0FC1CBB7-3812-467A-9C22-D99DCDEBE345}" dt="2021-10-19T16:09:08.849" v="79" actId="478"/>
          <ac:spMkLst>
            <pc:docMk/>
            <pc:sldMk cId="4175485674" sldId="465"/>
            <ac:spMk id="37" creationId="{B365B1BC-AC74-4CFE-AD92-BFA2200EA672}"/>
          </ac:spMkLst>
        </pc:spChg>
        <pc:spChg chg="del">
          <ac:chgData name="Minesh Patel" userId="a66d4990ec83ac90" providerId="LiveId" clId="{0FC1CBB7-3812-467A-9C22-D99DCDEBE345}" dt="2021-10-19T16:09:08.849" v="79" actId="478"/>
          <ac:spMkLst>
            <pc:docMk/>
            <pc:sldMk cId="4175485674" sldId="465"/>
            <ac:spMk id="38" creationId="{ABB324DA-0D8A-44FD-ABCD-2EA033FD6EDC}"/>
          </ac:spMkLst>
        </pc:spChg>
        <pc:spChg chg="del">
          <ac:chgData name="Minesh Patel" userId="a66d4990ec83ac90" providerId="LiveId" clId="{0FC1CBB7-3812-467A-9C22-D99DCDEBE345}" dt="2021-10-19T16:09:08.849" v="79" actId="478"/>
          <ac:spMkLst>
            <pc:docMk/>
            <pc:sldMk cId="4175485674" sldId="465"/>
            <ac:spMk id="39" creationId="{02A746B1-5E07-4811-92A6-F266A71F00CD}"/>
          </ac:spMkLst>
        </pc:spChg>
        <pc:spChg chg="add mod">
          <ac:chgData name="Minesh Patel" userId="a66d4990ec83ac90" providerId="LiveId" clId="{0FC1CBB7-3812-467A-9C22-D99DCDEBE345}" dt="2021-10-19T19:43:50.004" v="620" actId="1076"/>
          <ac:spMkLst>
            <pc:docMk/>
            <pc:sldMk cId="4175485674" sldId="465"/>
            <ac:spMk id="40" creationId="{AC9A311F-F83D-4513-9E6E-81F53A8C836B}"/>
          </ac:spMkLst>
        </pc:spChg>
        <pc:spChg chg="del">
          <ac:chgData name="Minesh Patel" userId="a66d4990ec83ac90" providerId="LiveId" clId="{0FC1CBB7-3812-467A-9C22-D99DCDEBE345}" dt="2021-10-19T16:09:08.849" v="79" actId="478"/>
          <ac:spMkLst>
            <pc:docMk/>
            <pc:sldMk cId="4175485674" sldId="465"/>
            <ac:spMk id="41" creationId="{79298CDC-3FA7-4C05-B85D-FFE7364313A3}"/>
          </ac:spMkLst>
        </pc:spChg>
        <pc:spChg chg="del">
          <ac:chgData name="Minesh Patel" userId="a66d4990ec83ac90" providerId="LiveId" clId="{0FC1CBB7-3812-467A-9C22-D99DCDEBE345}" dt="2021-10-19T16:09:08.849" v="79" actId="478"/>
          <ac:spMkLst>
            <pc:docMk/>
            <pc:sldMk cId="4175485674" sldId="465"/>
            <ac:spMk id="42" creationId="{3D263039-8078-420A-9EC8-0C6FE84C3192}"/>
          </ac:spMkLst>
        </pc:spChg>
        <pc:spChg chg="add mod">
          <ac:chgData name="Minesh Patel" userId="a66d4990ec83ac90" providerId="LiveId" clId="{0FC1CBB7-3812-467A-9C22-D99DCDEBE345}" dt="2021-10-19T19:43:50.004" v="620" actId="1076"/>
          <ac:spMkLst>
            <pc:docMk/>
            <pc:sldMk cId="4175485674" sldId="465"/>
            <ac:spMk id="43" creationId="{5586BEA3-10D4-4511-A5BE-90C6D23BB833}"/>
          </ac:spMkLst>
        </pc:spChg>
        <pc:spChg chg="del">
          <ac:chgData name="Minesh Patel" userId="a66d4990ec83ac90" providerId="LiveId" clId="{0FC1CBB7-3812-467A-9C22-D99DCDEBE345}" dt="2021-10-19T16:09:08.849" v="79" actId="478"/>
          <ac:spMkLst>
            <pc:docMk/>
            <pc:sldMk cId="4175485674" sldId="465"/>
            <ac:spMk id="44" creationId="{AE97871B-2653-44D8-B1D9-19C23A6B005A}"/>
          </ac:spMkLst>
        </pc:spChg>
        <pc:spChg chg="del">
          <ac:chgData name="Minesh Patel" userId="a66d4990ec83ac90" providerId="LiveId" clId="{0FC1CBB7-3812-467A-9C22-D99DCDEBE345}" dt="2021-10-19T16:09:08.849" v="79" actId="478"/>
          <ac:spMkLst>
            <pc:docMk/>
            <pc:sldMk cId="4175485674" sldId="465"/>
            <ac:spMk id="45" creationId="{0DF4D8A1-6279-4A91-9E34-7D0BDB4F8C42}"/>
          </ac:spMkLst>
        </pc:spChg>
        <pc:spChg chg="del">
          <ac:chgData name="Minesh Patel" userId="a66d4990ec83ac90" providerId="LiveId" clId="{0FC1CBB7-3812-467A-9C22-D99DCDEBE345}" dt="2021-10-19T16:09:08.849" v="79" actId="478"/>
          <ac:spMkLst>
            <pc:docMk/>
            <pc:sldMk cId="4175485674" sldId="465"/>
            <ac:spMk id="46" creationId="{DDA62539-AE37-4AE6-AEFB-090636FBC404}"/>
          </ac:spMkLst>
        </pc:spChg>
        <pc:spChg chg="add del mod">
          <ac:chgData name="Minesh Patel" userId="a66d4990ec83ac90" providerId="LiveId" clId="{0FC1CBB7-3812-467A-9C22-D99DCDEBE345}" dt="2021-10-19T16:11:42.809" v="264" actId="478"/>
          <ac:spMkLst>
            <pc:docMk/>
            <pc:sldMk cId="4175485674" sldId="465"/>
            <ac:spMk id="47" creationId="{BE236E59-B207-4A3B-8402-72553AAD8129}"/>
          </ac:spMkLst>
        </pc:spChg>
        <pc:spChg chg="add del mod">
          <ac:chgData name="Minesh Patel" userId="a66d4990ec83ac90" providerId="LiveId" clId="{0FC1CBB7-3812-467A-9C22-D99DCDEBE345}" dt="2021-10-19T16:11:42.809" v="264" actId="478"/>
          <ac:spMkLst>
            <pc:docMk/>
            <pc:sldMk cId="4175485674" sldId="465"/>
            <ac:spMk id="48" creationId="{950650D4-9261-4119-B73B-C84234C21FE3}"/>
          </ac:spMkLst>
        </pc:spChg>
        <pc:spChg chg="add del mod">
          <ac:chgData name="Minesh Patel" userId="a66d4990ec83ac90" providerId="LiveId" clId="{0FC1CBB7-3812-467A-9C22-D99DCDEBE345}" dt="2021-10-19T16:11:42.809" v="264" actId="478"/>
          <ac:spMkLst>
            <pc:docMk/>
            <pc:sldMk cId="4175485674" sldId="465"/>
            <ac:spMk id="49" creationId="{6941DFF6-FCC2-4811-941E-01B32A610FD0}"/>
          </ac:spMkLst>
        </pc:spChg>
        <pc:spChg chg="add del mod">
          <ac:chgData name="Minesh Patel" userId="a66d4990ec83ac90" providerId="LiveId" clId="{0FC1CBB7-3812-467A-9C22-D99DCDEBE345}" dt="2021-10-19T16:11:42.809" v="264" actId="478"/>
          <ac:spMkLst>
            <pc:docMk/>
            <pc:sldMk cId="4175485674" sldId="465"/>
            <ac:spMk id="50" creationId="{8092A6E8-DA93-477C-A1B1-D51A90332E43}"/>
          </ac:spMkLst>
        </pc:spChg>
        <pc:spChg chg="add del mod">
          <ac:chgData name="Minesh Patel" userId="a66d4990ec83ac90" providerId="LiveId" clId="{0FC1CBB7-3812-467A-9C22-D99DCDEBE345}" dt="2021-10-19T16:11:42.809" v="264" actId="478"/>
          <ac:spMkLst>
            <pc:docMk/>
            <pc:sldMk cId="4175485674" sldId="465"/>
            <ac:spMk id="51" creationId="{D62DF084-F7E5-4365-A214-ED5CA093F0E8}"/>
          </ac:spMkLst>
        </pc:spChg>
        <pc:spChg chg="add del mod">
          <ac:chgData name="Minesh Patel" userId="a66d4990ec83ac90" providerId="LiveId" clId="{0FC1CBB7-3812-467A-9C22-D99DCDEBE345}" dt="2021-10-19T16:11:42.809" v="264" actId="478"/>
          <ac:spMkLst>
            <pc:docMk/>
            <pc:sldMk cId="4175485674" sldId="465"/>
            <ac:spMk id="52" creationId="{42F842DA-3A0D-4C54-9D6A-7DA6C12DEAC0}"/>
          </ac:spMkLst>
        </pc:spChg>
        <pc:spChg chg="add del mod">
          <ac:chgData name="Minesh Patel" userId="a66d4990ec83ac90" providerId="LiveId" clId="{0FC1CBB7-3812-467A-9C22-D99DCDEBE345}" dt="2021-10-19T16:11:42.809" v="264" actId="478"/>
          <ac:spMkLst>
            <pc:docMk/>
            <pc:sldMk cId="4175485674" sldId="465"/>
            <ac:spMk id="53" creationId="{791A5BAC-3A08-4B75-BE34-24AB989118AA}"/>
          </ac:spMkLst>
        </pc:spChg>
        <pc:spChg chg="add del mod">
          <ac:chgData name="Minesh Patel" userId="a66d4990ec83ac90" providerId="LiveId" clId="{0FC1CBB7-3812-467A-9C22-D99DCDEBE345}" dt="2021-10-19T16:11:42.809" v="264" actId="478"/>
          <ac:spMkLst>
            <pc:docMk/>
            <pc:sldMk cId="4175485674" sldId="465"/>
            <ac:spMk id="54" creationId="{8C11A3E4-0DE1-4341-A633-DFF6679748AB}"/>
          </ac:spMkLst>
        </pc:spChg>
        <pc:spChg chg="add mod">
          <ac:chgData name="Minesh Patel" userId="a66d4990ec83ac90" providerId="LiveId" clId="{0FC1CBB7-3812-467A-9C22-D99DCDEBE345}" dt="2021-10-19T19:43:50.004" v="620" actId="1076"/>
          <ac:spMkLst>
            <pc:docMk/>
            <pc:sldMk cId="4175485674" sldId="465"/>
            <ac:spMk id="60" creationId="{FDEDAF1B-B3CF-4BDC-AD87-58D371693643}"/>
          </ac:spMkLst>
        </pc:spChg>
        <pc:spChg chg="add mod">
          <ac:chgData name="Minesh Patel" userId="a66d4990ec83ac90" providerId="LiveId" clId="{0FC1CBB7-3812-467A-9C22-D99DCDEBE345}" dt="2021-10-19T16:12:20.870" v="287" actId="571"/>
          <ac:spMkLst>
            <pc:docMk/>
            <pc:sldMk cId="4175485674" sldId="465"/>
            <ac:spMk id="61" creationId="{894C4C23-AC70-4DB4-81A4-369BBBCF5F0E}"/>
          </ac:spMkLst>
        </pc:spChg>
        <pc:spChg chg="add mod">
          <ac:chgData name="Minesh Patel" userId="a66d4990ec83ac90" providerId="LiveId" clId="{0FC1CBB7-3812-467A-9C22-D99DCDEBE345}" dt="2021-10-19T19:43:50.004" v="620" actId="1076"/>
          <ac:spMkLst>
            <pc:docMk/>
            <pc:sldMk cId="4175485674" sldId="465"/>
            <ac:spMk id="62" creationId="{9CEA51B9-3A00-49EC-9F84-48DEFDAB016A}"/>
          </ac:spMkLst>
        </pc:spChg>
        <pc:spChg chg="add del mod ord">
          <ac:chgData name="Minesh Patel" userId="a66d4990ec83ac90" providerId="LiveId" clId="{0FC1CBB7-3812-467A-9C22-D99DCDEBE345}" dt="2021-10-19T16:38:59.617" v="337" actId="478"/>
          <ac:spMkLst>
            <pc:docMk/>
            <pc:sldMk cId="4175485674" sldId="465"/>
            <ac:spMk id="65" creationId="{0985F46E-E003-4925-A696-7687696D80E5}"/>
          </ac:spMkLst>
        </pc:spChg>
        <pc:spChg chg="add mod">
          <ac:chgData name="Minesh Patel" userId="a66d4990ec83ac90" providerId="LiveId" clId="{0FC1CBB7-3812-467A-9C22-D99DCDEBE345}" dt="2021-10-19T19:43:50.004" v="620" actId="1076"/>
          <ac:spMkLst>
            <pc:docMk/>
            <pc:sldMk cId="4175485674" sldId="465"/>
            <ac:spMk id="66" creationId="{54264008-B82F-4D17-A203-5F791851915B}"/>
          </ac:spMkLst>
        </pc:spChg>
        <pc:spChg chg="add mod">
          <ac:chgData name="Minesh Patel" userId="a66d4990ec83ac90" providerId="LiveId" clId="{0FC1CBB7-3812-467A-9C22-D99DCDEBE345}" dt="2021-10-19T19:43:50.004" v="620" actId="1076"/>
          <ac:spMkLst>
            <pc:docMk/>
            <pc:sldMk cId="4175485674" sldId="465"/>
            <ac:spMk id="67" creationId="{EF0E39BF-9058-4E47-A253-136F3211D2BC}"/>
          </ac:spMkLst>
        </pc:spChg>
        <pc:spChg chg="add mod ord">
          <ac:chgData name="Minesh Patel" userId="a66d4990ec83ac90" providerId="LiveId" clId="{0FC1CBB7-3812-467A-9C22-D99DCDEBE345}" dt="2021-10-19T19:43:50.004" v="620" actId="1076"/>
          <ac:spMkLst>
            <pc:docMk/>
            <pc:sldMk cId="4175485674" sldId="465"/>
            <ac:spMk id="70" creationId="{CFEA9388-9CB8-40F8-9A0E-329A4E96A399}"/>
          </ac:spMkLst>
        </pc:spChg>
        <pc:spChg chg="add mod">
          <ac:chgData name="Minesh Patel" userId="a66d4990ec83ac90" providerId="LiveId" clId="{0FC1CBB7-3812-467A-9C22-D99DCDEBE345}" dt="2021-10-19T19:43:50.004" v="620" actId="1076"/>
          <ac:spMkLst>
            <pc:docMk/>
            <pc:sldMk cId="4175485674" sldId="465"/>
            <ac:spMk id="72" creationId="{39D52578-71FC-4E75-A7B3-648CC67B4EE9}"/>
          </ac:spMkLst>
        </pc:spChg>
        <pc:spChg chg="add mod">
          <ac:chgData name="Minesh Patel" userId="a66d4990ec83ac90" providerId="LiveId" clId="{0FC1CBB7-3812-467A-9C22-D99DCDEBE345}" dt="2021-10-19T16:39:38.934" v="358" actId="571"/>
          <ac:spMkLst>
            <pc:docMk/>
            <pc:sldMk cId="4175485674" sldId="465"/>
            <ac:spMk id="73" creationId="{49360B5F-B1F0-465C-AEE5-F62F0DDC63D6}"/>
          </ac:spMkLst>
        </pc:spChg>
        <pc:spChg chg="add mod">
          <ac:chgData name="Minesh Patel" userId="a66d4990ec83ac90" providerId="LiveId" clId="{0FC1CBB7-3812-467A-9C22-D99DCDEBE345}" dt="2021-10-19T16:39:40.888" v="360" actId="571"/>
          <ac:spMkLst>
            <pc:docMk/>
            <pc:sldMk cId="4175485674" sldId="465"/>
            <ac:spMk id="74" creationId="{ECD07C2E-A836-42BA-814F-A0B48863C330}"/>
          </ac:spMkLst>
        </pc:spChg>
        <pc:spChg chg="add mod">
          <ac:chgData name="Minesh Patel" userId="a66d4990ec83ac90" providerId="LiveId" clId="{0FC1CBB7-3812-467A-9C22-D99DCDEBE345}" dt="2021-10-19T16:39:40.888" v="360" actId="571"/>
          <ac:spMkLst>
            <pc:docMk/>
            <pc:sldMk cId="4175485674" sldId="465"/>
            <ac:spMk id="75" creationId="{A49F4FF7-3535-48D4-9B67-A82BB167015A}"/>
          </ac:spMkLst>
        </pc:spChg>
        <pc:spChg chg="add mod">
          <ac:chgData name="Minesh Patel" userId="a66d4990ec83ac90" providerId="LiveId" clId="{0FC1CBB7-3812-467A-9C22-D99DCDEBE345}" dt="2021-10-19T16:39:40.888" v="360" actId="571"/>
          <ac:spMkLst>
            <pc:docMk/>
            <pc:sldMk cId="4175485674" sldId="465"/>
            <ac:spMk id="76" creationId="{458E5B58-AD34-41B4-802F-C97F7CF8D52C}"/>
          </ac:spMkLst>
        </pc:spChg>
        <pc:spChg chg="add mod">
          <ac:chgData name="Minesh Patel" userId="a66d4990ec83ac90" providerId="LiveId" clId="{0FC1CBB7-3812-467A-9C22-D99DCDEBE345}" dt="2021-10-19T19:46:32.592" v="792" actId="5793"/>
          <ac:spMkLst>
            <pc:docMk/>
            <pc:sldMk cId="4175485674" sldId="465"/>
            <ac:spMk id="77" creationId="{B696A99F-E33D-4FCC-A387-BCF9A76A153C}"/>
          </ac:spMkLst>
        </pc:spChg>
        <pc:spChg chg="add mod">
          <ac:chgData name="Minesh Patel" userId="a66d4990ec83ac90" providerId="LiveId" clId="{0FC1CBB7-3812-467A-9C22-D99DCDEBE345}" dt="2021-10-19T19:43:50.004" v="620" actId="1076"/>
          <ac:spMkLst>
            <pc:docMk/>
            <pc:sldMk cId="4175485674" sldId="465"/>
            <ac:spMk id="78" creationId="{FD94F008-C00A-4E33-804F-84E1B93AB4AA}"/>
          </ac:spMkLst>
        </pc:spChg>
        <pc:spChg chg="add mod">
          <ac:chgData name="Minesh Patel" userId="a66d4990ec83ac90" providerId="LiveId" clId="{0FC1CBB7-3812-467A-9C22-D99DCDEBE345}" dt="2021-10-19T19:43:50.004" v="620" actId="1076"/>
          <ac:spMkLst>
            <pc:docMk/>
            <pc:sldMk cId="4175485674" sldId="465"/>
            <ac:spMk id="81" creationId="{D7DF57E4-EDB2-490C-8B11-0B6E068D81E5}"/>
          </ac:spMkLst>
        </pc:spChg>
        <pc:spChg chg="add del">
          <ac:chgData name="Minesh Patel" userId="a66d4990ec83ac90" providerId="LiveId" clId="{0FC1CBB7-3812-467A-9C22-D99DCDEBE345}" dt="2021-10-19T16:40:32.448" v="386" actId="22"/>
          <ac:spMkLst>
            <pc:docMk/>
            <pc:sldMk cId="4175485674" sldId="465"/>
            <ac:spMk id="83" creationId="{0E495B37-51D8-4E9B-AD12-B0E8BE704FA8}"/>
          </ac:spMkLst>
        </pc:spChg>
        <pc:spChg chg="add mod">
          <ac:chgData name="Minesh Patel" userId="a66d4990ec83ac90" providerId="LiveId" clId="{0FC1CBB7-3812-467A-9C22-D99DCDEBE345}" dt="2021-10-19T19:35:59.316" v="447" actId="1076"/>
          <ac:spMkLst>
            <pc:docMk/>
            <pc:sldMk cId="4175485674" sldId="465"/>
            <ac:spMk id="85" creationId="{8F348CF8-8F5A-441C-9BA2-EC1B131F8104}"/>
          </ac:spMkLst>
        </pc:spChg>
        <pc:spChg chg="add mod">
          <ac:chgData name="Minesh Patel" userId="a66d4990ec83ac90" providerId="LiveId" clId="{0FC1CBB7-3812-467A-9C22-D99DCDEBE345}" dt="2021-10-19T19:35:50.330" v="444" actId="571"/>
          <ac:spMkLst>
            <pc:docMk/>
            <pc:sldMk cId="4175485674" sldId="465"/>
            <ac:spMk id="86" creationId="{1E9008FA-FC58-4A5A-881C-D19D47A83A59}"/>
          </ac:spMkLst>
        </pc:spChg>
        <pc:spChg chg="add mod">
          <ac:chgData name="Minesh Patel" userId="a66d4990ec83ac90" providerId="LiveId" clId="{0FC1CBB7-3812-467A-9C22-D99DCDEBE345}" dt="2021-10-19T19:35:50.330" v="444" actId="571"/>
          <ac:spMkLst>
            <pc:docMk/>
            <pc:sldMk cId="4175485674" sldId="465"/>
            <ac:spMk id="87" creationId="{847C9F00-3ADA-458C-BDB5-96ACE5952D4D}"/>
          </ac:spMkLst>
        </pc:spChg>
        <pc:spChg chg="add mod">
          <ac:chgData name="Minesh Patel" userId="a66d4990ec83ac90" providerId="LiveId" clId="{0FC1CBB7-3812-467A-9C22-D99DCDEBE345}" dt="2021-10-19T19:35:50.330" v="444" actId="571"/>
          <ac:spMkLst>
            <pc:docMk/>
            <pc:sldMk cId="4175485674" sldId="465"/>
            <ac:spMk id="88" creationId="{9DA9D0D3-0E06-4C1F-9632-EA6E42AB6C2D}"/>
          </ac:spMkLst>
        </pc:spChg>
        <pc:spChg chg="add mod">
          <ac:chgData name="Minesh Patel" userId="a66d4990ec83ac90" providerId="LiveId" clId="{0FC1CBB7-3812-467A-9C22-D99DCDEBE345}" dt="2021-10-19T19:35:50.330" v="444" actId="571"/>
          <ac:spMkLst>
            <pc:docMk/>
            <pc:sldMk cId="4175485674" sldId="465"/>
            <ac:spMk id="89" creationId="{D556917F-77E8-447A-90A9-D645B38B6475}"/>
          </ac:spMkLst>
        </pc:spChg>
        <pc:spChg chg="add mod">
          <ac:chgData name="Minesh Patel" userId="a66d4990ec83ac90" providerId="LiveId" clId="{0FC1CBB7-3812-467A-9C22-D99DCDEBE345}" dt="2021-10-19T19:35:50.330" v="444" actId="571"/>
          <ac:spMkLst>
            <pc:docMk/>
            <pc:sldMk cId="4175485674" sldId="465"/>
            <ac:spMk id="91" creationId="{C4D60E6B-F7FD-46B5-B656-4F6BDCF57A58}"/>
          </ac:spMkLst>
        </pc:spChg>
        <pc:spChg chg="add mod">
          <ac:chgData name="Minesh Patel" userId="a66d4990ec83ac90" providerId="LiveId" clId="{0FC1CBB7-3812-467A-9C22-D99DCDEBE345}" dt="2021-10-19T19:35:50.330" v="444" actId="571"/>
          <ac:spMkLst>
            <pc:docMk/>
            <pc:sldMk cId="4175485674" sldId="465"/>
            <ac:spMk id="92" creationId="{A1187169-5286-44CC-A1FA-40A3D9D5121F}"/>
          </ac:spMkLst>
        </pc:spChg>
        <pc:spChg chg="add mod">
          <ac:chgData name="Minesh Patel" userId="a66d4990ec83ac90" providerId="LiveId" clId="{0FC1CBB7-3812-467A-9C22-D99DCDEBE345}" dt="2021-10-19T19:35:50.330" v="444" actId="571"/>
          <ac:spMkLst>
            <pc:docMk/>
            <pc:sldMk cId="4175485674" sldId="465"/>
            <ac:spMk id="95" creationId="{15EF38F4-2F6F-4FAC-9DE2-D23E221C8AEF}"/>
          </ac:spMkLst>
        </pc:spChg>
        <pc:spChg chg="add mod">
          <ac:chgData name="Minesh Patel" userId="a66d4990ec83ac90" providerId="LiveId" clId="{0FC1CBB7-3812-467A-9C22-D99DCDEBE345}" dt="2021-10-19T19:35:50.330" v="444" actId="571"/>
          <ac:spMkLst>
            <pc:docMk/>
            <pc:sldMk cId="4175485674" sldId="465"/>
            <ac:spMk id="96" creationId="{D772FD8B-5670-4C8C-9190-2A1563CF6B0A}"/>
          </ac:spMkLst>
        </pc:spChg>
        <pc:spChg chg="add mod">
          <ac:chgData name="Minesh Patel" userId="a66d4990ec83ac90" providerId="LiveId" clId="{0FC1CBB7-3812-467A-9C22-D99DCDEBE345}" dt="2021-10-19T19:35:50.330" v="444" actId="571"/>
          <ac:spMkLst>
            <pc:docMk/>
            <pc:sldMk cId="4175485674" sldId="465"/>
            <ac:spMk id="99" creationId="{03C9815B-2FFA-4F86-A465-7A34508AE71A}"/>
          </ac:spMkLst>
        </pc:spChg>
        <pc:spChg chg="add mod">
          <ac:chgData name="Minesh Patel" userId="a66d4990ec83ac90" providerId="LiveId" clId="{0FC1CBB7-3812-467A-9C22-D99DCDEBE345}" dt="2021-10-19T19:35:50.330" v="444" actId="571"/>
          <ac:spMkLst>
            <pc:docMk/>
            <pc:sldMk cId="4175485674" sldId="465"/>
            <ac:spMk id="100" creationId="{55A86635-1A01-44AD-AB1E-ABF1E2588E90}"/>
          </ac:spMkLst>
        </pc:spChg>
        <pc:spChg chg="add mod">
          <ac:chgData name="Minesh Patel" userId="a66d4990ec83ac90" providerId="LiveId" clId="{0FC1CBB7-3812-467A-9C22-D99DCDEBE345}" dt="2021-10-19T19:35:50.330" v="444" actId="571"/>
          <ac:spMkLst>
            <pc:docMk/>
            <pc:sldMk cId="4175485674" sldId="465"/>
            <ac:spMk id="101" creationId="{7F9AB686-A60C-44E6-9BFF-A1FFB7283403}"/>
          </ac:spMkLst>
        </pc:spChg>
        <pc:spChg chg="add mod">
          <ac:chgData name="Minesh Patel" userId="a66d4990ec83ac90" providerId="LiveId" clId="{0FC1CBB7-3812-467A-9C22-D99DCDEBE345}" dt="2021-10-19T19:35:50.330" v="444" actId="571"/>
          <ac:spMkLst>
            <pc:docMk/>
            <pc:sldMk cId="4175485674" sldId="465"/>
            <ac:spMk id="104" creationId="{01FCB05D-7B6A-49DA-B853-9E3AA7FA68E1}"/>
          </ac:spMkLst>
        </pc:spChg>
        <pc:spChg chg="add del">
          <ac:chgData name="Minesh Patel" userId="a66d4990ec83ac90" providerId="LiveId" clId="{0FC1CBB7-3812-467A-9C22-D99DCDEBE345}" dt="2021-10-19T19:36:14.916" v="457" actId="22"/>
          <ac:spMkLst>
            <pc:docMk/>
            <pc:sldMk cId="4175485674" sldId="465"/>
            <ac:spMk id="106" creationId="{5EC6D856-1824-4588-969E-5C7D3C204D06}"/>
          </ac:spMkLst>
        </pc:spChg>
        <pc:spChg chg="add mod">
          <ac:chgData name="Minesh Patel" userId="a66d4990ec83ac90" providerId="LiveId" clId="{0FC1CBB7-3812-467A-9C22-D99DCDEBE345}" dt="2021-10-19T19:36:24.818" v="461" actId="1076"/>
          <ac:spMkLst>
            <pc:docMk/>
            <pc:sldMk cId="4175485674" sldId="465"/>
            <ac:spMk id="108" creationId="{77E8F327-9E6F-4C3A-BCDD-453A849814F4}"/>
          </ac:spMkLst>
        </pc:spChg>
        <pc:spChg chg="add mod">
          <ac:chgData name="Minesh Patel" userId="a66d4990ec83ac90" providerId="LiveId" clId="{0FC1CBB7-3812-467A-9C22-D99DCDEBE345}" dt="2021-10-19T19:43:53.398" v="621" actId="1076"/>
          <ac:spMkLst>
            <pc:docMk/>
            <pc:sldMk cId="4175485674" sldId="465"/>
            <ac:spMk id="109" creationId="{33619F36-38EB-4C43-B312-AEE2EE7BCF1E}"/>
          </ac:spMkLst>
        </pc:spChg>
        <pc:spChg chg="add mod">
          <ac:chgData name="Minesh Patel" userId="a66d4990ec83ac90" providerId="LiveId" clId="{0FC1CBB7-3812-467A-9C22-D99DCDEBE345}" dt="2021-10-19T19:43:53.398" v="621" actId="1076"/>
          <ac:spMkLst>
            <pc:docMk/>
            <pc:sldMk cId="4175485674" sldId="465"/>
            <ac:spMk id="110" creationId="{08B4ADE0-9E14-4491-82D0-213F823FA478}"/>
          </ac:spMkLst>
        </pc:spChg>
        <pc:spChg chg="add mod">
          <ac:chgData name="Minesh Patel" userId="a66d4990ec83ac90" providerId="LiveId" clId="{0FC1CBB7-3812-467A-9C22-D99DCDEBE345}" dt="2021-10-19T19:43:53.398" v="621" actId="1076"/>
          <ac:spMkLst>
            <pc:docMk/>
            <pc:sldMk cId="4175485674" sldId="465"/>
            <ac:spMk id="111" creationId="{B82DF9ED-8241-4C2F-ADE0-893C6266F5F1}"/>
          </ac:spMkLst>
        </pc:spChg>
        <pc:spChg chg="add mod">
          <ac:chgData name="Minesh Patel" userId="a66d4990ec83ac90" providerId="LiveId" clId="{0FC1CBB7-3812-467A-9C22-D99DCDEBE345}" dt="2021-10-19T19:43:53.398" v="621" actId="1076"/>
          <ac:spMkLst>
            <pc:docMk/>
            <pc:sldMk cId="4175485674" sldId="465"/>
            <ac:spMk id="112" creationId="{76E9023B-4556-4394-8CF6-A0DCA2F30B0E}"/>
          </ac:spMkLst>
        </pc:spChg>
        <pc:spChg chg="add mod">
          <ac:chgData name="Minesh Patel" userId="a66d4990ec83ac90" providerId="LiveId" clId="{0FC1CBB7-3812-467A-9C22-D99DCDEBE345}" dt="2021-10-19T19:43:53.398" v="621" actId="1076"/>
          <ac:spMkLst>
            <pc:docMk/>
            <pc:sldMk cId="4175485674" sldId="465"/>
            <ac:spMk id="114" creationId="{53FE80FA-2444-4E2C-9991-B85C08C4152C}"/>
          </ac:spMkLst>
        </pc:spChg>
        <pc:spChg chg="add mod">
          <ac:chgData name="Minesh Patel" userId="a66d4990ec83ac90" providerId="LiveId" clId="{0FC1CBB7-3812-467A-9C22-D99DCDEBE345}" dt="2021-10-19T19:43:53.398" v="621" actId="1076"/>
          <ac:spMkLst>
            <pc:docMk/>
            <pc:sldMk cId="4175485674" sldId="465"/>
            <ac:spMk id="115" creationId="{88EBBA98-5946-4326-A3DE-A499F3FE2DBE}"/>
          </ac:spMkLst>
        </pc:spChg>
        <pc:spChg chg="add del mod">
          <ac:chgData name="Minesh Patel" userId="a66d4990ec83ac90" providerId="LiveId" clId="{0FC1CBB7-3812-467A-9C22-D99DCDEBE345}" dt="2021-10-19T19:42:02.700" v="483" actId="478"/>
          <ac:spMkLst>
            <pc:docMk/>
            <pc:sldMk cId="4175485674" sldId="465"/>
            <ac:spMk id="118" creationId="{91EAB7DA-4A3B-4CA8-8CC1-375775CFA166}"/>
          </ac:spMkLst>
        </pc:spChg>
        <pc:spChg chg="add mod">
          <ac:chgData name="Minesh Patel" userId="a66d4990ec83ac90" providerId="LiveId" clId="{0FC1CBB7-3812-467A-9C22-D99DCDEBE345}" dt="2021-10-19T19:43:53.398" v="621" actId="1076"/>
          <ac:spMkLst>
            <pc:docMk/>
            <pc:sldMk cId="4175485674" sldId="465"/>
            <ac:spMk id="119" creationId="{70707F04-8068-419B-A440-972C23DABFF3}"/>
          </ac:spMkLst>
        </pc:spChg>
        <pc:spChg chg="add mod">
          <ac:chgData name="Minesh Patel" userId="a66d4990ec83ac90" providerId="LiveId" clId="{0FC1CBB7-3812-467A-9C22-D99DCDEBE345}" dt="2021-10-19T19:43:53.398" v="621" actId="1076"/>
          <ac:spMkLst>
            <pc:docMk/>
            <pc:sldMk cId="4175485674" sldId="465"/>
            <ac:spMk id="122" creationId="{6241BD6F-C7E8-4073-B543-01B21F4DAC88}"/>
          </ac:spMkLst>
        </pc:spChg>
        <pc:spChg chg="add mod">
          <ac:chgData name="Minesh Patel" userId="a66d4990ec83ac90" providerId="LiveId" clId="{0FC1CBB7-3812-467A-9C22-D99DCDEBE345}" dt="2021-10-19T19:46:39.294" v="803" actId="20577"/>
          <ac:spMkLst>
            <pc:docMk/>
            <pc:sldMk cId="4175485674" sldId="465"/>
            <ac:spMk id="123" creationId="{7E0CC1C2-4B7D-4833-AA47-B95DD04B25FD}"/>
          </ac:spMkLst>
        </pc:spChg>
        <pc:spChg chg="add mod">
          <ac:chgData name="Minesh Patel" userId="a66d4990ec83ac90" providerId="LiveId" clId="{0FC1CBB7-3812-467A-9C22-D99DCDEBE345}" dt="2021-10-19T19:43:53.398" v="621" actId="1076"/>
          <ac:spMkLst>
            <pc:docMk/>
            <pc:sldMk cId="4175485674" sldId="465"/>
            <ac:spMk id="124" creationId="{6EE8BC17-EBFA-46A5-8EB7-62F21BF4B366}"/>
          </ac:spMkLst>
        </pc:spChg>
        <pc:spChg chg="add mod">
          <ac:chgData name="Minesh Patel" userId="a66d4990ec83ac90" providerId="LiveId" clId="{0FC1CBB7-3812-467A-9C22-D99DCDEBE345}" dt="2021-10-19T19:43:53.398" v="621" actId="1076"/>
          <ac:spMkLst>
            <pc:docMk/>
            <pc:sldMk cId="4175485674" sldId="465"/>
            <ac:spMk id="127" creationId="{4451BD1A-1B38-4A9A-9F90-9581E39BA6ED}"/>
          </ac:spMkLst>
        </pc:spChg>
        <pc:spChg chg="add mod">
          <ac:chgData name="Minesh Patel" userId="a66d4990ec83ac90" providerId="LiveId" clId="{0FC1CBB7-3812-467A-9C22-D99DCDEBE345}" dt="2021-10-19T19:44:19.431" v="640" actId="1076"/>
          <ac:spMkLst>
            <pc:docMk/>
            <pc:sldMk cId="4175485674" sldId="465"/>
            <ac:spMk id="128" creationId="{2F4CE0ED-620F-40C9-8BFF-024628C22D81}"/>
          </ac:spMkLst>
        </pc:spChg>
        <pc:spChg chg="add mod">
          <ac:chgData name="Minesh Patel" userId="a66d4990ec83ac90" providerId="LiveId" clId="{0FC1CBB7-3812-467A-9C22-D99DCDEBE345}" dt="2021-10-19T19:44:25.212" v="645" actId="20577"/>
          <ac:spMkLst>
            <pc:docMk/>
            <pc:sldMk cId="4175485674" sldId="465"/>
            <ac:spMk id="129" creationId="{0CB605BB-0672-445D-A9A5-D7ED5715D4DA}"/>
          </ac:spMkLst>
        </pc:spChg>
        <pc:spChg chg="add mod">
          <ac:chgData name="Minesh Patel" userId="a66d4990ec83ac90" providerId="LiveId" clId="{0FC1CBB7-3812-467A-9C22-D99DCDEBE345}" dt="2021-10-19T19:44:30.480" v="646" actId="571"/>
          <ac:spMkLst>
            <pc:docMk/>
            <pc:sldMk cId="4175485674" sldId="465"/>
            <ac:spMk id="130" creationId="{A9622314-0472-4E28-A0C4-9FCD637790F6}"/>
          </ac:spMkLst>
        </pc:spChg>
        <pc:spChg chg="add mod">
          <ac:chgData name="Minesh Patel" userId="a66d4990ec83ac90" providerId="LiveId" clId="{0FC1CBB7-3812-467A-9C22-D99DCDEBE345}" dt="2021-10-19T19:44:30.480" v="646" actId="571"/>
          <ac:spMkLst>
            <pc:docMk/>
            <pc:sldMk cId="4175485674" sldId="465"/>
            <ac:spMk id="131" creationId="{414985D2-87B3-43A7-AD36-93CC2F231149}"/>
          </ac:spMkLst>
        </pc:spChg>
        <pc:cxnChg chg="del">
          <ac:chgData name="Minesh Patel" userId="a66d4990ec83ac90" providerId="LiveId" clId="{0FC1CBB7-3812-467A-9C22-D99DCDEBE345}" dt="2021-10-19T16:09:08.849" v="79" actId="478"/>
          <ac:cxnSpMkLst>
            <pc:docMk/>
            <pc:sldMk cId="4175485674" sldId="465"/>
            <ac:cxnSpMk id="9" creationId="{BF24FE8C-3B55-4F7A-8F1B-EF607695AB49}"/>
          </ac:cxnSpMkLst>
        </pc:cxnChg>
        <pc:cxnChg chg="del">
          <ac:chgData name="Minesh Patel" userId="a66d4990ec83ac90" providerId="LiveId" clId="{0FC1CBB7-3812-467A-9C22-D99DCDEBE345}" dt="2021-10-19T16:09:08.849" v="79" actId="478"/>
          <ac:cxnSpMkLst>
            <pc:docMk/>
            <pc:sldMk cId="4175485674" sldId="465"/>
            <ac:cxnSpMk id="26" creationId="{DE457B86-E948-454B-AC94-9668077843E9}"/>
          </ac:cxnSpMkLst>
        </pc:cxnChg>
        <pc:cxnChg chg="del">
          <ac:chgData name="Minesh Patel" userId="a66d4990ec83ac90" providerId="LiveId" clId="{0FC1CBB7-3812-467A-9C22-D99DCDEBE345}" dt="2021-10-19T16:09:08.849" v="79" actId="478"/>
          <ac:cxnSpMkLst>
            <pc:docMk/>
            <pc:sldMk cId="4175485674" sldId="465"/>
            <ac:cxnSpMk id="27" creationId="{91877C4E-A70F-431D-933E-E6F878C8A717}"/>
          </ac:cxnSpMkLst>
        </pc:cxnChg>
        <pc:cxnChg chg="del">
          <ac:chgData name="Minesh Patel" userId="a66d4990ec83ac90" providerId="LiveId" clId="{0FC1CBB7-3812-467A-9C22-D99DCDEBE345}" dt="2021-10-19T16:09:08.849" v="79" actId="478"/>
          <ac:cxnSpMkLst>
            <pc:docMk/>
            <pc:sldMk cId="4175485674" sldId="465"/>
            <ac:cxnSpMk id="32" creationId="{ED302B7B-FCB1-4EBB-9AB4-B7D8E84D0047}"/>
          </ac:cxnSpMkLst>
        </pc:cxnChg>
        <pc:cxnChg chg="del">
          <ac:chgData name="Minesh Patel" userId="a66d4990ec83ac90" providerId="LiveId" clId="{0FC1CBB7-3812-467A-9C22-D99DCDEBE345}" dt="2021-10-19T16:09:08.849" v="79" actId="478"/>
          <ac:cxnSpMkLst>
            <pc:docMk/>
            <pc:sldMk cId="4175485674" sldId="465"/>
            <ac:cxnSpMk id="33" creationId="{CECC81B1-8B78-4667-99EB-7D4D10589C74}"/>
          </ac:cxnSpMkLst>
        </pc:cxnChg>
        <pc:cxnChg chg="add mod">
          <ac:chgData name="Minesh Patel" userId="a66d4990ec83ac90" providerId="LiveId" clId="{0FC1CBB7-3812-467A-9C22-D99DCDEBE345}" dt="2021-10-19T19:43:50.004" v="620" actId="1076"/>
          <ac:cxnSpMkLst>
            <pc:docMk/>
            <pc:sldMk cId="4175485674" sldId="465"/>
            <ac:cxnSpMk id="55" creationId="{EE93AA9C-B66F-4CE7-9FE4-366BD5ADBF60}"/>
          </ac:cxnSpMkLst>
        </pc:cxnChg>
        <pc:cxnChg chg="add del mod">
          <ac:chgData name="Minesh Patel" userId="a66d4990ec83ac90" providerId="LiveId" clId="{0FC1CBB7-3812-467A-9C22-D99DCDEBE345}" dt="2021-10-19T16:11:42.809" v="264" actId="478"/>
          <ac:cxnSpMkLst>
            <pc:docMk/>
            <pc:sldMk cId="4175485674" sldId="465"/>
            <ac:cxnSpMk id="56" creationId="{FEB3AA60-2125-4C55-8F54-5E028A69E6A0}"/>
          </ac:cxnSpMkLst>
        </pc:cxnChg>
        <pc:cxnChg chg="add del mod">
          <ac:chgData name="Minesh Patel" userId="a66d4990ec83ac90" providerId="LiveId" clId="{0FC1CBB7-3812-467A-9C22-D99DCDEBE345}" dt="2021-10-19T16:11:42.809" v="264" actId="478"/>
          <ac:cxnSpMkLst>
            <pc:docMk/>
            <pc:sldMk cId="4175485674" sldId="465"/>
            <ac:cxnSpMk id="57" creationId="{E41E8582-B05F-4CDF-869C-8A4BED43584A}"/>
          </ac:cxnSpMkLst>
        </pc:cxnChg>
        <pc:cxnChg chg="add del mod">
          <ac:chgData name="Minesh Patel" userId="a66d4990ec83ac90" providerId="LiveId" clId="{0FC1CBB7-3812-467A-9C22-D99DCDEBE345}" dt="2021-10-19T16:11:42.809" v="264" actId="478"/>
          <ac:cxnSpMkLst>
            <pc:docMk/>
            <pc:sldMk cId="4175485674" sldId="465"/>
            <ac:cxnSpMk id="58" creationId="{09B669EC-88A4-499C-81AF-AC98AC961B91}"/>
          </ac:cxnSpMkLst>
        </pc:cxnChg>
        <pc:cxnChg chg="add del mod">
          <ac:chgData name="Minesh Patel" userId="a66d4990ec83ac90" providerId="LiveId" clId="{0FC1CBB7-3812-467A-9C22-D99DCDEBE345}" dt="2021-10-19T16:11:42.809" v="264" actId="478"/>
          <ac:cxnSpMkLst>
            <pc:docMk/>
            <pc:sldMk cId="4175485674" sldId="465"/>
            <ac:cxnSpMk id="59" creationId="{F41104BC-7664-4446-80C2-E9EE43EE241A}"/>
          </ac:cxnSpMkLst>
        </pc:cxnChg>
        <pc:cxnChg chg="add mod">
          <ac:chgData name="Minesh Patel" userId="a66d4990ec83ac90" providerId="LiveId" clId="{0FC1CBB7-3812-467A-9C22-D99DCDEBE345}" dt="2021-10-19T19:43:50.004" v="620" actId="1076"/>
          <ac:cxnSpMkLst>
            <pc:docMk/>
            <pc:sldMk cId="4175485674" sldId="465"/>
            <ac:cxnSpMk id="63" creationId="{B2319B88-CDF7-4E7E-B6D8-CCA89F5DA25B}"/>
          </ac:cxnSpMkLst>
        </pc:cxnChg>
        <pc:cxnChg chg="add mod">
          <ac:chgData name="Minesh Patel" userId="a66d4990ec83ac90" providerId="LiveId" clId="{0FC1CBB7-3812-467A-9C22-D99DCDEBE345}" dt="2021-10-19T19:43:50.004" v="620" actId="1076"/>
          <ac:cxnSpMkLst>
            <pc:docMk/>
            <pc:sldMk cId="4175485674" sldId="465"/>
            <ac:cxnSpMk id="64" creationId="{9201FE3D-F207-4E9E-AA93-739380363298}"/>
          </ac:cxnSpMkLst>
        </pc:cxnChg>
        <pc:cxnChg chg="add mod">
          <ac:chgData name="Minesh Patel" userId="a66d4990ec83ac90" providerId="LiveId" clId="{0FC1CBB7-3812-467A-9C22-D99DCDEBE345}" dt="2021-10-19T19:43:50.004" v="620" actId="1076"/>
          <ac:cxnSpMkLst>
            <pc:docMk/>
            <pc:sldMk cId="4175485674" sldId="465"/>
            <ac:cxnSpMk id="68" creationId="{82774AD9-2F01-4D6B-AEE4-9A0801F37276}"/>
          </ac:cxnSpMkLst>
        </pc:cxnChg>
        <pc:cxnChg chg="add mod">
          <ac:chgData name="Minesh Patel" userId="a66d4990ec83ac90" providerId="LiveId" clId="{0FC1CBB7-3812-467A-9C22-D99DCDEBE345}" dt="2021-10-19T19:43:50.004" v="620" actId="1076"/>
          <ac:cxnSpMkLst>
            <pc:docMk/>
            <pc:sldMk cId="4175485674" sldId="465"/>
            <ac:cxnSpMk id="69" creationId="{B1A9BF48-242A-4FC0-BF41-10F386650D2D}"/>
          </ac:cxnSpMkLst>
        </pc:cxnChg>
        <pc:cxnChg chg="add mod">
          <ac:chgData name="Minesh Patel" userId="a66d4990ec83ac90" providerId="LiveId" clId="{0FC1CBB7-3812-467A-9C22-D99DCDEBE345}" dt="2021-10-19T19:43:50.004" v="620" actId="1076"/>
          <ac:cxnSpMkLst>
            <pc:docMk/>
            <pc:sldMk cId="4175485674" sldId="465"/>
            <ac:cxnSpMk id="79" creationId="{E2C5237D-6B75-4A2D-8F5C-3B39F9E64501}"/>
          </ac:cxnSpMkLst>
        </pc:cxnChg>
        <pc:cxnChg chg="add mod">
          <ac:chgData name="Minesh Patel" userId="a66d4990ec83ac90" providerId="LiveId" clId="{0FC1CBB7-3812-467A-9C22-D99DCDEBE345}" dt="2021-10-19T19:43:50.004" v="620" actId="1076"/>
          <ac:cxnSpMkLst>
            <pc:docMk/>
            <pc:sldMk cId="4175485674" sldId="465"/>
            <ac:cxnSpMk id="80" creationId="{505FCFC1-E924-48FE-81E8-AF74AE8B54C8}"/>
          </ac:cxnSpMkLst>
        </pc:cxnChg>
        <pc:cxnChg chg="add mod">
          <ac:chgData name="Minesh Patel" userId="a66d4990ec83ac90" providerId="LiveId" clId="{0FC1CBB7-3812-467A-9C22-D99DCDEBE345}" dt="2021-10-19T19:35:50.330" v="444" actId="571"/>
          <ac:cxnSpMkLst>
            <pc:docMk/>
            <pc:sldMk cId="4175485674" sldId="465"/>
            <ac:cxnSpMk id="90" creationId="{5BA38303-7BA1-4388-8FA9-631563459AAE}"/>
          </ac:cxnSpMkLst>
        </pc:cxnChg>
        <pc:cxnChg chg="add mod">
          <ac:chgData name="Minesh Patel" userId="a66d4990ec83ac90" providerId="LiveId" clId="{0FC1CBB7-3812-467A-9C22-D99DCDEBE345}" dt="2021-10-19T19:35:50.330" v="444" actId="571"/>
          <ac:cxnSpMkLst>
            <pc:docMk/>
            <pc:sldMk cId="4175485674" sldId="465"/>
            <ac:cxnSpMk id="93" creationId="{6923B705-C19E-4E24-BF0D-316DC9434E52}"/>
          </ac:cxnSpMkLst>
        </pc:cxnChg>
        <pc:cxnChg chg="add mod">
          <ac:chgData name="Minesh Patel" userId="a66d4990ec83ac90" providerId="LiveId" clId="{0FC1CBB7-3812-467A-9C22-D99DCDEBE345}" dt="2021-10-19T19:35:50.330" v="444" actId="571"/>
          <ac:cxnSpMkLst>
            <pc:docMk/>
            <pc:sldMk cId="4175485674" sldId="465"/>
            <ac:cxnSpMk id="94" creationId="{49FCF496-7B24-489C-9901-95DFEEE47609}"/>
          </ac:cxnSpMkLst>
        </pc:cxnChg>
        <pc:cxnChg chg="add mod">
          <ac:chgData name="Minesh Patel" userId="a66d4990ec83ac90" providerId="LiveId" clId="{0FC1CBB7-3812-467A-9C22-D99DCDEBE345}" dt="2021-10-19T19:35:50.330" v="444" actId="571"/>
          <ac:cxnSpMkLst>
            <pc:docMk/>
            <pc:sldMk cId="4175485674" sldId="465"/>
            <ac:cxnSpMk id="97" creationId="{E2C0EE67-2A70-40F6-98F9-31373C8B3450}"/>
          </ac:cxnSpMkLst>
        </pc:cxnChg>
        <pc:cxnChg chg="add mod">
          <ac:chgData name="Minesh Patel" userId="a66d4990ec83ac90" providerId="LiveId" clId="{0FC1CBB7-3812-467A-9C22-D99DCDEBE345}" dt="2021-10-19T19:35:50.330" v="444" actId="571"/>
          <ac:cxnSpMkLst>
            <pc:docMk/>
            <pc:sldMk cId="4175485674" sldId="465"/>
            <ac:cxnSpMk id="98" creationId="{6629FA19-5821-49D4-A800-A6549F36D5A8}"/>
          </ac:cxnSpMkLst>
        </pc:cxnChg>
        <pc:cxnChg chg="add mod">
          <ac:chgData name="Minesh Patel" userId="a66d4990ec83ac90" providerId="LiveId" clId="{0FC1CBB7-3812-467A-9C22-D99DCDEBE345}" dt="2021-10-19T19:35:50.330" v="444" actId="571"/>
          <ac:cxnSpMkLst>
            <pc:docMk/>
            <pc:sldMk cId="4175485674" sldId="465"/>
            <ac:cxnSpMk id="102" creationId="{AC05D57A-BBC2-44D5-A590-776A7D85DA76}"/>
          </ac:cxnSpMkLst>
        </pc:cxnChg>
        <pc:cxnChg chg="add mod">
          <ac:chgData name="Minesh Patel" userId="a66d4990ec83ac90" providerId="LiveId" clId="{0FC1CBB7-3812-467A-9C22-D99DCDEBE345}" dt="2021-10-19T19:35:50.330" v="444" actId="571"/>
          <ac:cxnSpMkLst>
            <pc:docMk/>
            <pc:sldMk cId="4175485674" sldId="465"/>
            <ac:cxnSpMk id="103" creationId="{CE875ACA-A26E-4740-9253-07BC8E65D784}"/>
          </ac:cxnSpMkLst>
        </pc:cxnChg>
        <pc:cxnChg chg="add mod">
          <ac:chgData name="Minesh Patel" userId="a66d4990ec83ac90" providerId="LiveId" clId="{0FC1CBB7-3812-467A-9C22-D99DCDEBE345}" dt="2021-10-19T19:43:53.398" v="621" actId="1076"/>
          <ac:cxnSpMkLst>
            <pc:docMk/>
            <pc:sldMk cId="4175485674" sldId="465"/>
            <ac:cxnSpMk id="113" creationId="{1D352F56-7BF1-4824-BC56-1C5F03F57167}"/>
          </ac:cxnSpMkLst>
        </pc:cxnChg>
        <pc:cxnChg chg="add mod">
          <ac:chgData name="Minesh Patel" userId="a66d4990ec83ac90" providerId="LiveId" clId="{0FC1CBB7-3812-467A-9C22-D99DCDEBE345}" dt="2021-10-19T19:43:53.398" v="621" actId="1076"/>
          <ac:cxnSpMkLst>
            <pc:docMk/>
            <pc:sldMk cId="4175485674" sldId="465"/>
            <ac:cxnSpMk id="116" creationId="{BB826A76-508E-4824-9C8F-8FBE0060C770}"/>
          </ac:cxnSpMkLst>
        </pc:cxnChg>
        <pc:cxnChg chg="add mod">
          <ac:chgData name="Minesh Patel" userId="a66d4990ec83ac90" providerId="LiveId" clId="{0FC1CBB7-3812-467A-9C22-D99DCDEBE345}" dt="2021-10-19T19:43:53.398" v="621" actId="1076"/>
          <ac:cxnSpMkLst>
            <pc:docMk/>
            <pc:sldMk cId="4175485674" sldId="465"/>
            <ac:cxnSpMk id="117" creationId="{DF4E7BBD-3542-4385-B47D-DFC470383B9D}"/>
          </ac:cxnSpMkLst>
        </pc:cxnChg>
        <pc:cxnChg chg="add mod">
          <ac:chgData name="Minesh Patel" userId="a66d4990ec83ac90" providerId="LiveId" clId="{0FC1CBB7-3812-467A-9C22-D99DCDEBE345}" dt="2021-10-19T19:43:53.398" v="621" actId="1076"/>
          <ac:cxnSpMkLst>
            <pc:docMk/>
            <pc:sldMk cId="4175485674" sldId="465"/>
            <ac:cxnSpMk id="120" creationId="{D316E47C-F943-4908-8D5A-D3C0C5DC9D4F}"/>
          </ac:cxnSpMkLst>
        </pc:cxnChg>
        <pc:cxnChg chg="add mod">
          <ac:chgData name="Minesh Patel" userId="a66d4990ec83ac90" providerId="LiveId" clId="{0FC1CBB7-3812-467A-9C22-D99DCDEBE345}" dt="2021-10-19T19:43:53.398" v="621" actId="1076"/>
          <ac:cxnSpMkLst>
            <pc:docMk/>
            <pc:sldMk cId="4175485674" sldId="465"/>
            <ac:cxnSpMk id="121" creationId="{446B844A-CB71-4769-BCA0-9C1464F52270}"/>
          </ac:cxnSpMkLst>
        </pc:cxnChg>
        <pc:cxnChg chg="add mod">
          <ac:chgData name="Minesh Patel" userId="a66d4990ec83ac90" providerId="LiveId" clId="{0FC1CBB7-3812-467A-9C22-D99DCDEBE345}" dt="2021-10-19T19:43:53.398" v="621" actId="1076"/>
          <ac:cxnSpMkLst>
            <pc:docMk/>
            <pc:sldMk cId="4175485674" sldId="465"/>
            <ac:cxnSpMk id="125" creationId="{54C1C3DE-F213-46A3-9ECB-056F471AA083}"/>
          </ac:cxnSpMkLst>
        </pc:cxnChg>
        <pc:cxnChg chg="add mod">
          <ac:chgData name="Minesh Patel" userId="a66d4990ec83ac90" providerId="LiveId" clId="{0FC1CBB7-3812-467A-9C22-D99DCDEBE345}" dt="2021-10-19T19:43:53.398" v="621" actId="1076"/>
          <ac:cxnSpMkLst>
            <pc:docMk/>
            <pc:sldMk cId="4175485674" sldId="465"/>
            <ac:cxnSpMk id="126" creationId="{57AAB0EE-87A6-4D76-A3B4-465CAAF11F8A}"/>
          </ac:cxnSpMkLst>
        </pc:cxnChg>
      </pc:sldChg>
      <pc:sldChg chg="add">
        <pc:chgData name="Minesh Patel" userId="a66d4990ec83ac90" providerId="LiveId" clId="{0FC1CBB7-3812-467A-9C22-D99DCDEBE345}" dt="2021-10-19T19:48:10.360" v="808"/>
        <pc:sldMkLst>
          <pc:docMk/>
          <pc:sldMk cId="1057542308" sldId="526"/>
        </pc:sldMkLst>
      </pc:sldChg>
      <pc:sldChg chg="add">
        <pc:chgData name="Minesh Patel" userId="a66d4990ec83ac90" providerId="LiveId" clId="{0FC1CBB7-3812-467A-9C22-D99DCDEBE345}" dt="2021-10-19T19:48:10.360" v="808"/>
        <pc:sldMkLst>
          <pc:docMk/>
          <pc:sldMk cId="1533604747" sldId="527"/>
        </pc:sldMkLst>
      </pc:sldChg>
      <pc:sldChg chg="add">
        <pc:chgData name="Minesh Patel" userId="a66d4990ec83ac90" providerId="LiveId" clId="{0FC1CBB7-3812-467A-9C22-D99DCDEBE345}" dt="2021-10-19T19:48:10.360" v="808"/>
        <pc:sldMkLst>
          <pc:docMk/>
          <pc:sldMk cId="167103795" sldId="528"/>
        </pc:sldMkLst>
      </pc:sldChg>
      <pc:sldChg chg="add">
        <pc:chgData name="Minesh Patel" userId="a66d4990ec83ac90" providerId="LiveId" clId="{0FC1CBB7-3812-467A-9C22-D99DCDEBE345}" dt="2021-10-19T19:48:10.360" v="808"/>
        <pc:sldMkLst>
          <pc:docMk/>
          <pc:sldMk cId="2494061879" sldId="572"/>
        </pc:sldMkLst>
      </pc:sldChg>
      <pc:sldChg chg="add">
        <pc:chgData name="Minesh Patel" userId="a66d4990ec83ac90" providerId="LiveId" clId="{0FC1CBB7-3812-467A-9C22-D99DCDEBE345}" dt="2021-10-19T19:48:10.360" v="808"/>
        <pc:sldMkLst>
          <pc:docMk/>
          <pc:sldMk cId="1595722005" sldId="573"/>
        </pc:sldMkLst>
      </pc:sldChg>
      <pc:sldChg chg="add">
        <pc:chgData name="Minesh Patel" userId="a66d4990ec83ac90" providerId="LiveId" clId="{0FC1CBB7-3812-467A-9C22-D99DCDEBE345}" dt="2021-10-19T19:48:10.360" v="808"/>
        <pc:sldMkLst>
          <pc:docMk/>
          <pc:sldMk cId="604267266" sldId="574"/>
        </pc:sldMkLst>
      </pc:sldChg>
      <pc:sldChg chg="add">
        <pc:chgData name="Minesh Patel" userId="a66d4990ec83ac90" providerId="LiveId" clId="{0FC1CBB7-3812-467A-9C22-D99DCDEBE345}" dt="2021-10-19T19:48:10.360" v="808"/>
        <pc:sldMkLst>
          <pc:docMk/>
          <pc:sldMk cId="717992093" sldId="575"/>
        </pc:sldMkLst>
      </pc:sldChg>
      <pc:sldChg chg="add">
        <pc:chgData name="Minesh Patel" userId="a66d4990ec83ac90" providerId="LiveId" clId="{0FC1CBB7-3812-467A-9C22-D99DCDEBE345}" dt="2021-10-19T19:48:10.360" v="808"/>
        <pc:sldMkLst>
          <pc:docMk/>
          <pc:sldMk cId="1737700634" sldId="577"/>
        </pc:sldMkLst>
      </pc:sldChg>
      <pc:sldChg chg="add">
        <pc:chgData name="Minesh Patel" userId="a66d4990ec83ac90" providerId="LiveId" clId="{0FC1CBB7-3812-467A-9C22-D99DCDEBE345}" dt="2021-10-19T19:48:10.360" v="808"/>
        <pc:sldMkLst>
          <pc:docMk/>
          <pc:sldMk cId="2655545095" sldId="580"/>
        </pc:sldMkLst>
      </pc:sldChg>
      <pc:sldChg chg="add del">
        <pc:chgData name="Minesh Patel" userId="a66d4990ec83ac90" providerId="LiveId" clId="{0FC1CBB7-3812-467A-9C22-D99DCDEBE345}" dt="2021-10-19T20:01:59.569" v="858" actId="47"/>
        <pc:sldMkLst>
          <pc:docMk/>
          <pc:sldMk cId="3590877880" sldId="581"/>
        </pc:sldMkLst>
      </pc:sldChg>
      <pc:sldChg chg="delSp add del mod">
        <pc:chgData name="Minesh Patel" userId="a66d4990ec83ac90" providerId="LiveId" clId="{0FC1CBB7-3812-467A-9C22-D99DCDEBE345}" dt="2021-10-19T20:02:02.022" v="859" actId="47"/>
        <pc:sldMkLst>
          <pc:docMk/>
          <pc:sldMk cId="4294516964" sldId="582"/>
        </pc:sldMkLst>
        <pc:grpChg chg="del">
          <ac:chgData name="Minesh Patel" userId="a66d4990ec83ac90" providerId="LiveId" clId="{0FC1CBB7-3812-467A-9C22-D99DCDEBE345}" dt="2021-10-19T20:01:44.316" v="856" actId="478"/>
          <ac:grpSpMkLst>
            <pc:docMk/>
            <pc:sldMk cId="4294516964" sldId="582"/>
            <ac:grpSpMk id="20" creationId="{FD9B8802-06FF-4942-B71F-A29B15FD20E1}"/>
          </ac:grpSpMkLst>
        </pc:grpChg>
      </pc:sldChg>
      <pc:sldChg chg="add">
        <pc:chgData name="Minesh Patel" userId="a66d4990ec83ac90" providerId="LiveId" clId="{0FC1CBB7-3812-467A-9C22-D99DCDEBE345}" dt="2021-10-19T19:48:10.360" v="808"/>
        <pc:sldMkLst>
          <pc:docMk/>
          <pc:sldMk cId="2980466645" sldId="583"/>
        </pc:sldMkLst>
      </pc:sldChg>
      <pc:sldChg chg="add">
        <pc:chgData name="Minesh Patel" userId="a66d4990ec83ac90" providerId="LiveId" clId="{0FC1CBB7-3812-467A-9C22-D99DCDEBE345}" dt="2021-10-19T19:48:10.360" v="808"/>
        <pc:sldMkLst>
          <pc:docMk/>
          <pc:sldMk cId="519374314" sldId="584"/>
        </pc:sldMkLst>
      </pc:sldChg>
      <pc:sldChg chg="add">
        <pc:chgData name="Minesh Patel" userId="a66d4990ec83ac90" providerId="LiveId" clId="{0FC1CBB7-3812-467A-9C22-D99DCDEBE345}" dt="2021-10-19T19:48:10.360" v="808"/>
        <pc:sldMkLst>
          <pc:docMk/>
          <pc:sldMk cId="2938974279" sldId="585"/>
        </pc:sldMkLst>
      </pc:sldChg>
      <pc:sldChg chg="add">
        <pc:chgData name="Minesh Patel" userId="a66d4990ec83ac90" providerId="LiveId" clId="{0FC1CBB7-3812-467A-9C22-D99DCDEBE345}" dt="2021-10-19T19:48:10.360" v="808"/>
        <pc:sldMkLst>
          <pc:docMk/>
          <pc:sldMk cId="1405234968" sldId="586"/>
        </pc:sldMkLst>
      </pc:sldChg>
      <pc:sldChg chg="add">
        <pc:chgData name="Minesh Patel" userId="a66d4990ec83ac90" providerId="LiveId" clId="{0FC1CBB7-3812-467A-9C22-D99DCDEBE345}" dt="2021-10-19T19:48:10.360" v="808"/>
        <pc:sldMkLst>
          <pc:docMk/>
          <pc:sldMk cId="3921920343" sldId="587"/>
        </pc:sldMkLst>
      </pc:sldChg>
      <pc:sldChg chg="add">
        <pc:chgData name="Minesh Patel" userId="a66d4990ec83ac90" providerId="LiveId" clId="{0FC1CBB7-3812-467A-9C22-D99DCDEBE345}" dt="2021-10-19T19:48:10.360" v="808"/>
        <pc:sldMkLst>
          <pc:docMk/>
          <pc:sldMk cId="511200609" sldId="590"/>
        </pc:sldMkLst>
      </pc:sldChg>
      <pc:sldChg chg="add">
        <pc:chgData name="Minesh Patel" userId="a66d4990ec83ac90" providerId="LiveId" clId="{0FC1CBB7-3812-467A-9C22-D99DCDEBE345}" dt="2021-10-19T19:48:10.360" v="808"/>
        <pc:sldMkLst>
          <pc:docMk/>
          <pc:sldMk cId="1274442336" sldId="591"/>
        </pc:sldMkLst>
      </pc:sldChg>
      <pc:sldChg chg="add">
        <pc:chgData name="Minesh Patel" userId="a66d4990ec83ac90" providerId="LiveId" clId="{0FC1CBB7-3812-467A-9C22-D99DCDEBE345}" dt="2021-10-19T19:48:10.360" v="808"/>
        <pc:sldMkLst>
          <pc:docMk/>
          <pc:sldMk cId="3129546188" sldId="598"/>
        </pc:sldMkLst>
      </pc:sldChg>
      <pc:sldChg chg="add del">
        <pc:chgData name="Minesh Patel" userId="a66d4990ec83ac90" providerId="LiveId" clId="{0FC1CBB7-3812-467A-9C22-D99DCDEBE345}" dt="2021-10-19T19:48:10.360" v="808"/>
        <pc:sldMkLst>
          <pc:docMk/>
          <pc:sldMk cId="1998323026" sldId="599"/>
        </pc:sldMkLst>
      </pc:sldChg>
      <pc:sldChg chg="add">
        <pc:chgData name="Minesh Patel" userId="a66d4990ec83ac90" providerId="LiveId" clId="{0FC1CBB7-3812-467A-9C22-D99DCDEBE345}" dt="2021-10-19T20:01:33.109" v="853"/>
        <pc:sldMkLst>
          <pc:docMk/>
          <pc:sldMk cId="2115901391" sldId="632"/>
        </pc:sldMkLst>
      </pc:sldChg>
      <pc:sldChg chg="add ord">
        <pc:chgData name="Minesh Patel" userId="a66d4990ec83ac90" providerId="LiveId" clId="{0FC1CBB7-3812-467A-9C22-D99DCDEBE345}" dt="2021-10-19T19:59:12.317" v="821"/>
        <pc:sldMkLst>
          <pc:docMk/>
          <pc:sldMk cId="183486007" sldId="636"/>
        </pc:sldMkLst>
      </pc:sldChg>
      <pc:sldChg chg="add">
        <pc:chgData name="Minesh Patel" userId="a66d4990ec83ac90" providerId="LiveId" clId="{0FC1CBB7-3812-467A-9C22-D99DCDEBE345}" dt="2021-10-19T19:48:10.360" v="808"/>
        <pc:sldMkLst>
          <pc:docMk/>
          <pc:sldMk cId="3534374452" sldId="637"/>
        </pc:sldMkLst>
      </pc:sldChg>
      <pc:sldChg chg="add">
        <pc:chgData name="Minesh Patel" userId="a66d4990ec83ac90" providerId="LiveId" clId="{0FC1CBB7-3812-467A-9C22-D99DCDEBE345}" dt="2021-10-19T19:48:10.360" v="808"/>
        <pc:sldMkLst>
          <pc:docMk/>
          <pc:sldMk cId="2104783950" sldId="638"/>
        </pc:sldMkLst>
      </pc:sldChg>
      <pc:sldChg chg="add">
        <pc:chgData name="Minesh Patel" userId="a66d4990ec83ac90" providerId="LiveId" clId="{0FC1CBB7-3812-467A-9C22-D99DCDEBE345}" dt="2021-10-19T19:48:10.360" v="808"/>
        <pc:sldMkLst>
          <pc:docMk/>
          <pc:sldMk cId="1892087644" sldId="639"/>
        </pc:sldMkLst>
      </pc:sldChg>
      <pc:sldChg chg="add">
        <pc:chgData name="Minesh Patel" userId="a66d4990ec83ac90" providerId="LiveId" clId="{0FC1CBB7-3812-467A-9C22-D99DCDEBE345}" dt="2021-10-19T19:48:10.360" v="808"/>
        <pc:sldMkLst>
          <pc:docMk/>
          <pc:sldMk cId="501923250" sldId="640"/>
        </pc:sldMkLst>
      </pc:sldChg>
      <pc:sldChg chg="add">
        <pc:chgData name="Minesh Patel" userId="a66d4990ec83ac90" providerId="LiveId" clId="{0FC1CBB7-3812-467A-9C22-D99DCDEBE345}" dt="2021-10-19T19:48:10.360" v="808"/>
        <pc:sldMkLst>
          <pc:docMk/>
          <pc:sldMk cId="4289597877" sldId="674"/>
        </pc:sldMkLst>
      </pc:sldChg>
      <pc:sldChg chg="add">
        <pc:chgData name="Minesh Patel" userId="a66d4990ec83ac90" providerId="LiveId" clId="{0FC1CBB7-3812-467A-9C22-D99DCDEBE345}" dt="2021-10-19T19:48:10.360" v="808"/>
        <pc:sldMkLst>
          <pc:docMk/>
          <pc:sldMk cId="3490688783" sldId="675"/>
        </pc:sldMkLst>
      </pc:sldChg>
      <pc:sldChg chg="add">
        <pc:chgData name="Minesh Patel" userId="a66d4990ec83ac90" providerId="LiveId" clId="{0FC1CBB7-3812-467A-9C22-D99DCDEBE345}" dt="2021-10-19T19:48:10.360" v="808"/>
        <pc:sldMkLst>
          <pc:docMk/>
          <pc:sldMk cId="3103946655" sldId="677"/>
        </pc:sldMkLst>
      </pc:sldChg>
      <pc:sldChg chg="add">
        <pc:chgData name="Minesh Patel" userId="a66d4990ec83ac90" providerId="LiveId" clId="{0FC1CBB7-3812-467A-9C22-D99DCDEBE345}" dt="2021-10-19T19:48:10.360" v="808"/>
        <pc:sldMkLst>
          <pc:docMk/>
          <pc:sldMk cId="471925701" sldId="680"/>
        </pc:sldMkLst>
      </pc:sldChg>
      <pc:sldChg chg="add ord">
        <pc:chgData name="Minesh Patel" userId="a66d4990ec83ac90" providerId="LiveId" clId="{0FC1CBB7-3812-467A-9C22-D99DCDEBE345}" dt="2021-10-19T19:59:12.317" v="821"/>
        <pc:sldMkLst>
          <pc:docMk/>
          <pc:sldMk cId="2170786077" sldId="762"/>
        </pc:sldMkLst>
      </pc:sldChg>
      <pc:sldChg chg="add ord">
        <pc:chgData name="Minesh Patel" userId="a66d4990ec83ac90" providerId="LiveId" clId="{0FC1CBB7-3812-467A-9C22-D99DCDEBE345}" dt="2021-10-19T19:59:12.317" v="821"/>
        <pc:sldMkLst>
          <pc:docMk/>
          <pc:sldMk cId="1311201064" sldId="763"/>
        </pc:sldMkLst>
      </pc:sldChg>
      <pc:sldChg chg="add">
        <pc:chgData name="Minesh Patel" userId="a66d4990ec83ac90" providerId="LiveId" clId="{0FC1CBB7-3812-467A-9C22-D99DCDEBE345}" dt="2021-10-19T19:58:25.140" v="817"/>
        <pc:sldMkLst>
          <pc:docMk/>
          <pc:sldMk cId="833808409" sldId="764"/>
        </pc:sldMkLst>
      </pc:sldChg>
      <pc:sldChg chg="modSp add mod">
        <pc:chgData name="Minesh Patel" userId="a66d4990ec83ac90" providerId="LiveId" clId="{0FC1CBB7-3812-467A-9C22-D99DCDEBE345}" dt="2021-10-19T20:00:31.725" v="850" actId="20577"/>
        <pc:sldMkLst>
          <pc:docMk/>
          <pc:sldMk cId="2947449417" sldId="787"/>
        </pc:sldMkLst>
        <pc:spChg chg="mod">
          <ac:chgData name="Minesh Patel" userId="a66d4990ec83ac90" providerId="LiveId" clId="{0FC1CBB7-3812-467A-9C22-D99DCDEBE345}" dt="2021-10-19T20:00:21.820" v="849" actId="20577"/>
          <ac:spMkLst>
            <pc:docMk/>
            <pc:sldMk cId="2947449417" sldId="787"/>
            <ac:spMk id="2" creationId="{FBA4ACED-F2CB-4D68-95C7-44D329886466}"/>
          </ac:spMkLst>
        </pc:spChg>
        <pc:spChg chg="mod">
          <ac:chgData name="Minesh Patel" userId="a66d4990ec83ac90" providerId="LiveId" clId="{0FC1CBB7-3812-467A-9C22-D99DCDEBE345}" dt="2021-10-19T20:00:31.725" v="850" actId="20577"/>
          <ac:spMkLst>
            <pc:docMk/>
            <pc:sldMk cId="2947449417" sldId="787"/>
            <ac:spMk id="3" creationId="{3F51FF4B-F2BE-4182-881D-357E3900EA99}"/>
          </ac:spMkLst>
        </pc:spChg>
      </pc:sldChg>
      <pc:sldChg chg="modSp add mod">
        <pc:chgData name="Minesh Patel" userId="a66d4990ec83ac90" providerId="LiveId" clId="{0FC1CBB7-3812-467A-9C22-D99DCDEBE345}" dt="2021-10-19T20:00:05.181" v="837" actId="20577"/>
        <pc:sldMkLst>
          <pc:docMk/>
          <pc:sldMk cId="3939756360" sldId="790"/>
        </pc:sldMkLst>
        <pc:spChg chg="mod">
          <ac:chgData name="Minesh Patel" userId="a66d4990ec83ac90" providerId="LiveId" clId="{0FC1CBB7-3812-467A-9C22-D99DCDEBE345}" dt="2021-10-19T20:00:05.181" v="837" actId="20577"/>
          <ac:spMkLst>
            <pc:docMk/>
            <pc:sldMk cId="3939756360" sldId="790"/>
            <ac:spMk id="2" creationId="{1507F9BA-1217-40D7-9677-CEDF536AD90B}"/>
          </ac:spMkLst>
        </pc:spChg>
      </pc:sldChg>
      <pc:sldChg chg="add">
        <pc:chgData name="Minesh Patel" userId="a66d4990ec83ac90" providerId="LiveId" clId="{0FC1CBB7-3812-467A-9C22-D99DCDEBE345}" dt="2021-10-19T20:01:33.109" v="853"/>
        <pc:sldMkLst>
          <pc:docMk/>
          <pc:sldMk cId="4192818067" sldId="793"/>
        </pc:sldMkLst>
      </pc:sldChg>
      <pc:sldChg chg="add">
        <pc:chgData name="Minesh Patel" userId="a66d4990ec83ac90" providerId="LiveId" clId="{0FC1CBB7-3812-467A-9C22-D99DCDEBE345}" dt="2021-10-19T20:01:33.109" v="853"/>
        <pc:sldMkLst>
          <pc:docMk/>
          <pc:sldMk cId="2165649317" sldId="794"/>
        </pc:sldMkLst>
      </pc:sldChg>
      <pc:sldChg chg="add">
        <pc:chgData name="Minesh Patel" userId="a66d4990ec83ac90" providerId="LiveId" clId="{0FC1CBB7-3812-467A-9C22-D99DCDEBE345}" dt="2021-10-19T20:01:33.109" v="853"/>
        <pc:sldMkLst>
          <pc:docMk/>
          <pc:sldMk cId="1474090927" sldId="795"/>
        </pc:sldMkLst>
      </pc:sldChg>
      <pc:sldChg chg="add">
        <pc:chgData name="Minesh Patel" userId="a66d4990ec83ac90" providerId="LiveId" clId="{0FC1CBB7-3812-467A-9C22-D99DCDEBE345}" dt="2021-10-19T20:01:33.109" v="853"/>
        <pc:sldMkLst>
          <pc:docMk/>
          <pc:sldMk cId="1154387588" sldId="796"/>
        </pc:sldMkLst>
      </pc:sldChg>
      <pc:sldChg chg="add">
        <pc:chgData name="Minesh Patel" userId="a66d4990ec83ac90" providerId="LiveId" clId="{0FC1CBB7-3812-467A-9C22-D99DCDEBE345}" dt="2021-10-19T20:01:33.109" v="853"/>
        <pc:sldMkLst>
          <pc:docMk/>
          <pc:sldMk cId="3037075816" sldId="797"/>
        </pc:sldMkLst>
      </pc:sldChg>
      <pc:sldChg chg="add">
        <pc:chgData name="Minesh Patel" userId="a66d4990ec83ac90" providerId="LiveId" clId="{0FC1CBB7-3812-467A-9C22-D99DCDEBE345}" dt="2021-10-19T20:01:33.109" v="853"/>
        <pc:sldMkLst>
          <pc:docMk/>
          <pc:sldMk cId="1141674128" sldId="798"/>
        </pc:sldMkLst>
      </pc:sldChg>
      <pc:sldChg chg="add del">
        <pc:chgData name="Minesh Patel" userId="a66d4990ec83ac90" providerId="LiveId" clId="{0FC1CBB7-3812-467A-9C22-D99DCDEBE345}" dt="2021-10-19T19:48:10.360" v="808"/>
        <pc:sldMkLst>
          <pc:docMk/>
          <pc:sldMk cId="3863584659" sldId="813"/>
        </pc:sldMkLst>
      </pc:sldChg>
      <pc:sldChg chg="add del">
        <pc:chgData name="Minesh Patel" userId="a66d4990ec83ac90" providerId="LiveId" clId="{0FC1CBB7-3812-467A-9C22-D99DCDEBE345}" dt="2021-10-19T19:48:10.360" v="808"/>
        <pc:sldMkLst>
          <pc:docMk/>
          <pc:sldMk cId="2324224322" sldId="815"/>
        </pc:sldMkLst>
      </pc:sldChg>
      <pc:sldChg chg="add">
        <pc:chgData name="Minesh Patel" userId="a66d4990ec83ac90" providerId="LiveId" clId="{0FC1CBB7-3812-467A-9C22-D99DCDEBE345}" dt="2021-10-19T19:46:59.135" v="805"/>
        <pc:sldMkLst>
          <pc:docMk/>
          <pc:sldMk cId="538038740" sldId="817"/>
        </pc:sldMkLst>
      </pc:sldChg>
      <pc:sldChg chg="add">
        <pc:chgData name="Minesh Patel" userId="a66d4990ec83ac90" providerId="LiveId" clId="{0FC1CBB7-3812-467A-9C22-D99DCDEBE345}" dt="2021-10-19T19:48:10.360" v="808"/>
        <pc:sldMkLst>
          <pc:docMk/>
          <pc:sldMk cId="2130899036" sldId="818"/>
        </pc:sldMkLst>
      </pc:sldChg>
      <pc:sldChg chg="add">
        <pc:chgData name="Minesh Patel" userId="a66d4990ec83ac90" providerId="LiveId" clId="{0FC1CBB7-3812-467A-9C22-D99DCDEBE345}" dt="2021-10-19T19:48:10.360" v="808"/>
        <pc:sldMkLst>
          <pc:docMk/>
          <pc:sldMk cId="1140632122" sldId="820"/>
        </pc:sldMkLst>
      </pc:sldChg>
      <pc:sldChg chg="add del">
        <pc:chgData name="Minesh Patel" userId="a66d4990ec83ac90" providerId="LiveId" clId="{0FC1CBB7-3812-467A-9C22-D99DCDEBE345}" dt="2021-10-19T19:48:10.360" v="808"/>
        <pc:sldMkLst>
          <pc:docMk/>
          <pc:sldMk cId="2955043384" sldId="821"/>
        </pc:sldMkLst>
      </pc:sldChg>
      <pc:sldChg chg="add">
        <pc:chgData name="Minesh Patel" userId="a66d4990ec83ac90" providerId="LiveId" clId="{0FC1CBB7-3812-467A-9C22-D99DCDEBE345}" dt="2021-10-19T19:48:10.360" v="808"/>
        <pc:sldMkLst>
          <pc:docMk/>
          <pc:sldMk cId="1949817092" sldId="824"/>
        </pc:sldMkLst>
      </pc:sldChg>
      <pc:sldChg chg="add">
        <pc:chgData name="Minesh Patel" userId="a66d4990ec83ac90" providerId="LiveId" clId="{0FC1CBB7-3812-467A-9C22-D99DCDEBE345}" dt="2021-10-19T19:48:10.360" v="808"/>
        <pc:sldMkLst>
          <pc:docMk/>
          <pc:sldMk cId="2360808980" sldId="826"/>
        </pc:sldMkLst>
      </pc:sldChg>
      <pc:sldChg chg="add">
        <pc:chgData name="Minesh Patel" userId="a66d4990ec83ac90" providerId="LiveId" clId="{0FC1CBB7-3812-467A-9C22-D99DCDEBE345}" dt="2021-10-19T19:48:10.360" v="808"/>
        <pc:sldMkLst>
          <pc:docMk/>
          <pc:sldMk cId="2661467452" sldId="827"/>
        </pc:sldMkLst>
      </pc:sldChg>
      <pc:sldChg chg="add">
        <pc:chgData name="Minesh Patel" userId="a66d4990ec83ac90" providerId="LiveId" clId="{0FC1CBB7-3812-467A-9C22-D99DCDEBE345}" dt="2021-10-19T19:48:10.360" v="808"/>
        <pc:sldMkLst>
          <pc:docMk/>
          <pc:sldMk cId="2450220522" sldId="831"/>
        </pc:sldMkLst>
      </pc:sldChg>
      <pc:sldChg chg="add">
        <pc:chgData name="Minesh Patel" userId="a66d4990ec83ac90" providerId="LiveId" clId="{0FC1CBB7-3812-467A-9C22-D99DCDEBE345}" dt="2021-10-19T19:48:10.360" v="808"/>
        <pc:sldMkLst>
          <pc:docMk/>
          <pc:sldMk cId="3103901093" sldId="832"/>
        </pc:sldMkLst>
      </pc:sldChg>
      <pc:sldChg chg="add del">
        <pc:chgData name="Minesh Patel" userId="a66d4990ec83ac90" providerId="LiveId" clId="{0FC1CBB7-3812-467A-9C22-D99DCDEBE345}" dt="2021-10-19T19:48:10.360" v="808"/>
        <pc:sldMkLst>
          <pc:docMk/>
          <pc:sldMk cId="2812917059" sldId="833"/>
        </pc:sldMkLst>
      </pc:sldChg>
      <pc:sldChg chg="add del">
        <pc:chgData name="Minesh Patel" userId="a66d4990ec83ac90" providerId="LiveId" clId="{0FC1CBB7-3812-467A-9C22-D99DCDEBE345}" dt="2021-10-19T19:48:10.360" v="808"/>
        <pc:sldMkLst>
          <pc:docMk/>
          <pc:sldMk cId="2673160825" sldId="834"/>
        </pc:sldMkLst>
      </pc:sldChg>
      <pc:sldChg chg="add">
        <pc:chgData name="Minesh Patel" userId="a66d4990ec83ac90" providerId="LiveId" clId="{0FC1CBB7-3812-467A-9C22-D99DCDEBE345}" dt="2021-10-19T19:48:10.360" v="808"/>
        <pc:sldMkLst>
          <pc:docMk/>
          <pc:sldMk cId="3214417482" sldId="835"/>
        </pc:sldMkLst>
      </pc:sldChg>
      <pc:sldChg chg="add">
        <pc:chgData name="Minesh Patel" userId="a66d4990ec83ac90" providerId="LiveId" clId="{0FC1CBB7-3812-467A-9C22-D99DCDEBE345}" dt="2021-10-19T19:48:10.360" v="808"/>
        <pc:sldMkLst>
          <pc:docMk/>
          <pc:sldMk cId="171327599" sldId="836"/>
        </pc:sldMkLst>
      </pc:sldChg>
      <pc:sldChg chg="add">
        <pc:chgData name="Minesh Patel" userId="a66d4990ec83ac90" providerId="LiveId" clId="{0FC1CBB7-3812-467A-9C22-D99DCDEBE345}" dt="2021-10-19T19:48:10.360" v="808"/>
        <pc:sldMkLst>
          <pc:docMk/>
          <pc:sldMk cId="1414145556" sldId="838"/>
        </pc:sldMkLst>
      </pc:sldChg>
      <pc:sldChg chg="add">
        <pc:chgData name="Minesh Patel" userId="a66d4990ec83ac90" providerId="LiveId" clId="{0FC1CBB7-3812-467A-9C22-D99DCDEBE345}" dt="2021-10-19T19:48:10.360" v="808"/>
        <pc:sldMkLst>
          <pc:docMk/>
          <pc:sldMk cId="3131892521" sldId="839"/>
        </pc:sldMkLst>
      </pc:sldChg>
      <pc:sldChg chg="add">
        <pc:chgData name="Minesh Patel" userId="a66d4990ec83ac90" providerId="LiveId" clId="{0FC1CBB7-3812-467A-9C22-D99DCDEBE345}" dt="2021-10-19T19:48:10.360" v="808"/>
        <pc:sldMkLst>
          <pc:docMk/>
          <pc:sldMk cId="1213691604" sldId="840"/>
        </pc:sldMkLst>
      </pc:sldChg>
      <pc:sldChg chg="add">
        <pc:chgData name="Minesh Patel" userId="a66d4990ec83ac90" providerId="LiveId" clId="{0FC1CBB7-3812-467A-9C22-D99DCDEBE345}" dt="2021-10-19T19:48:10.360" v="808"/>
        <pc:sldMkLst>
          <pc:docMk/>
          <pc:sldMk cId="1706035561" sldId="841"/>
        </pc:sldMkLst>
      </pc:sldChg>
      <pc:sldChg chg="add del">
        <pc:chgData name="Minesh Patel" userId="a66d4990ec83ac90" providerId="LiveId" clId="{0FC1CBB7-3812-467A-9C22-D99DCDEBE345}" dt="2021-10-19T19:48:10.360" v="808"/>
        <pc:sldMkLst>
          <pc:docMk/>
          <pc:sldMk cId="2375808210" sldId="842"/>
        </pc:sldMkLst>
      </pc:sldChg>
      <pc:sldChg chg="modAnim">
        <pc:chgData name="Minesh Patel" userId="a66d4990ec83ac90" providerId="LiveId" clId="{0FC1CBB7-3812-467A-9C22-D99DCDEBE345}" dt="2021-10-18T19:54:12.921" v="0"/>
        <pc:sldMkLst>
          <pc:docMk/>
          <pc:sldMk cId="402423104" sldId="848"/>
        </pc:sldMkLst>
      </pc:sldChg>
      <pc:sldChg chg="modAnim">
        <pc:chgData name="Minesh Patel" userId="a66d4990ec83ac90" providerId="LiveId" clId="{0FC1CBB7-3812-467A-9C22-D99DCDEBE345}" dt="2021-10-18T19:54:17.353" v="1"/>
        <pc:sldMkLst>
          <pc:docMk/>
          <pc:sldMk cId="2146532237" sldId="849"/>
        </pc:sldMkLst>
      </pc:sldChg>
      <pc:sldChg chg="modNotesTx">
        <pc:chgData name="Minesh Patel" userId="a66d4990ec83ac90" providerId="LiveId" clId="{0FC1CBB7-3812-467A-9C22-D99DCDEBE345}" dt="2021-10-19T20:27:35.968" v="967" actId="20577"/>
        <pc:sldMkLst>
          <pc:docMk/>
          <pc:sldMk cId="3991835139" sldId="851"/>
        </pc:sldMkLst>
      </pc:sldChg>
      <pc:sldChg chg="modSp mod modNotesTx">
        <pc:chgData name="Minesh Patel" userId="a66d4990ec83ac90" providerId="LiveId" clId="{0FC1CBB7-3812-467A-9C22-D99DCDEBE345}" dt="2021-10-19T20:28:05.442" v="987" actId="20577"/>
        <pc:sldMkLst>
          <pc:docMk/>
          <pc:sldMk cId="738702377" sldId="856"/>
        </pc:sldMkLst>
        <pc:spChg chg="mod">
          <ac:chgData name="Minesh Patel" userId="a66d4990ec83ac90" providerId="LiveId" clId="{0FC1CBB7-3812-467A-9C22-D99DCDEBE345}" dt="2021-10-18T20:18:43.151" v="69" actId="207"/>
          <ac:spMkLst>
            <pc:docMk/>
            <pc:sldMk cId="738702377" sldId="856"/>
            <ac:spMk id="8" creationId="{A1A827D2-C813-4E0D-A1A8-9AB3EFA9AE53}"/>
          </ac:spMkLst>
        </pc:spChg>
      </pc:sldChg>
      <pc:sldChg chg="new del">
        <pc:chgData name="Minesh Patel" userId="a66d4990ec83ac90" providerId="LiveId" clId="{0FC1CBB7-3812-467A-9C22-D99DCDEBE345}" dt="2021-10-19T16:08:36.292" v="74" actId="680"/>
        <pc:sldMkLst>
          <pc:docMk/>
          <pc:sldMk cId="2584086684" sldId="866"/>
        </pc:sldMkLst>
      </pc:sldChg>
      <pc:sldChg chg="add del">
        <pc:chgData name="Minesh Patel" userId="a66d4990ec83ac90" providerId="LiveId" clId="{0FC1CBB7-3812-467A-9C22-D99DCDEBE345}" dt="2021-10-19T19:46:52.329" v="804" actId="47"/>
        <pc:sldMkLst>
          <pc:docMk/>
          <pc:sldMk cId="4264932011" sldId="866"/>
        </pc:sldMkLst>
      </pc:sldChg>
      <pc:sldChg chg="delSp modSp add mod ord">
        <pc:chgData name="Minesh Patel" userId="a66d4990ec83ac90" providerId="LiveId" clId="{0FC1CBB7-3812-467A-9C22-D99DCDEBE345}" dt="2021-10-19T19:45:51.040" v="784" actId="5793"/>
        <pc:sldMkLst>
          <pc:docMk/>
          <pc:sldMk cId="3827911981" sldId="867"/>
        </pc:sldMkLst>
        <pc:spChg chg="mod">
          <ac:chgData name="Minesh Patel" userId="a66d4990ec83ac90" providerId="LiveId" clId="{0FC1CBB7-3812-467A-9C22-D99DCDEBE345}" dt="2021-10-19T19:45:51.040" v="784" actId="5793"/>
          <ac:spMkLst>
            <pc:docMk/>
            <pc:sldMk cId="3827911981" sldId="867"/>
            <ac:spMk id="6" creationId="{6C61E60C-80FA-4E55-8D68-AE71C8A36D6A}"/>
          </ac:spMkLst>
        </pc:spChg>
        <pc:spChg chg="del">
          <ac:chgData name="Minesh Patel" userId="a66d4990ec83ac90" providerId="LiveId" clId="{0FC1CBB7-3812-467A-9C22-D99DCDEBE345}" dt="2021-10-19T19:43:00.542" v="496" actId="478"/>
          <ac:spMkLst>
            <pc:docMk/>
            <pc:sldMk cId="3827911981" sldId="867"/>
            <ac:spMk id="16" creationId="{443CC651-8E01-475C-AF47-E7ADB2C18277}"/>
          </ac:spMkLst>
        </pc:spChg>
        <pc:spChg chg="del">
          <ac:chgData name="Minesh Patel" userId="a66d4990ec83ac90" providerId="LiveId" clId="{0FC1CBB7-3812-467A-9C22-D99DCDEBE345}" dt="2021-10-19T19:43:00.542" v="496" actId="478"/>
          <ac:spMkLst>
            <pc:docMk/>
            <pc:sldMk cId="3827911981" sldId="867"/>
            <ac:spMk id="40" creationId="{AC9A311F-F83D-4513-9E6E-81F53A8C836B}"/>
          </ac:spMkLst>
        </pc:spChg>
        <pc:spChg chg="del">
          <ac:chgData name="Minesh Patel" userId="a66d4990ec83ac90" providerId="LiveId" clId="{0FC1CBB7-3812-467A-9C22-D99DCDEBE345}" dt="2021-10-19T19:43:00.542" v="496" actId="478"/>
          <ac:spMkLst>
            <pc:docMk/>
            <pc:sldMk cId="3827911981" sldId="867"/>
            <ac:spMk id="43" creationId="{5586BEA3-10D4-4511-A5BE-90C6D23BB833}"/>
          </ac:spMkLst>
        </pc:spChg>
        <pc:spChg chg="del">
          <ac:chgData name="Minesh Patel" userId="a66d4990ec83ac90" providerId="LiveId" clId="{0FC1CBB7-3812-467A-9C22-D99DCDEBE345}" dt="2021-10-19T19:43:00.542" v="496" actId="478"/>
          <ac:spMkLst>
            <pc:docMk/>
            <pc:sldMk cId="3827911981" sldId="867"/>
            <ac:spMk id="60" creationId="{FDEDAF1B-B3CF-4BDC-AD87-58D371693643}"/>
          </ac:spMkLst>
        </pc:spChg>
        <pc:spChg chg="del">
          <ac:chgData name="Minesh Patel" userId="a66d4990ec83ac90" providerId="LiveId" clId="{0FC1CBB7-3812-467A-9C22-D99DCDEBE345}" dt="2021-10-19T19:43:00.542" v="496" actId="478"/>
          <ac:spMkLst>
            <pc:docMk/>
            <pc:sldMk cId="3827911981" sldId="867"/>
            <ac:spMk id="62" creationId="{9CEA51B9-3A00-49EC-9F84-48DEFDAB016A}"/>
          </ac:spMkLst>
        </pc:spChg>
        <pc:spChg chg="del">
          <ac:chgData name="Minesh Patel" userId="a66d4990ec83ac90" providerId="LiveId" clId="{0FC1CBB7-3812-467A-9C22-D99DCDEBE345}" dt="2021-10-19T19:43:00.542" v="496" actId="478"/>
          <ac:spMkLst>
            <pc:docMk/>
            <pc:sldMk cId="3827911981" sldId="867"/>
            <ac:spMk id="66" creationId="{54264008-B82F-4D17-A203-5F791851915B}"/>
          </ac:spMkLst>
        </pc:spChg>
        <pc:spChg chg="del">
          <ac:chgData name="Minesh Patel" userId="a66d4990ec83ac90" providerId="LiveId" clId="{0FC1CBB7-3812-467A-9C22-D99DCDEBE345}" dt="2021-10-19T19:43:00.542" v="496" actId="478"/>
          <ac:spMkLst>
            <pc:docMk/>
            <pc:sldMk cId="3827911981" sldId="867"/>
            <ac:spMk id="67" creationId="{EF0E39BF-9058-4E47-A253-136F3211D2BC}"/>
          </ac:spMkLst>
        </pc:spChg>
        <pc:spChg chg="del">
          <ac:chgData name="Minesh Patel" userId="a66d4990ec83ac90" providerId="LiveId" clId="{0FC1CBB7-3812-467A-9C22-D99DCDEBE345}" dt="2021-10-19T19:43:00.542" v="496" actId="478"/>
          <ac:spMkLst>
            <pc:docMk/>
            <pc:sldMk cId="3827911981" sldId="867"/>
            <ac:spMk id="70" creationId="{CFEA9388-9CB8-40F8-9A0E-329A4E96A399}"/>
          </ac:spMkLst>
        </pc:spChg>
        <pc:spChg chg="del">
          <ac:chgData name="Minesh Patel" userId="a66d4990ec83ac90" providerId="LiveId" clId="{0FC1CBB7-3812-467A-9C22-D99DCDEBE345}" dt="2021-10-19T19:43:00.542" v="496" actId="478"/>
          <ac:spMkLst>
            <pc:docMk/>
            <pc:sldMk cId="3827911981" sldId="867"/>
            <ac:spMk id="72" creationId="{39D52578-71FC-4E75-A7B3-648CC67B4EE9}"/>
          </ac:spMkLst>
        </pc:spChg>
        <pc:spChg chg="del">
          <ac:chgData name="Minesh Patel" userId="a66d4990ec83ac90" providerId="LiveId" clId="{0FC1CBB7-3812-467A-9C22-D99DCDEBE345}" dt="2021-10-19T19:43:00.542" v="496" actId="478"/>
          <ac:spMkLst>
            <pc:docMk/>
            <pc:sldMk cId="3827911981" sldId="867"/>
            <ac:spMk id="77" creationId="{B696A99F-E33D-4FCC-A387-BCF9A76A153C}"/>
          </ac:spMkLst>
        </pc:spChg>
        <pc:spChg chg="del">
          <ac:chgData name="Minesh Patel" userId="a66d4990ec83ac90" providerId="LiveId" clId="{0FC1CBB7-3812-467A-9C22-D99DCDEBE345}" dt="2021-10-19T19:43:00.542" v="496" actId="478"/>
          <ac:spMkLst>
            <pc:docMk/>
            <pc:sldMk cId="3827911981" sldId="867"/>
            <ac:spMk id="78" creationId="{FD94F008-C00A-4E33-804F-84E1B93AB4AA}"/>
          </ac:spMkLst>
        </pc:spChg>
        <pc:spChg chg="del">
          <ac:chgData name="Minesh Patel" userId="a66d4990ec83ac90" providerId="LiveId" clId="{0FC1CBB7-3812-467A-9C22-D99DCDEBE345}" dt="2021-10-19T19:43:00.542" v="496" actId="478"/>
          <ac:spMkLst>
            <pc:docMk/>
            <pc:sldMk cId="3827911981" sldId="867"/>
            <ac:spMk id="81" creationId="{D7DF57E4-EDB2-490C-8B11-0B6E068D81E5}"/>
          </ac:spMkLst>
        </pc:spChg>
        <pc:spChg chg="del">
          <ac:chgData name="Minesh Patel" userId="a66d4990ec83ac90" providerId="LiveId" clId="{0FC1CBB7-3812-467A-9C22-D99DCDEBE345}" dt="2021-10-19T19:43:00.542" v="496" actId="478"/>
          <ac:spMkLst>
            <pc:docMk/>
            <pc:sldMk cId="3827911981" sldId="867"/>
            <ac:spMk id="85" creationId="{8F348CF8-8F5A-441C-9BA2-EC1B131F8104}"/>
          </ac:spMkLst>
        </pc:spChg>
        <pc:spChg chg="del">
          <ac:chgData name="Minesh Patel" userId="a66d4990ec83ac90" providerId="LiveId" clId="{0FC1CBB7-3812-467A-9C22-D99DCDEBE345}" dt="2021-10-19T19:43:00.542" v="496" actId="478"/>
          <ac:spMkLst>
            <pc:docMk/>
            <pc:sldMk cId="3827911981" sldId="867"/>
            <ac:spMk id="108" creationId="{77E8F327-9E6F-4C3A-BCDD-453A849814F4}"/>
          </ac:spMkLst>
        </pc:spChg>
        <pc:spChg chg="del">
          <ac:chgData name="Minesh Patel" userId="a66d4990ec83ac90" providerId="LiveId" clId="{0FC1CBB7-3812-467A-9C22-D99DCDEBE345}" dt="2021-10-19T19:43:00.542" v="496" actId="478"/>
          <ac:spMkLst>
            <pc:docMk/>
            <pc:sldMk cId="3827911981" sldId="867"/>
            <ac:spMk id="109" creationId="{33619F36-38EB-4C43-B312-AEE2EE7BCF1E}"/>
          </ac:spMkLst>
        </pc:spChg>
        <pc:spChg chg="del">
          <ac:chgData name="Minesh Patel" userId="a66d4990ec83ac90" providerId="LiveId" clId="{0FC1CBB7-3812-467A-9C22-D99DCDEBE345}" dt="2021-10-19T19:43:00.542" v="496" actId="478"/>
          <ac:spMkLst>
            <pc:docMk/>
            <pc:sldMk cId="3827911981" sldId="867"/>
            <ac:spMk id="110" creationId="{08B4ADE0-9E14-4491-82D0-213F823FA478}"/>
          </ac:spMkLst>
        </pc:spChg>
        <pc:spChg chg="del">
          <ac:chgData name="Minesh Patel" userId="a66d4990ec83ac90" providerId="LiveId" clId="{0FC1CBB7-3812-467A-9C22-D99DCDEBE345}" dt="2021-10-19T19:43:00.542" v="496" actId="478"/>
          <ac:spMkLst>
            <pc:docMk/>
            <pc:sldMk cId="3827911981" sldId="867"/>
            <ac:spMk id="111" creationId="{B82DF9ED-8241-4C2F-ADE0-893C6266F5F1}"/>
          </ac:spMkLst>
        </pc:spChg>
        <pc:spChg chg="del">
          <ac:chgData name="Minesh Patel" userId="a66d4990ec83ac90" providerId="LiveId" clId="{0FC1CBB7-3812-467A-9C22-D99DCDEBE345}" dt="2021-10-19T19:43:00.542" v="496" actId="478"/>
          <ac:spMkLst>
            <pc:docMk/>
            <pc:sldMk cId="3827911981" sldId="867"/>
            <ac:spMk id="112" creationId="{76E9023B-4556-4394-8CF6-A0DCA2F30B0E}"/>
          </ac:spMkLst>
        </pc:spChg>
        <pc:spChg chg="del">
          <ac:chgData name="Minesh Patel" userId="a66d4990ec83ac90" providerId="LiveId" clId="{0FC1CBB7-3812-467A-9C22-D99DCDEBE345}" dt="2021-10-19T19:43:00.542" v="496" actId="478"/>
          <ac:spMkLst>
            <pc:docMk/>
            <pc:sldMk cId="3827911981" sldId="867"/>
            <ac:spMk id="114" creationId="{53FE80FA-2444-4E2C-9991-B85C08C4152C}"/>
          </ac:spMkLst>
        </pc:spChg>
        <pc:spChg chg="del">
          <ac:chgData name="Minesh Patel" userId="a66d4990ec83ac90" providerId="LiveId" clId="{0FC1CBB7-3812-467A-9C22-D99DCDEBE345}" dt="2021-10-19T19:43:00.542" v="496" actId="478"/>
          <ac:spMkLst>
            <pc:docMk/>
            <pc:sldMk cId="3827911981" sldId="867"/>
            <ac:spMk id="115" creationId="{88EBBA98-5946-4326-A3DE-A499F3FE2DBE}"/>
          </ac:spMkLst>
        </pc:spChg>
        <pc:spChg chg="del">
          <ac:chgData name="Minesh Patel" userId="a66d4990ec83ac90" providerId="LiveId" clId="{0FC1CBB7-3812-467A-9C22-D99DCDEBE345}" dt="2021-10-19T19:43:00.542" v="496" actId="478"/>
          <ac:spMkLst>
            <pc:docMk/>
            <pc:sldMk cId="3827911981" sldId="867"/>
            <ac:spMk id="119" creationId="{70707F04-8068-419B-A440-972C23DABFF3}"/>
          </ac:spMkLst>
        </pc:spChg>
        <pc:spChg chg="del">
          <ac:chgData name="Minesh Patel" userId="a66d4990ec83ac90" providerId="LiveId" clId="{0FC1CBB7-3812-467A-9C22-D99DCDEBE345}" dt="2021-10-19T19:43:00.542" v="496" actId="478"/>
          <ac:spMkLst>
            <pc:docMk/>
            <pc:sldMk cId="3827911981" sldId="867"/>
            <ac:spMk id="122" creationId="{6241BD6F-C7E8-4073-B543-01B21F4DAC88}"/>
          </ac:spMkLst>
        </pc:spChg>
        <pc:spChg chg="del">
          <ac:chgData name="Minesh Patel" userId="a66d4990ec83ac90" providerId="LiveId" clId="{0FC1CBB7-3812-467A-9C22-D99DCDEBE345}" dt="2021-10-19T19:43:00.542" v="496" actId="478"/>
          <ac:spMkLst>
            <pc:docMk/>
            <pc:sldMk cId="3827911981" sldId="867"/>
            <ac:spMk id="123" creationId="{7E0CC1C2-4B7D-4833-AA47-B95DD04B25FD}"/>
          </ac:spMkLst>
        </pc:spChg>
        <pc:spChg chg="del">
          <ac:chgData name="Minesh Patel" userId="a66d4990ec83ac90" providerId="LiveId" clId="{0FC1CBB7-3812-467A-9C22-D99DCDEBE345}" dt="2021-10-19T19:43:00.542" v="496" actId="478"/>
          <ac:spMkLst>
            <pc:docMk/>
            <pc:sldMk cId="3827911981" sldId="867"/>
            <ac:spMk id="124" creationId="{6EE8BC17-EBFA-46A5-8EB7-62F21BF4B366}"/>
          </ac:spMkLst>
        </pc:spChg>
        <pc:spChg chg="del">
          <ac:chgData name="Minesh Patel" userId="a66d4990ec83ac90" providerId="LiveId" clId="{0FC1CBB7-3812-467A-9C22-D99DCDEBE345}" dt="2021-10-19T19:43:00.542" v="496" actId="478"/>
          <ac:spMkLst>
            <pc:docMk/>
            <pc:sldMk cId="3827911981" sldId="867"/>
            <ac:spMk id="127" creationId="{4451BD1A-1B38-4A9A-9F90-9581E39BA6ED}"/>
          </ac:spMkLst>
        </pc:spChg>
        <pc:cxnChg chg="del">
          <ac:chgData name="Minesh Patel" userId="a66d4990ec83ac90" providerId="LiveId" clId="{0FC1CBB7-3812-467A-9C22-D99DCDEBE345}" dt="2021-10-19T19:43:00.542" v="496" actId="478"/>
          <ac:cxnSpMkLst>
            <pc:docMk/>
            <pc:sldMk cId="3827911981" sldId="867"/>
            <ac:cxnSpMk id="55" creationId="{EE93AA9C-B66F-4CE7-9FE4-366BD5ADBF60}"/>
          </ac:cxnSpMkLst>
        </pc:cxnChg>
        <pc:cxnChg chg="del mod">
          <ac:chgData name="Minesh Patel" userId="a66d4990ec83ac90" providerId="LiveId" clId="{0FC1CBB7-3812-467A-9C22-D99DCDEBE345}" dt="2021-10-19T19:43:00.542" v="496" actId="478"/>
          <ac:cxnSpMkLst>
            <pc:docMk/>
            <pc:sldMk cId="3827911981" sldId="867"/>
            <ac:cxnSpMk id="63" creationId="{B2319B88-CDF7-4E7E-B6D8-CCA89F5DA25B}"/>
          </ac:cxnSpMkLst>
        </pc:cxnChg>
        <pc:cxnChg chg="del">
          <ac:chgData name="Minesh Patel" userId="a66d4990ec83ac90" providerId="LiveId" clId="{0FC1CBB7-3812-467A-9C22-D99DCDEBE345}" dt="2021-10-19T19:43:00.542" v="496" actId="478"/>
          <ac:cxnSpMkLst>
            <pc:docMk/>
            <pc:sldMk cId="3827911981" sldId="867"/>
            <ac:cxnSpMk id="64" creationId="{9201FE3D-F207-4E9E-AA93-739380363298}"/>
          </ac:cxnSpMkLst>
        </pc:cxnChg>
        <pc:cxnChg chg="del">
          <ac:chgData name="Minesh Patel" userId="a66d4990ec83ac90" providerId="LiveId" clId="{0FC1CBB7-3812-467A-9C22-D99DCDEBE345}" dt="2021-10-19T19:43:00.542" v="496" actId="478"/>
          <ac:cxnSpMkLst>
            <pc:docMk/>
            <pc:sldMk cId="3827911981" sldId="867"/>
            <ac:cxnSpMk id="68" creationId="{82774AD9-2F01-4D6B-AEE4-9A0801F37276}"/>
          </ac:cxnSpMkLst>
        </pc:cxnChg>
        <pc:cxnChg chg="del mod">
          <ac:chgData name="Minesh Patel" userId="a66d4990ec83ac90" providerId="LiveId" clId="{0FC1CBB7-3812-467A-9C22-D99DCDEBE345}" dt="2021-10-19T19:43:00.542" v="496" actId="478"/>
          <ac:cxnSpMkLst>
            <pc:docMk/>
            <pc:sldMk cId="3827911981" sldId="867"/>
            <ac:cxnSpMk id="69" creationId="{B1A9BF48-242A-4FC0-BF41-10F386650D2D}"/>
          </ac:cxnSpMkLst>
        </pc:cxnChg>
        <pc:cxnChg chg="del">
          <ac:chgData name="Minesh Patel" userId="a66d4990ec83ac90" providerId="LiveId" clId="{0FC1CBB7-3812-467A-9C22-D99DCDEBE345}" dt="2021-10-19T19:43:00.542" v="496" actId="478"/>
          <ac:cxnSpMkLst>
            <pc:docMk/>
            <pc:sldMk cId="3827911981" sldId="867"/>
            <ac:cxnSpMk id="79" creationId="{E2C5237D-6B75-4A2D-8F5C-3B39F9E64501}"/>
          </ac:cxnSpMkLst>
        </pc:cxnChg>
        <pc:cxnChg chg="del">
          <ac:chgData name="Minesh Patel" userId="a66d4990ec83ac90" providerId="LiveId" clId="{0FC1CBB7-3812-467A-9C22-D99DCDEBE345}" dt="2021-10-19T19:43:00.542" v="496" actId="478"/>
          <ac:cxnSpMkLst>
            <pc:docMk/>
            <pc:sldMk cId="3827911981" sldId="867"/>
            <ac:cxnSpMk id="80" creationId="{505FCFC1-E924-48FE-81E8-AF74AE8B54C8}"/>
          </ac:cxnSpMkLst>
        </pc:cxnChg>
        <pc:cxnChg chg="del">
          <ac:chgData name="Minesh Patel" userId="a66d4990ec83ac90" providerId="LiveId" clId="{0FC1CBB7-3812-467A-9C22-D99DCDEBE345}" dt="2021-10-19T19:43:00.542" v="496" actId="478"/>
          <ac:cxnSpMkLst>
            <pc:docMk/>
            <pc:sldMk cId="3827911981" sldId="867"/>
            <ac:cxnSpMk id="113" creationId="{1D352F56-7BF1-4824-BC56-1C5F03F57167}"/>
          </ac:cxnSpMkLst>
        </pc:cxnChg>
        <pc:cxnChg chg="del">
          <ac:chgData name="Minesh Patel" userId="a66d4990ec83ac90" providerId="LiveId" clId="{0FC1CBB7-3812-467A-9C22-D99DCDEBE345}" dt="2021-10-19T19:43:00.542" v="496" actId="478"/>
          <ac:cxnSpMkLst>
            <pc:docMk/>
            <pc:sldMk cId="3827911981" sldId="867"/>
            <ac:cxnSpMk id="116" creationId="{BB826A76-508E-4824-9C8F-8FBE0060C770}"/>
          </ac:cxnSpMkLst>
        </pc:cxnChg>
        <pc:cxnChg chg="del">
          <ac:chgData name="Minesh Patel" userId="a66d4990ec83ac90" providerId="LiveId" clId="{0FC1CBB7-3812-467A-9C22-D99DCDEBE345}" dt="2021-10-19T19:43:00.542" v="496" actId="478"/>
          <ac:cxnSpMkLst>
            <pc:docMk/>
            <pc:sldMk cId="3827911981" sldId="867"/>
            <ac:cxnSpMk id="117" creationId="{DF4E7BBD-3542-4385-B47D-DFC470383B9D}"/>
          </ac:cxnSpMkLst>
        </pc:cxnChg>
        <pc:cxnChg chg="del">
          <ac:chgData name="Minesh Patel" userId="a66d4990ec83ac90" providerId="LiveId" clId="{0FC1CBB7-3812-467A-9C22-D99DCDEBE345}" dt="2021-10-19T19:43:00.542" v="496" actId="478"/>
          <ac:cxnSpMkLst>
            <pc:docMk/>
            <pc:sldMk cId="3827911981" sldId="867"/>
            <ac:cxnSpMk id="120" creationId="{D316E47C-F943-4908-8D5A-D3C0C5DC9D4F}"/>
          </ac:cxnSpMkLst>
        </pc:cxnChg>
        <pc:cxnChg chg="del">
          <ac:chgData name="Minesh Patel" userId="a66d4990ec83ac90" providerId="LiveId" clId="{0FC1CBB7-3812-467A-9C22-D99DCDEBE345}" dt="2021-10-19T19:43:00.542" v="496" actId="478"/>
          <ac:cxnSpMkLst>
            <pc:docMk/>
            <pc:sldMk cId="3827911981" sldId="867"/>
            <ac:cxnSpMk id="121" creationId="{446B844A-CB71-4769-BCA0-9C1464F52270}"/>
          </ac:cxnSpMkLst>
        </pc:cxnChg>
        <pc:cxnChg chg="del">
          <ac:chgData name="Minesh Patel" userId="a66d4990ec83ac90" providerId="LiveId" clId="{0FC1CBB7-3812-467A-9C22-D99DCDEBE345}" dt="2021-10-19T19:43:00.542" v="496" actId="478"/>
          <ac:cxnSpMkLst>
            <pc:docMk/>
            <pc:sldMk cId="3827911981" sldId="867"/>
            <ac:cxnSpMk id="125" creationId="{54C1C3DE-F213-46A3-9ECB-056F471AA083}"/>
          </ac:cxnSpMkLst>
        </pc:cxnChg>
        <pc:cxnChg chg="del">
          <ac:chgData name="Minesh Patel" userId="a66d4990ec83ac90" providerId="LiveId" clId="{0FC1CBB7-3812-467A-9C22-D99DCDEBE345}" dt="2021-10-19T19:43:00.542" v="496" actId="478"/>
          <ac:cxnSpMkLst>
            <pc:docMk/>
            <pc:sldMk cId="3827911981" sldId="867"/>
            <ac:cxnSpMk id="126" creationId="{57AAB0EE-87A6-4D76-A3B4-465CAAF11F8A}"/>
          </ac:cxnSpMkLst>
        </pc:cxnChg>
      </pc:sldChg>
      <pc:sldChg chg="add del">
        <pc:chgData name="Minesh Patel" userId="a66d4990ec83ac90" providerId="LiveId" clId="{0FC1CBB7-3812-467A-9C22-D99DCDEBE345}" dt="2021-10-19T20:01:56.812" v="857" actId="47"/>
        <pc:sldMkLst>
          <pc:docMk/>
          <pc:sldMk cId="3324088926" sldId="868"/>
        </pc:sldMkLst>
      </pc:sldChg>
      <pc:sldChg chg="add del">
        <pc:chgData name="Minesh Patel" userId="a66d4990ec83ac90" providerId="LiveId" clId="{0FC1CBB7-3812-467A-9C22-D99DCDEBE345}" dt="2021-10-19T20:02:05.231" v="860" actId="47"/>
        <pc:sldMkLst>
          <pc:docMk/>
          <pc:sldMk cId="2514957787" sldId="869"/>
        </pc:sldMkLst>
      </pc:sldChg>
      <pc:sldChg chg="add del">
        <pc:chgData name="Minesh Patel" userId="a66d4990ec83ac90" providerId="LiveId" clId="{0FC1CBB7-3812-467A-9C22-D99DCDEBE345}" dt="2021-10-19T20:02:07.272" v="861" actId="47"/>
        <pc:sldMkLst>
          <pc:docMk/>
          <pc:sldMk cId="498289566" sldId="870"/>
        </pc:sldMkLst>
      </pc:sldChg>
    </pc:docChg>
  </pc:docChgLst>
  <pc:docChgLst>
    <pc:chgData name="Minesh Patel" userId="a66d4990ec83ac90" providerId="LiveId" clId="{2A4F76CE-B9EB-4A73-B0B8-FF694F216F4D}"/>
    <pc:docChg chg="undo redo custSel addSld delSld modSld">
      <pc:chgData name="Minesh Patel" userId="a66d4990ec83ac90" providerId="LiveId" clId="{2A4F76CE-B9EB-4A73-B0B8-FF694F216F4D}" dt="2021-07-20T21:56:57.780" v="3072" actId="20577"/>
      <pc:docMkLst>
        <pc:docMk/>
      </pc:docMkLst>
      <pc:sldChg chg="addSp delSp modSp add del">
        <pc:chgData name="Minesh Patel" userId="a66d4990ec83ac90" providerId="LiveId" clId="{2A4F76CE-B9EB-4A73-B0B8-FF694F216F4D}" dt="2021-07-20T20:21:15.510" v="67" actId="47"/>
        <pc:sldMkLst>
          <pc:docMk/>
          <pc:sldMk cId="285376203" sldId="258"/>
        </pc:sldMkLst>
        <pc:spChg chg="add del mod">
          <ac:chgData name="Minesh Patel" userId="a66d4990ec83ac90" providerId="LiveId" clId="{2A4F76CE-B9EB-4A73-B0B8-FF694F216F4D}" dt="2021-07-20T20:18:55.791" v="4"/>
          <ac:spMkLst>
            <pc:docMk/>
            <pc:sldMk cId="285376203" sldId="258"/>
            <ac:spMk id="2" creationId="{D7967E0E-14CA-4BE9-92F4-8ABB4E2E962F}"/>
          </ac:spMkLst>
        </pc:spChg>
        <pc:spChg chg="add del mod">
          <ac:chgData name="Minesh Patel" userId="a66d4990ec83ac90" providerId="LiveId" clId="{2A4F76CE-B9EB-4A73-B0B8-FF694F216F4D}" dt="2021-07-20T20:18:55.791" v="4"/>
          <ac:spMkLst>
            <pc:docMk/>
            <pc:sldMk cId="285376203" sldId="258"/>
            <ac:spMk id="3" creationId="{F5EEFC08-D2FF-4678-94CD-5531D3520BD6}"/>
          </ac:spMkLst>
        </pc:spChg>
      </pc:sldChg>
      <pc:sldChg chg="modSp add del mod">
        <pc:chgData name="Minesh Patel" userId="a66d4990ec83ac90" providerId="LiveId" clId="{2A4F76CE-B9EB-4A73-B0B8-FF694F216F4D}" dt="2021-07-20T20:28:36.515" v="161" actId="47"/>
        <pc:sldMkLst>
          <pc:docMk/>
          <pc:sldMk cId="2833271560" sldId="438"/>
        </pc:sldMkLst>
        <pc:spChg chg="mod">
          <ac:chgData name="Minesh Patel" userId="a66d4990ec83ac90" providerId="LiveId" clId="{2A4F76CE-B9EB-4A73-B0B8-FF694F216F4D}" dt="2021-07-20T20:22:16.676" v="70" actId="1076"/>
          <ac:spMkLst>
            <pc:docMk/>
            <pc:sldMk cId="2833271560" sldId="438"/>
            <ac:spMk id="3" creationId="{494EC80F-2976-4A92-B16F-8065FDCC9552}"/>
          </ac:spMkLst>
        </pc:spChg>
        <pc:spChg chg="mod">
          <ac:chgData name="Minesh Patel" userId="a66d4990ec83ac90" providerId="LiveId" clId="{2A4F76CE-B9EB-4A73-B0B8-FF694F216F4D}" dt="2021-07-20T20:22:24.292" v="71" actId="1076"/>
          <ac:spMkLst>
            <pc:docMk/>
            <pc:sldMk cId="2833271560" sldId="438"/>
            <ac:spMk id="5" creationId="{68A819FC-A218-4776-97AE-F4A6B514D47F}"/>
          </ac:spMkLst>
        </pc:spChg>
      </pc:sldChg>
      <pc:sldChg chg="addSp delSp modSp mod modAnim">
        <pc:chgData name="Minesh Patel" userId="a66d4990ec83ac90" providerId="LiveId" clId="{2A4F76CE-B9EB-4A73-B0B8-FF694F216F4D}" dt="2021-07-20T20:29:32.761" v="178" actId="20577"/>
        <pc:sldMkLst>
          <pc:docMk/>
          <pc:sldMk cId="2915918275" sldId="483"/>
        </pc:sldMkLst>
        <pc:spChg chg="mod">
          <ac:chgData name="Minesh Patel" userId="a66d4990ec83ac90" providerId="LiveId" clId="{2A4F76CE-B9EB-4A73-B0B8-FF694F216F4D}" dt="2021-07-20T20:29:32.761" v="178" actId="20577"/>
          <ac:spMkLst>
            <pc:docMk/>
            <pc:sldMk cId="2915918275" sldId="483"/>
            <ac:spMk id="2" creationId="{00000000-0000-0000-0000-000000000000}"/>
          </ac:spMkLst>
        </pc:spChg>
        <pc:spChg chg="add mod">
          <ac:chgData name="Minesh Patel" userId="a66d4990ec83ac90" providerId="LiveId" clId="{2A4F76CE-B9EB-4A73-B0B8-FF694F216F4D}" dt="2021-07-20T20:19:19.886" v="12" actId="6549"/>
          <ac:spMkLst>
            <pc:docMk/>
            <pc:sldMk cId="2915918275" sldId="483"/>
            <ac:spMk id="19" creationId="{A99D6F77-65BE-4C3B-A717-B9E02E2923CA}"/>
          </ac:spMkLst>
        </pc:spChg>
        <pc:spChg chg="mod">
          <ac:chgData name="Minesh Patel" userId="a66d4990ec83ac90" providerId="LiveId" clId="{2A4F76CE-B9EB-4A73-B0B8-FF694F216F4D}" dt="2021-07-20T20:27:42.709" v="147"/>
          <ac:spMkLst>
            <pc:docMk/>
            <pc:sldMk cId="2915918275" sldId="483"/>
            <ac:spMk id="24" creationId="{6F0C12C3-EC99-47AE-AAD9-077D0A64688E}"/>
          </ac:spMkLst>
        </pc:spChg>
        <pc:spChg chg="mod">
          <ac:chgData name="Minesh Patel" userId="a66d4990ec83ac90" providerId="LiveId" clId="{2A4F76CE-B9EB-4A73-B0B8-FF694F216F4D}" dt="2021-07-20T20:27:42.709" v="147"/>
          <ac:spMkLst>
            <pc:docMk/>
            <pc:sldMk cId="2915918275" sldId="483"/>
            <ac:spMk id="25" creationId="{0F0D4FE4-8CE0-4EF1-B66A-551738845340}"/>
          </ac:spMkLst>
        </pc:spChg>
        <pc:spChg chg="mod">
          <ac:chgData name="Minesh Patel" userId="a66d4990ec83ac90" providerId="LiveId" clId="{2A4F76CE-B9EB-4A73-B0B8-FF694F216F4D}" dt="2021-07-20T20:27:42.709" v="147"/>
          <ac:spMkLst>
            <pc:docMk/>
            <pc:sldMk cId="2915918275" sldId="483"/>
            <ac:spMk id="26" creationId="{C5F5EA53-588B-4728-8204-1A20F3E79F85}"/>
          </ac:spMkLst>
        </pc:spChg>
        <pc:spChg chg="mod">
          <ac:chgData name="Minesh Patel" userId="a66d4990ec83ac90" providerId="LiveId" clId="{2A4F76CE-B9EB-4A73-B0B8-FF694F216F4D}" dt="2021-07-20T20:27:42.709" v="147"/>
          <ac:spMkLst>
            <pc:docMk/>
            <pc:sldMk cId="2915918275" sldId="483"/>
            <ac:spMk id="27" creationId="{136829F7-779F-43B2-915D-CE71EFAAAC9E}"/>
          </ac:spMkLst>
        </pc:spChg>
        <pc:spChg chg="mod">
          <ac:chgData name="Minesh Patel" userId="a66d4990ec83ac90" providerId="LiveId" clId="{2A4F76CE-B9EB-4A73-B0B8-FF694F216F4D}" dt="2021-07-20T20:28:07.578" v="156" actId="20577"/>
          <ac:spMkLst>
            <pc:docMk/>
            <pc:sldMk cId="2915918275" sldId="483"/>
            <ac:spMk id="28" creationId="{78E9A2D0-BC2E-4DE5-8B2A-6CA9ED08EF36}"/>
          </ac:spMkLst>
        </pc:spChg>
        <pc:grpChg chg="del">
          <ac:chgData name="Minesh Patel" userId="a66d4990ec83ac90" providerId="LiveId" clId="{2A4F76CE-B9EB-4A73-B0B8-FF694F216F4D}" dt="2021-07-20T20:27:48.156" v="148" actId="478"/>
          <ac:grpSpMkLst>
            <pc:docMk/>
            <pc:sldMk cId="2915918275" sldId="483"/>
            <ac:grpSpMk id="3" creationId="{256E9925-1F38-4983-BD97-33E191B5700B}"/>
          </ac:grpSpMkLst>
        </pc:grpChg>
        <pc:grpChg chg="del">
          <ac:chgData name="Minesh Patel" userId="a66d4990ec83ac90" providerId="LiveId" clId="{2A4F76CE-B9EB-4A73-B0B8-FF694F216F4D}" dt="2021-07-20T20:27:48.156" v="148" actId="478"/>
          <ac:grpSpMkLst>
            <pc:docMk/>
            <pc:sldMk cId="2915918275" sldId="483"/>
            <ac:grpSpMk id="5" creationId="{C31433DF-D6AE-43E0-BF52-CBC2392B3B9B}"/>
          </ac:grpSpMkLst>
        </pc:grpChg>
        <pc:grpChg chg="del">
          <ac:chgData name="Minesh Patel" userId="a66d4990ec83ac90" providerId="LiveId" clId="{2A4F76CE-B9EB-4A73-B0B8-FF694F216F4D}" dt="2021-07-20T20:27:48.156" v="148" actId="478"/>
          <ac:grpSpMkLst>
            <pc:docMk/>
            <pc:sldMk cId="2915918275" sldId="483"/>
            <ac:grpSpMk id="6" creationId="{7CE33EC5-25A2-43F9-AAE9-58BF6D2302C9}"/>
          </ac:grpSpMkLst>
        </pc:grpChg>
        <pc:grpChg chg="del">
          <ac:chgData name="Minesh Patel" userId="a66d4990ec83ac90" providerId="LiveId" clId="{2A4F76CE-B9EB-4A73-B0B8-FF694F216F4D}" dt="2021-07-20T20:27:48.156" v="148" actId="478"/>
          <ac:grpSpMkLst>
            <pc:docMk/>
            <pc:sldMk cId="2915918275" sldId="483"/>
            <ac:grpSpMk id="7" creationId="{BAA5D5B8-3855-44AC-82E7-102BA1E1F95C}"/>
          </ac:grpSpMkLst>
        </pc:grpChg>
        <pc:grpChg chg="add mod">
          <ac:chgData name="Minesh Patel" userId="a66d4990ec83ac90" providerId="LiveId" clId="{2A4F76CE-B9EB-4A73-B0B8-FF694F216F4D}" dt="2021-07-20T20:27:42.709" v="147"/>
          <ac:grpSpMkLst>
            <pc:docMk/>
            <pc:sldMk cId="2915918275" sldId="483"/>
            <ac:grpSpMk id="20" creationId="{5A61D265-1141-47FB-8C59-8274AB1C51C4}"/>
          </ac:grpSpMkLst>
        </pc:grpChg>
        <pc:grpChg chg="del">
          <ac:chgData name="Minesh Patel" userId="a66d4990ec83ac90" providerId="LiveId" clId="{2A4F76CE-B9EB-4A73-B0B8-FF694F216F4D}" dt="2021-07-20T20:27:48.156" v="148" actId="478"/>
          <ac:grpSpMkLst>
            <pc:docMk/>
            <pc:sldMk cId="2915918275" sldId="483"/>
            <ac:grpSpMk id="21" creationId="{94A10E90-0853-4BB2-A086-C5C4A7330463}"/>
          </ac:grpSpMkLst>
        </pc:grpChg>
      </pc:sldChg>
      <pc:sldChg chg="addSp delSp modSp mod">
        <pc:chgData name="Minesh Patel" userId="a66d4990ec83ac90" providerId="LiveId" clId="{2A4F76CE-B9EB-4A73-B0B8-FF694F216F4D}" dt="2021-07-20T20:30:04.861" v="218" actId="20577"/>
        <pc:sldMkLst>
          <pc:docMk/>
          <pc:sldMk cId="740235318" sldId="484"/>
        </pc:sldMkLst>
        <pc:spChg chg="mod">
          <ac:chgData name="Minesh Patel" userId="a66d4990ec83ac90" providerId="LiveId" clId="{2A4F76CE-B9EB-4A73-B0B8-FF694F216F4D}" dt="2021-07-20T20:29:38.314" v="189" actId="20577"/>
          <ac:spMkLst>
            <pc:docMk/>
            <pc:sldMk cId="740235318" sldId="484"/>
            <ac:spMk id="2" creationId="{00000000-0000-0000-0000-000000000000}"/>
          </ac:spMkLst>
        </pc:spChg>
        <pc:spChg chg="add del mod">
          <ac:chgData name="Minesh Patel" userId="a66d4990ec83ac90" providerId="LiveId" clId="{2A4F76CE-B9EB-4A73-B0B8-FF694F216F4D}" dt="2021-07-20T20:22:29.639" v="72"/>
          <ac:spMkLst>
            <pc:docMk/>
            <pc:sldMk cId="740235318" sldId="484"/>
            <ac:spMk id="3" creationId="{2ED5C3FA-F852-46D3-A686-F95D965C0225}"/>
          </ac:spMkLst>
        </pc:spChg>
        <pc:spChg chg="mod">
          <ac:chgData name="Minesh Patel" userId="a66d4990ec83ac90" providerId="LiveId" clId="{2A4F76CE-B9EB-4A73-B0B8-FF694F216F4D}" dt="2021-07-20T20:22:29.639" v="72"/>
          <ac:spMkLst>
            <pc:docMk/>
            <pc:sldMk cId="740235318" sldId="484"/>
            <ac:spMk id="4" creationId="{E8A89F97-AFCF-4A8D-B37F-4048D2B5783D}"/>
          </ac:spMkLst>
        </pc:spChg>
        <pc:spChg chg="add del mod">
          <ac:chgData name="Minesh Patel" userId="a66d4990ec83ac90" providerId="LiveId" clId="{2A4F76CE-B9EB-4A73-B0B8-FF694F216F4D}" dt="2021-07-20T20:22:29.639" v="72"/>
          <ac:spMkLst>
            <pc:docMk/>
            <pc:sldMk cId="740235318" sldId="484"/>
            <ac:spMk id="5" creationId="{64960CF4-95B9-4D32-9BFF-379231C85861}"/>
          </ac:spMkLst>
        </pc:spChg>
        <pc:spChg chg="add mod">
          <ac:chgData name="Minesh Patel" userId="a66d4990ec83ac90" providerId="LiveId" clId="{2A4F76CE-B9EB-4A73-B0B8-FF694F216F4D}" dt="2021-07-20T20:30:04.861" v="218" actId="20577"/>
          <ac:spMkLst>
            <pc:docMk/>
            <pc:sldMk cId="740235318" sldId="484"/>
            <ac:spMk id="6" creationId="{1A1E0FCE-360C-4FEA-A7AF-FE926D96B03D}"/>
          </ac:spMkLst>
        </pc:spChg>
        <pc:spChg chg="mod">
          <ac:chgData name="Minesh Patel" userId="a66d4990ec83ac90" providerId="LiveId" clId="{2A4F76CE-B9EB-4A73-B0B8-FF694F216F4D}" dt="2021-07-20T20:28:29.910" v="160" actId="108"/>
          <ac:spMkLst>
            <pc:docMk/>
            <pc:sldMk cId="740235318" sldId="484"/>
            <ac:spMk id="23" creationId="{FEF480DC-0A31-4FAF-9A34-D18670D85EDD}"/>
          </ac:spMkLst>
        </pc:spChg>
        <pc:spChg chg="mod">
          <ac:chgData name="Minesh Patel" userId="a66d4990ec83ac90" providerId="LiveId" clId="{2A4F76CE-B9EB-4A73-B0B8-FF694F216F4D}" dt="2021-07-20T20:28:27.137" v="159" actId="108"/>
          <ac:spMkLst>
            <pc:docMk/>
            <pc:sldMk cId="740235318" sldId="484"/>
            <ac:spMk id="24" creationId="{4E5FB813-83C8-41D7-BF59-5EBE955F8AD6}"/>
          </ac:spMkLst>
        </pc:spChg>
        <pc:spChg chg="mod">
          <ac:chgData name="Minesh Patel" userId="a66d4990ec83ac90" providerId="LiveId" clId="{2A4F76CE-B9EB-4A73-B0B8-FF694F216F4D}" dt="2021-07-20T20:28:19.746" v="158"/>
          <ac:spMkLst>
            <pc:docMk/>
            <pc:sldMk cId="740235318" sldId="484"/>
            <ac:spMk id="25" creationId="{C1CEAFFA-9448-4954-BBB1-43B8CD5B6F40}"/>
          </ac:spMkLst>
        </pc:spChg>
        <pc:spChg chg="mod">
          <ac:chgData name="Minesh Patel" userId="a66d4990ec83ac90" providerId="LiveId" clId="{2A4F76CE-B9EB-4A73-B0B8-FF694F216F4D}" dt="2021-07-20T20:28:19.746" v="158"/>
          <ac:spMkLst>
            <pc:docMk/>
            <pc:sldMk cId="740235318" sldId="484"/>
            <ac:spMk id="26" creationId="{1FA04C89-9965-4F35-AC58-F5AFC69AF51A}"/>
          </ac:spMkLst>
        </pc:spChg>
        <pc:spChg chg="mod">
          <ac:chgData name="Minesh Patel" userId="a66d4990ec83ac90" providerId="LiveId" clId="{2A4F76CE-B9EB-4A73-B0B8-FF694F216F4D}" dt="2021-07-20T20:28:19.746" v="158"/>
          <ac:spMkLst>
            <pc:docMk/>
            <pc:sldMk cId="740235318" sldId="484"/>
            <ac:spMk id="27" creationId="{49FD277C-FF37-4297-98E5-FE08EBF4079B}"/>
          </ac:spMkLst>
        </pc:spChg>
        <pc:grpChg chg="add del mod">
          <ac:chgData name="Minesh Patel" userId="a66d4990ec83ac90" providerId="LiveId" clId="{2A4F76CE-B9EB-4A73-B0B8-FF694F216F4D}" dt="2021-07-20T20:29:04.953" v="166" actId="478"/>
          <ac:grpSpMkLst>
            <pc:docMk/>
            <pc:sldMk cId="740235318" sldId="484"/>
            <ac:grpSpMk id="22" creationId="{746786A0-B037-4A41-9FDE-9ED56ABFF7D6}"/>
          </ac:grpSpMkLst>
        </pc:grpChg>
        <pc:grpChg chg="del">
          <ac:chgData name="Minesh Patel" userId="a66d4990ec83ac90" providerId="LiveId" clId="{2A4F76CE-B9EB-4A73-B0B8-FF694F216F4D}" dt="2021-07-20T20:28:18.332" v="157" actId="478"/>
          <ac:grpSpMkLst>
            <pc:docMk/>
            <pc:sldMk cId="740235318" sldId="484"/>
            <ac:grpSpMk id="41" creationId="{C2DD8A63-0CC1-4A75-A716-3FF76DB1444F}"/>
          </ac:grpSpMkLst>
        </pc:grpChg>
        <pc:grpChg chg="del">
          <ac:chgData name="Minesh Patel" userId="a66d4990ec83ac90" providerId="LiveId" clId="{2A4F76CE-B9EB-4A73-B0B8-FF694F216F4D}" dt="2021-07-20T20:28:18.332" v="157" actId="478"/>
          <ac:grpSpMkLst>
            <pc:docMk/>
            <pc:sldMk cId="740235318" sldId="484"/>
            <ac:grpSpMk id="44" creationId="{C9472BE2-4341-44D4-97FA-71DB689774E4}"/>
          </ac:grpSpMkLst>
        </pc:grpChg>
        <pc:grpChg chg="del">
          <ac:chgData name="Minesh Patel" userId="a66d4990ec83ac90" providerId="LiveId" clId="{2A4F76CE-B9EB-4A73-B0B8-FF694F216F4D}" dt="2021-07-20T20:28:18.332" v="157" actId="478"/>
          <ac:grpSpMkLst>
            <pc:docMk/>
            <pc:sldMk cId="740235318" sldId="484"/>
            <ac:grpSpMk id="47" creationId="{C750C8ED-B697-4E5A-9911-75C33A3C9ACD}"/>
          </ac:grpSpMkLst>
        </pc:grpChg>
        <pc:grpChg chg="del">
          <ac:chgData name="Minesh Patel" userId="a66d4990ec83ac90" providerId="LiveId" clId="{2A4F76CE-B9EB-4A73-B0B8-FF694F216F4D}" dt="2021-07-20T20:28:18.332" v="157" actId="478"/>
          <ac:grpSpMkLst>
            <pc:docMk/>
            <pc:sldMk cId="740235318" sldId="484"/>
            <ac:grpSpMk id="50" creationId="{5C43EE1C-9062-4E37-86A4-EE131B429CC0}"/>
          </ac:grpSpMkLst>
        </pc:grpChg>
        <pc:grpChg chg="del">
          <ac:chgData name="Minesh Patel" userId="a66d4990ec83ac90" providerId="LiveId" clId="{2A4F76CE-B9EB-4A73-B0B8-FF694F216F4D}" dt="2021-07-20T20:28:18.332" v="157" actId="478"/>
          <ac:grpSpMkLst>
            <pc:docMk/>
            <pc:sldMk cId="740235318" sldId="484"/>
            <ac:grpSpMk id="53" creationId="{E63169F7-72AC-411F-A231-F0310963E277}"/>
          </ac:grpSpMkLst>
        </pc:grpChg>
      </pc:sldChg>
      <pc:sldChg chg="addSp delSp modSp mod">
        <pc:chgData name="Minesh Patel" userId="a66d4990ec83ac90" providerId="LiveId" clId="{2A4F76CE-B9EB-4A73-B0B8-FF694F216F4D}" dt="2021-07-20T20:30:44.744" v="239" actId="14100"/>
        <pc:sldMkLst>
          <pc:docMk/>
          <pc:sldMk cId="3246070725" sldId="485"/>
        </pc:sldMkLst>
        <pc:spChg chg="mod">
          <ac:chgData name="Minesh Patel" userId="a66d4990ec83ac90" providerId="LiveId" clId="{2A4F76CE-B9EB-4A73-B0B8-FF694F216F4D}" dt="2021-07-20T20:30:27.129" v="220" actId="27636"/>
          <ac:spMkLst>
            <pc:docMk/>
            <pc:sldMk cId="3246070725" sldId="485"/>
            <ac:spMk id="2" creationId="{00000000-0000-0000-0000-000000000000}"/>
          </ac:spMkLst>
        </pc:spChg>
        <pc:spChg chg="add del mod">
          <ac:chgData name="Minesh Patel" userId="a66d4990ec83ac90" providerId="LiveId" clId="{2A4F76CE-B9EB-4A73-B0B8-FF694F216F4D}" dt="2021-07-20T20:30:27.036" v="219"/>
          <ac:spMkLst>
            <pc:docMk/>
            <pc:sldMk cId="3246070725" sldId="485"/>
            <ac:spMk id="3" creationId="{D6FC4EA0-0B7F-4547-A82B-0066B86C6D73}"/>
          </ac:spMkLst>
        </pc:spChg>
        <pc:spChg chg="mod">
          <ac:chgData name="Minesh Patel" userId="a66d4990ec83ac90" providerId="LiveId" clId="{2A4F76CE-B9EB-4A73-B0B8-FF694F216F4D}" dt="2021-07-20T20:30:27.036" v="219"/>
          <ac:spMkLst>
            <pc:docMk/>
            <pc:sldMk cId="3246070725" sldId="485"/>
            <ac:spMk id="4" creationId="{E8A89F97-AFCF-4A8D-B37F-4048D2B5783D}"/>
          </ac:spMkLst>
        </pc:spChg>
        <pc:spChg chg="add del mod">
          <ac:chgData name="Minesh Patel" userId="a66d4990ec83ac90" providerId="LiveId" clId="{2A4F76CE-B9EB-4A73-B0B8-FF694F216F4D}" dt="2021-07-20T20:30:27.036" v="219"/>
          <ac:spMkLst>
            <pc:docMk/>
            <pc:sldMk cId="3246070725" sldId="485"/>
            <ac:spMk id="5" creationId="{1E2457A1-7ECD-4507-A6D9-A169408BBCB8}"/>
          </ac:spMkLst>
        </pc:spChg>
        <pc:spChg chg="add mod">
          <ac:chgData name="Minesh Patel" userId="a66d4990ec83ac90" providerId="LiveId" clId="{2A4F76CE-B9EB-4A73-B0B8-FF694F216F4D}" dt="2021-07-20T20:30:44.744" v="239" actId="14100"/>
          <ac:spMkLst>
            <pc:docMk/>
            <pc:sldMk cId="3246070725" sldId="485"/>
            <ac:spMk id="6" creationId="{A5FD997B-4C2F-432A-BE60-BD21649DBCF6}"/>
          </ac:spMkLst>
        </pc:spChg>
        <pc:grpChg chg="del">
          <ac:chgData name="Minesh Patel" userId="a66d4990ec83ac90" providerId="LiveId" clId="{2A4F76CE-B9EB-4A73-B0B8-FF694F216F4D}" dt="2021-07-20T20:29:45.801" v="190" actId="478"/>
          <ac:grpSpMkLst>
            <pc:docMk/>
            <pc:sldMk cId="3246070725" sldId="485"/>
            <ac:grpSpMk id="44" creationId="{7371EBE3-1413-47C5-9BA7-B84EC191F607}"/>
          </ac:grpSpMkLst>
        </pc:grpChg>
        <pc:grpChg chg="del">
          <ac:chgData name="Minesh Patel" userId="a66d4990ec83ac90" providerId="LiveId" clId="{2A4F76CE-B9EB-4A73-B0B8-FF694F216F4D}" dt="2021-07-20T20:29:45.801" v="190" actId="478"/>
          <ac:grpSpMkLst>
            <pc:docMk/>
            <pc:sldMk cId="3246070725" sldId="485"/>
            <ac:grpSpMk id="47" creationId="{7AFEF2A8-6F7D-48BC-AFEE-C8ADDE1EC6D2}"/>
          </ac:grpSpMkLst>
        </pc:grpChg>
        <pc:grpChg chg="del">
          <ac:chgData name="Minesh Patel" userId="a66d4990ec83ac90" providerId="LiveId" clId="{2A4F76CE-B9EB-4A73-B0B8-FF694F216F4D}" dt="2021-07-20T20:29:45.801" v="190" actId="478"/>
          <ac:grpSpMkLst>
            <pc:docMk/>
            <pc:sldMk cId="3246070725" sldId="485"/>
            <ac:grpSpMk id="50" creationId="{88CA4B38-9403-4ABE-B6E5-7FC9585AF271}"/>
          </ac:grpSpMkLst>
        </pc:grpChg>
        <pc:grpChg chg="del">
          <ac:chgData name="Minesh Patel" userId="a66d4990ec83ac90" providerId="LiveId" clId="{2A4F76CE-B9EB-4A73-B0B8-FF694F216F4D}" dt="2021-07-20T20:29:45.801" v="190" actId="478"/>
          <ac:grpSpMkLst>
            <pc:docMk/>
            <pc:sldMk cId="3246070725" sldId="485"/>
            <ac:grpSpMk id="53" creationId="{4B9B0FC2-3B5A-46E0-B2ED-C92F2A0AF6FF}"/>
          </ac:grpSpMkLst>
        </pc:grpChg>
        <pc:grpChg chg="del">
          <ac:chgData name="Minesh Patel" userId="a66d4990ec83ac90" providerId="LiveId" clId="{2A4F76CE-B9EB-4A73-B0B8-FF694F216F4D}" dt="2021-07-20T20:29:45.801" v="190" actId="478"/>
          <ac:grpSpMkLst>
            <pc:docMk/>
            <pc:sldMk cId="3246070725" sldId="485"/>
            <ac:grpSpMk id="56" creationId="{5512FA2E-1032-450A-9F57-E283EF74A930}"/>
          </ac:grpSpMkLst>
        </pc:grpChg>
      </pc:sldChg>
      <pc:sldChg chg="addSp delSp modSp mod">
        <pc:chgData name="Minesh Patel" userId="a66d4990ec83ac90" providerId="LiveId" clId="{2A4F76CE-B9EB-4A73-B0B8-FF694F216F4D}" dt="2021-07-20T20:33:28.037" v="299" actId="27636"/>
        <pc:sldMkLst>
          <pc:docMk/>
          <pc:sldMk cId="2234261169" sldId="486"/>
        </pc:sldMkLst>
        <pc:spChg chg="mod">
          <ac:chgData name="Minesh Patel" userId="a66d4990ec83ac90" providerId="LiveId" clId="{2A4F76CE-B9EB-4A73-B0B8-FF694F216F4D}" dt="2021-07-20T20:33:16.338" v="291" actId="27636"/>
          <ac:spMkLst>
            <pc:docMk/>
            <pc:sldMk cId="2234261169" sldId="486"/>
            <ac:spMk id="2" creationId="{00000000-0000-0000-0000-000000000000}"/>
          </ac:spMkLst>
        </pc:spChg>
        <pc:spChg chg="add del mod">
          <ac:chgData name="Minesh Patel" userId="a66d4990ec83ac90" providerId="LiveId" clId="{2A4F76CE-B9EB-4A73-B0B8-FF694F216F4D}" dt="2021-07-20T20:33:16.223" v="290"/>
          <ac:spMkLst>
            <pc:docMk/>
            <pc:sldMk cId="2234261169" sldId="486"/>
            <ac:spMk id="3" creationId="{223E7812-3510-4F05-BF1C-26638166B739}"/>
          </ac:spMkLst>
        </pc:spChg>
        <pc:spChg chg="mod">
          <ac:chgData name="Minesh Patel" userId="a66d4990ec83ac90" providerId="LiveId" clId="{2A4F76CE-B9EB-4A73-B0B8-FF694F216F4D}" dt="2021-07-20T20:33:16.223" v="290"/>
          <ac:spMkLst>
            <pc:docMk/>
            <pc:sldMk cId="2234261169" sldId="486"/>
            <ac:spMk id="4" creationId="{E8A89F97-AFCF-4A8D-B37F-4048D2B5783D}"/>
          </ac:spMkLst>
        </pc:spChg>
        <pc:spChg chg="add del mod">
          <ac:chgData name="Minesh Patel" userId="a66d4990ec83ac90" providerId="LiveId" clId="{2A4F76CE-B9EB-4A73-B0B8-FF694F216F4D}" dt="2021-07-20T20:33:16.223" v="290"/>
          <ac:spMkLst>
            <pc:docMk/>
            <pc:sldMk cId="2234261169" sldId="486"/>
            <ac:spMk id="5" creationId="{7FFBAD56-49B6-499F-9032-77CA06EEE783}"/>
          </ac:spMkLst>
        </pc:spChg>
        <pc:spChg chg="add mod">
          <ac:chgData name="Minesh Patel" userId="a66d4990ec83ac90" providerId="LiveId" clId="{2A4F76CE-B9EB-4A73-B0B8-FF694F216F4D}" dt="2021-07-20T20:33:28.037" v="299" actId="27636"/>
          <ac:spMkLst>
            <pc:docMk/>
            <pc:sldMk cId="2234261169" sldId="486"/>
            <ac:spMk id="6" creationId="{20732E2F-AE1A-447D-88CB-E62352219A9B}"/>
          </ac:spMkLst>
        </pc:spChg>
        <pc:grpChg chg="del">
          <ac:chgData name="Minesh Patel" userId="a66d4990ec83ac90" providerId="LiveId" clId="{2A4F76CE-B9EB-4A73-B0B8-FF694F216F4D}" dt="2021-07-20T20:31:30.680" v="240" actId="478"/>
          <ac:grpSpMkLst>
            <pc:docMk/>
            <pc:sldMk cId="2234261169" sldId="486"/>
            <ac:grpSpMk id="44" creationId="{3677F112-F5F2-4AA2-9541-3A0A89F64D3E}"/>
          </ac:grpSpMkLst>
        </pc:grpChg>
        <pc:grpChg chg="del">
          <ac:chgData name="Minesh Patel" userId="a66d4990ec83ac90" providerId="LiveId" clId="{2A4F76CE-B9EB-4A73-B0B8-FF694F216F4D}" dt="2021-07-20T20:31:30.680" v="240" actId="478"/>
          <ac:grpSpMkLst>
            <pc:docMk/>
            <pc:sldMk cId="2234261169" sldId="486"/>
            <ac:grpSpMk id="47" creationId="{594E7996-4900-4183-A10A-2C61A91A5C66}"/>
          </ac:grpSpMkLst>
        </pc:grpChg>
        <pc:grpChg chg="del">
          <ac:chgData name="Minesh Patel" userId="a66d4990ec83ac90" providerId="LiveId" clId="{2A4F76CE-B9EB-4A73-B0B8-FF694F216F4D}" dt="2021-07-20T20:31:30.680" v="240" actId="478"/>
          <ac:grpSpMkLst>
            <pc:docMk/>
            <pc:sldMk cId="2234261169" sldId="486"/>
            <ac:grpSpMk id="50" creationId="{0E289DFC-A6EB-445D-A2FD-4B7C8251416E}"/>
          </ac:grpSpMkLst>
        </pc:grpChg>
        <pc:grpChg chg="del">
          <ac:chgData name="Minesh Patel" userId="a66d4990ec83ac90" providerId="LiveId" clId="{2A4F76CE-B9EB-4A73-B0B8-FF694F216F4D}" dt="2021-07-20T20:31:30.680" v="240" actId="478"/>
          <ac:grpSpMkLst>
            <pc:docMk/>
            <pc:sldMk cId="2234261169" sldId="486"/>
            <ac:grpSpMk id="53" creationId="{B58A0846-14E3-4303-A28A-CC9D85B92FEC}"/>
          </ac:grpSpMkLst>
        </pc:grpChg>
        <pc:grpChg chg="del">
          <ac:chgData name="Minesh Patel" userId="a66d4990ec83ac90" providerId="LiveId" clId="{2A4F76CE-B9EB-4A73-B0B8-FF694F216F4D}" dt="2021-07-20T20:31:30.680" v="240" actId="478"/>
          <ac:grpSpMkLst>
            <pc:docMk/>
            <pc:sldMk cId="2234261169" sldId="486"/>
            <ac:grpSpMk id="56" creationId="{CB740782-3194-427E-B168-25B5527994B8}"/>
          </ac:grpSpMkLst>
        </pc:grpChg>
      </pc:sldChg>
      <pc:sldChg chg="addSp delSp modSp mod">
        <pc:chgData name="Minesh Patel" userId="a66d4990ec83ac90" providerId="LiveId" clId="{2A4F76CE-B9EB-4A73-B0B8-FF694F216F4D}" dt="2021-07-20T21:56:57.780" v="3072" actId="20577"/>
        <pc:sldMkLst>
          <pc:docMk/>
          <pc:sldMk cId="2055553996" sldId="487"/>
        </pc:sldMkLst>
        <pc:spChg chg="mod">
          <ac:chgData name="Minesh Patel" userId="a66d4990ec83ac90" providerId="LiveId" clId="{2A4F76CE-B9EB-4A73-B0B8-FF694F216F4D}" dt="2021-07-20T20:33:33.642" v="300"/>
          <ac:spMkLst>
            <pc:docMk/>
            <pc:sldMk cId="2055553996" sldId="487"/>
            <ac:spMk id="2" creationId="{00000000-0000-0000-0000-000000000000}"/>
          </ac:spMkLst>
        </pc:spChg>
        <pc:spChg chg="add del mod">
          <ac:chgData name="Minesh Patel" userId="a66d4990ec83ac90" providerId="LiveId" clId="{2A4F76CE-B9EB-4A73-B0B8-FF694F216F4D}" dt="2021-07-20T20:33:33.642" v="300"/>
          <ac:spMkLst>
            <pc:docMk/>
            <pc:sldMk cId="2055553996" sldId="487"/>
            <ac:spMk id="3" creationId="{D9695390-EFE1-4312-8190-81DD0C4D4F96}"/>
          </ac:spMkLst>
        </pc:spChg>
        <pc:spChg chg="mod">
          <ac:chgData name="Minesh Patel" userId="a66d4990ec83ac90" providerId="LiveId" clId="{2A4F76CE-B9EB-4A73-B0B8-FF694F216F4D}" dt="2021-07-20T20:33:33.642" v="300"/>
          <ac:spMkLst>
            <pc:docMk/>
            <pc:sldMk cId="2055553996" sldId="487"/>
            <ac:spMk id="4" creationId="{E8A89F97-AFCF-4A8D-B37F-4048D2B5783D}"/>
          </ac:spMkLst>
        </pc:spChg>
        <pc:spChg chg="add del mod">
          <ac:chgData name="Minesh Patel" userId="a66d4990ec83ac90" providerId="LiveId" clId="{2A4F76CE-B9EB-4A73-B0B8-FF694F216F4D}" dt="2021-07-20T20:33:33.642" v="300"/>
          <ac:spMkLst>
            <pc:docMk/>
            <pc:sldMk cId="2055553996" sldId="487"/>
            <ac:spMk id="5" creationId="{E0B50F46-2C89-42B5-A511-FE8B1CD4BFAD}"/>
          </ac:spMkLst>
        </pc:spChg>
        <pc:spChg chg="add mod">
          <ac:chgData name="Minesh Patel" userId="a66d4990ec83ac90" providerId="LiveId" clId="{2A4F76CE-B9EB-4A73-B0B8-FF694F216F4D}" dt="2021-07-20T21:56:57.780" v="3072" actId="20577"/>
          <ac:spMkLst>
            <pc:docMk/>
            <pc:sldMk cId="2055553996" sldId="487"/>
            <ac:spMk id="6" creationId="{F0AF70C6-4314-49C5-8CA9-B83FB73C0DBD}"/>
          </ac:spMkLst>
        </pc:spChg>
        <pc:grpChg chg="del">
          <ac:chgData name="Minesh Patel" userId="a66d4990ec83ac90" providerId="LiveId" clId="{2A4F76CE-B9EB-4A73-B0B8-FF694F216F4D}" dt="2021-07-20T20:33:42.039" v="305" actId="478"/>
          <ac:grpSpMkLst>
            <pc:docMk/>
            <pc:sldMk cId="2055553996" sldId="487"/>
            <ac:grpSpMk id="41" creationId="{7511E6ED-A296-4210-B86A-1C6EE9707FA0}"/>
          </ac:grpSpMkLst>
        </pc:grpChg>
        <pc:grpChg chg="del">
          <ac:chgData name="Minesh Patel" userId="a66d4990ec83ac90" providerId="LiveId" clId="{2A4F76CE-B9EB-4A73-B0B8-FF694F216F4D}" dt="2021-07-20T20:33:42.039" v="305" actId="478"/>
          <ac:grpSpMkLst>
            <pc:docMk/>
            <pc:sldMk cId="2055553996" sldId="487"/>
            <ac:grpSpMk id="44" creationId="{756D6A7A-3099-419C-9EDA-BADB8A329A67}"/>
          </ac:grpSpMkLst>
        </pc:grpChg>
        <pc:grpChg chg="del">
          <ac:chgData name="Minesh Patel" userId="a66d4990ec83ac90" providerId="LiveId" clId="{2A4F76CE-B9EB-4A73-B0B8-FF694F216F4D}" dt="2021-07-20T20:33:42.039" v="305" actId="478"/>
          <ac:grpSpMkLst>
            <pc:docMk/>
            <pc:sldMk cId="2055553996" sldId="487"/>
            <ac:grpSpMk id="47" creationId="{C07A4E28-31A0-42F2-ABFF-BA53561BF029}"/>
          </ac:grpSpMkLst>
        </pc:grpChg>
        <pc:grpChg chg="del">
          <ac:chgData name="Minesh Patel" userId="a66d4990ec83ac90" providerId="LiveId" clId="{2A4F76CE-B9EB-4A73-B0B8-FF694F216F4D}" dt="2021-07-20T20:33:42.039" v="305" actId="478"/>
          <ac:grpSpMkLst>
            <pc:docMk/>
            <pc:sldMk cId="2055553996" sldId="487"/>
            <ac:grpSpMk id="50" creationId="{6998EA0B-95ED-48DF-B2CC-9E1362A7F17D}"/>
          </ac:grpSpMkLst>
        </pc:grpChg>
        <pc:grpChg chg="del">
          <ac:chgData name="Minesh Patel" userId="a66d4990ec83ac90" providerId="LiveId" clId="{2A4F76CE-B9EB-4A73-B0B8-FF694F216F4D}" dt="2021-07-20T20:33:42.039" v="305" actId="478"/>
          <ac:grpSpMkLst>
            <pc:docMk/>
            <pc:sldMk cId="2055553996" sldId="487"/>
            <ac:grpSpMk id="53" creationId="{81609DE6-6F36-476E-87EC-24A7E9579FCB}"/>
          </ac:grpSpMkLst>
        </pc:grpChg>
      </pc:sldChg>
      <pc:sldChg chg="modSp mod">
        <pc:chgData name="Minesh Patel" userId="a66d4990ec83ac90" providerId="LiveId" clId="{2A4F76CE-B9EB-4A73-B0B8-FF694F216F4D}" dt="2021-07-20T20:32:48.458" v="289" actId="1582"/>
        <pc:sldMkLst>
          <pc:docMk/>
          <pc:sldMk cId="4294216899" sldId="507"/>
        </pc:sldMkLst>
        <pc:spChg chg="mod">
          <ac:chgData name="Minesh Patel" userId="a66d4990ec83ac90" providerId="LiveId" clId="{2A4F76CE-B9EB-4A73-B0B8-FF694F216F4D}" dt="2021-07-20T20:32:48.091" v="288" actId="1582"/>
          <ac:spMkLst>
            <pc:docMk/>
            <pc:sldMk cId="4294216899" sldId="507"/>
            <ac:spMk id="89" creationId="{F972FB20-4576-4F35-94EE-B6F01A961272}"/>
          </ac:spMkLst>
        </pc:spChg>
        <pc:spChg chg="mod">
          <ac:chgData name="Minesh Patel" userId="a66d4990ec83ac90" providerId="LiveId" clId="{2A4F76CE-B9EB-4A73-B0B8-FF694F216F4D}" dt="2021-07-20T20:32:48.458" v="289" actId="1582"/>
          <ac:spMkLst>
            <pc:docMk/>
            <pc:sldMk cId="4294216899" sldId="507"/>
            <ac:spMk id="93" creationId="{8342DAA8-7B6B-44AF-804A-AB893BF47B94}"/>
          </ac:spMkLst>
        </pc:spChg>
      </pc:sldChg>
      <pc:sldChg chg="addSp delSp modSp new del mod">
        <pc:chgData name="Minesh Patel" userId="a66d4990ec83ac90" providerId="LiveId" clId="{2A4F76CE-B9EB-4A73-B0B8-FF694F216F4D}" dt="2021-07-20T20:27:53.340" v="149" actId="47"/>
        <pc:sldMkLst>
          <pc:docMk/>
          <pc:sldMk cId="1320775086" sldId="509"/>
        </pc:sldMkLst>
        <pc:spChg chg="del">
          <ac:chgData name="Minesh Patel" userId="a66d4990ec83ac90" providerId="LiveId" clId="{2A4F76CE-B9EB-4A73-B0B8-FF694F216F4D}" dt="2021-07-20T20:23:48.284" v="95" actId="478"/>
          <ac:spMkLst>
            <pc:docMk/>
            <pc:sldMk cId="1320775086" sldId="509"/>
            <ac:spMk id="3" creationId="{F36E666A-2677-4DC1-8CDC-280506DABC8C}"/>
          </ac:spMkLst>
        </pc:spChg>
        <pc:spChg chg="mod topLvl">
          <ac:chgData name="Minesh Patel" userId="a66d4990ec83ac90" providerId="LiveId" clId="{2A4F76CE-B9EB-4A73-B0B8-FF694F216F4D}" dt="2021-07-20T20:27:31.436" v="144" actId="164"/>
          <ac:spMkLst>
            <pc:docMk/>
            <pc:sldMk cId="1320775086" sldId="509"/>
            <ac:spMk id="6" creationId="{4B0C78C1-8D0A-44AE-8EAA-0BCD677B68FF}"/>
          </ac:spMkLst>
        </pc:spChg>
        <pc:spChg chg="del mod topLvl">
          <ac:chgData name="Minesh Patel" userId="a66d4990ec83ac90" providerId="LiveId" clId="{2A4F76CE-B9EB-4A73-B0B8-FF694F216F4D}" dt="2021-07-20T20:26:03.962" v="121" actId="478"/>
          <ac:spMkLst>
            <pc:docMk/>
            <pc:sldMk cId="1320775086" sldId="509"/>
            <ac:spMk id="7" creationId="{3E02A0BA-BE2F-4B9B-9FB3-C07A17BC90E9}"/>
          </ac:spMkLst>
        </pc:spChg>
        <pc:spChg chg="mod topLvl">
          <ac:chgData name="Minesh Patel" userId="a66d4990ec83ac90" providerId="LiveId" clId="{2A4F76CE-B9EB-4A73-B0B8-FF694F216F4D}" dt="2021-07-20T20:27:31.436" v="144" actId="164"/>
          <ac:spMkLst>
            <pc:docMk/>
            <pc:sldMk cId="1320775086" sldId="509"/>
            <ac:spMk id="9" creationId="{46FD96D8-FE3F-4DB6-ACA4-FF0D7CFFE4E3}"/>
          </ac:spMkLst>
        </pc:spChg>
        <pc:spChg chg="del mod topLvl">
          <ac:chgData name="Minesh Patel" userId="a66d4990ec83ac90" providerId="LiveId" clId="{2A4F76CE-B9EB-4A73-B0B8-FF694F216F4D}" dt="2021-07-20T20:26:03.962" v="121" actId="478"/>
          <ac:spMkLst>
            <pc:docMk/>
            <pc:sldMk cId="1320775086" sldId="509"/>
            <ac:spMk id="10" creationId="{62B4C5DD-0910-48BC-9843-03ED9148FC85}"/>
          </ac:spMkLst>
        </pc:spChg>
        <pc:spChg chg="mod topLvl">
          <ac:chgData name="Minesh Patel" userId="a66d4990ec83ac90" providerId="LiveId" clId="{2A4F76CE-B9EB-4A73-B0B8-FF694F216F4D}" dt="2021-07-20T20:27:31.436" v="144" actId="164"/>
          <ac:spMkLst>
            <pc:docMk/>
            <pc:sldMk cId="1320775086" sldId="509"/>
            <ac:spMk id="12" creationId="{5796CAE0-A032-4B1C-B19B-ECBEC28CBA19}"/>
          </ac:spMkLst>
        </pc:spChg>
        <pc:spChg chg="del mod topLvl">
          <ac:chgData name="Minesh Patel" userId="a66d4990ec83ac90" providerId="LiveId" clId="{2A4F76CE-B9EB-4A73-B0B8-FF694F216F4D}" dt="2021-07-20T20:26:03.962" v="121" actId="478"/>
          <ac:spMkLst>
            <pc:docMk/>
            <pc:sldMk cId="1320775086" sldId="509"/>
            <ac:spMk id="13" creationId="{0A47ABC4-FD59-4029-81B1-0DE3A8B141D1}"/>
          </ac:spMkLst>
        </pc:spChg>
        <pc:spChg chg="mod topLvl">
          <ac:chgData name="Minesh Patel" userId="a66d4990ec83ac90" providerId="LiveId" clId="{2A4F76CE-B9EB-4A73-B0B8-FF694F216F4D}" dt="2021-07-20T20:27:31.436" v="144" actId="164"/>
          <ac:spMkLst>
            <pc:docMk/>
            <pc:sldMk cId="1320775086" sldId="509"/>
            <ac:spMk id="15" creationId="{01DF1FCB-F8F9-424A-8D0C-8D22E86F6B14}"/>
          </ac:spMkLst>
        </pc:spChg>
        <pc:spChg chg="del mod topLvl">
          <ac:chgData name="Minesh Patel" userId="a66d4990ec83ac90" providerId="LiveId" clId="{2A4F76CE-B9EB-4A73-B0B8-FF694F216F4D}" dt="2021-07-20T20:26:03.962" v="121" actId="478"/>
          <ac:spMkLst>
            <pc:docMk/>
            <pc:sldMk cId="1320775086" sldId="509"/>
            <ac:spMk id="16" creationId="{FEBB1449-002C-4AE3-817B-4387138C9A16}"/>
          </ac:spMkLst>
        </pc:spChg>
        <pc:spChg chg="mod topLvl">
          <ac:chgData name="Minesh Patel" userId="a66d4990ec83ac90" providerId="LiveId" clId="{2A4F76CE-B9EB-4A73-B0B8-FF694F216F4D}" dt="2021-07-20T20:27:31.436" v="144" actId="164"/>
          <ac:spMkLst>
            <pc:docMk/>
            <pc:sldMk cId="1320775086" sldId="509"/>
            <ac:spMk id="18" creationId="{486EC36D-13CF-485B-8C12-AE8A337363CE}"/>
          </ac:spMkLst>
        </pc:spChg>
        <pc:spChg chg="del mod topLvl">
          <ac:chgData name="Minesh Patel" userId="a66d4990ec83ac90" providerId="LiveId" clId="{2A4F76CE-B9EB-4A73-B0B8-FF694F216F4D}" dt="2021-07-20T20:26:03.962" v="121" actId="478"/>
          <ac:spMkLst>
            <pc:docMk/>
            <pc:sldMk cId="1320775086" sldId="509"/>
            <ac:spMk id="19" creationId="{D719A1EF-66A3-46A2-B62D-481D09B929C8}"/>
          </ac:spMkLst>
        </pc:spChg>
        <pc:spChg chg="add del">
          <ac:chgData name="Minesh Patel" userId="a66d4990ec83ac90" providerId="LiveId" clId="{2A4F76CE-B9EB-4A73-B0B8-FF694F216F4D}" dt="2021-07-20T20:24:45.183" v="100" actId="11529"/>
          <ac:spMkLst>
            <pc:docMk/>
            <pc:sldMk cId="1320775086" sldId="509"/>
            <ac:spMk id="20" creationId="{BDD13780-465D-42E2-9061-5CA3C7BD0BCF}"/>
          </ac:spMkLst>
        </pc:spChg>
        <pc:spChg chg="add del mod">
          <ac:chgData name="Minesh Patel" userId="a66d4990ec83ac90" providerId="LiveId" clId="{2A4F76CE-B9EB-4A73-B0B8-FF694F216F4D}" dt="2021-07-20T20:24:54.532" v="104" actId="767"/>
          <ac:spMkLst>
            <pc:docMk/>
            <pc:sldMk cId="1320775086" sldId="509"/>
            <ac:spMk id="21" creationId="{31DB42CB-9EB1-4EC4-BFC8-BF391A0559E6}"/>
          </ac:spMkLst>
        </pc:spChg>
        <pc:grpChg chg="add del mod">
          <ac:chgData name="Minesh Patel" userId="a66d4990ec83ac90" providerId="LiveId" clId="{2A4F76CE-B9EB-4A73-B0B8-FF694F216F4D}" dt="2021-07-20T20:24:08.142" v="98" actId="165"/>
          <ac:grpSpMkLst>
            <pc:docMk/>
            <pc:sldMk cId="1320775086" sldId="509"/>
            <ac:grpSpMk id="5" creationId="{790FF8E7-738B-4BD8-B4FF-77B31F201ED9}"/>
          </ac:grpSpMkLst>
        </pc:grpChg>
        <pc:grpChg chg="add del mod">
          <ac:chgData name="Minesh Patel" userId="a66d4990ec83ac90" providerId="LiveId" clId="{2A4F76CE-B9EB-4A73-B0B8-FF694F216F4D}" dt="2021-07-20T20:24:08.142" v="98" actId="165"/>
          <ac:grpSpMkLst>
            <pc:docMk/>
            <pc:sldMk cId="1320775086" sldId="509"/>
            <ac:grpSpMk id="8" creationId="{C66CDF5A-6E5A-41CF-A037-9A7656619297}"/>
          </ac:grpSpMkLst>
        </pc:grpChg>
        <pc:grpChg chg="add del mod">
          <ac:chgData name="Minesh Patel" userId="a66d4990ec83ac90" providerId="LiveId" clId="{2A4F76CE-B9EB-4A73-B0B8-FF694F216F4D}" dt="2021-07-20T20:24:08.142" v="98" actId="165"/>
          <ac:grpSpMkLst>
            <pc:docMk/>
            <pc:sldMk cId="1320775086" sldId="509"/>
            <ac:grpSpMk id="11" creationId="{61DCFB58-79A0-43F6-8746-5E2FAE31F99D}"/>
          </ac:grpSpMkLst>
        </pc:grpChg>
        <pc:grpChg chg="add del mod">
          <ac:chgData name="Minesh Patel" userId="a66d4990ec83ac90" providerId="LiveId" clId="{2A4F76CE-B9EB-4A73-B0B8-FF694F216F4D}" dt="2021-07-20T20:24:08.142" v="98" actId="165"/>
          <ac:grpSpMkLst>
            <pc:docMk/>
            <pc:sldMk cId="1320775086" sldId="509"/>
            <ac:grpSpMk id="14" creationId="{90C86C8A-197D-4600-9EE2-3132D995DF2D}"/>
          </ac:grpSpMkLst>
        </pc:grpChg>
        <pc:grpChg chg="add del mod">
          <ac:chgData name="Minesh Patel" userId="a66d4990ec83ac90" providerId="LiveId" clId="{2A4F76CE-B9EB-4A73-B0B8-FF694F216F4D}" dt="2021-07-20T20:24:08.142" v="98" actId="165"/>
          <ac:grpSpMkLst>
            <pc:docMk/>
            <pc:sldMk cId="1320775086" sldId="509"/>
            <ac:grpSpMk id="17" creationId="{FD26F8B3-506F-4619-A84E-E795954F34A2}"/>
          </ac:grpSpMkLst>
        </pc:grpChg>
        <pc:grpChg chg="add mod">
          <ac:chgData name="Minesh Patel" userId="a66d4990ec83ac90" providerId="LiveId" clId="{2A4F76CE-B9EB-4A73-B0B8-FF694F216F4D}" dt="2021-07-20T20:27:35.392" v="146" actId="1076"/>
          <ac:grpSpMkLst>
            <pc:docMk/>
            <pc:sldMk cId="1320775086" sldId="509"/>
            <ac:grpSpMk id="22" creationId="{876C3B2F-CBAF-48AD-AA21-6DA38261C819}"/>
          </ac:grpSpMkLst>
        </pc:grpChg>
      </pc:sldChg>
    </pc:docChg>
  </pc:docChgLst>
  <pc:docChgLst>
    <pc:chgData name="Minesh Patel" userId="a66d4990ec83ac90" providerId="LiveId" clId="{9180989E-4046-4734-A755-A58CD3E1A440}"/>
    <pc:docChg chg="undo redo custSel addSld delSld modSld modMainMaster">
      <pc:chgData name="Minesh Patel" userId="a66d4990ec83ac90" providerId="LiveId" clId="{9180989E-4046-4734-A755-A58CD3E1A440}" dt="2021-07-15T12:29:54.542" v="616" actId="47"/>
      <pc:docMkLst>
        <pc:docMk/>
      </pc:docMkLst>
      <pc:sldChg chg="modSp">
        <pc:chgData name="Minesh Patel" userId="a66d4990ec83ac90" providerId="LiveId" clId="{9180989E-4046-4734-A755-A58CD3E1A440}" dt="2021-07-15T12:08:19.473" v="371"/>
        <pc:sldMkLst>
          <pc:docMk/>
          <pc:sldMk cId="1093560574" sldId="279"/>
        </pc:sldMkLst>
        <pc:spChg chg="mod">
          <ac:chgData name="Minesh Patel" userId="a66d4990ec83ac90" providerId="LiveId" clId="{9180989E-4046-4734-A755-A58CD3E1A440}" dt="2021-07-15T12:08:19.473" v="371"/>
          <ac:spMkLst>
            <pc:docMk/>
            <pc:sldMk cId="1093560574" sldId="279"/>
            <ac:spMk id="2" creationId="{00000000-0000-0000-0000-000000000000}"/>
          </ac:spMkLst>
        </pc:spChg>
        <pc:spChg chg="mod">
          <ac:chgData name="Minesh Patel" userId="a66d4990ec83ac90" providerId="LiveId" clId="{9180989E-4046-4734-A755-A58CD3E1A440}" dt="2021-07-15T12:08:19.473" v="371"/>
          <ac:spMkLst>
            <pc:docMk/>
            <pc:sldMk cId="1093560574" sldId="279"/>
            <ac:spMk id="3" creationId="{C0AADD76-B12E-43AF-8018-8121D703B096}"/>
          </ac:spMkLst>
        </pc:spChg>
      </pc:sldChg>
      <pc:sldChg chg="modSp">
        <pc:chgData name="Minesh Patel" userId="a66d4990ec83ac90" providerId="LiveId" clId="{9180989E-4046-4734-A755-A58CD3E1A440}" dt="2021-07-15T12:08:19.473" v="371"/>
        <pc:sldMkLst>
          <pc:docMk/>
          <pc:sldMk cId="1991774179" sldId="303"/>
        </pc:sldMkLst>
        <pc:spChg chg="mod">
          <ac:chgData name="Minesh Patel" userId="a66d4990ec83ac90" providerId="LiveId" clId="{9180989E-4046-4734-A755-A58CD3E1A440}" dt="2021-07-15T12:08:19.473" v="371"/>
          <ac:spMkLst>
            <pc:docMk/>
            <pc:sldMk cId="1991774179" sldId="303"/>
            <ac:spMk id="2" creationId="{00000000-0000-0000-0000-000000000000}"/>
          </ac:spMkLst>
        </pc:spChg>
        <pc:spChg chg="mod">
          <ac:chgData name="Minesh Patel" userId="a66d4990ec83ac90" providerId="LiveId" clId="{9180989E-4046-4734-A755-A58CD3E1A440}" dt="2021-07-15T12:08:19.473" v="371"/>
          <ac:spMkLst>
            <pc:docMk/>
            <pc:sldMk cId="1991774179" sldId="303"/>
            <ac:spMk id="4" creationId="{F3283BCB-386C-4BF7-8000-2494840B2E7B}"/>
          </ac:spMkLst>
        </pc:spChg>
      </pc:sldChg>
      <pc:sldChg chg="modSp">
        <pc:chgData name="Minesh Patel" userId="a66d4990ec83ac90" providerId="LiveId" clId="{9180989E-4046-4734-A755-A58CD3E1A440}" dt="2021-07-15T12:08:19.473" v="371"/>
        <pc:sldMkLst>
          <pc:docMk/>
          <pc:sldMk cId="345170899" sldId="308"/>
        </pc:sldMkLst>
        <pc:spChg chg="mod">
          <ac:chgData name="Minesh Patel" userId="a66d4990ec83ac90" providerId="LiveId" clId="{9180989E-4046-4734-A755-A58CD3E1A440}" dt="2021-07-15T12:08:19.473" v="371"/>
          <ac:spMkLst>
            <pc:docMk/>
            <pc:sldMk cId="345170899" sldId="308"/>
            <ac:spMk id="2" creationId="{00000000-0000-0000-0000-000000000000}"/>
          </ac:spMkLst>
        </pc:spChg>
        <pc:spChg chg="mod">
          <ac:chgData name="Minesh Patel" userId="a66d4990ec83ac90" providerId="LiveId" clId="{9180989E-4046-4734-A755-A58CD3E1A440}" dt="2021-07-15T12:08:19.473" v="371"/>
          <ac:spMkLst>
            <pc:docMk/>
            <pc:sldMk cId="345170899" sldId="308"/>
            <ac:spMk id="4" creationId="{E8A89F97-AFCF-4A8D-B37F-4048D2B5783D}"/>
          </ac:spMkLst>
        </pc:spChg>
      </pc:sldChg>
      <pc:sldChg chg="modSp">
        <pc:chgData name="Minesh Patel" userId="a66d4990ec83ac90" providerId="LiveId" clId="{9180989E-4046-4734-A755-A58CD3E1A440}" dt="2021-07-15T12:08:19.473" v="371"/>
        <pc:sldMkLst>
          <pc:docMk/>
          <pc:sldMk cId="218722158" sldId="320"/>
        </pc:sldMkLst>
        <pc:spChg chg="mod">
          <ac:chgData name="Minesh Patel" userId="a66d4990ec83ac90" providerId="LiveId" clId="{9180989E-4046-4734-A755-A58CD3E1A440}" dt="2021-07-15T12:08:19.473" v="371"/>
          <ac:spMkLst>
            <pc:docMk/>
            <pc:sldMk cId="218722158" sldId="320"/>
            <ac:spMk id="2" creationId="{00000000-0000-0000-0000-000000000000}"/>
          </ac:spMkLst>
        </pc:spChg>
        <pc:spChg chg="mod">
          <ac:chgData name="Minesh Patel" userId="a66d4990ec83ac90" providerId="LiveId" clId="{9180989E-4046-4734-A755-A58CD3E1A440}" dt="2021-07-15T12:08:19.473" v="371"/>
          <ac:spMkLst>
            <pc:docMk/>
            <pc:sldMk cId="218722158" sldId="320"/>
            <ac:spMk id="7" creationId="{2A14E5FC-B5E3-4224-8DCE-167604A65A66}"/>
          </ac:spMkLst>
        </pc:spChg>
      </pc:sldChg>
      <pc:sldChg chg="modSp">
        <pc:chgData name="Minesh Patel" userId="a66d4990ec83ac90" providerId="LiveId" clId="{9180989E-4046-4734-A755-A58CD3E1A440}" dt="2021-07-15T12:08:19.473" v="371"/>
        <pc:sldMkLst>
          <pc:docMk/>
          <pc:sldMk cId="1594536866" sldId="335"/>
        </pc:sldMkLst>
        <pc:spChg chg="mod">
          <ac:chgData name="Minesh Patel" userId="a66d4990ec83ac90" providerId="LiveId" clId="{9180989E-4046-4734-A755-A58CD3E1A440}" dt="2021-07-15T12:08:19.473" v="371"/>
          <ac:spMkLst>
            <pc:docMk/>
            <pc:sldMk cId="1594536866" sldId="335"/>
            <ac:spMk id="2" creationId="{00000000-0000-0000-0000-000000000000}"/>
          </ac:spMkLst>
        </pc:spChg>
        <pc:spChg chg="mod">
          <ac:chgData name="Minesh Patel" userId="a66d4990ec83ac90" providerId="LiveId" clId="{9180989E-4046-4734-A755-A58CD3E1A440}" dt="2021-07-15T12:08:19.473" v="371"/>
          <ac:spMkLst>
            <pc:docMk/>
            <pc:sldMk cId="1594536866" sldId="335"/>
            <ac:spMk id="4" creationId="{BDD15A9F-CEB6-4CE9-811F-D9BA21C73980}"/>
          </ac:spMkLst>
        </pc:spChg>
      </pc:sldChg>
      <pc:sldChg chg="addSp delSp modSp mod">
        <pc:chgData name="Minesh Patel" userId="a66d4990ec83ac90" providerId="LiveId" clId="{9180989E-4046-4734-A755-A58CD3E1A440}" dt="2021-07-15T12:29:08.859" v="615" actId="1036"/>
        <pc:sldMkLst>
          <pc:docMk/>
          <pc:sldMk cId="1164887623" sldId="338"/>
        </pc:sldMkLst>
        <pc:spChg chg="mod">
          <ac:chgData name="Minesh Patel" userId="a66d4990ec83ac90" providerId="LiveId" clId="{9180989E-4046-4734-A755-A58CD3E1A440}" dt="2021-07-15T12:29:03.153" v="612" actId="1076"/>
          <ac:spMkLst>
            <pc:docMk/>
            <pc:sldMk cId="1164887623" sldId="338"/>
            <ac:spMk id="2" creationId="{00000000-0000-0000-0000-000000000000}"/>
          </ac:spMkLst>
        </pc:spChg>
        <pc:spChg chg="mod">
          <ac:chgData name="Minesh Patel" userId="a66d4990ec83ac90" providerId="LiveId" clId="{9180989E-4046-4734-A755-A58CD3E1A440}" dt="2021-07-15T12:28:56.157" v="611" actId="1076"/>
          <ac:spMkLst>
            <pc:docMk/>
            <pc:sldMk cId="1164887623" sldId="338"/>
            <ac:spMk id="3" creationId="{00000000-0000-0000-0000-000000000000}"/>
          </ac:spMkLst>
        </pc:spChg>
        <pc:spChg chg="add mod">
          <ac:chgData name="Minesh Patel" userId="a66d4990ec83ac90" providerId="LiveId" clId="{9180989E-4046-4734-A755-A58CD3E1A440}" dt="2021-07-15T12:09:45.088" v="380" actId="14100"/>
          <ac:spMkLst>
            <pc:docMk/>
            <pc:sldMk cId="1164887623" sldId="338"/>
            <ac:spMk id="5" creationId="{42A3A32A-F771-4CAB-9454-70A4AC664343}"/>
          </ac:spMkLst>
        </pc:spChg>
        <pc:spChg chg="del">
          <ac:chgData name="Minesh Patel" userId="a66d4990ec83ac90" providerId="LiveId" clId="{9180989E-4046-4734-A755-A58CD3E1A440}" dt="2021-07-15T11:59:56.124" v="26" actId="478"/>
          <ac:spMkLst>
            <pc:docMk/>
            <pc:sldMk cId="1164887623" sldId="338"/>
            <ac:spMk id="9" creationId="{88F572BC-6BB3-4800-B49C-A1331CE8BDFB}"/>
          </ac:spMkLst>
        </pc:spChg>
        <pc:spChg chg="add mod">
          <ac:chgData name="Minesh Patel" userId="a66d4990ec83ac90" providerId="LiveId" clId="{9180989E-4046-4734-A755-A58CD3E1A440}" dt="2021-07-15T12:28:56.157" v="611" actId="1076"/>
          <ac:spMkLst>
            <pc:docMk/>
            <pc:sldMk cId="1164887623" sldId="338"/>
            <ac:spMk id="10" creationId="{52FA31DA-FA7A-46B9-A33B-6FC911E4F977}"/>
          </ac:spMkLst>
        </pc:spChg>
        <pc:spChg chg="del">
          <ac:chgData name="Minesh Patel" userId="a66d4990ec83ac90" providerId="LiveId" clId="{9180989E-4046-4734-A755-A58CD3E1A440}" dt="2021-07-15T11:59:49.190" v="23" actId="478"/>
          <ac:spMkLst>
            <pc:docMk/>
            <pc:sldMk cId="1164887623" sldId="338"/>
            <ac:spMk id="14" creationId="{29E66691-627C-4C8E-B902-FA7ED3D71AAD}"/>
          </ac:spMkLst>
        </pc:spChg>
        <pc:graphicFrameChg chg="add del mod">
          <ac:chgData name="Minesh Patel" userId="a66d4990ec83ac90" providerId="LiveId" clId="{9180989E-4046-4734-A755-A58CD3E1A440}" dt="2021-07-15T12:11:26.858" v="390" actId="478"/>
          <ac:graphicFrameMkLst>
            <pc:docMk/>
            <pc:sldMk cId="1164887623" sldId="338"/>
            <ac:graphicFrameMk id="6" creationId="{E121D940-EED3-4B19-B534-18604EE879DD}"/>
          </ac:graphicFrameMkLst>
        </pc:graphicFrameChg>
        <pc:picChg chg="del mod">
          <ac:chgData name="Minesh Patel" userId="a66d4990ec83ac90" providerId="LiveId" clId="{9180989E-4046-4734-A755-A58CD3E1A440}" dt="2021-07-15T12:02:29.945" v="82" actId="478"/>
          <ac:picMkLst>
            <pc:docMk/>
            <pc:sldMk cId="1164887623" sldId="338"/>
            <ac:picMk id="4" creationId="{C7CFE395-C732-4687-80AF-6FC338BA4CA4}"/>
          </ac:picMkLst>
        </pc:picChg>
        <pc:picChg chg="del">
          <ac:chgData name="Minesh Patel" userId="a66d4990ec83ac90" providerId="LiveId" clId="{9180989E-4046-4734-A755-A58CD3E1A440}" dt="2021-07-15T11:59:52.217" v="25" actId="478"/>
          <ac:picMkLst>
            <pc:docMk/>
            <pc:sldMk cId="1164887623" sldId="338"/>
            <ac:picMk id="8" creationId="{4F94595A-96CE-4099-9F48-922C3079E316}"/>
          </ac:picMkLst>
        </pc:picChg>
        <pc:picChg chg="add del mod">
          <ac:chgData name="Minesh Patel" userId="a66d4990ec83ac90" providerId="LiveId" clId="{9180989E-4046-4734-A755-A58CD3E1A440}" dt="2021-07-15T12:12:06.828" v="394" actId="478"/>
          <ac:picMkLst>
            <pc:docMk/>
            <pc:sldMk cId="1164887623" sldId="338"/>
            <ac:picMk id="1026" creationId="{0FF47A2F-CF9A-4DD2-9CC5-B4751DCAF9CD}"/>
          </ac:picMkLst>
        </pc:picChg>
        <pc:picChg chg="add mod">
          <ac:chgData name="Minesh Patel" userId="a66d4990ec83ac90" providerId="LiveId" clId="{9180989E-4046-4734-A755-A58CD3E1A440}" dt="2021-07-15T12:29:08.859" v="615" actId="1036"/>
          <ac:picMkLst>
            <pc:docMk/>
            <pc:sldMk cId="1164887623" sldId="338"/>
            <ac:picMk id="1028" creationId="{EAEC77A9-5043-4150-968B-B3891A2241B4}"/>
          </ac:picMkLst>
        </pc:picChg>
      </pc:sldChg>
      <pc:sldChg chg="modSp mod">
        <pc:chgData name="Minesh Patel" userId="a66d4990ec83ac90" providerId="LiveId" clId="{9180989E-4046-4734-A755-A58CD3E1A440}" dt="2021-07-15T12:08:19.473" v="371"/>
        <pc:sldMkLst>
          <pc:docMk/>
          <pc:sldMk cId="2315199062" sldId="350"/>
        </pc:sldMkLst>
        <pc:spChg chg="mod">
          <ac:chgData name="Minesh Patel" userId="a66d4990ec83ac90" providerId="LiveId" clId="{9180989E-4046-4734-A755-A58CD3E1A440}" dt="2021-07-15T12:08:19.473" v="371"/>
          <ac:spMkLst>
            <pc:docMk/>
            <pc:sldMk cId="2315199062" sldId="350"/>
            <ac:spMk id="2" creationId="{00000000-0000-0000-0000-000000000000}"/>
          </ac:spMkLst>
        </pc:spChg>
        <pc:spChg chg="mod">
          <ac:chgData name="Minesh Patel" userId="a66d4990ec83ac90" providerId="LiveId" clId="{9180989E-4046-4734-A755-A58CD3E1A440}" dt="2021-07-15T12:08:19.473" v="371"/>
          <ac:spMkLst>
            <pc:docMk/>
            <pc:sldMk cId="2315199062" sldId="350"/>
            <ac:spMk id="4" creationId="{6DDDDCD1-8DDE-4143-8CA1-DA012CDCCD79}"/>
          </ac:spMkLst>
        </pc:spChg>
      </pc:sldChg>
      <pc:sldChg chg="modSp mod">
        <pc:chgData name="Minesh Patel" userId="a66d4990ec83ac90" providerId="LiveId" clId="{9180989E-4046-4734-A755-A58CD3E1A440}" dt="2021-07-15T12:18:35.740" v="426" actId="27636"/>
        <pc:sldMkLst>
          <pc:docMk/>
          <pc:sldMk cId="2182428471" sldId="356"/>
        </pc:sldMkLst>
        <pc:spChg chg="mod">
          <ac:chgData name="Minesh Patel" userId="a66d4990ec83ac90" providerId="LiveId" clId="{9180989E-4046-4734-A755-A58CD3E1A440}" dt="2021-07-15T12:18:35.740" v="426" actId="27636"/>
          <ac:spMkLst>
            <pc:docMk/>
            <pc:sldMk cId="2182428471" sldId="356"/>
            <ac:spMk id="2" creationId="{00000000-0000-0000-0000-000000000000}"/>
          </ac:spMkLst>
        </pc:spChg>
        <pc:spChg chg="mod">
          <ac:chgData name="Minesh Patel" userId="a66d4990ec83ac90" providerId="LiveId" clId="{9180989E-4046-4734-A755-A58CD3E1A440}" dt="2021-07-15T12:08:19.473" v="371"/>
          <ac:spMkLst>
            <pc:docMk/>
            <pc:sldMk cId="2182428471" sldId="356"/>
            <ac:spMk id="7" creationId="{4899FAEF-935F-44FB-A0DA-13C11AA5EF42}"/>
          </ac:spMkLst>
        </pc:spChg>
      </pc:sldChg>
      <pc:sldChg chg="modSp">
        <pc:chgData name="Minesh Patel" userId="a66d4990ec83ac90" providerId="LiveId" clId="{9180989E-4046-4734-A755-A58CD3E1A440}" dt="2021-07-15T12:08:19.473" v="371"/>
        <pc:sldMkLst>
          <pc:docMk/>
          <pc:sldMk cId="1041668966" sldId="369"/>
        </pc:sldMkLst>
        <pc:spChg chg="mod">
          <ac:chgData name="Minesh Patel" userId="a66d4990ec83ac90" providerId="LiveId" clId="{9180989E-4046-4734-A755-A58CD3E1A440}" dt="2021-07-15T12:08:19.473" v="371"/>
          <ac:spMkLst>
            <pc:docMk/>
            <pc:sldMk cId="1041668966" sldId="369"/>
            <ac:spMk id="2" creationId="{00000000-0000-0000-0000-000000000000}"/>
          </ac:spMkLst>
        </pc:spChg>
        <pc:spChg chg="mod">
          <ac:chgData name="Minesh Patel" userId="a66d4990ec83ac90" providerId="LiveId" clId="{9180989E-4046-4734-A755-A58CD3E1A440}" dt="2021-07-15T12:08:19.473" v="371"/>
          <ac:spMkLst>
            <pc:docMk/>
            <pc:sldMk cId="1041668966" sldId="369"/>
            <ac:spMk id="8" creationId="{2C4C0675-22B8-41DF-9C2C-149DB6A1882F}"/>
          </ac:spMkLst>
        </pc:spChg>
      </pc:sldChg>
      <pc:sldChg chg="modSp">
        <pc:chgData name="Minesh Patel" userId="a66d4990ec83ac90" providerId="LiveId" clId="{9180989E-4046-4734-A755-A58CD3E1A440}" dt="2021-07-15T12:08:19.473" v="371"/>
        <pc:sldMkLst>
          <pc:docMk/>
          <pc:sldMk cId="2670048945" sldId="377"/>
        </pc:sldMkLst>
        <pc:spChg chg="mod">
          <ac:chgData name="Minesh Patel" userId="a66d4990ec83ac90" providerId="LiveId" clId="{9180989E-4046-4734-A755-A58CD3E1A440}" dt="2021-07-15T12:08:19.473" v="371"/>
          <ac:spMkLst>
            <pc:docMk/>
            <pc:sldMk cId="2670048945" sldId="377"/>
            <ac:spMk id="2" creationId="{00000000-0000-0000-0000-000000000000}"/>
          </ac:spMkLst>
        </pc:spChg>
        <pc:spChg chg="mod">
          <ac:chgData name="Minesh Patel" userId="a66d4990ec83ac90" providerId="LiveId" clId="{9180989E-4046-4734-A755-A58CD3E1A440}" dt="2021-07-15T12:08:19.473" v="371"/>
          <ac:spMkLst>
            <pc:docMk/>
            <pc:sldMk cId="2670048945" sldId="377"/>
            <ac:spMk id="4" creationId="{32B5EE2C-09BE-410F-AD08-97C24FF3E404}"/>
          </ac:spMkLst>
        </pc:spChg>
      </pc:sldChg>
      <pc:sldChg chg="modSp">
        <pc:chgData name="Minesh Patel" userId="a66d4990ec83ac90" providerId="LiveId" clId="{9180989E-4046-4734-A755-A58CD3E1A440}" dt="2021-07-15T12:08:19.473" v="371"/>
        <pc:sldMkLst>
          <pc:docMk/>
          <pc:sldMk cId="2682718934" sldId="378"/>
        </pc:sldMkLst>
        <pc:spChg chg="mod">
          <ac:chgData name="Minesh Patel" userId="a66d4990ec83ac90" providerId="LiveId" clId="{9180989E-4046-4734-A755-A58CD3E1A440}" dt="2021-07-15T12:08:19.473" v="371"/>
          <ac:spMkLst>
            <pc:docMk/>
            <pc:sldMk cId="2682718934" sldId="378"/>
            <ac:spMk id="2" creationId="{00000000-0000-0000-0000-000000000000}"/>
          </ac:spMkLst>
        </pc:spChg>
        <pc:spChg chg="mod">
          <ac:chgData name="Minesh Patel" userId="a66d4990ec83ac90" providerId="LiveId" clId="{9180989E-4046-4734-A755-A58CD3E1A440}" dt="2021-07-15T12:08:19.473" v="371"/>
          <ac:spMkLst>
            <pc:docMk/>
            <pc:sldMk cId="2682718934" sldId="378"/>
            <ac:spMk id="8" creationId="{FC9D2ED8-F38C-43D0-B5FD-4FAE3A40AA61}"/>
          </ac:spMkLst>
        </pc:spChg>
      </pc:sldChg>
      <pc:sldChg chg="modSp mod">
        <pc:chgData name="Minesh Patel" userId="a66d4990ec83ac90" providerId="LiveId" clId="{9180989E-4046-4734-A755-A58CD3E1A440}" dt="2021-07-15T12:08:19.473" v="371"/>
        <pc:sldMkLst>
          <pc:docMk/>
          <pc:sldMk cId="1668112999" sldId="380"/>
        </pc:sldMkLst>
        <pc:spChg chg="mod">
          <ac:chgData name="Minesh Patel" userId="a66d4990ec83ac90" providerId="LiveId" clId="{9180989E-4046-4734-A755-A58CD3E1A440}" dt="2021-07-15T12:08:19.473" v="371"/>
          <ac:spMkLst>
            <pc:docMk/>
            <pc:sldMk cId="1668112999" sldId="380"/>
            <ac:spMk id="2" creationId="{00000000-0000-0000-0000-000000000000}"/>
          </ac:spMkLst>
        </pc:spChg>
        <pc:spChg chg="mod">
          <ac:chgData name="Minesh Patel" userId="a66d4990ec83ac90" providerId="LiveId" clId="{9180989E-4046-4734-A755-A58CD3E1A440}" dt="2021-07-15T12:08:19.473" v="371"/>
          <ac:spMkLst>
            <pc:docMk/>
            <pc:sldMk cId="1668112999" sldId="380"/>
            <ac:spMk id="8" creationId="{5358D795-AF0B-45F0-AE25-998E348D3EC5}"/>
          </ac:spMkLst>
        </pc:spChg>
        <pc:spChg chg="mod">
          <ac:chgData name="Minesh Patel" userId="a66d4990ec83ac90" providerId="LiveId" clId="{9180989E-4046-4734-A755-A58CD3E1A440}" dt="2021-07-15T12:08:19.473" v="371"/>
          <ac:spMkLst>
            <pc:docMk/>
            <pc:sldMk cId="1668112999" sldId="380"/>
            <ac:spMk id="18" creationId="{D26BF032-1479-43DB-B9FC-44BE1DF5DE9E}"/>
          </ac:spMkLst>
        </pc:spChg>
      </pc:sldChg>
      <pc:sldChg chg="modSp">
        <pc:chgData name="Minesh Patel" userId="a66d4990ec83ac90" providerId="LiveId" clId="{9180989E-4046-4734-A755-A58CD3E1A440}" dt="2021-07-15T12:08:19.473" v="371"/>
        <pc:sldMkLst>
          <pc:docMk/>
          <pc:sldMk cId="4115814163" sldId="388"/>
        </pc:sldMkLst>
        <pc:spChg chg="mod">
          <ac:chgData name="Minesh Patel" userId="a66d4990ec83ac90" providerId="LiveId" clId="{9180989E-4046-4734-A755-A58CD3E1A440}" dt="2021-07-15T12:08:19.473" v="371"/>
          <ac:spMkLst>
            <pc:docMk/>
            <pc:sldMk cId="4115814163" sldId="388"/>
            <ac:spMk id="2" creationId="{00000000-0000-0000-0000-000000000000}"/>
          </ac:spMkLst>
        </pc:spChg>
        <pc:spChg chg="mod">
          <ac:chgData name="Minesh Patel" userId="a66d4990ec83ac90" providerId="LiveId" clId="{9180989E-4046-4734-A755-A58CD3E1A440}" dt="2021-07-15T12:08:19.473" v="371"/>
          <ac:spMkLst>
            <pc:docMk/>
            <pc:sldMk cId="4115814163" sldId="388"/>
            <ac:spMk id="4" creationId="{FCD08A3E-A33A-42A7-BFBE-3AD1DC5E5F82}"/>
          </ac:spMkLst>
        </pc:spChg>
      </pc:sldChg>
      <pc:sldChg chg="modSp">
        <pc:chgData name="Minesh Patel" userId="a66d4990ec83ac90" providerId="LiveId" clId="{9180989E-4046-4734-A755-A58CD3E1A440}" dt="2021-07-15T12:08:19.473" v="371"/>
        <pc:sldMkLst>
          <pc:docMk/>
          <pc:sldMk cId="621168429" sldId="393"/>
        </pc:sldMkLst>
        <pc:spChg chg="mod">
          <ac:chgData name="Minesh Patel" userId="a66d4990ec83ac90" providerId="LiveId" clId="{9180989E-4046-4734-A755-A58CD3E1A440}" dt="2021-07-15T12:08:19.473" v="371"/>
          <ac:spMkLst>
            <pc:docMk/>
            <pc:sldMk cId="621168429" sldId="393"/>
            <ac:spMk id="2" creationId="{00000000-0000-0000-0000-000000000000}"/>
          </ac:spMkLst>
        </pc:spChg>
        <pc:spChg chg="mod">
          <ac:chgData name="Minesh Patel" userId="a66d4990ec83ac90" providerId="LiveId" clId="{9180989E-4046-4734-A755-A58CD3E1A440}" dt="2021-07-15T12:08:19.473" v="371"/>
          <ac:spMkLst>
            <pc:docMk/>
            <pc:sldMk cId="621168429" sldId="393"/>
            <ac:spMk id="4" creationId="{35453897-5E84-438F-A9BF-8629E0BCA16C}"/>
          </ac:spMkLst>
        </pc:spChg>
      </pc:sldChg>
      <pc:sldChg chg="modSp">
        <pc:chgData name="Minesh Patel" userId="a66d4990ec83ac90" providerId="LiveId" clId="{9180989E-4046-4734-A755-A58CD3E1A440}" dt="2021-07-15T12:08:19.473" v="371"/>
        <pc:sldMkLst>
          <pc:docMk/>
          <pc:sldMk cId="191160217" sldId="410"/>
        </pc:sldMkLst>
        <pc:spChg chg="mod">
          <ac:chgData name="Minesh Patel" userId="a66d4990ec83ac90" providerId="LiveId" clId="{9180989E-4046-4734-A755-A58CD3E1A440}" dt="2021-07-15T12:08:19.473" v="371"/>
          <ac:spMkLst>
            <pc:docMk/>
            <pc:sldMk cId="191160217" sldId="410"/>
            <ac:spMk id="2" creationId="{00000000-0000-0000-0000-000000000000}"/>
          </ac:spMkLst>
        </pc:spChg>
        <pc:spChg chg="mod">
          <ac:chgData name="Minesh Patel" userId="a66d4990ec83ac90" providerId="LiveId" clId="{9180989E-4046-4734-A755-A58CD3E1A440}" dt="2021-07-15T12:08:19.473" v="371"/>
          <ac:spMkLst>
            <pc:docMk/>
            <pc:sldMk cId="191160217" sldId="410"/>
            <ac:spMk id="4" creationId="{441547BC-64DA-448F-B1B9-D65C8FC6025B}"/>
          </ac:spMkLst>
        </pc:spChg>
      </pc:sldChg>
      <pc:sldChg chg="modSp">
        <pc:chgData name="Minesh Patel" userId="a66d4990ec83ac90" providerId="LiveId" clId="{9180989E-4046-4734-A755-A58CD3E1A440}" dt="2021-07-15T12:08:19.473" v="371"/>
        <pc:sldMkLst>
          <pc:docMk/>
          <pc:sldMk cId="3298850408" sldId="417"/>
        </pc:sldMkLst>
        <pc:spChg chg="mod">
          <ac:chgData name="Minesh Patel" userId="a66d4990ec83ac90" providerId="LiveId" clId="{9180989E-4046-4734-A755-A58CD3E1A440}" dt="2021-07-15T12:08:19.473" v="371"/>
          <ac:spMkLst>
            <pc:docMk/>
            <pc:sldMk cId="3298850408" sldId="417"/>
            <ac:spMk id="2" creationId="{00000000-0000-0000-0000-000000000000}"/>
          </ac:spMkLst>
        </pc:spChg>
        <pc:spChg chg="mod">
          <ac:chgData name="Minesh Patel" userId="a66d4990ec83ac90" providerId="LiveId" clId="{9180989E-4046-4734-A755-A58CD3E1A440}" dt="2021-07-15T12:08:19.473" v="371"/>
          <ac:spMkLst>
            <pc:docMk/>
            <pc:sldMk cId="3298850408" sldId="417"/>
            <ac:spMk id="8" creationId="{1CCB3279-8512-42F4-814E-99F008F960B4}"/>
          </ac:spMkLst>
        </pc:spChg>
      </pc:sldChg>
      <pc:sldChg chg="modSp">
        <pc:chgData name="Minesh Patel" userId="a66d4990ec83ac90" providerId="LiveId" clId="{9180989E-4046-4734-A755-A58CD3E1A440}" dt="2021-07-15T12:08:19.473" v="371"/>
        <pc:sldMkLst>
          <pc:docMk/>
          <pc:sldMk cId="3167450622" sldId="429"/>
        </pc:sldMkLst>
        <pc:spChg chg="mod">
          <ac:chgData name="Minesh Patel" userId="a66d4990ec83ac90" providerId="LiveId" clId="{9180989E-4046-4734-A755-A58CD3E1A440}" dt="2021-07-15T12:08:19.473" v="371"/>
          <ac:spMkLst>
            <pc:docMk/>
            <pc:sldMk cId="3167450622" sldId="429"/>
            <ac:spMk id="2" creationId="{00000000-0000-0000-0000-000000000000}"/>
          </ac:spMkLst>
        </pc:spChg>
        <pc:spChg chg="mod">
          <ac:chgData name="Minesh Patel" userId="a66d4990ec83ac90" providerId="LiveId" clId="{9180989E-4046-4734-A755-A58CD3E1A440}" dt="2021-07-15T12:08:19.473" v="371"/>
          <ac:spMkLst>
            <pc:docMk/>
            <pc:sldMk cId="3167450622" sldId="429"/>
            <ac:spMk id="3" creationId="{E684D5B1-C0D3-402C-B32E-1B95C39C0742}"/>
          </ac:spMkLst>
        </pc:spChg>
      </pc:sldChg>
      <pc:sldChg chg="modSp">
        <pc:chgData name="Minesh Patel" userId="a66d4990ec83ac90" providerId="LiveId" clId="{9180989E-4046-4734-A755-A58CD3E1A440}" dt="2021-07-15T12:08:19.473" v="371"/>
        <pc:sldMkLst>
          <pc:docMk/>
          <pc:sldMk cId="472208040" sldId="430"/>
        </pc:sldMkLst>
        <pc:spChg chg="mod">
          <ac:chgData name="Minesh Patel" userId="a66d4990ec83ac90" providerId="LiveId" clId="{9180989E-4046-4734-A755-A58CD3E1A440}" dt="2021-07-15T12:08:19.473" v="371"/>
          <ac:spMkLst>
            <pc:docMk/>
            <pc:sldMk cId="472208040" sldId="430"/>
            <ac:spMk id="2" creationId="{00000000-0000-0000-0000-000000000000}"/>
          </ac:spMkLst>
        </pc:spChg>
        <pc:spChg chg="mod">
          <ac:chgData name="Minesh Patel" userId="a66d4990ec83ac90" providerId="LiveId" clId="{9180989E-4046-4734-A755-A58CD3E1A440}" dt="2021-07-15T12:08:19.473" v="371"/>
          <ac:spMkLst>
            <pc:docMk/>
            <pc:sldMk cId="472208040" sldId="430"/>
            <ac:spMk id="4" creationId="{AC814FDC-1E0B-41B5-8F49-4B8573D8DECD}"/>
          </ac:spMkLst>
        </pc:spChg>
      </pc:sldChg>
      <pc:sldChg chg="modSp">
        <pc:chgData name="Minesh Patel" userId="a66d4990ec83ac90" providerId="LiveId" clId="{9180989E-4046-4734-A755-A58CD3E1A440}" dt="2021-07-15T12:08:19.473" v="371"/>
        <pc:sldMkLst>
          <pc:docMk/>
          <pc:sldMk cId="4045219556" sldId="431"/>
        </pc:sldMkLst>
        <pc:spChg chg="mod">
          <ac:chgData name="Minesh Patel" userId="a66d4990ec83ac90" providerId="LiveId" clId="{9180989E-4046-4734-A755-A58CD3E1A440}" dt="2021-07-15T12:08:19.473" v="371"/>
          <ac:spMkLst>
            <pc:docMk/>
            <pc:sldMk cId="4045219556" sldId="431"/>
            <ac:spMk id="2" creationId="{00000000-0000-0000-0000-000000000000}"/>
          </ac:spMkLst>
        </pc:spChg>
        <pc:spChg chg="mod">
          <ac:chgData name="Minesh Patel" userId="a66d4990ec83ac90" providerId="LiveId" clId="{9180989E-4046-4734-A755-A58CD3E1A440}" dt="2021-07-15T12:08:19.473" v="371"/>
          <ac:spMkLst>
            <pc:docMk/>
            <pc:sldMk cId="4045219556" sldId="431"/>
            <ac:spMk id="4" creationId="{3E899F28-29AB-47B7-B89D-C2EAF9139518}"/>
          </ac:spMkLst>
        </pc:spChg>
      </pc:sldChg>
      <pc:sldChg chg="modSp">
        <pc:chgData name="Minesh Patel" userId="a66d4990ec83ac90" providerId="LiveId" clId="{9180989E-4046-4734-A755-A58CD3E1A440}" dt="2021-07-15T12:08:19.473" v="371"/>
        <pc:sldMkLst>
          <pc:docMk/>
          <pc:sldMk cId="3616706463" sldId="432"/>
        </pc:sldMkLst>
        <pc:spChg chg="mod">
          <ac:chgData name="Minesh Patel" userId="a66d4990ec83ac90" providerId="LiveId" clId="{9180989E-4046-4734-A755-A58CD3E1A440}" dt="2021-07-15T12:08:19.473" v="371"/>
          <ac:spMkLst>
            <pc:docMk/>
            <pc:sldMk cId="3616706463" sldId="432"/>
            <ac:spMk id="2" creationId="{00000000-0000-0000-0000-000000000000}"/>
          </ac:spMkLst>
        </pc:spChg>
        <pc:spChg chg="mod">
          <ac:chgData name="Minesh Patel" userId="a66d4990ec83ac90" providerId="LiveId" clId="{9180989E-4046-4734-A755-A58CD3E1A440}" dt="2021-07-15T12:08:19.473" v="371"/>
          <ac:spMkLst>
            <pc:docMk/>
            <pc:sldMk cId="3616706463" sldId="432"/>
            <ac:spMk id="4" creationId="{41065420-C7F4-4510-A543-6B9EEF9CF748}"/>
          </ac:spMkLst>
        </pc:spChg>
      </pc:sldChg>
      <pc:sldChg chg="modSp">
        <pc:chgData name="Minesh Patel" userId="a66d4990ec83ac90" providerId="LiveId" clId="{9180989E-4046-4734-A755-A58CD3E1A440}" dt="2021-07-15T12:08:19.473" v="371"/>
        <pc:sldMkLst>
          <pc:docMk/>
          <pc:sldMk cId="1773846755" sldId="433"/>
        </pc:sldMkLst>
        <pc:spChg chg="mod">
          <ac:chgData name="Minesh Patel" userId="a66d4990ec83ac90" providerId="LiveId" clId="{9180989E-4046-4734-A755-A58CD3E1A440}" dt="2021-07-15T12:08:19.473" v="371"/>
          <ac:spMkLst>
            <pc:docMk/>
            <pc:sldMk cId="1773846755" sldId="433"/>
            <ac:spMk id="2" creationId="{00000000-0000-0000-0000-000000000000}"/>
          </ac:spMkLst>
        </pc:spChg>
        <pc:spChg chg="mod">
          <ac:chgData name="Minesh Patel" userId="a66d4990ec83ac90" providerId="LiveId" clId="{9180989E-4046-4734-A755-A58CD3E1A440}" dt="2021-07-15T12:08:19.473" v="371"/>
          <ac:spMkLst>
            <pc:docMk/>
            <pc:sldMk cId="1773846755" sldId="433"/>
            <ac:spMk id="4" creationId="{624FF90A-2928-4452-A1FF-7BE5061C943C}"/>
          </ac:spMkLst>
        </pc:spChg>
      </pc:sldChg>
      <pc:sldChg chg="modSp">
        <pc:chgData name="Minesh Patel" userId="a66d4990ec83ac90" providerId="LiveId" clId="{9180989E-4046-4734-A755-A58CD3E1A440}" dt="2021-07-15T12:08:19.473" v="371"/>
        <pc:sldMkLst>
          <pc:docMk/>
          <pc:sldMk cId="2884144647" sldId="442"/>
        </pc:sldMkLst>
        <pc:spChg chg="mod">
          <ac:chgData name="Minesh Patel" userId="a66d4990ec83ac90" providerId="LiveId" clId="{9180989E-4046-4734-A755-A58CD3E1A440}" dt="2021-07-15T12:08:19.473" v="371"/>
          <ac:spMkLst>
            <pc:docMk/>
            <pc:sldMk cId="2884144647" sldId="442"/>
            <ac:spMk id="2" creationId="{00000000-0000-0000-0000-000000000000}"/>
          </ac:spMkLst>
        </pc:spChg>
        <pc:spChg chg="mod">
          <ac:chgData name="Minesh Patel" userId="a66d4990ec83ac90" providerId="LiveId" clId="{9180989E-4046-4734-A755-A58CD3E1A440}" dt="2021-07-15T12:08:19.473" v="371"/>
          <ac:spMkLst>
            <pc:docMk/>
            <pc:sldMk cId="2884144647" sldId="442"/>
            <ac:spMk id="4" creationId="{5649D34B-B469-4E13-98F7-4C992068DC46}"/>
          </ac:spMkLst>
        </pc:spChg>
      </pc:sldChg>
      <pc:sldChg chg="del">
        <pc:chgData name="Minesh Patel" userId="a66d4990ec83ac90" providerId="LiveId" clId="{9180989E-4046-4734-A755-A58CD3E1A440}" dt="2021-07-15T12:29:54.542" v="616" actId="47"/>
        <pc:sldMkLst>
          <pc:docMk/>
          <pc:sldMk cId="224370383" sldId="444"/>
        </pc:sldMkLst>
      </pc:sldChg>
      <pc:sldChg chg="modSp">
        <pc:chgData name="Minesh Patel" userId="a66d4990ec83ac90" providerId="LiveId" clId="{9180989E-4046-4734-A755-A58CD3E1A440}" dt="2021-07-15T12:08:19.473" v="371"/>
        <pc:sldMkLst>
          <pc:docMk/>
          <pc:sldMk cId="1928141824" sldId="445"/>
        </pc:sldMkLst>
        <pc:spChg chg="mod">
          <ac:chgData name="Minesh Patel" userId="a66d4990ec83ac90" providerId="LiveId" clId="{9180989E-4046-4734-A755-A58CD3E1A440}" dt="2021-07-15T12:08:19.473" v="371"/>
          <ac:spMkLst>
            <pc:docMk/>
            <pc:sldMk cId="1928141824" sldId="445"/>
            <ac:spMk id="2" creationId="{00000000-0000-0000-0000-000000000000}"/>
          </ac:spMkLst>
        </pc:spChg>
        <pc:spChg chg="mod">
          <ac:chgData name="Minesh Patel" userId="a66d4990ec83ac90" providerId="LiveId" clId="{9180989E-4046-4734-A755-A58CD3E1A440}" dt="2021-07-15T12:08:19.473" v="371"/>
          <ac:spMkLst>
            <pc:docMk/>
            <pc:sldMk cId="1928141824" sldId="445"/>
            <ac:spMk id="4" creationId="{E8A89F97-AFCF-4A8D-B37F-4048D2B5783D}"/>
          </ac:spMkLst>
        </pc:spChg>
      </pc:sldChg>
      <pc:sldChg chg="modSp mod">
        <pc:chgData name="Minesh Patel" userId="a66d4990ec83ac90" providerId="LiveId" clId="{9180989E-4046-4734-A755-A58CD3E1A440}" dt="2021-07-15T12:08:19.473" v="371"/>
        <pc:sldMkLst>
          <pc:docMk/>
          <pc:sldMk cId="26282005" sldId="446"/>
        </pc:sldMkLst>
        <pc:spChg chg="mod">
          <ac:chgData name="Minesh Patel" userId="a66d4990ec83ac90" providerId="LiveId" clId="{9180989E-4046-4734-A755-A58CD3E1A440}" dt="2021-07-15T12:08:19.473" v="371"/>
          <ac:spMkLst>
            <pc:docMk/>
            <pc:sldMk cId="26282005" sldId="446"/>
            <ac:spMk id="2" creationId="{00000000-0000-0000-0000-000000000000}"/>
          </ac:spMkLst>
        </pc:spChg>
        <pc:spChg chg="mod">
          <ac:chgData name="Minesh Patel" userId="a66d4990ec83ac90" providerId="LiveId" clId="{9180989E-4046-4734-A755-A58CD3E1A440}" dt="2021-07-15T12:08:19.473" v="371"/>
          <ac:spMkLst>
            <pc:docMk/>
            <pc:sldMk cId="26282005" sldId="446"/>
            <ac:spMk id="8" creationId="{5358D795-AF0B-45F0-AE25-998E348D3EC5}"/>
          </ac:spMkLst>
        </pc:spChg>
        <pc:spChg chg="mod">
          <ac:chgData name="Minesh Patel" userId="a66d4990ec83ac90" providerId="LiveId" clId="{9180989E-4046-4734-A755-A58CD3E1A440}" dt="2021-07-15T12:08:19.473" v="371"/>
          <ac:spMkLst>
            <pc:docMk/>
            <pc:sldMk cId="26282005" sldId="446"/>
            <ac:spMk id="18" creationId="{D26BF032-1479-43DB-B9FC-44BE1DF5DE9E}"/>
          </ac:spMkLst>
        </pc:spChg>
      </pc:sldChg>
      <pc:sldChg chg="modSp">
        <pc:chgData name="Minesh Patel" userId="a66d4990ec83ac90" providerId="LiveId" clId="{9180989E-4046-4734-A755-A58CD3E1A440}" dt="2021-07-15T12:08:19.473" v="371"/>
        <pc:sldMkLst>
          <pc:docMk/>
          <pc:sldMk cId="3391609218" sldId="447"/>
        </pc:sldMkLst>
        <pc:spChg chg="mod">
          <ac:chgData name="Minesh Patel" userId="a66d4990ec83ac90" providerId="LiveId" clId="{9180989E-4046-4734-A755-A58CD3E1A440}" dt="2021-07-15T12:08:19.473" v="371"/>
          <ac:spMkLst>
            <pc:docMk/>
            <pc:sldMk cId="3391609218" sldId="447"/>
            <ac:spMk id="2" creationId="{00000000-0000-0000-0000-000000000000}"/>
          </ac:spMkLst>
        </pc:spChg>
        <pc:spChg chg="mod">
          <ac:chgData name="Minesh Patel" userId="a66d4990ec83ac90" providerId="LiveId" clId="{9180989E-4046-4734-A755-A58CD3E1A440}" dt="2021-07-15T12:08:19.473" v="371"/>
          <ac:spMkLst>
            <pc:docMk/>
            <pc:sldMk cId="3391609218" sldId="447"/>
            <ac:spMk id="3" creationId="{C0AADD76-B12E-43AF-8018-8121D703B096}"/>
          </ac:spMkLst>
        </pc:spChg>
      </pc:sldChg>
      <pc:sldChg chg="modSp">
        <pc:chgData name="Minesh Patel" userId="a66d4990ec83ac90" providerId="LiveId" clId="{9180989E-4046-4734-A755-A58CD3E1A440}" dt="2021-07-15T12:08:19.473" v="371"/>
        <pc:sldMkLst>
          <pc:docMk/>
          <pc:sldMk cId="2204234516" sldId="449"/>
        </pc:sldMkLst>
        <pc:spChg chg="mod">
          <ac:chgData name="Minesh Patel" userId="a66d4990ec83ac90" providerId="LiveId" clId="{9180989E-4046-4734-A755-A58CD3E1A440}" dt="2021-07-15T12:08:19.473" v="371"/>
          <ac:spMkLst>
            <pc:docMk/>
            <pc:sldMk cId="2204234516" sldId="449"/>
            <ac:spMk id="2" creationId="{00000000-0000-0000-0000-000000000000}"/>
          </ac:spMkLst>
        </pc:spChg>
        <pc:spChg chg="mod">
          <ac:chgData name="Minesh Patel" userId="a66d4990ec83ac90" providerId="LiveId" clId="{9180989E-4046-4734-A755-A58CD3E1A440}" dt="2021-07-15T12:08:19.473" v="371"/>
          <ac:spMkLst>
            <pc:docMk/>
            <pc:sldMk cId="2204234516" sldId="449"/>
            <ac:spMk id="7" creationId="{20732A8D-4B35-40BF-B9AA-39226724E922}"/>
          </ac:spMkLst>
        </pc:spChg>
      </pc:sldChg>
      <pc:sldChg chg="modSp">
        <pc:chgData name="Minesh Patel" userId="a66d4990ec83ac90" providerId="LiveId" clId="{9180989E-4046-4734-A755-A58CD3E1A440}" dt="2021-07-15T12:08:19.473" v="371"/>
        <pc:sldMkLst>
          <pc:docMk/>
          <pc:sldMk cId="2702601189" sldId="450"/>
        </pc:sldMkLst>
        <pc:spChg chg="mod">
          <ac:chgData name="Minesh Patel" userId="a66d4990ec83ac90" providerId="LiveId" clId="{9180989E-4046-4734-A755-A58CD3E1A440}" dt="2021-07-15T12:08:19.473" v="371"/>
          <ac:spMkLst>
            <pc:docMk/>
            <pc:sldMk cId="2702601189" sldId="450"/>
            <ac:spMk id="2" creationId="{00000000-0000-0000-0000-000000000000}"/>
          </ac:spMkLst>
        </pc:spChg>
        <pc:spChg chg="mod">
          <ac:chgData name="Minesh Patel" userId="a66d4990ec83ac90" providerId="LiveId" clId="{9180989E-4046-4734-A755-A58CD3E1A440}" dt="2021-07-15T12:08:19.473" v="371"/>
          <ac:spMkLst>
            <pc:docMk/>
            <pc:sldMk cId="2702601189" sldId="450"/>
            <ac:spMk id="7" creationId="{20732A8D-4B35-40BF-B9AA-39226724E922}"/>
          </ac:spMkLst>
        </pc:spChg>
      </pc:sldChg>
      <pc:sldChg chg="modSp">
        <pc:chgData name="Minesh Patel" userId="a66d4990ec83ac90" providerId="LiveId" clId="{9180989E-4046-4734-A755-A58CD3E1A440}" dt="2021-07-15T12:08:19.473" v="371"/>
        <pc:sldMkLst>
          <pc:docMk/>
          <pc:sldMk cId="3901157865" sldId="452"/>
        </pc:sldMkLst>
        <pc:spChg chg="mod">
          <ac:chgData name="Minesh Patel" userId="a66d4990ec83ac90" providerId="LiveId" clId="{9180989E-4046-4734-A755-A58CD3E1A440}" dt="2021-07-15T12:08:19.473" v="371"/>
          <ac:spMkLst>
            <pc:docMk/>
            <pc:sldMk cId="3901157865" sldId="452"/>
            <ac:spMk id="2" creationId="{00000000-0000-0000-0000-000000000000}"/>
          </ac:spMkLst>
        </pc:spChg>
        <pc:spChg chg="mod">
          <ac:chgData name="Minesh Patel" userId="a66d4990ec83ac90" providerId="LiveId" clId="{9180989E-4046-4734-A755-A58CD3E1A440}" dt="2021-07-15T12:08:19.473" v="371"/>
          <ac:spMkLst>
            <pc:docMk/>
            <pc:sldMk cId="3901157865" sldId="452"/>
            <ac:spMk id="4" creationId="{32B5EE2C-09BE-410F-AD08-97C24FF3E404}"/>
          </ac:spMkLst>
        </pc:spChg>
      </pc:sldChg>
      <pc:sldChg chg="modSp mod">
        <pc:chgData name="Minesh Patel" userId="a66d4990ec83ac90" providerId="LiveId" clId="{9180989E-4046-4734-A755-A58CD3E1A440}" dt="2021-07-15T12:18:35.745" v="427" actId="27636"/>
        <pc:sldMkLst>
          <pc:docMk/>
          <pc:sldMk cId="1241623664" sldId="453"/>
        </pc:sldMkLst>
        <pc:spChg chg="mod">
          <ac:chgData name="Minesh Patel" userId="a66d4990ec83ac90" providerId="LiveId" clId="{9180989E-4046-4734-A755-A58CD3E1A440}" dt="2021-07-15T12:18:35.745" v="427" actId="27636"/>
          <ac:spMkLst>
            <pc:docMk/>
            <pc:sldMk cId="1241623664" sldId="453"/>
            <ac:spMk id="2" creationId="{00000000-0000-0000-0000-000000000000}"/>
          </ac:spMkLst>
        </pc:spChg>
        <pc:spChg chg="mod">
          <ac:chgData name="Minesh Patel" userId="a66d4990ec83ac90" providerId="LiveId" clId="{9180989E-4046-4734-A755-A58CD3E1A440}" dt="2021-07-15T12:08:19.473" v="371"/>
          <ac:spMkLst>
            <pc:docMk/>
            <pc:sldMk cId="1241623664" sldId="453"/>
            <ac:spMk id="7" creationId="{4899FAEF-935F-44FB-A0DA-13C11AA5EF42}"/>
          </ac:spMkLst>
        </pc:spChg>
      </pc:sldChg>
      <pc:sldChg chg="addSp delSp modSp add mod delAnim modAnim">
        <pc:chgData name="Minesh Patel" userId="a66d4990ec83ac90" providerId="LiveId" clId="{9180989E-4046-4734-A755-A58CD3E1A440}" dt="2021-07-15T12:25:30.440" v="583" actId="114"/>
        <pc:sldMkLst>
          <pc:docMk/>
          <pc:sldMk cId="840151485" sldId="454"/>
        </pc:sldMkLst>
        <pc:spChg chg="mod">
          <ac:chgData name="Minesh Patel" userId="a66d4990ec83ac90" providerId="LiveId" clId="{9180989E-4046-4734-A755-A58CD3E1A440}" dt="2021-07-15T12:22:50.722" v="474"/>
          <ac:spMkLst>
            <pc:docMk/>
            <pc:sldMk cId="840151485" sldId="454"/>
            <ac:spMk id="2" creationId="{00000000-0000-0000-0000-000000000000}"/>
          </ac:spMkLst>
        </pc:spChg>
        <pc:spChg chg="add del mod">
          <ac:chgData name="Minesh Patel" userId="a66d4990ec83ac90" providerId="LiveId" clId="{9180989E-4046-4734-A755-A58CD3E1A440}" dt="2021-07-15T12:22:50.722" v="474"/>
          <ac:spMkLst>
            <pc:docMk/>
            <pc:sldMk cId="840151485" sldId="454"/>
            <ac:spMk id="3" creationId="{9B6B7ECB-B0AC-4FA9-B4C5-FCD1B5F9C49D}"/>
          </ac:spMkLst>
        </pc:spChg>
        <pc:spChg chg="mod">
          <ac:chgData name="Minesh Patel" userId="a66d4990ec83ac90" providerId="LiveId" clId="{9180989E-4046-4734-A755-A58CD3E1A440}" dt="2021-07-15T12:22:50.722" v="474"/>
          <ac:spMkLst>
            <pc:docMk/>
            <pc:sldMk cId="840151485" sldId="454"/>
            <ac:spMk id="4" creationId="{E8A89F97-AFCF-4A8D-B37F-4048D2B5783D}"/>
          </ac:spMkLst>
        </pc:spChg>
        <pc:spChg chg="add del mod">
          <ac:chgData name="Minesh Patel" userId="a66d4990ec83ac90" providerId="LiveId" clId="{9180989E-4046-4734-A755-A58CD3E1A440}" dt="2021-07-15T12:22:50.722" v="474"/>
          <ac:spMkLst>
            <pc:docMk/>
            <pc:sldMk cId="840151485" sldId="454"/>
            <ac:spMk id="5" creationId="{3857C24F-658C-45BB-8D48-EB410CE58C29}"/>
          </ac:spMkLst>
        </pc:spChg>
        <pc:spChg chg="add mod">
          <ac:chgData name="Minesh Patel" userId="a66d4990ec83ac90" providerId="LiveId" clId="{9180989E-4046-4734-A755-A58CD3E1A440}" dt="2021-07-15T12:25:30.440" v="583" actId="114"/>
          <ac:spMkLst>
            <pc:docMk/>
            <pc:sldMk cId="840151485" sldId="454"/>
            <ac:spMk id="6" creationId="{6C61E60C-80FA-4E55-8D68-AE71C8A36D6A}"/>
          </ac:spMkLst>
        </pc:spChg>
        <pc:spChg chg="mod">
          <ac:chgData name="Minesh Patel" userId="a66d4990ec83ac90" providerId="LiveId" clId="{9180989E-4046-4734-A755-A58CD3E1A440}" dt="2021-07-15T12:23:05.493" v="496" actId="2711"/>
          <ac:spMkLst>
            <pc:docMk/>
            <pc:sldMk cId="840151485" sldId="454"/>
            <ac:spMk id="20" creationId="{3CC8EE69-0E3C-47F4-B896-82D0A0D3BFC2}"/>
          </ac:spMkLst>
        </pc:spChg>
        <pc:spChg chg="mod">
          <ac:chgData name="Minesh Patel" userId="a66d4990ec83ac90" providerId="LiveId" clId="{9180989E-4046-4734-A755-A58CD3E1A440}" dt="2021-07-15T12:23:05.493" v="496" actId="2711"/>
          <ac:spMkLst>
            <pc:docMk/>
            <pc:sldMk cId="840151485" sldId="454"/>
            <ac:spMk id="26" creationId="{076134E8-431F-4932-9999-5B93C5D91DFA}"/>
          </ac:spMkLst>
        </pc:spChg>
        <pc:spChg chg="mod">
          <ac:chgData name="Minesh Patel" userId="a66d4990ec83ac90" providerId="LiveId" clId="{9180989E-4046-4734-A755-A58CD3E1A440}" dt="2021-07-15T12:23:05.493" v="496" actId="2711"/>
          <ac:spMkLst>
            <pc:docMk/>
            <pc:sldMk cId="840151485" sldId="454"/>
            <ac:spMk id="31" creationId="{3B9F52BF-937D-49BF-9B7D-EBD61B3808D6}"/>
          </ac:spMkLst>
        </pc:spChg>
        <pc:spChg chg="mod">
          <ac:chgData name="Minesh Patel" userId="a66d4990ec83ac90" providerId="LiveId" clId="{9180989E-4046-4734-A755-A58CD3E1A440}" dt="2021-07-15T12:23:05.493" v="496" actId="2711"/>
          <ac:spMkLst>
            <pc:docMk/>
            <pc:sldMk cId="840151485" sldId="454"/>
            <ac:spMk id="33" creationId="{B60EDB60-8353-497A-8CA7-AEA09731F31C}"/>
          </ac:spMkLst>
        </pc:spChg>
        <pc:spChg chg="mod">
          <ac:chgData name="Minesh Patel" userId="a66d4990ec83ac90" providerId="LiveId" clId="{9180989E-4046-4734-A755-A58CD3E1A440}" dt="2021-07-15T12:23:05.493" v="496" actId="2711"/>
          <ac:spMkLst>
            <pc:docMk/>
            <pc:sldMk cId="840151485" sldId="454"/>
            <ac:spMk id="36" creationId="{AB2271C8-670F-462C-B836-1DF71E62C5CB}"/>
          </ac:spMkLst>
        </pc:spChg>
        <pc:spChg chg="mod">
          <ac:chgData name="Minesh Patel" userId="a66d4990ec83ac90" providerId="LiveId" clId="{9180989E-4046-4734-A755-A58CD3E1A440}" dt="2021-07-15T12:23:05.493" v="496" actId="2711"/>
          <ac:spMkLst>
            <pc:docMk/>
            <pc:sldMk cId="840151485" sldId="454"/>
            <ac:spMk id="37" creationId="{3D678B07-9696-4A52-94A5-10852D78C835}"/>
          </ac:spMkLst>
        </pc:spChg>
        <pc:spChg chg="mod">
          <ac:chgData name="Minesh Patel" userId="a66d4990ec83ac90" providerId="LiveId" clId="{9180989E-4046-4734-A755-A58CD3E1A440}" dt="2021-07-15T12:23:05.493" v="496" actId="2711"/>
          <ac:spMkLst>
            <pc:docMk/>
            <pc:sldMk cId="840151485" sldId="454"/>
            <ac:spMk id="38" creationId="{61F32F88-8F4D-4BBD-A80D-F3206DD8EA07}"/>
          </ac:spMkLst>
        </pc:spChg>
        <pc:spChg chg="mod">
          <ac:chgData name="Minesh Patel" userId="a66d4990ec83ac90" providerId="LiveId" clId="{9180989E-4046-4734-A755-A58CD3E1A440}" dt="2021-07-15T12:23:05.493" v="496" actId="2711"/>
          <ac:spMkLst>
            <pc:docMk/>
            <pc:sldMk cId="840151485" sldId="454"/>
            <ac:spMk id="39" creationId="{C3F856F5-AF17-4681-983C-EC2A76B45979}"/>
          </ac:spMkLst>
        </pc:spChg>
        <pc:spChg chg="mod">
          <ac:chgData name="Minesh Patel" userId="a66d4990ec83ac90" providerId="LiveId" clId="{9180989E-4046-4734-A755-A58CD3E1A440}" dt="2021-07-15T12:23:05.493" v="496" actId="2711"/>
          <ac:spMkLst>
            <pc:docMk/>
            <pc:sldMk cId="840151485" sldId="454"/>
            <ac:spMk id="59" creationId="{C9BB4BB6-3E73-44D0-AD2A-ADA1B82E30F4}"/>
          </ac:spMkLst>
        </pc:spChg>
        <pc:spChg chg="mod">
          <ac:chgData name="Minesh Patel" userId="a66d4990ec83ac90" providerId="LiveId" clId="{9180989E-4046-4734-A755-A58CD3E1A440}" dt="2021-07-15T12:23:05.493" v="496" actId="2711"/>
          <ac:spMkLst>
            <pc:docMk/>
            <pc:sldMk cId="840151485" sldId="454"/>
            <ac:spMk id="61" creationId="{F842272E-BF91-487F-9E54-9FB340E8BAED}"/>
          </ac:spMkLst>
        </pc:spChg>
        <pc:spChg chg="mod">
          <ac:chgData name="Minesh Patel" userId="a66d4990ec83ac90" providerId="LiveId" clId="{9180989E-4046-4734-A755-A58CD3E1A440}" dt="2021-07-15T12:23:05.493" v="496" actId="2711"/>
          <ac:spMkLst>
            <pc:docMk/>
            <pc:sldMk cId="840151485" sldId="454"/>
            <ac:spMk id="64" creationId="{65F8895A-84C1-44D2-A5F3-D29BF81F1C93}"/>
          </ac:spMkLst>
        </pc:spChg>
        <pc:spChg chg="del mod">
          <ac:chgData name="Minesh Patel" userId="a66d4990ec83ac90" providerId="LiveId" clId="{9180989E-4046-4734-A755-A58CD3E1A440}" dt="2021-07-15T12:22:53.436" v="475" actId="478"/>
          <ac:spMkLst>
            <pc:docMk/>
            <pc:sldMk cId="840151485" sldId="454"/>
            <ac:spMk id="65" creationId="{052FE41C-2653-44F9-88C7-E9C45FA75455}"/>
          </ac:spMkLst>
        </pc:spChg>
        <pc:grpChg chg="mod">
          <ac:chgData name="Minesh Patel" userId="a66d4990ec83ac90" providerId="LiveId" clId="{9180989E-4046-4734-A755-A58CD3E1A440}" dt="2021-07-15T12:23:03.785" v="495" actId="1076"/>
          <ac:grpSpMkLst>
            <pc:docMk/>
            <pc:sldMk cId="840151485" sldId="454"/>
            <ac:grpSpMk id="14" creationId="{B48CDAEB-960F-4450-A354-FD4BA7D22CE6}"/>
          </ac:grpSpMkLst>
        </pc:grpChg>
      </pc:sldChg>
      <pc:sldMasterChg chg="modSp modSldLayout">
        <pc:chgData name="Minesh Patel" userId="a66d4990ec83ac90" providerId="LiveId" clId="{9180989E-4046-4734-A755-A58CD3E1A440}" dt="2021-07-15T12:28:27.060" v="610"/>
        <pc:sldMasterMkLst>
          <pc:docMk/>
          <pc:sldMasterMk cId="2452785996" sldId="2147483668"/>
        </pc:sldMasterMkLst>
        <pc:spChg chg="mod">
          <ac:chgData name="Minesh Patel" userId="a66d4990ec83ac90" providerId="LiveId" clId="{9180989E-4046-4734-A755-A58CD3E1A440}" dt="2021-07-15T12:19:00.989" v="430" actId="2711"/>
          <ac:spMkLst>
            <pc:docMk/>
            <pc:sldMasterMk cId="2452785996" sldId="2147483668"/>
            <ac:spMk id="2" creationId="{00000000-0000-0000-0000-000000000000}"/>
          </ac:spMkLst>
        </pc:spChg>
        <pc:spChg chg="mod">
          <ac:chgData name="Minesh Patel" userId="a66d4990ec83ac90" providerId="LiveId" clId="{9180989E-4046-4734-A755-A58CD3E1A440}" dt="2021-07-15T12:19:00.989" v="430" actId="2711"/>
          <ac:spMkLst>
            <pc:docMk/>
            <pc:sldMasterMk cId="2452785996" sldId="2147483668"/>
            <ac:spMk id="3" creationId="{00000000-0000-0000-0000-000000000000}"/>
          </ac:spMkLst>
        </pc:spChg>
        <pc:sldLayoutChg chg="modSp">
          <pc:chgData name="Minesh Patel" userId="a66d4990ec83ac90" providerId="LiveId" clId="{9180989E-4046-4734-A755-A58CD3E1A440}" dt="2021-07-15T12:18:23.344" v="423" actId="2711"/>
          <pc:sldLayoutMkLst>
            <pc:docMk/>
            <pc:sldMasterMk cId="2452785996" sldId="2147483668"/>
            <pc:sldLayoutMk cId="103870840" sldId="2147483669"/>
          </pc:sldLayoutMkLst>
          <pc:spChg chg="mod">
            <ac:chgData name="Minesh Patel" userId="a66d4990ec83ac90" providerId="LiveId" clId="{9180989E-4046-4734-A755-A58CD3E1A440}" dt="2021-07-15T12:18:23.344" v="423" actId="2711"/>
            <ac:spMkLst>
              <pc:docMk/>
              <pc:sldMasterMk cId="2452785996" sldId="2147483668"/>
              <pc:sldLayoutMk cId="103870840" sldId="2147483669"/>
              <ac:spMk id="2" creationId="{00000000-0000-0000-0000-000000000000}"/>
            </ac:spMkLst>
          </pc:spChg>
          <pc:spChg chg="mod">
            <ac:chgData name="Minesh Patel" userId="a66d4990ec83ac90" providerId="LiveId" clId="{9180989E-4046-4734-A755-A58CD3E1A440}" dt="2021-07-15T12:18:23.344" v="423" actId="2711"/>
            <ac:spMkLst>
              <pc:docMk/>
              <pc:sldMasterMk cId="2452785996" sldId="2147483668"/>
              <pc:sldLayoutMk cId="103870840" sldId="2147483669"/>
              <ac:spMk id="3" creationId="{00000000-0000-0000-0000-000000000000}"/>
            </ac:spMkLst>
          </pc:spChg>
        </pc:sldLayoutChg>
        <pc:sldLayoutChg chg="modSp">
          <pc:chgData name="Minesh Patel" userId="a66d4990ec83ac90" providerId="LiveId" clId="{9180989E-4046-4734-A755-A58CD3E1A440}" dt="2021-07-15T12:18:31.451" v="424" actId="2711"/>
          <pc:sldLayoutMkLst>
            <pc:docMk/>
            <pc:sldMasterMk cId="2452785996" sldId="2147483668"/>
            <pc:sldLayoutMk cId="715343602" sldId="2147483670"/>
          </pc:sldLayoutMkLst>
          <pc:spChg chg="mod">
            <ac:chgData name="Minesh Patel" userId="a66d4990ec83ac90" providerId="LiveId" clId="{9180989E-4046-4734-A755-A58CD3E1A440}" dt="2021-07-15T12:18:31.451" v="424" actId="2711"/>
            <ac:spMkLst>
              <pc:docMk/>
              <pc:sldMasterMk cId="2452785996" sldId="2147483668"/>
              <pc:sldLayoutMk cId="715343602" sldId="2147483670"/>
              <ac:spMk id="2" creationId="{00000000-0000-0000-0000-000000000000}"/>
            </ac:spMkLst>
          </pc:spChg>
          <pc:spChg chg="mod">
            <ac:chgData name="Minesh Patel" userId="a66d4990ec83ac90" providerId="LiveId" clId="{9180989E-4046-4734-A755-A58CD3E1A440}" dt="2021-07-15T12:18:31.451" v="424" actId="2711"/>
            <ac:spMkLst>
              <pc:docMk/>
              <pc:sldMasterMk cId="2452785996" sldId="2147483668"/>
              <pc:sldLayoutMk cId="715343602" sldId="2147483670"/>
              <ac:spMk id="3" creationId="{00000000-0000-0000-0000-000000000000}"/>
            </ac:spMkLst>
          </pc:spChg>
        </pc:sldLayoutChg>
        <pc:sldLayoutChg chg="addSp delSp modSp mod">
          <pc:chgData name="Minesh Patel" userId="a66d4990ec83ac90" providerId="LiveId" clId="{9180989E-4046-4734-A755-A58CD3E1A440}" dt="2021-07-15T12:28:20.842" v="606" actId="14100"/>
          <pc:sldLayoutMkLst>
            <pc:docMk/>
            <pc:sldMasterMk cId="2452785996" sldId="2147483668"/>
            <pc:sldLayoutMk cId="3164606286" sldId="2147483671"/>
          </pc:sldLayoutMkLst>
          <pc:spChg chg="mod">
            <ac:chgData name="Minesh Patel" userId="a66d4990ec83ac90" providerId="LiveId" clId="{9180989E-4046-4734-A755-A58CD3E1A440}" dt="2021-07-15T12:18:35.682" v="425" actId="2711"/>
            <ac:spMkLst>
              <pc:docMk/>
              <pc:sldMasterMk cId="2452785996" sldId="2147483668"/>
              <pc:sldLayoutMk cId="3164606286" sldId="2147483671"/>
              <ac:spMk id="2" creationId="{00000000-0000-0000-0000-000000000000}"/>
            </ac:spMkLst>
          </pc:spChg>
          <pc:spChg chg="mod">
            <ac:chgData name="Minesh Patel" userId="a66d4990ec83ac90" providerId="LiveId" clId="{9180989E-4046-4734-A755-A58CD3E1A440}" dt="2021-07-15T12:28:20.842" v="606" actId="14100"/>
            <ac:spMkLst>
              <pc:docMk/>
              <pc:sldMasterMk cId="2452785996" sldId="2147483668"/>
              <pc:sldLayoutMk cId="3164606286" sldId="2147483671"/>
              <ac:spMk id="3" creationId="{00000000-0000-0000-0000-000000000000}"/>
            </ac:spMkLst>
          </pc:spChg>
          <pc:spChg chg="mod">
            <ac:chgData name="Minesh Patel" userId="a66d4990ec83ac90" providerId="LiveId" clId="{9180989E-4046-4734-A755-A58CD3E1A440}" dt="2021-07-15T12:28:10.989" v="604" actId="14100"/>
            <ac:spMkLst>
              <pc:docMk/>
              <pc:sldMasterMk cId="2452785996" sldId="2147483668"/>
              <pc:sldLayoutMk cId="3164606286" sldId="2147483671"/>
              <ac:spMk id="8" creationId="{0E1FD7A5-C69D-412C-8DA5-5AA06BC4E515}"/>
            </ac:spMkLst>
          </pc:spChg>
          <pc:spChg chg="add del">
            <ac:chgData name="Minesh Patel" userId="a66d4990ec83ac90" providerId="LiveId" clId="{9180989E-4046-4734-A755-A58CD3E1A440}" dt="2021-07-15T11:57:31.541" v="17" actId="478"/>
            <ac:spMkLst>
              <pc:docMk/>
              <pc:sldMasterMk cId="2452785996" sldId="2147483668"/>
              <pc:sldLayoutMk cId="3164606286" sldId="2147483671"/>
              <ac:spMk id="11" creationId="{F3103E0A-1103-4E2A-80B9-427ECF501675}"/>
            </ac:spMkLst>
          </pc:spChg>
          <pc:picChg chg="del mod">
            <ac:chgData name="Minesh Patel" userId="a66d4990ec83ac90" providerId="LiveId" clId="{9180989E-4046-4734-A755-A58CD3E1A440}" dt="2021-07-15T12:26:41.066" v="584" actId="478"/>
            <ac:picMkLst>
              <pc:docMk/>
              <pc:sldMasterMk cId="2452785996" sldId="2147483668"/>
              <pc:sldLayoutMk cId="3164606286" sldId="2147483671"/>
              <ac:picMk id="12" creationId="{1FE0A3EE-6483-4E65-823F-5E7E920D709A}"/>
            </ac:picMkLst>
          </pc:picChg>
        </pc:sldLayoutChg>
        <pc:sldLayoutChg chg="addSp delSp modSp mod">
          <pc:chgData name="Minesh Patel" userId="a66d4990ec83ac90" providerId="LiveId" clId="{9180989E-4046-4734-A755-A58CD3E1A440}" dt="2021-07-15T12:28:24.912" v="608"/>
          <pc:sldLayoutMkLst>
            <pc:docMk/>
            <pc:sldMasterMk cId="2452785996" sldId="2147483668"/>
            <pc:sldLayoutMk cId="1094597049" sldId="2147483672"/>
          </pc:sldLayoutMkLst>
          <pc:spChg chg="del">
            <ac:chgData name="Minesh Patel" userId="a66d4990ec83ac90" providerId="LiveId" clId="{9180989E-4046-4734-A755-A58CD3E1A440}" dt="2021-07-15T11:56:20.998" v="8" actId="478"/>
            <ac:spMkLst>
              <pc:docMk/>
              <pc:sldMasterMk cId="2452785996" sldId="2147483668"/>
              <pc:sldLayoutMk cId="1094597049" sldId="2147483672"/>
              <ac:spMk id="7" creationId="{25E13529-B30F-4988-A788-9A2F9C01C88B}"/>
            </ac:spMkLst>
          </pc:spChg>
          <pc:spChg chg="add del mod">
            <ac:chgData name="Minesh Patel" userId="a66d4990ec83ac90" providerId="LiveId" clId="{9180989E-4046-4734-A755-A58CD3E1A440}" dt="2021-07-15T12:27:18.926" v="591" actId="478"/>
            <ac:spMkLst>
              <pc:docMk/>
              <pc:sldMasterMk cId="2452785996" sldId="2147483668"/>
              <pc:sldLayoutMk cId="1094597049" sldId="2147483672"/>
              <ac:spMk id="8" creationId="{D3A1E330-5412-4869-8100-B85C10A0B5FD}"/>
            </ac:spMkLst>
          </pc:spChg>
          <pc:spChg chg="add del mod">
            <ac:chgData name="Minesh Patel" userId="a66d4990ec83ac90" providerId="LiveId" clId="{9180989E-4046-4734-A755-A58CD3E1A440}" dt="2021-07-15T12:28:24.556" v="607" actId="478"/>
            <ac:spMkLst>
              <pc:docMk/>
              <pc:sldMasterMk cId="2452785996" sldId="2147483668"/>
              <pc:sldLayoutMk cId="1094597049" sldId="2147483672"/>
              <ac:spMk id="9" creationId="{9CFA0C4F-682D-489C-8D22-24B35AB94F65}"/>
            </ac:spMkLst>
          </pc:spChg>
          <pc:spChg chg="add mod">
            <ac:chgData name="Minesh Patel" userId="a66d4990ec83ac90" providerId="LiveId" clId="{9180989E-4046-4734-A755-A58CD3E1A440}" dt="2021-07-15T12:28:24.912" v="608"/>
            <ac:spMkLst>
              <pc:docMk/>
              <pc:sldMasterMk cId="2452785996" sldId="2147483668"/>
              <pc:sldLayoutMk cId="1094597049" sldId="2147483672"/>
              <ac:spMk id="10" creationId="{17A3CC0F-C9D8-429D-AE24-ECD6172B1725}"/>
            </ac:spMkLst>
          </pc:spChg>
          <pc:spChg chg="del">
            <ac:chgData name="Minesh Patel" userId="a66d4990ec83ac90" providerId="LiveId" clId="{9180989E-4046-4734-A755-A58CD3E1A440}" dt="2021-07-15T11:58:18.292" v="19" actId="478"/>
            <ac:spMkLst>
              <pc:docMk/>
              <pc:sldMasterMk cId="2452785996" sldId="2147483668"/>
              <pc:sldLayoutMk cId="1094597049" sldId="2147483672"/>
              <ac:spMk id="11" creationId="{2F3A1B36-F75C-4B3A-8AC7-B38B97092F73}"/>
            </ac:spMkLst>
          </pc:spChg>
          <pc:spChg chg="mod">
            <ac:chgData name="Minesh Patel" userId="a66d4990ec83ac90" providerId="LiveId" clId="{9180989E-4046-4734-A755-A58CD3E1A440}" dt="2021-07-15T12:18:40.875" v="428" actId="2711"/>
            <ac:spMkLst>
              <pc:docMk/>
              <pc:sldMasterMk cId="2452785996" sldId="2147483668"/>
              <pc:sldLayoutMk cId="1094597049" sldId="2147483672"/>
              <ac:spMk id="12" creationId="{F77D2451-9D72-4A45-A1BA-585E5FC3C46D}"/>
            </ac:spMkLst>
          </pc:spChg>
          <pc:picChg chg="add del mod">
            <ac:chgData name="Minesh Patel" userId="a66d4990ec83ac90" providerId="LiveId" clId="{9180989E-4046-4734-A755-A58CD3E1A440}" dt="2021-07-15T12:26:42.352" v="585" actId="478"/>
            <ac:picMkLst>
              <pc:docMk/>
              <pc:sldMasterMk cId="2452785996" sldId="2147483668"/>
              <pc:sldLayoutMk cId="1094597049" sldId="2147483672"/>
              <ac:picMk id="6" creationId="{078D2C0A-8112-422C-A41A-8C392B726E27}"/>
            </ac:picMkLst>
          </pc:picChg>
          <pc:picChg chg="del">
            <ac:chgData name="Minesh Patel" userId="a66d4990ec83ac90" providerId="LiveId" clId="{9180989E-4046-4734-A755-A58CD3E1A440}" dt="2021-07-15T11:56:07.469" v="3" actId="478"/>
            <ac:picMkLst>
              <pc:docMk/>
              <pc:sldMasterMk cId="2452785996" sldId="2147483668"/>
              <pc:sldLayoutMk cId="1094597049" sldId="2147483672"/>
              <ac:picMk id="13" creationId="{35CB8A4C-6108-4DBB-AB3B-F36B31AA7938}"/>
            </ac:picMkLst>
          </pc:picChg>
        </pc:sldLayoutChg>
        <pc:sldLayoutChg chg="addSp delSp modSp mod">
          <pc:chgData name="Minesh Patel" userId="a66d4990ec83ac90" providerId="LiveId" clId="{9180989E-4046-4734-A755-A58CD3E1A440}" dt="2021-07-15T12:28:27.060" v="610"/>
          <pc:sldLayoutMkLst>
            <pc:docMk/>
            <pc:sldMasterMk cId="2452785996" sldId="2147483668"/>
            <pc:sldLayoutMk cId="3558315252" sldId="2147483673"/>
          </pc:sldLayoutMkLst>
          <pc:spChg chg="del">
            <ac:chgData name="Minesh Patel" userId="a66d4990ec83ac90" providerId="LiveId" clId="{9180989E-4046-4734-A755-A58CD3E1A440}" dt="2021-07-15T11:56:23.220" v="10" actId="478"/>
            <ac:spMkLst>
              <pc:docMk/>
              <pc:sldMasterMk cId="2452785996" sldId="2147483668"/>
              <pc:sldLayoutMk cId="3558315252" sldId="2147483673"/>
              <ac:spMk id="4" creationId="{D3FBD0FA-D9BB-45FA-A53B-03090A5B6110}"/>
            </ac:spMkLst>
          </pc:spChg>
          <pc:spChg chg="add del mod">
            <ac:chgData name="Minesh Patel" userId="a66d4990ec83ac90" providerId="LiveId" clId="{9180989E-4046-4734-A755-A58CD3E1A440}" dt="2021-07-15T12:27:21.354" v="593" actId="478"/>
            <ac:spMkLst>
              <pc:docMk/>
              <pc:sldMasterMk cId="2452785996" sldId="2147483668"/>
              <pc:sldLayoutMk cId="3558315252" sldId="2147483673"/>
              <ac:spMk id="7" creationId="{56571761-15FE-4457-9AA3-03D88D2610A2}"/>
            </ac:spMkLst>
          </pc:spChg>
          <pc:spChg chg="add del mod">
            <ac:chgData name="Minesh Patel" userId="a66d4990ec83ac90" providerId="LiveId" clId="{9180989E-4046-4734-A755-A58CD3E1A440}" dt="2021-07-15T12:28:26.748" v="609" actId="478"/>
            <ac:spMkLst>
              <pc:docMk/>
              <pc:sldMasterMk cId="2452785996" sldId="2147483668"/>
              <pc:sldLayoutMk cId="3558315252" sldId="2147483673"/>
              <ac:spMk id="8" creationId="{08B1F62A-CBA3-4967-990A-C56E1469F951}"/>
            </ac:spMkLst>
          </pc:spChg>
          <pc:spChg chg="add mod">
            <ac:chgData name="Minesh Patel" userId="a66d4990ec83ac90" providerId="LiveId" clId="{9180989E-4046-4734-A755-A58CD3E1A440}" dt="2021-07-15T12:28:27.060" v="610"/>
            <ac:spMkLst>
              <pc:docMk/>
              <pc:sldMasterMk cId="2452785996" sldId="2147483668"/>
              <pc:sldLayoutMk cId="3558315252" sldId="2147483673"/>
              <ac:spMk id="9" creationId="{D52620CB-F40B-4377-AE03-D77EEA0FDDFD}"/>
            </ac:spMkLst>
          </pc:spChg>
          <pc:picChg chg="del">
            <ac:chgData name="Minesh Patel" userId="a66d4990ec83ac90" providerId="LiveId" clId="{9180989E-4046-4734-A755-A58CD3E1A440}" dt="2021-07-15T11:56:09.277" v="5" actId="478"/>
            <ac:picMkLst>
              <pc:docMk/>
              <pc:sldMasterMk cId="2452785996" sldId="2147483668"/>
              <pc:sldLayoutMk cId="3558315252" sldId="2147483673"/>
              <ac:picMk id="5" creationId="{910755F8-9E4F-4AC1-934C-4503FD0A51D7}"/>
            </ac:picMkLst>
          </pc:picChg>
          <pc:picChg chg="add del mod">
            <ac:chgData name="Minesh Patel" userId="a66d4990ec83ac90" providerId="LiveId" clId="{9180989E-4046-4734-A755-A58CD3E1A440}" dt="2021-07-15T12:26:43.386" v="586" actId="478"/>
            <ac:picMkLst>
              <pc:docMk/>
              <pc:sldMasterMk cId="2452785996" sldId="2147483668"/>
              <pc:sldLayoutMk cId="3558315252" sldId="2147483673"/>
              <ac:picMk id="6" creationId="{A72199AE-8D99-48DE-BB62-24AA6CCBB613}"/>
            </ac:picMkLst>
          </pc:picChg>
        </pc:sldLayoutChg>
      </pc:sldMasterChg>
      <pc:sldMasterChg chg="addSp modSldLayout">
        <pc:chgData name="Minesh Patel" userId="a66d4990ec83ac90" providerId="LiveId" clId="{9180989E-4046-4734-A755-A58CD3E1A440}" dt="2021-07-15T12:08:16.790" v="364"/>
        <pc:sldMasterMkLst>
          <pc:docMk/>
          <pc:sldMasterMk cId="3512220935" sldId="2147483674"/>
        </pc:sldMasterMkLst>
        <pc:spChg chg="add">
          <ac:chgData name="Minesh Patel" userId="a66d4990ec83ac90" providerId="LiveId" clId="{9180989E-4046-4734-A755-A58CD3E1A440}" dt="2021-07-15T12:08:16.790" v="364"/>
          <ac:spMkLst>
            <pc:docMk/>
            <pc:sldMasterMk cId="3512220935" sldId="2147483674"/>
            <ac:spMk id="7" creationId="{E0F24F9C-45B4-4004-BE4A-DD3FEADC6CD5}"/>
          </ac:spMkLst>
        </pc:spChg>
        <pc:sldLayoutChg chg="addSp">
          <pc:chgData name="Minesh Patel" userId="a66d4990ec83ac90" providerId="LiveId" clId="{9180989E-4046-4734-A755-A58CD3E1A440}" dt="2021-07-15T12:08:16.790" v="364"/>
          <pc:sldLayoutMkLst>
            <pc:docMk/>
            <pc:sldMasterMk cId="3512220935" sldId="2147483674"/>
            <pc:sldLayoutMk cId="458901911" sldId="2147483676"/>
          </pc:sldLayoutMkLst>
          <pc:picChg chg="add">
            <ac:chgData name="Minesh Patel" userId="a66d4990ec83ac90" providerId="LiveId" clId="{9180989E-4046-4734-A755-A58CD3E1A440}" dt="2021-07-15T12:08:16.790" v="364"/>
            <ac:picMkLst>
              <pc:docMk/>
              <pc:sldMasterMk cId="3512220935" sldId="2147483674"/>
              <pc:sldLayoutMk cId="458901911" sldId="2147483676"/>
              <ac:picMk id="7" creationId="{437F7AC0-B16B-40CF-836E-208BD929A60F}"/>
            </ac:picMkLst>
          </pc:picChg>
        </pc:sldLayoutChg>
        <pc:sldLayoutChg chg="addSp">
          <pc:chgData name="Minesh Patel" userId="a66d4990ec83ac90" providerId="LiveId" clId="{9180989E-4046-4734-A755-A58CD3E1A440}" dt="2021-07-15T12:08:16.790" v="364"/>
          <pc:sldLayoutMkLst>
            <pc:docMk/>
            <pc:sldMasterMk cId="3512220935" sldId="2147483674"/>
            <pc:sldLayoutMk cId="1290214787" sldId="2147483681"/>
          </pc:sldLayoutMkLst>
          <pc:picChg chg="add">
            <ac:chgData name="Minesh Patel" userId="a66d4990ec83ac90" providerId="LiveId" clId="{9180989E-4046-4734-A755-A58CD3E1A440}" dt="2021-07-15T12:08:16.790" v="364"/>
            <ac:picMkLst>
              <pc:docMk/>
              <pc:sldMasterMk cId="3512220935" sldId="2147483674"/>
              <pc:sldLayoutMk cId="1290214787" sldId="2147483681"/>
              <ac:picMk id="5" creationId="{82B1CE12-3DEF-435B-9149-A6D84FDEC7CA}"/>
            </ac:picMkLst>
          </pc:picChg>
        </pc:sldLayoutChg>
      </pc:sldMasterChg>
    </pc:docChg>
  </pc:docChgLst>
  <pc:docChgLst>
    <pc:chgData name="Minesh Patel" userId="a66d4990ec83ac90" providerId="LiveId" clId="{3B5ECAAE-5248-4D4E-8AF1-07DD465667BE}"/>
    <pc:docChg chg="undo redo custSel addSld delSld modSld sldOrd">
      <pc:chgData name="Minesh Patel" userId="a66d4990ec83ac90" providerId="LiveId" clId="{3B5ECAAE-5248-4D4E-8AF1-07DD465667BE}" dt="2021-10-09T01:58:52.484" v="3203" actId="1076"/>
      <pc:docMkLst>
        <pc:docMk/>
      </pc:docMkLst>
      <pc:sldChg chg="addSp delSp modSp mod addAnim delAnim modAnim chgLayout">
        <pc:chgData name="Minesh Patel" userId="a66d4990ec83ac90" providerId="LiveId" clId="{3B5ECAAE-5248-4D4E-8AF1-07DD465667BE}" dt="2021-10-09T01:34:52.410" v="2719" actId="14100"/>
        <pc:sldMkLst>
          <pc:docMk/>
          <pc:sldMk cId="167103795" sldId="528"/>
        </pc:sldMkLst>
        <pc:spChg chg="mod ord">
          <ac:chgData name="Minesh Patel" userId="a66d4990ec83ac90" providerId="LiveId" clId="{3B5ECAAE-5248-4D4E-8AF1-07DD465667BE}" dt="2021-10-08T19:37:20.632" v="1429" actId="6264"/>
          <ac:spMkLst>
            <pc:docMk/>
            <pc:sldMk cId="167103795" sldId="528"/>
            <ac:spMk id="2" creationId="{00000000-0000-0000-0000-000000000000}"/>
          </ac:spMkLst>
        </pc:spChg>
        <pc:spChg chg="mod ord">
          <ac:chgData name="Minesh Patel" userId="a66d4990ec83ac90" providerId="LiveId" clId="{3B5ECAAE-5248-4D4E-8AF1-07DD465667BE}" dt="2021-10-08T19:37:20.632" v="1429" actId="6264"/>
          <ac:spMkLst>
            <pc:docMk/>
            <pc:sldMk cId="167103795" sldId="528"/>
            <ac:spMk id="4" creationId="{E8A89F97-AFCF-4A8D-B37F-4048D2B5783D}"/>
          </ac:spMkLst>
        </pc:spChg>
        <pc:spChg chg="add del mod">
          <ac:chgData name="Minesh Patel" userId="a66d4990ec83ac90" providerId="LiveId" clId="{3B5ECAAE-5248-4D4E-8AF1-07DD465667BE}" dt="2021-10-08T19:37:20.632" v="1429" actId="6264"/>
          <ac:spMkLst>
            <pc:docMk/>
            <pc:sldMk cId="167103795" sldId="528"/>
            <ac:spMk id="10" creationId="{3F5CA384-057C-40FB-900F-40262719E596}"/>
          </ac:spMkLst>
        </pc:spChg>
        <pc:spChg chg="add del mod">
          <ac:chgData name="Minesh Patel" userId="a66d4990ec83ac90" providerId="LiveId" clId="{3B5ECAAE-5248-4D4E-8AF1-07DD465667BE}" dt="2021-10-08T19:37:20.632" v="1429" actId="6264"/>
          <ac:spMkLst>
            <pc:docMk/>
            <pc:sldMk cId="167103795" sldId="528"/>
            <ac:spMk id="11" creationId="{9F8B308B-6A76-4C56-A7B3-22BC2AD0C606}"/>
          </ac:spMkLst>
        </pc:spChg>
        <pc:spChg chg="add mod ord">
          <ac:chgData name="Minesh Patel" userId="a66d4990ec83ac90" providerId="LiveId" clId="{3B5ECAAE-5248-4D4E-8AF1-07DD465667BE}" dt="2021-10-09T01:11:50.458" v="2203" actId="14100"/>
          <ac:spMkLst>
            <pc:docMk/>
            <pc:sldMk cId="167103795" sldId="528"/>
            <ac:spMk id="12" creationId="{53359D32-79A6-44E7-BA96-C47FF828C015}"/>
          </ac:spMkLst>
        </pc:spChg>
        <pc:spChg chg="mod">
          <ac:chgData name="Minesh Patel" userId="a66d4990ec83ac90" providerId="LiveId" clId="{3B5ECAAE-5248-4D4E-8AF1-07DD465667BE}" dt="2021-10-08T20:03:17.849" v="1619" actId="1582"/>
          <ac:spMkLst>
            <pc:docMk/>
            <pc:sldMk cId="167103795" sldId="528"/>
            <ac:spMk id="15" creationId="{873F5792-B6AC-4ECC-8710-315BBB0DA696}"/>
          </ac:spMkLst>
        </pc:spChg>
        <pc:spChg chg="add del mod">
          <ac:chgData name="Minesh Patel" userId="a66d4990ec83ac90" providerId="LiveId" clId="{3B5ECAAE-5248-4D4E-8AF1-07DD465667BE}" dt="2021-10-08T19:38:09.819" v="1455" actId="478"/>
          <ac:spMkLst>
            <pc:docMk/>
            <pc:sldMk cId="167103795" sldId="528"/>
            <ac:spMk id="20" creationId="{8777CDD7-B0AB-498C-88A6-7008E952EFE0}"/>
          </ac:spMkLst>
        </pc:spChg>
        <pc:spChg chg="add del mod">
          <ac:chgData name="Minesh Patel" userId="a66d4990ec83ac90" providerId="LiveId" clId="{3B5ECAAE-5248-4D4E-8AF1-07DD465667BE}" dt="2021-10-09T01:13:17.237" v="2286" actId="478"/>
          <ac:spMkLst>
            <pc:docMk/>
            <pc:sldMk cId="167103795" sldId="528"/>
            <ac:spMk id="43" creationId="{F486A6E3-97DB-42D9-8DF7-00EE8428E007}"/>
          </ac:spMkLst>
        </pc:spChg>
        <pc:spChg chg="add mod">
          <ac:chgData name="Minesh Patel" userId="a66d4990ec83ac90" providerId="LiveId" clId="{3B5ECAAE-5248-4D4E-8AF1-07DD465667BE}" dt="2021-10-09T01:32:41.455" v="2690" actId="14100"/>
          <ac:spMkLst>
            <pc:docMk/>
            <pc:sldMk cId="167103795" sldId="528"/>
            <ac:spMk id="55" creationId="{770E1BC2-D490-49C7-A3DF-40D4CAE879BF}"/>
          </ac:spMkLst>
        </pc:spChg>
        <pc:spChg chg="add mod">
          <ac:chgData name="Minesh Patel" userId="a66d4990ec83ac90" providerId="LiveId" clId="{3B5ECAAE-5248-4D4E-8AF1-07DD465667BE}" dt="2021-10-09T01:32:45.093" v="2691" actId="1076"/>
          <ac:spMkLst>
            <pc:docMk/>
            <pc:sldMk cId="167103795" sldId="528"/>
            <ac:spMk id="56" creationId="{429B94D5-C895-43AF-A4D8-471B26086981}"/>
          </ac:spMkLst>
        </pc:spChg>
        <pc:spChg chg="add del mod">
          <ac:chgData name="Minesh Patel" userId="a66d4990ec83ac90" providerId="LiveId" clId="{3B5ECAAE-5248-4D4E-8AF1-07DD465667BE}" dt="2021-10-09T01:34:13.427" v="2714" actId="478"/>
          <ac:spMkLst>
            <pc:docMk/>
            <pc:sldMk cId="167103795" sldId="528"/>
            <ac:spMk id="58" creationId="{4EC21583-8C49-4BEB-8789-0DF750B94410}"/>
          </ac:spMkLst>
        </pc:spChg>
        <pc:spChg chg="add mod">
          <ac:chgData name="Minesh Patel" userId="a66d4990ec83ac90" providerId="LiveId" clId="{3B5ECAAE-5248-4D4E-8AF1-07DD465667BE}" dt="2021-10-09T01:34:52.410" v="2719" actId="14100"/>
          <ac:spMkLst>
            <pc:docMk/>
            <pc:sldMk cId="167103795" sldId="528"/>
            <ac:spMk id="59" creationId="{DD208B42-C110-4D59-A453-FD02F6624C1A}"/>
          </ac:spMkLst>
        </pc:spChg>
        <pc:spChg chg="mod">
          <ac:chgData name="Minesh Patel" userId="a66d4990ec83ac90" providerId="LiveId" clId="{3B5ECAAE-5248-4D4E-8AF1-07DD465667BE}" dt="2021-10-08T19:40:47.672" v="1493" actId="1076"/>
          <ac:spMkLst>
            <pc:docMk/>
            <pc:sldMk cId="167103795" sldId="528"/>
            <ac:spMk id="70" creationId="{10E16A20-5E76-4633-B7F8-C264BD95E351}"/>
          </ac:spMkLst>
        </pc:spChg>
        <pc:spChg chg="mod">
          <ac:chgData name="Minesh Patel" userId="a66d4990ec83ac90" providerId="LiveId" clId="{3B5ECAAE-5248-4D4E-8AF1-07DD465667BE}" dt="2021-10-08T19:40:47.672" v="1493" actId="1076"/>
          <ac:spMkLst>
            <pc:docMk/>
            <pc:sldMk cId="167103795" sldId="528"/>
            <ac:spMk id="71" creationId="{311EF3F3-25C8-4678-A609-6433809CC95A}"/>
          </ac:spMkLst>
        </pc:spChg>
        <pc:spChg chg="mod">
          <ac:chgData name="Minesh Patel" userId="a66d4990ec83ac90" providerId="LiveId" clId="{3B5ECAAE-5248-4D4E-8AF1-07DD465667BE}" dt="2021-10-08T19:40:47.672" v="1493" actId="1076"/>
          <ac:spMkLst>
            <pc:docMk/>
            <pc:sldMk cId="167103795" sldId="528"/>
            <ac:spMk id="72" creationId="{FF8C0BCC-8997-4DD4-9BC5-79B2CF0FFD3B}"/>
          </ac:spMkLst>
        </pc:spChg>
        <pc:spChg chg="mod">
          <ac:chgData name="Minesh Patel" userId="a66d4990ec83ac90" providerId="LiveId" clId="{3B5ECAAE-5248-4D4E-8AF1-07DD465667BE}" dt="2021-10-08T19:40:47.672" v="1493" actId="1076"/>
          <ac:spMkLst>
            <pc:docMk/>
            <pc:sldMk cId="167103795" sldId="528"/>
            <ac:spMk id="73" creationId="{4B9DC533-7692-45BB-9D39-07AFC9CBE61A}"/>
          </ac:spMkLst>
        </pc:spChg>
        <pc:spChg chg="mod">
          <ac:chgData name="Minesh Patel" userId="a66d4990ec83ac90" providerId="LiveId" clId="{3B5ECAAE-5248-4D4E-8AF1-07DD465667BE}" dt="2021-10-08T19:43:12.776" v="1522" actId="1076"/>
          <ac:spMkLst>
            <pc:docMk/>
            <pc:sldMk cId="167103795" sldId="528"/>
            <ac:spMk id="74" creationId="{8949A0F9-237D-42A9-BF21-7F7C8D5D0F70}"/>
          </ac:spMkLst>
        </pc:spChg>
        <pc:spChg chg="mod">
          <ac:chgData name="Minesh Patel" userId="a66d4990ec83ac90" providerId="LiveId" clId="{3B5ECAAE-5248-4D4E-8AF1-07DD465667BE}" dt="2021-10-08T19:40:49.877" v="1494" actId="1076"/>
          <ac:spMkLst>
            <pc:docMk/>
            <pc:sldMk cId="167103795" sldId="528"/>
            <ac:spMk id="76" creationId="{D7EC490D-8192-419B-BDD9-3F2B129A62C4}"/>
          </ac:spMkLst>
        </pc:spChg>
        <pc:spChg chg="mod">
          <ac:chgData name="Minesh Patel" userId="a66d4990ec83ac90" providerId="LiveId" clId="{3B5ECAAE-5248-4D4E-8AF1-07DD465667BE}" dt="2021-10-09T01:09:42.120" v="2149" actId="1076"/>
          <ac:spMkLst>
            <pc:docMk/>
            <pc:sldMk cId="167103795" sldId="528"/>
            <ac:spMk id="80" creationId="{76A742FB-CB41-4637-B508-084CF6C3254B}"/>
          </ac:spMkLst>
        </pc:spChg>
        <pc:spChg chg="mod">
          <ac:chgData name="Minesh Patel" userId="a66d4990ec83ac90" providerId="LiveId" clId="{3B5ECAAE-5248-4D4E-8AF1-07DD465667BE}" dt="2021-10-08T19:43:01.583" v="1520" actId="1076"/>
          <ac:spMkLst>
            <pc:docMk/>
            <pc:sldMk cId="167103795" sldId="528"/>
            <ac:spMk id="83" creationId="{ADA88EBA-C7F9-4DC5-99FB-A37BA22D38E2}"/>
          </ac:spMkLst>
        </pc:spChg>
        <pc:spChg chg="mod">
          <ac:chgData name="Minesh Patel" userId="a66d4990ec83ac90" providerId="LiveId" clId="{3B5ECAAE-5248-4D4E-8AF1-07DD465667BE}" dt="2021-10-08T19:42:56.341" v="1518" actId="1076"/>
          <ac:spMkLst>
            <pc:docMk/>
            <pc:sldMk cId="167103795" sldId="528"/>
            <ac:spMk id="95" creationId="{393C6F61-DAC3-40D6-81CB-478F35153578}"/>
          </ac:spMkLst>
        </pc:spChg>
        <pc:spChg chg="mod">
          <ac:chgData name="Minesh Patel" userId="a66d4990ec83ac90" providerId="LiveId" clId="{3B5ECAAE-5248-4D4E-8AF1-07DD465667BE}" dt="2021-10-08T19:42:36.191" v="1514" actId="11530"/>
          <ac:spMkLst>
            <pc:docMk/>
            <pc:sldMk cId="167103795" sldId="528"/>
            <ac:spMk id="96" creationId="{5B01AE60-D247-4965-9AE2-29401953CADE}"/>
          </ac:spMkLst>
        </pc:spChg>
        <pc:spChg chg="del mod">
          <ac:chgData name="Minesh Patel" userId="a66d4990ec83ac90" providerId="LiveId" clId="{3B5ECAAE-5248-4D4E-8AF1-07DD465667BE}" dt="2021-10-08T19:38:54.824" v="1483" actId="478"/>
          <ac:spMkLst>
            <pc:docMk/>
            <pc:sldMk cId="167103795" sldId="528"/>
            <ac:spMk id="107" creationId="{49BFA257-FC49-46D9-8043-4C2FACDD48EB}"/>
          </ac:spMkLst>
        </pc:spChg>
        <pc:grpChg chg="mod">
          <ac:chgData name="Minesh Patel" userId="a66d4990ec83ac90" providerId="LiveId" clId="{3B5ECAAE-5248-4D4E-8AF1-07DD465667BE}" dt="2021-10-09T01:11:55.578" v="2204" actId="1076"/>
          <ac:grpSpMkLst>
            <pc:docMk/>
            <pc:sldMk cId="167103795" sldId="528"/>
            <ac:grpSpMk id="3" creationId="{9608F33B-4186-495F-96F6-3C2D7E86114A}"/>
          </ac:grpSpMkLst>
        </pc:grpChg>
        <pc:grpChg chg="mod">
          <ac:chgData name="Minesh Patel" userId="a66d4990ec83ac90" providerId="LiveId" clId="{3B5ECAAE-5248-4D4E-8AF1-07DD465667BE}" dt="2021-10-09T01:11:55.578" v="2204" actId="1076"/>
          <ac:grpSpMkLst>
            <pc:docMk/>
            <pc:sldMk cId="167103795" sldId="528"/>
            <ac:grpSpMk id="5" creationId="{24593417-31D3-41AA-92F0-7AD8BB76909E}"/>
          </ac:grpSpMkLst>
        </pc:grpChg>
        <pc:grpChg chg="mod">
          <ac:chgData name="Minesh Patel" userId="a66d4990ec83ac90" providerId="LiveId" clId="{3B5ECAAE-5248-4D4E-8AF1-07DD465667BE}" dt="2021-10-09T01:11:55.578" v="2204" actId="1076"/>
          <ac:grpSpMkLst>
            <pc:docMk/>
            <pc:sldMk cId="167103795" sldId="528"/>
            <ac:grpSpMk id="6" creationId="{60DAABEC-E59B-4CA5-BE89-EEEA3AEBDD1F}"/>
          </ac:grpSpMkLst>
        </pc:grpChg>
        <pc:grpChg chg="add mod">
          <ac:chgData name="Minesh Patel" userId="a66d4990ec83ac90" providerId="LiveId" clId="{3B5ECAAE-5248-4D4E-8AF1-07DD465667BE}" dt="2021-10-09T01:11:55.578" v="2204" actId="1076"/>
          <ac:grpSpMkLst>
            <pc:docMk/>
            <pc:sldMk cId="167103795" sldId="528"/>
            <ac:grpSpMk id="26" creationId="{8AAC03A5-D706-401C-9911-33BFA1493153}"/>
          </ac:grpSpMkLst>
        </pc:grpChg>
        <pc:cxnChg chg="mod">
          <ac:chgData name="Minesh Patel" userId="a66d4990ec83ac90" providerId="LiveId" clId="{3B5ECAAE-5248-4D4E-8AF1-07DD465667BE}" dt="2021-10-08T19:40:59.935" v="1498" actId="14100"/>
          <ac:cxnSpMkLst>
            <pc:docMk/>
            <pc:sldMk cId="167103795" sldId="528"/>
            <ac:cxnSpMk id="77" creationId="{B5DD2934-AED7-4C44-8E09-552789314154}"/>
          </ac:cxnSpMkLst>
        </pc:cxnChg>
        <pc:cxnChg chg="mod">
          <ac:chgData name="Minesh Patel" userId="a66d4990ec83ac90" providerId="LiveId" clId="{3B5ECAAE-5248-4D4E-8AF1-07DD465667BE}" dt="2021-10-08T19:41:23.692" v="1502" actId="14100"/>
          <ac:cxnSpMkLst>
            <pc:docMk/>
            <pc:sldMk cId="167103795" sldId="528"/>
            <ac:cxnSpMk id="78" creationId="{BA73FE70-E38B-4356-8EE5-94297B57E69D}"/>
          </ac:cxnSpMkLst>
        </pc:cxnChg>
        <pc:cxnChg chg="mod">
          <ac:chgData name="Minesh Patel" userId="a66d4990ec83ac90" providerId="LiveId" clId="{3B5ECAAE-5248-4D4E-8AF1-07DD465667BE}" dt="2021-10-08T20:03:03.907" v="1618" actId="1076"/>
          <ac:cxnSpMkLst>
            <pc:docMk/>
            <pc:sldMk cId="167103795" sldId="528"/>
            <ac:cxnSpMk id="85" creationId="{47B6191D-CE4C-4C33-90D8-7F190A1764D3}"/>
          </ac:cxnSpMkLst>
        </pc:cxnChg>
        <pc:cxnChg chg="mod">
          <ac:chgData name="Minesh Patel" userId="a66d4990ec83ac90" providerId="LiveId" clId="{3B5ECAAE-5248-4D4E-8AF1-07DD465667BE}" dt="2021-10-08T19:42:58.422" v="1519" actId="14100"/>
          <ac:cxnSpMkLst>
            <pc:docMk/>
            <pc:sldMk cId="167103795" sldId="528"/>
            <ac:cxnSpMk id="98" creationId="{D6005095-4E1F-4DAC-BE3E-8CD1716445F6}"/>
          </ac:cxnSpMkLst>
        </pc:cxnChg>
      </pc:sldChg>
      <pc:sldChg chg="add">
        <pc:chgData name="Minesh Patel" userId="a66d4990ec83ac90" providerId="LiveId" clId="{3B5ECAAE-5248-4D4E-8AF1-07DD465667BE}" dt="2021-10-08T19:25:54.237" v="1297"/>
        <pc:sldMkLst>
          <pc:docMk/>
          <pc:sldMk cId="365943964" sldId="576"/>
        </pc:sldMkLst>
      </pc:sldChg>
      <pc:sldChg chg="add del">
        <pc:chgData name="Minesh Patel" userId="a66d4990ec83ac90" providerId="LiveId" clId="{3B5ECAAE-5248-4D4E-8AF1-07DD465667BE}" dt="2021-10-08T19:25:52.084" v="1296" actId="2696"/>
        <pc:sldMkLst>
          <pc:docMk/>
          <pc:sldMk cId="2854683724" sldId="576"/>
        </pc:sldMkLst>
      </pc:sldChg>
      <pc:sldChg chg="addSp delSp modSp mod addAnim delAnim modAnim chgLayout">
        <pc:chgData name="Minesh Patel" userId="a66d4990ec83ac90" providerId="LiveId" clId="{3B5ECAAE-5248-4D4E-8AF1-07DD465667BE}" dt="2021-10-08T19:23:01.753" v="1222" actId="1076"/>
        <pc:sldMkLst>
          <pc:docMk/>
          <pc:sldMk cId="1737700634" sldId="577"/>
        </pc:sldMkLst>
        <pc:spChg chg="mod ord">
          <ac:chgData name="Minesh Patel" userId="a66d4990ec83ac90" providerId="LiveId" clId="{3B5ECAAE-5248-4D4E-8AF1-07DD465667BE}" dt="2021-10-08T18:52:07.582" v="964" actId="6264"/>
          <ac:spMkLst>
            <pc:docMk/>
            <pc:sldMk cId="1737700634" sldId="577"/>
            <ac:spMk id="2" creationId="{00000000-0000-0000-0000-000000000000}"/>
          </ac:spMkLst>
        </pc:spChg>
        <pc:spChg chg="mod ord">
          <ac:chgData name="Minesh Patel" userId="a66d4990ec83ac90" providerId="LiveId" clId="{3B5ECAAE-5248-4D4E-8AF1-07DD465667BE}" dt="2021-10-08T18:52:07.582" v="964" actId="6264"/>
          <ac:spMkLst>
            <pc:docMk/>
            <pc:sldMk cId="1737700634" sldId="577"/>
            <ac:spMk id="4" creationId="{E8A89F97-AFCF-4A8D-B37F-4048D2B5783D}"/>
          </ac:spMkLst>
        </pc:spChg>
        <pc:spChg chg="add del mod">
          <ac:chgData name="Minesh Patel" userId="a66d4990ec83ac90" providerId="LiveId" clId="{3B5ECAAE-5248-4D4E-8AF1-07DD465667BE}" dt="2021-10-08T18:52:07.582" v="964" actId="6264"/>
          <ac:spMkLst>
            <pc:docMk/>
            <pc:sldMk cId="1737700634" sldId="577"/>
            <ac:spMk id="10" creationId="{5A881E4E-667C-4997-A15C-76B9F0ED9473}"/>
          </ac:spMkLst>
        </pc:spChg>
        <pc:spChg chg="add del mod">
          <ac:chgData name="Minesh Patel" userId="a66d4990ec83ac90" providerId="LiveId" clId="{3B5ECAAE-5248-4D4E-8AF1-07DD465667BE}" dt="2021-10-08T18:52:07.582" v="964" actId="6264"/>
          <ac:spMkLst>
            <pc:docMk/>
            <pc:sldMk cId="1737700634" sldId="577"/>
            <ac:spMk id="11" creationId="{FE9B8947-FAE1-4CEA-94DF-28610BB27F0D}"/>
          </ac:spMkLst>
        </pc:spChg>
        <pc:spChg chg="add mod ord">
          <ac:chgData name="Minesh Patel" userId="a66d4990ec83ac90" providerId="LiveId" clId="{3B5ECAAE-5248-4D4E-8AF1-07DD465667BE}" dt="2021-10-08T19:13:29.475" v="1160" actId="1076"/>
          <ac:spMkLst>
            <pc:docMk/>
            <pc:sldMk cId="1737700634" sldId="577"/>
            <ac:spMk id="12" creationId="{CA370EA8-C7BD-4A09-BDEC-5B364BCC244B}"/>
          </ac:spMkLst>
        </pc:spChg>
        <pc:spChg chg="mod">
          <ac:chgData name="Minesh Patel" userId="a66d4990ec83ac90" providerId="LiveId" clId="{3B5ECAAE-5248-4D4E-8AF1-07DD465667BE}" dt="2021-10-08T18:48:27.701" v="958" actId="108"/>
          <ac:spMkLst>
            <pc:docMk/>
            <pc:sldMk cId="1737700634" sldId="577"/>
            <ac:spMk id="53" creationId="{4115B552-9AD1-4DDC-9BF9-568880571086}"/>
          </ac:spMkLst>
        </pc:spChg>
        <pc:spChg chg="mod">
          <ac:chgData name="Minesh Patel" userId="a66d4990ec83ac90" providerId="LiveId" clId="{3B5ECAAE-5248-4D4E-8AF1-07DD465667BE}" dt="2021-10-08T18:57:11.363" v="1021" actId="1076"/>
          <ac:spMkLst>
            <pc:docMk/>
            <pc:sldMk cId="1737700634" sldId="577"/>
            <ac:spMk id="62" creationId="{FE93431D-6138-48BF-A1B1-EA6DB31429BF}"/>
          </ac:spMkLst>
        </pc:spChg>
        <pc:spChg chg="del">
          <ac:chgData name="Minesh Patel" userId="a66d4990ec83ac90" providerId="LiveId" clId="{3B5ECAAE-5248-4D4E-8AF1-07DD465667BE}" dt="2021-10-08T18:52:04.524" v="963" actId="478"/>
          <ac:spMkLst>
            <pc:docMk/>
            <pc:sldMk cId="1737700634" sldId="577"/>
            <ac:spMk id="63" creationId="{FA25C406-C6F5-4021-97FF-66286391EDA1}"/>
          </ac:spMkLst>
        </pc:spChg>
        <pc:spChg chg="mod">
          <ac:chgData name="Minesh Patel" userId="a66d4990ec83ac90" providerId="LiveId" clId="{3B5ECAAE-5248-4D4E-8AF1-07DD465667BE}" dt="2021-10-08T18:57:11.363" v="1021" actId="1076"/>
          <ac:spMkLst>
            <pc:docMk/>
            <pc:sldMk cId="1737700634" sldId="577"/>
            <ac:spMk id="68" creationId="{3BC31211-63DC-4A93-B508-B96F7FE2E2DE}"/>
          </ac:spMkLst>
        </pc:spChg>
        <pc:spChg chg="mod">
          <ac:chgData name="Minesh Patel" userId="a66d4990ec83ac90" providerId="LiveId" clId="{3B5ECAAE-5248-4D4E-8AF1-07DD465667BE}" dt="2021-10-08T18:57:11.363" v="1021" actId="1076"/>
          <ac:spMkLst>
            <pc:docMk/>
            <pc:sldMk cId="1737700634" sldId="577"/>
            <ac:spMk id="69" creationId="{F6888BF2-8495-4314-9E2D-BA5782333179}"/>
          </ac:spMkLst>
        </pc:spChg>
        <pc:spChg chg="mod">
          <ac:chgData name="Minesh Patel" userId="a66d4990ec83ac90" providerId="LiveId" clId="{3B5ECAAE-5248-4D4E-8AF1-07DD465667BE}" dt="2021-10-08T18:57:11.363" v="1021" actId="1076"/>
          <ac:spMkLst>
            <pc:docMk/>
            <pc:sldMk cId="1737700634" sldId="577"/>
            <ac:spMk id="70" creationId="{024C15B7-27D9-4480-822F-80340F8501F7}"/>
          </ac:spMkLst>
        </pc:spChg>
        <pc:spChg chg="mod">
          <ac:chgData name="Minesh Patel" userId="a66d4990ec83ac90" providerId="LiveId" clId="{3B5ECAAE-5248-4D4E-8AF1-07DD465667BE}" dt="2021-10-08T19:06:10.243" v="1129" actId="1076"/>
          <ac:spMkLst>
            <pc:docMk/>
            <pc:sldMk cId="1737700634" sldId="577"/>
            <ac:spMk id="71" creationId="{F0D30844-D84B-429C-8225-5F3D2BF4E696}"/>
          </ac:spMkLst>
        </pc:spChg>
        <pc:spChg chg="mod">
          <ac:chgData name="Minesh Patel" userId="a66d4990ec83ac90" providerId="LiveId" clId="{3B5ECAAE-5248-4D4E-8AF1-07DD465667BE}" dt="2021-10-08T19:06:10.243" v="1129" actId="1076"/>
          <ac:spMkLst>
            <pc:docMk/>
            <pc:sldMk cId="1737700634" sldId="577"/>
            <ac:spMk id="72" creationId="{E5F762FA-38B3-4DAF-BC29-10A3CFAA8701}"/>
          </ac:spMkLst>
        </pc:spChg>
        <pc:spChg chg="mod">
          <ac:chgData name="Minesh Patel" userId="a66d4990ec83ac90" providerId="LiveId" clId="{3B5ECAAE-5248-4D4E-8AF1-07DD465667BE}" dt="2021-10-08T19:06:10.243" v="1129" actId="1076"/>
          <ac:spMkLst>
            <pc:docMk/>
            <pc:sldMk cId="1737700634" sldId="577"/>
            <ac:spMk id="73" creationId="{5ED6048B-2418-4837-94D2-28C9DF8A0C62}"/>
          </ac:spMkLst>
        </pc:spChg>
        <pc:spChg chg="mod">
          <ac:chgData name="Minesh Patel" userId="a66d4990ec83ac90" providerId="LiveId" clId="{3B5ECAAE-5248-4D4E-8AF1-07DD465667BE}" dt="2021-10-08T18:56:42.348" v="1013"/>
          <ac:spMkLst>
            <pc:docMk/>
            <pc:sldMk cId="1737700634" sldId="577"/>
            <ac:spMk id="74" creationId="{CB21E047-428A-4144-80BE-B6957A579345}"/>
          </ac:spMkLst>
        </pc:spChg>
        <pc:spChg chg="mod">
          <ac:chgData name="Minesh Patel" userId="a66d4990ec83ac90" providerId="LiveId" clId="{3B5ECAAE-5248-4D4E-8AF1-07DD465667BE}" dt="2021-10-08T18:56:42.348" v="1013"/>
          <ac:spMkLst>
            <pc:docMk/>
            <pc:sldMk cId="1737700634" sldId="577"/>
            <ac:spMk id="75" creationId="{CD497316-6ED9-4F24-A080-07C7AE409458}"/>
          </ac:spMkLst>
        </pc:spChg>
        <pc:spChg chg="mod">
          <ac:chgData name="Minesh Patel" userId="a66d4990ec83ac90" providerId="LiveId" clId="{3B5ECAAE-5248-4D4E-8AF1-07DD465667BE}" dt="2021-10-08T18:56:42.348" v="1013"/>
          <ac:spMkLst>
            <pc:docMk/>
            <pc:sldMk cId="1737700634" sldId="577"/>
            <ac:spMk id="76" creationId="{B1AE5D35-8EE4-4998-A488-14020B602EEE}"/>
          </ac:spMkLst>
        </pc:spChg>
        <pc:spChg chg="add del mod">
          <ac:chgData name="Minesh Patel" userId="a66d4990ec83ac90" providerId="LiveId" clId="{3B5ECAAE-5248-4D4E-8AF1-07DD465667BE}" dt="2021-10-08T18:56:55.839" v="1017" actId="1076"/>
          <ac:spMkLst>
            <pc:docMk/>
            <pc:sldMk cId="1737700634" sldId="577"/>
            <ac:spMk id="77" creationId="{6CC49494-614F-4B15-AF18-BBA11AEE96B1}"/>
          </ac:spMkLst>
        </pc:spChg>
        <pc:spChg chg="mod">
          <ac:chgData name="Minesh Patel" userId="a66d4990ec83ac90" providerId="LiveId" clId="{3B5ECAAE-5248-4D4E-8AF1-07DD465667BE}" dt="2021-10-08T18:56:42.348" v="1013"/>
          <ac:spMkLst>
            <pc:docMk/>
            <pc:sldMk cId="1737700634" sldId="577"/>
            <ac:spMk id="78" creationId="{D66FB59C-43E6-4B6C-A594-B67CA56DAA2B}"/>
          </ac:spMkLst>
        </pc:spChg>
        <pc:spChg chg="mod">
          <ac:chgData name="Minesh Patel" userId="a66d4990ec83ac90" providerId="LiveId" clId="{3B5ECAAE-5248-4D4E-8AF1-07DD465667BE}" dt="2021-10-08T18:56:55.839" v="1017" actId="1076"/>
          <ac:spMkLst>
            <pc:docMk/>
            <pc:sldMk cId="1737700634" sldId="577"/>
            <ac:spMk id="79" creationId="{24380C80-F010-43B7-9EAF-0AF597C21228}"/>
          </ac:spMkLst>
        </pc:spChg>
        <pc:spChg chg="mod">
          <ac:chgData name="Minesh Patel" userId="a66d4990ec83ac90" providerId="LiveId" clId="{3B5ECAAE-5248-4D4E-8AF1-07DD465667BE}" dt="2021-10-08T18:56:55.839" v="1017" actId="1076"/>
          <ac:spMkLst>
            <pc:docMk/>
            <pc:sldMk cId="1737700634" sldId="577"/>
            <ac:spMk id="80" creationId="{2689F5AB-B726-4332-8D08-BEF28F9FC010}"/>
          </ac:spMkLst>
        </pc:spChg>
        <pc:spChg chg="mod topLvl">
          <ac:chgData name="Minesh Patel" userId="a66d4990ec83ac90" providerId="LiveId" clId="{3B5ECAAE-5248-4D4E-8AF1-07DD465667BE}" dt="2021-10-08T19:22:15.884" v="1220" actId="1076"/>
          <ac:spMkLst>
            <pc:docMk/>
            <pc:sldMk cId="1737700634" sldId="577"/>
            <ac:spMk id="82" creationId="{2B91406D-EA23-4BA6-94A0-658D906D4D1C}"/>
          </ac:spMkLst>
        </pc:spChg>
        <pc:spChg chg="mod topLvl">
          <ac:chgData name="Minesh Patel" userId="a66d4990ec83ac90" providerId="LiveId" clId="{3B5ECAAE-5248-4D4E-8AF1-07DD465667BE}" dt="2021-10-08T19:23:01.753" v="1222" actId="1076"/>
          <ac:spMkLst>
            <pc:docMk/>
            <pc:sldMk cId="1737700634" sldId="577"/>
            <ac:spMk id="90" creationId="{AF3739E7-CDF4-4918-8AFC-CEDD0B42F1C6}"/>
          </ac:spMkLst>
        </pc:spChg>
        <pc:spChg chg="mod topLvl">
          <ac:chgData name="Minesh Patel" userId="a66d4990ec83ac90" providerId="LiveId" clId="{3B5ECAAE-5248-4D4E-8AF1-07DD465667BE}" dt="2021-10-08T19:22:15.884" v="1220" actId="1076"/>
          <ac:spMkLst>
            <pc:docMk/>
            <pc:sldMk cId="1737700634" sldId="577"/>
            <ac:spMk id="91" creationId="{41F5908B-A383-40DA-8F2D-D59AFFF11C62}"/>
          </ac:spMkLst>
        </pc:spChg>
        <pc:spChg chg="mod">
          <ac:chgData name="Minesh Patel" userId="a66d4990ec83ac90" providerId="LiveId" clId="{3B5ECAAE-5248-4D4E-8AF1-07DD465667BE}" dt="2021-10-08T18:59:23.805" v="1058" actId="165"/>
          <ac:spMkLst>
            <pc:docMk/>
            <pc:sldMk cId="1737700634" sldId="577"/>
            <ac:spMk id="92" creationId="{A1D06BA7-012C-4EB5-BE03-92B35F928A76}"/>
          </ac:spMkLst>
        </pc:spChg>
        <pc:spChg chg="mod">
          <ac:chgData name="Minesh Patel" userId="a66d4990ec83ac90" providerId="LiveId" clId="{3B5ECAAE-5248-4D4E-8AF1-07DD465667BE}" dt="2021-10-08T18:59:23.805" v="1058" actId="165"/>
          <ac:spMkLst>
            <pc:docMk/>
            <pc:sldMk cId="1737700634" sldId="577"/>
            <ac:spMk id="93" creationId="{8395F494-3429-4E47-BDCD-4EEA0456EBE5}"/>
          </ac:spMkLst>
        </pc:spChg>
        <pc:spChg chg="mod">
          <ac:chgData name="Minesh Patel" userId="a66d4990ec83ac90" providerId="LiveId" clId="{3B5ECAAE-5248-4D4E-8AF1-07DD465667BE}" dt="2021-10-08T18:59:23.805" v="1058" actId="165"/>
          <ac:spMkLst>
            <pc:docMk/>
            <pc:sldMk cId="1737700634" sldId="577"/>
            <ac:spMk id="94" creationId="{520E2993-186B-4033-A14A-102CA2F8F797}"/>
          </ac:spMkLst>
        </pc:spChg>
        <pc:spChg chg="mod">
          <ac:chgData name="Minesh Patel" userId="a66d4990ec83ac90" providerId="LiveId" clId="{3B5ECAAE-5248-4D4E-8AF1-07DD465667BE}" dt="2021-10-08T18:59:23.805" v="1058" actId="165"/>
          <ac:spMkLst>
            <pc:docMk/>
            <pc:sldMk cId="1737700634" sldId="577"/>
            <ac:spMk id="95" creationId="{46B25A89-C80C-4747-AC25-83929C0BB462}"/>
          </ac:spMkLst>
        </pc:spChg>
        <pc:spChg chg="mod">
          <ac:chgData name="Minesh Patel" userId="a66d4990ec83ac90" providerId="LiveId" clId="{3B5ECAAE-5248-4D4E-8AF1-07DD465667BE}" dt="2021-10-08T18:59:23.805" v="1058" actId="165"/>
          <ac:spMkLst>
            <pc:docMk/>
            <pc:sldMk cId="1737700634" sldId="577"/>
            <ac:spMk id="96" creationId="{F9933060-A511-41D6-ACEF-41025FDC8050}"/>
          </ac:spMkLst>
        </pc:spChg>
        <pc:spChg chg="mod">
          <ac:chgData name="Minesh Patel" userId="a66d4990ec83ac90" providerId="LiveId" clId="{3B5ECAAE-5248-4D4E-8AF1-07DD465667BE}" dt="2021-10-08T18:59:23.805" v="1058" actId="165"/>
          <ac:spMkLst>
            <pc:docMk/>
            <pc:sldMk cId="1737700634" sldId="577"/>
            <ac:spMk id="97" creationId="{49245944-5473-4F81-82B2-5DA119D904A3}"/>
          </ac:spMkLst>
        </pc:spChg>
        <pc:spChg chg="mod">
          <ac:chgData name="Minesh Patel" userId="a66d4990ec83ac90" providerId="LiveId" clId="{3B5ECAAE-5248-4D4E-8AF1-07DD465667BE}" dt="2021-10-08T18:59:23.805" v="1058" actId="165"/>
          <ac:spMkLst>
            <pc:docMk/>
            <pc:sldMk cId="1737700634" sldId="577"/>
            <ac:spMk id="98" creationId="{77F10625-DDDF-4330-AB57-8DB1870A2834}"/>
          </ac:spMkLst>
        </pc:spChg>
        <pc:spChg chg="mod">
          <ac:chgData name="Minesh Patel" userId="a66d4990ec83ac90" providerId="LiveId" clId="{3B5ECAAE-5248-4D4E-8AF1-07DD465667BE}" dt="2021-10-08T18:59:23.805" v="1058" actId="165"/>
          <ac:spMkLst>
            <pc:docMk/>
            <pc:sldMk cId="1737700634" sldId="577"/>
            <ac:spMk id="99" creationId="{DB4D7C3E-92BE-4745-AFCC-28A045ADA9D6}"/>
          </ac:spMkLst>
        </pc:spChg>
        <pc:spChg chg="mod">
          <ac:chgData name="Minesh Patel" userId="a66d4990ec83ac90" providerId="LiveId" clId="{3B5ECAAE-5248-4D4E-8AF1-07DD465667BE}" dt="2021-10-08T18:59:23.805" v="1058" actId="165"/>
          <ac:spMkLst>
            <pc:docMk/>
            <pc:sldMk cId="1737700634" sldId="577"/>
            <ac:spMk id="100" creationId="{4916D7C7-71F5-4DDC-BEB8-21DCA9CFB5EC}"/>
          </ac:spMkLst>
        </pc:spChg>
        <pc:spChg chg="mod">
          <ac:chgData name="Minesh Patel" userId="a66d4990ec83ac90" providerId="LiveId" clId="{3B5ECAAE-5248-4D4E-8AF1-07DD465667BE}" dt="2021-10-08T18:59:23.805" v="1058" actId="165"/>
          <ac:spMkLst>
            <pc:docMk/>
            <pc:sldMk cId="1737700634" sldId="577"/>
            <ac:spMk id="101" creationId="{A607FD99-065D-463A-893D-9C980C346A30}"/>
          </ac:spMkLst>
        </pc:spChg>
        <pc:spChg chg="mod">
          <ac:chgData name="Minesh Patel" userId="a66d4990ec83ac90" providerId="LiveId" clId="{3B5ECAAE-5248-4D4E-8AF1-07DD465667BE}" dt="2021-10-08T18:59:23.805" v="1058" actId="165"/>
          <ac:spMkLst>
            <pc:docMk/>
            <pc:sldMk cId="1737700634" sldId="577"/>
            <ac:spMk id="102" creationId="{2A1ADBF1-F62B-4442-8E5C-0FC0FA9C000D}"/>
          </ac:spMkLst>
        </pc:spChg>
        <pc:spChg chg="mod">
          <ac:chgData name="Minesh Patel" userId="a66d4990ec83ac90" providerId="LiveId" clId="{3B5ECAAE-5248-4D4E-8AF1-07DD465667BE}" dt="2021-10-08T18:59:23.805" v="1058" actId="165"/>
          <ac:spMkLst>
            <pc:docMk/>
            <pc:sldMk cId="1737700634" sldId="577"/>
            <ac:spMk id="103" creationId="{849B3862-5765-4A4E-BF17-0B281DAFC8D9}"/>
          </ac:spMkLst>
        </pc:spChg>
        <pc:spChg chg="mod">
          <ac:chgData name="Minesh Patel" userId="a66d4990ec83ac90" providerId="LiveId" clId="{3B5ECAAE-5248-4D4E-8AF1-07DD465667BE}" dt="2021-10-08T18:59:23.805" v="1058" actId="165"/>
          <ac:spMkLst>
            <pc:docMk/>
            <pc:sldMk cId="1737700634" sldId="577"/>
            <ac:spMk id="104" creationId="{D1FCDFD1-98DC-4B03-B753-FB045DED6192}"/>
          </ac:spMkLst>
        </pc:spChg>
        <pc:spChg chg="mod">
          <ac:chgData name="Minesh Patel" userId="a66d4990ec83ac90" providerId="LiveId" clId="{3B5ECAAE-5248-4D4E-8AF1-07DD465667BE}" dt="2021-10-08T18:59:23.805" v="1058" actId="165"/>
          <ac:spMkLst>
            <pc:docMk/>
            <pc:sldMk cId="1737700634" sldId="577"/>
            <ac:spMk id="105" creationId="{5C7523D8-3E67-4418-8C2D-B4D7C35565BC}"/>
          </ac:spMkLst>
        </pc:spChg>
        <pc:spChg chg="mod">
          <ac:chgData name="Minesh Patel" userId="a66d4990ec83ac90" providerId="LiveId" clId="{3B5ECAAE-5248-4D4E-8AF1-07DD465667BE}" dt="2021-10-08T18:59:23.805" v="1058" actId="165"/>
          <ac:spMkLst>
            <pc:docMk/>
            <pc:sldMk cId="1737700634" sldId="577"/>
            <ac:spMk id="106" creationId="{A0F8B40E-257D-4EF5-97F6-9EACC38492E9}"/>
          </ac:spMkLst>
        </pc:spChg>
        <pc:spChg chg="mod">
          <ac:chgData name="Minesh Patel" userId="a66d4990ec83ac90" providerId="LiveId" clId="{3B5ECAAE-5248-4D4E-8AF1-07DD465667BE}" dt="2021-10-08T18:59:23.805" v="1058" actId="165"/>
          <ac:spMkLst>
            <pc:docMk/>
            <pc:sldMk cId="1737700634" sldId="577"/>
            <ac:spMk id="107" creationId="{DAD9F95E-29DF-4570-A372-3DE7498679AB}"/>
          </ac:spMkLst>
        </pc:spChg>
        <pc:spChg chg="mod">
          <ac:chgData name="Minesh Patel" userId="a66d4990ec83ac90" providerId="LiveId" clId="{3B5ECAAE-5248-4D4E-8AF1-07DD465667BE}" dt="2021-10-08T18:59:23.805" v="1058" actId="165"/>
          <ac:spMkLst>
            <pc:docMk/>
            <pc:sldMk cId="1737700634" sldId="577"/>
            <ac:spMk id="108" creationId="{29B20088-71D0-4E7C-8140-8B3A125A2FDB}"/>
          </ac:spMkLst>
        </pc:spChg>
        <pc:spChg chg="mod">
          <ac:chgData name="Minesh Patel" userId="a66d4990ec83ac90" providerId="LiveId" clId="{3B5ECAAE-5248-4D4E-8AF1-07DD465667BE}" dt="2021-10-08T18:59:23.805" v="1058" actId="165"/>
          <ac:spMkLst>
            <pc:docMk/>
            <pc:sldMk cId="1737700634" sldId="577"/>
            <ac:spMk id="109" creationId="{B9E1A9C1-A118-4B58-88DC-FD35F4A8B352}"/>
          </ac:spMkLst>
        </pc:spChg>
        <pc:spChg chg="mod">
          <ac:chgData name="Minesh Patel" userId="a66d4990ec83ac90" providerId="LiveId" clId="{3B5ECAAE-5248-4D4E-8AF1-07DD465667BE}" dt="2021-10-08T18:59:23.805" v="1058" actId="165"/>
          <ac:spMkLst>
            <pc:docMk/>
            <pc:sldMk cId="1737700634" sldId="577"/>
            <ac:spMk id="110" creationId="{18A03D77-B151-4061-9367-4886BD2748AC}"/>
          </ac:spMkLst>
        </pc:spChg>
        <pc:spChg chg="add mod">
          <ac:chgData name="Minesh Patel" userId="a66d4990ec83ac90" providerId="LiveId" clId="{3B5ECAAE-5248-4D4E-8AF1-07DD465667BE}" dt="2021-10-08T19:07:01.118" v="1130" actId="1582"/>
          <ac:spMkLst>
            <pc:docMk/>
            <pc:sldMk cId="1737700634" sldId="577"/>
            <ac:spMk id="111" creationId="{6BCCD138-7198-438B-9267-B3846EB3AFCC}"/>
          </ac:spMkLst>
        </pc:spChg>
        <pc:spChg chg="add mod">
          <ac:chgData name="Minesh Patel" userId="a66d4990ec83ac90" providerId="LiveId" clId="{3B5ECAAE-5248-4D4E-8AF1-07DD465667BE}" dt="2021-10-08T19:07:01.118" v="1130" actId="1582"/>
          <ac:spMkLst>
            <pc:docMk/>
            <pc:sldMk cId="1737700634" sldId="577"/>
            <ac:spMk id="112" creationId="{F68A0D14-C73C-449F-8B61-7C289CCF7749}"/>
          </ac:spMkLst>
        </pc:spChg>
        <pc:spChg chg="add mod">
          <ac:chgData name="Minesh Patel" userId="a66d4990ec83ac90" providerId="LiveId" clId="{3B5ECAAE-5248-4D4E-8AF1-07DD465667BE}" dt="2021-10-08T19:07:01.118" v="1130" actId="1582"/>
          <ac:spMkLst>
            <pc:docMk/>
            <pc:sldMk cId="1737700634" sldId="577"/>
            <ac:spMk id="113" creationId="{6E925791-2EEC-4F4F-97A2-DF2CF7EBE997}"/>
          </ac:spMkLst>
        </pc:spChg>
        <pc:spChg chg="add mod">
          <ac:chgData name="Minesh Patel" userId="a66d4990ec83ac90" providerId="LiveId" clId="{3B5ECAAE-5248-4D4E-8AF1-07DD465667BE}" dt="2021-10-08T19:07:01.118" v="1130" actId="1582"/>
          <ac:spMkLst>
            <pc:docMk/>
            <pc:sldMk cId="1737700634" sldId="577"/>
            <ac:spMk id="114" creationId="{A8F56EE0-91AE-428F-9855-F7EC82FF6DDD}"/>
          </ac:spMkLst>
        </pc:spChg>
        <pc:spChg chg="add mod">
          <ac:chgData name="Minesh Patel" userId="a66d4990ec83ac90" providerId="LiveId" clId="{3B5ECAAE-5248-4D4E-8AF1-07DD465667BE}" dt="2021-10-08T19:07:01.118" v="1130" actId="1582"/>
          <ac:spMkLst>
            <pc:docMk/>
            <pc:sldMk cId="1737700634" sldId="577"/>
            <ac:spMk id="115" creationId="{D48EF0F9-F18A-408E-A64F-A436AAE01E54}"/>
          </ac:spMkLst>
        </pc:spChg>
        <pc:spChg chg="add mod">
          <ac:chgData name="Minesh Patel" userId="a66d4990ec83ac90" providerId="LiveId" clId="{3B5ECAAE-5248-4D4E-8AF1-07DD465667BE}" dt="2021-10-08T19:07:01.118" v="1130" actId="1582"/>
          <ac:spMkLst>
            <pc:docMk/>
            <pc:sldMk cId="1737700634" sldId="577"/>
            <ac:spMk id="116" creationId="{14FF909B-0EC4-4278-86EB-11A2B7F22A07}"/>
          </ac:spMkLst>
        </pc:spChg>
        <pc:spChg chg="add mod">
          <ac:chgData name="Minesh Patel" userId="a66d4990ec83ac90" providerId="LiveId" clId="{3B5ECAAE-5248-4D4E-8AF1-07DD465667BE}" dt="2021-10-08T19:07:01.118" v="1130" actId="1582"/>
          <ac:spMkLst>
            <pc:docMk/>
            <pc:sldMk cId="1737700634" sldId="577"/>
            <ac:spMk id="117" creationId="{FCC922BE-9175-4168-81CB-D3350F9FADB6}"/>
          </ac:spMkLst>
        </pc:spChg>
        <pc:spChg chg="mod">
          <ac:chgData name="Minesh Patel" userId="a66d4990ec83ac90" providerId="LiveId" clId="{3B5ECAAE-5248-4D4E-8AF1-07DD465667BE}" dt="2021-10-08T19:07:01.118" v="1130" actId="1582"/>
          <ac:spMkLst>
            <pc:docMk/>
            <pc:sldMk cId="1737700634" sldId="577"/>
            <ac:spMk id="119" creationId="{BA965DA3-B3FA-42CF-8323-7FB8FF51F990}"/>
          </ac:spMkLst>
        </pc:spChg>
        <pc:spChg chg="mod">
          <ac:chgData name="Minesh Patel" userId="a66d4990ec83ac90" providerId="LiveId" clId="{3B5ECAAE-5248-4D4E-8AF1-07DD465667BE}" dt="2021-10-08T19:07:01.118" v="1130" actId="1582"/>
          <ac:spMkLst>
            <pc:docMk/>
            <pc:sldMk cId="1737700634" sldId="577"/>
            <ac:spMk id="120" creationId="{446C81E2-1F43-4107-BFA8-BF9C57D62B57}"/>
          </ac:spMkLst>
        </pc:spChg>
        <pc:spChg chg="mod">
          <ac:chgData name="Minesh Patel" userId="a66d4990ec83ac90" providerId="LiveId" clId="{3B5ECAAE-5248-4D4E-8AF1-07DD465667BE}" dt="2021-10-08T19:07:01.118" v="1130" actId="1582"/>
          <ac:spMkLst>
            <pc:docMk/>
            <pc:sldMk cId="1737700634" sldId="577"/>
            <ac:spMk id="121" creationId="{A3256585-C7F5-49C7-9D25-94FA72103CC2}"/>
          </ac:spMkLst>
        </pc:spChg>
        <pc:spChg chg="mod">
          <ac:chgData name="Minesh Patel" userId="a66d4990ec83ac90" providerId="LiveId" clId="{3B5ECAAE-5248-4D4E-8AF1-07DD465667BE}" dt="2021-10-08T19:07:01.118" v="1130" actId="1582"/>
          <ac:spMkLst>
            <pc:docMk/>
            <pc:sldMk cId="1737700634" sldId="577"/>
            <ac:spMk id="122" creationId="{A89BC4FB-1933-4702-8BFC-91BE0ACCBEA1}"/>
          </ac:spMkLst>
        </pc:spChg>
        <pc:spChg chg="mod">
          <ac:chgData name="Minesh Patel" userId="a66d4990ec83ac90" providerId="LiveId" clId="{3B5ECAAE-5248-4D4E-8AF1-07DD465667BE}" dt="2021-10-08T19:07:01.118" v="1130" actId="1582"/>
          <ac:spMkLst>
            <pc:docMk/>
            <pc:sldMk cId="1737700634" sldId="577"/>
            <ac:spMk id="123" creationId="{961C66E2-483B-4FD4-8878-7705439FD2CA}"/>
          </ac:spMkLst>
        </pc:spChg>
        <pc:spChg chg="mod">
          <ac:chgData name="Minesh Patel" userId="a66d4990ec83ac90" providerId="LiveId" clId="{3B5ECAAE-5248-4D4E-8AF1-07DD465667BE}" dt="2021-10-08T19:07:01.118" v="1130" actId="1582"/>
          <ac:spMkLst>
            <pc:docMk/>
            <pc:sldMk cId="1737700634" sldId="577"/>
            <ac:spMk id="124" creationId="{E8531847-7228-428B-A92C-D9B26023F9A5}"/>
          </ac:spMkLst>
        </pc:spChg>
        <pc:spChg chg="mod">
          <ac:chgData name="Minesh Patel" userId="a66d4990ec83ac90" providerId="LiveId" clId="{3B5ECAAE-5248-4D4E-8AF1-07DD465667BE}" dt="2021-10-08T19:07:01.118" v="1130" actId="1582"/>
          <ac:spMkLst>
            <pc:docMk/>
            <pc:sldMk cId="1737700634" sldId="577"/>
            <ac:spMk id="125" creationId="{0D13749E-6F78-4A9C-8BE5-4931AA31CF36}"/>
          </ac:spMkLst>
        </pc:spChg>
        <pc:spChg chg="mod">
          <ac:chgData name="Minesh Patel" userId="a66d4990ec83ac90" providerId="LiveId" clId="{3B5ECAAE-5248-4D4E-8AF1-07DD465667BE}" dt="2021-10-08T19:07:01.118" v="1130" actId="1582"/>
          <ac:spMkLst>
            <pc:docMk/>
            <pc:sldMk cId="1737700634" sldId="577"/>
            <ac:spMk id="127" creationId="{7ADFA90D-5109-4B74-A5FA-076399C7CF4A}"/>
          </ac:spMkLst>
        </pc:spChg>
        <pc:spChg chg="mod">
          <ac:chgData name="Minesh Patel" userId="a66d4990ec83ac90" providerId="LiveId" clId="{3B5ECAAE-5248-4D4E-8AF1-07DD465667BE}" dt="2021-10-08T19:07:01.118" v="1130" actId="1582"/>
          <ac:spMkLst>
            <pc:docMk/>
            <pc:sldMk cId="1737700634" sldId="577"/>
            <ac:spMk id="128" creationId="{AD70DD63-6EB0-46C0-8A9D-DD56ADA76D43}"/>
          </ac:spMkLst>
        </pc:spChg>
        <pc:spChg chg="mod">
          <ac:chgData name="Minesh Patel" userId="a66d4990ec83ac90" providerId="LiveId" clId="{3B5ECAAE-5248-4D4E-8AF1-07DD465667BE}" dt="2021-10-08T19:07:01.118" v="1130" actId="1582"/>
          <ac:spMkLst>
            <pc:docMk/>
            <pc:sldMk cId="1737700634" sldId="577"/>
            <ac:spMk id="129" creationId="{D9E020E7-21A6-4036-AE59-CB5EE0860DDF}"/>
          </ac:spMkLst>
        </pc:spChg>
        <pc:spChg chg="mod">
          <ac:chgData name="Minesh Patel" userId="a66d4990ec83ac90" providerId="LiveId" clId="{3B5ECAAE-5248-4D4E-8AF1-07DD465667BE}" dt="2021-10-08T19:07:01.118" v="1130" actId="1582"/>
          <ac:spMkLst>
            <pc:docMk/>
            <pc:sldMk cId="1737700634" sldId="577"/>
            <ac:spMk id="130" creationId="{03004A5C-B8A1-4348-A79B-6951EDB9534D}"/>
          </ac:spMkLst>
        </pc:spChg>
        <pc:spChg chg="mod">
          <ac:chgData name="Minesh Patel" userId="a66d4990ec83ac90" providerId="LiveId" clId="{3B5ECAAE-5248-4D4E-8AF1-07DD465667BE}" dt="2021-10-08T19:07:01.118" v="1130" actId="1582"/>
          <ac:spMkLst>
            <pc:docMk/>
            <pc:sldMk cId="1737700634" sldId="577"/>
            <ac:spMk id="131" creationId="{C16B2997-DAA7-4BC9-B226-BC90E661CF56}"/>
          </ac:spMkLst>
        </pc:spChg>
        <pc:spChg chg="mod ord">
          <ac:chgData name="Minesh Patel" userId="a66d4990ec83ac90" providerId="LiveId" clId="{3B5ECAAE-5248-4D4E-8AF1-07DD465667BE}" dt="2021-10-08T19:07:01.118" v="1130" actId="1582"/>
          <ac:spMkLst>
            <pc:docMk/>
            <pc:sldMk cId="1737700634" sldId="577"/>
            <ac:spMk id="132" creationId="{EEC47E07-1807-4B4E-994B-69747B010A01}"/>
          </ac:spMkLst>
        </pc:spChg>
        <pc:spChg chg="mod">
          <ac:chgData name="Minesh Patel" userId="a66d4990ec83ac90" providerId="LiveId" clId="{3B5ECAAE-5248-4D4E-8AF1-07DD465667BE}" dt="2021-10-08T19:07:01.118" v="1130" actId="1582"/>
          <ac:spMkLst>
            <pc:docMk/>
            <pc:sldMk cId="1737700634" sldId="577"/>
            <ac:spMk id="133" creationId="{42791092-2CB5-402E-B6FF-EB462DD9BDB8}"/>
          </ac:spMkLst>
        </pc:spChg>
        <pc:spChg chg="mod">
          <ac:chgData name="Minesh Patel" userId="a66d4990ec83ac90" providerId="LiveId" clId="{3B5ECAAE-5248-4D4E-8AF1-07DD465667BE}" dt="2021-10-08T19:07:01.118" v="1130" actId="1582"/>
          <ac:spMkLst>
            <pc:docMk/>
            <pc:sldMk cId="1737700634" sldId="577"/>
            <ac:spMk id="135" creationId="{26F9BC9F-8C16-4313-9C6E-8DADFC2259CE}"/>
          </ac:spMkLst>
        </pc:spChg>
        <pc:spChg chg="mod">
          <ac:chgData name="Minesh Patel" userId="a66d4990ec83ac90" providerId="LiveId" clId="{3B5ECAAE-5248-4D4E-8AF1-07DD465667BE}" dt="2021-10-08T19:07:01.118" v="1130" actId="1582"/>
          <ac:spMkLst>
            <pc:docMk/>
            <pc:sldMk cId="1737700634" sldId="577"/>
            <ac:spMk id="136" creationId="{5D91F50A-98B5-42BB-AAE2-F4635505C2B6}"/>
          </ac:spMkLst>
        </pc:spChg>
        <pc:spChg chg="mod">
          <ac:chgData name="Minesh Patel" userId="a66d4990ec83ac90" providerId="LiveId" clId="{3B5ECAAE-5248-4D4E-8AF1-07DD465667BE}" dt="2021-10-08T19:07:01.118" v="1130" actId="1582"/>
          <ac:spMkLst>
            <pc:docMk/>
            <pc:sldMk cId="1737700634" sldId="577"/>
            <ac:spMk id="137" creationId="{C4082C0B-34D5-4546-A10C-4D009231CE29}"/>
          </ac:spMkLst>
        </pc:spChg>
        <pc:spChg chg="mod">
          <ac:chgData name="Minesh Patel" userId="a66d4990ec83ac90" providerId="LiveId" clId="{3B5ECAAE-5248-4D4E-8AF1-07DD465667BE}" dt="2021-10-08T19:07:01.118" v="1130" actId="1582"/>
          <ac:spMkLst>
            <pc:docMk/>
            <pc:sldMk cId="1737700634" sldId="577"/>
            <ac:spMk id="138" creationId="{5E887C0E-BD2E-4803-98B2-A18A32FD194F}"/>
          </ac:spMkLst>
        </pc:spChg>
        <pc:spChg chg="mod">
          <ac:chgData name="Minesh Patel" userId="a66d4990ec83ac90" providerId="LiveId" clId="{3B5ECAAE-5248-4D4E-8AF1-07DD465667BE}" dt="2021-10-08T19:07:01.118" v="1130" actId="1582"/>
          <ac:spMkLst>
            <pc:docMk/>
            <pc:sldMk cId="1737700634" sldId="577"/>
            <ac:spMk id="139" creationId="{C01DE164-9E88-4886-81F4-86F4438AAD1B}"/>
          </ac:spMkLst>
        </pc:spChg>
        <pc:spChg chg="mod">
          <ac:chgData name="Minesh Patel" userId="a66d4990ec83ac90" providerId="LiveId" clId="{3B5ECAAE-5248-4D4E-8AF1-07DD465667BE}" dt="2021-10-08T19:07:01.118" v="1130" actId="1582"/>
          <ac:spMkLst>
            <pc:docMk/>
            <pc:sldMk cId="1737700634" sldId="577"/>
            <ac:spMk id="140" creationId="{F334255B-D1B5-45B8-B24B-398034E7DAFF}"/>
          </ac:spMkLst>
        </pc:spChg>
        <pc:spChg chg="mod">
          <ac:chgData name="Minesh Patel" userId="a66d4990ec83ac90" providerId="LiveId" clId="{3B5ECAAE-5248-4D4E-8AF1-07DD465667BE}" dt="2021-10-08T19:07:01.118" v="1130" actId="1582"/>
          <ac:spMkLst>
            <pc:docMk/>
            <pc:sldMk cId="1737700634" sldId="577"/>
            <ac:spMk id="141" creationId="{1CA0BAC6-F568-43FF-AB49-288E56404278}"/>
          </ac:spMkLst>
        </pc:spChg>
        <pc:spChg chg="mod">
          <ac:chgData name="Minesh Patel" userId="a66d4990ec83ac90" providerId="LiveId" clId="{3B5ECAAE-5248-4D4E-8AF1-07DD465667BE}" dt="2021-10-08T19:03:57.444" v="1110" actId="108"/>
          <ac:spMkLst>
            <pc:docMk/>
            <pc:sldMk cId="1737700634" sldId="577"/>
            <ac:spMk id="143" creationId="{360E709C-31D3-47F8-B0FC-C324E72D7034}"/>
          </ac:spMkLst>
        </pc:spChg>
        <pc:spChg chg="mod">
          <ac:chgData name="Minesh Patel" userId="a66d4990ec83ac90" providerId="LiveId" clId="{3B5ECAAE-5248-4D4E-8AF1-07DD465667BE}" dt="2021-10-08T19:03:57.444" v="1110" actId="108"/>
          <ac:spMkLst>
            <pc:docMk/>
            <pc:sldMk cId="1737700634" sldId="577"/>
            <ac:spMk id="144" creationId="{E2A577AB-096D-4D50-AE61-DA79E100C6FB}"/>
          </ac:spMkLst>
        </pc:spChg>
        <pc:spChg chg="mod">
          <ac:chgData name="Minesh Patel" userId="a66d4990ec83ac90" providerId="LiveId" clId="{3B5ECAAE-5248-4D4E-8AF1-07DD465667BE}" dt="2021-10-08T19:03:57.444" v="1110" actId="108"/>
          <ac:spMkLst>
            <pc:docMk/>
            <pc:sldMk cId="1737700634" sldId="577"/>
            <ac:spMk id="145" creationId="{053125AC-F05E-4D71-91F2-AA3C3415D8A8}"/>
          </ac:spMkLst>
        </pc:spChg>
        <pc:spChg chg="mod">
          <ac:chgData name="Minesh Patel" userId="a66d4990ec83ac90" providerId="LiveId" clId="{3B5ECAAE-5248-4D4E-8AF1-07DD465667BE}" dt="2021-10-08T19:03:57.444" v="1110" actId="108"/>
          <ac:spMkLst>
            <pc:docMk/>
            <pc:sldMk cId="1737700634" sldId="577"/>
            <ac:spMk id="146" creationId="{5D092FD7-4218-4612-9F74-327C4F31A7D5}"/>
          </ac:spMkLst>
        </pc:spChg>
        <pc:spChg chg="mod">
          <ac:chgData name="Minesh Patel" userId="a66d4990ec83ac90" providerId="LiveId" clId="{3B5ECAAE-5248-4D4E-8AF1-07DD465667BE}" dt="2021-10-08T19:03:57.444" v="1110" actId="108"/>
          <ac:spMkLst>
            <pc:docMk/>
            <pc:sldMk cId="1737700634" sldId="577"/>
            <ac:spMk id="147" creationId="{D2ACAB5B-41DE-4E80-BC86-9AD0CE1442C4}"/>
          </ac:spMkLst>
        </pc:spChg>
        <pc:spChg chg="mod">
          <ac:chgData name="Minesh Patel" userId="a66d4990ec83ac90" providerId="LiveId" clId="{3B5ECAAE-5248-4D4E-8AF1-07DD465667BE}" dt="2021-10-08T19:03:57.444" v="1110" actId="108"/>
          <ac:spMkLst>
            <pc:docMk/>
            <pc:sldMk cId="1737700634" sldId="577"/>
            <ac:spMk id="148" creationId="{94132B24-3254-4ED8-B43A-4B5CAE81176A}"/>
          </ac:spMkLst>
        </pc:spChg>
        <pc:spChg chg="mod">
          <ac:chgData name="Minesh Patel" userId="a66d4990ec83ac90" providerId="LiveId" clId="{3B5ECAAE-5248-4D4E-8AF1-07DD465667BE}" dt="2021-10-08T19:03:57.444" v="1110" actId="108"/>
          <ac:spMkLst>
            <pc:docMk/>
            <pc:sldMk cId="1737700634" sldId="577"/>
            <ac:spMk id="149" creationId="{4C585C6D-4492-4ED5-8454-520359668BF5}"/>
          </ac:spMkLst>
        </pc:spChg>
        <pc:spChg chg="mod">
          <ac:chgData name="Minesh Patel" userId="a66d4990ec83ac90" providerId="LiveId" clId="{3B5ECAAE-5248-4D4E-8AF1-07DD465667BE}" dt="2021-10-08T19:07:01.118" v="1130" actId="1582"/>
          <ac:spMkLst>
            <pc:docMk/>
            <pc:sldMk cId="1737700634" sldId="577"/>
            <ac:spMk id="151" creationId="{504EB995-A76F-416B-BDB6-389B0EE6ED67}"/>
          </ac:spMkLst>
        </pc:spChg>
        <pc:spChg chg="mod">
          <ac:chgData name="Minesh Patel" userId="a66d4990ec83ac90" providerId="LiveId" clId="{3B5ECAAE-5248-4D4E-8AF1-07DD465667BE}" dt="2021-10-08T19:07:01.118" v="1130" actId="1582"/>
          <ac:spMkLst>
            <pc:docMk/>
            <pc:sldMk cId="1737700634" sldId="577"/>
            <ac:spMk id="152" creationId="{7E08EE32-CB4B-40BC-BBEE-ED935914D342}"/>
          </ac:spMkLst>
        </pc:spChg>
        <pc:spChg chg="mod">
          <ac:chgData name="Minesh Patel" userId="a66d4990ec83ac90" providerId="LiveId" clId="{3B5ECAAE-5248-4D4E-8AF1-07DD465667BE}" dt="2021-10-08T19:07:01.118" v="1130" actId="1582"/>
          <ac:spMkLst>
            <pc:docMk/>
            <pc:sldMk cId="1737700634" sldId="577"/>
            <ac:spMk id="153" creationId="{ED2253F9-EEAB-4F6D-B9D5-DA600CA4FA2D}"/>
          </ac:spMkLst>
        </pc:spChg>
        <pc:spChg chg="mod">
          <ac:chgData name="Minesh Patel" userId="a66d4990ec83ac90" providerId="LiveId" clId="{3B5ECAAE-5248-4D4E-8AF1-07DD465667BE}" dt="2021-10-08T19:07:01.118" v="1130" actId="1582"/>
          <ac:spMkLst>
            <pc:docMk/>
            <pc:sldMk cId="1737700634" sldId="577"/>
            <ac:spMk id="154" creationId="{58171C83-B36E-4A1A-AEA5-759CF7290F37}"/>
          </ac:spMkLst>
        </pc:spChg>
        <pc:spChg chg="mod">
          <ac:chgData name="Minesh Patel" userId="a66d4990ec83ac90" providerId="LiveId" clId="{3B5ECAAE-5248-4D4E-8AF1-07DD465667BE}" dt="2021-10-08T19:07:01.118" v="1130" actId="1582"/>
          <ac:spMkLst>
            <pc:docMk/>
            <pc:sldMk cId="1737700634" sldId="577"/>
            <ac:spMk id="155" creationId="{63698EAB-C024-4C97-9E41-A94E5F338E29}"/>
          </ac:spMkLst>
        </pc:spChg>
        <pc:spChg chg="mod">
          <ac:chgData name="Minesh Patel" userId="a66d4990ec83ac90" providerId="LiveId" clId="{3B5ECAAE-5248-4D4E-8AF1-07DD465667BE}" dt="2021-10-08T19:07:01.118" v="1130" actId="1582"/>
          <ac:spMkLst>
            <pc:docMk/>
            <pc:sldMk cId="1737700634" sldId="577"/>
            <ac:spMk id="156" creationId="{D231B883-2188-4C05-BBC6-8E5FA6A010C7}"/>
          </ac:spMkLst>
        </pc:spChg>
        <pc:spChg chg="mod">
          <ac:chgData name="Minesh Patel" userId="a66d4990ec83ac90" providerId="LiveId" clId="{3B5ECAAE-5248-4D4E-8AF1-07DD465667BE}" dt="2021-10-08T19:07:01.118" v="1130" actId="1582"/>
          <ac:spMkLst>
            <pc:docMk/>
            <pc:sldMk cId="1737700634" sldId="577"/>
            <ac:spMk id="157" creationId="{02FF8E88-E2CC-4BC9-B3D3-C212EB5C0909}"/>
          </ac:spMkLst>
        </pc:spChg>
        <pc:spChg chg="mod">
          <ac:chgData name="Minesh Patel" userId="a66d4990ec83ac90" providerId="LiveId" clId="{3B5ECAAE-5248-4D4E-8AF1-07DD465667BE}" dt="2021-10-08T19:07:01.118" v="1130" actId="1582"/>
          <ac:spMkLst>
            <pc:docMk/>
            <pc:sldMk cId="1737700634" sldId="577"/>
            <ac:spMk id="159" creationId="{D7473E72-EC7C-4CF9-8BF9-B5CA5634AA4A}"/>
          </ac:spMkLst>
        </pc:spChg>
        <pc:spChg chg="mod">
          <ac:chgData name="Minesh Patel" userId="a66d4990ec83ac90" providerId="LiveId" clId="{3B5ECAAE-5248-4D4E-8AF1-07DD465667BE}" dt="2021-10-08T19:07:01.118" v="1130" actId="1582"/>
          <ac:spMkLst>
            <pc:docMk/>
            <pc:sldMk cId="1737700634" sldId="577"/>
            <ac:spMk id="160" creationId="{28E58A72-76E5-437C-93FA-9967A859725C}"/>
          </ac:spMkLst>
        </pc:spChg>
        <pc:spChg chg="mod">
          <ac:chgData name="Minesh Patel" userId="a66d4990ec83ac90" providerId="LiveId" clId="{3B5ECAAE-5248-4D4E-8AF1-07DD465667BE}" dt="2021-10-08T19:07:01.118" v="1130" actId="1582"/>
          <ac:spMkLst>
            <pc:docMk/>
            <pc:sldMk cId="1737700634" sldId="577"/>
            <ac:spMk id="161" creationId="{B583B80C-1E37-41A0-9917-C88FAF53D3C3}"/>
          </ac:spMkLst>
        </pc:spChg>
        <pc:spChg chg="mod">
          <ac:chgData name="Minesh Patel" userId="a66d4990ec83ac90" providerId="LiveId" clId="{3B5ECAAE-5248-4D4E-8AF1-07DD465667BE}" dt="2021-10-08T19:07:01.118" v="1130" actId="1582"/>
          <ac:spMkLst>
            <pc:docMk/>
            <pc:sldMk cId="1737700634" sldId="577"/>
            <ac:spMk id="162" creationId="{704896E0-6929-47F3-A6F5-A07DAF75F4E9}"/>
          </ac:spMkLst>
        </pc:spChg>
        <pc:spChg chg="mod">
          <ac:chgData name="Minesh Patel" userId="a66d4990ec83ac90" providerId="LiveId" clId="{3B5ECAAE-5248-4D4E-8AF1-07DD465667BE}" dt="2021-10-08T19:07:01.118" v="1130" actId="1582"/>
          <ac:spMkLst>
            <pc:docMk/>
            <pc:sldMk cId="1737700634" sldId="577"/>
            <ac:spMk id="163" creationId="{8A989482-BE2B-4B65-BD37-511DEB4074B8}"/>
          </ac:spMkLst>
        </pc:spChg>
        <pc:spChg chg="mod">
          <ac:chgData name="Minesh Patel" userId="a66d4990ec83ac90" providerId="LiveId" clId="{3B5ECAAE-5248-4D4E-8AF1-07DD465667BE}" dt="2021-10-08T19:07:01.118" v="1130" actId="1582"/>
          <ac:spMkLst>
            <pc:docMk/>
            <pc:sldMk cId="1737700634" sldId="577"/>
            <ac:spMk id="164" creationId="{B97295C1-3A78-4E02-B9E4-3661F7338EDF}"/>
          </ac:spMkLst>
        </pc:spChg>
        <pc:spChg chg="mod">
          <ac:chgData name="Minesh Patel" userId="a66d4990ec83ac90" providerId="LiveId" clId="{3B5ECAAE-5248-4D4E-8AF1-07DD465667BE}" dt="2021-10-08T19:07:01.118" v="1130" actId="1582"/>
          <ac:spMkLst>
            <pc:docMk/>
            <pc:sldMk cId="1737700634" sldId="577"/>
            <ac:spMk id="165" creationId="{64E59F46-095B-4E7E-A6B8-9DDF4D690F58}"/>
          </ac:spMkLst>
        </pc:spChg>
        <pc:spChg chg="mod">
          <ac:chgData name="Minesh Patel" userId="a66d4990ec83ac90" providerId="LiveId" clId="{3B5ECAAE-5248-4D4E-8AF1-07DD465667BE}" dt="2021-10-08T19:07:01.118" v="1130" actId="1582"/>
          <ac:spMkLst>
            <pc:docMk/>
            <pc:sldMk cId="1737700634" sldId="577"/>
            <ac:spMk id="167" creationId="{0E2356E1-368B-4B28-96DD-1536B655BEBA}"/>
          </ac:spMkLst>
        </pc:spChg>
        <pc:spChg chg="mod">
          <ac:chgData name="Minesh Patel" userId="a66d4990ec83ac90" providerId="LiveId" clId="{3B5ECAAE-5248-4D4E-8AF1-07DD465667BE}" dt="2021-10-08T19:07:01.118" v="1130" actId="1582"/>
          <ac:spMkLst>
            <pc:docMk/>
            <pc:sldMk cId="1737700634" sldId="577"/>
            <ac:spMk id="168" creationId="{A2C397B1-C051-49AD-852E-941E5E8054E2}"/>
          </ac:spMkLst>
        </pc:spChg>
        <pc:spChg chg="mod">
          <ac:chgData name="Minesh Patel" userId="a66d4990ec83ac90" providerId="LiveId" clId="{3B5ECAAE-5248-4D4E-8AF1-07DD465667BE}" dt="2021-10-08T19:07:01.118" v="1130" actId="1582"/>
          <ac:spMkLst>
            <pc:docMk/>
            <pc:sldMk cId="1737700634" sldId="577"/>
            <ac:spMk id="170" creationId="{B55E5EA6-A8F6-4670-939F-3342CA261628}"/>
          </ac:spMkLst>
        </pc:spChg>
        <pc:spChg chg="mod">
          <ac:chgData name="Minesh Patel" userId="a66d4990ec83ac90" providerId="LiveId" clId="{3B5ECAAE-5248-4D4E-8AF1-07DD465667BE}" dt="2021-10-08T19:07:01.118" v="1130" actId="1582"/>
          <ac:spMkLst>
            <pc:docMk/>
            <pc:sldMk cId="1737700634" sldId="577"/>
            <ac:spMk id="171" creationId="{3EC64496-85CA-48A8-8621-D1FB396EB025}"/>
          </ac:spMkLst>
        </pc:spChg>
        <pc:spChg chg="mod">
          <ac:chgData name="Minesh Patel" userId="a66d4990ec83ac90" providerId="LiveId" clId="{3B5ECAAE-5248-4D4E-8AF1-07DD465667BE}" dt="2021-10-08T19:07:01.118" v="1130" actId="1582"/>
          <ac:spMkLst>
            <pc:docMk/>
            <pc:sldMk cId="1737700634" sldId="577"/>
            <ac:spMk id="172" creationId="{E51817BC-39E4-4633-86CF-D02743226ECA}"/>
          </ac:spMkLst>
        </pc:spChg>
        <pc:spChg chg="mod">
          <ac:chgData name="Minesh Patel" userId="a66d4990ec83ac90" providerId="LiveId" clId="{3B5ECAAE-5248-4D4E-8AF1-07DD465667BE}" dt="2021-10-08T19:07:01.118" v="1130" actId="1582"/>
          <ac:spMkLst>
            <pc:docMk/>
            <pc:sldMk cId="1737700634" sldId="577"/>
            <ac:spMk id="173" creationId="{6250C55B-0D0D-4D56-AF6E-F9CC17B10062}"/>
          </ac:spMkLst>
        </pc:spChg>
        <pc:spChg chg="mod">
          <ac:chgData name="Minesh Patel" userId="a66d4990ec83ac90" providerId="LiveId" clId="{3B5ECAAE-5248-4D4E-8AF1-07DD465667BE}" dt="2021-10-08T19:07:01.118" v="1130" actId="1582"/>
          <ac:spMkLst>
            <pc:docMk/>
            <pc:sldMk cId="1737700634" sldId="577"/>
            <ac:spMk id="174" creationId="{E9A672C3-A096-40F2-812C-0F2406EB1D5D}"/>
          </ac:spMkLst>
        </pc:spChg>
        <pc:spChg chg="mod">
          <ac:chgData name="Minesh Patel" userId="a66d4990ec83ac90" providerId="LiveId" clId="{3B5ECAAE-5248-4D4E-8AF1-07DD465667BE}" dt="2021-10-08T19:07:01.118" v="1130" actId="1582"/>
          <ac:spMkLst>
            <pc:docMk/>
            <pc:sldMk cId="1737700634" sldId="577"/>
            <ac:spMk id="176" creationId="{AABDF54C-9695-40A2-8D2C-17D8213F93CE}"/>
          </ac:spMkLst>
        </pc:spChg>
        <pc:spChg chg="mod">
          <ac:chgData name="Minesh Patel" userId="a66d4990ec83ac90" providerId="LiveId" clId="{3B5ECAAE-5248-4D4E-8AF1-07DD465667BE}" dt="2021-10-08T19:07:01.118" v="1130" actId="1582"/>
          <ac:spMkLst>
            <pc:docMk/>
            <pc:sldMk cId="1737700634" sldId="577"/>
            <ac:spMk id="177" creationId="{B78D3E75-18C0-4790-9272-D3A90AF9FAEC}"/>
          </ac:spMkLst>
        </pc:spChg>
        <pc:spChg chg="mod">
          <ac:chgData name="Minesh Patel" userId="a66d4990ec83ac90" providerId="LiveId" clId="{3B5ECAAE-5248-4D4E-8AF1-07DD465667BE}" dt="2021-10-08T19:07:01.118" v="1130" actId="1582"/>
          <ac:spMkLst>
            <pc:docMk/>
            <pc:sldMk cId="1737700634" sldId="577"/>
            <ac:spMk id="178" creationId="{C62EE07E-27B5-49C1-9884-A9E754566536}"/>
          </ac:spMkLst>
        </pc:spChg>
        <pc:spChg chg="mod">
          <ac:chgData name="Minesh Patel" userId="a66d4990ec83ac90" providerId="LiveId" clId="{3B5ECAAE-5248-4D4E-8AF1-07DD465667BE}" dt="2021-10-08T19:07:01.118" v="1130" actId="1582"/>
          <ac:spMkLst>
            <pc:docMk/>
            <pc:sldMk cId="1737700634" sldId="577"/>
            <ac:spMk id="179" creationId="{31F61B3E-6218-4966-8226-42E77E19F6B8}"/>
          </ac:spMkLst>
        </pc:spChg>
        <pc:spChg chg="mod">
          <ac:chgData name="Minesh Patel" userId="a66d4990ec83ac90" providerId="LiveId" clId="{3B5ECAAE-5248-4D4E-8AF1-07DD465667BE}" dt="2021-10-08T19:07:01.118" v="1130" actId="1582"/>
          <ac:spMkLst>
            <pc:docMk/>
            <pc:sldMk cId="1737700634" sldId="577"/>
            <ac:spMk id="180" creationId="{936EF85B-2033-4C68-801E-694CED71FC2C}"/>
          </ac:spMkLst>
        </pc:spChg>
        <pc:spChg chg="mod ord">
          <ac:chgData name="Minesh Patel" userId="a66d4990ec83ac90" providerId="LiveId" clId="{3B5ECAAE-5248-4D4E-8AF1-07DD465667BE}" dt="2021-10-08T19:07:01.118" v="1130" actId="1582"/>
          <ac:spMkLst>
            <pc:docMk/>
            <pc:sldMk cId="1737700634" sldId="577"/>
            <ac:spMk id="181" creationId="{E7AC8DCF-0D0C-407E-A5C2-5ED71564BA49}"/>
          </ac:spMkLst>
        </pc:spChg>
        <pc:spChg chg="mod">
          <ac:chgData name="Minesh Patel" userId="a66d4990ec83ac90" providerId="LiveId" clId="{3B5ECAAE-5248-4D4E-8AF1-07DD465667BE}" dt="2021-10-08T19:07:01.118" v="1130" actId="1582"/>
          <ac:spMkLst>
            <pc:docMk/>
            <pc:sldMk cId="1737700634" sldId="577"/>
            <ac:spMk id="182" creationId="{07C60BA4-CE8E-4D12-B730-0F8229260253}"/>
          </ac:spMkLst>
        </pc:spChg>
        <pc:spChg chg="mod">
          <ac:chgData name="Minesh Patel" userId="a66d4990ec83ac90" providerId="LiveId" clId="{3B5ECAAE-5248-4D4E-8AF1-07DD465667BE}" dt="2021-10-08T19:19:56.266" v="1214" actId="14100"/>
          <ac:spMkLst>
            <pc:docMk/>
            <pc:sldMk cId="1737700634" sldId="577"/>
            <ac:spMk id="190" creationId="{F491DF53-1511-4F2B-B51E-0E8F9DD87FD3}"/>
          </ac:spMkLst>
        </pc:spChg>
        <pc:spChg chg="mod">
          <ac:chgData name="Minesh Patel" userId="a66d4990ec83ac90" providerId="LiveId" clId="{3B5ECAAE-5248-4D4E-8AF1-07DD465667BE}" dt="2021-10-08T19:20:03.971" v="1215" actId="1076"/>
          <ac:spMkLst>
            <pc:docMk/>
            <pc:sldMk cId="1737700634" sldId="577"/>
            <ac:spMk id="191" creationId="{09FBC9FF-259B-4168-AE3A-368272E98D75}"/>
          </ac:spMkLst>
        </pc:spChg>
        <pc:spChg chg="add del mod topLvl">
          <ac:chgData name="Minesh Patel" userId="a66d4990ec83ac90" providerId="LiveId" clId="{3B5ECAAE-5248-4D4E-8AF1-07DD465667BE}" dt="2021-10-08T19:19:49.665" v="1212" actId="14100"/>
          <ac:spMkLst>
            <pc:docMk/>
            <pc:sldMk cId="1737700634" sldId="577"/>
            <ac:spMk id="193" creationId="{F3B72B38-FA18-42E3-A460-7407C10DDD99}"/>
          </ac:spMkLst>
        </pc:spChg>
        <pc:spChg chg="mod topLvl">
          <ac:chgData name="Minesh Patel" userId="a66d4990ec83ac90" providerId="LiveId" clId="{3B5ECAAE-5248-4D4E-8AF1-07DD465667BE}" dt="2021-10-08T19:20:06.801" v="1216" actId="1076"/>
          <ac:spMkLst>
            <pc:docMk/>
            <pc:sldMk cId="1737700634" sldId="577"/>
            <ac:spMk id="194" creationId="{CCF3F452-99B7-4DD1-8083-1A680032F469}"/>
          </ac:spMkLst>
        </pc:spChg>
        <pc:spChg chg="mod">
          <ac:chgData name="Minesh Patel" userId="a66d4990ec83ac90" providerId="LiveId" clId="{3B5ECAAE-5248-4D4E-8AF1-07DD465667BE}" dt="2021-10-08T18:51:58.196" v="962" actId="1076"/>
          <ac:spMkLst>
            <pc:docMk/>
            <pc:sldMk cId="1737700634" sldId="577"/>
            <ac:spMk id="235" creationId="{67F7D553-D343-4855-8E9E-6FF01F6DF136}"/>
          </ac:spMkLst>
        </pc:spChg>
        <pc:grpChg chg="del">
          <ac:chgData name="Minesh Patel" userId="a66d4990ec83ac90" providerId="LiveId" clId="{3B5ECAAE-5248-4D4E-8AF1-07DD465667BE}" dt="2021-10-08T18:52:04.524" v="963" actId="478"/>
          <ac:grpSpMkLst>
            <pc:docMk/>
            <pc:sldMk cId="1737700634" sldId="577"/>
            <ac:grpSpMk id="5" creationId="{10513067-204F-4ED4-A827-7924EA85892E}"/>
          </ac:grpSpMkLst>
        </pc:grpChg>
        <pc:grpChg chg="del">
          <ac:chgData name="Minesh Patel" userId="a66d4990ec83ac90" providerId="LiveId" clId="{3B5ECAAE-5248-4D4E-8AF1-07DD465667BE}" dt="2021-10-08T18:52:04.524" v="963" actId="478"/>
          <ac:grpSpMkLst>
            <pc:docMk/>
            <pc:sldMk cId="1737700634" sldId="577"/>
            <ac:grpSpMk id="6" creationId="{49A4F09B-CCF6-46F9-B72C-DF04243C20D9}"/>
          </ac:grpSpMkLst>
        </pc:grpChg>
        <pc:grpChg chg="del">
          <ac:chgData name="Minesh Patel" userId="a66d4990ec83ac90" providerId="LiveId" clId="{3B5ECAAE-5248-4D4E-8AF1-07DD465667BE}" dt="2021-10-08T18:52:04.524" v="963" actId="478"/>
          <ac:grpSpMkLst>
            <pc:docMk/>
            <pc:sldMk cId="1737700634" sldId="577"/>
            <ac:grpSpMk id="7" creationId="{9AE643B8-9089-4966-8B56-746822074DB8}"/>
          </ac:grpSpMkLst>
        </pc:grpChg>
        <pc:grpChg chg="del">
          <ac:chgData name="Minesh Patel" userId="a66d4990ec83ac90" providerId="LiveId" clId="{3B5ECAAE-5248-4D4E-8AF1-07DD465667BE}" dt="2021-10-08T18:52:04.524" v="963" actId="478"/>
          <ac:grpSpMkLst>
            <pc:docMk/>
            <pc:sldMk cId="1737700634" sldId="577"/>
            <ac:grpSpMk id="9" creationId="{EBF7F1DA-6D2C-4C7F-83BA-C5B80FE1B43F}"/>
          </ac:grpSpMkLst>
        </pc:grpChg>
        <pc:grpChg chg="add mod">
          <ac:chgData name="Minesh Patel" userId="a66d4990ec83ac90" providerId="LiveId" clId="{3B5ECAAE-5248-4D4E-8AF1-07DD465667BE}" dt="2021-10-08T19:22:15.884" v="1220" actId="1076"/>
          <ac:grpSpMkLst>
            <pc:docMk/>
            <pc:sldMk cId="1737700634" sldId="577"/>
            <ac:grpSpMk id="13" creationId="{F0307E44-2BE3-44EB-A32F-B0B1B6BDA2E5}"/>
          </ac:grpSpMkLst>
        </pc:grpChg>
        <pc:grpChg chg="add mod">
          <ac:chgData name="Minesh Patel" userId="a66d4990ec83ac90" providerId="LiveId" clId="{3B5ECAAE-5248-4D4E-8AF1-07DD465667BE}" dt="2021-10-08T19:22:19.389" v="1221" actId="14100"/>
          <ac:grpSpMkLst>
            <pc:docMk/>
            <pc:sldMk cId="1737700634" sldId="577"/>
            <ac:grpSpMk id="23" creationId="{FEFCE7F0-3317-4FD7-B679-7D9213BDF37B}"/>
          </ac:grpSpMkLst>
        </pc:grpChg>
        <pc:grpChg chg="add mod">
          <ac:chgData name="Minesh Patel" userId="a66d4990ec83ac90" providerId="LiveId" clId="{3B5ECAAE-5248-4D4E-8AF1-07DD465667BE}" dt="2021-10-08T19:13:45.141" v="1162" actId="1076"/>
          <ac:grpSpMkLst>
            <pc:docMk/>
            <pc:sldMk cId="1737700634" sldId="577"/>
            <ac:grpSpMk id="60" creationId="{AE7FE591-2D7D-421D-A41C-7608FC625822}"/>
          </ac:grpSpMkLst>
        </pc:grpChg>
        <pc:grpChg chg="mod">
          <ac:chgData name="Minesh Patel" userId="a66d4990ec83ac90" providerId="LiveId" clId="{3B5ECAAE-5248-4D4E-8AF1-07DD465667BE}" dt="2021-10-08T18:56:42.348" v="1013"/>
          <ac:grpSpMkLst>
            <pc:docMk/>
            <pc:sldMk cId="1737700634" sldId="577"/>
            <ac:grpSpMk id="61" creationId="{4F9CC2C6-97C6-43E2-B54B-D1A8FB07697A}"/>
          </ac:grpSpMkLst>
        </pc:grpChg>
        <pc:grpChg chg="add del mod">
          <ac:chgData name="Minesh Patel" userId="a66d4990ec83ac90" providerId="LiveId" clId="{3B5ECAAE-5248-4D4E-8AF1-07DD465667BE}" dt="2021-10-08T18:59:23.805" v="1058" actId="165"/>
          <ac:grpSpMkLst>
            <pc:docMk/>
            <pc:sldMk cId="1737700634" sldId="577"/>
            <ac:grpSpMk id="81" creationId="{F4D64C7F-3CAF-4A07-BE80-B05CBB1B275F}"/>
          </ac:grpSpMkLst>
        </pc:grpChg>
        <pc:grpChg chg="mod topLvl">
          <ac:chgData name="Minesh Patel" userId="a66d4990ec83ac90" providerId="LiveId" clId="{3B5ECAAE-5248-4D4E-8AF1-07DD465667BE}" dt="2021-10-08T19:22:15.884" v="1220" actId="1076"/>
          <ac:grpSpMkLst>
            <pc:docMk/>
            <pc:sldMk cId="1737700634" sldId="577"/>
            <ac:grpSpMk id="83" creationId="{C008CF99-6704-406D-BB8C-3F974AA77F0A}"/>
          </ac:grpSpMkLst>
        </pc:grpChg>
        <pc:grpChg chg="mod topLvl">
          <ac:chgData name="Minesh Patel" userId="a66d4990ec83ac90" providerId="LiveId" clId="{3B5ECAAE-5248-4D4E-8AF1-07DD465667BE}" dt="2021-10-08T19:22:15.884" v="1220" actId="1076"/>
          <ac:grpSpMkLst>
            <pc:docMk/>
            <pc:sldMk cId="1737700634" sldId="577"/>
            <ac:grpSpMk id="84" creationId="{B0F0B4D9-19EF-456D-BEC3-42BAF2973A7B}"/>
          </ac:grpSpMkLst>
        </pc:grpChg>
        <pc:grpChg chg="mod topLvl">
          <ac:chgData name="Minesh Patel" userId="a66d4990ec83ac90" providerId="LiveId" clId="{3B5ECAAE-5248-4D4E-8AF1-07DD465667BE}" dt="2021-10-08T19:22:15.884" v="1220" actId="1076"/>
          <ac:grpSpMkLst>
            <pc:docMk/>
            <pc:sldMk cId="1737700634" sldId="577"/>
            <ac:grpSpMk id="85" creationId="{7D5CF96A-F3E3-46DC-91A3-CCA2E1D9419B}"/>
          </ac:grpSpMkLst>
        </pc:grpChg>
        <pc:grpChg chg="mod topLvl">
          <ac:chgData name="Minesh Patel" userId="a66d4990ec83ac90" providerId="LiveId" clId="{3B5ECAAE-5248-4D4E-8AF1-07DD465667BE}" dt="2021-10-08T19:22:15.884" v="1220" actId="1076"/>
          <ac:grpSpMkLst>
            <pc:docMk/>
            <pc:sldMk cId="1737700634" sldId="577"/>
            <ac:grpSpMk id="86" creationId="{EFF3B500-86E5-46A3-993F-93844ED8D135}"/>
          </ac:grpSpMkLst>
        </pc:grpChg>
        <pc:grpChg chg="mod topLvl">
          <ac:chgData name="Minesh Patel" userId="a66d4990ec83ac90" providerId="LiveId" clId="{3B5ECAAE-5248-4D4E-8AF1-07DD465667BE}" dt="2021-10-08T19:22:15.884" v="1220" actId="1076"/>
          <ac:grpSpMkLst>
            <pc:docMk/>
            <pc:sldMk cId="1737700634" sldId="577"/>
            <ac:grpSpMk id="87" creationId="{5F433CA2-4B34-489A-8D97-867391B6C4BC}"/>
          </ac:grpSpMkLst>
        </pc:grpChg>
        <pc:grpChg chg="mod topLvl">
          <ac:chgData name="Minesh Patel" userId="a66d4990ec83ac90" providerId="LiveId" clId="{3B5ECAAE-5248-4D4E-8AF1-07DD465667BE}" dt="2021-10-08T19:22:15.884" v="1220" actId="1076"/>
          <ac:grpSpMkLst>
            <pc:docMk/>
            <pc:sldMk cId="1737700634" sldId="577"/>
            <ac:grpSpMk id="88" creationId="{3587C5D3-285B-4BF6-AF2A-A6CA9DC84BD7}"/>
          </ac:grpSpMkLst>
        </pc:grpChg>
        <pc:grpChg chg="mod topLvl">
          <ac:chgData name="Minesh Patel" userId="a66d4990ec83ac90" providerId="LiveId" clId="{3B5ECAAE-5248-4D4E-8AF1-07DD465667BE}" dt="2021-10-08T19:22:15.884" v="1220" actId="1076"/>
          <ac:grpSpMkLst>
            <pc:docMk/>
            <pc:sldMk cId="1737700634" sldId="577"/>
            <ac:grpSpMk id="89" creationId="{741CE2D7-D66D-44A0-B3A7-A59A68AFFC74}"/>
          </ac:grpSpMkLst>
        </pc:grpChg>
        <pc:grpChg chg="add mod">
          <ac:chgData name="Minesh Patel" userId="a66d4990ec83ac90" providerId="LiveId" clId="{3B5ECAAE-5248-4D4E-8AF1-07DD465667BE}" dt="2021-10-08T19:22:15.884" v="1220" actId="1076"/>
          <ac:grpSpMkLst>
            <pc:docMk/>
            <pc:sldMk cId="1737700634" sldId="577"/>
            <ac:grpSpMk id="118" creationId="{1654B147-9A9B-4B6E-B217-86361C222A53}"/>
          </ac:grpSpMkLst>
        </pc:grpChg>
        <pc:grpChg chg="add mod">
          <ac:chgData name="Minesh Patel" userId="a66d4990ec83ac90" providerId="LiveId" clId="{3B5ECAAE-5248-4D4E-8AF1-07DD465667BE}" dt="2021-10-08T19:22:15.884" v="1220" actId="1076"/>
          <ac:grpSpMkLst>
            <pc:docMk/>
            <pc:sldMk cId="1737700634" sldId="577"/>
            <ac:grpSpMk id="126" creationId="{55CCB1F7-A09B-4C44-BC1F-40EE42AC86E1}"/>
          </ac:grpSpMkLst>
        </pc:grpChg>
        <pc:grpChg chg="add mod">
          <ac:chgData name="Minesh Patel" userId="a66d4990ec83ac90" providerId="LiveId" clId="{3B5ECAAE-5248-4D4E-8AF1-07DD465667BE}" dt="2021-10-08T19:22:15.884" v="1220" actId="1076"/>
          <ac:grpSpMkLst>
            <pc:docMk/>
            <pc:sldMk cId="1737700634" sldId="577"/>
            <ac:grpSpMk id="134" creationId="{0B4441A6-6D3A-437D-8D13-3A82A2BBA5A2}"/>
          </ac:grpSpMkLst>
        </pc:grpChg>
        <pc:grpChg chg="add del mod">
          <ac:chgData name="Minesh Patel" userId="a66d4990ec83ac90" providerId="LiveId" clId="{3B5ECAAE-5248-4D4E-8AF1-07DD465667BE}" dt="2021-10-08T19:03:58.496" v="1111" actId="478"/>
          <ac:grpSpMkLst>
            <pc:docMk/>
            <pc:sldMk cId="1737700634" sldId="577"/>
            <ac:grpSpMk id="142" creationId="{108539AD-E78F-43BF-BFF3-44850F3B6F99}"/>
          </ac:grpSpMkLst>
        </pc:grpChg>
        <pc:grpChg chg="add mod">
          <ac:chgData name="Minesh Patel" userId="a66d4990ec83ac90" providerId="LiveId" clId="{3B5ECAAE-5248-4D4E-8AF1-07DD465667BE}" dt="2021-10-08T19:22:15.884" v="1220" actId="1076"/>
          <ac:grpSpMkLst>
            <pc:docMk/>
            <pc:sldMk cId="1737700634" sldId="577"/>
            <ac:grpSpMk id="150" creationId="{3AFACA92-27B2-4672-A318-5DC347BF986B}"/>
          </ac:grpSpMkLst>
        </pc:grpChg>
        <pc:grpChg chg="add mod">
          <ac:chgData name="Minesh Patel" userId="a66d4990ec83ac90" providerId="LiveId" clId="{3B5ECAAE-5248-4D4E-8AF1-07DD465667BE}" dt="2021-10-08T19:22:15.884" v="1220" actId="1076"/>
          <ac:grpSpMkLst>
            <pc:docMk/>
            <pc:sldMk cId="1737700634" sldId="577"/>
            <ac:grpSpMk id="158" creationId="{A6B242A3-E420-4955-9B41-DDB7A5CD34C9}"/>
          </ac:grpSpMkLst>
        </pc:grpChg>
        <pc:grpChg chg="add mod">
          <ac:chgData name="Minesh Patel" userId="a66d4990ec83ac90" providerId="LiveId" clId="{3B5ECAAE-5248-4D4E-8AF1-07DD465667BE}" dt="2021-10-08T19:22:15.884" v="1220" actId="1076"/>
          <ac:grpSpMkLst>
            <pc:docMk/>
            <pc:sldMk cId="1737700634" sldId="577"/>
            <ac:grpSpMk id="166" creationId="{4DF54E77-ED28-404E-91DB-552921A5D721}"/>
          </ac:grpSpMkLst>
        </pc:grpChg>
        <pc:grpChg chg="add mod">
          <ac:chgData name="Minesh Patel" userId="a66d4990ec83ac90" providerId="LiveId" clId="{3B5ECAAE-5248-4D4E-8AF1-07DD465667BE}" dt="2021-10-08T19:22:15.884" v="1220" actId="1076"/>
          <ac:grpSpMkLst>
            <pc:docMk/>
            <pc:sldMk cId="1737700634" sldId="577"/>
            <ac:grpSpMk id="175" creationId="{64DFA31D-3603-4C36-A254-B32F012B8FA0}"/>
          </ac:grpSpMkLst>
        </pc:grpChg>
        <pc:grpChg chg="add mod ord">
          <ac:chgData name="Minesh Patel" userId="a66d4990ec83ac90" providerId="LiveId" clId="{3B5ECAAE-5248-4D4E-8AF1-07DD465667BE}" dt="2021-10-08T19:22:15.884" v="1220" actId="1076"/>
          <ac:grpSpMkLst>
            <pc:docMk/>
            <pc:sldMk cId="1737700634" sldId="577"/>
            <ac:grpSpMk id="189" creationId="{B4601A0C-9E7A-44DF-8A1B-F6EE4997F56E}"/>
          </ac:grpSpMkLst>
        </pc:grpChg>
        <pc:grpChg chg="add del mod ord">
          <ac:chgData name="Minesh Patel" userId="a66d4990ec83ac90" providerId="LiveId" clId="{3B5ECAAE-5248-4D4E-8AF1-07DD465667BE}" dt="2021-10-08T19:22:15.884" v="1220" actId="1076"/>
          <ac:grpSpMkLst>
            <pc:docMk/>
            <pc:sldMk cId="1737700634" sldId="577"/>
            <ac:grpSpMk id="192" creationId="{5269D445-5ABE-47DC-A673-95CFF36B483B}"/>
          </ac:grpSpMkLst>
        </pc:grpChg>
        <pc:cxnChg chg="add del mod">
          <ac:chgData name="Minesh Patel" userId="a66d4990ec83ac90" providerId="LiveId" clId="{3B5ECAAE-5248-4D4E-8AF1-07DD465667BE}" dt="2021-10-08T19:14:37.553" v="1176" actId="478"/>
          <ac:cxnSpMkLst>
            <pc:docMk/>
            <pc:sldMk cId="1737700634" sldId="577"/>
            <ac:cxnSpMk id="15" creationId="{42D38E84-3974-4A1C-B3CD-60CF29F8A6AA}"/>
          </ac:cxnSpMkLst>
        </pc:cxnChg>
        <pc:cxnChg chg="add del">
          <ac:chgData name="Minesh Patel" userId="a66d4990ec83ac90" providerId="LiveId" clId="{3B5ECAAE-5248-4D4E-8AF1-07DD465667BE}" dt="2021-10-08T19:14:25.107" v="1172" actId="11529"/>
          <ac:cxnSpMkLst>
            <pc:docMk/>
            <pc:sldMk cId="1737700634" sldId="577"/>
            <ac:cxnSpMk id="19" creationId="{21C00E81-FA38-4C81-A608-F0D8BE2E99FB}"/>
          </ac:cxnSpMkLst>
        </pc:cxnChg>
        <pc:cxnChg chg="add mod">
          <ac:chgData name="Minesh Patel" userId="a66d4990ec83ac90" providerId="LiveId" clId="{3B5ECAAE-5248-4D4E-8AF1-07DD465667BE}" dt="2021-10-08T19:15:09.466" v="1185" actId="1582"/>
          <ac:cxnSpMkLst>
            <pc:docMk/>
            <pc:sldMk cId="1737700634" sldId="577"/>
            <ac:cxnSpMk id="21" creationId="{20673489-32A7-4CB6-BA18-32274ED5102C}"/>
          </ac:cxnSpMkLst>
        </pc:cxnChg>
        <pc:cxnChg chg="add mod">
          <ac:chgData name="Minesh Patel" userId="a66d4990ec83ac90" providerId="LiveId" clId="{3B5ECAAE-5248-4D4E-8AF1-07DD465667BE}" dt="2021-10-08T19:15:09.466" v="1185" actId="1582"/>
          <ac:cxnSpMkLst>
            <pc:docMk/>
            <pc:sldMk cId="1737700634" sldId="577"/>
            <ac:cxnSpMk id="186" creationId="{C2B3239E-430A-44CC-9DCA-0EC14B0B77C7}"/>
          </ac:cxnSpMkLst>
        </pc:cxnChg>
      </pc:sldChg>
      <pc:sldChg chg="addSp delSp modSp mod modAnim modNotesTx">
        <pc:chgData name="Minesh Patel" userId="a66d4990ec83ac90" providerId="LiveId" clId="{3B5ECAAE-5248-4D4E-8AF1-07DD465667BE}" dt="2021-10-08T19:54:50.305" v="1611" actId="14100"/>
        <pc:sldMkLst>
          <pc:docMk/>
          <pc:sldMk cId="2655545095" sldId="580"/>
        </pc:sldMkLst>
        <pc:spChg chg="del mod">
          <ac:chgData name="Minesh Patel" userId="a66d4990ec83ac90" providerId="LiveId" clId="{3B5ECAAE-5248-4D4E-8AF1-07DD465667BE}" dt="2021-10-08T17:35:33.425" v="666" actId="21"/>
          <ac:spMkLst>
            <pc:docMk/>
            <pc:sldMk cId="2655545095" sldId="580"/>
            <ac:spMk id="11" creationId="{36B377F7-A757-4777-AE0D-F0573076902C}"/>
          </ac:spMkLst>
        </pc:spChg>
        <pc:spChg chg="mod">
          <ac:chgData name="Minesh Patel" userId="a66d4990ec83ac90" providerId="LiveId" clId="{3B5ECAAE-5248-4D4E-8AF1-07DD465667BE}" dt="2021-10-08T19:49:47.673" v="1558" actId="1076"/>
          <ac:spMkLst>
            <pc:docMk/>
            <pc:sldMk cId="2655545095" sldId="580"/>
            <ac:spMk id="19" creationId="{F25F13A5-A0F0-4EAF-A8AE-D5C8AB7495D9}"/>
          </ac:spMkLst>
        </pc:spChg>
        <pc:spChg chg="mod">
          <ac:chgData name="Minesh Patel" userId="a66d4990ec83ac90" providerId="LiveId" clId="{3B5ECAAE-5248-4D4E-8AF1-07DD465667BE}" dt="2021-10-08T19:51:26.208" v="1574" actId="1076"/>
          <ac:spMkLst>
            <pc:docMk/>
            <pc:sldMk cId="2655545095" sldId="580"/>
            <ac:spMk id="23" creationId="{DBBB348C-5C22-4771-9FC1-0155A4AA23AE}"/>
          </ac:spMkLst>
        </pc:spChg>
        <pc:spChg chg="mod">
          <ac:chgData name="Minesh Patel" userId="a66d4990ec83ac90" providerId="LiveId" clId="{3B5ECAAE-5248-4D4E-8AF1-07DD465667BE}" dt="2021-10-08T19:54:48.054" v="1610" actId="1076"/>
          <ac:spMkLst>
            <pc:docMk/>
            <pc:sldMk cId="2655545095" sldId="580"/>
            <ac:spMk id="27" creationId="{EA28B69F-A0F9-4803-9A8B-1F13B0CA2548}"/>
          </ac:spMkLst>
        </pc:spChg>
        <pc:spChg chg="mod">
          <ac:chgData name="Minesh Patel" userId="a66d4990ec83ac90" providerId="LiveId" clId="{3B5ECAAE-5248-4D4E-8AF1-07DD465667BE}" dt="2021-10-08T19:54:48.054" v="1610" actId="1076"/>
          <ac:spMkLst>
            <pc:docMk/>
            <pc:sldMk cId="2655545095" sldId="580"/>
            <ac:spMk id="32" creationId="{137182C2-7C93-4744-9F2A-DB34D65C1646}"/>
          </ac:spMkLst>
        </pc:spChg>
        <pc:spChg chg="mod">
          <ac:chgData name="Minesh Patel" userId="a66d4990ec83ac90" providerId="LiveId" clId="{3B5ECAAE-5248-4D4E-8AF1-07DD465667BE}" dt="2021-10-08T19:50:05.165" v="1561" actId="1076"/>
          <ac:spMkLst>
            <pc:docMk/>
            <pc:sldMk cId="2655545095" sldId="580"/>
            <ac:spMk id="37" creationId="{E2A90A03-C8A2-409A-9199-341748CC018C}"/>
          </ac:spMkLst>
        </pc:spChg>
        <pc:spChg chg="mod">
          <ac:chgData name="Minesh Patel" userId="a66d4990ec83ac90" providerId="LiveId" clId="{3B5ECAAE-5248-4D4E-8AF1-07DD465667BE}" dt="2021-10-08T19:52:14.554" v="1582" actId="1076"/>
          <ac:spMkLst>
            <pc:docMk/>
            <pc:sldMk cId="2655545095" sldId="580"/>
            <ac:spMk id="45" creationId="{1F43EE71-E014-443B-927A-DBE34C646690}"/>
          </ac:spMkLst>
        </pc:spChg>
        <pc:spChg chg="add mod">
          <ac:chgData name="Minesh Patel" userId="a66d4990ec83ac90" providerId="LiveId" clId="{3B5ECAAE-5248-4D4E-8AF1-07DD465667BE}" dt="2021-10-08T19:51:37.137" v="1577" actId="14100"/>
          <ac:spMkLst>
            <pc:docMk/>
            <pc:sldMk cId="2655545095" sldId="580"/>
            <ac:spMk id="55" creationId="{B34E8C09-EDC6-4565-B5B8-AAD06F139C7D}"/>
          </ac:spMkLst>
        </pc:spChg>
        <pc:spChg chg="mod">
          <ac:chgData name="Minesh Patel" userId="a66d4990ec83ac90" providerId="LiveId" clId="{3B5ECAAE-5248-4D4E-8AF1-07DD465667BE}" dt="2021-10-08T19:52:51.312" v="1589" actId="1076"/>
          <ac:spMkLst>
            <pc:docMk/>
            <pc:sldMk cId="2655545095" sldId="580"/>
            <ac:spMk id="58" creationId="{06885F73-C037-44D6-BAD0-FCA19FBCC50D}"/>
          </ac:spMkLst>
        </pc:spChg>
        <pc:spChg chg="add mod">
          <ac:chgData name="Minesh Patel" userId="a66d4990ec83ac90" providerId="LiveId" clId="{3B5ECAAE-5248-4D4E-8AF1-07DD465667BE}" dt="2021-10-08T19:51:42.990" v="1578" actId="1076"/>
          <ac:spMkLst>
            <pc:docMk/>
            <pc:sldMk cId="2655545095" sldId="580"/>
            <ac:spMk id="59" creationId="{01EE4D8D-5577-4C13-BE26-0FA40832C4E6}"/>
          </ac:spMkLst>
        </pc:spChg>
        <pc:spChg chg="mod">
          <ac:chgData name="Minesh Patel" userId="a66d4990ec83ac90" providerId="LiveId" clId="{3B5ECAAE-5248-4D4E-8AF1-07DD465667BE}" dt="2021-10-08T19:51:47.343" v="1579" actId="14100"/>
          <ac:spMkLst>
            <pc:docMk/>
            <pc:sldMk cId="2655545095" sldId="580"/>
            <ac:spMk id="66" creationId="{EE621205-9AF5-4F54-B967-F86D25F3D287}"/>
          </ac:spMkLst>
        </pc:spChg>
        <pc:spChg chg="mod">
          <ac:chgData name="Minesh Patel" userId="a66d4990ec83ac90" providerId="LiveId" clId="{3B5ECAAE-5248-4D4E-8AF1-07DD465667BE}" dt="2021-10-08T19:52:46.601" v="1588" actId="1076"/>
          <ac:spMkLst>
            <pc:docMk/>
            <pc:sldMk cId="2655545095" sldId="580"/>
            <ac:spMk id="70" creationId="{AC41DED5-ABB0-4602-86AE-AA2D996A051A}"/>
          </ac:spMkLst>
        </pc:spChg>
        <pc:spChg chg="del mod">
          <ac:chgData name="Minesh Patel" userId="a66d4990ec83ac90" providerId="LiveId" clId="{3B5ECAAE-5248-4D4E-8AF1-07DD465667BE}" dt="2021-10-08T17:35:33.425" v="666" actId="21"/>
          <ac:spMkLst>
            <pc:docMk/>
            <pc:sldMk cId="2655545095" sldId="580"/>
            <ac:spMk id="73" creationId="{919E087C-00B5-4887-A52E-A9D066A33BFB}"/>
          </ac:spMkLst>
        </pc:spChg>
        <pc:grpChg chg="mod">
          <ac:chgData name="Minesh Patel" userId="a66d4990ec83ac90" providerId="LiveId" clId="{3B5ECAAE-5248-4D4E-8AF1-07DD465667BE}" dt="2021-10-08T19:52:09.056" v="1581" actId="1076"/>
          <ac:grpSpMkLst>
            <pc:docMk/>
            <pc:sldMk cId="2655545095" sldId="580"/>
            <ac:grpSpMk id="8" creationId="{1BA891FF-E151-4EFB-A975-79B87686BEC8}"/>
          </ac:grpSpMkLst>
        </pc:grpChg>
        <pc:grpChg chg="add mod">
          <ac:chgData name="Minesh Patel" userId="a66d4990ec83ac90" providerId="LiveId" clId="{3B5ECAAE-5248-4D4E-8AF1-07DD465667BE}" dt="2021-10-08T17:35:38.408" v="668" actId="164"/>
          <ac:grpSpMkLst>
            <pc:docMk/>
            <pc:sldMk cId="2655545095" sldId="580"/>
            <ac:grpSpMk id="10" creationId="{DE5A7C06-360D-4181-A5B2-CA5CF6218221}"/>
          </ac:grpSpMkLst>
        </pc:grpChg>
        <pc:grpChg chg="mod">
          <ac:chgData name="Minesh Patel" userId="a66d4990ec83ac90" providerId="LiveId" clId="{3B5ECAAE-5248-4D4E-8AF1-07DD465667BE}" dt="2021-10-08T19:52:09.056" v="1581" actId="1076"/>
          <ac:grpSpMkLst>
            <pc:docMk/>
            <pc:sldMk cId="2655545095" sldId="580"/>
            <ac:grpSpMk id="13" creationId="{4488BA9B-50DD-4ADB-A021-F407FA85FEF1}"/>
          </ac:grpSpMkLst>
        </pc:grpChg>
        <pc:grpChg chg="mod">
          <ac:chgData name="Minesh Patel" userId="a66d4990ec83ac90" providerId="LiveId" clId="{3B5ECAAE-5248-4D4E-8AF1-07DD465667BE}" dt="2021-10-08T19:52:09.056" v="1581" actId="1076"/>
          <ac:grpSpMkLst>
            <pc:docMk/>
            <pc:sldMk cId="2655545095" sldId="580"/>
            <ac:grpSpMk id="15" creationId="{6551675D-7130-42CD-8FD9-C6821D41490F}"/>
          </ac:grpSpMkLst>
        </pc:grpChg>
        <pc:cxnChg chg="mod">
          <ac:chgData name="Minesh Patel" userId="a66d4990ec83ac90" providerId="LiveId" clId="{3B5ECAAE-5248-4D4E-8AF1-07DD465667BE}" dt="2021-10-08T19:51:24.435" v="1573" actId="1076"/>
          <ac:cxnSpMkLst>
            <pc:docMk/>
            <pc:sldMk cId="2655545095" sldId="580"/>
            <ac:cxnSpMk id="29" creationId="{9A953DB2-7031-4871-A743-C27AF8257D41}"/>
          </ac:cxnSpMkLst>
        </pc:cxnChg>
        <pc:cxnChg chg="mod">
          <ac:chgData name="Minesh Patel" userId="a66d4990ec83ac90" providerId="LiveId" clId="{3B5ECAAE-5248-4D4E-8AF1-07DD465667BE}" dt="2021-10-08T19:52:29.278" v="1584" actId="14100"/>
          <ac:cxnSpMkLst>
            <pc:docMk/>
            <pc:sldMk cId="2655545095" sldId="580"/>
            <ac:cxnSpMk id="30" creationId="{DC4200BF-8323-4F44-90A2-2DD76C2D90A3}"/>
          </ac:cxnSpMkLst>
        </pc:cxnChg>
        <pc:cxnChg chg="mod">
          <ac:chgData name="Minesh Patel" userId="a66d4990ec83ac90" providerId="LiveId" clId="{3B5ECAAE-5248-4D4E-8AF1-07DD465667BE}" dt="2021-10-08T19:54:50.305" v="1611" actId="14100"/>
          <ac:cxnSpMkLst>
            <pc:docMk/>
            <pc:sldMk cId="2655545095" sldId="580"/>
            <ac:cxnSpMk id="38" creationId="{91FF5BFD-8FEC-4D62-B505-1C131C5E3C6E}"/>
          </ac:cxnSpMkLst>
        </pc:cxnChg>
        <pc:cxnChg chg="mod">
          <ac:chgData name="Minesh Patel" userId="a66d4990ec83ac90" providerId="LiveId" clId="{3B5ECAAE-5248-4D4E-8AF1-07DD465667BE}" dt="2021-10-08T19:52:18.680" v="1583" actId="14100"/>
          <ac:cxnSpMkLst>
            <pc:docMk/>
            <pc:sldMk cId="2655545095" sldId="580"/>
            <ac:cxnSpMk id="46" creationId="{FE9D3965-7DBA-463A-AC2C-2BC10FEC339B}"/>
          </ac:cxnSpMkLst>
        </pc:cxnChg>
        <pc:cxnChg chg="mod">
          <ac:chgData name="Minesh Patel" userId="a66d4990ec83ac90" providerId="LiveId" clId="{3B5ECAAE-5248-4D4E-8AF1-07DD465667BE}" dt="2021-10-08T19:52:41.148" v="1587" actId="1076"/>
          <ac:cxnSpMkLst>
            <pc:docMk/>
            <pc:sldMk cId="2655545095" sldId="580"/>
            <ac:cxnSpMk id="71" creationId="{43BEF4B6-4DBB-47A9-B0B1-B2D8232B9D2F}"/>
          </ac:cxnSpMkLst>
        </pc:cxnChg>
        <pc:cxnChg chg="mod">
          <ac:chgData name="Minesh Patel" userId="a66d4990ec83ac90" providerId="LiveId" clId="{3B5ECAAE-5248-4D4E-8AF1-07DD465667BE}" dt="2021-10-08T19:52:37.127" v="1586" actId="1076"/>
          <ac:cxnSpMkLst>
            <pc:docMk/>
            <pc:sldMk cId="2655545095" sldId="580"/>
            <ac:cxnSpMk id="72" creationId="{6AF6DD76-6C59-463F-808A-8ADAA974F43E}"/>
          </ac:cxnSpMkLst>
        </pc:cxnChg>
      </pc:sldChg>
      <pc:sldChg chg="modSp">
        <pc:chgData name="Minesh Patel" userId="a66d4990ec83ac90" providerId="LiveId" clId="{3B5ECAAE-5248-4D4E-8AF1-07DD465667BE}" dt="2021-10-08T19:34:02.649" v="1403" actId="20577"/>
        <pc:sldMkLst>
          <pc:docMk/>
          <pc:sldMk cId="2980466645" sldId="583"/>
        </pc:sldMkLst>
        <pc:spChg chg="mod">
          <ac:chgData name="Minesh Patel" userId="a66d4990ec83ac90" providerId="LiveId" clId="{3B5ECAAE-5248-4D4E-8AF1-07DD465667BE}" dt="2021-10-08T19:34:02.649" v="1403" actId="20577"/>
          <ac:spMkLst>
            <pc:docMk/>
            <pc:sldMk cId="2980466645" sldId="583"/>
            <ac:spMk id="7" creationId="{78FE383A-A0AC-4BD8-964A-8860C732BBE6}"/>
          </ac:spMkLst>
        </pc:spChg>
      </pc:sldChg>
      <pc:sldChg chg="modSp mod">
        <pc:chgData name="Minesh Patel" userId="a66d4990ec83ac90" providerId="LiveId" clId="{3B5ECAAE-5248-4D4E-8AF1-07DD465667BE}" dt="2021-10-08T19:34:58.547" v="1411" actId="207"/>
        <pc:sldMkLst>
          <pc:docMk/>
          <pc:sldMk cId="519374314" sldId="584"/>
        </pc:sldMkLst>
        <pc:spChg chg="mod">
          <ac:chgData name="Minesh Patel" userId="a66d4990ec83ac90" providerId="LiveId" clId="{3B5ECAAE-5248-4D4E-8AF1-07DD465667BE}" dt="2021-10-08T19:34:54.068" v="1408" actId="108"/>
          <ac:spMkLst>
            <pc:docMk/>
            <pc:sldMk cId="519374314" sldId="584"/>
            <ac:spMk id="147" creationId="{AAE2603F-0955-4748-87E1-A33432514F03}"/>
          </ac:spMkLst>
        </pc:spChg>
        <pc:spChg chg="mod">
          <ac:chgData name="Minesh Patel" userId="a66d4990ec83ac90" providerId="LiveId" clId="{3B5ECAAE-5248-4D4E-8AF1-07DD465667BE}" dt="2021-10-08T19:34:49.005" v="1406" actId="208"/>
          <ac:spMkLst>
            <pc:docMk/>
            <pc:sldMk cId="519374314" sldId="584"/>
            <ac:spMk id="153" creationId="{4B643972-1D34-485F-9819-82E9D4732731}"/>
          </ac:spMkLst>
        </pc:spChg>
        <pc:spChg chg="mod">
          <ac:chgData name="Minesh Patel" userId="a66d4990ec83ac90" providerId="LiveId" clId="{3B5ECAAE-5248-4D4E-8AF1-07DD465667BE}" dt="2021-10-08T19:34:58.547" v="1411" actId="207"/>
          <ac:spMkLst>
            <pc:docMk/>
            <pc:sldMk cId="519374314" sldId="584"/>
            <ac:spMk id="154" creationId="{06649D94-F937-466F-838B-FAD5753CB1B3}"/>
          </ac:spMkLst>
        </pc:spChg>
      </pc:sldChg>
      <pc:sldChg chg="addSp delSp modSp mod delAnim modAnim">
        <pc:chgData name="Minesh Patel" userId="a66d4990ec83ac90" providerId="LiveId" clId="{3B5ECAAE-5248-4D4E-8AF1-07DD465667BE}" dt="2021-10-08T17:35:04.155" v="649" actId="1076"/>
        <pc:sldMkLst>
          <pc:docMk/>
          <pc:sldMk cId="2938974279" sldId="585"/>
        </pc:sldMkLst>
        <pc:spChg chg="mod">
          <ac:chgData name="Minesh Patel" userId="a66d4990ec83ac90" providerId="LiveId" clId="{3B5ECAAE-5248-4D4E-8AF1-07DD465667BE}" dt="2021-10-08T13:57:15.712" v="466" actId="20577"/>
          <ac:spMkLst>
            <pc:docMk/>
            <pc:sldMk cId="2938974279" sldId="585"/>
            <ac:spMk id="2" creationId="{00000000-0000-0000-0000-000000000000}"/>
          </ac:spMkLst>
        </pc:spChg>
        <pc:spChg chg="mod">
          <ac:chgData name="Minesh Patel" userId="a66d4990ec83ac90" providerId="LiveId" clId="{3B5ECAAE-5248-4D4E-8AF1-07DD465667BE}" dt="2021-10-08T17:33:07.424" v="585" actId="20577"/>
          <ac:spMkLst>
            <pc:docMk/>
            <pc:sldMk cId="2938974279" sldId="585"/>
            <ac:spMk id="7" creationId="{78FE383A-A0AC-4BD8-964A-8860C732BBE6}"/>
          </ac:spMkLst>
        </pc:spChg>
        <pc:spChg chg="mod">
          <ac:chgData name="Minesh Patel" userId="a66d4990ec83ac90" providerId="LiveId" clId="{3B5ECAAE-5248-4D4E-8AF1-07DD465667BE}" dt="2021-10-08T17:32:18.403" v="563" actId="14100"/>
          <ac:spMkLst>
            <pc:docMk/>
            <pc:sldMk cId="2938974279" sldId="585"/>
            <ac:spMk id="60" creationId="{D7A852F8-5F93-4669-A2FB-039FF8973EB1}"/>
          </ac:spMkLst>
        </pc:spChg>
        <pc:spChg chg="mod">
          <ac:chgData name="Minesh Patel" userId="a66d4990ec83ac90" providerId="LiveId" clId="{3B5ECAAE-5248-4D4E-8AF1-07DD465667BE}" dt="2021-10-08T17:32:34.826" v="567" actId="1076"/>
          <ac:spMkLst>
            <pc:docMk/>
            <pc:sldMk cId="2938974279" sldId="585"/>
            <ac:spMk id="61" creationId="{2783DADE-6E35-449C-9846-BE4ECACD670E}"/>
          </ac:spMkLst>
        </pc:spChg>
        <pc:spChg chg="mod">
          <ac:chgData name="Minesh Patel" userId="a66d4990ec83ac90" providerId="LiveId" clId="{3B5ECAAE-5248-4D4E-8AF1-07DD465667BE}" dt="2021-10-08T13:57:57.820" v="477" actId="1076"/>
          <ac:spMkLst>
            <pc:docMk/>
            <pc:sldMk cId="2938974279" sldId="585"/>
            <ac:spMk id="62" creationId="{02E5912D-E912-4E77-AA99-46EB288846A5}"/>
          </ac:spMkLst>
        </pc:spChg>
        <pc:spChg chg="mod">
          <ac:chgData name="Minesh Patel" userId="a66d4990ec83ac90" providerId="LiveId" clId="{3B5ECAAE-5248-4D4E-8AF1-07DD465667BE}" dt="2021-10-08T17:32:28.809" v="565" actId="14100"/>
          <ac:spMkLst>
            <pc:docMk/>
            <pc:sldMk cId="2938974279" sldId="585"/>
            <ac:spMk id="66" creationId="{11959352-2BF6-484A-B2BB-F8BB7744C60D}"/>
          </ac:spMkLst>
        </pc:spChg>
        <pc:spChg chg="mod">
          <ac:chgData name="Minesh Patel" userId="a66d4990ec83ac90" providerId="LiveId" clId="{3B5ECAAE-5248-4D4E-8AF1-07DD465667BE}" dt="2021-10-08T17:32:32.063" v="566" actId="1076"/>
          <ac:spMkLst>
            <pc:docMk/>
            <pc:sldMk cId="2938974279" sldId="585"/>
            <ac:spMk id="67" creationId="{684531C7-36B5-4EAA-B967-0F97E0C9DC6E}"/>
          </ac:spMkLst>
        </pc:spChg>
        <pc:spChg chg="mod">
          <ac:chgData name="Minesh Patel" userId="a66d4990ec83ac90" providerId="LiveId" clId="{3B5ECAAE-5248-4D4E-8AF1-07DD465667BE}" dt="2021-10-08T13:57:44.764" v="471" actId="1076"/>
          <ac:spMkLst>
            <pc:docMk/>
            <pc:sldMk cId="2938974279" sldId="585"/>
            <ac:spMk id="68" creationId="{A95D93A3-3D37-4AD8-B728-D6689D7BE1E2}"/>
          </ac:spMkLst>
        </pc:spChg>
        <pc:spChg chg="add mod">
          <ac:chgData name="Minesh Patel" userId="a66d4990ec83ac90" providerId="LiveId" clId="{3B5ECAAE-5248-4D4E-8AF1-07DD465667BE}" dt="2021-10-08T13:57:38.331" v="469" actId="14100"/>
          <ac:spMkLst>
            <pc:docMk/>
            <pc:sldMk cId="2938974279" sldId="585"/>
            <ac:spMk id="69" creationId="{BF3B7F95-C3C2-4E28-9055-8310D58D5213}"/>
          </ac:spMkLst>
        </pc:spChg>
        <pc:spChg chg="add mod">
          <ac:chgData name="Minesh Patel" userId="a66d4990ec83ac90" providerId="LiveId" clId="{3B5ECAAE-5248-4D4E-8AF1-07DD465667BE}" dt="2021-10-08T17:34:56.177" v="646" actId="1076"/>
          <ac:spMkLst>
            <pc:docMk/>
            <pc:sldMk cId="2938974279" sldId="585"/>
            <ac:spMk id="71" creationId="{A3152697-AB8E-4FB6-AD5A-A33508C482C0}"/>
          </ac:spMkLst>
        </pc:spChg>
        <pc:spChg chg="add mod">
          <ac:chgData name="Minesh Patel" userId="a66d4990ec83ac90" providerId="LiveId" clId="{3B5ECAAE-5248-4D4E-8AF1-07DD465667BE}" dt="2021-10-08T14:08:18.352" v="528" actId="113"/>
          <ac:spMkLst>
            <pc:docMk/>
            <pc:sldMk cId="2938974279" sldId="585"/>
            <ac:spMk id="94" creationId="{B698E89B-5DF1-4D14-967C-EC6D7EF2DF25}"/>
          </ac:spMkLst>
        </pc:spChg>
        <pc:spChg chg="add mod">
          <ac:chgData name="Minesh Patel" userId="a66d4990ec83ac90" providerId="LiveId" clId="{3B5ECAAE-5248-4D4E-8AF1-07DD465667BE}" dt="2021-10-08T13:57:42.939" v="470" actId="1076"/>
          <ac:spMkLst>
            <pc:docMk/>
            <pc:sldMk cId="2938974279" sldId="585"/>
            <ac:spMk id="95" creationId="{F40CCAF1-7152-40BA-B10E-C42D89101FF4}"/>
          </ac:spMkLst>
        </pc:spChg>
        <pc:spChg chg="mod">
          <ac:chgData name="Minesh Patel" userId="a66d4990ec83ac90" providerId="LiveId" clId="{3B5ECAAE-5248-4D4E-8AF1-07DD465667BE}" dt="2021-10-08T17:35:04.155" v="649" actId="1076"/>
          <ac:spMkLst>
            <pc:docMk/>
            <pc:sldMk cId="2938974279" sldId="585"/>
            <ac:spMk id="100" creationId="{C27AEF90-5721-4CCF-A4CE-7D954FE9FBFD}"/>
          </ac:spMkLst>
        </pc:spChg>
        <pc:spChg chg="mod">
          <ac:chgData name="Minesh Patel" userId="a66d4990ec83ac90" providerId="LiveId" clId="{3B5ECAAE-5248-4D4E-8AF1-07DD465667BE}" dt="2021-10-08T17:34:59.856" v="647" actId="1076"/>
          <ac:spMkLst>
            <pc:docMk/>
            <pc:sldMk cId="2938974279" sldId="585"/>
            <ac:spMk id="102" creationId="{3DC8340A-CB63-40EE-A103-C54C1C61C31C}"/>
          </ac:spMkLst>
        </pc:spChg>
        <pc:spChg chg="mod">
          <ac:chgData name="Minesh Patel" userId="a66d4990ec83ac90" providerId="LiveId" clId="{3B5ECAAE-5248-4D4E-8AF1-07DD465667BE}" dt="2021-10-08T13:56:02.730" v="405" actId="1076"/>
          <ac:spMkLst>
            <pc:docMk/>
            <pc:sldMk cId="2938974279" sldId="585"/>
            <ac:spMk id="104" creationId="{95B75F31-35BC-44FC-A98F-EDC9191322D8}"/>
          </ac:spMkLst>
        </pc:spChg>
        <pc:spChg chg="mod">
          <ac:chgData name="Minesh Patel" userId="a66d4990ec83ac90" providerId="LiveId" clId="{3B5ECAAE-5248-4D4E-8AF1-07DD465667BE}" dt="2021-10-08T13:56:20.527" v="410"/>
          <ac:spMkLst>
            <pc:docMk/>
            <pc:sldMk cId="2938974279" sldId="585"/>
            <ac:spMk id="107" creationId="{C3DC01A2-DA0F-4EED-96C0-D561AF28683E}"/>
          </ac:spMkLst>
        </pc:spChg>
        <pc:spChg chg="mod">
          <ac:chgData name="Minesh Patel" userId="a66d4990ec83ac90" providerId="LiveId" clId="{3B5ECAAE-5248-4D4E-8AF1-07DD465667BE}" dt="2021-10-08T13:30:43.482" v="196" actId="1076"/>
          <ac:spMkLst>
            <pc:docMk/>
            <pc:sldMk cId="2938974279" sldId="585"/>
            <ac:spMk id="108" creationId="{42432421-F927-40E0-B072-B392275AD49A}"/>
          </ac:spMkLst>
        </pc:spChg>
        <pc:spChg chg="mod">
          <ac:chgData name="Minesh Patel" userId="a66d4990ec83ac90" providerId="LiveId" clId="{3B5ECAAE-5248-4D4E-8AF1-07DD465667BE}" dt="2021-10-08T13:56:20.527" v="410"/>
          <ac:spMkLst>
            <pc:docMk/>
            <pc:sldMk cId="2938974279" sldId="585"/>
            <ac:spMk id="110" creationId="{C22A7259-DAC3-4806-B1CB-3BD6507AD96F}"/>
          </ac:spMkLst>
        </pc:spChg>
        <pc:spChg chg="mod">
          <ac:chgData name="Minesh Patel" userId="a66d4990ec83ac90" providerId="LiveId" clId="{3B5ECAAE-5248-4D4E-8AF1-07DD465667BE}" dt="2021-10-08T13:56:20.527" v="410"/>
          <ac:spMkLst>
            <pc:docMk/>
            <pc:sldMk cId="2938974279" sldId="585"/>
            <ac:spMk id="112" creationId="{46774D6A-4CD8-4BF3-ABB9-82E5F3E6427D}"/>
          </ac:spMkLst>
        </pc:spChg>
        <pc:spChg chg="mod">
          <ac:chgData name="Minesh Patel" userId="a66d4990ec83ac90" providerId="LiveId" clId="{3B5ECAAE-5248-4D4E-8AF1-07DD465667BE}" dt="2021-10-08T13:57:29.585" v="467"/>
          <ac:spMkLst>
            <pc:docMk/>
            <pc:sldMk cId="2938974279" sldId="585"/>
            <ac:spMk id="115" creationId="{01D4EC6C-D758-4FE9-BCA2-D8B8AD688B00}"/>
          </ac:spMkLst>
        </pc:spChg>
        <pc:spChg chg="mod">
          <ac:chgData name="Minesh Patel" userId="a66d4990ec83ac90" providerId="LiveId" clId="{3B5ECAAE-5248-4D4E-8AF1-07DD465667BE}" dt="2021-10-08T13:57:29.585" v="467"/>
          <ac:spMkLst>
            <pc:docMk/>
            <pc:sldMk cId="2938974279" sldId="585"/>
            <ac:spMk id="117" creationId="{F1A50848-3297-4AD1-AB48-D382701E2778}"/>
          </ac:spMkLst>
        </pc:spChg>
        <pc:spChg chg="mod">
          <ac:chgData name="Minesh Patel" userId="a66d4990ec83ac90" providerId="LiveId" clId="{3B5ECAAE-5248-4D4E-8AF1-07DD465667BE}" dt="2021-10-08T13:57:29.585" v="467"/>
          <ac:spMkLst>
            <pc:docMk/>
            <pc:sldMk cId="2938974279" sldId="585"/>
            <ac:spMk id="119" creationId="{E6573854-D5C8-4583-B305-B37E7D6C432F}"/>
          </ac:spMkLst>
        </pc:spChg>
        <pc:spChg chg="mod">
          <ac:chgData name="Minesh Patel" userId="a66d4990ec83ac90" providerId="LiveId" clId="{3B5ECAAE-5248-4D4E-8AF1-07DD465667BE}" dt="2021-10-08T17:31:37.389" v="560" actId="207"/>
          <ac:spMkLst>
            <pc:docMk/>
            <pc:sldMk cId="2938974279" sldId="585"/>
            <ac:spMk id="122" creationId="{150CFECD-02E1-40B5-8C8C-07325038F04F}"/>
          </ac:spMkLst>
        </pc:spChg>
        <pc:spChg chg="mod">
          <ac:chgData name="Minesh Patel" userId="a66d4990ec83ac90" providerId="LiveId" clId="{3B5ECAAE-5248-4D4E-8AF1-07DD465667BE}" dt="2021-10-08T13:58:23.699" v="485" actId="14100"/>
          <ac:spMkLst>
            <pc:docMk/>
            <pc:sldMk cId="2938974279" sldId="585"/>
            <ac:spMk id="124" creationId="{020F744A-76DF-4EDB-ABA8-2628A75C1545}"/>
          </ac:spMkLst>
        </pc:spChg>
        <pc:spChg chg="mod">
          <ac:chgData name="Minesh Patel" userId="a66d4990ec83ac90" providerId="LiveId" clId="{3B5ECAAE-5248-4D4E-8AF1-07DD465667BE}" dt="2021-10-08T14:00:03.835" v="499" actId="14100"/>
          <ac:spMkLst>
            <pc:docMk/>
            <pc:sldMk cId="2938974279" sldId="585"/>
            <ac:spMk id="126" creationId="{E77597B1-46C1-4E51-9664-7ECEE0E3B767}"/>
          </ac:spMkLst>
        </pc:spChg>
        <pc:spChg chg="mod">
          <ac:chgData name="Minesh Patel" userId="a66d4990ec83ac90" providerId="LiveId" clId="{3B5ECAAE-5248-4D4E-8AF1-07DD465667BE}" dt="2021-10-08T13:32:34.138" v="199" actId="1076"/>
          <ac:spMkLst>
            <pc:docMk/>
            <pc:sldMk cId="2938974279" sldId="585"/>
            <ac:spMk id="147" creationId="{98B79FB7-5C1E-43F5-9187-FF99D6ADF753}"/>
          </ac:spMkLst>
        </pc:spChg>
        <pc:spChg chg="mod">
          <ac:chgData name="Minesh Patel" userId="a66d4990ec83ac90" providerId="LiveId" clId="{3B5ECAAE-5248-4D4E-8AF1-07DD465667BE}" dt="2021-10-08T13:32:40.163" v="200" actId="14100"/>
          <ac:spMkLst>
            <pc:docMk/>
            <pc:sldMk cId="2938974279" sldId="585"/>
            <ac:spMk id="149" creationId="{C659310B-0C1F-4084-88C5-C606C196161F}"/>
          </ac:spMkLst>
        </pc:spChg>
        <pc:spChg chg="mod">
          <ac:chgData name="Minesh Patel" userId="a66d4990ec83ac90" providerId="LiveId" clId="{3B5ECAAE-5248-4D4E-8AF1-07DD465667BE}" dt="2021-10-08T13:31:12.147" v="197" actId="14100"/>
          <ac:spMkLst>
            <pc:docMk/>
            <pc:sldMk cId="2938974279" sldId="585"/>
            <ac:spMk id="164" creationId="{95C7795A-FE0F-4BB6-AA60-592EF64DF058}"/>
          </ac:spMkLst>
        </pc:spChg>
        <pc:spChg chg="mod">
          <ac:chgData name="Minesh Patel" userId="a66d4990ec83ac90" providerId="LiveId" clId="{3B5ECAAE-5248-4D4E-8AF1-07DD465667BE}" dt="2021-10-08T13:29:18.581" v="181" actId="1038"/>
          <ac:spMkLst>
            <pc:docMk/>
            <pc:sldMk cId="2938974279" sldId="585"/>
            <ac:spMk id="167" creationId="{64392AF9-FD09-489E-97CF-F4750CAC8102}"/>
          </ac:spMkLst>
        </pc:spChg>
        <pc:grpChg chg="del">
          <ac:chgData name="Minesh Patel" userId="a66d4990ec83ac90" providerId="LiveId" clId="{3B5ECAAE-5248-4D4E-8AF1-07DD465667BE}" dt="2021-10-08T13:33:24.880" v="202" actId="478"/>
          <ac:grpSpMkLst>
            <pc:docMk/>
            <pc:sldMk cId="2938974279" sldId="585"/>
            <ac:grpSpMk id="3" creationId="{FAF10E96-234C-4AD3-B56C-1F2BBF0C9DC5}"/>
          </ac:grpSpMkLst>
        </pc:grpChg>
        <pc:grpChg chg="del">
          <ac:chgData name="Minesh Patel" userId="a66d4990ec83ac90" providerId="LiveId" clId="{3B5ECAAE-5248-4D4E-8AF1-07DD465667BE}" dt="2021-10-08T13:33:28.139" v="203" actId="478"/>
          <ac:grpSpMkLst>
            <pc:docMk/>
            <pc:sldMk cId="2938974279" sldId="585"/>
            <ac:grpSpMk id="5" creationId="{67FC1455-0DB6-455C-9111-80C36CED9D5A}"/>
          </ac:grpSpMkLst>
        </pc:grpChg>
        <pc:grpChg chg="del">
          <ac:chgData name="Minesh Patel" userId="a66d4990ec83ac90" providerId="LiveId" clId="{3B5ECAAE-5248-4D4E-8AF1-07DD465667BE}" dt="2021-10-08T13:33:28.139" v="203" actId="478"/>
          <ac:grpSpMkLst>
            <pc:docMk/>
            <pc:sldMk cId="2938974279" sldId="585"/>
            <ac:grpSpMk id="6" creationId="{5CE0E511-B805-49BE-A72A-779338FC3FB1}"/>
          </ac:grpSpMkLst>
        </pc:grpChg>
        <pc:grpChg chg="add mod">
          <ac:chgData name="Minesh Patel" userId="a66d4990ec83ac90" providerId="LiveId" clId="{3B5ECAAE-5248-4D4E-8AF1-07DD465667BE}" dt="2021-10-08T17:30:55.527" v="541" actId="1076"/>
          <ac:grpSpMkLst>
            <pc:docMk/>
            <pc:sldMk cId="2938974279" sldId="585"/>
            <ac:grpSpMk id="59" creationId="{2FA9FABA-DE02-4442-9C28-AA92B7BF9AE5}"/>
          </ac:grpSpMkLst>
        </pc:grpChg>
        <pc:grpChg chg="add mod">
          <ac:chgData name="Minesh Patel" userId="a66d4990ec83ac90" providerId="LiveId" clId="{3B5ECAAE-5248-4D4E-8AF1-07DD465667BE}" dt="2021-10-08T17:30:55.043" v="540" actId="1076"/>
          <ac:grpSpMkLst>
            <pc:docMk/>
            <pc:sldMk cId="2938974279" sldId="585"/>
            <ac:grpSpMk id="65" creationId="{AAD7DC96-2EDC-4402-B763-7AC1408E4797}"/>
          </ac:grpSpMkLst>
        </pc:grpChg>
        <pc:grpChg chg="add mod">
          <ac:chgData name="Minesh Patel" userId="a66d4990ec83ac90" providerId="LiveId" clId="{3B5ECAAE-5248-4D4E-8AF1-07DD465667BE}" dt="2021-10-08T17:34:37.337" v="643" actId="1076"/>
          <ac:grpSpMkLst>
            <pc:docMk/>
            <pc:sldMk cId="2938974279" sldId="585"/>
            <ac:grpSpMk id="96" creationId="{C94F8922-4D84-4EAB-8798-29A613F220EA}"/>
          </ac:grpSpMkLst>
        </pc:grpChg>
        <pc:grpChg chg="mod">
          <ac:chgData name="Minesh Patel" userId="a66d4990ec83ac90" providerId="LiveId" clId="{3B5ECAAE-5248-4D4E-8AF1-07DD465667BE}" dt="2021-10-08T13:55:26.695" v="389"/>
          <ac:grpSpMkLst>
            <pc:docMk/>
            <pc:sldMk cId="2938974279" sldId="585"/>
            <ac:grpSpMk id="101" creationId="{C48DB577-9999-465A-94EE-6E8A083F7B62}"/>
          </ac:grpSpMkLst>
        </pc:grpChg>
        <pc:grpChg chg="add del mod">
          <ac:chgData name="Minesh Patel" userId="a66d4990ec83ac90" providerId="LiveId" clId="{3B5ECAAE-5248-4D4E-8AF1-07DD465667BE}" dt="2021-10-08T13:56:22.098" v="411"/>
          <ac:grpSpMkLst>
            <pc:docMk/>
            <pc:sldMk cId="2938974279" sldId="585"/>
            <ac:grpSpMk id="106" creationId="{D9225719-3DB7-45E2-AB98-5388E925F66D}"/>
          </ac:grpSpMkLst>
        </pc:grpChg>
        <pc:grpChg chg="mod">
          <ac:chgData name="Minesh Patel" userId="a66d4990ec83ac90" providerId="LiveId" clId="{3B5ECAAE-5248-4D4E-8AF1-07DD465667BE}" dt="2021-10-08T13:56:20.527" v="410"/>
          <ac:grpSpMkLst>
            <pc:docMk/>
            <pc:sldMk cId="2938974279" sldId="585"/>
            <ac:grpSpMk id="109" creationId="{A1975C56-8B82-4DCB-8E42-480AA1A74D93}"/>
          </ac:grpSpMkLst>
        </pc:grpChg>
        <pc:grpChg chg="add del mod">
          <ac:chgData name="Minesh Patel" userId="a66d4990ec83ac90" providerId="LiveId" clId="{3B5ECAAE-5248-4D4E-8AF1-07DD465667BE}" dt="2021-10-08T13:57:31.140" v="468"/>
          <ac:grpSpMkLst>
            <pc:docMk/>
            <pc:sldMk cId="2938974279" sldId="585"/>
            <ac:grpSpMk id="114" creationId="{ED5B7513-BAD3-4556-9A95-6619C6D452F7}"/>
          </ac:grpSpMkLst>
        </pc:grpChg>
        <pc:grpChg chg="mod">
          <ac:chgData name="Minesh Patel" userId="a66d4990ec83ac90" providerId="LiveId" clId="{3B5ECAAE-5248-4D4E-8AF1-07DD465667BE}" dt="2021-10-08T13:57:29.585" v="467"/>
          <ac:grpSpMkLst>
            <pc:docMk/>
            <pc:sldMk cId="2938974279" sldId="585"/>
            <ac:grpSpMk id="116" creationId="{6A4AAD57-167D-414F-8FF1-CB09031F46DE}"/>
          </ac:grpSpMkLst>
        </pc:grpChg>
        <pc:grpChg chg="add mod">
          <ac:chgData name="Minesh Patel" userId="a66d4990ec83ac90" providerId="LiveId" clId="{3B5ECAAE-5248-4D4E-8AF1-07DD465667BE}" dt="2021-10-08T13:58:15.094" v="483" actId="1076"/>
          <ac:grpSpMkLst>
            <pc:docMk/>
            <pc:sldMk cId="2938974279" sldId="585"/>
            <ac:grpSpMk id="121" creationId="{5BBE08BB-9A56-416D-9675-1FC2775B44CE}"/>
          </ac:grpSpMkLst>
        </pc:grpChg>
        <pc:grpChg chg="mod">
          <ac:chgData name="Minesh Patel" userId="a66d4990ec83ac90" providerId="LiveId" clId="{3B5ECAAE-5248-4D4E-8AF1-07DD465667BE}" dt="2021-10-08T13:58:11.993" v="482"/>
          <ac:grpSpMkLst>
            <pc:docMk/>
            <pc:sldMk cId="2938974279" sldId="585"/>
            <ac:grpSpMk id="123" creationId="{EE110229-ADFB-4A20-948E-966B93A8D20B}"/>
          </ac:grpSpMkLst>
        </pc:grpChg>
        <pc:cxnChg chg="add mod">
          <ac:chgData name="Minesh Patel" userId="a66d4990ec83ac90" providerId="LiveId" clId="{3B5ECAAE-5248-4D4E-8AF1-07DD465667BE}" dt="2021-10-08T17:34:56.177" v="646" actId="1076"/>
          <ac:cxnSpMkLst>
            <pc:docMk/>
            <pc:sldMk cId="2938974279" sldId="585"/>
            <ac:cxnSpMk id="63" creationId="{7922925A-E5BE-4518-8261-5725B5D88990}"/>
          </ac:cxnSpMkLst>
        </pc:cxnChg>
        <pc:cxnChg chg="add mod">
          <ac:chgData name="Minesh Patel" userId="a66d4990ec83ac90" providerId="LiveId" clId="{3B5ECAAE-5248-4D4E-8AF1-07DD465667BE}" dt="2021-10-08T17:34:37.337" v="643" actId="1076"/>
          <ac:cxnSpMkLst>
            <pc:docMk/>
            <pc:sldMk cId="2938974279" sldId="585"/>
            <ac:cxnSpMk id="72" creationId="{D188ACCC-7728-4EE0-B22D-AC8D95FE22C3}"/>
          </ac:cxnSpMkLst>
        </pc:cxnChg>
        <pc:cxnChg chg="add mod">
          <ac:chgData name="Minesh Patel" userId="a66d4990ec83ac90" providerId="LiveId" clId="{3B5ECAAE-5248-4D4E-8AF1-07DD465667BE}" dt="2021-10-08T13:57:42.939" v="470" actId="1076"/>
          <ac:cxnSpMkLst>
            <pc:docMk/>
            <pc:sldMk cId="2938974279" sldId="585"/>
            <ac:cxnSpMk id="75" creationId="{61F1364C-A0F2-4765-8C05-356002778A87}"/>
          </ac:cxnSpMkLst>
        </pc:cxnChg>
        <pc:cxnChg chg="mod">
          <ac:chgData name="Minesh Patel" userId="a66d4990ec83ac90" providerId="LiveId" clId="{3B5ECAAE-5248-4D4E-8AF1-07DD465667BE}" dt="2021-10-08T13:33:24.880" v="202" actId="478"/>
          <ac:cxnSpMkLst>
            <pc:docMk/>
            <pc:sldMk cId="2938974279" sldId="585"/>
            <ac:cxnSpMk id="84" creationId="{857486E1-7235-4B3C-83D3-A92EFDC5C532}"/>
          </ac:cxnSpMkLst>
        </pc:cxnChg>
        <pc:cxnChg chg="mod">
          <ac:chgData name="Minesh Patel" userId="a66d4990ec83ac90" providerId="LiveId" clId="{3B5ECAAE-5248-4D4E-8AF1-07DD465667BE}" dt="2021-10-08T17:35:01.823" v="648" actId="1076"/>
          <ac:cxnSpMkLst>
            <pc:docMk/>
            <pc:sldMk cId="2938974279" sldId="585"/>
            <ac:cxnSpMk id="103" creationId="{68F9B8A3-49DB-4A6D-B40E-6ECB549EB02C}"/>
          </ac:cxnSpMkLst>
        </pc:cxnChg>
        <pc:cxnChg chg="mod">
          <ac:chgData name="Minesh Patel" userId="a66d4990ec83ac90" providerId="LiveId" clId="{3B5ECAAE-5248-4D4E-8AF1-07DD465667BE}" dt="2021-10-08T17:34:13.976" v="637" actId="1076"/>
          <ac:cxnSpMkLst>
            <pc:docMk/>
            <pc:sldMk cId="2938974279" sldId="585"/>
            <ac:cxnSpMk id="105" creationId="{69958371-E52A-439C-BE34-2C2A0CCD03F8}"/>
          </ac:cxnSpMkLst>
        </pc:cxnChg>
        <pc:cxnChg chg="mod">
          <ac:chgData name="Minesh Patel" userId="a66d4990ec83ac90" providerId="LiveId" clId="{3B5ECAAE-5248-4D4E-8AF1-07DD465667BE}" dt="2021-10-08T13:56:20.527" v="410"/>
          <ac:cxnSpMkLst>
            <pc:docMk/>
            <pc:sldMk cId="2938974279" sldId="585"/>
            <ac:cxnSpMk id="111" creationId="{D12A3001-09FB-4475-B9C9-04BAF5B85AFB}"/>
          </ac:cxnSpMkLst>
        </pc:cxnChg>
        <pc:cxnChg chg="mod">
          <ac:chgData name="Minesh Patel" userId="a66d4990ec83ac90" providerId="LiveId" clId="{3B5ECAAE-5248-4D4E-8AF1-07DD465667BE}" dt="2021-10-08T13:56:20.527" v="410"/>
          <ac:cxnSpMkLst>
            <pc:docMk/>
            <pc:sldMk cId="2938974279" sldId="585"/>
            <ac:cxnSpMk id="113" creationId="{29745E83-461C-4C4A-9D85-082C42175644}"/>
          </ac:cxnSpMkLst>
        </pc:cxnChg>
        <pc:cxnChg chg="mod">
          <ac:chgData name="Minesh Patel" userId="a66d4990ec83ac90" providerId="LiveId" clId="{3B5ECAAE-5248-4D4E-8AF1-07DD465667BE}" dt="2021-10-08T13:57:29.585" v="467"/>
          <ac:cxnSpMkLst>
            <pc:docMk/>
            <pc:sldMk cId="2938974279" sldId="585"/>
            <ac:cxnSpMk id="118" creationId="{8D8D0906-A110-4562-96F6-9D826C523889}"/>
          </ac:cxnSpMkLst>
        </pc:cxnChg>
        <pc:cxnChg chg="mod">
          <ac:chgData name="Minesh Patel" userId="a66d4990ec83ac90" providerId="LiveId" clId="{3B5ECAAE-5248-4D4E-8AF1-07DD465667BE}" dt="2021-10-08T13:57:29.585" v="467"/>
          <ac:cxnSpMkLst>
            <pc:docMk/>
            <pc:sldMk cId="2938974279" sldId="585"/>
            <ac:cxnSpMk id="120" creationId="{27376646-D0A2-4CDF-A6A2-72A3C1A71624}"/>
          </ac:cxnSpMkLst>
        </pc:cxnChg>
        <pc:cxnChg chg="mod">
          <ac:chgData name="Minesh Patel" userId="a66d4990ec83ac90" providerId="LiveId" clId="{3B5ECAAE-5248-4D4E-8AF1-07DD465667BE}" dt="2021-10-08T13:58:29.116" v="488" actId="14100"/>
          <ac:cxnSpMkLst>
            <pc:docMk/>
            <pc:sldMk cId="2938974279" sldId="585"/>
            <ac:cxnSpMk id="125" creationId="{62588220-37C2-45A3-9D5E-C2D472188FCF}"/>
          </ac:cxnSpMkLst>
        </pc:cxnChg>
        <pc:cxnChg chg="mod">
          <ac:chgData name="Minesh Patel" userId="a66d4990ec83ac90" providerId="LiveId" clId="{3B5ECAAE-5248-4D4E-8AF1-07DD465667BE}" dt="2021-10-08T13:58:52.668" v="496" actId="14100"/>
          <ac:cxnSpMkLst>
            <pc:docMk/>
            <pc:sldMk cId="2938974279" sldId="585"/>
            <ac:cxnSpMk id="127" creationId="{9DEEA61D-2D7D-427B-9CAC-AB5F868AB566}"/>
          </ac:cxnSpMkLst>
        </pc:cxnChg>
        <pc:cxnChg chg="mod">
          <ac:chgData name="Minesh Patel" userId="a66d4990ec83ac90" providerId="LiveId" clId="{3B5ECAAE-5248-4D4E-8AF1-07DD465667BE}" dt="2021-10-08T13:30:29.283" v="194" actId="14100"/>
          <ac:cxnSpMkLst>
            <pc:docMk/>
            <pc:sldMk cId="2938974279" sldId="585"/>
            <ac:cxnSpMk id="148" creationId="{5BE4E46B-2060-48F3-B11A-1FF289CE93BE}"/>
          </ac:cxnSpMkLst>
        </pc:cxnChg>
        <pc:cxnChg chg="mod">
          <ac:chgData name="Minesh Patel" userId="a66d4990ec83ac90" providerId="LiveId" clId="{3B5ECAAE-5248-4D4E-8AF1-07DD465667BE}" dt="2021-10-08T13:30:31.931" v="195" actId="14100"/>
          <ac:cxnSpMkLst>
            <pc:docMk/>
            <pc:sldMk cId="2938974279" sldId="585"/>
            <ac:cxnSpMk id="150" creationId="{75854453-BC9B-4109-A21A-67D5E3BDC421}"/>
          </ac:cxnSpMkLst>
        </pc:cxnChg>
        <pc:cxnChg chg="mod">
          <ac:chgData name="Minesh Patel" userId="a66d4990ec83ac90" providerId="LiveId" clId="{3B5ECAAE-5248-4D4E-8AF1-07DD465667BE}" dt="2021-10-08T13:29:26.530" v="183" actId="14100"/>
          <ac:cxnSpMkLst>
            <pc:docMk/>
            <pc:sldMk cId="2938974279" sldId="585"/>
            <ac:cxnSpMk id="166" creationId="{26A0714A-13CA-476D-8145-35BCF6FA0188}"/>
          </ac:cxnSpMkLst>
        </pc:cxnChg>
        <pc:cxnChg chg="mod">
          <ac:chgData name="Minesh Patel" userId="a66d4990ec83ac90" providerId="LiveId" clId="{3B5ECAAE-5248-4D4E-8AF1-07DD465667BE}" dt="2021-10-08T13:29:24.077" v="182" actId="14100"/>
          <ac:cxnSpMkLst>
            <pc:docMk/>
            <pc:sldMk cId="2938974279" sldId="585"/>
            <ac:cxnSpMk id="168" creationId="{0D4E6838-A554-4E90-8B2D-EEF9047FE4E3}"/>
          </ac:cxnSpMkLst>
        </pc:cxnChg>
      </pc:sldChg>
      <pc:sldChg chg="modSp mod">
        <pc:chgData name="Minesh Patel" userId="a66d4990ec83ac90" providerId="LiveId" clId="{3B5ECAAE-5248-4D4E-8AF1-07DD465667BE}" dt="2021-10-08T19:54:29.347" v="1609" actId="1076"/>
        <pc:sldMkLst>
          <pc:docMk/>
          <pc:sldMk cId="1405234968" sldId="586"/>
        </pc:sldMkLst>
        <pc:spChg chg="mod">
          <ac:chgData name="Minesh Patel" userId="a66d4990ec83ac90" providerId="LiveId" clId="{3B5ECAAE-5248-4D4E-8AF1-07DD465667BE}" dt="2021-10-08T19:54:02.878" v="1604" actId="1076"/>
          <ac:spMkLst>
            <pc:docMk/>
            <pc:sldMk cId="1405234968" sldId="586"/>
            <ac:spMk id="153" creationId="{B6D7DF48-00B8-4DAA-B8F0-4F906898E061}"/>
          </ac:spMkLst>
        </pc:spChg>
        <pc:spChg chg="mod">
          <ac:chgData name="Minesh Patel" userId="a66d4990ec83ac90" providerId="LiveId" clId="{3B5ECAAE-5248-4D4E-8AF1-07DD465667BE}" dt="2021-10-08T19:54:02.878" v="1604" actId="1076"/>
          <ac:spMkLst>
            <pc:docMk/>
            <pc:sldMk cId="1405234968" sldId="586"/>
            <ac:spMk id="155" creationId="{6FDDE334-688C-4FA4-8706-D31CD562036C}"/>
          </ac:spMkLst>
        </pc:spChg>
        <pc:spChg chg="mod">
          <ac:chgData name="Minesh Patel" userId="a66d4990ec83ac90" providerId="LiveId" clId="{3B5ECAAE-5248-4D4E-8AF1-07DD465667BE}" dt="2021-10-08T19:53:31.661" v="1597" actId="1076"/>
          <ac:spMkLst>
            <pc:docMk/>
            <pc:sldMk cId="1405234968" sldId="586"/>
            <ac:spMk id="158" creationId="{AA1E803B-0BA2-42A1-8C42-700805E0AC60}"/>
          </ac:spMkLst>
        </pc:spChg>
        <pc:spChg chg="mod">
          <ac:chgData name="Minesh Patel" userId="a66d4990ec83ac90" providerId="LiveId" clId="{3B5ECAAE-5248-4D4E-8AF1-07DD465667BE}" dt="2021-10-08T19:53:34.767" v="1598" actId="1076"/>
          <ac:spMkLst>
            <pc:docMk/>
            <pc:sldMk cId="1405234968" sldId="586"/>
            <ac:spMk id="159" creationId="{39245C2B-D674-4E14-BB1F-E1EC33C0A567}"/>
          </ac:spMkLst>
        </pc:spChg>
        <pc:spChg chg="mod">
          <ac:chgData name="Minesh Patel" userId="a66d4990ec83ac90" providerId="LiveId" clId="{3B5ECAAE-5248-4D4E-8AF1-07DD465667BE}" dt="2021-10-08T19:54:16.513" v="1607" actId="1076"/>
          <ac:spMkLst>
            <pc:docMk/>
            <pc:sldMk cId="1405234968" sldId="586"/>
            <ac:spMk id="162" creationId="{F0B4F1E7-0865-469B-8451-92DF6FD60DC0}"/>
          </ac:spMkLst>
        </pc:spChg>
        <pc:spChg chg="mod">
          <ac:chgData name="Minesh Patel" userId="a66d4990ec83ac90" providerId="LiveId" clId="{3B5ECAAE-5248-4D4E-8AF1-07DD465667BE}" dt="2021-10-08T19:54:29.347" v="1609" actId="1076"/>
          <ac:spMkLst>
            <pc:docMk/>
            <pc:sldMk cId="1405234968" sldId="586"/>
            <ac:spMk id="172" creationId="{903F2982-3D6F-4F2C-97B2-D08306260316}"/>
          </ac:spMkLst>
        </pc:spChg>
        <pc:grpChg chg="mod">
          <ac:chgData name="Minesh Patel" userId="a66d4990ec83ac90" providerId="LiveId" clId="{3B5ECAAE-5248-4D4E-8AF1-07DD465667BE}" dt="2021-10-08T19:54:24.248" v="1608" actId="1076"/>
          <ac:grpSpMkLst>
            <pc:docMk/>
            <pc:sldMk cId="1405234968" sldId="586"/>
            <ac:grpSpMk id="3" creationId="{423A425A-FC38-4C7E-A2EB-1DFA1B25F0C6}"/>
          </ac:grpSpMkLst>
        </pc:grpChg>
        <pc:grpChg chg="mod">
          <ac:chgData name="Minesh Patel" userId="a66d4990ec83ac90" providerId="LiveId" clId="{3B5ECAAE-5248-4D4E-8AF1-07DD465667BE}" dt="2021-10-08T19:54:24.248" v="1608" actId="1076"/>
          <ac:grpSpMkLst>
            <pc:docMk/>
            <pc:sldMk cId="1405234968" sldId="586"/>
            <ac:grpSpMk id="5" creationId="{40E3DBEA-B207-47C8-A3FE-61730F3BBA4B}"/>
          </ac:grpSpMkLst>
        </pc:grpChg>
        <pc:cxnChg chg="mod">
          <ac:chgData name="Minesh Patel" userId="a66d4990ec83ac90" providerId="LiveId" clId="{3B5ECAAE-5248-4D4E-8AF1-07DD465667BE}" dt="2021-10-08T19:53:47.202" v="1602" actId="1076"/>
          <ac:cxnSpMkLst>
            <pc:docMk/>
            <pc:sldMk cId="1405234968" sldId="586"/>
            <ac:cxnSpMk id="160" creationId="{B7827602-DC59-402D-A7D7-B412F7BDDB28}"/>
          </ac:cxnSpMkLst>
        </pc:cxnChg>
        <pc:cxnChg chg="mod">
          <ac:chgData name="Minesh Patel" userId="a66d4990ec83ac90" providerId="LiveId" clId="{3B5ECAAE-5248-4D4E-8AF1-07DD465667BE}" dt="2021-10-08T19:53:57.152" v="1603" actId="1076"/>
          <ac:cxnSpMkLst>
            <pc:docMk/>
            <pc:sldMk cId="1405234968" sldId="586"/>
            <ac:cxnSpMk id="161" creationId="{B15AF3F1-5ABC-4FD5-9E6E-879EE6889CC6}"/>
          </ac:cxnSpMkLst>
        </pc:cxnChg>
        <pc:cxnChg chg="mod">
          <ac:chgData name="Minesh Patel" userId="a66d4990ec83ac90" providerId="LiveId" clId="{3B5ECAAE-5248-4D4E-8AF1-07DD465667BE}" dt="2021-10-08T19:54:24.248" v="1608" actId="1076"/>
          <ac:cxnSpMkLst>
            <pc:docMk/>
            <pc:sldMk cId="1405234968" sldId="586"/>
            <ac:cxnSpMk id="163" creationId="{00D6AF54-1C23-4612-8EE2-8208DA4FBA1B}"/>
          </ac:cxnSpMkLst>
        </pc:cxnChg>
        <pc:cxnChg chg="mod">
          <ac:chgData name="Minesh Patel" userId="a66d4990ec83ac90" providerId="LiveId" clId="{3B5ECAAE-5248-4D4E-8AF1-07DD465667BE}" dt="2021-10-08T19:54:24.248" v="1608" actId="1076"/>
          <ac:cxnSpMkLst>
            <pc:docMk/>
            <pc:sldMk cId="1405234968" sldId="586"/>
            <ac:cxnSpMk id="165" creationId="{B5D1DB61-28CD-433B-B9BE-4CDFABE52ABA}"/>
          </ac:cxnSpMkLst>
        </pc:cxnChg>
      </pc:sldChg>
      <pc:sldChg chg="modSp mod">
        <pc:chgData name="Minesh Patel" userId="a66d4990ec83ac90" providerId="LiveId" clId="{3B5ECAAE-5248-4D4E-8AF1-07DD465667BE}" dt="2021-10-08T19:33:07.269" v="1362" actId="207"/>
        <pc:sldMkLst>
          <pc:docMk/>
          <pc:sldMk cId="3921920343" sldId="587"/>
        </pc:sldMkLst>
        <pc:spChg chg="mod">
          <ac:chgData name="Minesh Patel" userId="a66d4990ec83ac90" providerId="LiveId" clId="{3B5ECAAE-5248-4D4E-8AF1-07DD465667BE}" dt="2021-10-08T19:33:07.269" v="1362" actId="207"/>
          <ac:spMkLst>
            <pc:docMk/>
            <pc:sldMk cId="3921920343" sldId="587"/>
            <ac:spMk id="59" creationId="{FB182EEF-6079-4BB9-A3AB-FD13960CA9FD}"/>
          </ac:spMkLst>
        </pc:spChg>
        <pc:spChg chg="mod">
          <ac:chgData name="Minesh Patel" userId="a66d4990ec83ac90" providerId="LiveId" clId="{3B5ECAAE-5248-4D4E-8AF1-07DD465667BE}" dt="2021-10-08T17:39:33.671" v="688" actId="1076"/>
          <ac:spMkLst>
            <pc:docMk/>
            <pc:sldMk cId="3921920343" sldId="587"/>
            <ac:spMk id="61" creationId="{CEEA5927-7CB3-48F2-8DC5-1E500AEC1260}"/>
          </ac:spMkLst>
        </pc:spChg>
        <pc:spChg chg="mod">
          <ac:chgData name="Minesh Patel" userId="a66d4990ec83ac90" providerId="LiveId" clId="{3B5ECAAE-5248-4D4E-8AF1-07DD465667BE}" dt="2021-10-08T19:33:07.269" v="1362" actId="207"/>
          <ac:spMkLst>
            <pc:docMk/>
            <pc:sldMk cId="3921920343" sldId="587"/>
            <ac:spMk id="209" creationId="{7E65F68F-086E-4896-B928-AB1CEFE88662}"/>
          </ac:spMkLst>
        </pc:spChg>
      </pc:sldChg>
      <pc:sldChg chg="modSp mod">
        <pc:chgData name="Minesh Patel" userId="a66d4990ec83ac90" providerId="LiveId" clId="{3B5ECAAE-5248-4D4E-8AF1-07DD465667BE}" dt="2021-10-08T19:49:14.786" v="1552" actId="14100"/>
        <pc:sldMkLst>
          <pc:docMk/>
          <pc:sldMk cId="1274442336" sldId="591"/>
        </pc:sldMkLst>
        <pc:spChg chg="mod">
          <ac:chgData name="Minesh Patel" userId="a66d4990ec83ac90" providerId="LiveId" clId="{3B5ECAAE-5248-4D4E-8AF1-07DD465667BE}" dt="2021-10-08T19:48:10.647" v="1540" actId="1076"/>
          <ac:spMkLst>
            <pc:docMk/>
            <pc:sldMk cId="1274442336" sldId="591"/>
            <ac:spMk id="94" creationId="{D3FD4D91-4966-4BBC-9D4C-AE6339CA5A20}"/>
          </ac:spMkLst>
        </pc:spChg>
        <pc:spChg chg="mod">
          <ac:chgData name="Minesh Patel" userId="a66d4990ec83ac90" providerId="LiveId" clId="{3B5ECAAE-5248-4D4E-8AF1-07DD465667BE}" dt="2021-10-08T19:48:25.563" v="1544" actId="1076"/>
          <ac:spMkLst>
            <pc:docMk/>
            <pc:sldMk cId="1274442336" sldId="591"/>
            <ac:spMk id="95" creationId="{01CC4A1A-19A5-46DF-A238-0F56218F3624}"/>
          </ac:spMkLst>
        </pc:spChg>
        <pc:spChg chg="mod">
          <ac:chgData name="Minesh Patel" userId="a66d4990ec83ac90" providerId="LiveId" clId="{3B5ECAAE-5248-4D4E-8AF1-07DD465667BE}" dt="2021-10-08T19:47:58.952" v="1538" actId="1076"/>
          <ac:spMkLst>
            <pc:docMk/>
            <pc:sldMk cId="1274442336" sldId="591"/>
            <ac:spMk id="100" creationId="{8757A857-3D99-497A-8C0C-EEAECBF694C0}"/>
          </ac:spMkLst>
        </pc:spChg>
        <pc:spChg chg="mod">
          <ac:chgData name="Minesh Patel" userId="a66d4990ec83ac90" providerId="LiveId" clId="{3B5ECAAE-5248-4D4E-8AF1-07DD465667BE}" dt="2021-10-08T19:49:01.965" v="1549" actId="1076"/>
          <ac:spMkLst>
            <pc:docMk/>
            <pc:sldMk cId="1274442336" sldId="591"/>
            <ac:spMk id="101" creationId="{B373F18E-DEBC-42C1-9438-4219E1FB4630}"/>
          </ac:spMkLst>
        </pc:spChg>
        <pc:cxnChg chg="mod">
          <ac:chgData name="Minesh Patel" userId="a66d4990ec83ac90" providerId="LiveId" clId="{3B5ECAAE-5248-4D4E-8AF1-07DD465667BE}" dt="2021-10-08T19:48:29.902" v="1545" actId="14100"/>
          <ac:cxnSpMkLst>
            <pc:docMk/>
            <pc:sldMk cId="1274442336" sldId="591"/>
            <ac:cxnSpMk id="96" creationId="{67EE38FA-3931-4C24-930C-800B2BA3CCD1}"/>
          </ac:cxnSpMkLst>
        </pc:cxnChg>
        <pc:cxnChg chg="mod">
          <ac:chgData name="Minesh Patel" userId="a66d4990ec83ac90" providerId="LiveId" clId="{3B5ECAAE-5248-4D4E-8AF1-07DD465667BE}" dt="2021-10-08T19:47:22.253" v="1527" actId="14100"/>
          <ac:cxnSpMkLst>
            <pc:docMk/>
            <pc:sldMk cId="1274442336" sldId="591"/>
            <ac:cxnSpMk id="97" creationId="{EF3F6CF3-8A60-4C38-ABB4-611BFF82D6F4}"/>
          </ac:cxnSpMkLst>
        </pc:cxnChg>
        <pc:cxnChg chg="mod">
          <ac:chgData name="Minesh Patel" userId="a66d4990ec83ac90" providerId="LiveId" clId="{3B5ECAAE-5248-4D4E-8AF1-07DD465667BE}" dt="2021-10-08T19:49:14.786" v="1552" actId="14100"/>
          <ac:cxnSpMkLst>
            <pc:docMk/>
            <pc:sldMk cId="1274442336" sldId="591"/>
            <ac:cxnSpMk id="102" creationId="{7639E843-C0A4-4257-8B7E-193254680359}"/>
          </ac:cxnSpMkLst>
        </pc:cxnChg>
      </pc:sldChg>
      <pc:sldChg chg="add">
        <pc:chgData name="Minesh Patel" userId="a66d4990ec83ac90" providerId="LiveId" clId="{3B5ECAAE-5248-4D4E-8AF1-07DD465667BE}" dt="2021-10-09T01:48:33.559" v="2971"/>
        <pc:sldMkLst>
          <pc:docMk/>
          <pc:sldMk cId="151473718" sldId="592"/>
        </pc:sldMkLst>
      </pc:sldChg>
      <pc:sldChg chg="del">
        <pc:chgData name="Minesh Patel" userId="a66d4990ec83ac90" providerId="LiveId" clId="{3B5ECAAE-5248-4D4E-8AF1-07DD465667BE}" dt="2021-10-09T01:48:31.956" v="2970" actId="2696"/>
        <pc:sldMkLst>
          <pc:docMk/>
          <pc:sldMk cId="2192196981" sldId="592"/>
        </pc:sldMkLst>
      </pc:sldChg>
      <pc:sldChg chg="add">
        <pc:chgData name="Minesh Patel" userId="a66d4990ec83ac90" providerId="LiveId" clId="{3B5ECAAE-5248-4D4E-8AF1-07DD465667BE}" dt="2021-10-09T01:37:40.375" v="2748"/>
        <pc:sldMkLst>
          <pc:docMk/>
          <pc:sldMk cId="2321032318" sldId="593"/>
        </pc:sldMkLst>
      </pc:sldChg>
      <pc:sldChg chg="del">
        <pc:chgData name="Minesh Patel" userId="a66d4990ec83ac90" providerId="LiveId" clId="{3B5ECAAE-5248-4D4E-8AF1-07DD465667BE}" dt="2021-10-09T01:37:38.465" v="2747" actId="2696"/>
        <pc:sldMkLst>
          <pc:docMk/>
          <pc:sldMk cId="3214729441" sldId="593"/>
        </pc:sldMkLst>
      </pc:sldChg>
      <pc:sldChg chg="add">
        <pc:chgData name="Minesh Patel" userId="a66d4990ec83ac90" providerId="LiveId" clId="{3B5ECAAE-5248-4D4E-8AF1-07DD465667BE}" dt="2021-10-09T01:37:40.375" v="2748"/>
        <pc:sldMkLst>
          <pc:docMk/>
          <pc:sldMk cId="2789958436" sldId="594"/>
        </pc:sldMkLst>
      </pc:sldChg>
      <pc:sldChg chg="del">
        <pc:chgData name="Minesh Patel" userId="a66d4990ec83ac90" providerId="LiveId" clId="{3B5ECAAE-5248-4D4E-8AF1-07DD465667BE}" dt="2021-10-09T01:37:38.465" v="2747" actId="2696"/>
        <pc:sldMkLst>
          <pc:docMk/>
          <pc:sldMk cId="4246799632" sldId="594"/>
        </pc:sldMkLst>
      </pc:sldChg>
      <pc:sldChg chg="modSp mod addAnim delAnim">
        <pc:chgData name="Minesh Patel" userId="a66d4990ec83ac90" providerId="LiveId" clId="{3B5ECAAE-5248-4D4E-8AF1-07DD465667BE}" dt="2021-10-08T19:30:54.646" v="1359" actId="20577"/>
        <pc:sldMkLst>
          <pc:docMk/>
          <pc:sldMk cId="3129546188" sldId="598"/>
        </pc:sldMkLst>
        <pc:graphicFrameChg chg="mod modGraphic">
          <ac:chgData name="Minesh Patel" userId="a66d4990ec83ac90" providerId="LiveId" clId="{3B5ECAAE-5248-4D4E-8AF1-07DD465667BE}" dt="2021-10-08T19:30:54.646" v="1359" actId="20577"/>
          <ac:graphicFrameMkLst>
            <pc:docMk/>
            <pc:sldMk cId="3129546188" sldId="598"/>
            <ac:graphicFrameMk id="7" creationId="{3EE4C756-5B23-4D5C-802B-98907C53611C}"/>
          </ac:graphicFrameMkLst>
        </pc:graphicFrameChg>
      </pc:sldChg>
      <pc:sldChg chg="addSp delSp modSp mod">
        <pc:chgData name="Minesh Patel" userId="a66d4990ec83ac90" providerId="LiveId" clId="{3B5ECAAE-5248-4D4E-8AF1-07DD465667BE}" dt="2021-10-08T20:59:00.471" v="1711" actId="478"/>
        <pc:sldMkLst>
          <pc:docMk/>
          <pc:sldMk cId="1998323026" sldId="599"/>
        </pc:sldMkLst>
        <pc:picChg chg="add del mod modCrop">
          <ac:chgData name="Minesh Patel" userId="a66d4990ec83ac90" providerId="LiveId" clId="{3B5ECAAE-5248-4D4E-8AF1-07DD465667BE}" dt="2021-10-08T20:59:00.471" v="1711" actId="478"/>
          <ac:picMkLst>
            <pc:docMk/>
            <pc:sldMk cId="1998323026" sldId="599"/>
            <ac:picMk id="5" creationId="{33EA074B-B2B2-4836-9784-7C296F4A9815}"/>
          </ac:picMkLst>
        </pc:picChg>
      </pc:sldChg>
      <pc:sldChg chg="modSp mod">
        <pc:chgData name="Minesh Patel" userId="a66d4990ec83ac90" providerId="LiveId" clId="{3B5ECAAE-5248-4D4E-8AF1-07DD465667BE}" dt="2021-10-08T17:42:38.510" v="702" actId="20577"/>
        <pc:sldMkLst>
          <pc:docMk/>
          <pc:sldMk cId="3278768320" sldId="630"/>
        </pc:sldMkLst>
        <pc:spChg chg="mod">
          <ac:chgData name="Minesh Patel" userId="a66d4990ec83ac90" providerId="LiveId" clId="{3B5ECAAE-5248-4D4E-8AF1-07DD465667BE}" dt="2021-10-08T17:42:38.510" v="702" actId="20577"/>
          <ac:spMkLst>
            <pc:docMk/>
            <pc:sldMk cId="3278768320" sldId="630"/>
            <ac:spMk id="6" creationId="{509362F2-3D50-4939-83C9-B75ACD9FAF6D}"/>
          </ac:spMkLst>
        </pc:spChg>
      </pc:sldChg>
      <pc:sldChg chg="add">
        <pc:chgData name="Minesh Patel" userId="a66d4990ec83ac90" providerId="LiveId" clId="{3B5ECAAE-5248-4D4E-8AF1-07DD465667BE}" dt="2021-10-09T01:43:12.302" v="2835"/>
        <pc:sldMkLst>
          <pc:docMk/>
          <pc:sldMk cId="2193707514" sldId="634"/>
        </pc:sldMkLst>
      </pc:sldChg>
      <pc:sldChg chg="del">
        <pc:chgData name="Minesh Patel" userId="a66d4990ec83ac90" providerId="LiveId" clId="{3B5ECAAE-5248-4D4E-8AF1-07DD465667BE}" dt="2021-10-09T01:43:10.282" v="2834" actId="2696"/>
        <pc:sldMkLst>
          <pc:docMk/>
          <pc:sldMk cId="2372320854" sldId="634"/>
        </pc:sldMkLst>
      </pc:sldChg>
      <pc:sldChg chg="addSp delSp modSp mod modAnim">
        <pc:chgData name="Minesh Patel" userId="a66d4990ec83ac90" providerId="LiveId" clId="{3B5ECAAE-5248-4D4E-8AF1-07DD465667BE}" dt="2021-10-09T01:51:34.170" v="3089" actId="1076"/>
        <pc:sldMkLst>
          <pc:docMk/>
          <pc:sldMk cId="889819999" sldId="635"/>
        </pc:sldMkLst>
        <pc:spChg chg="mod">
          <ac:chgData name="Minesh Patel" userId="a66d4990ec83ac90" providerId="LiveId" clId="{3B5ECAAE-5248-4D4E-8AF1-07DD465667BE}" dt="2021-10-09T01:51:27.787" v="3086"/>
          <ac:spMkLst>
            <pc:docMk/>
            <pc:sldMk cId="889819999" sldId="635"/>
            <ac:spMk id="16" creationId="{BA20C057-1E1E-4E7F-BB52-A8276F177758}"/>
          </ac:spMkLst>
        </pc:spChg>
        <pc:spChg chg="mod">
          <ac:chgData name="Minesh Patel" userId="a66d4990ec83ac90" providerId="LiveId" clId="{3B5ECAAE-5248-4D4E-8AF1-07DD465667BE}" dt="2021-10-09T01:51:27.787" v="3086"/>
          <ac:spMkLst>
            <pc:docMk/>
            <pc:sldMk cId="889819999" sldId="635"/>
            <ac:spMk id="17" creationId="{70CFCFD0-6AF3-48EC-A6A2-4373D3C27526}"/>
          </ac:spMkLst>
        </pc:spChg>
        <pc:spChg chg="mod">
          <ac:chgData name="Minesh Patel" userId="a66d4990ec83ac90" providerId="LiveId" clId="{3B5ECAAE-5248-4D4E-8AF1-07DD465667BE}" dt="2021-10-09T01:51:27.787" v="3086"/>
          <ac:spMkLst>
            <pc:docMk/>
            <pc:sldMk cId="889819999" sldId="635"/>
            <ac:spMk id="18" creationId="{6DA9FF66-44CB-4648-AAD9-B695E4C4BCDB}"/>
          </ac:spMkLst>
        </pc:spChg>
        <pc:spChg chg="mod">
          <ac:chgData name="Minesh Patel" userId="a66d4990ec83ac90" providerId="LiveId" clId="{3B5ECAAE-5248-4D4E-8AF1-07DD465667BE}" dt="2021-10-09T01:51:27.787" v="3086"/>
          <ac:spMkLst>
            <pc:docMk/>
            <pc:sldMk cId="889819999" sldId="635"/>
            <ac:spMk id="19" creationId="{D1C35490-FA9F-43A0-9DC4-F825FA4A4788}"/>
          </ac:spMkLst>
        </pc:spChg>
        <pc:spChg chg="mod">
          <ac:chgData name="Minesh Patel" userId="a66d4990ec83ac90" providerId="LiveId" clId="{3B5ECAAE-5248-4D4E-8AF1-07DD465667BE}" dt="2021-10-09T01:51:27.787" v="3086"/>
          <ac:spMkLst>
            <pc:docMk/>
            <pc:sldMk cId="889819999" sldId="635"/>
            <ac:spMk id="20" creationId="{1BD37F73-F220-44F4-AD27-839E482CC4C9}"/>
          </ac:spMkLst>
        </pc:spChg>
        <pc:spChg chg="mod">
          <ac:chgData name="Minesh Patel" userId="a66d4990ec83ac90" providerId="LiveId" clId="{3B5ECAAE-5248-4D4E-8AF1-07DD465667BE}" dt="2021-10-09T01:51:27.787" v="3086"/>
          <ac:spMkLst>
            <pc:docMk/>
            <pc:sldMk cId="889819999" sldId="635"/>
            <ac:spMk id="21" creationId="{47168625-3F00-4771-9A54-AE5E557B9E1C}"/>
          </ac:spMkLst>
        </pc:spChg>
        <pc:spChg chg="mod">
          <ac:chgData name="Minesh Patel" userId="a66d4990ec83ac90" providerId="LiveId" clId="{3B5ECAAE-5248-4D4E-8AF1-07DD465667BE}" dt="2021-10-09T01:51:27.787" v="3086"/>
          <ac:spMkLst>
            <pc:docMk/>
            <pc:sldMk cId="889819999" sldId="635"/>
            <ac:spMk id="24" creationId="{AA54C4B4-865E-42D6-9FD1-913AF517CDEF}"/>
          </ac:spMkLst>
        </pc:spChg>
        <pc:spChg chg="mod">
          <ac:chgData name="Minesh Patel" userId="a66d4990ec83ac90" providerId="LiveId" clId="{3B5ECAAE-5248-4D4E-8AF1-07DD465667BE}" dt="2021-10-09T01:51:27.787" v="3086"/>
          <ac:spMkLst>
            <pc:docMk/>
            <pc:sldMk cId="889819999" sldId="635"/>
            <ac:spMk id="25" creationId="{11CD83A2-BFCB-4D24-BC6B-098D1C7ADAF7}"/>
          </ac:spMkLst>
        </pc:spChg>
        <pc:spChg chg="mod">
          <ac:chgData name="Minesh Patel" userId="a66d4990ec83ac90" providerId="LiveId" clId="{3B5ECAAE-5248-4D4E-8AF1-07DD465667BE}" dt="2021-10-09T01:51:27.787" v="3086"/>
          <ac:spMkLst>
            <pc:docMk/>
            <pc:sldMk cId="889819999" sldId="635"/>
            <ac:spMk id="29" creationId="{15FEC242-DC28-4753-A94C-0047DAB7EA18}"/>
          </ac:spMkLst>
        </pc:spChg>
        <pc:spChg chg="mod">
          <ac:chgData name="Minesh Patel" userId="a66d4990ec83ac90" providerId="LiveId" clId="{3B5ECAAE-5248-4D4E-8AF1-07DD465667BE}" dt="2021-10-09T01:51:27.787" v="3086"/>
          <ac:spMkLst>
            <pc:docMk/>
            <pc:sldMk cId="889819999" sldId="635"/>
            <ac:spMk id="32" creationId="{DED7617E-A3C5-4587-8FD9-419FE0F93066}"/>
          </ac:spMkLst>
        </pc:spChg>
        <pc:spChg chg="mod">
          <ac:chgData name="Minesh Patel" userId="a66d4990ec83ac90" providerId="LiveId" clId="{3B5ECAAE-5248-4D4E-8AF1-07DD465667BE}" dt="2021-10-09T01:51:27.787" v="3086"/>
          <ac:spMkLst>
            <pc:docMk/>
            <pc:sldMk cId="889819999" sldId="635"/>
            <ac:spMk id="35" creationId="{9B1D5A90-7C5E-43E1-BBC1-E09CBDB27398}"/>
          </ac:spMkLst>
        </pc:spChg>
        <pc:spChg chg="mod">
          <ac:chgData name="Minesh Patel" userId="a66d4990ec83ac90" providerId="LiveId" clId="{3B5ECAAE-5248-4D4E-8AF1-07DD465667BE}" dt="2021-10-09T01:51:27.787" v="3086"/>
          <ac:spMkLst>
            <pc:docMk/>
            <pc:sldMk cId="889819999" sldId="635"/>
            <ac:spMk id="37" creationId="{8486B834-F3F2-4076-8E47-AEAEC7D0AE8D}"/>
          </ac:spMkLst>
        </pc:spChg>
        <pc:spChg chg="mod">
          <ac:chgData name="Minesh Patel" userId="a66d4990ec83ac90" providerId="LiveId" clId="{3B5ECAAE-5248-4D4E-8AF1-07DD465667BE}" dt="2021-10-09T01:51:27.787" v="3086"/>
          <ac:spMkLst>
            <pc:docMk/>
            <pc:sldMk cId="889819999" sldId="635"/>
            <ac:spMk id="40" creationId="{21DE467F-3C3E-4598-8D72-6AAF42878BA9}"/>
          </ac:spMkLst>
        </pc:spChg>
        <pc:spChg chg="mod">
          <ac:chgData name="Minesh Patel" userId="a66d4990ec83ac90" providerId="LiveId" clId="{3B5ECAAE-5248-4D4E-8AF1-07DD465667BE}" dt="2021-10-09T01:51:27.787" v="3086"/>
          <ac:spMkLst>
            <pc:docMk/>
            <pc:sldMk cId="889819999" sldId="635"/>
            <ac:spMk id="45" creationId="{F2E76C91-935F-4DA6-8BC3-90E475D1249E}"/>
          </ac:spMkLst>
        </pc:spChg>
        <pc:spChg chg="mod">
          <ac:chgData name="Minesh Patel" userId="a66d4990ec83ac90" providerId="LiveId" clId="{3B5ECAAE-5248-4D4E-8AF1-07DD465667BE}" dt="2021-10-09T01:51:27.787" v="3086"/>
          <ac:spMkLst>
            <pc:docMk/>
            <pc:sldMk cId="889819999" sldId="635"/>
            <ac:spMk id="46" creationId="{A08ECAD1-07A9-4627-9A53-F2D5DA37D2AB}"/>
          </ac:spMkLst>
        </pc:spChg>
        <pc:spChg chg="mod">
          <ac:chgData name="Minesh Patel" userId="a66d4990ec83ac90" providerId="LiveId" clId="{3B5ECAAE-5248-4D4E-8AF1-07DD465667BE}" dt="2021-10-09T01:51:34.170" v="3089" actId="1076"/>
          <ac:spMkLst>
            <pc:docMk/>
            <pc:sldMk cId="889819999" sldId="635"/>
            <ac:spMk id="81" creationId="{E43BD31F-73D7-4932-952A-DA9FF0D11F28}"/>
          </ac:spMkLst>
        </pc:spChg>
        <pc:grpChg chg="add del mod">
          <ac:chgData name="Minesh Patel" userId="a66d4990ec83ac90" providerId="LiveId" clId="{3B5ECAAE-5248-4D4E-8AF1-07DD465667BE}" dt="2021-10-09T01:51:30.067" v="3087"/>
          <ac:grpSpMkLst>
            <pc:docMk/>
            <pc:sldMk cId="889819999" sldId="635"/>
            <ac:grpSpMk id="15" creationId="{AE2621BE-0793-4AEB-A054-4411310EE0CF}"/>
          </ac:grpSpMkLst>
        </pc:grpChg>
        <pc:grpChg chg="add del mod">
          <ac:chgData name="Minesh Patel" userId="a66d4990ec83ac90" providerId="LiveId" clId="{3B5ECAAE-5248-4D4E-8AF1-07DD465667BE}" dt="2021-10-09T01:51:30.067" v="3087"/>
          <ac:grpSpMkLst>
            <pc:docMk/>
            <pc:sldMk cId="889819999" sldId="635"/>
            <ac:grpSpMk id="36" creationId="{F0763449-AA3C-49A3-A7C6-920EA48B9E01}"/>
          </ac:grpSpMkLst>
        </pc:grpChg>
        <pc:cxnChg chg="mod">
          <ac:chgData name="Minesh Patel" userId="a66d4990ec83ac90" providerId="LiveId" clId="{3B5ECAAE-5248-4D4E-8AF1-07DD465667BE}" dt="2021-10-09T01:51:27.787" v="3086"/>
          <ac:cxnSpMkLst>
            <pc:docMk/>
            <pc:sldMk cId="889819999" sldId="635"/>
            <ac:cxnSpMk id="22" creationId="{5497AEE9-CAA0-452E-A367-A4D33066407A}"/>
          </ac:cxnSpMkLst>
        </pc:cxnChg>
        <pc:cxnChg chg="mod">
          <ac:chgData name="Minesh Patel" userId="a66d4990ec83ac90" providerId="LiveId" clId="{3B5ECAAE-5248-4D4E-8AF1-07DD465667BE}" dt="2021-10-09T01:51:27.787" v="3086"/>
          <ac:cxnSpMkLst>
            <pc:docMk/>
            <pc:sldMk cId="889819999" sldId="635"/>
            <ac:cxnSpMk id="23" creationId="{9B1FF3D2-BDBB-4740-8090-325F08EB37B9}"/>
          </ac:cxnSpMkLst>
        </pc:cxnChg>
        <pc:cxnChg chg="mod">
          <ac:chgData name="Minesh Patel" userId="a66d4990ec83ac90" providerId="LiveId" clId="{3B5ECAAE-5248-4D4E-8AF1-07DD465667BE}" dt="2021-10-09T01:51:27.787" v="3086"/>
          <ac:cxnSpMkLst>
            <pc:docMk/>
            <pc:sldMk cId="889819999" sldId="635"/>
            <ac:cxnSpMk id="26" creationId="{2A58225F-2EB1-44E3-8E91-F409D8267921}"/>
          </ac:cxnSpMkLst>
        </pc:cxnChg>
        <pc:cxnChg chg="mod">
          <ac:chgData name="Minesh Patel" userId="a66d4990ec83ac90" providerId="LiveId" clId="{3B5ECAAE-5248-4D4E-8AF1-07DD465667BE}" dt="2021-10-09T01:51:27.787" v="3086"/>
          <ac:cxnSpMkLst>
            <pc:docMk/>
            <pc:sldMk cId="889819999" sldId="635"/>
            <ac:cxnSpMk id="27" creationId="{0C63337C-A4D4-46B9-B2B2-3285450B8401}"/>
          </ac:cxnSpMkLst>
        </pc:cxnChg>
        <pc:cxnChg chg="mod">
          <ac:chgData name="Minesh Patel" userId="a66d4990ec83ac90" providerId="LiveId" clId="{3B5ECAAE-5248-4D4E-8AF1-07DD465667BE}" dt="2021-10-09T01:51:27.787" v="3086"/>
          <ac:cxnSpMkLst>
            <pc:docMk/>
            <pc:sldMk cId="889819999" sldId="635"/>
            <ac:cxnSpMk id="28" creationId="{D0B03F89-66E5-4FCE-891E-6214B52E57C5}"/>
          </ac:cxnSpMkLst>
        </pc:cxnChg>
        <pc:cxnChg chg="mod">
          <ac:chgData name="Minesh Patel" userId="a66d4990ec83ac90" providerId="LiveId" clId="{3B5ECAAE-5248-4D4E-8AF1-07DD465667BE}" dt="2021-10-09T01:51:27.787" v="3086"/>
          <ac:cxnSpMkLst>
            <pc:docMk/>
            <pc:sldMk cId="889819999" sldId="635"/>
            <ac:cxnSpMk id="30" creationId="{9F2D7EAE-0F7C-40CE-983B-CF0629A4B643}"/>
          </ac:cxnSpMkLst>
        </pc:cxnChg>
        <pc:cxnChg chg="mod">
          <ac:chgData name="Minesh Patel" userId="a66d4990ec83ac90" providerId="LiveId" clId="{3B5ECAAE-5248-4D4E-8AF1-07DD465667BE}" dt="2021-10-09T01:51:27.787" v="3086"/>
          <ac:cxnSpMkLst>
            <pc:docMk/>
            <pc:sldMk cId="889819999" sldId="635"/>
            <ac:cxnSpMk id="31" creationId="{4605C1A7-878A-4707-9853-392BA9BC6B83}"/>
          </ac:cxnSpMkLst>
        </pc:cxnChg>
        <pc:cxnChg chg="mod">
          <ac:chgData name="Minesh Patel" userId="a66d4990ec83ac90" providerId="LiveId" clId="{3B5ECAAE-5248-4D4E-8AF1-07DD465667BE}" dt="2021-10-09T01:51:27.787" v="3086"/>
          <ac:cxnSpMkLst>
            <pc:docMk/>
            <pc:sldMk cId="889819999" sldId="635"/>
            <ac:cxnSpMk id="33" creationId="{D42EC92D-6A3C-46FB-8B52-E6B0C6C87EBE}"/>
          </ac:cxnSpMkLst>
        </pc:cxnChg>
        <pc:cxnChg chg="mod">
          <ac:chgData name="Minesh Patel" userId="a66d4990ec83ac90" providerId="LiveId" clId="{3B5ECAAE-5248-4D4E-8AF1-07DD465667BE}" dt="2021-10-09T01:51:27.787" v="3086"/>
          <ac:cxnSpMkLst>
            <pc:docMk/>
            <pc:sldMk cId="889819999" sldId="635"/>
            <ac:cxnSpMk id="34" creationId="{A4755075-9265-41FF-A6F7-8FA326234FEB}"/>
          </ac:cxnSpMkLst>
        </pc:cxnChg>
        <pc:cxnChg chg="mod">
          <ac:chgData name="Minesh Patel" userId="a66d4990ec83ac90" providerId="LiveId" clId="{3B5ECAAE-5248-4D4E-8AF1-07DD465667BE}" dt="2021-10-09T01:51:27.787" v="3086"/>
          <ac:cxnSpMkLst>
            <pc:docMk/>
            <pc:sldMk cId="889819999" sldId="635"/>
            <ac:cxnSpMk id="38" creationId="{545C61D9-F1EA-48C3-A6FA-4BF30B972FD5}"/>
          </ac:cxnSpMkLst>
        </pc:cxnChg>
        <pc:cxnChg chg="mod">
          <ac:chgData name="Minesh Patel" userId="a66d4990ec83ac90" providerId="LiveId" clId="{3B5ECAAE-5248-4D4E-8AF1-07DD465667BE}" dt="2021-10-09T01:51:27.787" v="3086"/>
          <ac:cxnSpMkLst>
            <pc:docMk/>
            <pc:sldMk cId="889819999" sldId="635"/>
            <ac:cxnSpMk id="39" creationId="{8BD0F278-35E0-4386-8388-D6632CC96D0D}"/>
          </ac:cxnSpMkLst>
        </pc:cxnChg>
        <pc:cxnChg chg="mod">
          <ac:chgData name="Minesh Patel" userId="a66d4990ec83ac90" providerId="LiveId" clId="{3B5ECAAE-5248-4D4E-8AF1-07DD465667BE}" dt="2021-10-09T01:51:27.787" v="3086"/>
          <ac:cxnSpMkLst>
            <pc:docMk/>
            <pc:sldMk cId="889819999" sldId="635"/>
            <ac:cxnSpMk id="41" creationId="{3AD0337B-C30E-461B-B82A-D68E9A502797}"/>
          </ac:cxnSpMkLst>
        </pc:cxnChg>
        <pc:cxnChg chg="mod">
          <ac:chgData name="Minesh Patel" userId="a66d4990ec83ac90" providerId="LiveId" clId="{3B5ECAAE-5248-4D4E-8AF1-07DD465667BE}" dt="2021-10-09T01:51:27.787" v="3086"/>
          <ac:cxnSpMkLst>
            <pc:docMk/>
            <pc:sldMk cId="889819999" sldId="635"/>
            <ac:cxnSpMk id="42" creationId="{D6CE4070-B4CC-4AE0-8766-C3908566BE66}"/>
          </ac:cxnSpMkLst>
        </pc:cxnChg>
        <pc:cxnChg chg="mod">
          <ac:chgData name="Minesh Patel" userId="a66d4990ec83ac90" providerId="LiveId" clId="{3B5ECAAE-5248-4D4E-8AF1-07DD465667BE}" dt="2021-10-09T01:51:27.787" v="3086"/>
          <ac:cxnSpMkLst>
            <pc:docMk/>
            <pc:sldMk cId="889819999" sldId="635"/>
            <ac:cxnSpMk id="47" creationId="{8837B545-A331-4F10-9F6A-7A52EDFEFE10}"/>
          </ac:cxnSpMkLst>
        </pc:cxnChg>
      </pc:sldChg>
      <pc:sldChg chg="addSp modSp mod modAnim">
        <pc:chgData name="Minesh Patel" userId="a66d4990ec83ac90" providerId="LiveId" clId="{3B5ECAAE-5248-4D4E-8AF1-07DD465667BE}" dt="2021-10-09T00:57:55.358" v="1716"/>
        <pc:sldMkLst>
          <pc:docMk/>
          <pc:sldMk cId="2104783950" sldId="638"/>
        </pc:sldMkLst>
        <pc:spChg chg="mod">
          <ac:chgData name="Minesh Patel" userId="a66d4990ec83ac90" providerId="LiveId" clId="{3B5ECAAE-5248-4D4E-8AF1-07DD465667BE}" dt="2021-10-08T20:18:17.740" v="1684" actId="27636"/>
          <ac:spMkLst>
            <pc:docMk/>
            <pc:sldMk cId="2104783950" sldId="638"/>
            <ac:spMk id="3" creationId="{63F3922A-C85B-4212-AF43-07BE666F8C17}"/>
          </ac:spMkLst>
        </pc:spChg>
        <pc:spChg chg="add mod">
          <ac:chgData name="Minesh Patel" userId="a66d4990ec83ac90" providerId="LiveId" clId="{3B5ECAAE-5248-4D4E-8AF1-07DD465667BE}" dt="2021-10-09T00:57:52.416" v="1714" actId="164"/>
          <ac:spMkLst>
            <pc:docMk/>
            <pc:sldMk cId="2104783950" sldId="638"/>
            <ac:spMk id="5" creationId="{7BD760DE-D057-4DB2-8271-BE65F5D43862}"/>
          </ac:spMkLst>
        </pc:spChg>
        <pc:grpChg chg="add mod">
          <ac:chgData name="Minesh Patel" userId="a66d4990ec83ac90" providerId="LiveId" clId="{3B5ECAAE-5248-4D4E-8AF1-07DD465667BE}" dt="2021-10-09T00:57:52.416" v="1714" actId="164"/>
          <ac:grpSpMkLst>
            <pc:docMk/>
            <pc:sldMk cId="2104783950" sldId="638"/>
            <ac:grpSpMk id="10" creationId="{EC4ECB02-95BF-4D89-83C8-219363D66D2B}"/>
          </ac:grpSpMkLst>
        </pc:grpChg>
        <pc:picChg chg="add mod">
          <ac:chgData name="Minesh Patel" userId="a66d4990ec83ac90" providerId="LiveId" clId="{3B5ECAAE-5248-4D4E-8AF1-07DD465667BE}" dt="2021-10-09T00:57:52.416" v="1714" actId="164"/>
          <ac:picMkLst>
            <pc:docMk/>
            <pc:sldMk cId="2104783950" sldId="638"/>
            <ac:picMk id="6" creationId="{D02231FE-6D4D-415E-8530-753E2EC90224}"/>
          </ac:picMkLst>
        </pc:picChg>
        <pc:picChg chg="add mod">
          <ac:chgData name="Minesh Patel" userId="a66d4990ec83ac90" providerId="LiveId" clId="{3B5ECAAE-5248-4D4E-8AF1-07DD465667BE}" dt="2021-10-09T00:57:52.416" v="1714" actId="164"/>
          <ac:picMkLst>
            <pc:docMk/>
            <pc:sldMk cId="2104783950" sldId="638"/>
            <ac:picMk id="7" creationId="{F6FB83CB-07E3-42EC-9A39-7FC84C4C77F4}"/>
          </ac:picMkLst>
        </pc:picChg>
        <pc:picChg chg="add mod">
          <ac:chgData name="Minesh Patel" userId="a66d4990ec83ac90" providerId="LiveId" clId="{3B5ECAAE-5248-4D4E-8AF1-07DD465667BE}" dt="2021-10-09T00:57:52.416" v="1714" actId="164"/>
          <ac:picMkLst>
            <pc:docMk/>
            <pc:sldMk cId="2104783950" sldId="638"/>
            <ac:picMk id="8" creationId="{AB0113E0-F6A6-4445-A0AC-1F63A03CEF60}"/>
          </ac:picMkLst>
        </pc:picChg>
        <pc:picChg chg="add mod">
          <ac:chgData name="Minesh Patel" userId="a66d4990ec83ac90" providerId="LiveId" clId="{3B5ECAAE-5248-4D4E-8AF1-07DD465667BE}" dt="2021-10-09T00:57:52.416" v="1714" actId="164"/>
          <ac:picMkLst>
            <pc:docMk/>
            <pc:sldMk cId="2104783950" sldId="638"/>
            <ac:picMk id="9" creationId="{F9CB2266-FE1F-41EC-B2A6-E27960BB0B1C}"/>
          </ac:picMkLst>
        </pc:picChg>
      </pc:sldChg>
      <pc:sldChg chg="modSp mod">
        <pc:chgData name="Minesh Patel" userId="a66d4990ec83ac90" providerId="LiveId" clId="{3B5ECAAE-5248-4D4E-8AF1-07DD465667BE}" dt="2021-10-08T17:42:08.385" v="698" actId="14100"/>
        <pc:sldMkLst>
          <pc:docMk/>
          <pc:sldMk cId="1892087644" sldId="639"/>
        </pc:sldMkLst>
        <pc:spChg chg="mod">
          <ac:chgData name="Minesh Patel" userId="a66d4990ec83ac90" providerId="LiveId" clId="{3B5ECAAE-5248-4D4E-8AF1-07DD465667BE}" dt="2021-10-08T17:42:08.385" v="698" actId="14100"/>
          <ac:spMkLst>
            <pc:docMk/>
            <pc:sldMk cId="1892087644" sldId="639"/>
            <ac:spMk id="33" creationId="{019783AD-F1D3-42F0-903E-719477F47523}"/>
          </ac:spMkLst>
        </pc:spChg>
        <pc:spChg chg="mod">
          <ac:chgData name="Minesh Patel" userId="a66d4990ec83ac90" providerId="LiveId" clId="{3B5ECAAE-5248-4D4E-8AF1-07DD465667BE}" dt="2021-10-08T17:41:57.429" v="695" actId="1076"/>
          <ac:spMkLst>
            <pc:docMk/>
            <pc:sldMk cId="1892087644" sldId="639"/>
            <ac:spMk id="34" creationId="{A939025E-B173-4C1F-85C4-DED67F98A1C5}"/>
          </ac:spMkLst>
        </pc:spChg>
      </pc:sldChg>
      <pc:sldChg chg="addSp delSp del mod">
        <pc:chgData name="Minesh Patel" userId="a66d4990ec83ac90" providerId="LiveId" clId="{3B5ECAAE-5248-4D4E-8AF1-07DD465667BE}" dt="2021-10-08T19:24:44.045" v="1292" actId="2696"/>
        <pc:sldMkLst>
          <pc:docMk/>
          <pc:sldMk cId="1110541267" sldId="676"/>
        </pc:sldMkLst>
        <pc:spChg chg="add del">
          <ac:chgData name="Minesh Patel" userId="a66d4990ec83ac90" providerId="LiveId" clId="{3B5ECAAE-5248-4D4E-8AF1-07DD465667BE}" dt="2021-10-08T19:23:23.975" v="1225" actId="21"/>
          <ac:spMkLst>
            <pc:docMk/>
            <pc:sldMk cId="1110541267" sldId="676"/>
            <ac:spMk id="68" creationId="{BAB86FA6-64C1-4266-90CE-22ACFF8DE971}"/>
          </ac:spMkLst>
        </pc:spChg>
        <pc:spChg chg="add del">
          <ac:chgData name="Minesh Patel" userId="a66d4990ec83ac90" providerId="LiveId" clId="{3B5ECAAE-5248-4D4E-8AF1-07DD465667BE}" dt="2021-10-08T19:23:23.975" v="1225" actId="21"/>
          <ac:spMkLst>
            <pc:docMk/>
            <pc:sldMk cId="1110541267" sldId="676"/>
            <ac:spMk id="236" creationId="{7BF8FE8E-FCFC-43DE-BB11-23ADAFFFF887}"/>
          </ac:spMkLst>
        </pc:spChg>
      </pc:sldChg>
      <pc:sldChg chg="add">
        <pc:chgData name="Minesh Patel" userId="a66d4990ec83ac90" providerId="LiveId" clId="{3B5ECAAE-5248-4D4E-8AF1-07DD465667BE}" dt="2021-10-08T19:24:46.169" v="1293"/>
        <pc:sldMkLst>
          <pc:docMk/>
          <pc:sldMk cId="2741290813" sldId="676"/>
        </pc:sldMkLst>
      </pc:sldChg>
      <pc:sldChg chg="del">
        <pc:chgData name="Minesh Patel" userId="a66d4990ec83ac90" providerId="LiveId" clId="{3B5ECAAE-5248-4D4E-8AF1-07DD465667BE}" dt="2021-10-09T01:51:09.178" v="3084" actId="2696"/>
        <pc:sldMkLst>
          <pc:docMk/>
          <pc:sldMk cId="1334048390" sldId="679"/>
        </pc:sldMkLst>
      </pc:sldChg>
      <pc:sldChg chg="add">
        <pc:chgData name="Minesh Patel" userId="a66d4990ec83ac90" providerId="LiveId" clId="{3B5ECAAE-5248-4D4E-8AF1-07DD465667BE}" dt="2021-10-09T01:51:10.858" v="3085"/>
        <pc:sldMkLst>
          <pc:docMk/>
          <pc:sldMk cId="3678254116" sldId="679"/>
        </pc:sldMkLst>
      </pc:sldChg>
      <pc:sldChg chg="addSp delSp modSp add mod">
        <pc:chgData name="Minesh Patel" userId="a66d4990ec83ac90" providerId="LiveId" clId="{3B5ECAAE-5248-4D4E-8AF1-07DD465667BE}" dt="2021-10-09T01:40:22.803" v="2833"/>
        <pc:sldMkLst>
          <pc:docMk/>
          <pc:sldMk cId="406703339" sldId="733"/>
        </pc:sldMkLst>
        <pc:spChg chg="mod">
          <ac:chgData name="Minesh Patel" userId="a66d4990ec83ac90" providerId="LiveId" clId="{3B5ECAAE-5248-4D4E-8AF1-07DD465667BE}" dt="2021-10-09T01:40:22.803" v="2833"/>
          <ac:spMkLst>
            <pc:docMk/>
            <pc:sldMk cId="406703339" sldId="733"/>
            <ac:spMk id="83" creationId="{6B0665DE-BD19-4EB6-9746-BE6159B454A7}"/>
          </ac:spMkLst>
        </pc:spChg>
        <pc:spChg chg="mod">
          <ac:chgData name="Minesh Patel" userId="a66d4990ec83ac90" providerId="LiveId" clId="{3B5ECAAE-5248-4D4E-8AF1-07DD465667BE}" dt="2021-10-09T01:39:51.773" v="2830" actId="20577"/>
          <ac:spMkLst>
            <pc:docMk/>
            <pc:sldMk cId="406703339" sldId="733"/>
            <ac:spMk id="87" creationId="{AA59EECF-91D3-4CA6-8B7B-899600DD9BE2}"/>
          </ac:spMkLst>
        </pc:spChg>
        <pc:spChg chg="mod">
          <ac:chgData name="Minesh Patel" userId="a66d4990ec83ac90" providerId="LiveId" clId="{3B5ECAAE-5248-4D4E-8AF1-07DD465667BE}" dt="2021-10-09T01:37:26.478" v="2742" actId="1076"/>
          <ac:spMkLst>
            <pc:docMk/>
            <pc:sldMk cId="406703339" sldId="733"/>
            <ac:spMk id="91" creationId="{6A1E5195-1745-4B23-ACC0-30CBC9B61FAD}"/>
          </ac:spMkLst>
        </pc:spChg>
        <pc:spChg chg="mod">
          <ac:chgData name="Minesh Patel" userId="a66d4990ec83ac90" providerId="LiveId" clId="{3B5ECAAE-5248-4D4E-8AF1-07DD465667BE}" dt="2021-10-09T01:37:26.805" v="2743" actId="14100"/>
          <ac:spMkLst>
            <pc:docMk/>
            <pc:sldMk cId="406703339" sldId="733"/>
            <ac:spMk id="92" creationId="{95AB08DD-023A-4FA0-BD67-6F0F36558232}"/>
          </ac:spMkLst>
        </pc:spChg>
        <pc:spChg chg="add del">
          <ac:chgData name="Minesh Patel" userId="a66d4990ec83ac90" providerId="LiveId" clId="{3B5ECAAE-5248-4D4E-8AF1-07DD465667BE}" dt="2021-10-09T01:37:34.825" v="2746" actId="478"/>
          <ac:spMkLst>
            <pc:docMk/>
            <pc:sldMk cId="406703339" sldId="733"/>
            <ac:spMk id="96" creationId="{9CBD6CC1-CBCB-44FD-951C-B3878A952CAC}"/>
          </ac:spMkLst>
        </pc:spChg>
      </pc:sldChg>
      <pc:sldChg chg="addSp delSp modSp add del mod ord">
        <pc:chgData name="Minesh Patel" userId="a66d4990ec83ac90" providerId="LiveId" clId="{3B5ECAAE-5248-4D4E-8AF1-07DD465667BE}" dt="2021-10-08T20:18:26.913" v="1686" actId="47"/>
        <pc:sldMkLst>
          <pc:docMk/>
          <pc:sldMk cId="14576528" sldId="815"/>
        </pc:sldMkLst>
        <pc:picChg chg="add mod">
          <ac:chgData name="Minesh Patel" userId="a66d4990ec83ac90" providerId="LiveId" clId="{3B5ECAAE-5248-4D4E-8AF1-07DD465667BE}" dt="2021-10-08T18:02:12.318" v="717" actId="1076"/>
          <ac:picMkLst>
            <pc:docMk/>
            <pc:sldMk cId="14576528" sldId="815"/>
            <ac:picMk id="10" creationId="{B6860CCB-2307-42EB-83BF-AE96B10F9710}"/>
          </ac:picMkLst>
        </pc:picChg>
        <pc:picChg chg="mod">
          <ac:chgData name="Minesh Patel" userId="a66d4990ec83ac90" providerId="LiveId" clId="{3B5ECAAE-5248-4D4E-8AF1-07DD465667BE}" dt="2021-10-08T18:02:09.351" v="716" actId="14100"/>
          <ac:picMkLst>
            <pc:docMk/>
            <pc:sldMk cId="14576528" sldId="815"/>
            <ac:picMk id="11" creationId="{5B735B24-AE16-4402-A4E4-45D47542D0C5}"/>
          </ac:picMkLst>
        </pc:picChg>
        <pc:picChg chg="del">
          <ac:chgData name="Minesh Patel" userId="a66d4990ec83ac90" providerId="LiveId" clId="{3B5ECAAE-5248-4D4E-8AF1-07DD465667BE}" dt="2021-10-08T18:01:41.639" v="707" actId="478"/>
          <ac:picMkLst>
            <pc:docMk/>
            <pc:sldMk cId="14576528" sldId="815"/>
            <ac:picMk id="13" creationId="{A2B356E3-2CAD-47D4-A39A-11625A503715}"/>
          </ac:picMkLst>
        </pc:picChg>
      </pc:sldChg>
      <pc:sldChg chg="del ord">
        <pc:chgData name="Minesh Patel" userId="a66d4990ec83ac90" providerId="LiveId" clId="{3B5ECAAE-5248-4D4E-8AF1-07DD465667BE}" dt="2021-10-08T18:01:07.665" v="705" actId="2696"/>
        <pc:sldMkLst>
          <pc:docMk/>
          <pc:sldMk cId="2324224322" sldId="815"/>
        </pc:sldMkLst>
      </pc:sldChg>
      <pc:sldChg chg="add del">
        <pc:chgData name="Minesh Patel" userId="a66d4990ec83ac90" providerId="LiveId" clId="{3B5ECAAE-5248-4D4E-8AF1-07DD465667BE}" dt="2021-10-08T17:32:50.374" v="568" actId="47"/>
        <pc:sldMkLst>
          <pc:docMk/>
          <pc:sldMk cId="116566868" sldId="817"/>
        </pc:sldMkLst>
      </pc:sldChg>
      <pc:sldChg chg="addSp modSp new mod">
        <pc:chgData name="Minesh Patel" userId="a66d4990ec83ac90" providerId="LiveId" clId="{3B5ECAAE-5248-4D4E-8AF1-07DD465667BE}" dt="2021-10-08T18:04:17.712" v="826" actId="20577"/>
        <pc:sldMkLst>
          <pc:docMk/>
          <pc:sldMk cId="538038740" sldId="817"/>
        </pc:sldMkLst>
        <pc:spChg chg="mod">
          <ac:chgData name="Minesh Patel" userId="a66d4990ec83ac90" providerId="LiveId" clId="{3B5ECAAE-5248-4D4E-8AF1-07DD465667BE}" dt="2021-10-08T18:03:42.111" v="770" actId="404"/>
          <ac:spMkLst>
            <pc:docMk/>
            <pc:sldMk cId="538038740" sldId="817"/>
            <ac:spMk id="2" creationId="{43E2AFDA-263C-4CD6-8B62-33465F5273FA}"/>
          </ac:spMkLst>
        </pc:spChg>
        <pc:spChg chg="mod">
          <ac:chgData name="Minesh Patel" userId="a66d4990ec83ac90" providerId="LiveId" clId="{3B5ECAAE-5248-4D4E-8AF1-07DD465667BE}" dt="2021-10-08T18:04:17.712" v="826" actId="20577"/>
          <ac:spMkLst>
            <pc:docMk/>
            <pc:sldMk cId="538038740" sldId="817"/>
            <ac:spMk id="3" creationId="{54EAB831-37AE-4905-B8B8-F603919A53EB}"/>
          </ac:spMkLst>
        </pc:spChg>
        <pc:picChg chg="add mod">
          <ac:chgData name="Minesh Patel" userId="a66d4990ec83ac90" providerId="LiveId" clId="{3B5ECAAE-5248-4D4E-8AF1-07DD465667BE}" dt="2021-10-08T18:03:18.499" v="721" actId="1076"/>
          <ac:picMkLst>
            <pc:docMk/>
            <pc:sldMk cId="538038740" sldId="817"/>
            <ac:picMk id="6" creationId="{6A70D5ED-2B4A-43F0-AB54-EF3193118C00}"/>
          </ac:picMkLst>
        </pc:picChg>
      </pc:sldChg>
      <pc:sldChg chg="modSp add mod modAnim">
        <pc:chgData name="Minesh Patel" userId="a66d4990ec83ac90" providerId="LiveId" clId="{3B5ECAAE-5248-4D4E-8AF1-07DD465667BE}" dt="2021-10-09T01:05:00.749" v="2147" actId="20577"/>
        <pc:sldMkLst>
          <pc:docMk/>
          <pc:sldMk cId="2130899036" sldId="818"/>
        </pc:sldMkLst>
        <pc:spChg chg="mod">
          <ac:chgData name="Minesh Patel" userId="a66d4990ec83ac90" providerId="LiveId" clId="{3B5ECAAE-5248-4D4E-8AF1-07DD465667BE}" dt="2021-10-09T01:05:00.749" v="2147" actId="20577"/>
          <ac:spMkLst>
            <pc:docMk/>
            <pc:sldMk cId="2130899036" sldId="818"/>
            <ac:spMk id="3" creationId="{63F3922A-C85B-4212-AF43-07BE666F8C17}"/>
          </ac:spMkLst>
        </pc:spChg>
      </pc:sldChg>
      <pc:sldChg chg="add">
        <pc:chgData name="Minesh Patel" userId="a66d4990ec83ac90" providerId="LiveId" clId="{3B5ECAAE-5248-4D4E-8AF1-07DD465667BE}" dt="2021-10-08T19:24:46.169" v="1293"/>
        <pc:sldMkLst>
          <pc:docMk/>
          <pc:sldMk cId="3154193444" sldId="819"/>
        </pc:sldMkLst>
      </pc:sldChg>
      <pc:sldChg chg="add del">
        <pc:chgData name="Minesh Patel" userId="a66d4990ec83ac90" providerId="LiveId" clId="{3B5ECAAE-5248-4D4E-8AF1-07DD465667BE}" dt="2021-10-08T19:24:44.045" v="1292" actId="2696"/>
        <pc:sldMkLst>
          <pc:docMk/>
          <pc:sldMk cId="3412232022" sldId="819"/>
        </pc:sldMkLst>
      </pc:sldChg>
      <pc:sldChg chg="addSp modSp add mod">
        <pc:chgData name="Minesh Patel" userId="a66d4990ec83ac90" providerId="LiveId" clId="{3B5ECAAE-5248-4D4E-8AF1-07DD465667BE}" dt="2021-10-08T19:24:40.689" v="1291" actId="20577"/>
        <pc:sldMkLst>
          <pc:docMk/>
          <pc:sldMk cId="1140632122" sldId="820"/>
        </pc:sldMkLst>
        <pc:spChg chg="add mod">
          <ac:chgData name="Minesh Patel" userId="a66d4990ec83ac90" providerId="LiveId" clId="{3B5ECAAE-5248-4D4E-8AF1-07DD465667BE}" dt="2021-10-08T19:24:28.473" v="1278" actId="14100"/>
          <ac:spMkLst>
            <pc:docMk/>
            <pc:sldMk cId="1140632122" sldId="820"/>
            <ac:spMk id="142" creationId="{E13B0074-2084-49AE-96A7-E6AEF90CF2FA}"/>
          </ac:spMkLst>
        </pc:spChg>
        <pc:spChg chg="add mod">
          <ac:chgData name="Minesh Patel" userId="a66d4990ec83ac90" providerId="LiveId" clId="{3B5ECAAE-5248-4D4E-8AF1-07DD465667BE}" dt="2021-10-08T19:24:40.689" v="1291" actId="20577"/>
          <ac:spMkLst>
            <pc:docMk/>
            <pc:sldMk cId="1140632122" sldId="820"/>
            <ac:spMk id="143" creationId="{D2C104D7-3621-45ED-BD70-8F240685ACF0}"/>
          </ac:spMkLst>
        </pc:spChg>
      </pc:sldChg>
      <pc:sldChg chg="modSp add mod">
        <pc:chgData name="Minesh Patel" userId="a66d4990ec83ac90" providerId="LiveId" clId="{3B5ECAAE-5248-4D4E-8AF1-07DD465667BE}" dt="2021-10-09T00:57:17.785" v="1713" actId="14100"/>
        <pc:sldMkLst>
          <pc:docMk/>
          <pc:sldMk cId="2955043384" sldId="821"/>
        </pc:sldMkLst>
        <pc:picChg chg="mod">
          <ac:chgData name="Minesh Patel" userId="a66d4990ec83ac90" providerId="LiveId" clId="{3B5ECAAE-5248-4D4E-8AF1-07DD465667BE}" dt="2021-10-09T00:57:17.785" v="1713" actId="14100"/>
          <ac:picMkLst>
            <pc:docMk/>
            <pc:sldMk cId="2955043384" sldId="821"/>
            <ac:picMk id="5" creationId="{33EA074B-B2B2-4836-9784-7C296F4A9815}"/>
          </ac:picMkLst>
        </pc:picChg>
      </pc:sldChg>
      <pc:sldChg chg="addSp delSp modSp add del mod delAnim modAnim chgLayout">
        <pc:chgData name="Minesh Patel" userId="a66d4990ec83ac90" providerId="LiveId" clId="{3B5ECAAE-5248-4D4E-8AF1-07DD465667BE}" dt="2021-10-09T01:35:47.791" v="2734" actId="47"/>
        <pc:sldMkLst>
          <pc:docMk/>
          <pc:sldMk cId="2238528764" sldId="822"/>
        </pc:sldMkLst>
        <pc:spChg chg="mod ord">
          <ac:chgData name="Minesh Patel" userId="a66d4990ec83ac90" providerId="LiveId" clId="{3B5ECAAE-5248-4D4E-8AF1-07DD465667BE}" dt="2021-10-09T01:20:19.961" v="2577" actId="6264"/>
          <ac:spMkLst>
            <pc:docMk/>
            <pc:sldMk cId="2238528764" sldId="822"/>
            <ac:spMk id="2" creationId="{00000000-0000-0000-0000-000000000000}"/>
          </ac:spMkLst>
        </pc:spChg>
        <pc:spChg chg="mod ord">
          <ac:chgData name="Minesh Patel" userId="a66d4990ec83ac90" providerId="LiveId" clId="{3B5ECAAE-5248-4D4E-8AF1-07DD465667BE}" dt="2021-10-09T01:20:19.961" v="2577" actId="6264"/>
          <ac:spMkLst>
            <pc:docMk/>
            <pc:sldMk cId="2238528764" sldId="822"/>
            <ac:spMk id="4" creationId="{E8A89F97-AFCF-4A8D-B37F-4048D2B5783D}"/>
          </ac:spMkLst>
        </pc:spChg>
        <pc:spChg chg="add del mod">
          <ac:chgData name="Minesh Patel" userId="a66d4990ec83ac90" providerId="LiveId" clId="{3B5ECAAE-5248-4D4E-8AF1-07DD465667BE}" dt="2021-10-09T01:14:46.658" v="2423" actId="6264"/>
          <ac:spMkLst>
            <pc:docMk/>
            <pc:sldMk cId="2238528764" sldId="822"/>
            <ac:spMk id="5" creationId="{6A376F07-D4A9-4629-B0E0-0E4B195BE5EF}"/>
          </ac:spMkLst>
        </pc:spChg>
        <pc:spChg chg="add del mod">
          <ac:chgData name="Minesh Patel" userId="a66d4990ec83ac90" providerId="LiveId" clId="{3B5ECAAE-5248-4D4E-8AF1-07DD465667BE}" dt="2021-10-09T01:14:46.658" v="2423" actId="6264"/>
          <ac:spMkLst>
            <pc:docMk/>
            <pc:sldMk cId="2238528764" sldId="822"/>
            <ac:spMk id="6" creationId="{373415DC-6C9B-4E92-81EF-12C8A2BB9223}"/>
          </ac:spMkLst>
        </pc:spChg>
        <pc:spChg chg="add del mod ord">
          <ac:chgData name="Minesh Patel" userId="a66d4990ec83ac90" providerId="LiveId" clId="{3B5ECAAE-5248-4D4E-8AF1-07DD465667BE}" dt="2021-10-09T01:35:38.061" v="2732" actId="478"/>
          <ac:spMkLst>
            <pc:docMk/>
            <pc:sldMk cId="2238528764" sldId="822"/>
            <ac:spMk id="7" creationId="{26D98DBE-A898-4951-B4A5-34FC1FD72D26}"/>
          </ac:spMkLst>
        </pc:spChg>
        <pc:spChg chg="add del mod">
          <ac:chgData name="Minesh Patel" userId="a66d4990ec83ac90" providerId="LiveId" clId="{3B5ECAAE-5248-4D4E-8AF1-07DD465667BE}" dt="2021-10-09T01:20:15.612" v="2576" actId="6264"/>
          <ac:spMkLst>
            <pc:docMk/>
            <pc:sldMk cId="2238528764" sldId="822"/>
            <ac:spMk id="8" creationId="{3B1A9071-61FC-48B3-9975-D62FBE488518}"/>
          </ac:spMkLst>
        </pc:spChg>
        <pc:spChg chg="add del mod">
          <ac:chgData name="Minesh Patel" userId="a66d4990ec83ac90" providerId="LiveId" clId="{3B5ECAAE-5248-4D4E-8AF1-07DD465667BE}" dt="2021-10-09T01:20:15.612" v="2576" actId="6264"/>
          <ac:spMkLst>
            <pc:docMk/>
            <pc:sldMk cId="2238528764" sldId="822"/>
            <ac:spMk id="9" creationId="{84DB6ED2-B916-4656-AFC4-6B1D4FB18A7A}"/>
          </ac:spMkLst>
        </pc:spChg>
        <pc:spChg chg="add del mod">
          <ac:chgData name="Minesh Patel" userId="a66d4990ec83ac90" providerId="LiveId" clId="{3B5ECAAE-5248-4D4E-8AF1-07DD465667BE}" dt="2021-10-09T01:20:15.612" v="2576" actId="6264"/>
          <ac:spMkLst>
            <pc:docMk/>
            <pc:sldMk cId="2238528764" sldId="822"/>
            <ac:spMk id="10" creationId="{4067466B-41EA-4D31-B6E3-3D181726EB75}"/>
          </ac:spMkLst>
        </pc:spChg>
        <pc:spChg chg="add del mod">
          <ac:chgData name="Minesh Patel" userId="a66d4990ec83ac90" providerId="LiveId" clId="{3B5ECAAE-5248-4D4E-8AF1-07DD465667BE}" dt="2021-10-09T01:20:19.961" v="2577" actId="6264"/>
          <ac:spMkLst>
            <pc:docMk/>
            <pc:sldMk cId="2238528764" sldId="822"/>
            <ac:spMk id="11" creationId="{D9A7B252-1409-49EF-84BB-AF1EFBABCE68}"/>
          </ac:spMkLst>
        </pc:spChg>
        <pc:spChg chg="add del mod">
          <ac:chgData name="Minesh Patel" userId="a66d4990ec83ac90" providerId="LiveId" clId="{3B5ECAAE-5248-4D4E-8AF1-07DD465667BE}" dt="2021-10-09T01:20:19.961" v="2577" actId="6264"/>
          <ac:spMkLst>
            <pc:docMk/>
            <pc:sldMk cId="2238528764" sldId="822"/>
            <ac:spMk id="12" creationId="{8490CFF7-C684-40E7-A9EE-747A50EDC34C}"/>
          </ac:spMkLst>
        </pc:spChg>
        <pc:spChg chg="add del mod">
          <ac:chgData name="Minesh Patel" userId="a66d4990ec83ac90" providerId="LiveId" clId="{3B5ECAAE-5248-4D4E-8AF1-07DD465667BE}" dt="2021-10-09T01:20:19.961" v="2577" actId="6264"/>
          <ac:spMkLst>
            <pc:docMk/>
            <pc:sldMk cId="2238528764" sldId="822"/>
            <ac:spMk id="13" creationId="{E41B6431-4221-4B5D-A9F9-45449BEA1B1D}"/>
          </ac:spMkLst>
        </pc:spChg>
        <pc:spChg chg="del">
          <ac:chgData name="Minesh Patel" userId="a66d4990ec83ac90" providerId="LiveId" clId="{3B5ECAAE-5248-4D4E-8AF1-07DD465667BE}" dt="2021-10-09T01:14:36.686" v="2418" actId="478"/>
          <ac:spMkLst>
            <pc:docMk/>
            <pc:sldMk cId="2238528764" sldId="822"/>
            <ac:spMk id="14" creationId="{AACA7B37-A9AC-4B68-98DB-F013607F129B}"/>
          </ac:spMkLst>
        </pc:spChg>
        <pc:spChg chg="add mod">
          <ac:chgData name="Minesh Patel" userId="a66d4990ec83ac90" providerId="LiveId" clId="{3B5ECAAE-5248-4D4E-8AF1-07DD465667BE}" dt="2021-10-09T01:35:38.061" v="2732" actId="478"/>
          <ac:spMkLst>
            <pc:docMk/>
            <pc:sldMk cId="2238528764" sldId="822"/>
            <ac:spMk id="16" creationId="{93D8A7CD-BDC4-4C30-9944-3DA48F7168E8}"/>
          </ac:spMkLst>
        </pc:spChg>
        <pc:spChg chg="mod">
          <ac:chgData name="Minesh Patel" userId="a66d4990ec83ac90" providerId="LiveId" clId="{3B5ECAAE-5248-4D4E-8AF1-07DD465667BE}" dt="2021-10-09T01:17:20.313" v="2517"/>
          <ac:spMkLst>
            <pc:docMk/>
            <pc:sldMk cId="2238528764" sldId="822"/>
            <ac:spMk id="24" creationId="{05A6F1D9-6D11-4857-91B1-834F2F25E224}"/>
          </ac:spMkLst>
        </pc:spChg>
        <pc:spChg chg="mod">
          <ac:chgData name="Minesh Patel" userId="a66d4990ec83ac90" providerId="LiveId" clId="{3B5ECAAE-5248-4D4E-8AF1-07DD465667BE}" dt="2021-10-09T01:17:20.313" v="2517"/>
          <ac:spMkLst>
            <pc:docMk/>
            <pc:sldMk cId="2238528764" sldId="822"/>
            <ac:spMk id="25" creationId="{8F652AC4-00D8-4AAB-A1C5-219686848D14}"/>
          </ac:spMkLst>
        </pc:spChg>
        <pc:spChg chg="mod">
          <ac:chgData name="Minesh Patel" userId="a66d4990ec83ac90" providerId="LiveId" clId="{3B5ECAAE-5248-4D4E-8AF1-07DD465667BE}" dt="2021-10-09T01:17:20.313" v="2517"/>
          <ac:spMkLst>
            <pc:docMk/>
            <pc:sldMk cId="2238528764" sldId="822"/>
            <ac:spMk id="26" creationId="{D1235AC4-B06A-4ED2-986B-7CE610124301}"/>
          </ac:spMkLst>
        </pc:spChg>
        <pc:spChg chg="mod">
          <ac:chgData name="Minesh Patel" userId="a66d4990ec83ac90" providerId="LiveId" clId="{3B5ECAAE-5248-4D4E-8AF1-07DD465667BE}" dt="2021-10-09T01:17:20.313" v="2517"/>
          <ac:spMkLst>
            <pc:docMk/>
            <pc:sldMk cId="2238528764" sldId="822"/>
            <ac:spMk id="27" creationId="{76387ED3-BAF0-484C-AE8D-E64688EA3102}"/>
          </ac:spMkLst>
        </pc:spChg>
        <pc:spChg chg="mod">
          <ac:chgData name="Minesh Patel" userId="a66d4990ec83ac90" providerId="LiveId" clId="{3B5ECAAE-5248-4D4E-8AF1-07DD465667BE}" dt="2021-10-09T01:17:20.313" v="2517"/>
          <ac:spMkLst>
            <pc:docMk/>
            <pc:sldMk cId="2238528764" sldId="822"/>
            <ac:spMk id="30" creationId="{AE59EDB9-3923-4E01-8C16-085EBBE29B0C}"/>
          </ac:spMkLst>
        </pc:spChg>
        <pc:spChg chg="mod">
          <ac:chgData name="Minesh Patel" userId="a66d4990ec83ac90" providerId="LiveId" clId="{3B5ECAAE-5248-4D4E-8AF1-07DD465667BE}" dt="2021-10-09T01:17:20.313" v="2517"/>
          <ac:spMkLst>
            <pc:docMk/>
            <pc:sldMk cId="2238528764" sldId="822"/>
            <ac:spMk id="31" creationId="{7E799618-FC2B-4DE8-B497-DAF421C1A4E5}"/>
          </ac:spMkLst>
        </pc:spChg>
        <pc:spChg chg="mod">
          <ac:chgData name="Minesh Patel" userId="a66d4990ec83ac90" providerId="LiveId" clId="{3B5ECAAE-5248-4D4E-8AF1-07DD465667BE}" dt="2021-10-09T01:17:20.313" v="2517"/>
          <ac:spMkLst>
            <pc:docMk/>
            <pc:sldMk cId="2238528764" sldId="822"/>
            <ac:spMk id="35" creationId="{928F8A2F-987D-421F-A360-2267A5579D5C}"/>
          </ac:spMkLst>
        </pc:spChg>
        <pc:spChg chg="mod">
          <ac:chgData name="Minesh Patel" userId="a66d4990ec83ac90" providerId="LiveId" clId="{3B5ECAAE-5248-4D4E-8AF1-07DD465667BE}" dt="2021-10-09T01:17:20.313" v="2517"/>
          <ac:spMkLst>
            <pc:docMk/>
            <pc:sldMk cId="2238528764" sldId="822"/>
            <ac:spMk id="36" creationId="{B77BE081-7CE2-4098-A8CE-0C289C211627}"/>
          </ac:spMkLst>
        </pc:spChg>
        <pc:spChg chg="mod">
          <ac:chgData name="Minesh Patel" userId="a66d4990ec83ac90" providerId="LiveId" clId="{3B5ECAAE-5248-4D4E-8AF1-07DD465667BE}" dt="2021-10-09T01:17:20.313" v="2517"/>
          <ac:spMkLst>
            <pc:docMk/>
            <pc:sldMk cId="2238528764" sldId="822"/>
            <ac:spMk id="38" creationId="{5AD07A40-16D1-4C22-8700-D817FE94F20B}"/>
          </ac:spMkLst>
        </pc:spChg>
        <pc:spChg chg="mod">
          <ac:chgData name="Minesh Patel" userId="a66d4990ec83ac90" providerId="LiveId" clId="{3B5ECAAE-5248-4D4E-8AF1-07DD465667BE}" dt="2021-10-09T01:17:20.313" v="2517"/>
          <ac:spMkLst>
            <pc:docMk/>
            <pc:sldMk cId="2238528764" sldId="822"/>
            <ac:spMk id="39" creationId="{41282A2E-2CB5-4465-BEF0-8158B5696FCF}"/>
          </ac:spMkLst>
        </pc:spChg>
        <pc:spChg chg="mod">
          <ac:chgData name="Minesh Patel" userId="a66d4990ec83ac90" providerId="LiveId" clId="{3B5ECAAE-5248-4D4E-8AF1-07DD465667BE}" dt="2021-10-09T01:17:20.313" v="2517"/>
          <ac:spMkLst>
            <pc:docMk/>
            <pc:sldMk cId="2238528764" sldId="822"/>
            <ac:spMk id="40" creationId="{765FCED9-A0D7-46CE-BAFA-93D2A9F87810}"/>
          </ac:spMkLst>
        </pc:spChg>
        <pc:spChg chg="mod">
          <ac:chgData name="Minesh Patel" userId="a66d4990ec83ac90" providerId="LiveId" clId="{3B5ECAAE-5248-4D4E-8AF1-07DD465667BE}" dt="2021-10-09T01:17:20.313" v="2517"/>
          <ac:spMkLst>
            <pc:docMk/>
            <pc:sldMk cId="2238528764" sldId="822"/>
            <ac:spMk id="42" creationId="{5998884D-3C68-464A-A099-9AC1F02CA1B3}"/>
          </ac:spMkLst>
        </pc:spChg>
        <pc:spChg chg="mod">
          <ac:chgData name="Minesh Patel" userId="a66d4990ec83ac90" providerId="LiveId" clId="{3B5ECAAE-5248-4D4E-8AF1-07DD465667BE}" dt="2021-10-09T01:17:20.313" v="2517"/>
          <ac:spMkLst>
            <pc:docMk/>
            <pc:sldMk cId="2238528764" sldId="822"/>
            <ac:spMk id="43" creationId="{C4ADBDB7-8357-4AB2-A758-6E42698345EA}"/>
          </ac:spMkLst>
        </pc:spChg>
        <pc:spChg chg="mod">
          <ac:chgData name="Minesh Patel" userId="a66d4990ec83ac90" providerId="LiveId" clId="{3B5ECAAE-5248-4D4E-8AF1-07DD465667BE}" dt="2021-10-09T01:17:20.313" v="2517"/>
          <ac:spMkLst>
            <pc:docMk/>
            <pc:sldMk cId="2238528764" sldId="822"/>
            <ac:spMk id="44" creationId="{37C0E8DB-8451-40FB-BD73-898648F94598}"/>
          </ac:spMkLst>
        </pc:spChg>
        <pc:spChg chg="mod">
          <ac:chgData name="Minesh Patel" userId="a66d4990ec83ac90" providerId="LiveId" clId="{3B5ECAAE-5248-4D4E-8AF1-07DD465667BE}" dt="2021-10-09T01:17:20.313" v="2517"/>
          <ac:spMkLst>
            <pc:docMk/>
            <pc:sldMk cId="2238528764" sldId="822"/>
            <ac:spMk id="46" creationId="{CCF46014-BB34-4754-928D-A35966663284}"/>
          </ac:spMkLst>
        </pc:spChg>
        <pc:spChg chg="mod">
          <ac:chgData name="Minesh Patel" userId="a66d4990ec83ac90" providerId="LiveId" clId="{3B5ECAAE-5248-4D4E-8AF1-07DD465667BE}" dt="2021-10-09T01:17:20.313" v="2517"/>
          <ac:spMkLst>
            <pc:docMk/>
            <pc:sldMk cId="2238528764" sldId="822"/>
            <ac:spMk id="47" creationId="{7CF04600-8BC3-465C-991E-0B70C5E958C5}"/>
          </ac:spMkLst>
        </pc:spChg>
        <pc:spChg chg="mod">
          <ac:chgData name="Minesh Patel" userId="a66d4990ec83ac90" providerId="LiveId" clId="{3B5ECAAE-5248-4D4E-8AF1-07DD465667BE}" dt="2021-10-09T01:17:20.313" v="2517"/>
          <ac:spMkLst>
            <pc:docMk/>
            <pc:sldMk cId="2238528764" sldId="822"/>
            <ac:spMk id="50" creationId="{48D4792C-DA51-4022-B9E2-4989448FA0CC}"/>
          </ac:spMkLst>
        </pc:spChg>
        <pc:spChg chg="mod">
          <ac:chgData name="Minesh Patel" userId="a66d4990ec83ac90" providerId="LiveId" clId="{3B5ECAAE-5248-4D4E-8AF1-07DD465667BE}" dt="2021-10-09T01:17:20.313" v="2517"/>
          <ac:spMkLst>
            <pc:docMk/>
            <pc:sldMk cId="2238528764" sldId="822"/>
            <ac:spMk id="51" creationId="{D3D7B8BE-7276-45DD-BD99-18D68AC7A861}"/>
          </ac:spMkLst>
        </pc:spChg>
        <pc:spChg chg="del mod">
          <ac:chgData name="Minesh Patel" userId="a66d4990ec83ac90" providerId="LiveId" clId="{3B5ECAAE-5248-4D4E-8AF1-07DD465667BE}" dt="2021-10-09T01:14:53.908" v="2426" actId="478"/>
          <ac:spMkLst>
            <pc:docMk/>
            <pc:sldMk cId="2238528764" sldId="822"/>
            <ac:spMk id="61" creationId="{F266B59E-BD4D-4753-BDF6-1C51AB0745D7}"/>
          </ac:spMkLst>
        </pc:spChg>
        <pc:grpChg chg="del">
          <ac:chgData name="Minesh Patel" userId="a66d4990ec83ac90" providerId="LiveId" clId="{3B5ECAAE-5248-4D4E-8AF1-07DD465667BE}" dt="2021-10-09T01:15:26.786" v="2436" actId="478"/>
          <ac:grpSpMkLst>
            <pc:docMk/>
            <pc:sldMk cId="2238528764" sldId="822"/>
            <ac:grpSpMk id="3" creationId="{B970C6FC-351C-40F1-BB7F-F5B43ED6F7CA}"/>
          </ac:grpSpMkLst>
        </pc:grpChg>
        <pc:grpChg chg="add del mod">
          <ac:chgData name="Minesh Patel" userId="a66d4990ec83ac90" providerId="LiveId" clId="{3B5ECAAE-5248-4D4E-8AF1-07DD465667BE}" dt="2021-10-09T01:20:10.455" v="2573" actId="478"/>
          <ac:grpSpMkLst>
            <pc:docMk/>
            <pc:sldMk cId="2238528764" sldId="822"/>
            <ac:grpSpMk id="23" creationId="{B28AE8B7-5588-484C-822B-7F963E28D21C}"/>
          </ac:grpSpMkLst>
        </pc:grpChg>
        <pc:grpChg chg="add del mod">
          <ac:chgData name="Minesh Patel" userId="a66d4990ec83ac90" providerId="LiveId" clId="{3B5ECAAE-5248-4D4E-8AF1-07DD465667BE}" dt="2021-10-09T01:20:10.455" v="2573" actId="478"/>
          <ac:grpSpMkLst>
            <pc:docMk/>
            <pc:sldMk cId="2238528764" sldId="822"/>
            <ac:grpSpMk id="37" creationId="{FB94927D-EA52-4D97-80C3-0E33DE4F63F5}"/>
          </ac:grpSpMkLst>
        </pc:grpChg>
        <pc:grpChg chg="add del mod">
          <ac:chgData name="Minesh Patel" userId="a66d4990ec83ac90" providerId="LiveId" clId="{3B5ECAAE-5248-4D4E-8AF1-07DD465667BE}" dt="2021-10-09T01:20:10.455" v="2573" actId="478"/>
          <ac:grpSpMkLst>
            <pc:docMk/>
            <pc:sldMk cId="2238528764" sldId="822"/>
            <ac:grpSpMk id="41" creationId="{9C413602-17D4-49D1-9717-1F1D9AF8C01F}"/>
          </ac:grpSpMkLst>
        </pc:grpChg>
        <pc:grpChg chg="add del mod">
          <ac:chgData name="Minesh Patel" userId="a66d4990ec83ac90" providerId="LiveId" clId="{3B5ECAAE-5248-4D4E-8AF1-07DD465667BE}" dt="2021-10-09T01:20:10.455" v="2573" actId="478"/>
          <ac:grpSpMkLst>
            <pc:docMk/>
            <pc:sldMk cId="2238528764" sldId="822"/>
            <ac:grpSpMk id="45" creationId="{2F59CE84-5FB7-4EC2-B6DB-FE2A70FA3641}"/>
          </ac:grpSpMkLst>
        </pc:grpChg>
        <pc:cxnChg chg="mod">
          <ac:chgData name="Minesh Patel" userId="a66d4990ec83ac90" providerId="LiveId" clId="{3B5ECAAE-5248-4D4E-8AF1-07DD465667BE}" dt="2021-10-09T01:17:20.313" v="2517"/>
          <ac:cxnSpMkLst>
            <pc:docMk/>
            <pc:sldMk cId="2238528764" sldId="822"/>
            <ac:cxnSpMk id="28" creationId="{C2C9479D-A0A1-4C83-82C6-1C0ED4413F85}"/>
          </ac:cxnSpMkLst>
        </pc:cxnChg>
        <pc:cxnChg chg="mod">
          <ac:chgData name="Minesh Patel" userId="a66d4990ec83ac90" providerId="LiveId" clId="{3B5ECAAE-5248-4D4E-8AF1-07DD465667BE}" dt="2021-10-09T01:17:20.313" v="2517"/>
          <ac:cxnSpMkLst>
            <pc:docMk/>
            <pc:sldMk cId="2238528764" sldId="822"/>
            <ac:cxnSpMk id="29" creationId="{1B332D99-CA15-4836-A814-FFD350497770}"/>
          </ac:cxnSpMkLst>
        </pc:cxnChg>
        <pc:cxnChg chg="mod">
          <ac:chgData name="Minesh Patel" userId="a66d4990ec83ac90" providerId="LiveId" clId="{3B5ECAAE-5248-4D4E-8AF1-07DD465667BE}" dt="2021-10-09T01:17:20.313" v="2517"/>
          <ac:cxnSpMkLst>
            <pc:docMk/>
            <pc:sldMk cId="2238528764" sldId="822"/>
            <ac:cxnSpMk id="32" creationId="{BDD32081-0009-4AAD-9930-1D154DD63468}"/>
          </ac:cxnSpMkLst>
        </pc:cxnChg>
        <pc:cxnChg chg="mod">
          <ac:chgData name="Minesh Patel" userId="a66d4990ec83ac90" providerId="LiveId" clId="{3B5ECAAE-5248-4D4E-8AF1-07DD465667BE}" dt="2021-10-09T01:17:20.313" v="2517"/>
          <ac:cxnSpMkLst>
            <pc:docMk/>
            <pc:sldMk cId="2238528764" sldId="822"/>
            <ac:cxnSpMk id="33" creationId="{6B969F9F-8874-44EB-A337-729D4D1B926B}"/>
          </ac:cxnSpMkLst>
        </pc:cxnChg>
        <pc:cxnChg chg="mod">
          <ac:chgData name="Minesh Patel" userId="a66d4990ec83ac90" providerId="LiveId" clId="{3B5ECAAE-5248-4D4E-8AF1-07DD465667BE}" dt="2021-10-09T01:17:20.313" v="2517"/>
          <ac:cxnSpMkLst>
            <pc:docMk/>
            <pc:sldMk cId="2238528764" sldId="822"/>
            <ac:cxnSpMk id="34" creationId="{5ADBD52B-B3C0-43DC-9BE5-0DDCA0E164C2}"/>
          </ac:cxnSpMkLst>
        </pc:cxnChg>
        <pc:cxnChg chg="mod">
          <ac:chgData name="Minesh Patel" userId="a66d4990ec83ac90" providerId="LiveId" clId="{3B5ECAAE-5248-4D4E-8AF1-07DD465667BE}" dt="2021-10-09T01:17:20.313" v="2517"/>
          <ac:cxnSpMkLst>
            <pc:docMk/>
            <pc:sldMk cId="2238528764" sldId="822"/>
            <ac:cxnSpMk id="48" creationId="{31B7E812-EF17-43F9-8341-91FD63BD1F84}"/>
          </ac:cxnSpMkLst>
        </pc:cxnChg>
        <pc:cxnChg chg="mod">
          <ac:chgData name="Minesh Patel" userId="a66d4990ec83ac90" providerId="LiveId" clId="{3B5ECAAE-5248-4D4E-8AF1-07DD465667BE}" dt="2021-10-09T01:17:20.313" v="2517"/>
          <ac:cxnSpMkLst>
            <pc:docMk/>
            <pc:sldMk cId="2238528764" sldId="822"/>
            <ac:cxnSpMk id="49" creationId="{D1B124D2-84EE-4D21-BEAA-1D337191D440}"/>
          </ac:cxnSpMkLst>
        </pc:cxnChg>
        <pc:cxnChg chg="mod">
          <ac:chgData name="Minesh Patel" userId="a66d4990ec83ac90" providerId="LiveId" clId="{3B5ECAAE-5248-4D4E-8AF1-07DD465667BE}" dt="2021-10-09T01:17:20.313" v="2517"/>
          <ac:cxnSpMkLst>
            <pc:docMk/>
            <pc:sldMk cId="2238528764" sldId="822"/>
            <ac:cxnSpMk id="52" creationId="{0135AE63-4748-4DA8-AACA-E5B0C7B086AB}"/>
          </ac:cxnSpMkLst>
        </pc:cxnChg>
        <pc:cxnChg chg="mod">
          <ac:chgData name="Minesh Patel" userId="a66d4990ec83ac90" providerId="LiveId" clId="{3B5ECAAE-5248-4D4E-8AF1-07DD465667BE}" dt="2021-10-09T01:17:20.313" v="2517"/>
          <ac:cxnSpMkLst>
            <pc:docMk/>
            <pc:sldMk cId="2238528764" sldId="822"/>
            <ac:cxnSpMk id="53" creationId="{4FE4F6CD-D433-4982-A72F-41BBD1690873}"/>
          </ac:cxnSpMkLst>
        </pc:cxnChg>
        <pc:cxnChg chg="mod">
          <ac:chgData name="Minesh Patel" userId="a66d4990ec83ac90" providerId="LiveId" clId="{3B5ECAAE-5248-4D4E-8AF1-07DD465667BE}" dt="2021-10-09T01:17:20.313" v="2517"/>
          <ac:cxnSpMkLst>
            <pc:docMk/>
            <pc:sldMk cId="2238528764" sldId="822"/>
            <ac:cxnSpMk id="54" creationId="{E290752D-7C47-4032-8233-349E05252FDA}"/>
          </ac:cxnSpMkLst>
        </pc:cxnChg>
        <pc:cxnChg chg="mod">
          <ac:chgData name="Minesh Patel" userId="a66d4990ec83ac90" providerId="LiveId" clId="{3B5ECAAE-5248-4D4E-8AF1-07DD465667BE}" dt="2021-10-09T01:17:20.313" v="2517"/>
          <ac:cxnSpMkLst>
            <pc:docMk/>
            <pc:sldMk cId="2238528764" sldId="822"/>
            <ac:cxnSpMk id="55" creationId="{C3DB7553-0FC4-4C32-8B9A-D95911FF0603}"/>
          </ac:cxnSpMkLst>
        </pc:cxnChg>
      </pc:sldChg>
      <pc:sldChg chg="addSp modSp add mod modAnim">
        <pc:chgData name="Minesh Patel" userId="a66d4990ec83ac90" providerId="LiveId" clId="{3B5ECAAE-5248-4D4E-8AF1-07DD465667BE}" dt="2021-10-09T01:35:29.897" v="2731" actId="14100"/>
        <pc:sldMkLst>
          <pc:docMk/>
          <pc:sldMk cId="1226051274" sldId="823"/>
        </pc:sldMkLst>
        <pc:spChg chg="add mod">
          <ac:chgData name="Minesh Patel" userId="a66d4990ec83ac90" providerId="LiveId" clId="{3B5ECAAE-5248-4D4E-8AF1-07DD465667BE}" dt="2021-10-09T01:35:00.958" v="2723" actId="14100"/>
          <ac:spMkLst>
            <pc:docMk/>
            <pc:sldMk cId="1226051274" sldId="823"/>
            <ac:spMk id="40" creationId="{A5E76E9E-5D69-4C63-A013-655958185BDC}"/>
          </ac:spMkLst>
        </pc:spChg>
        <pc:spChg chg="mod">
          <ac:chgData name="Minesh Patel" userId="a66d4990ec83ac90" providerId="LiveId" clId="{3B5ECAAE-5248-4D4E-8AF1-07DD465667BE}" dt="2021-10-09T01:35:29.897" v="2731" actId="14100"/>
          <ac:spMkLst>
            <pc:docMk/>
            <pc:sldMk cId="1226051274" sldId="823"/>
            <ac:spMk id="58" creationId="{4EC21583-8C49-4BEB-8789-0DF750B94410}"/>
          </ac:spMkLst>
        </pc:spChg>
      </pc:sldChg>
      <pc:sldChg chg="addSp delSp modSp add mod delAnim modAnim">
        <pc:chgData name="Minesh Patel" userId="a66d4990ec83ac90" providerId="LiveId" clId="{3B5ECAAE-5248-4D4E-8AF1-07DD465667BE}" dt="2021-10-09T01:56:08.835" v="3155" actId="1076"/>
        <pc:sldMkLst>
          <pc:docMk/>
          <pc:sldMk cId="1949817092" sldId="824"/>
        </pc:sldMkLst>
        <pc:spChg chg="mod">
          <ac:chgData name="Minesh Patel" userId="a66d4990ec83ac90" providerId="LiveId" clId="{3B5ECAAE-5248-4D4E-8AF1-07DD465667BE}" dt="2021-10-09T01:43:52.812" v="2873" actId="20577"/>
          <ac:spMkLst>
            <pc:docMk/>
            <pc:sldMk cId="1949817092" sldId="824"/>
            <ac:spMk id="2" creationId="{00000000-0000-0000-0000-000000000000}"/>
          </ac:spMkLst>
        </pc:spChg>
        <pc:spChg chg="mod">
          <ac:chgData name="Minesh Patel" userId="a66d4990ec83ac90" providerId="LiveId" clId="{3B5ECAAE-5248-4D4E-8AF1-07DD465667BE}" dt="2021-10-09T01:47:22.945" v="2948" actId="571"/>
          <ac:spMkLst>
            <pc:docMk/>
            <pc:sldMk cId="1949817092" sldId="824"/>
            <ac:spMk id="30" creationId="{CAB45E24-F190-48A2-9959-46D543A3304D}"/>
          </ac:spMkLst>
        </pc:spChg>
        <pc:spChg chg="mod">
          <ac:chgData name="Minesh Patel" userId="a66d4990ec83ac90" providerId="LiveId" clId="{3B5ECAAE-5248-4D4E-8AF1-07DD465667BE}" dt="2021-10-09T01:47:22.945" v="2948" actId="571"/>
          <ac:spMkLst>
            <pc:docMk/>
            <pc:sldMk cId="1949817092" sldId="824"/>
            <ac:spMk id="37" creationId="{87142BB6-C96C-48E9-94F8-25A17FAEF20C}"/>
          </ac:spMkLst>
        </pc:spChg>
        <pc:spChg chg="mod">
          <ac:chgData name="Minesh Patel" userId="a66d4990ec83ac90" providerId="LiveId" clId="{3B5ECAAE-5248-4D4E-8AF1-07DD465667BE}" dt="2021-10-09T01:47:22.945" v="2948" actId="571"/>
          <ac:spMkLst>
            <pc:docMk/>
            <pc:sldMk cId="1949817092" sldId="824"/>
            <ac:spMk id="39" creationId="{8E5CE2EC-61C1-454C-AF6F-597CC3F7F37C}"/>
          </ac:spMkLst>
        </pc:spChg>
        <pc:spChg chg="mod">
          <ac:chgData name="Minesh Patel" userId="a66d4990ec83ac90" providerId="LiveId" clId="{3B5ECAAE-5248-4D4E-8AF1-07DD465667BE}" dt="2021-10-09T01:47:22.945" v="2948" actId="571"/>
          <ac:spMkLst>
            <pc:docMk/>
            <pc:sldMk cId="1949817092" sldId="824"/>
            <ac:spMk id="40" creationId="{512C2211-EB83-4AAF-902D-55D9017DF394}"/>
          </ac:spMkLst>
        </pc:spChg>
        <pc:spChg chg="add mod">
          <ac:chgData name="Minesh Patel" userId="a66d4990ec83ac90" providerId="LiveId" clId="{3B5ECAAE-5248-4D4E-8AF1-07DD465667BE}" dt="2021-10-09T01:48:10.929" v="2968" actId="1076"/>
          <ac:spMkLst>
            <pc:docMk/>
            <pc:sldMk cId="1949817092" sldId="824"/>
            <ac:spMk id="43" creationId="{9F18097A-D329-41DF-93D0-8B8B8FEFB2F0}"/>
          </ac:spMkLst>
        </pc:spChg>
        <pc:spChg chg="add del mod">
          <ac:chgData name="Minesh Patel" userId="a66d4990ec83ac90" providerId="LiveId" clId="{3B5ECAAE-5248-4D4E-8AF1-07DD465667BE}" dt="2021-10-09T01:48:02.258" v="2966" actId="478"/>
          <ac:spMkLst>
            <pc:docMk/>
            <pc:sldMk cId="1949817092" sldId="824"/>
            <ac:spMk id="48" creationId="{5AE26F2B-5AB6-421B-B75A-603D53B95EB7}"/>
          </ac:spMkLst>
        </pc:spChg>
        <pc:spChg chg="add mod">
          <ac:chgData name="Minesh Patel" userId="a66d4990ec83ac90" providerId="LiveId" clId="{3B5ECAAE-5248-4D4E-8AF1-07DD465667BE}" dt="2021-10-09T01:48:08.375" v="2967"/>
          <ac:spMkLst>
            <pc:docMk/>
            <pc:sldMk cId="1949817092" sldId="824"/>
            <ac:spMk id="52" creationId="{719D2D4A-56F3-4789-B8E1-E2A49BB1BA62}"/>
          </ac:spMkLst>
        </pc:spChg>
        <pc:spChg chg="mod">
          <ac:chgData name="Minesh Patel" userId="a66d4990ec83ac90" providerId="LiveId" clId="{3B5ECAAE-5248-4D4E-8AF1-07DD465667BE}" dt="2021-10-09T01:47:22.945" v="2948" actId="571"/>
          <ac:spMkLst>
            <pc:docMk/>
            <pc:sldMk cId="1949817092" sldId="824"/>
            <ac:spMk id="54" creationId="{58DADE9B-A81D-4F02-9150-95DE990E5AF2}"/>
          </ac:spMkLst>
        </pc:spChg>
        <pc:spChg chg="mod">
          <ac:chgData name="Minesh Patel" userId="a66d4990ec83ac90" providerId="LiveId" clId="{3B5ECAAE-5248-4D4E-8AF1-07DD465667BE}" dt="2021-10-09T01:47:22.945" v="2948" actId="571"/>
          <ac:spMkLst>
            <pc:docMk/>
            <pc:sldMk cId="1949817092" sldId="824"/>
            <ac:spMk id="55" creationId="{865AC7C6-684D-4C22-AB14-531B77859D73}"/>
          </ac:spMkLst>
        </pc:spChg>
        <pc:spChg chg="mod">
          <ac:chgData name="Minesh Patel" userId="a66d4990ec83ac90" providerId="LiveId" clId="{3B5ECAAE-5248-4D4E-8AF1-07DD465667BE}" dt="2021-10-09T01:55:52.869" v="3150" actId="1076"/>
          <ac:spMkLst>
            <pc:docMk/>
            <pc:sldMk cId="1949817092" sldId="824"/>
            <ac:spMk id="59" creationId="{976A9140-83C2-4D12-AD5B-B95E4765BBF0}"/>
          </ac:spMkLst>
        </pc:spChg>
        <pc:spChg chg="mod">
          <ac:chgData name="Minesh Patel" userId="a66d4990ec83ac90" providerId="LiveId" clId="{3B5ECAAE-5248-4D4E-8AF1-07DD465667BE}" dt="2021-10-09T01:47:22.945" v="2948" actId="571"/>
          <ac:spMkLst>
            <pc:docMk/>
            <pc:sldMk cId="1949817092" sldId="824"/>
            <ac:spMk id="60" creationId="{7C8599E1-4CC2-4E97-AB05-463F0DF1F591}"/>
          </ac:spMkLst>
        </pc:spChg>
        <pc:spChg chg="mod">
          <ac:chgData name="Minesh Patel" userId="a66d4990ec83ac90" providerId="LiveId" clId="{3B5ECAAE-5248-4D4E-8AF1-07DD465667BE}" dt="2021-10-09T01:47:22.945" v="2948" actId="571"/>
          <ac:spMkLst>
            <pc:docMk/>
            <pc:sldMk cId="1949817092" sldId="824"/>
            <ac:spMk id="65" creationId="{7B44FA47-3F9B-46EE-AC4B-E445467F732A}"/>
          </ac:spMkLst>
        </pc:spChg>
        <pc:spChg chg="mod">
          <ac:chgData name="Minesh Patel" userId="a66d4990ec83ac90" providerId="LiveId" clId="{3B5ECAAE-5248-4D4E-8AF1-07DD465667BE}" dt="2021-10-09T01:44:28.130" v="2877" actId="782"/>
          <ac:spMkLst>
            <pc:docMk/>
            <pc:sldMk cId="1949817092" sldId="824"/>
            <ac:spMk id="66" creationId="{BE2D8DC9-DECB-4ADA-B44C-9EE6D613E9D0}"/>
          </ac:spMkLst>
        </pc:spChg>
        <pc:spChg chg="mod">
          <ac:chgData name="Minesh Patel" userId="a66d4990ec83ac90" providerId="LiveId" clId="{3B5ECAAE-5248-4D4E-8AF1-07DD465667BE}" dt="2021-10-09T01:47:22.945" v="2948" actId="571"/>
          <ac:spMkLst>
            <pc:docMk/>
            <pc:sldMk cId="1949817092" sldId="824"/>
            <ac:spMk id="69" creationId="{C8C2FDDF-3D29-4C38-979C-42189F682D4E}"/>
          </ac:spMkLst>
        </pc:spChg>
        <pc:spChg chg="mod">
          <ac:chgData name="Minesh Patel" userId="a66d4990ec83ac90" providerId="LiveId" clId="{3B5ECAAE-5248-4D4E-8AF1-07DD465667BE}" dt="2021-10-09T01:47:22.945" v="2948" actId="571"/>
          <ac:spMkLst>
            <pc:docMk/>
            <pc:sldMk cId="1949817092" sldId="824"/>
            <ac:spMk id="72" creationId="{0B5FF0DD-EAFE-473F-A39A-C9117FF42FC1}"/>
          </ac:spMkLst>
        </pc:spChg>
        <pc:grpChg chg="del mod">
          <ac:chgData name="Minesh Patel" userId="a66d4990ec83ac90" providerId="LiveId" clId="{3B5ECAAE-5248-4D4E-8AF1-07DD465667BE}" dt="2021-10-09T01:46:52.349" v="2939" actId="478"/>
          <ac:grpSpMkLst>
            <pc:docMk/>
            <pc:sldMk cId="1949817092" sldId="824"/>
            <ac:grpSpMk id="7" creationId="{79B9F9FE-5231-4479-8868-E69131B0648C}"/>
          </ac:grpSpMkLst>
        </pc:grpChg>
        <pc:grpChg chg="mod">
          <ac:chgData name="Minesh Patel" userId="a66d4990ec83ac90" providerId="LiveId" clId="{3B5ECAAE-5248-4D4E-8AF1-07DD465667BE}" dt="2021-10-09T01:47:22.945" v="2948" actId="571"/>
          <ac:grpSpMkLst>
            <pc:docMk/>
            <pc:sldMk cId="1949817092" sldId="824"/>
            <ac:grpSpMk id="8" creationId="{8D044CD3-D288-4385-8187-61F6D7989794}"/>
          </ac:grpSpMkLst>
        </pc:grpChg>
        <pc:grpChg chg="del">
          <ac:chgData name="Minesh Patel" userId="a66d4990ec83ac90" providerId="LiveId" clId="{3B5ECAAE-5248-4D4E-8AF1-07DD465667BE}" dt="2021-10-09T01:43:35.174" v="2837" actId="478"/>
          <ac:grpSpMkLst>
            <pc:docMk/>
            <pc:sldMk cId="1949817092" sldId="824"/>
            <ac:grpSpMk id="80" creationId="{14985537-F4B2-47A0-8C34-948699044381}"/>
          </ac:grpSpMkLst>
        </pc:grpChg>
        <pc:grpChg chg="del">
          <ac:chgData name="Minesh Patel" userId="a66d4990ec83ac90" providerId="LiveId" clId="{3B5ECAAE-5248-4D4E-8AF1-07DD465667BE}" dt="2021-10-09T01:43:36.626" v="2838" actId="478"/>
          <ac:grpSpMkLst>
            <pc:docMk/>
            <pc:sldMk cId="1949817092" sldId="824"/>
            <ac:grpSpMk id="84" creationId="{DAD3420F-1F43-41CB-873B-8BD3437D49E7}"/>
          </ac:grpSpMkLst>
        </pc:grpChg>
        <pc:cxnChg chg="add mod">
          <ac:chgData name="Minesh Patel" userId="a66d4990ec83ac90" providerId="LiveId" clId="{3B5ECAAE-5248-4D4E-8AF1-07DD465667BE}" dt="2021-10-09T01:47:22.945" v="2948" actId="571"/>
          <ac:cxnSpMkLst>
            <pc:docMk/>
            <pc:sldMk cId="1949817092" sldId="824"/>
            <ac:cxnSpMk id="44" creationId="{890943C2-45A4-4926-AAED-72CD2873E49F}"/>
          </ac:cxnSpMkLst>
        </pc:cxnChg>
        <pc:cxnChg chg="add mod">
          <ac:chgData name="Minesh Patel" userId="a66d4990ec83ac90" providerId="LiveId" clId="{3B5ECAAE-5248-4D4E-8AF1-07DD465667BE}" dt="2021-10-09T01:48:12.850" v="2969" actId="14100"/>
          <ac:cxnSpMkLst>
            <pc:docMk/>
            <pc:sldMk cId="1949817092" sldId="824"/>
            <ac:cxnSpMk id="45" creationId="{1B7659C5-2520-45C2-9A04-E44D5590203E}"/>
          </ac:cxnSpMkLst>
        </pc:cxnChg>
        <pc:cxnChg chg="mod">
          <ac:chgData name="Minesh Patel" userId="a66d4990ec83ac90" providerId="LiveId" clId="{3B5ECAAE-5248-4D4E-8AF1-07DD465667BE}" dt="2021-10-09T01:45:33.200" v="2887" actId="208"/>
          <ac:cxnSpMkLst>
            <pc:docMk/>
            <pc:sldMk cId="1949817092" sldId="824"/>
            <ac:cxnSpMk id="51" creationId="{CACC0823-A976-4DCD-8352-2988F7D3B559}"/>
          </ac:cxnSpMkLst>
        </pc:cxnChg>
        <pc:cxnChg chg="del mod">
          <ac:chgData name="Minesh Patel" userId="a66d4990ec83ac90" providerId="LiveId" clId="{3B5ECAAE-5248-4D4E-8AF1-07DD465667BE}" dt="2021-10-09T01:55:40.872" v="3147" actId="478"/>
          <ac:cxnSpMkLst>
            <pc:docMk/>
            <pc:sldMk cId="1949817092" sldId="824"/>
            <ac:cxnSpMk id="57" creationId="{D6ED1432-4504-475C-B372-9FBD814DD9CA}"/>
          </ac:cxnSpMkLst>
        </pc:cxnChg>
        <pc:cxnChg chg="mod">
          <ac:chgData name="Minesh Patel" userId="a66d4990ec83ac90" providerId="LiveId" clId="{3B5ECAAE-5248-4D4E-8AF1-07DD465667BE}" dt="2021-10-09T01:56:06.579" v="3154" actId="14100"/>
          <ac:cxnSpMkLst>
            <pc:docMk/>
            <pc:sldMk cId="1949817092" sldId="824"/>
            <ac:cxnSpMk id="58" creationId="{C05C4BDF-2EE5-42A0-A517-B277F9151C18}"/>
          </ac:cxnSpMkLst>
        </pc:cxnChg>
        <pc:cxnChg chg="mod">
          <ac:chgData name="Minesh Patel" userId="a66d4990ec83ac90" providerId="LiveId" clId="{3B5ECAAE-5248-4D4E-8AF1-07DD465667BE}" dt="2021-10-09T01:47:22.945" v="2948" actId="571"/>
          <ac:cxnSpMkLst>
            <pc:docMk/>
            <pc:sldMk cId="1949817092" sldId="824"/>
            <ac:cxnSpMk id="62" creationId="{CE328495-A9D5-4D2A-A7D8-52C028FBE2B2}"/>
          </ac:cxnSpMkLst>
        </pc:cxnChg>
        <pc:cxnChg chg="del mod">
          <ac:chgData name="Minesh Patel" userId="a66d4990ec83ac90" providerId="LiveId" clId="{3B5ECAAE-5248-4D4E-8AF1-07DD465667BE}" dt="2021-10-09T01:55:40.872" v="3147" actId="478"/>
          <ac:cxnSpMkLst>
            <pc:docMk/>
            <pc:sldMk cId="1949817092" sldId="824"/>
            <ac:cxnSpMk id="63" creationId="{3C9C0412-23C2-4222-BAA2-D5A4B2DFF0E4}"/>
          </ac:cxnSpMkLst>
        </pc:cxnChg>
        <pc:cxnChg chg="mod">
          <ac:chgData name="Minesh Patel" userId="a66d4990ec83ac90" providerId="LiveId" clId="{3B5ECAAE-5248-4D4E-8AF1-07DD465667BE}" dt="2021-10-09T01:56:00.315" v="3152" actId="14100"/>
          <ac:cxnSpMkLst>
            <pc:docMk/>
            <pc:sldMk cId="1949817092" sldId="824"/>
            <ac:cxnSpMk id="64" creationId="{0986CD32-9410-4B71-B6F8-CD0E72505B8B}"/>
          </ac:cxnSpMkLst>
        </pc:cxnChg>
        <pc:cxnChg chg="mod">
          <ac:chgData name="Minesh Patel" userId="a66d4990ec83ac90" providerId="LiveId" clId="{3B5ECAAE-5248-4D4E-8AF1-07DD465667BE}" dt="2021-10-09T01:47:22.945" v="2948" actId="571"/>
          <ac:cxnSpMkLst>
            <pc:docMk/>
            <pc:sldMk cId="1949817092" sldId="824"/>
            <ac:cxnSpMk id="70" creationId="{25A022FA-E5F4-4CF6-B3EC-FE792AB49B63}"/>
          </ac:cxnSpMkLst>
        </pc:cxnChg>
        <pc:cxnChg chg="mod">
          <ac:chgData name="Minesh Patel" userId="a66d4990ec83ac90" providerId="LiveId" clId="{3B5ECAAE-5248-4D4E-8AF1-07DD465667BE}" dt="2021-10-09T01:47:22.945" v="2948" actId="571"/>
          <ac:cxnSpMkLst>
            <pc:docMk/>
            <pc:sldMk cId="1949817092" sldId="824"/>
            <ac:cxnSpMk id="71" creationId="{8227121A-B5BF-4177-96D3-873C06CF298E}"/>
          </ac:cxnSpMkLst>
        </pc:cxnChg>
        <pc:cxnChg chg="del mod">
          <ac:chgData name="Minesh Patel" userId="a66d4990ec83ac90" providerId="LiveId" clId="{3B5ECAAE-5248-4D4E-8AF1-07DD465667BE}" dt="2021-10-09T01:55:40.872" v="3147" actId="478"/>
          <ac:cxnSpMkLst>
            <pc:docMk/>
            <pc:sldMk cId="1949817092" sldId="824"/>
            <ac:cxnSpMk id="73" creationId="{19E31BB8-78A4-4270-BF0C-8298706555E7}"/>
          </ac:cxnSpMkLst>
        </pc:cxnChg>
        <pc:cxnChg chg="mod">
          <ac:chgData name="Minesh Patel" userId="a66d4990ec83ac90" providerId="LiveId" clId="{3B5ECAAE-5248-4D4E-8AF1-07DD465667BE}" dt="2021-10-09T01:56:08.835" v="3155" actId="1076"/>
          <ac:cxnSpMkLst>
            <pc:docMk/>
            <pc:sldMk cId="1949817092" sldId="824"/>
            <ac:cxnSpMk id="74" creationId="{DFA0FFAB-6934-404E-A87D-092BA937BB57}"/>
          </ac:cxnSpMkLst>
        </pc:cxnChg>
      </pc:sldChg>
      <pc:sldChg chg="modSp add mod modAnim">
        <pc:chgData name="Minesh Patel" userId="a66d4990ec83ac90" providerId="LiveId" clId="{3B5ECAAE-5248-4D4E-8AF1-07DD465667BE}" dt="2021-10-09T01:50:27.038" v="3080" actId="20577"/>
        <pc:sldMkLst>
          <pc:docMk/>
          <pc:sldMk cId="625226998" sldId="825"/>
        </pc:sldMkLst>
        <pc:spChg chg="mod">
          <ac:chgData name="Minesh Patel" userId="a66d4990ec83ac90" providerId="LiveId" clId="{3B5ECAAE-5248-4D4E-8AF1-07DD465667BE}" dt="2021-10-09T01:48:41.099" v="2996" actId="20577"/>
          <ac:spMkLst>
            <pc:docMk/>
            <pc:sldMk cId="625226998" sldId="825"/>
            <ac:spMk id="2" creationId="{00000000-0000-0000-0000-000000000000}"/>
          </ac:spMkLst>
        </pc:spChg>
        <pc:spChg chg="mod">
          <ac:chgData name="Minesh Patel" userId="a66d4990ec83ac90" providerId="LiveId" clId="{3B5ECAAE-5248-4D4E-8AF1-07DD465667BE}" dt="2021-10-09T01:50:27.038" v="3080" actId="20577"/>
          <ac:spMkLst>
            <pc:docMk/>
            <pc:sldMk cId="625226998" sldId="825"/>
            <ac:spMk id="9" creationId="{95091EC7-66EB-4177-9255-700B45EC2EB6}"/>
          </ac:spMkLst>
        </pc:spChg>
        <pc:spChg chg="mod">
          <ac:chgData name="Minesh Patel" userId="a66d4990ec83ac90" providerId="LiveId" clId="{3B5ECAAE-5248-4D4E-8AF1-07DD465667BE}" dt="2021-10-09T01:48:46.009" v="2997" actId="1076"/>
          <ac:spMkLst>
            <pc:docMk/>
            <pc:sldMk cId="625226998" sldId="825"/>
            <ac:spMk id="76" creationId="{7FED9070-16C3-452E-B09D-11A67570C245}"/>
          </ac:spMkLst>
        </pc:spChg>
      </pc:sldChg>
      <pc:sldChg chg="addSp modSp add mod">
        <pc:chgData name="Minesh Patel" userId="a66d4990ec83ac90" providerId="LiveId" clId="{3B5ECAAE-5248-4D4E-8AF1-07DD465667BE}" dt="2021-10-09T01:51:04.748" v="3083" actId="14100"/>
        <pc:sldMkLst>
          <pc:docMk/>
          <pc:sldMk cId="2360808980" sldId="826"/>
        </pc:sldMkLst>
        <pc:spChg chg="add mod">
          <ac:chgData name="Minesh Patel" userId="a66d4990ec83ac90" providerId="LiveId" clId="{3B5ECAAE-5248-4D4E-8AF1-07DD465667BE}" dt="2021-10-09T01:51:04.748" v="3083" actId="14100"/>
          <ac:spMkLst>
            <pc:docMk/>
            <pc:sldMk cId="2360808980" sldId="826"/>
            <ac:spMk id="28" creationId="{6D4EC6CE-B051-4BC1-B609-72F3C47599E4}"/>
          </ac:spMkLst>
        </pc:spChg>
        <pc:spChg chg="add mod">
          <ac:chgData name="Minesh Patel" userId="a66d4990ec83ac90" providerId="LiveId" clId="{3B5ECAAE-5248-4D4E-8AF1-07DD465667BE}" dt="2021-10-09T01:51:04.748" v="3083" actId="14100"/>
          <ac:spMkLst>
            <pc:docMk/>
            <pc:sldMk cId="2360808980" sldId="826"/>
            <ac:spMk id="29" creationId="{C05DBFAE-B544-479D-B52F-9A17E58D8094}"/>
          </ac:spMkLst>
        </pc:spChg>
      </pc:sldChg>
      <pc:sldChg chg="addSp delSp modSp add mod delAnim modAnim">
        <pc:chgData name="Minesh Patel" userId="a66d4990ec83ac90" providerId="LiveId" clId="{3B5ECAAE-5248-4D4E-8AF1-07DD465667BE}" dt="2021-10-09T01:58:52.484" v="3203" actId="1076"/>
        <pc:sldMkLst>
          <pc:docMk/>
          <pc:sldMk cId="2661467452" sldId="827"/>
        </pc:sldMkLst>
        <pc:spChg chg="mod topLvl">
          <ac:chgData name="Minesh Patel" userId="a66d4990ec83ac90" providerId="LiveId" clId="{3B5ECAAE-5248-4D4E-8AF1-07DD465667BE}" dt="2021-10-09T01:58:49.534" v="3202" actId="1076"/>
          <ac:spMkLst>
            <pc:docMk/>
            <pc:sldMk cId="2661467452" sldId="827"/>
            <ac:spMk id="16" creationId="{813696EC-EFE2-47DD-B4E7-086EA6985724}"/>
          </ac:spMkLst>
        </pc:spChg>
        <pc:spChg chg="mod topLvl">
          <ac:chgData name="Minesh Patel" userId="a66d4990ec83ac90" providerId="LiveId" clId="{3B5ECAAE-5248-4D4E-8AF1-07DD465667BE}" dt="2021-10-09T01:58:49.534" v="3202" actId="1076"/>
          <ac:spMkLst>
            <pc:docMk/>
            <pc:sldMk cId="2661467452" sldId="827"/>
            <ac:spMk id="17" creationId="{55C8D6BD-09DF-4A78-89DF-BFF04A5DC913}"/>
          </ac:spMkLst>
        </pc:spChg>
        <pc:spChg chg="mod topLvl">
          <ac:chgData name="Minesh Patel" userId="a66d4990ec83ac90" providerId="LiveId" clId="{3B5ECAAE-5248-4D4E-8AF1-07DD465667BE}" dt="2021-10-09T01:58:49.534" v="3202" actId="1076"/>
          <ac:spMkLst>
            <pc:docMk/>
            <pc:sldMk cId="2661467452" sldId="827"/>
            <ac:spMk id="18" creationId="{5F4442ED-C3E2-4C85-9C23-F9A353468974}"/>
          </ac:spMkLst>
        </pc:spChg>
        <pc:spChg chg="mod topLvl">
          <ac:chgData name="Minesh Patel" userId="a66d4990ec83ac90" providerId="LiveId" clId="{3B5ECAAE-5248-4D4E-8AF1-07DD465667BE}" dt="2021-10-09T01:58:49.534" v="3202" actId="1076"/>
          <ac:spMkLst>
            <pc:docMk/>
            <pc:sldMk cId="2661467452" sldId="827"/>
            <ac:spMk id="19" creationId="{2A17D5D9-0CE5-4039-8F06-11B4C46B6295}"/>
          </ac:spMkLst>
        </pc:spChg>
        <pc:spChg chg="mod topLvl">
          <ac:chgData name="Minesh Patel" userId="a66d4990ec83ac90" providerId="LiveId" clId="{3B5ECAAE-5248-4D4E-8AF1-07DD465667BE}" dt="2021-10-09T01:58:49.534" v="3202" actId="1076"/>
          <ac:spMkLst>
            <pc:docMk/>
            <pc:sldMk cId="2661467452" sldId="827"/>
            <ac:spMk id="20" creationId="{3BD726B3-5703-4C32-9635-90DF34A197AB}"/>
          </ac:spMkLst>
        </pc:spChg>
        <pc:spChg chg="mod topLvl">
          <ac:chgData name="Minesh Patel" userId="a66d4990ec83ac90" providerId="LiveId" clId="{3B5ECAAE-5248-4D4E-8AF1-07DD465667BE}" dt="2021-10-09T01:58:49.534" v="3202" actId="1076"/>
          <ac:spMkLst>
            <pc:docMk/>
            <pc:sldMk cId="2661467452" sldId="827"/>
            <ac:spMk id="21" creationId="{05C021D8-E344-4BE4-93C6-4738CAF21A22}"/>
          </ac:spMkLst>
        </pc:spChg>
        <pc:spChg chg="mod topLvl">
          <ac:chgData name="Minesh Patel" userId="a66d4990ec83ac90" providerId="LiveId" clId="{3B5ECAAE-5248-4D4E-8AF1-07DD465667BE}" dt="2021-10-09T01:58:49.534" v="3202" actId="1076"/>
          <ac:spMkLst>
            <pc:docMk/>
            <pc:sldMk cId="2661467452" sldId="827"/>
            <ac:spMk id="24" creationId="{05680CCE-96F2-4707-BB23-1D4E5FA7F0B3}"/>
          </ac:spMkLst>
        </pc:spChg>
        <pc:spChg chg="mod topLvl">
          <ac:chgData name="Minesh Patel" userId="a66d4990ec83ac90" providerId="LiveId" clId="{3B5ECAAE-5248-4D4E-8AF1-07DD465667BE}" dt="2021-10-09T01:58:49.534" v="3202" actId="1076"/>
          <ac:spMkLst>
            <pc:docMk/>
            <pc:sldMk cId="2661467452" sldId="827"/>
            <ac:spMk id="25" creationId="{C3414EBF-2952-4AA8-938E-44E5E15E292F}"/>
          </ac:spMkLst>
        </pc:spChg>
        <pc:spChg chg="del mod">
          <ac:chgData name="Minesh Patel" userId="a66d4990ec83ac90" providerId="LiveId" clId="{3B5ECAAE-5248-4D4E-8AF1-07DD465667BE}" dt="2021-10-09T01:51:48.097" v="3095" actId="478"/>
          <ac:spMkLst>
            <pc:docMk/>
            <pc:sldMk cId="2661467452" sldId="827"/>
            <ac:spMk id="29" creationId="{AF2F16C0-7490-4617-B2DE-B1E9E87B4E14}"/>
          </ac:spMkLst>
        </pc:spChg>
        <pc:spChg chg="mod topLvl">
          <ac:chgData name="Minesh Patel" userId="a66d4990ec83ac90" providerId="LiveId" clId="{3B5ECAAE-5248-4D4E-8AF1-07DD465667BE}" dt="2021-10-09T01:58:49.534" v="3202" actId="1076"/>
          <ac:spMkLst>
            <pc:docMk/>
            <pc:sldMk cId="2661467452" sldId="827"/>
            <ac:spMk id="32" creationId="{4C7FDE77-EC6C-475E-B3ED-2754C7450924}"/>
          </ac:spMkLst>
        </pc:spChg>
        <pc:spChg chg="del mod">
          <ac:chgData name="Minesh Patel" userId="a66d4990ec83ac90" providerId="LiveId" clId="{3B5ECAAE-5248-4D4E-8AF1-07DD465667BE}" dt="2021-10-09T01:51:57.537" v="3099" actId="478"/>
          <ac:spMkLst>
            <pc:docMk/>
            <pc:sldMk cId="2661467452" sldId="827"/>
            <ac:spMk id="35" creationId="{BC45E452-CC65-4F27-B770-0D9B2F75A8D6}"/>
          </ac:spMkLst>
        </pc:spChg>
        <pc:spChg chg="del mod topLvl">
          <ac:chgData name="Minesh Patel" userId="a66d4990ec83ac90" providerId="LiveId" clId="{3B5ECAAE-5248-4D4E-8AF1-07DD465667BE}" dt="2021-10-09T01:55:17.585" v="3144" actId="478"/>
          <ac:spMkLst>
            <pc:docMk/>
            <pc:sldMk cId="2661467452" sldId="827"/>
            <ac:spMk id="37" creationId="{24F6E65E-4896-40DD-AD67-D98C3C4409B9}"/>
          </ac:spMkLst>
        </pc:spChg>
        <pc:spChg chg="mod topLvl">
          <ac:chgData name="Minesh Patel" userId="a66d4990ec83ac90" providerId="LiveId" clId="{3B5ECAAE-5248-4D4E-8AF1-07DD465667BE}" dt="2021-10-09T01:58:49.534" v="3202" actId="1076"/>
          <ac:spMkLst>
            <pc:docMk/>
            <pc:sldMk cId="2661467452" sldId="827"/>
            <ac:spMk id="40" creationId="{F8B25956-66F5-4D0F-B074-394637B4EEA4}"/>
          </ac:spMkLst>
        </pc:spChg>
        <pc:spChg chg="del mod topLvl">
          <ac:chgData name="Minesh Patel" userId="a66d4990ec83ac90" providerId="LiveId" clId="{3B5ECAAE-5248-4D4E-8AF1-07DD465667BE}" dt="2021-10-09T01:52:51.020" v="3107" actId="478"/>
          <ac:spMkLst>
            <pc:docMk/>
            <pc:sldMk cId="2661467452" sldId="827"/>
            <ac:spMk id="45" creationId="{EC46361D-B2EA-458F-A7FE-E7FACC101C9E}"/>
          </ac:spMkLst>
        </pc:spChg>
        <pc:spChg chg="del mod topLvl">
          <ac:chgData name="Minesh Patel" userId="a66d4990ec83ac90" providerId="LiveId" clId="{3B5ECAAE-5248-4D4E-8AF1-07DD465667BE}" dt="2021-10-09T01:52:51.020" v="3107" actId="478"/>
          <ac:spMkLst>
            <pc:docMk/>
            <pc:sldMk cId="2661467452" sldId="827"/>
            <ac:spMk id="46" creationId="{A48BD988-F9BD-4A32-91F2-E7EAC1CE6D33}"/>
          </ac:spMkLst>
        </pc:spChg>
        <pc:spChg chg="mod">
          <ac:chgData name="Minesh Patel" userId="a66d4990ec83ac90" providerId="LiveId" clId="{3B5ECAAE-5248-4D4E-8AF1-07DD465667BE}" dt="2021-10-09T01:58:52.484" v="3203" actId="1076"/>
          <ac:spMkLst>
            <pc:docMk/>
            <pc:sldMk cId="2661467452" sldId="827"/>
            <ac:spMk id="81" creationId="{E43BD31F-73D7-4932-952A-DA9FF0D11F28}"/>
          </ac:spMkLst>
        </pc:spChg>
        <pc:grpChg chg="del">
          <ac:chgData name="Minesh Patel" userId="a66d4990ec83ac90" providerId="LiveId" clId="{3B5ECAAE-5248-4D4E-8AF1-07DD465667BE}" dt="2021-10-09T01:51:38.388" v="3091" actId="478"/>
          <ac:grpSpMkLst>
            <pc:docMk/>
            <pc:sldMk cId="2661467452" sldId="827"/>
            <ac:grpSpMk id="3" creationId="{7EDC6210-1C2E-4903-BCB1-F04995384BF8}"/>
          </ac:grpSpMkLst>
        </pc:grpChg>
        <pc:grpChg chg="add del mod">
          <ac:chgData name="Minesh Patel" userId="a66d4990ec83ac90" providerId="LiveId" clId="{3B5ECAAE-5248-4D4E-8AF1-07DD465667BE}" dt="2021-10-09T01:52:23.481" v="3103" actId="165"/>
          <ac:grpSpMkLst>
            <pc:docMk/>
            <pc:sldMk cId="2661467452" sldId="827"/>
            <ac:grpSpMk id="15" creationId="{E7EF258B-DFFC-4ED4-8E9D-33997C0CDCA2}"/>
          </ac:grpSpMkLst>
        </pc:grpChg>
        <pc:grpChg chg="add del mod">
          <ac:chgData name="Minesh Patel" userId="a66d4990ec83ac90" providerId="LiveId" clId="{3B5ECAAE-5248-4D4E-8AF1-07DD465667BE}" dt="2021-10-09T01:52:23.481" v="3103" actId="165"/>
          <ac:grpSpMkLst>
            <pc:docMk/>
            <pc:sldMk cId="2661467452" sldId="827"/>
            <ac:grpSpMk id="36" creationId="{3EB665B2-BD21-4C71-8D67-96314C771108}"/>
          </ac:grpSpMkLst>
        </pc:grpChg>
        <pc:cxnChg chg="del mod topLvl">
          <ac:chgData name="Minesh Patel" userId="a66d4990ec83ac90" providerId="LiveId" clId="{3B5ECAAE-5248-4D4E-8AF1-07DD465667BE}" dt="2021-10-09T01:56:17.065" v="3156" actId="478"/>
          <ac:cxnSpMkLst>
            <pc:docMk/>
            <pc:sldMk cId="2661467452" sldId="827"/>
            <ac:cxnSpMk id="22" creationId="{0E4B82D1-3555-4833-8F7D-2DC74B57E7DD}"/>
          </ac:cxnSpMkLst>
        </pc:cxnChg>
        <pc:cxnChg chg="mod topLvl">
          <ac:chgData name="Minesh Patel" userId="a66d4990ec83ac90" providerId="LiveId" clId="{3B5ECAAE-5248-4D4E-8AF1-07DD465667BE}" dt="2021-10-09T01:58:49.534" v="3202" actId="1076"/>
          <ac:cxnSpMkLst>
            <pc:docMk/>
            <pc:sldMk cId="2661467452" sldId="827"/>
            <ac:cxnSpMk id="23" creationId="{0778E1A3-2DE2-4755-ABF9-113A716F93EB}"/>
          </ac:cxnSpMkLst>
        </pc:cxnChg>
        <pc:cxnChg chg="del mod">
          <ac:chgData name="Minesh Patel" userId="a66d4990ec83ac90" providerId="LiveId" clId="{3B5ECAAE-5248-4D4E-8AF1-07DD465667BE}" dt="2021-10-09T01:51:58.850" v="3100" actId="478"/>
          <ac:cxnSpMkLst>
            <pc:docMk/>
            <pc:sldMk cId="2661467452" sldId="827"/>
            <ac:cxnSpMk id="26" creationId="{A2FFD2E2-617E-4DB7-88EF-0B3580B11346}"/>
          </ac:cxnSpMkLst>
        </pc:cxnChg>
        <pc:cxnChg chg="del mod topLvl">
          <ac:chgData name="Minesh Patel" userId="a66d4990ec83ac90" providerId="LiveId" clId="{3B5ECAAE-5248-4D4E-8AF1-07DD465667BE}" dt="2021-10-09T01:56:17.065" v="3156" actId="478"/>
          <ac:cxnSpMkLst>
            <pc:docMk/>
            <pc:sldMk cId="2661467452" sldId="827"/>
            <ac:cxnSpMk id="27" creationId="{C8B93FF8-22D2-49C8-81AC-51B20AFB50B2}"/>
          </ac:cxnSpMkLst>
        </pc:cxnChg>
        <pc:cxnChg chg="mod topLvl">
          <ac:chgData name="Minesh Patel" userId="a66d4990ec83ac90" providerId="LiveId" clId="{3B5ECAAE-5248-4D4E-8AF1-07DD465667BE}" dt="2021-10-09T01:58:49.534" v="3202" actId="1076"/>
          <ac:cxnSpMkLst>
            <pc:docMk/>
            <pc:sldMk cId="2661467452" sldId="827"/>
            <ac:cxnSpMk id="28" creationId="{9ED31F3E-E5DB-4065-A132-A3C11DDB7633}"/>
          </ac:cxnSpMkLst>
        </pc:cxnChg>
        <pc:cxnChg chg="del mod">
          <ac:chgData name="Minesh Patel" userId="a66d4990ec83ac90" providerId="LiveId" clId="{3B5ECAAE-5248-4D4E-8AF1-07DD465667BE}" dt="2021-10-09T01:51:54.843" v="3098" actId="478"/>
          <ac:cxnSpMkLst>
            <pc:docMk/>
            <pc:sldMk cId="2661467452" sldId="827"/>
            <ac:cxnSpMk id="30" creationId="{6DD4CF28-ADE0-41FC-A522-8E4DDBFA29D8}"/>
          </ac:cxnSpMkLst>
        </pc:cxnChg>
        <pc:cxnChg chg="mod topLvl">
          <ac:chgData name="Minesh Patel" userId="a66d4990ec83ac90" providerId="LiveId" clId="{3B5ECAAE-5248-4D4E-8AF1-07DD465667BE}" dt="2021-10-09T01:58:49.534" v="3202" actId="1076"/>
          <ac:cxnSpMkLst>
            <pc:docMk/>
            <pc:sldMk cId="2661467452" sldId="827"/>
            <ac:cxnSpMk id="31" creationId="{D3A01C42-3C84-4CBA-929B-DDC8CD653709}"/>
          </ac:cxnSpMkLst>
        </pc:cxnChg>
        <pc:cxnChg chg="del mod">
          <ac:chgData name="Minesh Patel" userId="a66d4990ec83ac90" providerId="LiveId" clId="{3B5ECAAE-5248-4D4E-8AF1-07DD465667BE}" dt="2021-10-09T01:51:50.159" v="3096" actId="478"/>
          <ac:cxnSpMkLst>
            <pc:docMk/>
            <pc:sldMk cId="2661467452" sldId="827"/>
            <ac:cxnSpMk id="33" creationId="{FAB20323-0A53-4080-9BE9-39E8B44891F5}"/>
          </ac:cxnSpMkLst>
        </pc:cxnChg>
        <pc:cxnChg chg="del mod">
          <ac:chgData name="Minesh Patel" userId="a66d4990ec83ac90" providerId="LiveId" clId="{3B5ECAAE-5248-4D4E-8AF1-07DD465667BE}" dt="2021-10-09T01:51:51.614" v="3097" actId="478"/>
          <ac:cxnSpMkLst>
            <pc:docMk/>
            <pc:sldMk cId="2661467452" sldId="827"/>
            <ac:cxnSpMk id="34" creationId="{EF8A9691-CDC3-4D1F-88B6-E312D37291FD}"/>
          </ac:cxnSpMkLst>
        </pc:cxnChg>
        <pc:cxnChg chg="del mod topLvl">
          <ac:chgData name="Minesh Patel" userId="a66d4990ec83ac90" providerId="LiveId" clId="{3B5ECAAE-5248-4D4E-8AF1-07DD465667BE}" dt="2021-10-09T01:55:19.005" v="3146" actId="478"/>
          <ac:cxnSpMkLst>
            <pc:docMk/>
            <pc:sldMk cId="2661467452" sldId="827"/>
            <ac:cxnSpMk id="38" creationId="{9832FDE8-8932-4BFC-8961-2425A27379E3}"/>
          </ac:cxnSpMkLst>
        </pc:cxnChg>
        <pc:cxnChg chg="del mod topLvl">
          <ac:chgData name="Minesh Patel" userId="a66d4990ec83ac90" providerId="LiveId" clId="{3B5ECAAE-5248-4D4E-8AF1-07DD465667BE}" dt="2021-10-09T01:55:18.075" v="3145" actId="478"/>
          <ac:cxnSpMkLst>
            <pc:docMk/>
            <pc:sldMk cId="2661467452" sldId="827"/>
            <ac:cxnSpMk id="39" creationId="{1901F7AE-632C-47B3-948F-890A236F1348}"/>
          </ac:cxnSpMkLst>
        </pc:cxnChg>
        <pc:cxnChg chg="del mod topLvl">
          <ac:chgData name="Minesh Patel" userId="a66d4990ec83ac90" providerId="LiveId" clId="{3B5ECAAE-5248-4D4E-8AF1-07DD465667BE}" dt="2021-10-09T01:56:17.065" v="3156" actId="478"/>
          <ac:cxnSpMkLst>
            <pc:docMk/>
            <pc:sldMk cId="2661467452" sldId="827"/>
            <ac:cxnSpMk id="41" creationId="{406369EA-3C5D-4960-A696-09AE0C5C8823}"/>
          </ac:cxnSpMkLst>
        </pc:cxnChg>
        <pc:cxnChg chg="mod topLvl">
          <ac:chgData name="Minesh Patel" userId="a66d4990ec83ac90" providerId="LiveId" clId="{3B5ECAAE-5248-4D4E-8AF1-07DD465667BE}" dt="2021-10-09T01:58:49.534" v="3202" actId="1076"/>
          <ac:cxnSpMkLst>
            <pc:docMk/>
            <pc:sldMk cId="2661467452" sldId="827"/>
            <ac:cxnSpMk id="42" creationId="{48880328-5BA2-4872-BD7E-D47BCDDB1537}"/>
          </ac:cxnSpMkLst>
        </pc:cxnChg>
        <pc:cxnChg chg="del mod topLvl">
          <ac:chgData name="Minesh Patel" userId="a66d4990ec83ac90" providerId="LiveId" clId="{3B5ECAAE-5248-4D4E-8AF1-07DD465667BE}" dt="2021-10-09T01:57:16.935" v="3178" actId="478"/>
          <ac:cxnSpMkLst>
            <pc:docMk/>
            <pc:sldMk cId="2661467452" sldId="827"/>
            <ac:cxnSpMk id="47" creationId="{B8668AED-44EE-4848-B696-6E0B4135783D}"/>
          </ac:cxnSpMkLst>
        </pc:cxnChg>
        <pc:cxnChg chg="add del mod">
          <ac:chgData name="Minesh Patel" userId="a66d4990ec83ac90" providerId="LiveId" clId="{3B5ECAAE-5248-4D4E-8AF1-07DD465667BE}" dt="2021-10-09T01:57:16.025" v="3177" actId="478"/>
          <ac:cxnSpMkLst>
            <pc:docMk/>
            <pc:sldMk cId="2661467452" sldId="827"/>
            <ac:cxnSpMk id="51" creationId="{F5C9E5C1-B0D4-43A7-9ACD-7A57E3753B3D}"/>
          </ac:cxnSpMkLst>
        </pc:cxnChg>
      </pc:sldChg>
    </pc:docChg>
  </pc:docChgLst>
  <pc:docChgLst>
    <pc:chgData name="Minesh Patel" userId="a66d4990ec83ac90" providerId="LiveId" clId="{B97F8FE2-9461-4CFE-A336-39272FD5B119}"/>
    <pc:docChg chg="undo redo custSel addSld delSld modSld sldOrd addSection delSection modSection">
      <pc:chgData name="Minesh Patel" userId="a66d4990ec83ac90" providerId="LiveId" clId="{B97F8FE2-9461-4CFE-A336-39272FD5B119}" dt="2021-09-21T14:42:39.879" v="71633" actId="20577"/>
      <pc:docMkLst>
        <pc:docMk/>
      </pc:docMkLst>
      <pc:sldChg chg="addSp modSp add mod">
        <pc:chgData name="Minesh Patel" userId="a66d4990ec83ac90" providerId="LiveId" clId="{B97F8FE2-9461-4CFE-A336-39272FD5B119}" dt="2021-09-21T10:06:30.656" v="43318"/>
        <pc:sldMkLst>
          <pc:docMk/>
          <pc:sldMk cId="3245921417" sldId="259"/>
        </pc:sldMkLst>
        <pc:spChg chg="mod">
          <ac:chgData name="Minesh Patel" userId="a66d4990ec83ac90" providerId="LiveId" clId="{B97F8FE2-9461-4CFE-A336-39272FD5B119}" dt="2021-09-21T09:11:15.548" v="42754" actId="2711"/>
          <ac:spMkLst>
            <pc:docMk/>
            <pc:sldMk cId="3245921417" sldId="259"/>
            <ac:spMk id="4" creationId="{00000000-0000-0000-0000-000000000000}"/>
          </ac:spMkLst>
        </pc:spChg>
        <pc:spChg chg="mod">
          <ac:chgData name="Minesh Patel" userId="a66d4990ec83ac90" providerId="LiveId" clId="{B97F8FE2-9461-4CFE-A336-39272FD5B119}" dt="2021-09-21T09:11:15.548" v="42754" actId="2711"/>
          <ac:spMkLst>
            <pc:docMk/>
            <pc:sldMk cId="3245921417" sldId="259"/>
            <ac:spMk id="5" creationId="{00000000-0000-0000-0000-000000000000}"/>
          </ac:spMkLst>
        </pc:spChg>
        <pc:spChg chg="mod">
          <ac:chgData name="Minesh Patel" userId="a66d4990ec83ac90" providerId="LiveId" clId="{B97F8FE2-9461-4CFE-A336-39272FD5B119}" dt="2021-09-21T09:11:15.548" v="42754" actId="2711"/>
          <ac:spMkLst>
            <pc:docMk/>
            <pc:sldMk cId="3245921417" sldId="259"/>
            <ac:spMk id="6" creationId="{00000000-0000-0000-0000-000000000000}"/>
          </ac:spMkLst>
        </pc:spChg>
        <pc:spChg chg="mod">
          <ac:chgData name="Minesh Patel" userId="a66d4990ec83ac90" providerId="LiveId" clId="{B97F8FE2-9461-4CFE-A336-39272FD5B119}" dt="2021-09-21T09:11:15.548" v="42754" actId="2711"/>
          <ac:spMkLst>
            <pc:docMk/>
            <pc:sldMk cId="3245921417" sldId="259"/>
            <ac:spMk id="7" creationId="{00000000-0000-0000-0000-000000000000}"/>
          </ac:spMkLst>
        </pc:spChg>
        <pc:spChg chg="mod">
          <ac:chgData name="Minesh Patel" userId="a66d4990ec83ac90" providerId="LiveId" clId="{B97F8FE2-9461-4CFE-A336-39272FD5B119}" dt="2021-09-21T09:11:15.548" v="42754" actId="2711"/>
          <ac:spMkLst>
            <pc:docMk/>
            <pc:sldMk cId="3245921417" sldId="259"/>
            <ac:spMk id="8" creationId="{00000000-0000-0000-0000-000000000000}"/>
          </ac:spMkLst>
        </pc:spChg>
        <pc:spChg chg="mod">
          <ac:chgData name="Minesh Patel" userId="a66d4990ec83ac90" providerId="LiveId" clId="{B97F8FE2-9461-4CFE-A336-39272FD5B119}" dt="2021-09-21T09:11:15.548" v="42754" actId="2711"/>
          <ac:spMkLst>
            <pc:docMk/>
            <pc:sldMk cId="3245921417" sldId="259"/>
            <ac:spMk id="9" creationId="{00000000-0000-0000-0000-000000000000}"/>
          </ac:spMkLst>
        </pc:spChg>
        <pc:spChg chg="mod">
          <ac:chgData name="Minesh Patel" userId="a66d4990ec83ac90" providerId="LiveId" clId="{B97F8FE2-9461-4CFE-A336-39272FD5B119}" dt="2021-09-21T09:11:15.548" v="42754" actId="2711"/>
          <ac:spMkLst>
            <pc:docMk/>
            <pc:sldMk cId="3245921417" sldId="259"/>
            <ac:spMk id="10" creationId="{00000000-0000-0000-0000-000000000000}"/>
          </ac:spMkLst>
        </pc:spChg>
        <pc:spChg chg="mod">
          <ac:chgData name="Minesh Patel" userId="a66d4990ec83ac90" providerId="LiveId" clId="{B97F8FE2-9461-4CFE-A336-39272FD5B119}" dt="2021-09-21T09:52:48.432" v="43124"/>
          <ac:spMkLst>
            <pc:docMk/>
            <pc:sldMk cId="3245921417" sldId="259"/>
            <ac:spMk id="12" creationId="{21A177C1-B6B6-40E1-BEB7-9E1554236571}"/>
          </ac:spMkLst>
        </pc:spChg>
        <pc:spChg chg="mod">
          <ac:chgData name="Minesh Patel" userId="a66d4990ec83ac90" providerId="LiveId" clId="{B97F8FE2-9461-4CFE-A336-39272FD5B119}" dt="2021-09-21T09:52:48.432" v="43124"/>
          <ac:spMkLst>
            <pc:docMk/>
            <pc:sldMk cId="3245921417" sldId="259"/>
            <ac:spMk id="13" creationId="{09F423CC-48C6-488E-AFF5-302D93A30008}"/>
          </ac:spMkLst>
        </pc:spChg>
        <pc:spChg chg="mod">
          <ac:chgData name="Minesh Patel" userId="a66d4990ec83ac90" providerId="LiveId" clId="{B97F8FE2-9461-4CFE-A336-39272FD5B119}" dt="2021-09-21T09:52:48.432" v="43124"/>
          <ac:spMkLst>
            <pc:docMk/>
            <pc:sldMk cId="3245921417" sldId="259"/>
            <ac:spMk id="14" creationId="{146A23F6-297F-4DF7-9CE0-59F72F58E8F7}"/>
          </ac:spMkLst>
        </pc:spChg>
        <pc:spChg chg="mod">
          <ac:chgData name="Minesh Patel" userId="a66d4990ec83ac90" providerId="LiveId" clId="{B97F8FE2-9461-4CFE-A336-39272FD5B119}" dt="2021-09-21T09:52:48.432" v="43124"/>
          <ac:spMkLst>
            <pc:docMk/>
            <pc:sldMk cId="3245921417" sldId="259"/>
            <ac:spMk id="15" creationId="{10B6D686-D330-4863-9341-5CFB84A006C2}"/>
          </ac:spMkLst>
        </pc:spChg>
        <pc:spChg chg="mod">
          <ac:chgData name="Minesh Patel" userId="a66d4990ec83ac90" providerId="LiveId" clId="{B97F8FE2-9461-4CFE-A336-39272FD5B119}" dt="2021-09-21T09:52:48.432" v="43124"/>
          <ac:spMkLst>
            <pc:docMk/>
            <pc:sldMk cId="3245921417" sldId="259"/>
            <ac:spMk id="16" creationId="{73463B62-FDF7-4EF0-A79E-973B4BCF62B7}"/>
          </ac:spMkLst>
        </pc:spChg>
        <pc:spChg chg="add mod">
          <ac:chgData name="Minesh Patel" userId="a66d4990ec83ac90" providerId="LiveId" clId="{B97F8FE2-9461-4CFE-A336-39272FD5B119}" dt="2021-09-21T10:06:30.656" v="43318"/>
          <ac:spMkLst>
            <pc:docMk/>
            <pc:sldMk cId="3245921417" sldId="259"/>
            <ac:spMk id="17" creationId="{65C62CE1-075B-4B75-BFF7-79C0DBC791CB}"/>
          </ac:spMkLst>
        </pc:spChg>
        <pc:grpChg chg="add mod">
          <ac:chgData name="Minesh Patel" userId="a66d4990ec83ac90" providerId="LiveId" clId="{B97F8FE2-9461-4CFE-A336-39272FD5B119}" dt="2021-09-21T09:52:48.432" v="43124"/>
          <ac:grpSpMkLst>
            <pc:docMk/>
            <pc:sldMk cId="3245921417" sldId="259"/>
            <ac:grpSpMk id="11" creationId="{4015EEB4-1ADA-44E4-86AC-4B94F2A4B4D1}"/>
          </ac:grpSpMkLst>
        </pc:grpChg>
      </pc:sldChg>
      <pc:sldChg chg="addSp modSp add mod">
        <pc:chgData name="Minesh Patel" userId="a66d4990ec83ac90" providerId="LiveId" clId="{B97F8FE2-9461-4CFE-A336-39272FD5B119}" dt="2021-09-21T10:06:40.511" v="43326"/>
        <pc:sldMkLst>
          <pc:docMk/>
          <pc:sldMk cId="2907151699" sldId="260"/>
        </pc:sldMkLst>
        <pc:spChg chg="mod">
          <ac:chgData name="Minesh Patel" userId="a66d4990ec83ac90" providerId="LiveId" clId="{B97F8FE2-9461-4CFE-A336-39272FD5B119}" dt="2021-09-21T09:12:27.862" v="42760" actId="2711"/>
          <ac:spMkLst>
            <pc:docMk/>
            <pc:sldMk cId="2907151699" sldId="260"/>
            <ac:spMk id="22" creationId="{00000000-0000-0000-0000-000000000000}"/>
          </ac:spMkLst>
        </pc:spChg>
        <pc:spChg chg="mod">
          <ac:chgData name="Minesh Patel" userId="a66d4990ec83ac90" providerId="LiveId" clId="{B97F8FE2-9461-4CFE-A336-39272FD5B119}" dt="2021-09-21T09:13:11.941" v="42772" actId="1076"/>
          <ac:spMkLst>
            <pc:docMk/>
            <pc:sldMk cId="2907151699" sldId="260"/>
            <ac:spMk id="26" creationId="{00000000-0000-0000-0000-000000000000}"/>
          </ac:spMkLst>
        </pc:spChg>
        <pc:spChg chg="mod">
          <ac:chgData name="Minesh Patel" userId="a66d4990ec83ac90" providerId="LiveId" clId="{B97F8FE2-9461-4CFE-A336-39272FD5B119}" dt="2021-09-21T09:13:01.941" v="42771" actId="207"/>
          <ac:spMkLst>
            <pc:docMk/>
            <pc:sldMk cId="2907151699" sldId="260"/>
            <ac:spMk id="30" creationId="{00000000-0000-0000-0000-000000000000}"/>
          </ac:spMkLst>
        </pc:spChg>
        <pc:spChg chg="mod">
          <ac:chgData name="Minesh Patel" userId="a66d4990ec83ac90" providerId="LiveId" clId="{B97F8FE2-9461-4CFE-A336-39272FD5B119}" dt="2021-09-21T09:12:27.862" v="42760" actId="2711"/>
          <ac:spMkLst>
            <pc:docMk/>
            <pc:sldMk cId="2907151699" sldId="260"/>
            <ac:spMk id="110" creationId="{00000000-0000-0000-0000-000000000000}"/>
          </ac:spMkLst>
        </pc:spChg>
        <pc:spChg chg="mod">
          <ac:chgData name="Minesh Patel" userId="a66d4990ec83ac90" providerId="LiveId" clId="{B97F8FE2-9461-4CFE-A336-39272FD5B119}" dt="2021-09-21T09:12:27.862" v="42760" actId="2711"/>
          <ac:spMkLst>
            <pc:docMk/>
            <pc:sldMk cId="2907151699" sldId="260"/>
            <ac:spMk id="111" creationId="{00000000-0000-0000-0000-000000000000}"/>
          </ac:spMkLst>
        </pc:spChg>
        <pc:spChg chg="mod">
          <ac:chgData name="Minesh Patel" userId="a66d4990ec83ac90" providerId="LiveId" clId="{B97F8FE2-9461-4CFE-A336-39272FD5B119}" dt="2021-09-21T09:12:27.862" v="42760" actId="2711"/>
          <ac:spMkLst>
            <pc:docMk/>
            <pc:sldMk cId="2907151699" sldId="260"/>
            <ac:spMk id="112" creationId="{00000000-0000-0000-0000-000000000000}"/>
          </ac:spMkLst>
        </pc:spChg>
        <pc:spChg chg="mod">
          <ac:chgData name="Minesh Patel" userId="a66d4990ec83ac90" providerId="LiveId" clId="{B97F8FE2-9461-4CFE-A336-39272FD5B119}" dt="2021-09-21T09:12:27.862" v="42760" actId="2711"/>
          <ac:spMkLst>
            <pc:docMk/>
            <pc:sldMk cId="2907151699" sldId="260"/>
            <ac:spMk id="113" creationId="{00000000-0000-0000-0000-000000000000}"/>
          </ac:spMkLst>
        </pc:spChg>
        <pc:spChg chg="mod">
          <ac:chgData name="Minesh Patel" userId="a66d4990ec83ac90" providerId="LiveId" clId="{B97F8FE2-9461-4CFE-A336-39272FD5B119}" dt="2021-09-21T09:12:27.862" v="42760" actId="2711"/>
          <ac:spMkLst>
            <pc:docMk/>
            <pc:sldMk cId="2907151699" sldId="260"/>
            <ac:spMk id="115" creationId="{00000000-0000-0000-0000-000000000000}"/>
          </ac:spMkLst>
        </pc:spChg>
        <pc:spChg chg="mod">
          <ac:chgData name="Minesh Patel" userId="a66d4990ec83ac90" providerId="LiveId" clId="{B97F8FE2-9461-4CFE-A336-39272FD5B119}" dt="2021-09-21T09:12:27.862" v="42760" actId="2711"/>
          <ac:spMkLst>
            <pc:docMk/>
            <pc:sldMk cId="2907151699" sldId="260"/>
            <ac:spMk id="119" creationId="{00000000-0000-0000-0000-000000000000}"/>
          </ac:spMkLst>
        </pc:spChg>
        <pc:spChg chg="mod">
          <ac:chgData name="Minesh Patel" userId="a66d4990ec83ac90" providerId="LiveId" clId="{B97F8FE2-9461-4CFE-A336-39272FD5B119}" dt="2021-09-21T09:12:27.862" v="42760" actId="2711"/>
          <ac:spMkLst>
            <pc:docMk/>
            <pc:sldMk cId="2907151699" sldId="260"/>
            <ac:spMk id="121" creationId="{00000000-0000-0000-0000-000000000000}"/>
          </ac:spMkLst>
        </pc:spChg>
        <pc:spChg chg="mod">
          <ac:chgData name="Minesh Patel" userId="a66d4990ec83ac90" providerId="LiveId" clId="{B97F8FE2-9461-4CFE-A336-39272FD5B119}" dt="2021-09-21T09:12:27.862" v="42760" actId="2711"/>
          <ac:spMkLst>
            <pc:docMk/>
            <pc:sldMk cId="2907151699" sldId="260"/>
            <ac:spMk id="122" creationId="{00000000-0000-0000-0000-000000000000}"/>
          </ac:spMkLst>
        </pc:spChg>
        <pc:spChg chg="mod">
          <ac:chgData name="Minesh Patel" userId="a66d4990ec83ac90" providerId="LiveId" clId="{B97F8FE2-9461-4CFE-A336-39272FD5B119}" dt="2021-09-21T09:12:27.862" v="42760" actId="2711"/>
          <ac:spMkLst>
            <pc:docMk/>
            <pc:sldMk cId="2907151699" sldId="260"/>
            <ac:spMk id="129" creationId="{00000000-0000-0000-0000-000000000000}"/>
          </ac:spMkLst>
        </pc:spChg>
        <pc:spChg chg="mod">
          <ac:chgData name="Minesh Patel" userId="a66d4990ec83ac90" providerId="LiveId" clId="{B97F8FE2-9461-4CFE-A336-39272FD5B119}" dt="2021-09-21T09:12:27.862" v="42760" actId="2711"/>
          <ac:spMkLst>
            <pc:docMk/>
            <pc:sldMk cId="2907151699" sldId="260"/>
            <ac:spMk id="130" creationId="{00000000-0000-0000-0000-000000000000}"/>
          </ac:spMkLst>
        </pc:spChg>
        <pc:spChg chg="mod">
          <ac:chgData name="Minesh Patel" userId="a66d4990ec83ac90" providerId="LiveId" clId="{B97F8FE2-9461-4CFE-A336-39272FD5B119}" dt="2021-09-21T09:12:27.862" v="42760" actId="2711"/>
          <ac:spMkLst>
            <pc:docMk/>
            <pc:sldMk cId="2907151699" sldId="260"/>
            <ac:spMk id="132" creationId="{00000000-0000-0000-0000-000000000000}"/>
          </ac:spMkLst>
        </pc:spChg>
        <pc:spChg chg="mod">
          <ac:chgData name="Minesh Patel" userId="a66d4990ec83ac90" providerId="LiveId" clId="{B97F8FE2-9461-4CFE-A336-39272FD5B119}" dt="2021-09-21T09:12:27.862" v="42760" actId="2711"/>
          <ac:spMkLst>
            <pc:docMk/>
            <pc:sldMk cId="2907151699" sldId="260"/>
            <ac:spMk id="133" creationId="{00000000-0000-0000-0000-000000000000}"/>
          </ac:spMkLst>
        </pc:spChg>
        <pc:spChg chg="mod">
          <ac:chgData name="Minesh Patel" userId="a66d4990ec83ac90" providerId="LiveId" clId="{B97F8FE2-9461-4CFE-A336-39272FD5B119}" dt="2021-09-21T09:12:27.862" v="42760" actId="2711"/>
          <ac:spMkLst>
            <pc:docMk/>
            <pc:sldMk cId="2907151699" sldId="260"/>
            <ac:spMk id="134" creationId="{00000000-0000-0000-0000-000000000000}"/>
          </ac:spMkLst>
        </pc:spChg>
        <pc:spChg chg="mod">
          <ac:chgData name="Minesh Patel" userId="a66d4990ec83ac90" providerId="LiveId" clId="{B97F8FE2-9461-4CFE-A336-39272FD5B119}" dt="2021-09-21T09:12:27.862" v="42760" actId="2711"/>
          <ac:spMkLst>
            <pc:docMk/>
            <pc:sldMk cId="2907151699" sldId="260"/>
            <ac:spMk id="148" creationId="{00000000-0000-0000-0000-000000000000}"/>
          </ac:spMkLst>
        </pc:spChg>
        <pc:spChg chg="mod">
          <ac:chgData name="Minesh Patel" userId="a66d4990ec83ac90" providerId="LiveId" clId="{B97F8FE2-9461-4CFE-A336-39272FD5B119}" dt="2021-09-21T09:12:27.862" v="42760" actId="2711"/>
          <ac:spMkLst>
            <pc:docMk/>
            <pc:sldMk cId="2907151699" sldId="260"/>
            <ac:spMk id="149" creationId="{00000000-0000-0000-0000-000000000000}"/>
          </ac:spMkLst>
        </pc:spChg>
        <pc:spChg chg="mod">
          <ac:chgData name="Minesh Patel" userId="a66d4990ec83ac90" providerId="LiveId" clId="{B97F8FE2-9461-4CFE-A336-39272FD5B119}" dt="2021-09-21T09:14:11.129" v="42785" actId="20577"/>
          <ac:spMkLst>
            <pc:docMk/>
            <pc:sldMk cId="2907151699" sldId="260"/>
            <ac:spMk id="150" creationId="{00000000-0000-0000-0000-000000000000}"/>
          </ac:spMkLst>
        </pc:spChg>
        <pc:spChg chg="mod">
          <ac:chgData name="Minesh Patel" userId="a66d4990ec83ac90" providerId="LiveId" clId="{B97F8FE2-9461-4CFE-A336-39272FD5B119}" dt="2021-09-21T09:12:27.862" v="42760" actId="2711"/>
          <ac:spMkLst>
            <pc:docMk/>
            <pc:sldMk cId="2907151699" sldId="260"/>
            <ac:spMk id="151" creationId="{00000000-0000-0000-0000-000000000000}"/>
          </ac:spMkLst>
        </pc:spChg>
        <pc:spChg chg="mod">
          <ac:chgData name="Minesh Patel" userId="a66d4990ec83ac90" providerId="LiveId" clId="{B97F8FE2-9461-4CFE-A336-39272FD5B119}" dt="2021-09-21T09:12:27.862" v="42760" actId="2711"/>
          <ac:spMkLst>
            <pc:docMk/>
            <pc:sldMk cId="2907151699" sldId="260"/>
            <ac:spMk id="152" creationId="{00000000-0000-0000-0000-000000000000}"/>
          </ac:spMkLst>
        </pc:spChg>
        <pc:spChg chg="mod">
          <ac:chgData name="Minesh Patel" userId="a66d4990ec83ac90" providerId="LiveId" clId="{B97F8FE2-9461-4CFE-A336-39272FD5B119}" dt="2021-09-21T09:12:27.862" v="42760" actId="2711"/>
          <ac:spMkLst>
            <pc:docMk/>
            <pc:sldMk cId="2907151699" sldId="260"/>
            <ac:spMk id="153" creationId="{00000000-0000-0000-0000-000000000000}"/>
          </ac:spMkLst>
        </pc:spChg>
        <pc:spChg chg="mod">
          <ac:chgData name="Minesh Patel" userId="a66d4990ec83ac90" providerId="LiveId" clId="{B97F8FE2-9461-4CFE-A336-39272FD5B119}" dt="2021-09-21T09:12:27.862" v="42760" actId="2711"/>
          <ac:spMkLst>
            <pc:docMk/>
            <pc:sldMk cId="2907151699" sldId="260"/>
            <ac:spMk id="160" creationId="{00000000-0000-0000-0000-000000000000}"/>
          </ac:spMkLst>
        </pc:spChg>
        <pc:spChg chg="mod">
          <ac:chgData name="Minesh Patel" userId="a66d4990ec83ac90" providerId="LiveId" clId="{B97F8FE2-9461-4CFE-A336-39272FD5B119}" dt="2021-09-21T09:12:27.862" v="42760" actId="2711"/>
          <ac:spMkLst>
            <pc:docMk/>
            <pc:sldMk cId="2907151699" sldId="260"/>
            <ac:spMk id="161" creationId="{00000000-0000-0000-0000-000000000000}"/>
          </ac:spMkLst>
        </pc:spChg>
        <pc:spChg chg="mod">
          <ac:chgData name="Minesh Patel" userId="a66d4990ec83ac90" providerId="LiveId" clId="{B97F8FE2-9461-4CFE-A336-39272FD5B119}" dt="2021-09-21T09:53:46.241" v="43140"/>
          <ac:spMkLst>
            <pc:docMk/>
            <pc:sldMk cId="2907151699" sldId="260"/>
            <ac:spMk id="197" creationId="{6BE6FF6D-F8F3-4555-847E-3E72C3073422}"/>
          </ac:spMkLst>
        </pc:spChg>
        <pc:spChg chg="mod">
          <ac:chgData name="Minesh Patel" userId="a66d4990ec83ac90" providerId="LiveId" clId="{B97F8FE2-9461-4CFE-A336-39272FD5B119}" dt="2021-09-21T09:12:27.862" v="42760" actId="2711"/>
          <ac:spMkLst>
            <pc:docMk/>
            <pc:sldMk cId="2907151699" sldId="260"/>
            <ac:spMk id="200" creationId="{00000000-0000-0000-0000-000000000000}"/>
          </ac:spMkLst>
        </pc:spChg>
        <pc:spChg chg="mod">
          <ac:chgData name="Minesh Patel" userId="a66d4990ec83ac90" providerId="LiveId" clId="{B97F8FE2-9461-4CFE-A336-39272FD5B119}" dt="2021-09-21T09:53:46.241" v="43140"/>
          <ac:spMkLst>
            <pc:docMk/>
            <pc:sldMk cId="2907151699" sldId="260"/>
            <ac:spMk id="232" creationId="{BBFDA000-A2C2-4901-9DA8-04D586C4A5BE}"/>
          </ac:spMkLst>
        </pc:spChg>
        <pc:spChg chg="mod">
          <ac:chgData name="Minesh Patel" userId="a66d4990ec83ac90" providerId="LiveId" clId="{B97F8FE2-9461-4CFE-A336-39272FD5B119}" dt="2021-09-21T09:53:46.241" v="43140"/>
          <ac:spMkLst>
            <pc:docMk/>
            <pc:sldMk cId="2907151699" sldId="260"/>
            <ac:spMk id="233" creationId="{BB843ABE-D12A-4779-911F-FB5EBB99A8D5}"/>
          </ac:spMkLst>
        </pc:spChg>
        <pc:spChg chg="mod">
          <ac:chgData name="Minesh Patel" userId="a66d4990ec83ac90" providerId="LiveId" clId="{B97F8FE2-9461-4CFE-A336-39272FD5B119}" dt="2021-09-21T09:53:46.241" v="43140"/>
          <ac:spMkLst>
            <pc:docMk/>
            <pc:sldMk cId="2907151699" sldId="260"/>
            <ac:spMk id="234" creationId="{5F393056-5920-4C23-8C72-5C712994E6D6}"/>
          </ac:spMkLst>
        </pc:spChg>
        <pc:spChg chg="mod">
          <ac:chgData name="Minesh Patel" userId="a66d4990ec83ac90" providerId="LiveId" clId="{B97F8FE2-9461-4CFE-A336-39272FD5B119}" dt="2021-09-21T09:53:46.241" v="43140"/>
          <ac:spMkLst>
            <pc:docMk/>
            <pc:sldMk cId="2907151699" sldId="260"/>
            <ac:spMk id="235" creationId="{F8D97C7C-9B0A-4C24-AD46-9AD21269BEF8}"/>
          </ac:spMkLst>
        </pc:spChg>
        <pc:spChg chg="add mod">
          <ac:chgData name="Minesh Patel" userId="a66d4990ec83ac90" providerId="LiveId" clId="{B97F8FE2-9461-4CFE-A336-39272FD5B119}" dt="2021-09-21T10:06:40.511" v="43326"/>
          <ac:spMkLst>
            <pc:docMk/>
            <pc:sldMk cId="2907151699" sldId="260"/>
            <ac:spMk id="238" creationId="{8405FD6A-6203-4461-8FF7-DA0687EF026D}"/>
          </ac:spMkLst>
        </pc:spChg>
        <pc:grpChg chg="mod">
          <ac:chgData name="Minesh Patel" userId="a66d4990ec83ac90" providerId="LiveId" clId="{B97F8FE2-9461-4CFE-A336-39272FD5B119}" dt="2021-09-21T09:12:27.862" v="42760" actId="2711"/>
          <ac:grpSpMkLst>
            <pc:docMk/>
            <pc:sldMk cId="2907151699" sldId="260"/>
            <ac:grpSpMk id="13"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17"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21"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123"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142"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154" creationId="{00000000-0000-0000-0000-000000000000}"/>
          </ac:grpSpMkLst>
        </pc:grpChg>
        <pc:grpChg chg="add mod">
          <ac:chgData name="Minesh Patel" userId="a66d4990ec83ac90" providerId="LiveId" clId="{B97F8FE2-9461-4CFE-A336-39272FD5B119}" dt="2021-09-21T09:53:46.241" v="43140"/>
          <ac:grpSpMkLst>
            <pc:docMk/>
            <pc:sldMk cId="2907151699" sldId="260"/>
            <ac:grpSpMk id="165" creationId="{C3F548F1-0CF3-4F9A-BC11-2B42B7722A9E}"/>
          </ac:grpSpMkLst>
        </pc:grpChg>
        <pc:grpChg chg="mod">
          <ac:chgData name="Minesh Patel" userId="a66d4990ec83ac90" providerId="LiveId" clId="{B97F8FE2-9461-4CFE-A336-39272FD5B119}" dt="2021-09-21T09:12:27.862" v="42760" actId="2711"/>
          <ac:grpSpMkLst>
            <pc:docMk/>
            <pc:sldMk cId="2907151699" sldId="260"/>
            <ac:grpSpMk id="203"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208"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214"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220"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226" creationId="{00000000-0000-0000-0000-000000000000}"/>
          </ac:grpSpMkLst>
        </pc:grpChg>
        <pc:grpChg chg="mod">
          <ac:chgData name="Minesh Patel" userId="a66d4990ec83ac90" providerId="LiveId" clId="{B97F8FE2-9461-4CFE-A336-39272FD5B119}" dt="2021-09-21T09:12:27.862" v="42760" actId="2711"/>
          <ac:grpSpMkLst>
            <pc:docMk/>
            <pc:sldMk cId="2907151699" sldId="260"/>
            <ac:grpSpMk id="237" creationId="{00000000-0000-0000-0000-000000000000}"/>
          </ac:grpSpMkLst>
        </pc:grpChg>
        <pc:cxnChg chg="mod">
          <ac:chgData name="Minesh Patel" userId="a66d4990ec83ac90" providerId="LiveId" clId="{B97F8FE2-9461-4CFE-A336-39272FD5B119}" dt="2021-09-21T09:12:27.862" v="42760" actId="2711"/>
          <ac:cxnSpMkLst>
            <pc:docMk/>
            <pc:sldMk cId="2907151699" sldId="260"/>
            <ac:cxnSpMk id="270" creationId="{00000000-0000-0000-0000-000000000000}"/>
          </ac:cxnSpMkLst>
        </pc:cxnChg>
      </pc:sldChg>
      <pc:sldChg chg="add">
        <pc:chgData name="Minesh Patel" userId="a66d4990ec83ac90" providerId="LiveId" clId="{B97F8FE2-9461-4CFE-A336-39272FD5B119}" dt="2021-09-21T09:25:54.892" v="42903"/>
        <pc:sldMkLst>
          <pc:docMk/>
          <pc:sldMk cId="3511804822" sldId="267"/>
        </pc:sldMkLst>
      </pc:sldChg>
      <pc:sldChg chg="del">
        <pc:chgData name="Minesh Patel" userId="a66d4990ec83ac90" providerId="LiveId" clId="{B97F8FE2-9461-4CFE-A336-39272FD5B119}" dt="2021-09-21T09:25:49.734" v="42902" actId="2696"/>
        <pc:sldMkLst>
          <pc:docMk/>
          <pc:sldMk cId="3609307813" sldId="267"/>
        </pc:sldMkLst>
      </pc:sldChg>
      <pc:sldChg chg="del">
        <pc:chgData name="Minesh Patel" userId="a66d4990ec83ac90" providerId="LiveId" clId="{B97F8FE2-9461-4CFE-A336-39272FD5B119}" dt="2021-09-21T09:25:49.734" v="42902" actId="2696"/>
        <pc:sldMkLst>
          <pc:docMk/>
          <pc:sldMk cId="209219656" sldId="269"/>
        </pc:sldMkLst>
      </pc:sldChg>
      <pc:sldChg chg="add">
        <pc:chgData name="Minesh Patel" userId="a66d4990ec83ac90" providerId="LiveId" clId="{B97F8FE2-9461-4CFE-A336-39272FD5B119}" dt="2021-09-21T09:25:54.892" v="42903"/>
        <pc:sldMkLst>
          <pc:docMk/>
          <pc:sldMk cId="974630709" sldId="269"/>
        </pc:sldMkLst>
      </pc:sldChg>
      <pc:sldChg chg="del">
        <pc:chgData name="Minesh Patel" userId="a66d4990ec83ac90" providerId="LiveId" clId="{B97F8FE2-9461-4CFE-A336-39272FD5B119}" dt="2021-09-21T09:25:49.734" v="42902" actId="2696"/>
        <pc:sldMkLst>
          <pc:docMk/>
          <pc:sldMk cId="1591556874" sldId="271"/>
        </pc:sldMkLst>
      </pc:sldChg>
      <pc:sldChg chg="add">
        <pc:chgData name="Minesh Patel" userId="a66d4990ec83ac90" providerId="LiveId" clId="{B97F8FE2-9461-4CFE-A336-39272FD5B119}" dt="2021-09-21T09:25:54.892" v="42903"/>
        <pc:sldMkLst>
          <pc:docMk/>
          <pc:sldMk cId="3345151961" sldId="271"/>
        </pc:sldMkLst>
      </pc:sldChg>
      <pc:sldChg chg="del">
        <pc:chgData name="Minesh Patel" userId="a66d4990ec83ac90" providerId="LiveId" clId="{B97F8FE2-9461-4CFE-A336-39272FD5B119}" dt="2021-09-21T09:25:49.734" v="42902" actId="2696"/>
        <pc:sldMkLst>
          <pc:docMk/>
          <pc:sldMk cId="43502816" sldId="272"/>
        </pc:sldMkLst>
      </pc:sldChg>
      <pc:sldChg chg="add">
        <pc:chgData name="Minesh Patel" userId="a66d4990ec83ac90" providerId="LiveId" clId="{B97F8FE2-9461-4CFE-A336-39272FD5B119}" dt="2021-09-21T09:25:54.892" v="42903"/>
        <pc:sldMkLst>
          <pc:docMk/>
          <pc:sldMk cId="1626703230" sldId="272"/>
        </pc:sldMkLst>
      </pc:sldChg>
      <pc:sldChg chg="addSp modSp add mod">
        <pc:chgData name="Minesh Patel" userId="a66d4990ec83ac90" providerId="LiveId" clId="{B97F8FE2-9461-4CFE-A336-39272FD5B119}" dt="2021-09-21T10:06:49.601" v="43336"/>
        <pc:sldMkLst>
          <pc:docMk/>
          <pc:sldMk cId="2462362052" sldId="273"/>
        </pc:sldMkLst>
        <pc:spChg chg="mod">
          <ac:chgData name="Minesh Patel" userId="a66d4990ec83ac90" providerId="LiveId" clId="{B97F8FE2-9461-4CFE-A336-39272FD5B119}" dt="2021-09-21T09:20:50.829" v="42874" actId="2711"/>
          <ac:spMkLst>
            <pc:docMk/>
            <pc:sldMk cId="2462362052" sldId="273"/>
            <ac:spMk id="4" creationId="{00000000-0000-0000-0000-000000000000}"/>
          </ac:spMkLst>
        </pc:spChg>
        <pc:spChg chg="mod">
          <ac:chgData name="Minesh Patel" userId="a66d4990ec83ac90" providerId="LiveId" clId="{B97F8FE2-9461-4CFE-A336-39272FD5B119}" dt="2021-09-21T09:20:50.829" v="42874" actId="2711"/>
          <ac:spMkLst>
            <pc:docMk/>
            <pc:sldMk cId="2462362052" sldId="273"/>
            <ac:spMk id="5" creationId="{00000000-0000-0000-0000-000000000000}"/>
          </ac:spMkLst>
        </pc:spChg>
        <pc:spChg chg="mod">
          <ac:chgData name="Minesh Patel" userId="a66d4990ec83ac90" providerId="LiveId" clId="{B97F8FE2-9461-4CFE-A336-39272FD5B119}" dt="2021-09-21T09:20:50.829" v="42874" actId="2711"/>
          <ac:spMkLst>
            <pc:docMk/>
            <pc:sldMk cId="2462362052" sldId="273"/>
            <ac:spMk id="6" creationId="{00000000-0000-0000-0000-000000000000}"/>
          </ac:spMkLst>
        </pc:spChg>
        <pc:spChg chg="mod">
          <ac:chgData name="Minesh Patel" userId="a66d4990ec83ac90" providerId="LiveId" clId="{B97F8FE2-9461-4CFE-A336-39272FD5B119}" dt="2021-09-21T09:20:50.829" v="42874" actId="2711"/>
          <ac:spMkLst>
            <pc:docMk/>
            <pc:sldMk cId="2462362052" sldId="273"/>
            <ac:spMk id="9" creationId="{00000000-0000-0000-0000-000000000000}"/>
          </ac:spMkLst>
        </pc:spChg>
        <pc:spChg chg="mod">
          <ac:chgData name="Minesh Patel" userId="a66d4990ec83ac90" providerId="LiveId" clId="{B97F8FE2-9461-4CFE-A336-39272FD5B119}" dt="2021-09-21T09:20:50.829" v="42874" actId="2711"/>
          <ac:spMkLst>
            <pc:docMk/>
            <pc:sldMk cId="2462362052" sldId="273"/>
            <ac:spMk id="10" creationId="{00000000-0000-0000-0000-000000000000}"/>
          </ac:spMkLst>
        </pc:spChg>
        <pc:spChg chg="mod">
          <ac:chgData name="Minesh Patel" userId="a66d4990ec83ac90" providerId="LiveId" clId="{B97F8FE2-9461-4CFE-A336-39272FD5B119}" dt="2021-09-21T09:54:15.362" v="43153"/>
          <ac:spMkLst>
            <pc:docMk/>
            <pc:sldMk cId="2462362052" sldId="273"/>
            <ac:spMk id="12" creationId="{E41D1598-665D-4117-8AEA-1B6D7063ABC0}"/>
          </ac:spMkLst>
        </pc:spChg>
        <pc:spChg chg="mod">
          <ac:chgData name="Minesh Patel" userId="a66d4990ec83ac90" providerId="LiveId" clId="{B97F8FE2-9461-4CFE-A336-39272FD5B119}" dt="2021-09-21T09:54:15.362" v="43153"/>
          <ac:spMkLst>
            <pc:docMk/>
            <pc:sldMk cId="2462362052" sldId="273"/>
            <ac:spMk id="13" creationId="{8D7E5225-D919-446F-A4E9-8767182F0FD9}"/>
          </ac:spMkLst>
        </pc:spChg>
        <pc:spChg chg="mod">
          <ac:chgData name="Minesh Patel" userId="a66d4990ec83ac90" providerId="LiveId" clId="{B97F8FE2-9461-4CFE-A336-39272FD5B119}" dt="2021-09-21T09:54:15.362" v="43153"/>
          <ac:spMkLst>
            <pc:docMk/>
            <pc:sldMk cId="2462362052" sldId="273"/>
            <ac:spMk id="14" creationId="{B8C82864-1C20-42FD-AC1E-90BE66F2779B}"/>
          </ac:spMkLst>
        </pc:spChg>
        <pc:spChg chg="mod">
          <ac:chgData name="Minesh Patel" userId="a66d4990ec83ac90" providerId="LiveId" clId="{B97F8FE2-9461-4CFE-A336-39272FD5B119}" dt="2021-09-21T09:54:15.362" v="43153"/>
          <ac:spMkLst>
            <pc:docMk/>
            <pc:sldMk cId="2462362052" sldId="273"/>
            <ac:spMk id="15" creationId="{BF925657-34AD-423C-BEC6-86355DC8C1E2}"/>
          </ac:spMkLst>
        </pc:spChg>
        <pc:spChg chg="mod">
          <ac:chgData name="Minesh Patel" userId="a66d4990ec83ac90" providerId="LiveId" clId="{B97F8FE2-9461-4CFE-A336-39272FD5B119}" dt="2021-09-21T09:54:15.362" v="43153"/>
          <ac:spMkLst>
            <pc:docMk/>
            <pc:sldMk cId="2462362052" sldId="273"/>
            <ac:spMk id="16" creationId="{F7B17E9F-73FA-4038-91DB-BA9616E57B7B}"/>
          </ac:spMkLst>
        </pc:spChg>
        <pc:spChg chg="add mod">
          <ac:chgData name="Minesh Patel" userId="a66d4990ec83ac90" providerId="LiveId" clId="{B97F8FE2-9461-4CFE-A336-39272FD5B119}" dt="2021-09-21T10:06:49.601" v="43336"/>
          <ac:spMkLst>
            <pc:docMk/>
            <pc:sldMk cId="2462362052" sldId="273"/>
            <ac:spMk id="17" creationId="{43AE6021-4D55-4F19-8586-9D817303561C}"/>
          </ac:spMkLst>
        </pc:spChg>
        <pc:spChg chg="mod">
          <ac:chgData name="Minesh Patel" userId="a66d4990ec83ac90" providerId="LiveId" clId="{B97F8FE2-9461-4CFE-A336-39272FD5B119}" dt="2021-09-21T09:20:50.829" v="42874" actId="2711"/>
          <ac:spMkLst>
            <pc:docMk/>
            <pc:sldMk cId="2462362052" sldId="273"/>
            <ac:spMk id="22" creationId="{00000000-0000-0000-0000-000000000000}"/>
          </ac:spMkLst>
        </pc:spChg>
        <pc:grpChg chg="add mod">
          <ac:chgData name="Minesh Patel" userId="a66d4990ec83ac90" providerId="LiveId" clId="{B97F8FE2-9461-4CFE-A336-39272FD5B119}" dt="2021-09-21T09:54:15.362" v="43153"/>
          <ac:grpSpMkLst>
            <pc:docMk/>
            <pc:sldMk cId="2462362052" sldId="273"/>
            <ac:grpSpMk id="11" creationId="{D47CD1F7-99E8-4FBD-92C5-EE289066BC14}"/>
          </ac:grpSpMkLst>
        </pc:grpChg>
      </pc:sldChg>
      <pc:sldChg chg="add">
        <pc:chgData name="Minesh Patel" userId="a66d4990ec83ac90" providerId="LiveId" clId="{B97F8FE2-9461-4CFE-A336-39272FD5B119}" dt="2021-09-21T09:03:15.862" v="42720"/>
        <pc:sldMkLst>
          <pc:docMk/>
          <pc:sldMk cId="1910868702" sldId="274"/>
        </pc:sldMkLst>
      </pc:sldChg>
      <pc:sldChg chg="del">
        <pc:chgData name="Minesh Patel" userId="a66d4990ec83ac90" providerId="LiveId" clId="{B97F8FE2-9461-4CFE-A336-39272FD5B119}" dt="2021-09-21T09:25:49.734" v="42902" actId="2696"/>
        <pc:sldMkLst>
          <pc:docMk/>
          <pc:sldMk cId="548950390" sldId="275"/>
        </pc:sldMkLst>
      </pc:sldChg>
      <pc:sldChg chg="add">
        <pc:chgData name="Minesh Patel" userId="a66d4990ec83ac90" providerId="LiveId" clId="{B97F8FE2-9461-4CFE-A336-39272FD5B119}" dt="2021-09-21T09:25:54.892" v="42903"/>
        <pc:sldMkLst>
          <pc:docMk/>
          <pc:sldMk cId="2594992888" sldId="275"/>
        </pc:sldMkLst>
      </pc:sldChg>
      <pc:sldChg chg="addSp modSp add mod">
        <pc:chgData name="Minesh Patel" userId="a66d4990ec83ac90" providerId="LiveId" clId="{B97F8FE2-9461-4CFE-A336-39272FD5B119}" dt="2021-09-21T10:06:50.243" v="43337"/>
        <pc:sldMkLst>
          <pc:docMk/>
          <pc:sldMk cId="2695957119" sldId="278"/>
        </pc:sldMkLst>
        <pc:spChg chg="mod">
          <ac:chgData name="Minesh Patel" userId="a66d4990ec83ac90" providerId="LiveId" clId="{B97F8FE2-9461-4CFE-A336-39272FD5B119}" dt="2021-09-21T09:21:08.535" v="42877" actId="2711"/>
          <ac:spMkLst>
            <pc:docMk/>
            <pc:sldMk cId="2695957119" sldId="278"/>
            <ac:spMk id="4" creationId="{00000000-0000-0000-0000-000000000000}"/>
          </ac:spMkLst>
        </pc:spChg>
        <pc:spChg chg="mod">
          <ac:chgData name="Minesh Patel" userId="a66d4990ec83ac90" providerId="LiveId" clId="{B97F8FE2-9461-4CFE-A336-39272FD5B119}" dt="2021-09-21T09:54:20.927" v="43154"/>
          <ac:spMkLst>
            <pc:docMk/>
            <pc:sldMk cId="2695957119" sldId="278"/>
            <ac:spMk id="11" creationId="{525B17F4-107F-4AAC-B00B-86222E053E3D}"/>
          </ac:spMkLst>
        </pc:spChg>
        <pc:spChg chg="mod">
          <ac:chgData name="Minesh Patel" userId="a66d4990ec83ac90" providerId="LiveId" clId="{B97F8FE2-9461-4CFE-A336-39272FD5B119}" dt="2021-09-21T09:54:20.927" v="43154"/>
          <ac:spMkLst>
            <pc:docMk/>
            <pc:sldMk cId="2695957119" sldId="278"/>
            <ac:spMk id="12" creationId="{5593EC63-DA76-4D85-9D06-D8A0D669787A}"/>
          </ac:spMkLst>
        </pc:spChg>
        <pc:spChg chg="mod">
          <ac:chgData name="Minesh Patel" userId="a66d4990ec83ac90" providerId="LiveId" clId="{B97F8FE2-9461-4CFE-A336-39272FD5B119}" dt="2021-09-21T09:54:20.927" v="43154"/>
          <ac:spMkLst>
            <pc:docMk/>
            <pc:sldMk cId="2695957119" sldId="278"/>
            <ac:spMk id="13" creationId="{861D6C8D-2DF0-440B-AC48-6B0B95809A5C}"/>
          </ac:spMkLst>
        </pc:spChg>
        <pc:spChg chg="mod">
          <ac:chgData name="Minesh Patel" userId="a66d4990ec83ac90" providerId="LiveId" clId="{B97F8FE2-9461-4CFE-A336-39272FD5B119}" dt="2021-09-21T09:54:20.927" v="43154"/>
          <ac:spMkLst>
            <pc:docMk/>
            <pc:sldMk cId="2695957119" sldId="278"/>
            <ac:spMk id="14" creationId="{135E623F-BBD6-4158-915C-5D8AB2CE260A}"/>
          </ac:spMkLst>
        </pc:spChg>
        <pc:spChg chg="mod">
          <ac:chgData name="Minesh Patel" userId="a66d4990ec83ac90" providerId="LiveId" clId="{B97F8FE2-9461-4CFE-A336-39272FD5B119}" dt="2021-09-21T09:21:08.535" v="42877" actId="2711"/>
          <ac:spMkLst>
            <pc:docMk/>
            <pc:sldMk cId="2695957119" sldId="278"/>
            <ac:spMk id="15" creationId="{00000000-0000-0000-0000-000000000000}"/>
          </ac:spMkLst>
        </pc:spChg>
        <pc:spChg chg="mod">
          <ac:chgData name="Minesh Patel" userId="a66d4990ec83ac90" providerId="LiveId" clId="{B97F8FE2-9461-4CFE-A336-39272FD5B119}" dt="2021-09-21T09:54:20.927" v="43154"/>
          <ac:spMkLst>
            <pc:docMk/>
            <pc:sldMk cId="2695957119" sldId="278"/>
            <ac:spMk id="16" creationId="{CC8BDE82-8EC6-4652-9E0D-F3B5AF637CEF}"/>
          </ac:spMkLst>
        </pc:spChg>
        <pc:spChg chg="add mod">
          <ac:chgData name="Minesh Patel" userId="a66d4990ec83ac90" providerId="LiveId" clId="{B97F8FE2-9461-4CFE-A336-39272FD5B119}" dt="2021-09-21T10:06:50.243" v="43337"/>
          <ac:spMkLst>
            <pc:docMk/>
            <pc:sldMk cId="2695957119" sldId="278"/>
            <ac:spMk id="17" creationId="{819EA938-C832-4706-9CBC-9D932E5856A0}"/>
          </ac:spMkLst>
        </pc:spChg>
        <pc:spChg chg="mod">
          <ac:chgData name="Minesh Patel" userId="a66d4990ec83ac90" providerId="LiveId" clId="{B97F8FE2-9461-4CFE-A336-39272FD5B119}" dt="2021-09-21T09:21:08.535" v="42877" actId="2711"/>
          <ac:spMkLst>
            <pc:docMk/>
            <pc:sldMk cId="2695957119" sldId="278"/>
            <ac:spMk id="25" creationId="{00000000-0000-0000-0000-000000000000}"/>
          </ac:spMkLst>
        </pc:spChg>
        <pc:spChg chg="mod">
          <ac:chgData name="Minesh Patel" userId="a66d4990ec83ac90" providerId="LiveId" clId="{B97F8FE2-9461-4CFE-A336-39272FD5B119}" dt="2021-09-21T09:21:08.535" v="42877" actId="2711"/>
          <ac:spMkLst>
            <pc:docMk/>
            <pc:sldMk cId="2695957119" sldId="278"/>
            <ac:spMk id="26" creationId="{00000000-0000-0000-0000-000000000000}"/>
          </ac:spMkLst>
        </pc:spChg>
        <pc:grpChg chg="add mod">
          <ac:chgData name="Minesh Patel" userId="a66d4990ec83ac90" providerId="LiveId" clId="{B97F8FE2-9461-4CFE-A336-39272FD5B119}" dt="2021-09-21T09:54:20.927" v="43154"/>
          <ac:grpSpMkLst>
            <pc:docMk/>
            <pc:sldMk cId="2695957119" sldId="278"/>
            <ac:grpSpMk id="10" creationId="{FF3F62CF-C1FB-4657-9E78-5E02657785F9}"/>
          </ac:grpSpMkLst>
        </pc:grpChg>
        <pc:graphicFrameChg chg="mod">
          <ac:chgData name="Minesh Patel" userId="a66d4990ec83ac90" providerId="LiveId" clId="{B97F8FE2-9461-4CFE-A336-39272FD5B119}" dt="2021-09-21T09:21:17.593" v="42880" actId="2711"/>
          <ac:graphicFrameMkLst>
            <pc:docMk/>
            <pc:sldMk cId="2695957119" sldId="278"/>
            <ac:graphicFrameMk id="8" creationId="{00000000-0000-0000-0000-000000000000}"/>
          </ac:graphicFrameMkLst>
        </pc:graphicFrameChg>
        <pc:cxnChg chg="mod">
          <ac:chgData name="Minesh Patel" userId="a66d4990ec83ac90" providerId="LiveId" clId="{B97F8FE2-9461-4CFE-A336-39272FD5B119}" dt="2021-09-21T09:21:08.535" v="42877" actId="2711"/>
          <ac:cxnSpMkLst>
            <pc:docMk/>
            <pc:sldMk cId="2695957119" sldId="278"/>
            <ac:cxnSpMk id="18" creationId="{00000000-0000-0000-0000-000000000000}"/>
          </ac:cxnSpMkLst>
        </pc:cxnChg>
        <pc:cxnChg chg="mod">
          <ac:chgData name="Minesh Patel" userId="a66d4990ec83ac90" providerId="LiveId" clId="{B97F8FE2-9461-4CFE-A336-39272FD5B119}" dt="2021-09-21T09:21:08.535" v="42877" actId="2711"/>
          <ac:cxnSpMkLst>
            <pc:docMk/>
            <pc:sldMk cId="2695957119" sldId="278"/>
            <ac:cxnSpMk id="28" creationId="{00000000-0000-0000-0000-000000000000}"/>
          </ac:cxnSpMkLst>
        </pc:cxnChg>
        <pc:cxnChg chg="mod">
          <ac:chgData name="Minesh Patel" userId="a66d4990ec83ac90" providerId="LiveId" clId="{B97F8FE2-9461-4CFE-A336-39272FD5B119}" dt="2021-09-21T09:21:08.535" v="42877" actId="2711"/>
          <ac:cxnSpMkLst>
            <pc:docMk/>
            <pc:sldMk cId="2695957119" sldId="278"/>
            <ac:cxnSpMk id="29" creationId="{00000000-0000-0000-0000-000000000000}"/>
          </ac:cxnSpMkLst>
        </pc:cxnChg>
      </pc:sldChg>
      <pc:sldChg chg="addSp modSp add">
        <pc:chgData name="Minesh Patel" userId="a66d4990ec83ac90" providerId="LiveId" clId="{B97F8FE2-9461-4CFE-A336-39272FD5B119}" dt="2021-09-21T10:00:18.638" v="43250"/>
        <pc:sldMkLst>
          <pc:docMk/>
          <pc:sldMk cId="1093560574" sldId="279"/>
        </pc:sldMkLst>
        <pc:spChg chg="mod">
          <ac:chgData name="Minesh Patel" userId="a66d4990ec83ac90" providerId="LiveId" clId="{B97F8FE2-9461-4CFE-A336-39272FD5B119}" dt="2021-09-21T10:00:18.638" v="43250"/>
          <ac:spMkLst>
            <pc:docMk/>
            <pc:sldMk cId="1093560574" sldId="279"/>
            <ac:spMk id="6" creationId="{8D11E850-FD80-4DA9-877E-DAAEB0F82904}"/>
          </ac:spMkLst>
        </pc:spChg>
        <pc:spChg chg="mod">
          <ac:chgData name="Minesh Patel" userId="a66d4990ec83ac90" providerId="LiveId" clId="{B97F8FE2-9461-4CFE-A336-39272FD5B119}" dt="2021-09-21T10:00:18.638" v="43250"/>
          <ac:spMkLst>
            <pc:docMk/>
            <pc:sldMk cId="1093560574" sldId="279"/>
            <ac:spMk id="7" creationId="{8B0CE332-4D90-4FBD-8A91-BD8C416270BB}"/>
          </ac:spMkLst>
        </pc:spChg>
        <pc:spChg chg="mod">
          <ac:chgData name="Minesh Patel" userId="a66d4990ec83ac90" providerId="LiveId" clId="{B97F8FE2-9461-4CFE-A336-39272FD5B119}" dt="2021-09-21T10:00:18.638" v="43250"/>
          <ac:spMkLst>
            <pc:docMk/>
            <pc:sldMk cId="1093560574" sldId="279"/>
            <ac:spMk id="8" creationId="{9F592591-A591-47BA-8AFF-FD78BDC2C79D}"/>
          </ac:spMkLst>
        </pc:spChg>
        <pc:spChg chg="mod">
          <ac:chgData name="Minesh Patel" userId="a66d4990ec83ac90" providerId="LiveId" clId="{B97F8FE2-9461-4CFE-A336-39272FD5B119}" dt="2021-09-21T10:00:18.638" v="43250"/>
          <ac:spMkLst>
            <pc:docMk/>
            <pc:sldMk cId="1093560574" sldId="279"/>
            <ac:spMk id="9" creationId="{575568B2-935A-4B05-BB2F-345969BA9AA1}"/>
          </ac:spMkLst>
        </pc:spChg>
        <pc:spChg chg="mod">
          <ac:chgData name="Minesh Patel" userId="a66d4990ec83ac90" providerId="LiveId" clId="{B97F8FE2-9461-4CFE-A336-39272FD5B119}" dt="2021-09-21T10:00:18.638" v="43250"/>
          <ac:spMkLst>
            <pc:docMk/>
            <pc:sldMk cId="1093560574" sldId="279"/>
            <ac:spMk id="10" creationId="{27D354C9-1B82-4775-A664-A64390D26A10}"/>
          </ac:spMkLst>
        </pc:spChg>
        <pc:grpChg chg="add mod">
          <ac:chgData name="Minesh Patel" userId="a66d4990ec83ac90" providerId="LiveId" clId="{B97F8FE2-9461-4CFE-A336-39272FD5B119}" dt="2021-09-21T10:00:18.638" v="43250"/>
          <ac:grpSpMkLst>
            <pc:docMk/>
            <pc:sldMk cId="1093560574" sldId="279"/>
            <ac:grpSpMk id="5" creationId="{3986B4A8-E718-473D-A186-85A984D76BDC}"/>
          </ac:grpSpMkLst>
        </pc:grpChg>
      </pc:sldChg>
      <pc:sldChg chg="addSp modSp add mod">
        <pc:chgData name="Minesh Patel" userId="a66d4990ec83ac90" providerId="LiveId" clId="{B97F8FE2-9461-4CFE-A336-39272FD5B119}" dt="2021-09-21T10:06:55.040" v="43342"/>
        <pc:sldMkLst>
          <pc:docMk/>
          <pc:sldMk cId="1210515162" sldId="280"/>
        </pc:sldMkLst>
        <pc:spChg chg="mod">
          <ac:chgData name="Minesh Patel" userId="a66d4990ec83ac90" providerId="LiveId" clId="{B97F8FE2-9461-4CFE-A336-39272FD5B119}" dt="2021-09-21T09:22:42.682" v="42891" actId="2711"/>
          <ac:spMkLst>
            <pc:docMk/>
            <pc:sldMk cId="1210515162" sldId="280"/>
            <ac:spMk id="4" creationId="{00000000-0000-0000-0000-000000000000}"/>
          </ac:spMkLst>
        </pc:spChg>
        <pc:spChg chg="mod">
          <ac:chgData name="Minesh Patel" userId="a66d4990ec83ac90" providerId="LiveId" clId="{B97F8FE2-9461-4CFE-A336-39272FD5B119}" dt="2021-09-21T09:22:42.682" v="42891" actId="2711"/>
          <ac:spMkLst>
            <pc:docMk/>
            <pc:sldMk cId="1210515162" sldId="280"/>
            <ac:spMk id="5" creationId="{00000000-0000-0000-0000-000000000000}"/>
          </ac:spMkLst>
        </pc:spChg>
        <pc:spChg chg="mod">
          <ac:chgData name="Minesh Patel" userId="a66d4990ec83ac90" providerId="LiveId" clId="{B97F8FE2-9461-4CFE-A336-39272FD5B119}" dt="2021-09-21T09:22:42.682" v="42891" actId="2711"/>
          <ac:spMkLst>
            <pc:docMk/>
            <pc:sldMk cId="1210515162" sldId="280"/>
            <ac:spMk id="6" creationId="{00000000-0000-0000-0000-000000000000}"/>
          </ac:spMkLst>
        </pc:spChg>
        <pc:spChg chg="mod">
          <ac:chgData name="Minesh Patel" userId="a66d4990ec83ac90" providerId="LiveId" clId="{B97F8FE2-9461-4CFE-A336-39272FD5B119}" dt="2021-09-21T09:22:42.682" v="42891" actId="2711"/>
          <ac:spMkLst>
            <pc:docMk/>
            <pc:sldMk cId="1210515162" sldId="280"/>
            <ac:spMk id="7" creationId="{00000000-0000-0000-0000-000000000000}"/>
          </ac:spMkLst>
        </pc:spChg>
        <pc:spChg chg="mod">
          <ac:chgData name="Minesh Patel" userId="a66d4990ec83ac90" providerId="LiveId" clId="{B97F8FE2-9461-4CFE-A336-39272FD5B119}" dt="2021-09-21T09:54:54.515" v="43161"/>
          <ac:spMkLst>
            <pc:docMk/>
            <pc:sldMk cId="1210515162" sldId="280"/>
            <ac:spMk id="9" creationId="{A1E4BF4A-3083-429B-B081-22AE7BE5B02A}"/>
          </ac:spMkLst>
        </pc:spChg>
        <pc:spChg chg="mod">
          <ac:chgData name="Minesh Patel" userId="a66d4990ec83ac90" providerId="LiveId" clId="{B97F8FE2-9461-4CFE-A336-39272FD5B119}" dt="2021-09-21T09:54:54.515" v="43161"/>
          <ac:spMkLst>
            <pc:docMk/>
            <pc:sldMk cId="1210515162" sldId="280"/>
            <ac:spMk id="10" creationId="{1B7F66B0-5FBA-4B28-AC80-9BCCEFACC80A}"/>
          </ac:spMkLst>
        </pc:spChg>
        <pc:spChg chg="mod">
          <ac:chgData name="Minesh Patel" userId="a66d4990ec83ac90" providerId="LiveId" clId="{B97F8FE2-9461-4CFE-A336-39272FD5B119}" dt="2021-09-21T09:54:54.515" v="43161"/>
          <ac:spMkLst>
            <pc:docMk/>
            <pc:sldMk cId="1210515162" sldId="280"/>
            <ac:spMk id="11" creationId="{AD33BF4F-B86F-4157-BE01-B8CF1F71197A}"/>
          </ac:spMkLst>
        </pc:spChg>
        <pc:spChg chg="mod">
          <ac:chgData name="Minesh Patel" userId="a66d4990ec83ac90" providerId="LiveId" clId="{B97F8FE2-9461-4CFE-A336-39272FD5B119}" dt="2021-09-21T09:54:54.515" v="43161"/>
          <ac:spMkLst>
            <pc:docMk/>
            <pc:sldMk cId="1210515162" sldId="280"/>
            <ac:spMk id="12" creationId="{B766000A-5241-4744-BA2C-D55CE82E5D8B}"/>
          </ac:spMkLst>
        </pc:spChg>
        <pc:spChg chg="mod">
          <ac:chgData name="Minesh Patel" userId="a66d4990ec83ac90" providerId="LiveId" clId="{B97F8FE2-9461-4CFE-A336-39272FD5B119}" dt="2021-09-21T09:54:54.515" v="43161"/>
          <ac:spMkLst>
            <pc:docMk/>
            <pc:sldMk cId="1210515162" sldId="280"/>
            <ac:spMk id="13" creationId="{4FA22ACC-94C1-4A2E-83BD-85A19CEF55B8}"/>
          </ac:spMkLst>
        </pc:spChg>
        <pc:spChg chg="add mod">
          <ac:chgData name="Minesh Patel" userId="a66d4990ec83ac90" providerId="LiveId" clId="{B97F8FE2-9461-4CFE-A336-39272FD5B119}" dt="2021-09-21T10:06:55.040" v="43342"/>
          <ac:spMkLst>
            <pc:docMk/>
            <pc:sldMk cId="1210515162" sldId="280"/>
            <ac:spMk id="14" creationId="{0E047D26-3D6C-4738-86C0-1465AB18BE0B}"/>
          </ac:spMkLst>
        </pc:spChg>
        <pc:spChg chg="mod">
          <ac:chgData name="Minesh Patel" userId="a66d4990ec83ac90" providerId="LiveId" clId="{B97F8FE2-9461-4CFE-A336-39272FD5B119}" dt="2021-09-21T09:22:42.682" v="42891" actId="2711"/>
          <ac:spMkLst>
            <pc:docMk/>
            <pc:sldMk cId="1210515162" sldId="280"/>
            <ac:spMk id="22" creationId="{00000000-0000-0000-0000-000000000000}"/>
          </ac:spMkLst>
        </pc:spChg>
        <pc:grpChg chg="add mod">
          <ac:chgData name="Minesh Patel" userId="a66d4990ec83ac90" providerId="LiveId" clId="{B97F8FE2-9461-4CFE-A336-39272FD5B119}" dt="2021-09-21T09:54:54.515" v="43161"/>
          <ac:grpSpMkLst>
            <pc:docMk/>
            <pc:sldMk cId="1210515162" sldId="280"/>
            <ac:grpSpMk id="8" creationId="{2F27C2E4-4CA8-4A90-AD67-A51E31AA2E94}"/>
          </ac:grpSpMkLst>
        </pc:grpChg>
      </pc:sldChg>
      <pc:sldChg chg="add">
        <pc:chgData name="Minesh Patel" userId="a66d4990ec83ac90" providerId="LiveId" clId="{B97F8FE2-9461-4CFE-A336-39272FD5B119}" dt="2021-09-21T09:03:15.862" v="42720"/>
        <pc:sldMkLst>
          <pc:docMk/>
          <pc:sldMk cId="24673933" sldId="282"/>
        </pc:sldMkLst>
      </pc:sldChg>
      <pc:sldChg chg="addSp modSp add mod">
        <pc:chgData name="Minesh Patel" userId="a66d4990ec83ac90" providerId="LiveId" clId="{B97F8FE2-9461-4CFE-A336-39272FD5B119}" dt="2021-09-21T10:06:58.993" v="43346"/>
        <pc:sldMkLst>
          <pc:docMk/>
          <pc:sldMk cId="2959883563" sldId="283"/>
        </pc:sldMkLst>
        <pc:spChg chg="mod">
          <ac:chgData name="Minesh Patel" userId="a66d4990ec83ac90" providerId="LiveId" clId="{B97F8FE2-9461-4CFE-A336-39272FD5B119}" dt="2021-09-21T09:55:07.907" v="43165"/>
          <ac:spMkLst>
            <pc:docMk/>
            <pc:sldMk cId="2959883563" sldId="283"/>
            <ac:spMk id="6" creationId="{3E8CFCAF-A667-483C-B7C0-768E91DA05EE}"/>
          </ac:spMkLst>
        </pc:spChg>
        <pc:spChg chg="mod">
          <ac:chgData name="Minesh Patel" userId="a66d4990ec83ac90" providerId="LiveId" clId="{B97F8FE2-9461-4CFE-A336-39272FD5B119}" dt="2021-09-21T09:55:07.907" v="43165"/>
          <ac:spMkLst>
            <pc:docMk/>
            <pc:sldMk cId="2959883563" sldId="283"/>
            <ac:spMk id="7" creationId="{512FB0C7-FDE6-4FD7-B5CE-99E8A2D9712B}"/>
          </ac:spMkLst>
        </pc:spChg>
        <pc:spChg chg="mod">
          <ac:chgData name="Minesh Patel" userId="a66d4990ec83ac90" providerId="LiveId" clId="{B97F8FE2-9461-4CFE-A336-39272FD5B119}" dt="2021-09-21T09:55:07.907" v="43165"/>
          <ac:spMkLst>
            <pc:docMk/>
            <pc:sldMk cId="2959883563" sldId="283"/>
            <ac:spMk id="8" creationId="{9D0CF0B8-C3EB-4E46-9085-936948B47868}"/>
          </ac:spMkLst>
        </pc:spChg>
        <pc:spChg chg="mod">
          <ac:chgData name="Minesh Patel" userId="a66d4990ec83ac90" providerId="LiveId" clId="{B97F8FE2-9461-4CFE-A336-39272FD5B119}" dt="2021-09-21T09:55:07.907" v="43165"/>
          <ac:spMkLst>
            <pc:docMk/>
            <pc:sldMk cId="2959883563" sldId="283"/>
            <ac:spMk id="9" creationId="{DC0BB6F0-19B8-4842-93A7-3170E3349DF9}"/>
          </ac:spMkLst>
        </pc:spChg>
        <pc:spChg chg="mod">
          <ac:chgData name="Minesh Patel" userId="a66d4990ec83ac90" providerId="LiveId" clId="{B97F8FE2-9461-4CFE-A336-39272FD5B119}" dt="2021-09-21T09:55:07.907" v="43165"/>
          <ac:spMkLst>
            <pc:docMk/>
            <pc:sldMk cId="2959883563" sldId="283"/>
            <ac:spMk id="10" creationId="{E8AFE7C2-447B-4A56-A1D5-9DA1410E8D8C}"/>
          </ac:spMkLst>
        </pc:spChg>
        <pc:spChg chg="add mod">
          <ac:chgData name="Minesh Patel" userId="a66d4990ec83ac90" providerId="LiveId" clId="{B97F8FE2-9461-4CFE-A336-39272FD5B119}" dt="2021-09-21T10:06:58.993" v="43346"/>
          <ac:spMkLst>
            <pc:docMk/>
            <pc:sldMk cId="2959883563" sldId="283"/>
            <ac:spMk id="11" creationId="{517B745F-3B3C-492E-9251-A97E988B19F3}"/>
          </ac:spMkLst>
        </pc:spChg>
        <pc:spChg chg="mod">
          <ac:chgData name="Minesh Patel" userId="a66d4990ec83ac90" providerId="LiveId" clId="{B97F8FE2-9461-4CFE-A336-39272FD5B119}" dt="2021-09-21T09:20:15.167" v="42868" actId="108"/>
          <ac:spMkLst>
            <pc:docMk/>
            <pc:sldMk cId="2959883563" sldId="283"/>
            <ac:spMk id="22" creationId="{00000000-0000-0000-0000-000000000000}"/>
          </ac:spMkLst>
        </pc:spChg>
        <pc:grpChg chg="add mod">
          <ac:chgData name="Minesh Patel" userId="a66d4990ec83ac90" providerId="LiveId" clId="{B97F8FE2-9461-4CFE-A336-39272FD5B119}" dt="2021-09-21T09:55:07.907" v="43165"/>
          <ac:grpSpMkLst>
            <pc:docMk/>
            <pc:sldMk cId="2959883563" sldId="283"/>
            <ac:grpSpMk id="5" creationId="{05E69F3F-84B6-4518-A96C-3C78E41E8449}"/>
          </ac:grpSpMkLst>
        </pc:grpChg>
      </pc:sldChg>
      <pc:sldChg chg="addSp modSp add mod">
        <pc:chgData name="Minesh Patel" userId="a66d4990ec83ac90" providerId="LiveId" clId="{B97F8FE2-9461-4CFE-A336-39272FD5B119}" dt="2021-09-21T10:06:59.921" v="43348"/>
        <pc:sldMkLst>
          <pc:docMk/>
          <pc:sldMk cId="2047643050" sldId="284"/>
        </pc:sldMkLst>
        <pc:spChg chg="mod">
          <ac:chgData name="Minesh Patel" userId="a66d4990ec83ac90" providerId="LiveId" clId="{B97F8FE2-9461-4CFE-A336-39272FD5B119}" dt="2021-09-21T09:55:12.357" v="43167"/>
          <ac:spMkLst>
            <pc:docMk/>
            <pc:sldMk cId="2047643050" sldId="284"/>
            <ac:spMk id="6" creationId="{D8188E82-C25B-4A01-9D76-5A7B5A107367}"/>
          </ac:spMkLst>
        </pc:spChg>
        <pc:spChg chg="mod">
          <ac:chgData name="Minesh Patel" userId="a66d4990ec83ac90" providerId="LiveId" clId="{B97F8FE2-9461-4CFE-A336-39272FD5B119}" dt="2021-09-21T09:55:12.357" v="43167"/>
          <ac:spMkLst>
            <pc:docMk/>
            <pc:sldMk cId="2047643050" sldId="284"/>
            <ac:spMk id="7" creationId="{022DEE3D-90FA-4A36-A971-00BF75047B05}"/>
          </ac:spMkLst>
        </pc:spChg>
        <pc:spChg chg="mod">
          <ac:chgData name="Minesh Patel" userId="a66d4990ec83ac90" providerId="LiveId" clId="{B97F8FE2-9461-4CFE-A336-39272FD5B119}" dt="2021-09-21T09:55:12.357" v="43167"/>
          <ac:spMkLst>
            <pc:docMk/>
            <pc:sldMk cId="2047643050" sldId="284"/>
            <ac:spMk id="8" creationId="{06F1969D-A224-4517-A0C8-2570516E2EEB}"/>
          </ac:spMkLst>
        </pc:spChg>
        <pc:spChg chg="mod">
          <ac:chgData name="Minesh Patel" userId="a66d4990ec83ac90" providerId="LiveId" clId="{B97F8FE2-9461-4CFE-A336-39272FD5B119}" dt="2021-09-21T09:55:12.357" v="43167"/>
          <ac:spMkLst>
            <pc:docMk/>
            <pc:sldMk cId="2047643050" sldId="284"/>
            <ac:spMk id="9" creationId="{F051A3B7-9131-43E8-8E24-29D75F2DE332}"/>
          </ac:spMkLst>
        </pc:spChg>
        <pc:spChg chg="mod">
          <ac:chgData name="Minesh Patel" userId="a66d4990ec83ac90" providerId="LiveId" clId="{B97F8FE2-9461-4CFE-A336-39272FD5B119}" dt="2021-09-21T09:55:12.357" v="43167"/>
          <ac:spMkLst>
            <pc:docMk/>
            <pc:sldMk cId="2047643050" sldId="284"/>
            <ac:spMk id="10" creationId="{F7659A9A-97CB-4F51-B017-CF020350D065}"/>
          </ac:spMkLst>
        </pc:spChg>
        <pc:spChg chg="add mod">
          <ac:chgData name="Minesh Patel" userId="a66d4990ec83ac90" providerId="LiveId" clId="{B97F8FE2-9461-4CFE-A336-39272FD5B119}" dt="2021-09-21T10:06:59.921" v="43348"/>
          <ac:spMkLst>
            <pc:docMk/>
            <pc:sldMk cId="2047643050" sldId="284"/>
            <ac:spMk id="11" creationId="{8EF3FAEA-2321-452A-9ED0-6C547F580E58}"/>
          </ac:spMkLst>
        </pc:spChg>
        <pc:spChg chg="mod">
          <ac:chgData name="Minesh Patel" userId="a66d4990ec83ac90" providerId="LiveId" clId="{B97F8FE2-9461-4CFE-A336-39272FD5B119}" dt="2021-09-21T09:20:19.178" v="42870" actId="108"/>
          <ac:spMkLst>
            <pc:docMk/>
            <pc:sldMk cId="2047643050" sldId="284"/>
            <ac:spMk id="22" creationId="{00000000-0000-0000-0000-000000000000}"/>
          </ac:spMkLst>
        </pc:spChg>
        <pc:grpChg chg="add mod">
          <ac:chgData name="Minesh Patel" userId="a66d4990ec83ac90" providerId="LiveId" clId="{B97F8FE2-9461-4CFE-A336-39272FD5B119}" dt="2021-09-21T09:55:12.357" v="43167"/>
          <ac:grpSpMkLst>
            <pc:docMk/>
            <pc:sldMk cId="2047643050" sldId="284"/>
            <ac:grpSpMk id="5" creationId="{CB39A75A-56E0-4A0F-926C-15FE85B8ABA7}"/>
          </ac:grpSpMkLst>
        </pc:grpChg>
      </pc:sldChg>
      <pc:sldChg chg="add">
        <pc:chgData name="Minesh Patel" userId="a66d4990ec83ac90" providerId="LiveId" clId="{B97F8FE2-9461-4CFE-A336-39272FD5B119}" dt="2021-09-21T09:03:15.862" v="42720"/>
        <pc:sldMkLst>
          <pc:docMk/>
          <pc:sldMk cId="2488247785" sldId="286"/>
        </pc:sldMkLst>
      </pc:sldChg>
      <pc:sldChg chg="addSp modSp add mod">
        <pc:chgData name="Minesh Patel" userId="a66d4990ec83ac90" providerId="LiveId" clId="{B97F8FE2-9461-4CFE-A336-39272FD5B119}" dt="2021-09-21T10:06:57.667" v="43344"/>
        <pc:sldMkLst>
          <pc:docMk/>
          <pc:sldMk cId="2923973642" sldId="287"/>
        </pc:sldMkLst>
        <pc:spChg chg="mod">
          <ac:chgData name="Minesh Patel" userId="a66d4990ec83ac90" providerId="LiveId" clId="{B97F8FE2-9461-4CFE-A336-39272FD5B119}" dt="2021-09-21T01:46:27.316" v="42655" actId="27636"/>
          <ac:spMkLst>
            <pc:docMk/>
            <pc:sldMk cId="2923973642" sldId="287"/>
            <ac:spMk id="4" creationId="{00000000-0000-0000-0000-000000000000}"/>
          </ac:spMkLst>
        </pc:spChg>
        <pc:spChg chg="mod">
          <ac:chgData name="Minesh Patel" userId="a66d4990ec83ac90" providerId="LiveId" clId="{B97F8FE2-9461-4CFE-A336-39272FD5B119}" dt="2021-09-21T09:55:01.984" v="43163"/>
          <ac:spMkLst>
            <pc:docMk/>
            <pc:sldMk cId="2923973642" sldId="287"/>
            <ac:spMk id="6" creationId="{FCD26C4E-70CB-43A5-8697-123ECEF95D28}"/>
          </ac:spMkLst>
        </pc:spChg>
        <pc:spChg chg="mod">
          <ac:chgData name="Minesh Patel" userId="a66d4990ec83ac90" providerId="LiveId" clId="{B97F8FE2-9461-4CFE-A336-39272FD5B119}" dt="2021-09-21T09:55:01.984" v="43163"/>
          <ac:spMkLst>
            <pc:docMk/>
            <pc:sldMk cId="2923973642" sldId="287"/>
            <ac:spMk id="7" creationId="{328B2D6F-CA00-4B02-A028-DEACC1B0A07A}"/>
          </ac:spMkLst>
        </pc:spChg>
        <pc:spChg chg="mod">
          <ac:chgData name="Minesh Patel" userId="a66d4990ec83ac90" providerId="LiveId" clId="{B97F8FE2-9461-4CFE-A336-39272FD5B119}" dt="2021-09-21T09:55:01.984" v="43163"/>
          <ac:spMkLst>
            <pc:docMk/>
            <pc:sldMk cId="2923973642" sldId="287"/>
            <ac:spMk id="8" creationId="{D6E90B31-148F-4D19-BF5B-7A0E8E660AFF}"/>
          </ac:spMkLst>
        </pc:spChg>
        <pc:spChg chg="mod">
          <ac:chgData name="Minesh Patel" userId="a66d4990ec83ac90" providerId="LiveId" clId="{B97F8FE2-9461-4CFE-A336-39272FD5B119}" dt="2021-09-21T09:55:01.984" v="43163"/>
          <ac:spMkLst>
            <pc:docMk/>
            <pc:sldMk cId="2923973642" sldId="287"/>
            <ac:spMk id="9" creationId="{4BF73C2E-D4C7-4D18-BFA8-AD21A68AFAAC}"/>
          </ac:spMkLst>
        </pc:spChg>
        <pc:spChg chg="mod">
          <ac:chgData name="Minesh Patel" userId="a66d4990ec83ac90" providerId="LiveId" clId="{B97F8FE2-9461-4CFE-A336-39272FD5B119}" dt="2021-09-21T09:55:01.984" v="43163"/>
          <ac:spMkLst>
            <pc:docMk/>
            <pc:sldMk cId="2923973642" sldId="287"/>
            <ac:spMk id="10" creationId="{3996DF03-177D-4330-B583-ACF992101E70}"/>
          </ac:spMkLst>
        </pc:spChg>
        <pc:spChg chg="add mod">
          <ac:chgData name="Minesh Patel" userId="a66d4990ec83ac90" providerId="LiveId" clId="{B97F8FE2-9461-4CFE-A336-39272FD5B119}" dt="2021-09-21T10:06:57.667" v="43344"/>
          <ac:spMkLst>
            <pc:docMk/>
            <pc:sldMk cId="2923973642" sldId="287"/>
            <ac:spMk id="11" creationId="{014B0582-DD16-4D3C-BD65-FF34C1C7192F}"/>
          </ac:spMkLst>
        </pc:spChg>
        <pc:spChg chg="mod">
          <ac:chgData name="Minesh Patel" userId="a66d4990ec83ac90" providerId="LiveId" clId="{B97F8FE2-9461-4CFE-A336-39272FD5B119}" dt="2021-09-21T09:20:11.839" v="42866" actId="108"/>
          <ac:spMkLst>
            <pc:docMk/>
            <pc:sldMk cId="2923973642" sldId="287"/>
            <ac:spMk id="22" creationId="{00000000-0000-0000-0000-000000000000}"/>
          </ac:spMkLst>
        </pc:spChg>
        <pc:grpChg chg="add mod">
          <ac:chgData name="Minesh Patel" userId="a66d4990ec83ac90" providerId="LiveId" clId="{B97F8FE2-9461-4CFE-A336-39272FD5B119}" dt="2021-09-21T09:55:01.984" v="43163"/>
          <ac:grpSpMkLst>
            <pc:docMk/>
            <pc:sldMk cId="2923973642" sldId="287"/>
            <ac:grpSpMk id="5" creationId="{352F0852-6E3E-4459-87D6-F039A3CA8A8A}"/>
          </ac:grpSpMkLst>
        </pc:grpChg>
      </pc:sldChg>
      <pc:sldChg chg="add">
        <pc:chgData name="Minesh Patel" userId="a66d4990ec83ac90" providerId="LiveId" clId="{B97F8FE2-9461-4CFE-A336-39272FD5B119}" dt="2021-09-21T09:03:15.862" v="42720"/>
        <pc:sldMkLst>
          <pc:docMk/>
          <pc:sldMk cId="269441906" sldId="288"/>
        </pc:sldMkLst>
      </pc:sldChg>
      <pc:sldChg chg="addSp modSp add mod">
        <pc:chgData name="Minesh Patel" userId="a66d4990ec83ac90" providerId="LiveId" clId="{B97F8FE2-9461-4CFE-A336-39272FD5B119}" dt="2021-09-21T10:07:03.233" v="43351"/>
        <pc:sldMkLst>
          <pc:docMk/>
          <pc:sldMk cId="570496789" sldId="290"/>
        </pc:sldMkLst>
        <pc:spChg chg="mod">
          <ac:chgData name="Minesh Patel" userId="a66d4990ec83ac90" providerId="LiveId" clId="{B97F8FE2-9461-4CFE-A336-39272FD5B119}" dt="2021-09-21T09:55:18.448" v="43170"/>
          <ac:spMkLst>
            <pc:docMk/>
            <pc:sldMk cId="570496789" sldId="290"/>
            <ac:spMk id="6" creationId="{82CA6F92-6771-4D7D-BC90-C1DD30EDD4B3}"/>
          </ac:spMkLst>
        </pc:spChg>
        <pc:spChg chg="mod">
          <ac:chgData name="Minesh Patel" userId="a66d4990ec83ac90" providerId="LiveId" clId="{B97F8FE2-9461-4CFE-A336-39272FD5B119}" dt="2021-09-21T09:55:18.448" v="43170"/>
          <ac:spMkLst>
            <pc:docMk/>
            <pc:sldMk cId="570496789" sldId="290"/>
            <ac:spMk id="7" creationId="{99222EEB-EA35-4D74-A44F-161369B90AC9}"/>
          </ac:spMkLst>
        </pc:spChg>
        <pc:spChg chg="mod">
          <ac:chgData name="Minesh Patel" userId="a66d4990ec83ac90" providerId="LiveId" clId="{B97F8FE2-9461-4CFE-A336-39272FD5B119}" dt="2021-09-21T09:55:18.448" v="43170"/>
          <ac:spMkLst>
            <pc:docMk/>
            <pc:sldMk cId="570496789" sldId="290"/>
            <ac:spMk id="8" creationId="{88DD0780-3FF4-4197-B2AA-F4A5CBB0C033}"/>
          </ac:spMkLst>
        </pc:spChg>
        <pc:spChg chg="mod">
          <ac:chgData name="Minesh Patel" userId="a66d4990ec83ac90" providerId="LiveId" clId="{B97F8FE2-9461-4CFE-A336-39272FD5B119}" dt="2021-09-21T09:55:18.448" v="43170"/>
          <ac:spMkLst>
            <pc:docMk/>
            <pc:sldMk cId="570496789" sldId="290"/>
            <ac:spMk id="9" creationId="{0DAB130A-DFE6-41EA-8987-A637149377B1}"/>
          </ac:spMkLst>
        </pc:spChg>
        <pc:spChg chg="mod">
          <ac:chgData name="Minesh Patel" userId="a66d4990ec83ac90" providerId="LiveId" clId="{B97F8FE2-9461-4CFE-A336-39272FD5B119}" dt="2021-09-21T09:55:18.448" v="43170"/>
          <ac:spMkLst>
            <pc:docMk/>
            <pc:sldMk cId="570496789" sldId="290"/>
            <ac:spMk id="10" creationId="{849A40BB-E510-4D3D-9BE9-D430AAD8975D}"/>
          </ac:spMkLst>
        </pc:spChg>
        <pc:spChg chg="add mod">
          <ac:chgData name="Minesh Patel" userId="a66d4990ec83ac90" providerId="LiveId" clId="{B97F8FE2-9461-4CFE-A336-39272FD5B119}" dt="2021-09-21T10:07:03.233" v="43351"/>
          <ac:spMkLst>
            <pc:docMk/>
            <pc:sldMk cId="570496789" sldId="290"/>
            <ac:spMk id="11" creationId="{93050F94-0F93-4265-9876-AF2ED1C1ED08}"/>
          </ac:spMkLst>
        </pc:spChg>
        <pc:spChg chg="mod">
          <ac:chgData name="Minesh Patel" userId="a66d4990ec83ac90" providerId="LiveId" clId="{B97F8FE2-9461-4CFE-A336-39272FD5B119}" dt="2021-09-21T09:20:25.859" v="42873" actId="108"/>
          <ac:spMkLst>
            <pc:docMk/>
            <pc:sldMk cId="570496789" sldId="290"/>
            <ac:spMk id="22" creationId="{00000000-0000-0000-0000-000000000000}"/>
          </ac:spMkLst>
        </pc:spChg>
        <pc:grpChg chg="add mod">
          <ac:chgData name="Minesh Patel" userId="a66d4990ec83ac90" providerId="LiveId" clId="{B97F8FE2-9461-4CFE-A336-39272FD5B119}" dt="2021-09-21T09:55:18.448" v="43170"/>
          <ac:grpSpMkLst>
            <pc:docMk/>
            <pc:sldMk cId="570496789" sldId="290"/>
            <ac:grpSpMk id="5" creationId="{634F1116-E57A-4AA1-AE1A-4BC78C270745}"/>
          </ac:grpSpMkLst>
        </pc:grpChg>
      </pc:sldChg>
      <pc:sldChg chg="addSp modSp add mod">
        <pc:chgData name="Minesh Patel" userId="a66d4990ec83ac90" providerId="LiveId" clId="{B97F8FE2-9461-4CFE-A336-39272FD5B119}" dt="2021-09-21T10:06:32.526" v="43319"/>
        <pc:sldMkLst>
          <pc:docMk/>
          <pc:sldMk cId="2993975388" sldId="296"/>
        </pc:sldMkLst>
        <pc:spChg chg="mod">
          <ac:chgData name="Minesh Patel" userId="a66d4990ec83ac90" providerId="LiveId" clId="{B97F8FE2-9461-4CFE-A336-39272FD5B119}" dt="2021-09-21T01:47:27.788" v="42659" actId="2711"/>
          <ac:spMkLst>
            <pc:docMk/>
            <pc:sldMk cId="2993975388" sldId="296"/>
            <ac:spMk id="30" creationId="{00000000-0000-0000-0000-000000000000}"/>
          </ac:spMkLst>
        </pc:spChg>
        <pc:spChg chg="mod">
          <ac:chgData name="Minesh Patel" userId="a66d4990ec83ac90" providerId="LiveId" clId="{B97F8FE2-9461-4CFE-A336-39272FD5B119}" dt="2021-09-21T01:47:27.788" v="42659" actId="2711"/>
          <ac:spMkLst>
            <pc:docMk/>
            <pc:sldMk cId="2993975388" sldId="296"/>
            <ac:spMk id="31" creationId="{00000000-0000-0000-0000-000000000000}"/>
          </ac:spMkLst>
        </pc:spChg>
        <pc:spChg chg="mod">
          <ac:chgData name="Minesh Patel" userId="a66d4990ec83ac90" providerId="LiveId" clId="{B97F8FE2-9461-4CFE-A336-39272FD5B119}" dt="2021-09-21T01:47:27.788" v="42659" actId="2711"/>
          <ac:spMkLst>
            <pc:docMk/>
            <pc:sldMk cId="2993975388" sldId="296"/>
            <ac:spMk id="32" creationId="{00000000-0000-0000-0000-000000000000}"/>
          </ac:spMkLst>
        </pc:spChg>
        <pc:spChg chg="mod">
          <ac:chgData name="Minesh Patel" userId="a66d4990ec83ac90" providerId="LiveId" clId="{B97F8FE2-9461-4CFE-A336-39272FD5B119}" dt="2021-09-21T01:47:27.788" v="42659" actId="2711"/>
          <ac:spMkLst>
            <pc:docMk/>
            <pc:sldMk cId="2993975388" sldId="296"/>
            <ac:spMk id="33" creationId="{00000000-0000-0000-0000-000000000000}"/>
          </ac:spMkLst>
        </pc:spChg>
        <pc:spChg chg="mod">
          <ac:chgData name="Minesh Patel" userId="a66d4990ec83ac90" providerId="LiveId" clId="{B97F8FE2-9461-4CFE-A336-39272FD5B119}" dt="2021-09-21T01:47:27.788" v="42659" actId="2711"/>
          <ac:spMkLst>
            <pc:docMk/>
            <pc:sldMk cId="2993975388" sldId="296"/>
            <ac:spMk id="34" creationId="{00000000-0000-0000-0000-000000000000}"/>
          </ac:spMkLst>
        </pc:spChg>
        <pc:spChg chg="mod">
          <ac:chgData name="Minesh Patel" userId="a66d4990ec83ac90" providerId="LiveId" clId="{B97F8FE2-9461-4CFE-A336-39272FD5B119}" dt="2021-09-21T09:52:53.057" v="43125"/>
          <ac:spMkLst>
            <pc:docMk/>
            <pc:sldMk cId="2993975388" sldId="296"/>
            <ac:spMk id="52" creationId="{7AFB57EB-54FC-4C4F-9C46-88A1C301C809}"/>
          </ac:spMkLst>
        </pc:spChg>
        <pc:spChg chg="mod">
          <ac:chgData name="Minesh Patel" userId="a66d4990ec83ac90" providerId="LiveId" clId="{B97F8FE2-9461-4CFE-A336-39272FD5B119}" dt="2021-09-21T09:52:53.057" v="43125"/>
          <ac:spMkLst>
            <pc:docMk/>
            <pc:sldMk cId="2993975388" sldId="296"/>
            <ac:spMk id="53" creationId="{D6091307-0498-4298-A5AB-40073EF7F5B9}"/>
          </ac:spMkLst>
        </pc:spChg>
        <pc:spChg chg="mod">
          <ac:chgData name="Minesh Patel" userId="a66d4990ec83ac90" providerId="LiveId" clId="{B97F8FE2-9461-4CFE-A336-39272FD5B119}" dt="2021-09-21T09:52:53.057" v="43125"/>
          <ac:spMkLst>
            <pc:docMk/>
            <pc:sldMk cId="2993975388" sldId="296"/>
            <ac:spMk id="55" creationId="{76CDB451-80A5-459F-91D8-AF94433EAF9F}"/>
          </ac:spMkLst>
        </pc:spChg>
        <pc:spChg chg="mod">
          <ac:chgData name="Minesh Patel" userId="a66d4990ec83ac90" providerId="LiveId" clId="{B97F8FE2-9461-4CFE-A336-39272FD5B119}" dt="2021-09-21T09:52:53.057" v="43125"/>
          <ac:spMkLst>
            <pc:docMk/>
            <pc:sldMk cId="2993975388" sldId="296"/>
            <ac:spMk id="56" creationId="{9F55E104-3F27-4885-9F9E-614796F02C19}"/>
          </ac:spMkLst>
        </pc:spChg>
        <pc:spChg chg="mod">
          <ac:chgData name="Minesh Patel" userId="a66d4990ec83ac90" providerId="LiveId" clId="{B97F8FE2-9461-4CFE-A336-39272FD5B119}" dt="2021-09-21T09:52:53.057" v="43125"/>
          <ac:spMkLst>
            <pc:docMk/>
            <pc:sldMk cId="2993975388" sldId="296"/>
            <ac:spMk id="57" creationId="{618F88D1-41C2-4170-94A0-15E92BA31069}"/>
          </ac:spMkLst>
        </pc:spChg>
        <pc:spChg chg="add mod">
          <ac:chgData name="Minesh Patel" userId="a66d4990ec83ac90" providerId="LiveId" clId="{B97F8FE2-9461-4CFE-A336-39272FD5B119}" dt="2021-09-21T10:06:32.526" v="43319"/>
          <ac:spMkLst>
            <pc:docMk/>
            <pc:sldMk cId="2993975388" sldId="296"/>
            <ac:spMk id="58" creationId="{97B00135-07FE-43D3-AB72-02E7A4FD1EF8}"/>
          </ac:spMkLst>
        </pc:spChg>
        <pc:spChg chg="mod">
          <ac:chgData name="Minesh Patel" userId="a66d4990ec83ac90" providerId="LiveId" clId="{B97F8FE2-9461-4CFE-A336-39272FD5B119}" dt="2021-09-21T01:47:40.471" v="42661" actId="2711"/>
          <ac:spMkLst>
            <pc:docMk/>
            <pc:sldMk cId="2993975388" sldId="296"/>
            <ac:spMk id="84" creationId="{00000000-0000-0000-0000-000000000000}"/>
          </ac:spMkLst>
        </pc:spChg>
        <pc:spChg chg="mod">
          <ac:chgData name="Minesh Patel" userId="a66d4990ec83ac90" providerId="LiveId" clId="{B97F8FE2-9461-4CFE-A336-39272FD5B119}" dt="2021-09-21T01:47:33.401" v="42660" actId="2711"/>
          <ac:spMkLst>
            <pc:docMk/>
            <pc:sldMk cId="2993975388" sldId="296"/>
            <ac:spMk id="85" creationId="{00000000-0000-0000-0000-000000000000}"/>
          </ac:spMkLst>
        </pc:spChg>
        <pc:grpChg chg="add mod">
          <ac:chgData name="Minesh Patel" userId="a66d4990ec83ac90" providerId="LiveId" clId="{B97F8FE2-9461-4CFE-A336-39272FD5B119}" dt="2021-09-21T09:52:53.057" v="43125"/>
          <ac:grpSpMkLst>
            <pc:docMk/>
            <pc:sldMk cId="2993975388" sldId="296"/>
            <ac:grpSpMk id="51" creationId="{B5D833A2-086B-4B14-9A6A-40FC20D82A58}"/>
          </ac:grpSpMkLst>
        </pc:grpChg>
      </pc:sldChg>
      <pc:sldChg chg="addSp delSp modSp add mod chgLayout">
        <pc:chgData name="Minesh Patel" userId="a66d4990ec83ac90" providerId="LiveId" clId="{B97F8FE2-9461-4CFE-A336-39272FD5B119}" dt="2021-09-21T10:06:42.823" v="43328"/>
        <pc:sldMkLst>
          <pc:docMk/>
          <pc:sldMk cId="590349279" sldId="297"/>
        </pc:sldMkLst>
        <pc:spChg chg="add mod ord">
          <ac:chgData name="Minesh Patel" userId="a66d4990ec83ac90" providerId="LiveId" clId="{B97F8FE2-9461-4CFE-A336-39272FD5B119}" dt="2021-09-21T09:15:28.456" v="42810" actId="6264"/>
          <ac:spMkLst>
            <pc:docMk/>
            <pc:sldMk cId="590349279" sldId="297"/>
            <ac:spMk id="2" creationId="{8D062896-B1A0-40F9-97EF-D440AF3510EA}"/>
          </ac:spMkLst>
        </pc:spChg>
        <pc:spChg chg="add del mod ord">
          <ac:chgData name="Minesh Patel" userId="a66d4990ec83ac90" providerId="LiveId" clId="{B97F8FE2-9461-4CFE-A336-39272FD5B119}" dt="2021-09-21T09:15:19.651" v="42803" actId="478"/>
          <ac:spMkLst>
            <pc:docMk/>
            <pc:sldMk cId="590349279" sldId="297"/>
            <ac:spMk id="3" creationId="{4E9BE158-70B3-4B70-B360-96FA7D1E57EE}"/>
          </ac:spMkLst>
        </pc:spChg>
        <pc:spChg chg="add del mod">
          <ac:chgData name="Minesh Patel" userId="a66d4990ec83ac90" providerId="LiveId" clId="{B97F8FE2-9461-4CFE-A336-39272FD5B119}" dt="2021-09-21T09:15:28.456" v="42810" actId="6264"/>
          <ac:spMkLst>
            <pc:docMk/>
            <pc:sldMk cId="590349279" sldId="297"/>
            <ac:spMk id="4" creationId="{CD27CA15-44E5-437E-B8C0-60AD67336452}"/>
          </ac:spMkLst>
        </pc:spChg>
        <pc:spChg chg="add del mod ord">
          <ac:chgData name="Minesh Patel" userId="a66d4990ec83ac90" providerId="LiveId" clId="{B97F8FE2-9461-4CFE-A336-39272FD5B119}" dt="2021-09-21T09:15:30.333" v="42811" actId="478"/>
          <ac:spMkLst>
            <pc:docMk/>
            <pc:sldMk cId="590349279" sldId="297"/>
            <ac:spMk id="5" creationId="{ECDC2DC4-BB53-482E-B73C-AD81E3F6041C}"/>
          </ac:spMkLst>
        </pc:spChg>
        <pc:spChg chg="mod">
          <ac:chgData name="Minesh Patel" userId="a66d4990ec83ac90" providerId="LiveId" clId="{B97F8FE2-9461-4CFE-A336-39272FD5B119}" dt="2021-09-21T09:15:12.793" v="42801" actId="2711"/>
          <ac:spMkLst>
            <pc:docMk/>
            <pc:sldMk cId="590349279" sldId="297"/>
            <ac:spMk id="9" creationId="{00000000-0000-0000-0000-000000000000}"/>
          </ac:spMkLst>
        </pc:spChg>
        <pc:spChg chg="del mod">
          <ac:chgData name="Minesh Patel" userId="a66d4990ec83ac90" providerId="LiveId" clId="{B97F8FE2-9461-4CFE-A336-39272FD5B119}" dt="2021-09-21T09:15:24.857" v="42807" actId="478"/>
          <ac:spMkLst>
            <pc:docMk/>
            <pc:sldMk cId="590349279" sldId="297"/>
            <ac:spMk id="22" creationId="{00000000-0000-0000-0000-000000000000}"/>
          </ac:spMkLst>
        </pc:spChg>
        <pc:spChg chg="mod">
          <ac:chgData name="Minesh Patel" userId="a66d4990ec83ac90" providerId="LiveId" clId="{B97F8FE2-9461-4CFE-A336-39272FD5B119}" dt="2021-09-21T09:15:12.793" v="42801" actId="2711"/>
          <ac:spMkLst>
            <pc:docMk/>
            <pc:sldMk cId="590349279" sldId="297"/>
            <ac:spMk id="150" creationId="{00000000-0000-0000-0000-000000000000}"/>
          </ac:spMkLst>
        </pc:spChg>
        <pc:spChg chg="mod">
          <ac:chgData name="Minesh Patel" userId="a66d4990ec83ac90" providerId="LiveId" clId="{B97F8FE2-9461-4CFE-A336-39272FD5B119}" dt="2021-09-21T09:15:12.793" v="42801" actId="2711"/>
          <ac:spMkLst>
            <pc:docMk/>
            <pc:sldMk cId="590349279" sldId="297"/>
            <ac:spMk id="162" creationId="{00000000-0000-0000-0000-000000000000}"/>
          </ac:spMkLst>
        </pc:spChg>
        <pc:spChg chg="mod">
          <ac:chgData name="Minesh Patel" userId="a66d4990ec83ac90" providerId="LiveId" clId="{B97F8FE2-9461-4CFE-A336-39272FD5B119}" dt="2021-09-21T09:53:58.023" v="43145"/>
          <ac:spMkLst>
            <pc:docMk/>
            <pc:sldMk cId="590349279" sldId="297"/>
            <ac:spMk id="163" creationId="{CDB5DF9B-D176-46C0-AFC1-326811DF90CA}"/>
          </ac:spMkLst>
        </pc:spChg>
        <pc:spChg chg="mod">
          <ac:chgData name="Minesh Patel" userId="a66d4990ec83ac90" providerId="LiveId" clId="{B97F8FE2-9461-4CFE-A336-39272FD5B119}" dt="2021-09-21T09:15:12.793" v="42801" actId="2711"/>
          <ac:spMkLst>
            <pc:docMk/>
            <pc:sldMk cId="590349279" sldId="297"/>
            <ac:spMk id="164" creationId="{00000000-0000-0000-0000-000000000000}"/>
          </ac:spMkLst>
        </pc:spChg>
        <pc:spChg chg="mod">
          <ac:chgData name="Minesh Patel" userId="a66d4990ec83ac90" providerId="LiveId" clId="{B97F8FE2-9461-4CFE-A336-39272FD5B119}" dt="2021-09-21T09:53:58.023" v="43145"/>
          <ac:spMkLst>
            <pc:docMk/>
            <pc:sldMk cId="590349279" sldId="297"/>
            <ac:spMk id="165" creationId="{5E12B916-0FFE-4130-B114-352DE058B0EB}"/>
          </ac:spMkLst>
        </pc:spChg>
        <pc:spChg chg="mod">
          <ac:chgData name="Minesh Patel" userId="a66d4990ec83ac90" providerId="LiveId" clId="{B97F8FE2-9461-4CFE-A336-39272FD5B119}" dt="2021-09-21T09:53:58.023" v="43145"/>
          <ac:spMkLst>
            <pc:docMk/>
            <pc:sldMk cId="590349279" sldId="297"/>
            <ac:spMk id="166" creationId="{749E9974-A184-4103-A2CE-1857758DAB20}"/>
          </ac:spMkLst>
        </pc:spChg>
        <pc:spChg chg="mod">
          <ac:chgData name="Minesh Patel" userId="a66d4990ec83ac90" providerId="LiveId" clId="{B97F8FE2-9461-4CFE-A336-39272FD5B119}" dt="2021-09-21T09:53:58.023" v="43145"/>
          <ac:spMkLst>
            <pc:docMk/>
            <pc:sldMk cId="590349279" sldId="297"/>
            <ac:spMk id="167" creationId="{88D3BD4C-D8AE-4684-857E-1D53DCF8B637}"/>
          </ac:spMkLst>
        </pc:spChg>
        <pc:spChg chg="mod">
          <ac:chgData name="Minesh Patel" userId="a66d4990ec83ac90" providerId="LiveId" clId="{B97F8FE2-9461-4CFE-A336-39272FD5B119}" dt="2021-09-21T09:15:12.793" v="42801" actId="2711"/>
          <ac:spMkLst>
            <pc:docMk/>
            <pc:sldMk cId="590349279" sldId="297"/>
            <ac:spMk id="168" creationId="{00000000-0000-0000-0000-000000000000}"/>
          </ac:spMkLst>
        </pc:spChg>
        <pc:spChg chg="mod">
          <ac:chgData name="Minesh Patel" userId="a66d4990ec83ac90" providerId="LiveId" clId="{B97F8FE2-9461-4CFE-A336-39272FD5B119}" dt="2021-09-21T09:15:12.793" v="42801" actId="2711"/>
          <ac:spMkLst>
            <pc:docMk/>
            <pc:sldMk cId="590349279" sldId="297"/>
            <ac:spMk id="169" creationId="{00000000-0000-0000-0000-000000000000}"/>
          </ac:spMkLst>
        </pc:spChg>
        <pc:spChg chg="mod">
          <ac:chgData name="Minesh Patel" userId="a66d4990ec83ac90" providerId="LiveId" clId="{B97F8FE2-9461-4CFE-A336-39272FD5B119}" dt="2021-09-21T09:15:12.793" v="42801" actId="2711"/>
          <ac:spMkLst>
            <pc:docMk/>
            <pc:sldMk cId="590349279" sldId="297"/>
            <ac:spMk id="170" creationId="{00000000-0000-0000-0000-000000000000}"/>
          </ac:spMkLst>
        </pc:spChg>
        <pc:spChg chg="mod">
          <ac:chgData name="Minesh Patel" userId="a66d4990ec83ac90" providerId="LiveId" clId="{B97F8FE2-9461-4CFE-A336-39272FD5B119}" dt="2021-09-21T09:15:12.793" v="42801" actId="2711"/>
          <ac:spMkLst>
            <pc:docMk/>
            <pc:sldMk cId="590349279" sldId="297"/>
            <ac:spMk id="171" creationId="{00000000-0000-0000-0000-000000000000}"/>
          </ac:spMkLst>
        </pc:spChg>
        <pc:spChg chg="mod">
          <ac:chgData name="Minesh Patel" userId="a66d4990ec83ac90" providerId="LiveId" clId="{B97F8FE2-9461-4CFE-A336-39272FD5B119}" dt="2021-09-21T09:15:12.793" v="42801" actId="2711"/>
          <ac:spMkLst>
            <pc:docMk/>
            <pc:sldMk cId="590349279" sldId="297"/>
            <ac:spMk id="172" creationId="{00000000-0000-0000-0000-000000000000}"/>
          </ac:spMkLst>
        </pc:spChg>
        <pc:spChg chg="mod">
          <ac:chgData name="Minesh Patel" userId="a66d4990ec83ac90" providerId="LiveId" clId="{B97F8FE2-9461-4CFE-A336-39272FD5B119}" dt="2021-09-21T09:15:12.793" v="42801" actId="2711"/>
          <ac:spMkLst>
            <pc:docMk/>
            <pc:sldMk cId="590349279" sldId="297"/>
            <ac:spMk id="173" creationId="{00000000-0000-0000-0000-000000000000}"/>
          </ac:spMkLst>
        </pc:spChg>
        <pc:spChg chg="mod">
          <ac:chgData name="Minesh Patel" userId="a66d4990ec83ac90" providerId="LiveId" clId="{B97F8FE2-9461-4CFE-A336-39272FD5B119}" dt="2021-09-21T09:15:12.793" v="42801" actId="2711"/>
          <ac:spMkLst>
            <pc:docMk/>
            <pc:sldMk cId="590349279" sldId="297"/>
            <ac:spMk id="177" creationId="{00000000-0000-0000-0000-000000000000}"/>
          </ac:spMkLst>
        </pc:spChg>
        <pc:spChg chg="mod">
          <ac:chgData name="Minesh Patel" userId="a66d4990ec83ac90" providerId="LiveId" clId="{B97F8FE2-9461-4CFE-A336-39272FD5B119}" dt="2021-09-21T09:15:12.793" v="42801" actId="2711"/>
          <ac:spMkLst>
            <pc:docMk/>
            <pc:sldMk cId="590349279" sldId="297"/>
            <ac:spMk id="178" creationId="{00000000-0000-0000-0000-000000000000}"/>
          </ac:spMkLst>
        </pc:spChg>
        <pc:spChg chg="mod">
          <ac:chgData name="Minesh Patel" userId="a66d4990ec83ac90" providerId="LiveId" clId="{B97F8FE2-9461-4CFE-A336-39272FD5B119}" dt="2021-09-21T09:15:12.793" v="42801" actId="2711"/>
          <ac:spMkLst>
            <pc:docMk/>
            <pc:sldMk cId="590349279" sldId="297"/>
            <ac:spMk id="179" creationId="{00000000-0000-0000-0000-000000000000}"/>
          </ac:spMkLst>
        </pc:spChg>
        <pc:spChg chg="mod">
          <ac:chgData name="Minesh Patel" userId="a66d4990ec83ac90" providerId="LiveId" clId="{B97F8FE2-9461-4CFE-A336-39272FD5B119}" dt="2021-09-21T09:53:58.023" v="43145"/>
          <ac:spMkLst>
            <pc:docMk/>
            <pc:sldMk cId="590349279" sldId="297"/>
            <ac:spMk id="180" creationId="{A23FCF8A-A7C2-439D-98AC-6E8DC7920DD1}"/>
          </ac:spMkLst>
        </pc:spChg>
        <pc:spChg chg="add mod">
          <ac:chgData name="Minesh Patel" userId="a66d4990ec83ac90" providerId="LiveId" clId="{B97F8FE2-9461-4CFE-A336-39272FD5B119}" dt="2021-09-21T10:06:42.823" v="43328"/>
          <ac:spMkLst>
            <pc:docMk/>
            <pc:sldMk cId="590349279" sldId="297"/>
            <ac:spMk id="181" creationId="{24F2CA8E-32E3-4E19-AEA3-38033222BBEE}"/>
          </ac:spMkLst>
        </pc:spChg>
        <pc:spChg chg="mod">
          <ac:chgData name="Minesh Patel" userId="a66d4990ec83ac90" providerId="LiveId" clId="{B97F8FE2-9461-4CFE-A336-39272FD5B119}" dt="2021-09-21T09:15:12.793" v="42801" actId="2711"/>
          <ac:spMkLst>
            <pc:docMk/>
            <pc:sldMk cId="590349279" sldId="297"/>
            <ac:spMk id="190" creationId="{00000000-0000-0000-0000-000000000000}"/>
          </ac:spMkLst>
        </pc:spChg>
        <pc:spChg chg="mod">
          <ac:chgData name="Minesh Patel" userId="a66d4990ec83ac90" providerId="LiveId" clId="{B97F8FE2-9461-4CFE-A336-39272FD5B119}" dt="2021-09-21T09:15:12.793" v="42801" actId="2711"/>
          <ac:spMkLst>
            <pc:docMk/>
            <pc:sldMk cId="590349279" sldId="297"/>
            <ac:spMk id="204" creationId="{00000000-0000-0000-0000-000000000000}"/>
          </ac:spMkLst>
        </pc:spChg>
        <pc:spChg chg="mod">
          <ac:chgData name="Minesh Patel" userId="a66d4990ec83ac90" providerId="LiveId" clId="{B97F8FE2-9461-4CFE-A336-39272FD5B119}" dt="2021-09-21T09:15:12.793" v="42801" actId="2711"/>
          <ac:spMkLst>
            <pc:docMk/>
            <pc:sldMk cId="590349279" sldId="297"/>
            <ac:spMk id="207" creationId="{00000000-0000-0000-0000-000000000000}"/>
          </ac:spMkLst>
        </pc:spChg>
        <pc:spChg chg="mod">
          <ac:chgData name="Minesh Patel" userId="a66d4990ec83ac90" providerId="LiveId" clId="{B97F8FE2-9461-4CFE-A336-39272FD5B119}" dt="2021-09-21T09:15:12.793" v="42801" actId="2711"/>
          <ac:spMkLst>
            <pc:docMk/>
            <pc:sldMk cId="590349279" sldId="297"/>
            <ac:spMk id="553" creationId="{00000000-0000-0000-0000-000000000000}"/>
          </ac:spMkLst>
        </pc:spChg>
        <pc:spChg chg="mod">
          <ac:chgData name="Minesh Patel" userId="a66d4990ec83ac90" providerId="LiveId" clId="{B97F8FE2-9461-4CFE-A336-39272FD5B119}" dt="2021-09-21T09:15:12.793" v="42801" actId="2711"/>
          <ac:spMkLst>
            <pc:docMk/>
            <pc:sldMk cId="590349279" sldId="297"/>
            <ac:spMk id="554" creationId="{00000000-0000-0000-0000-000000000000}"/>
          </ac:spMkLst>
        </pc:spChg>
        <pc:spChg chg="mod">
          <ac:chgData name="Minesh Patel" userId="a66d4990ec83ac90" providerId="LiveId" clId="{B97F8FE2-9461-4CFE-A336-39272FD5B119}" dt="2021-09-21T09:15:12.793" v="42801" actId="2711"/>
          <ac:spMkLst>
            <pc:docMk/>
            <pc:sldMk cId="590349279" sldId="297"/>
            <ac:spMk id="555" creationId="{00000000-0000-0000-0000-000000000000}"/>
          </ac:spMkLst>
        </pc:spChg>
        <pc:spChg chg="mod">
          <ac:chgData name="Minesh Patel" userId="a66d4990ec83ac90" providerId="LiveId" clId="{B97F8FE2-9461-4CFE-A336-39272FD5B119}" dt="2021-09-21T09:15:12.793" v="42801" actId="2711"/>
          <ac:spMkLst>
            <pc:docMk/>
            <pc:sldMk cId="590349279" sldId="297"/>
            <ac:spMk id="556" creationId="{00000000-0000-0000-0000-000000000000}"/>
          </ac:spMkLst>
        </pc:spChg>
        <pc:spChg chg="mod">
          <ac:chgData name="Minesh Patel" userId="a66d4990ec83ac90" providerId="LiveId" clId="{B97F8FE2-9461-4CFE-A336-39272FD5B119}" dt="2021-09-21T09:15:12.793" v="42801" actId="2711"/>
          <ac:spMkLst>
            <pc:docMk/>
            <pc:sldMk cId="590349279" sldId="297"/>
            <ac:spMk id="557" creationId="{00000000-0000-0000-0000-000000000000}"/>
          </ac:spMkLst>
        </pc:spChg>
        <pc:spChg chg="mod">
          <ac:chgData name="Minesh Patel" userId="a66d4990ec83ac90" providerId="LiveId" clId="{B97F8FE2-9461-4CFE-A336-39272FD5B119}" dt="2021-09-21T09:15:12.793" v="42801" actId="2711"/>
          <ac:spMkLst>
            <pc:docMk/>
            <pc:sldMk cId="590349279" sldId="297"/>
            <ac:spMk id="564" creationId="{00000000-0000-0000-0000-000000000000}"/>
          </ac:spMkLst>
        </pc:spChg>
        <pc:spChg chg="mod">
          <ac:chgData name="Minesh Patel" userId="a66d4990ec83ac90" providerId="LiveId" clId="{B97F8FE2-9461-4CFE-A336-39272FD5B119}" dt="2021-09-21T09:15:12.793" v="42801" actId="2711"/>
          <ac:spMkLst>
            <pc:docMk/>
            <pc:sldMk cId="590349279" sldId="297"/>
            <ac:spMk id="565" creationId="{00000000-0000-0000-0000-000000000000}"/>
          </ac:spMkLst>
        </pc:spChg>
        <pc:spChg chg="mod">
          <ac:chgData name="Minesh Patel" userId="a66d4990ec83ac90" providerId="LiveId" clId="{B97F8FE2-9461-4CFE-A336-39272FD5B119}" dt="2021-09-21T09:15:12.793" v="42801" actId="2711"/>
          <ac:spMkLst>
            <pc:docMk/>
            <pc:sldMk cId="590349279" sldId="297"/>
            <ac:spMk id="566" creationId="{00000000-0000-0000-0000-000000000000}"/>
          </ac:spMkLst>
        </pc:spChg>
        <pc:spChg chg="mod">
          <ac:chgData name="Minesh Patel" userId="a66d4990ec83ac90" providerId="LiveId" clId="{B97F8FE2-9461-4CFE-A336-39272FD5B119}" dt="2021-09-21T09:15:12.793" v="42801" actId="2711"/>
          <ac:spMkLst>
            <pc:docMk/>
            <pc:sldMk cId="590349279" sldId="297"/>
            <ac:spMk id="567" creationId="{00000000-0000-0000-0000-000000000000}"/>
          </ac:spMkLst>
        </pc:spChg>
        <pc:spChg chg="mod">
          <ac:chgData name="Minesh Patel" userId="a66d4990ec83ac90" providerId="LiveId" clId="{B97F8FE2-9461-4CFE-A336-39272FD5B119}" dt="2021-09-21T09:15:12.793" v="42801" actId="2711"/>
          <ac:spMkLst>
            <pc:docMk/>
            <pc:sldMk cId="590349279" sldId="297"/>
            <ac:spMk id="568" creationId="{00000000-0000-0000-0000-000000000000}"/>
          </ac:spMkLst>
        </pc:spChg>
        <pc:spChg chg="mod">
          <ac:chgData name="Minesh Patel" userId="a66d4990ec83ac90" providerId="LiveId" clId="{B97F8FE2-9461-4CFE-A336-39272FD5B119}" dt="2021-09-21T09:15:12.793" v="42801" actId="2711"/>
          <ac:spMkLst>
            <pc:docMk/>
            <pc:sldMk cId="590349279" sldId="297"/>
            <ac:spMk id="569" creationId="{00000000-0000-0000-0000-000000000000}"/>
          </ac:spMkLst>
        </pc:spChg>
        <pc:spChg chg="mod">
          <ac:chgData name="Minesh Patel" userId="a66d4990ec83ac90" providerId="LiveId" clId="{B97F8FE2-9461-4CFE-A336-39272FD5B119}" dt="2021-09-21T09:15:12.793" v="42801" actId="2711"/>
          <ac:spMkLst>
            <pc:docMk/>
            <pc:sldMk cId="590349279" sldId="297"/>
            <ac:spMk id="570" creationId="{00000000-0000-0000-0000-000000000000}"/>
          </ac:spMkLst>
        </pc:spChg>
        <pc:spChg chg="mod">
          <ac:chgData name="Minesh Patel" userId="a66d4990ec83ac90" providerId="LiveId" clId="{B97F8FE2-9461-4CFE-A336-39272FD5B119}" dt="2021-09-21T09:15:12.793" v="42801" actId="2711"/>
          <ac:spMkLst>
            <pc:docMk/>
            <pc:sldMk cId="590349279" sldId="297"/>
            <ac:spMk id="571" creationId="{00000000-0000-0000-0000-000000000000}"/>
          </ac:spMkLst>
        </pc:spChg>
        <pc:spChg chg="mod">
          <ac:chgData name="Minesh Patel" userId="a66d4990ec83ac90" providerId="LiveId" clId="{B97F8FE2-9461-4CFE-A336-39272FD5B119}" dt="2021-09-21T09:15:12.793" v="42801" actId="2711"/>
          <ac:spMkLst>
            <pc:docMk/>
            <pc:sldMk cId="590349279" sldId="297"/>
            <ac:spMk id="572" creationId="{00000000-0000-0000-0000-000000000000}"/>
          </ac:spMkLst>
        </pc:spChg>
        <pc:spChg chg="mod">
          <ac:chgData name="Minesh Patel" userId="a66d4990ec83ac90" providerId="LiveId" clId="{B97F8FE2-9461-4CFE-A336-39272FD5B119}" dt="2021-09-21T09:15:12.793" v="42801" actId="2711"/>
          <ac:spMkLst>
            <pc:docMk/>
            <pc:sldMk cId="590349279" sldId="297"/>
            <ac:spMk id="573" creationId="{00000000-0000-0000-0000-000000000000}"/>
          </ac:spMkLst>
        </pc:spChg>
        <pc:spChg chg="mod">
          <ac:chgData name="Minesh Patel" userId="a66d4990ec83ac90" providerId="LiveId" clId="{B97F8FE2-9461-4CFE-A336-39272FD5B119}" dt="2021-09-21T09:15:12.793" v="42801" actId="2711"/>
          <ac:spMkLst>
            <pc:docMk/>
            <pc:sldMk cId="590349279" sldId="297"/>
            <ac:spMk id="574" creationId="{00000000-0000-0000-0000-000000000000}"/>
          </ac:spMkLst>
        </pc:spChg>
        <pc:spChg chg="mod">
          <ac:chgData name="Minesh Patel" userId="a66d4990ec83ac90" providerId="LiveId" clId="{B97F8FE2-9461-4CFE-A336-39272FD5B119}" dt="2021-09-21T09:15:12.793" v="42801" actId="2711"/>
          <ac:spMkLst>
            <pc:docMk/>
            <pc:sldMk cId="590349279" sldId="297"/>
            <ac:spMk id="575" creationId="{00000000-0000-0000-0000-000000000000}"/>
          </ac:spMkLst>
        </pc:spChg>
        <pc:spChg chg="mod">
          <ac:chgData name="Minesh Patel" userId="a66d4990ec83ac90" providerId="LiveId" clId="{B97F8FE2-9461-4CFE-A336-39272FD5B119}" dt="2021-09-21T09:15:12.793" v="42801" actId="2711"/>
          <ac:spMkLst>
            <pc:docMk/>
            <pc:sldMk cId="590349279" sldId="297"/>
            <ac:spMk id="576" creationId="{00000000-0000-0000-0000-000000000000}"/>
          </ac:spMkLst>
        </pc:spChg>
        <pc:spChg chg="mod">
          <ac:chgData name="Minesh Patel" userId="a66d4990ec83ac90" providerId="LiveId" clId="{B97F8FE2-9461-4CFE-A336-39272FD5B119}" dt="2021-09-21T09:15:12.793" v="42801" actId="2711"/>
          <ac:spMkLst>
            <pc:docMk/>
            <pc:sldMk cId="590349279" sldId="297"/>
            <ac:spMk id="577" creationId="{00000000-0000-0000-0000-000000000000}"/>
          </ac:spMkLst>
        </pc:spChg>
        <pc:spChg chg="mod">
          <ac:chgData name="Minesh Patel" userId="a66d4990ec83ac90" providerId="LiveId" clId="{B97F8FE2-9461-4CFE-A336-39272FD5B119}" dt="2021-09-21T09:15:12.793" v="42801" actId="2711"/>
          <ac:spMkLst>
            <pc:docMk/>
            <pc:sldMk cId="590349279" sldId="297"/>
            <ac:spMk id="578" creationId="{00000000-0000-0000-0000-000000000000}"/>
          </ac:spMkLst>
        </pc:spChg>
        <pc:grpChg chg="mod">
          <ac:chgData name="Minesh Patel" userId="a66d4990ec83ac90" providerId="LiveId" clId="{B97F8FE2-9461-4CFE-A336-39272FD5B119}" dt="2021-09-21T09:15:12.793" v="42801" actId="2711"/>
          <ac:grpSpMkLst>
            <pc:docMk/>
            <pc:sldMk cId="590349279" sldId="297"/>
            <ac:grpSpMk id="21" creationId="{00000000-0000-0000-0000-000000000000}"/>
          </ac:grpSpMkLst>
        </pc:grpChg>
        <pc:grpChg chg="add mod">
          <ac:chgData name="Minesh Patel" userId="a66d4990ec83ac90" providerId="LiveId" clId="{B97F8FE2-9461-4CFE-A336-39272FD5B119}" dt="2021-09-21T09:53:58.023" v="43145"/>
          <ac:grpSpMkLst>
            <pc:docMk/>
            <pc:sldMk cId="590349279" sldId="297"/>
            <ac:grpSpMk id="161" creationId="{447FEC66-893A-4630-89B6-A13A23A2F96F}"/>
          </ac:grpSpMkLst>
        </pc:grpChg>
        <pc:grpChg chg="mod">
          <ac:chgData name="Minesh Patel" userId="a66d4990ec83ac90" providerId="LiveId" clId="{B97F8FE2-9461-4CFE-A336-39272FD5B119}" dt="2021-09-21T09:15:12.793" v="42801" actId="2711"/>
          <ac:grpSpMkLst>
            <pc:docMk/>
            <pc:sldMk cId="590349279" sldId="297"/>
            <ac:grpSpMk id="491"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29"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35"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41"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47"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58"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79"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85"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91" creationId="{00000000-0000-0000-0000-000000000000}"/>
          </ac:grpSpMkLst>
        </pc:grpChg>
        <pc:grpChg chg="mod">
          <ac:chgData name="Minesh Patel" userId="a66d4990ec83ac90" providerId="LiveId" clId="{B97F8FE2-9461-4CFE-A336-39272FD5B119}" dt="2021-09-21T09:15:12.793" v="42801" actId="2711"/>
          <ac:grpSpMkLst>
            <pc:docMk/>
            <pc:sldMk cId="590349279" sldId="297"/>
            <ac:grpSpMk id="597" creationId="{00000000-0000-0000-0000-000000000000}"/>
          </ac:grpSpMkLst>
        </pc:grpChg>
        <pc:cxnChg chg="mod">
          <ac:chgData name="Minesh Patel" userId="a66d4990ec83ac90" providerId="LiveId" clId="{B97F8FE2-9461-4CFE-A336-39272FD5B119}" dt="2021-09-21T09:15:12.793" v="42801" actId="2711"/>
          <ac:cxnSpMkLst>
            <pc:docMk/>
            <pc:sldMk cId="590349279" sldId="297"/>
            <ac:cxnSpMk id="11" creationId="{00000000-0000-0000-0000-000000000000}"/>
          </ac:cxnSpMkLst>
        </pc:cxnChg>
        <pc:cxnChg chg="mod">
          <ac:chgData name="Minesh Patel" userId="a66d4990ec83ac90" providerId="LiveId" clId="{B97F8FE2-9461-4CFE-A336-39272FD5B119}" dt="2021-09-21T09:15:12.793" v="42801" actId="2711"/>
          <ac:cxnSpMkLst>
            <pc:docMk/>
            <pc:sldMk cId="590349279" sldId="297"/>
            <ac:cxnSpMk id="196" creationId="{00000000-0000-0000-0000-000000000000}"/>
          </ac:cxnSpMkLst>
        </pc:cxnChg>
        <pc:cxnChg chg="mod">
          <ac:chgData name="Minesh Patel" userId="a66d4990ec83ac90" providerId="LiveId" clId="{B97F8FE2-9461-4CFE-A336-39272FD5B119}" dt="2021-09-21T09:15:12.793" v="42801" actId="2711"/>
          <ac:cxnSpMkLst>
            <pc:docMk/>
            <pc:sldMk cId="590349279" sldId="297"/>
            <ac:cxnSpMk id="205" creationId="{00000000-0000-0000-0000-000000000000}"/>
          </ac:cxnSpMkLst>
        </pc:cxnChg>
        <pc:cxnChg chg="mod">
          <ac:chgData name="Minesh Patel" userId="a66d4990ec83ac90" providerId="LiveId" clId="{B97F8FE2-9461-4CFE-A336-39272FD5B119}" dt="2021-09-21T09:15:12.793" v="42801" actId="2711"/>
          <ac:cxnSpMkLst>
            <pc:docMk/>
            <pc:sldMk cId="590349279" sldId="297"/>
            <ac:cxnSpMk id="208" creationId="{00000000-0000-0000-0000-000000000000}"/>
          </ac:cxnSpMkLst>
        </pc:cxnChg>
      </pc:sldChg>
      <pc:sldChg chg="addSp modSp add">
        <pc:chgData name="Minesh Patel" userId="a66d4990ec83ac90" providerId="LiveId" clId="{B97F8FE2-9461-4CFE-A336-39272FD5B119}" dt="2021-09-21T10:06:35.783" v="43322"/>
        <pc:sldMkLst>
          <pc:docMk/>
          <pc:sldMk cId="555506092" sldId="299"/>
        </pc:sldMkLst>
        <pc:spChg chg="mod">
          <ac:chgData name="Minesh Patel" userId="a66d4990ec83ac90" providerId="LiveId" clId="{B97F8FE2-9461-4CFE-A336-39272FD5B119}" dt="2021-09-21T01:51:22.297" v="42703" actId="2711"/>
          <ac:spMkLst>
            <pc:docMk/>
            <pc:sldMk cId="555506092" sldId="299"/>
            <ac:spMk id="2" creationId="{00000000-0000-0000-0000-000000000000}"/>
          </ac:spMkLst>
        </pc:spChg>
        <pc:spChg chg="mod">
          <ac:chgData name="Minesh Patel" userId="a66d4990ec83ac90" providerId="LiveId" clId="{B97F8FE2-9461-4CFE-A336-39272FD5B119}" dt="2021-09-21T09:53:06.291" v="43129"/>
          <ac:spMkLst>
            <pc:docMk/>
            <pc:sldMk cId="555506092" sldId="299"/>
            <ac:spMk id="7" creationId="{B29F7F04-3099-486F-8986-28D762340C3B}"/>
          </ac:spMkLst>
        </pc:spChg>
        <pc:spChg chg="mod">
          <ac:chgData name="Minesh Patel" userId="a66d4990ec83ac90" providerId="LiveId" clId="{B97F8FE2-9461-4CFE-A336-39272FD5B119}" dt="2021-09-21T09:53:06.291" v="43129"/>
          <ac:spMkLst>
            <pc:docMk/>
            <pc:sldMk cId="555506092" sldId="299"/>
            <ac:spMk id="8" creationId="{11C55190-53BD-4EAB-B3D3-120DEB68E0A8}"/>
          </ac:spMkLst>
        </pc:spChg>
        <pc:spChg chg="mod">
          <ac:chgData name="Minesh Patel" userId="a66d4990ec83ac90" providerId="LiveId" clId="{B97F8FE2-9461-4CFE-A336-39272FD5B119}" dt="2021-09-21T09:53:06.291" v="43129"/>
          <ac:spMkLst>
            <pc:docMk/>
            <pc:sldMk cId="555506092" sldId="299"/>
            <ac:spMk id="9" creationId="{EFE8400F-131E-454E-9299-A08C925179DA}"/>
          </ac:spMkLst>
        </pc:spChg>
        <pc:spChg chg="mod">
          <ac:chgData name="Minesh Patel" userId="a66d4990ec83ac90" providerId="LiveId" clId="{B97F8FE2-9461-4CFE-A336-39272FD5B119}" dt="2021-09-21T09:53:06.291" v="43129"/>
          <ac:spMkLst>
            <pc:docMk/>
            <pc:sldMk cId="555506092" sldId="299"/>
            <ac:spMk id="10" creationId="{FE0890F4-8600-4C4A-8811-7865683A7DFB}"/>
          </ac:spMkLst>
        </pc:spChg>
        <pc:spChg chg="mod">
          <ac:chgData name="Minesh Patel" userId="a66d4990ec83ac90" providerId="LiveId" clId="{B97F8FE2-9461-4CFE-A336-39272FD5B119}" dt="2021-09-21T09:53:06.291" v="43129"/>
          <ac:spMkLst>
            <pc:docMk/>
            <pc:sldMk cId="555506092" sldId="299"/>
            <ac:spMk id="11" creationId="{A9E682C4-3A2C-411E-879F-69E6C462EBCA}"/>
          </ac:spMkLst>
        </pc:spChg>
        <pc:spChg chg="add mod">
          <ac:chgData name="Minesh Patel" userId="a66d4990ec83ac90" providerId="LiveId" clId="{B97F8FE2-9461-4CFE-A336-39272FD5B119}" dt="2021-09-21T10:06:35.783" v="43322"/>
          <ac:spMkLst>
            <pc:docMk/>
            <pc:sldMk cId="555506092" sldId="299"/>
            <ac:spMk id="12" creationId="{E0EEE9D3-1D1C-42E9-ADF4-DAE55B2ECA72}"/>
          </ac:spMkLst>
        </pc:spChg>
        <pc:spChg chg="mod">
          <ac:chgData name="Minesh Patel" userId="a66d4990ec83ac90" providerId="LiveId" clId="{B97F8FE2-9461-4CFE-A336-39272FD5B119}" dt="2021-09-21T01:51:22.297" v="42703" actId="2711"/>
          <ac:spMkLst>
            <pc:docMk/>
            <pc:sldMk cId="555506092" sldId="299"/>
            <ac:spMk id="23" creationId="{00000000-0000-0000-0000-000000000000}"/>
          </ac:spMkLst>
        </pc:spChg>
        <pc:grpChg chg="add mod">
          <ac:chgData name="Minesh Patel" userId="a66d4990ec83ac90" providerId="LiveId" clId="{B97F8FE2-9461-4CFE-A336-39272FD5B119}" dt="2021-09-21T09:53:06.291" v="43129"/>
          <ac:grpSpMkLst>
            <pc:docMk/>
            <pc:sldMk cId="555506092" sldId="299"/>
            <ac:grpSpMk id="5" creationId="{350DAD23-D25E-4795-9A7A-69D05DAF9CB8}"/>
          </ac:grpSpMkLst>
        </pc:grpChg>
        <pc:graphicFrameChg chg="mod">
          <ac:chgData name="Minesh Patel" userId="a66d4990ec83ac90" providerId="LiveId" clId="{B97F8FE2-9461-4CFE-A336-39272FD5B119}" dt="2021-09-21T09:53:27.233" v="43134"/>
          <ac:graphicFrameMkLst>
            <pc:docMk/>
            <pc:sldMk cId="555506092" sldId="299"/>
            <ac:graphicFrameMk id="6" creationId="{00000000-0000-0000-0000-000000000000}"/>
          </ac:graphicFrameMkLst>
        </pc:graphicFrameChg>
      </pc:sldChg>
      <pc:sldChg chg="addSp modSp add mod">
        <pc:chgData name="Minesh Patel" userId="a66d4990ec83ac90" providerId="LiveId" clId="{B97F8FE2-9461-4CFE-A336-39272FD5B119}" dt="2021-09-21T10:06:33.600" v="43320"/>
        <pc:sldMkLst>
          <pc:docMk/>
          <pc:sldMk cId="2887133064" sldId="300"/>
        </pc:sldMkLst>
        <pc:spChg chg="mod">
          <ac:chgData name="Minesh Patel" userId="a66d4990ec83ac90" providerId="LiveId" clId="{B97F8FE2-9461-4CFE-A336-39272FD5B119}" dt="2021-09-21T01:47:59.531" v="42662" actId="2711"/>
          <ac:spMkLst>
            <pc:docMk/>
            <pc:sldMk cId="2887133064" sldId="300"/>
            <ac:spMk id="2" creationId="{00000000-0000-0000-0000-000000000000}"/>
          </ac:spMkLst>
        </pc:spChg>
        <pc:spChg chg="mod">
          <ac:chgData name="Minesh Patel" userId="a66d4990ec83ac90" providerId="LiveId" clId="{B97F8FE2-9461-4CFE-A336-39272FD5B119}" dt="2021-09-21T01:48:26.028" v="42668" actId="20577"/>
          <ac:spMkLst>
            <pc:docMk/>
            <pc:sldMk cId="2887133064" sldId="300"/>
            <ac:spMk id="12" creationId="{00000000-0000-0000-0000-000000000000}"/>
          </ac:spMkLst>
        </pc:spChg>
        <pc:spChg chg="mod">
          <ac:chgData name="Minesh Patel" userId="a66d4990ec83ac90" providerId="LiveId" clId="{B97F8FE2-9461-4CFE-A336-39272FD5B119}" dt="2021-09-21T01:47:59.531" v="42662" actId="2711"/>
          <ac:spMkLst>
            <pc:docMk/>
            <pc:sldMk cId="2887133064" sldId="300"/>
            <ac:spMk id="19" creationId="{00000000-0000-0000-0000-000000000000}"/>
          </ac:spMkLst>
        </pc:spChg>
        <pc:spChg chg="mod">
          <ac:chgData name="Minesh Patel" userId="a66d4990ec83ac90" providerId="LiveId" clId="{B97F8FE2-9461-4CFE-A336-39272FD5B119}" dt="2021-09-21T09:52:57.085" v="43126"/>
          <ac:spMkLst>
            <pc:docMk/>
            <pc:sldMk cId="2887133064" sldId="300"/>
            <ac:spMk id="21" creationId="{D23DC83B-353C-42A8-B864-013EF7A7DEF6}"/>
          </ac:spMkLst>
        </pc:spChg>
        <pc:spChg chg="mod">
          <ac:chgData name="Minesh Patel" userId="a66d4990ec83ac90" providerId="LiveId" clId="{B97F8FE2-9461-4CFE-A336-39272FD5B119}" dt="2021-09-21T09:52:57.085" v="43126"/>
          <ac:spMkLst>
            <pc:docMk/>
            <pc:sldMk cId="2887133064" sldId="300"/>
            <ac:spMk id="22" creationId="{500115DC-5541-4226-B152-336D1BF8A377}"/>
          </ac:spMkLst>
        </pc:spChg>
        <pc:spChg chg="mod">
          <ac:chgData name="Minesh Patel" userId="a66d4990ec83ac90" providerId="LiveId" clId="{B97F8FE2-9461-4CFE-A336-39272FD5B119}" dt="2021-09-21T01:47:59.531" v="42662" actId="2711"/>
          <ac:spMkLst>
            <pc:docMk/>
            <pc:sldMk cId="2887133064" sldId="300"/>
            <ac:spMk id="23" creationId="{00000000-0000-0000-0000-000000000000}"/>
          </ac:spMkLst>
        </pc:spChg>
        <pc:spChg chg="mod">
          <ac:chgData name="Minesh Patel" userId="a66d4990ec83ac90" providerId="LiveId" clId="{B97F8FE2-9461-4CFE-A336-39272FD5B119}" dt="2021-09-21T09:52:57.085" v="43126"/>
          <ac:spMkLst>
            <pc:docMk/>
            <pc:sldMk cId="2887133064" sldId="300"/>
            <ac:spMk id="24" creationId="{3B627FB9-5B96-4F57-96A2-44CE282471B9}"/>
          </ac:spMkLst>
        </pc:spChg>
        <pc:spChg chg="mod">
          <ac:chgData name="Minesh Patel" userId="a66d4990ec83ac90" providerId="LiveId" clId="{B97F8FE2-9461-4CFE-A336-39272FD5B119}" dt="2021-09-21T09:52:57.085" v="43126"/>
          <ac:spMkLst>
            <pc:docMk/>
            <pc:sldMk cId="2887133064" sldId="300"/>
            <ac:spMk id="25" creationId="{8535A4E8-1667-43C0-A0AB-F80CFA172889}"/>
          </ac:spMkLst>
        </pc:spChg>
        <pc:spChg chg="mod">
          <ac:chgData name="Minesh Patel" userId="a66d4990ec83ac90" providerId="LiveId" clId="{B97F8FE2-9461-4CFE-A336-39272FD5B119}" dt="2021-09-21T09:52:57.085" v="43126"/>
          <ac:spMkLst>
            <pc:docMk/>
            <pc:sldMk cId="2887133064" sldId="300"/>
            <ac:spMk id="26" creationId="{5C1C6678-B3C1-4089-99C8-A80295243642}"/>
          </ac:spMkLst>
        </pc:spChg>
        <pc:spChg chg="add mod">
          <ac:chgData name="Minesh Patel" userId="a66d4990ec83ac90" providerId="LiveId" clId="{B97F8FE2-9461-4CFE-A336-39272FD5B119}" dt="2021-09-21T10:06:33.600" v="43320"/>
          <ac:spMkLst>
            <pc:docMk/>
            <pc:sldMk cId="2887133064" sldId="300"/>
            <ac:spMk id="27" creationId="{D3D78D8E-8DF3-4C9F-95E2-83A67D67F84C}"/>
          </ac:spMkLst>
        </pc:spChg>
        <pc:spChg chg="mod">
          <ac:chgData name="Minesh Patel" userId="a66d4990ec83ac90" providerId="LiveId" clId="{B97F8FE2-9461-4CFE-A336-39272FD5B119}" dt="2021-09-21T01:47:59.531" v="42662" actId="2711"/>
          <ac:spMkLst>
            <pc:docMk/>
            <pc:sldMk cId="2887133064" sldId="300"/>
            <ac:spMk id="51" creationId="{00000000-0000-0000-0000-000000000000}"/>
          </ac:spMkLst>
        </pc:spChg>
        <pc:spChg chg="mod">
          <ac:chgData name="Minesh Patel" userId="a66d4990ec83ac90" providerId="LiveId" clId="{B97F8FE2-9461-4CFE-A336-39272FD5B119}" dt="2021-09-21T01:48:40.136" v="42680" actId="20577"/>
          <ac:spMkLst>
            <pc:docMk/>
            <pc:sldMk cId="2887133064" sldId="300"/>
            <ac:spMk id="55" creationId="{00000000-0000-0000-0000-000000000000}"/>
          </ac:spMkLst>
        </pc:spChg>
        <pc:spChg chg="mod">
          <ac:chgData name="Minesh Patel" userId="a66d4990ec83ac90" providerId="LiveId" clId="{B97F8FE2-9461-4CFE-A336-39272FD5B119}" dt="2021-09-21T01:47:59.531" v="42662" actId="2711"/>
          <ac:spMkLst>
            <pc:docMk/>
            <pc:sldMk cId="2887133064" sldId="300"/>
            <ac:spMk id="71" creationId="{00000000-0000-0000-0000-000000000000}"/>
          </ac:spMkLst>
        </pc:spChg>
        <pc:spChg chg="mod">
          <ac:chgData name="Minesh Patel" userId="a66d4990ec83ac90" providerId="LiveId" clId="{B97F8FE2-9461-4CFE-A336-39272FD5B119}" dt="2021-09-21T01:47:59.531" v="42662" actId="2711"/>
          <ac:spMkLst>
            <pc:docMk/>
            <pc:sldMk cId="2887133064" sldId="300"/>
            <ac:spMk id="72" creationId="{00000000-0000-0000-0000-000000000000}"/>
          </ac:spMkLst>
        </pc:spChg>
        <pc:spChg chg="mod">
          <ac:chgData name="Minesh Patel" userId="a66d4990ec83ac90" providerId="LiveId" clId="{B97F8FE2-9461-4CFE-A336-39272FD5B119}" dt="2021-09-21T01:47:59.531" v="42662" actId="2711"/>
          <ac:spMkLst>
            <pc:docMk/>
            <pc:sldMk cId="2887133064" sldId="300"/>
            <ac:spMk id="76" creationId="{00000000-0000-0000-0000-000000000000}"/>
          </ac:spMkLst>
        </pc:spChg>
        <pc:spChg chg="mod">
          <ac:chgData name="Minesh Patel" userId="a66d4990ec83ac90" providerId="LiveId" clId="{B97F8FE2-9461-4CFE-A336-39272FD5B119}" dt="2021-09-21T01:47:59.531" v="42662" actId="2711"/>
          <ac:spMkLst>
            <pc:docMk/>
            <pc:sldMk cId="2887133064" sldId="300"/>
            <ac:spMk id="77" creationId="{00000000-0000-0000-0000-000000000000}"/>
          </ac:spMkLst>
        </pc:spChg>
        <pc:spChg chg="mod">
          <ac:chgData name="Minesh Patel" userId="a66d4990ec83ac90" providerId="LiveId" clId="{B97F8FE2-9461-4CFE-A336-39272FD5B119}" dt="2021-09-21T01:48:13.748" v="42664" actId="2711"/>
          <ac:spMkLst>
            <pc:docMk/>
            <pc:sldMk cId="2887133064" sldId="300"/>
            <ac:spMk id="78" creationId="{00000000-0000-0000-0000-000000000000}"/>
          </ac:spMkLst>
        </pc:spChg>
        <pc:spChg chg="mod">
          <ac:chgData name="Minesh Patel" userId="a66d4990ec83ac90" providerId="LiveId" clId="{B97F8FE2-9461-4CFE-A336-39272FD5B119}" dt="2021-09-21T01:47:59.531" v="42662" actId="2711"/>
          <ac:spMkLst>
            <pc:docMk/>
            <pc:sldMk cId="2887133064" sldId="300"/>
            <ac:spMk id="80" creationId="{00000000-0000-0000-0000-000000000000}"/>
          </ac:spMkLst>
        </pc:spChg>
        <pc:grpChg chg="add mod">
          <ac:chgData name="Minesh Patel" userId="a66d4990ec83ac90" providerId="LiveId" clId="{B97F8FE2-9461-4CFE-A336-39272FD5B119}" dt="2021-09-21T09:52:57.085" v="43126"/>
          <ac:grpSpMkLst>
            <pc:docMk/>
            <pc:sldMk cId="2887133064" sldId="300"/>
            <ac:grpSpMk id="20" creationId="{C3EDE292-5E53-46B5-8C45-6E3E110BEE82}"/>
          </ac:grpSpMkLst>
        </pc:grpChg>
        <pc:cxnChg chg="mod">
          <ac:chgData name="Minesh Patel" userId="a66d4990ec83ac90" providerId="LiveId" clId="{B97F8FE2-9461-4CFE-A336-39272FD5B119}" dt="2021-09-21T01:47:59.531" v="42662" actId="2711"/>
          <ac:cxnSpMkLst>
            <pc:docMk/>
            <pc:sldMk cId="2887133064" sldId="300"/>
            <ac:cxnSpMk id="52" creationId="{00000000-0000-0000-0000-000000000000}"/>
          </ac:cxnSpMkLst>
        </pc:cxnChg>
        <pc:cxnChg chg="mod">
          <ac:chgData name="Minesh Patel" userId="a66d4990ec83ac90" providerId="LiveId" clId="{B97F8FE2-9461-4CFE-A336-39272FD5B119}" dt="2021-09-21T09:11:42.269" v="42755" actId="14100"/>
          <ac:cxnSpMkLst>
            <pc:docMk/>
            <pc:sldMk cId="2887133064" sldId="300"/>
            <ac:cxnSpMk id="57" creationId="{00000000-0000-0000-0000-000000000000}"/>
          </ac:cxnSpMkLst>
        </pc:cxnChg>
        <pc:cxnChg chg="mod">
          <ac:chgData name="Minesh Patel" userId="a66d4990ec83ac90" providerId="LiveId" clId="{B97F8FE2-9461-4CFE-A336-39272FD5B119}" dt="2021-09-21T01:47:59.531" v="42662" actId="2711"/>
          <ac:cxnSpMkLst>
            <pc:docMk/>
            <pc:sldMk cId="2887133064" sldId="300"/>
            <ac:cxnSpMk id="60" creationId="{00000000-0000-0000-0000-000000000000}"/>
          </ac:cxnSpMkLst>
        </pc:cxnChg>
        <pc:cxnChg chg="mod">
          <ac:chgData name="Minesh Patel" userId="a66d4990ec83ac90" providerId="LiveId" clId="{B97F8FE2-9461-4CFE-A336-39272FD5B119}" dt="2021-09-21T01:47:59.531" v="42662" actId="2711"/>
          <ac:cxnSpMkLst>
            <pc:docMk/>
            <pc:sldMk cId="2887133064" sldId="300"/>
            <ac:cxnSpMk id="67" creationId="{00000000-0000-0000-0000-000000000000}"/>
          </ac:cxnSpMkLst>
        </pc:cxnChg>
        <pc:cxnChg chg="mod">
          <ac:chgData name="Minesh Patel" userId="a66d4990ec83ac90" providerId="LiveId" clId="{B97F8FE2-9461-4CFE-A336-39272FD5B119}" dt="2021-09-21T01:47:59.531" v="42662" actId="2711"/>
          <ac:cxnSpMkLst>
            <pc:docMk/>
            <pc:sldMk cId="2887133064" sldId="300"/>
            <ac:cxnSpMk id="68" creationId="{00000000-0000-0000-0000-000000000000}"/>
          </ac:cxnSpMkLst>
        </pc:cxnChg>
      </pc:sldChg>
      <pc:sldChg chg="addSp modSp add mod">
        <pc:chgData name="Minesh Patel" userId="a66d4990ec83ac90" providerId="LiveId" clId="{B97F8FE2-9461-4CFE-A336-39272FD5B119}" dt="2021-09-21T10:06:37.160" v="43323"/>
        <pc:sldMkLst>
          <pc:docMk/>
          <pc:sldMk cId="978465869" sldId="301"/>
        </pc:sldMkLst>
        <pc:spChg chg="mod">
          <ac:chgData name="Minesh Patel" userId="a66d4990ec83ac90" providerId="LiveId" clId="{B97F8FE2-9461-4CFE-A336-39272FD5B119}" dt="2021-09-21T01:51:35.785" v="42704" actId="2711"/>
          <ac:spMkLst>
            <pc:docMk/>
            <pc:sldMk cId="978465869" sldId="301"/>
            <ac:spMk id="2" creationId="{00000000-0000-0000-0000-000000000000}"/>
          </ac:spMkLst>
        </pc:spChg>
        <pc:spChg chg="mod">
          <ac:chgData name="Minesh Patel" userId="a66d4990ec83ac90" providerId="LiveId" clId="{B97F8FE2-9461-4CFE-A336-39272FD5B119}" dt="2021-09-21T09:53:37.785" v="43137" actId="1076"/>
          <ac:spMkLst>
            <pc:docMk/>
            <pc:sldMk cId="978465869" sldId="301"/>
            <ac:spMk id="7" creationId="{00000000-0000-0000-0000-000000000000}"/>
          </ac:spMkLst>
        </pc:spChg>
        <pc:spChg chg="mod">
          <ac:chgData name="Minesh Patel" userId="a66d4990ec83ac90" providerId="LiveId" clId="{B97F8FE2-9461-4CFE-A336-39272FD5B119}" dt="2021-09-21T09:53:30.271" v="43135"/>
          <ac:spMkLst>
            <pc:docMk/>
            <pc:sldMk cId="978465869" sldId="301"/>
            <ac:spMk id="11" creationId="{D75C24FA-E274-4E10-AAE4-D8BC267E6247}"/>
          </ac:spMkLst>
        </pc:spChg>
        <pc:spChg chg="mod">
          <ac:chgData name="Minesh Patel" userId="a66d4990ec83ac90" providerId="LiveId" clId="{B97F8FE2-9461-4CFE-A336-39272FD5B119}" dt="2021-09-21T09:53:30.271" v="43135"/>
          <ac:spMkLst>
            <pc:docMk/>
            <pc:sldMk cId="978465869" sldId="301"/>
            <ac:spMk id="12" creationId="{888A9C72-697F-4E59-BE06-8FE62312D6C1}"/>
          </ac:spMkLst>
        </pc:spChg>
        <pc:spChg chg="mod">
          <ac:chgData name="Minesh Patel" userId="a66d4990ec83ac90" providerId="LiveId" clId="{B97F8FE2-9461-4CFE-A336-39272FD5B119}" dt="2021-09-21T09:53:30.271" v="43135"/>
          <ac:spMkLst>
            <pc:docMk/>
            <pc:sldMk cId="978465869" sldId="301"/>
            <ac:spMk id="13" creationId="{0DB6105B-079D-4358-83F1-C97EFB5D596B}"/>
          </ac:spMkLst>
        </pc:spChg>
        <pc:spChg chg="mod">
          <ac:chgData name="Minesh Patel" userId="a66d4990ec83ac90" providerId="LiveId" clId="{B97F8FE2-9461-4CFE-A336-39272FD5B119}" dt="2021-09-21T09:53:30.271" v="43135"/>
          <ac:spMkLst>
            <pc:docMk/>
            <pc:sldMk cId="978465869" sldId="301"/>
            <ac:spMk id="14" creationId="{64D6E983-EC98-405B-B005-91DC2F2B21BE}"/>
          </ac:spMkLst>
        </pc:spChg>
        <pc:spChg chg="mod">
          <ac:chgData name="Minesh Patel" userId="a66d4990ec83ac90" providerId="LiveId" clId="{B97F8FE2-9461-4CFE-A336-39272FD5B119}" dt="2021-09-21T09:53:30.271" v="43135"/>
          <ac:spMkLst>
            <pc:docMk/>
            <pc:sldMk cId="978465869" sldId="301"/>
            <ac:spMk id="15" creationId="{917DD154-23D8-4B79-9C0D-6969AF9E557C}"/>
          </ac:spMkLst>
        </pc:spChg>
        <pc:spChg chg="add mod">
          <ac:chgData name="Minesh Patel" userId="a66d4990ec83ac90" providerId="LiveId" clId="{B97F8FE2-9461-4CFE-A336-39272FD5B119}" dt="2021-09-21T10:06:37.160" v="43323"/>
          <ac:spMkLst>
            <pc:docMk/>
            <pc:sldMk cId="978465869" sldId="301"/>
            <ac:spMk id="16" creationId="{48D17DF5-93B0-4636-BDFB-A50655E1D1A2}"/>
          </ac:spMkLst>
        </pc:spChg>
        <pc:spChg chg="mod">
          <ac:chgData name="Minesh Patel" userId="a66d4990ec83ac90" providerId="LiveId" clId="{B97F8FE2-9461-4CFE-A336-39272FD5B119}" dt="2021-09-21T01:51:35.785" v="42704" actId="2711"/>
          <ac:spMkLst>
            <pc:docMk/>
            <pc:sldMk cId="978465869" sldId="301"/>
            <ac:spMk id="23" creationId="{00000000-0000-0000-0000-000000000000}"/>
          </ac:spMkLst>
        </pc:spChg>
        <pc:grpChg chg="add mod">
          <ac:chgData name="Minesh Patel" userId="a66d4990ec83ac90" providerId="LiveId" clId="{B97F8FE2-9461-4CFE-A336-39272FD5B119}" dt="2021-09-21T09:53:30.271" v="43135"/>
          <ac:grpSpMkLst>
            <pc:docMk/>
            <pc:sldMk cId="978465869" sldId="301"/>
            <ac:grpSpMk id="9" creationId="{7D364A36-DCB5-433B-B520-E9704FCC541D}"/>
          </ac:grpSpMkLst>
        </pc:grpChg>
        <pc:grpChg chg="mod">
          <ac:chgData name="Minesh Patel" userId="a66d4990ec83ac90" providerId="LiveId" clId="{B97F8FE2-9461-4CFE-A336-39272FD5B119}" dt="2021-09-21T01:51:35.785" v="42704" actId="2711"/>
          <ac:grpSpMkLst>
            <pc:docMk/>
            <pc:sldMk cId="978465869" sldId="301"/>
            <ac:grpSpMk id="10" creationId="{00000000-0000-0000-0000-000000000000}"/>
          </ac:grpSpMkLst>
        </pc:grpChg>
        <pc:graphicFrameChg chg="mod">
          <ac:chgData name="Minesh Patel" userId="a66d4990ec83ac90" providerId="LiveId" clId="{B97F8FE2-9461-4CFE-A336-39272FD5B119}" dt="2021-09-21T09:09:10.313" v="42752"/>
          <ac:graphicFrameMkLst>
            <pc:docMk/>
            <pc:sldMk cId="978465869" sldId="301"/>
            <ac:graphicFrameMk id="5" creationId="{00000000-0000-0000-0000-000000000000}"/>
          </ac:graphicFrameMkLst>
        </pc:graphicFrameChg>
        <pc:cxnChg chg="mod">
          <ac:chgData name="Minesh Patel" userId="a66d4990ec83ac90" providerId="LiveId" clId="{B97F8FE2-9461-4CFE-A336-39272FD5B119}" dt="2021-09-21T09:53:35.096" v="43136" actId="1076"/>
          <ac:cxnSpMkLst>
            <pc:docMk/>
            <pc:sldMk cId="978465869" sldId="301"/>
            <ac:cxnSpMk id="8" creationId="{00000000-0000-0000-0000-000000000000}"/>
          </ac:cxnSpMkLst>
        </pc:cxnChg>
      </pc:sldChg>
      <pc:sldChg chg="addSp modSp add mod">
        <pc:chgData name="Minesh Patel" userId="a66d4990ec83ac90" providerId="LiveId" clId="{B97F8FE2-9461-4CFE-A336-39272FD5B119}" dt="2021-09-21T10:06:39.680" v="43325"/>
        <pc:sldMkLst>
          <pc:docMk/>
          <pc:sldMk cId="1318719228" sldId="302"/>
        </pc:sldMkLst>
        <pc:spChg chg="mod">
          <ac:chgData name="Minesh Patel" userId="a66d4990ec83ac90" providerId="LiveId" clId="{B97F8FE2-9461-4CFE-A336-39272FD5B119}" dt="2021-09-21T09:12:17.166" v="42759" actId="2711"/>
          <ac:spMkLst>
            <pc:docMk/>
            <pc:sldMk cId="1318719228" sldId="302"/>
            <ac:spMk id="4" creationId="{00000000-0000-0000-0000-000000000000}"/>
          </ac:spMkLst>
        </pc:spChg>
        <pc:spChg chg="mod">
          <ac:chgData name="Minesh Patel" userId="a66d4990ec83ac90" providerId="LiveId" clId="{B97F8FE2-9461-4CFE-A336-39272FD5B119}" dt="2021-09-21T09:12:17.166" v="42759" actId="2711"/>
          <ac:spMkLst>
            <pc:docMk/>
            <pc:sldMk cId="1318719228" sldId="302"/>
            <ac:spMk id="5" creationId="{00000000-0000-0000-0000-000000000000}"/>
          </ac:spMkLst>
        </pc:spChg>
        <pc:spChg chg="mod">
          <ac:chgData name="Minesh Patel" userId="a66d4990ec83ac90" providerId="LiveId" clId="{B97F8FE2-9461-4CFE-A336-39272FD5B119}" dt="2021-09-21T09:12:17.166" v="42759" actId="2711"/>
          <ac:spMkLst>
            <pc:docMk/>
            <pc:sldMk cId="1318719228" sldId="302"/>
            <ac:spMk id="6" creationId="{00000000-0000-0000-0000-000000000000}"/>
          </ac:spMkLst>
        </pc:spChg>
        <pc:spChg chg="mod">
          <ac:chgData name="Minesh Patel" userId="a66d4990ec83ac90" providerId="LiveId" clId="{B97F8FE2-9461-4CFE-A336-39272FD5B119}" dt="2021-09-21T09:12:17.166" v="42759" actId="2711"/>
          <ac:spMkLst>
            <pc:docMk/>
            <pc:sldMk cId="1318719228" sldId="302"/>
            <ac:spMk id="7" creationId="{00000000-0000-0000-0000-000000000000}"/>
          </ac:spMkLst>
        </pc:spChg>
        <pc:spChg chg="mod">
          <ac:chgData name="Minesh Patel" userId="a66d4990ec83ac90" providerId="LiveId" clId="{B97F8FE2-9461-4CFE-A336-39272FD5B119}" dt="2021-09-21T09:12:17.166" v="42759" actId="2711"/>
          <ac:spMkLst>
            <pc:docMk/>
            <pc:sldMk cId="1318719228" sldId="302"/>
            <ac:spMk id="8" creationId="{00000000-0000-0000-0000-000000000000}"/>
          </ac:spMkLst>
        </pc:spChg>
        <pc:spChg chg="mod">
          <ac:chgData name="Minesh Patel" userId="a66d4990ec83ac90" providerId="LiveId" clId="{B97F8FE2-9461-4CFE-A336-39272FD5B119}" dt="2021-09-21T09:12:17.166" v="42759" actId="2711"/>
          <ac:spMkLst>
            <pc:docMk/>
            <pc:sldMk cId="1318719228" sldId="302"/>
            <ac:spMk id="9" creationId="{00000000-0000-0000-0000-000000000000}"/>
          </ac:spMkLst>
        </pc:spChg>
        <pc:spChg chg="mod">
          <ac:chgData name="Minesh Patel" userId="a66d4990ec83ac90" providerId="LiveId" clId="{B97F8FE2-9461-4CFE-A336-39272FD5B119}" dt="2021-09-21T09:12:17.166" v="42759" actId="2711"/>
          <ac:spMkLst>
            <pc:docMk/>
            <pc:sldMk cId="1318719228" sldId="302"/>
            <ac:spMk id="10" creationId="{00000000-0000-0000-0000-000000000000}"/>
          </ac:spMkLst>
        </pc:spChg>
        <pc:spChg chg="mod">
          <ac:chgData name="Minesh Patel" userId="a66d4990ec83ac90" providerId="LiveId" clId="{B97F8FE2-9461-4CFE-A336-39272FD5B119}" dt="2021-09-21T09:53:43.997" v="43139"/>
          <ac:spMkLst>
            <pc:docMk/>
            <pc:sldMk cId="1318719228" sldId="302"/>
            <ac:spMk id="12" creationId="{E1B2D835-B907-48F5-956A-A381BFCAEA2F}"/>
          </ac:spMkLst>
        </pc:spChg>
        <pc:spChg chg="mod">
          <ac:chgData name="Minesh Patel" userId="a66d4990ec83ac90" providerId="LiveId" clId="{B97F8FE2-9461-4CFE-A336-39272FD5B119}" dt="2021-09-21T09:53:43.997" v="43139"/>
          <ac:spMkLst>
            <pc:docMk/>
            <pc:sldMk cId="1318719228" sldId="302"/>
            <ac:spMk id="13" creationId="{325776DC-0309-4439-99BA-7169800D00EF}"/>
          </ac:spMkLst>
        </pc:spChg>
        <pc:spChg chg="mod">
          <ac:chgData name="Minesh Patel" userId="a66d4990ec83ac90" providerId="LiveId" clId="{B97F8FE2-9461-4CFE-A336-39272FD5B119}" dt="2021-09-21T09:53:43.997" v="43139"/>
          <ac:spMkLst>
            <pc:docMk/>
            <pc:sldMk cId="1318719228" sldId="302"/>
            <ac:spMk id="14" creationId="{78890AD1-ECCB-4D15-B0B8-3F6EF26D8A2D}"/>
          </ac:spMkLst>
        </pc:spChg>
        <pc:spChg chg="mod">
          <ac:chgData name="Minesh Patel" userId="a66d4990ec83ac90" providerId="LiveId" clId="{B97F8FE2-9461-4CFE-A336-39272FD5B119}" dt="2021-09-21T09:53:43.997" v="43139"/>
          <ac:spMkLst>
            <pc:docMk/>
            <pc:sldMk cId="1318719228" sldId="302"/>
            <ac:spMk id="15" creationId="{04DCC8A3-0F38-4D0F-9EBA-1D2D65B15D48}"/>
          </ac:spMkLst>
        </pc:spChg>
        <pc:spChg chg="mod">
          <ac:chgData name="Minesh Patel" userId="a66d4990ec83ac90" providerId="LiveId" clId="{B97F8FE2-9461-4CFE-A336-39272FD5B119}" dt="2021-09-21T09:53:43.997" v="43139"/>
          <ac:spMkLst>
            <pc:docMk/>
            <pc:sldMk cId="1318719228" sldId="302"/>
            <ac:spMk id="16" creationId="{1EFF1530-2D1D-414A-ADE0-AB8DB591B2D5}"/>
          </ac:spMkLst>
        </pc:spChg>
        <pc:spChg chg="add mod">
          <ac:chgData name="Minesh Patel" userId="a66d4990ec83ac90" providerId="LiveId" clId="{B97F8FE2-9461-4CFE-A336-39272FD5B119}" dt="2021-09-21T10:06:39.680" v="43325"/>
          <ac:spMkLst>
            <pc:docMk/>
            <pc:sldMk cId="1318719228" sldId="302"/>
            <ac:spMk id="17" creationId="{5ED11454-FE49-4548-B3C0-B4A8D784FFDF}"/>
          </ac:spMkLst>
        </pc:spChg>
        <pc:grpChg chg="add mod">
          <ac:chgData name="Minesh Patel" userId="a66d4990ec83ac90" providerId="LiveId" clId="{B97F8FE2-9461-4CFE-A336-39272FD5B119}" dt="2021-09-21T09:53:43.997" v="43139"/>
          <ac:grpSpMkLst>
            <pc:docMk/>
            <pc:sldMk cId="1318719228" sldId="302"/>
            <ac:grpSpMk id="11" creationId="{720C4598-2507-43CD-81F7-55025BA3E293}"/>
          </ac:grpSpMkLst>
        </pc:grpChg>
      </pc:sldChg>
      <pc:sldChg chg="addSp delSp modSp add mod addAnim delAnim chgLayout">
        <pc:chgData name="Minesh Patel" userId="a66d4990ec83ac90" providerId="LiveId" clId="{B97F8FE2-9461-4CFE-A336-39272FD5B119}" dt="2021-09-21T10:06:44.113" v="43329"/>
        <pc:sldMkLst>
          <pc:docMk/>
          <pc:sldMk cId="1094067644" sldId="303"/>
        </pc:sldMkLst>
        <pc:spChg chg="add del mod">
          <ac:chgData name="Minesh Patel" userId="a66d4990ec83ac90" providerId="LiveId" clId="{B97F8FE2-9461-4CFE-A336-39272FD5B119}" dt="2021-09-21T09:15:46.262" v="42815" actId="6264"/>
          <ac:spMkLst>
            <pc:docMk/>
            <pc:sldMk cId="1094067644" sldId="303"/>
            <ac:spMk id="2" creationId="{BE5D46ED-2519-4813-ACC2-B3EA8D97DC6C}"/>
          </ac:spMkLst>
        </pc:spChg>
        <pc:spChg chg="mod">
          <ac:chgData name="Minesh Patel" userId="a66d4990ec83ac90" providerId="LiveId" clId="{B97F8FE2-9461-4CFE-A336-39272FD5B119}" dt="2021-09-21T09:16:07.204" v="42816" actId="2711"/>
          <ac:spMkLst>
            <pc:docMk/>
            <pc:sldMk cId="1094067644" sldId="303"/>
            <ac:spMk id="3" creationId="{00000000-0000-0000-0000-000000000000}"/>
          </ac:spMkLst>
        </pc:spChg>
        <pc:spChg chg="add del mod ord">
          <ac:chgData name="Minesh Patel" userId="a66d4990ec83ac90" providerId="LiveId" clId="{B97F8FE2-9461-4CFE-A336-39272FD5B119}" dt="2021-09-21T09:15:46.262" v="42815" actId="6264"/>
          <ac:spMkLst>
            <pc:docMk/>
            <pc:sldMk cId="1094067644" sldId="303"/>
            <ac:spMk id="6" creationId="{96001E10-D796-43C7-AECE-F7403C3F1E02}"/>
          </ac:spMkLst>
        </pc:spChg>
        <pc:spChg chg="add del mod">
          <ac:chgData name="Minesh Patel" userId="a66d4990ec83ac90" providerId="LiveId" clId="{B97F8FE2-9461-4CFE-A336-39272FD5B119}" dt="2021-09-21T09:15:45.029" v="42814" actId="478"/>
          <ac:spMkLst>
            <pc:docMk/>
            <pc:sldMk cId="1094067644" sldId="303"/>
            <ac:spMk id="8" creationId="{C2166311-CA63-4255-9A6E-2271E77A226B}"/>
          </ac:spMkLst>
        </pc:spChg>
        <pc:spChg chg="mod">
          <ac:chgData name="Minesh Patel" userId="a66d4990ec83ac90" providerId="LiveId" clId="{B97F8FE2-9461-4CFE-A336-39272FD5B119}" dt="2021-09-21T09:16:25.640" v="42820" actId="108"/>
          <ac:spMkLst>
            <pc:docMk/>
            <pc:sldMk cId="1094067644" sldId="303"/>
            <ac:spMk id="22" creationId="{00000000-0000-0000-0000-000000000000}"/>
          </ac:spMkLst>
        </pc:spChg>
        <pc:spChg chg="mod">
          <ac:chgData name="Minesh Patel" userId="a66d4990ec83ac90" providerId="LiveId" clId="{B97F8FE2-9461-4CFE-A336-39272FD5B119}" dt="2021-09-21T09:16:07.204" v="42816" actId="2711"/>
          <ac:spMkLst>
            <pc:docMk/>
            <pc:sldMk cId="1094067644" sldId="303"/>
            <ac:spMk id="144" creationId="{00000000-0000-0000-0000-000000000000}"/>
          </ac:spMkLst>
        </pc:spChg>
        <pc:spChg chg="mod">
          <ac:chgData name="Minesh Patel" userId="a66d4990ec83ac90" providerId="LiveId" clId="{B97F8FE2-9461-4CFE-A336-39272FD5B119}" dt="2021-09-21T09:16:07.204" v="42816" actId="2711"/>
          <ac:spMkLst>
            <pc:docMk/>
            <pc:sldMk cId="1094067644" sldId="303"/>
            <ac:spMk id="145" creationId="{00000000-0000-0000-0000-000000000000}"/>
          </ac:spMkLst>
        </pc:spChg>
        <pc:spChg chg="mod">
          <ac:chgData name="Minesh Patel" userId="a66d4990ec83ac90" providerId="LiveId" clId="{B97F8FE2-9461-4CFE-A336-39272FD5B119}" dt="2021-09-21T09:16:07.204" v="42816" actId="2711"/>
          <ac:spMkLst>
            <pc:docMk/>
            <pc:sldMk cId="1094067644" sldId="303"/>
            <ac:spMk id="146" creationId="{00000000-0000-0000-0000-000000000000}"/>
          </ac:spMkLst>
        </pc:spChg>
        <pc:spChg chg="mod">
          <ac:chgData name="Minesh Patel" userId="a66d4990ec83ac90" providerId="LiveId" clId="{B97F8FE2-9461-4CFE-A336-39272FD5B119}" dt="2021-09-21T09:16:07.204" v="42816" actId="2711"/>
          <ac:spMkLst>
            <pc:docMk/>
            <pc:sldMk cId="1094067644" sldId="303"/>
            <ac:spMk id="147" creationId="{00000000-0000-0000-0000-000000000000}"/>
          </ac:spMkLst>
        </pc:spChg>
        <pc:spChg chg="mod">
          <ac:chgData name="Minesh Patel" userId="a66d4990ec83ac90" providerId="LiveId" clId="{B97F8FE2-9461-4CFE-A336-39272FD5B119}" dt="2021-09-21T09:16:07.204" v="42816" actId="2711"/>
          <ac:spMkLst>
            <pc:docMk/>
            <pc:sldMk cId="1094067644" sldId="303"/>
            <ac:spMk id="148" creationId="{00000000-0000-0000-0000-000000000000}"/>
          </ac:spMkLst>
        </pc:spChg>
        <pc:spChg chg="mod">
          <ac:chgData name="Minesh Patel" userId="a66d4990ec83ac90" providerId="LiveId" clId="{B97F8FE2-9461-4CFE-A336-39272FD5B119}" dt="2021-09-21T09:16:07.204" v="42816" actId="2711"/>
          <ac:spMkLst>
            <pc:docMk/>
            <pc:sldMk cId="1094067644" sldId="303"/>
            <ac:spMk id="149" creationId="{00000000-0000-0000-0000-000000000000}"/>
          </ac:spMkLst>
        </pc:spChg>
        <pc:spChg chg="mod">
          <ac:chgData name="Minesh Patel" userId="a66d4990ec83ac90" providerId="LiveId" clId="{B97F8FE2-9461-4CFE-A336-39272FD5B119}" dt="2021-09-21T09:16:07.204" v="42816" actId="2711"/>
          <ac:spMkLst>
            <pc:docMk/>
            <pc:sldMk cId="1094067644" sldId="303"/>
            <ac:spMk id="150" creationId="{00000000-0000-0000-0000-000000000000}"/>
          </ac:spMkLst>
        </pc:spChg>
        <pc:spChg chg="mod">
          <ac:chgData name="Minesh Patel" userId="a66d4990ec83ac90" providerId="LiveId" clId="{B97F8FE2-9461-4CFE-A336-39272FD5B119}" dt="2021-09-21T09:16:20.518" v="42819" actId="1076"/>
          <ac:spMkLst>
            <pc:docMk/>
            <pc:sldMk cId="1094067644" sldId="303"/>
            <ac:spMk id="152" creationId="{00000000-0000-0000-0000-000000000000}"/>
          </ac:spMkLst>
        </pc:spChg>
        <pc:spChg chg="mod">
          <ac:chgData name="Minesh Patel" userId="a66d4990ec83ac90" providerId="LiveId" clId="{B97F8FE2-9461-4CFE-A336-39272FD5B119}" dt="2021-09-21T09:16:07.204" v="42816" actId="2711"/>
          <ac:spMkLst>
            <pc:docMk/>
            <pc:sldMk cId="1094067644" sldId="303"/>
            <ac:spMk id="155" creationId="{00000000-0000-0000-0000-000000000000}"/>
          </ac:spMkLst>
        </pc:spChg>
        <pc:spChg chg="mod">
          <ac:chgData name="Minesh Patel" userId="a66d4990ec83ac90" providerId="LiveId" clId="{B97F8FE2-9461-4CFE-A336-39272FD5B119}" dt="2021-09-21T09:16:07.204" v="42816" actId="2711"/>
          <ac:spMkLst>
            <pc:docMk/>
            <pc:sldMk cId="1094067644" sldId="303"/>
            <ac:spMk id="156" creationId="{00000000-0000-0000-0000-000000000000}"/>
          </ac:spMkLst>
        </pc:spChg>
        <pc:spChg chg="mod">
          <ac:chgData name="Minesh Patel" userId="a66d4990ec83ac90" providerId="LiveId" clId="{B97F8FE2-9461-4CFE-A336-39272FD5B119}" dt="2021-09-21T09:16:07.204" v="42816" actId="2711"/>
          <ac:spMkLst>
            <pc:docMk/>
            <pc:sldMk cId="1094067644" sldId="303"/>
            <ac:spMk id="158" creationId="{00000000-0000-0000-0000-000000000000}"/>
          </ac:spMkLst>
        </pc:spChg>
        <pc:spChg chg="mod">
          <ac:chgData name="Minesh Patel" userId="a66d4990ec83ac90" providerId="LiveId" clId="{B97F8FE2-9461-4CFE-A336-39272FD5B119}" dt="2021-09-21T09:16:07.204" v="42816" actId="2711"/>
          <ac:spMkLst>
            <pc:docMk/>
            <pc:sldMk cId="1094067644" sldId="303"/>
            <ac:spMk id="159" creationId="{00000000-0000-0000-0000-000000000000}"/>
          </ac:spMkLst>
        </pc:spChg>
        <pc:spChg chg="mod">
          <ac:chgData name="Minesh Patel" userId="a66d4990ec83ac90" providerId="LiveId" clId="{B97F8FE2-9461-4CFE-A336-39272FD5B119}" dt="2021-09-21T09:16:07.204" v="42816" actId="2711"/>
          <ac:spMkLst>
            <pc:docMk/>
            <pc:sldMk cId="1094067644" sldId="303"/>
            <ac:spMk id="160" creationId="{00000000-0000-0000-0000-000000000000}"/>
          </ac:spMkLst>
        </pc:spChg>
        <pc:spChg chg="mod">
          <ac:chgData name="Minesh Patel" userId="a66d4990ec83ac90" providerId="LiveId" clId="{B97F8FE2-9461-4CFE-A336-39272FD5B119}" dt="2021-09-21T09:16:07.204" v="42816" actId="2711"/>
          <ac:spMkLst>
            <pc:docMk/>
            <pc:sldMk cId="1094067644" sldId="303"/>
            <ac:spMk id="162" creationId="{00000000-0000-0000-0000-000000000000}"/>
          </ac:spMkLst>
        </pc:spChg>
        <pc:spChg chg="mod">
          <ac:chgData name="Minesh Patel" userId="a66d4990ec83ac90" providerId="LiveId" clId="{B97F8FE2-9461-4CFE-A336-39272FD5B119}" dt="2021-09-21T09:16:07.204" v="42816" actId="2711"/>
          <ac:spMkLst>
            <pc:docMk/>
            <pc:sldMk cId="1094067644" sldId="303"/>
            <ac:spMk id="163" creationId="{00000000-0000-0000-0000-000000000000}"/>
          </ac:spMkLst>
        </pc:spChg>
        <pc:spChg chg="mod">
          <ac:chgData name="Minesh Patel" userId="a66d4990ec83ac90" providerId="LiveId" clId="{B97F8FE2-9461-4CFE-A336-39272FD5B119}" dt="2021-09-21T09:16:07.204" v="42816" actId="2711"/>
          <ac:spMkLst>
            <pc:docMk/>
            <pc:sldMk cId="1094067644" sldId="303"/>
            <ac:spMk id="164" creationId="{00000000-0000-0000-0000-000000000000}"/>
          </ac:spMkLst>
        </pc:spChg>
        <pc:spChg chg="mod">
          <ac:chgData name="Minesh Patel" userId="a66d4990ec83ac90" providerId="LiveId" clId="{B97F8FE2-9461-4CFE-A336-39272FD5B119}" dt="2021-09-21T09:16:07.204" v="42816" actId="2711"/>
          <ac:spMkLst>
            <pc:docMk/>
            <pc:sldMk cId="1094067644" sldId="303"/>
            <ac:spMk id="165" creationId="{00000000-0000-0000-0000-000000000000}"/>
          </ac:spMkLst>
        </pc:spChg>
        <pc:spChg chg="mod">
          <ac:chgData name="Minesh Patel" userId="a66d4990ec83ac90" providerId="LiveId" clId="{B97F8FE2-9461-4CFE-A336-39272FD5B119}" dt="2021-09-21T09:16:07.204" v="42816" actId="2711"/>
          <ac:spMkLst>
            <pc:docMk/>
            <pc:sldMk cId="1094067644" sldId="303"/>
            <ac:spMk id="166" creationId="{00000000-0000-0000-0000-000000000000}"/>
          </ac:spMkLst>
        </pc:spChg>
        <pc:spChg chg="mod">
          <ac:chgData name="Minesh Patel" userId="a66d4990ec83ac90" providerId="LiveId" clId="{B97F8FE2-9461-4CFE-A336-39272FD5B119}" dt="2021-09-21T09:16:07.204" v="42816" actId="2711"/>
          <ac:spMkLst>
            <pc:docMk/>
            <pc:sldMk cId="1094067644" sldId="303"/>
            <ac:spMk id="167" creationId="{00000000-0000-0000-0000-000000000000}"/>
          </ac:spMkLst>
        </pc:spChg>
        <pc:spChg chg="mod">
          <ac:chgData name="Minesh Patel" userId="a66d4990ec83ac90" providerId="LiveId" clId="{B97F8FE2-9461-4CFE-A336-39272FD5B119}" dt="2021-09-21T09:16:07.204" v="42816" actId="2711"/>
          <ac:spMkLst>
            <pc:docMk/>
            <pc:sldMk cId="1094067644" sldId="303"/>
            <ac:spMk id="168" creationId="{00000000-0000-0000-0000-000000000000}"/>
          </ac:spMkLst>
        </pc:spChg>
        <pc:spChg chg="mod">
          <ac:chgData name="Minesh Patel" userId="a66d4990ec83ac90" providerId="LiveId" clId="{B97F8FE2-9461-4CFE-A336-39272FD5B119}" dt="2021-09-21T09:16:07.204" v="42816" actId="2711"/>
          <ac:spMkLst>
            <pc:docMk/>
            <pc:sldMk cId="1094067644" sldId="303"/>
            <ac:spMk id="170" creationId="{00000000-0000-0000-0000-000000000000}"/>
          </ac:spMkLst>
        </pc:spChg>
        <pc:spChg chg="mod">
          <ac:chgData name="Minesh Patel" userId="a66d4990ec83ac90" providerId="LiveId" clId="{B97F8FE2-9461-4CFE-A336-39272FD5B119}" dt="2021-09-21T09:16:07.204" v="42816" actId="2711"/>
          <ac:spMkLst>
            <pc:docMk/>
            <pc:sldMk cId="1094067644" sldId="303"/>
            <ac:spMk id="171" creationId="{00000000-0000-0000-0000-000000000000}"/>
          </ac:spMkLst>
        </pc:spChg>
        <pc:spChg chg="mod">
          <ac:chgData name="Minesh Patel" userId="a66d4990ec83ac90" providerId="LiveId" clId="{B97F8FE2-9461-4CFE-A336-39272FD5B119}" dt="2021-09-21T09:16:07.204" v="42816" actId="2711"/>
          <ac:spMkLst>
            <pc:docMk/>
            <pc:sldMk cId="1094067644" sldId="303"/>
            <ac:spMk id="172" creationId="{00000000-0000-0000-0000-000000000000}"/>
          </ac:spMkLst>
        </pc:spChg>
        <pc:spChg chg="mod">
          <ac:chgData name="Minesh Patel" userId="a66d4990ec83ac90" providerId="LiveId" clId="{B97F8FE2-9461-4CFE-A336-39272FD5B119}" dt="2021-09-21T09:16:07.204" v="42816" actId="2711"/>
          <ac:spMkLst>
            <pc:docMk/>
            <pc:sldMk cId="1094067644" sldId="303"/>
            <ac:spMk id="173" creationId="{00000000-0000-0000-0000-000000000000}"/>
          </ac:spMkLst>
        </pc:spChg>
        <pc:spChg chg="mod">
          <ac:chgData name="Minesh Patel" userId="a66d4990ec83ac90" providerId="LiveId" clId="{B97F8FE2-9461-4CFE-A336-39272FD5B119}" dt="2021-09-21T09:16:07.204" v="42816" actId="2711"/>
          <ac:spMkLst>
            <pc:docMk/>
            <pc:sldMk cId="1094067644" sldId="303"/>
            <ac:spMk id="174" creationId="{00000000-0000-0000-0000-000000000000}"/>
          </ac:spMkLst>
        </pc:spChg>
        <pc:spChg chg="mod">
          <ac:chgData name="Minesh Patel" userId="a66d4990ec83ac90" providerId="LiveId" clId="{B97F8FE2-9461-4CFE-A336-39272FD5B119}" dt="2021-09-21T09:16:07.204" v="42816" actId="2711"/>
          <ac:spMkLst>
            <pc:docMk/>
            <pc:sldMk cId="1094067644" sldId="303"/>
            <ac:spMk id="176" creationId="{00000000-0000-0000-0000-000000000000}"/>
          </ac:spMkLst>
        </pc:spChg>
        <pc:spChg chg="mod">
          <ac:chgData name="Minesh Patel" userId="a66d4990ec83ac90" providerId="LiveId" clId="{B97F8FE2-9461-4CFE-A336-39272FD5B119}" dt="2021-09-21T09:16:07.204" v="42816" actId="2711"/>
          <ac:spMkLst>
            <pc:docMk/>
            <pc:sldMk cId="1094067644" sldId="303"/>
            <ac:spMk id="177" creationId="{00000000-0000-0000-0000-000000000000}"/>
          </ac:spMkLst>
        </pc:spChg>
        <pc:spChg chg="mod">
          <ac:chgData name="Minesh Patel" userId="a66d4990ec83ac90" providerId="LiveId" clId="{B97F8FE2-9461-4CFE-A336-39272FD5B119}" dt="2021-09-21T09:16:07.204" v="42816" actId="2711"/>
          <ac:spMkLst>
            <pc:docMk/>
            <pc:sldMk cId="1094067644" sldId="303"/>
            <ac:spMk id="178" creationId="{00000000-0000-0000-0000-000000000000}"/>
          </ac:spMkLst>
        </pc:spChg>
        <pc:spChg chg="mod">
          <ac:chgData name="Minesh Patel" userId="a66d4990ec83ac90" providerId="LiveId" clId="{B97F8FE2-9461-4CFE-A336-39272FD5B119}" dt="2021-09-21T09:16:07.204" v="42816" actId="2711"/>
          <ac:spMkLst>
            <pc:docMk/>
            <pc:sldMk cId="1094067644" sldId="303"/>
            <ac:spMk id="179" creationId="{00000000-0000-0000-0000-000000000000}"/>
          </ac:spMkLst>
        </pc:spChg>
        <pc:spChg chg="mod">
          <ac:chgData name="Minesh Patel" userId="a66d4990ec83ac90" providerId="LiveId" clId="{B97F8FE2-9461-4CFE-A336-39272FD5B119}" dt="2021-09-21T09:16:07.204" v="42816" actId="2711"/>
          <ac:spMkLst>
            <pc:docMk/>
            <pc:sldMk cId="1094067644" sldId="303"/>
            <ac:spMk id="180" creationId="{00000000-0000-0000-0000-000000000000}"/>
          </ac:spMkLst>
        </pc:spChg>
        <pc:spChg chg="mod">
          <ac:chgData name="Minesh Patel" userId="a66d4990ec83ac90" providerId="LiveId" clId="{B97F8FE2-9461-4CFE-A336-39272FD5B119}" dt="2021-09-21T09:16:07.204" v="42816" actId="2711"/>
          <ac:spMkLst>
            <pc:docMk/>
            <pc:sldMk cId="1094067644" sldId="303"/>
            <ac:spMk id="181" creationId="{00000000-0000-0000-0000-000000000000}"/>
          </ac:spMkLst>
        </pc:spChg>
        <pc:spChg chg="mod">
          <ac:chgData name="Minesh Patel" userId="a66d4990ec83ac90" providerId="LiveId" clId="{B97F8FE2-9461-4CFE-A336-39272FD5B119}" dt="2021-09-21T09:16:07.204" v="42816" actId="2711"/>
          <ac:spMkLst>
            <pc:docMk/>
            <pc:sldMk cId="1094067644" sldId="303"/>
            <ac:spMk id="182" creationId="{00000000-0000-0000-0000-000000000000}"/>
          </ac:spMkLst>
        </pc:spChg>
        <pc:spChg chg="mod">
          <ac:chgData name="Minesh Patel" userId="a66d4990ec83ac90" providerId="LiveId" clId="{B97F8FE2-9461-4CFE-A336-39272FD5B119}" dt="2021-09-21T09:16:07.204" v="42816" actId="2711"/>
          <ac:spMkLst>
            <pc:docMk/>
            <pc:sldMk cId="1094067644" sldId="303"/>
            <ac:spMk id="183" creationId="{00000000-0000-0000-0000-000000000000}"/>
          </ac:spMkLst>
        </pc:spChg>
        <pc:spChg chg="mod">
          <ac:chgData name="Minesh Patel" userId="a66d4990ec83ac90" providerId="LiveId" clId="{B97F8FE2-9461-4CFE-A336-39272FD5B119}" dt="2021-09-21T09:53:59.870" v="43146"/>
          <ac:spMkLst>
            <pc:docMk/>
            <pc:sldMk cId="1094067644" sldId="303"/>
            <ac:spMk id="193" creationId="{D3842813-27AE-4239-A701-2B7D2C1E0D99}"/>
          </ac:spMkLst>
        </pc:spChg>
        <pc:spChg chg="mod">
          <ac:chgData name="Minesh Patel" userId="a66d4990ec83ac90" providerId="LiveId" clId="{B97F8FE2-9461-4CFE-A336-39272FD5B119}" dt="2021-09-21T09:53:59.870" v="43146"/>
          <ac:spMkLst>
            <pc:docMk/>
            <pc:sldMk cId="1094067644" sldId="303"/>
            <ac:spMk id="194" creationId="{0C744375-58D2-4778-A27B-01DCDAFFE2C5}"/>
          </ac:spMkLst>
        </pc:spChg>
        <pc:spChg chg="mod">
          <ac:chgData name="Minesh Patel" userId="a66d4990ec83ac90" providerId="LiveId" clId="{B97F8FE2-9461-4CFE-A336-39272FD5B119}" dt="2021-09-21T09:53:59.870" v="43146"/>
          <ac:spMkLst>
            <pc:docMk/>
            <pc:sldMk cId="1094067644" sldId="303"/>
            <ac:spMk id="195" creationId="{F6C01F5E-9941-4344-ADDE-89AE1E1B63C8}"/>
          </ac:spMkLst>
        </pc:spChg>
        <pc:spChg chg="mod">
          <ac:chgData name="Minesh Patel" userId="a66d4990ec83ac90" providerId="LiveId" clId="{B97F8FE2-9461-4CFE-A336-39272FD5B119}" dt="2021-09-21T09:53:59.870" v="43146"/>
          <ac:spMkLst>
            <pc:docMk/>
            <pc:sldMk cId="1094067644" sldId="303"/>
            <ac:spMk id="196" creationId="{DF3E8B72-DB41-4190-A793-E93601611751}"/>
          </ac:spMkLst>
        </pc:spChg>
        <pc:spChg chg="mod">
          <ac:chgData name="Minesh Patel" userId="a66d4990ec83ac90" providerId="LiveId" clId="{B97F8FE2-9461-4CFE-A336-39272FD5B119}" dt="2021-09-21T09:53:59.870" v="43146"/>
          <ac:spMkLst>
            <pc:docMk/>
            <pc:sldMk cId="1094067644" sldId="303"/>
            <ac:spMk id="197" creationId="{FBC2C68D-0F7E-4D6D-B539-E6EA3FC0CEEB}"/>
          </ac:spMkLst>
        </pc:spChg>
        <pc:spChg chg="add mod">
          <ac:chgData name="Minesh Patel" userId="a66d4990ec83ac90" providerId="LiveId" clId="{B97F8FE2-9461-4CFE-A336-39272FD5B119}" dt="2021-09-21T10:06:44.113" v="43329"/>
          <ac:spMkLst>
            <pc:docMk/>
            <pc:sldMk cId="1094067644" sldId="303"/>
            <ac:spMk id="198" creationId="{FB4D956C-EA45-402B-9BAA-8F13D8D19187}"/>
          </ac:spMkLst>
        </pc:spChg>
        <pc:spChg chg="mod">
          <ac:chgData name="Minesh Patel" userId="a66d4990ec83ac90" providerId="LiveId" clId="{B97F8FE2-9461-4CFE-A336-39272FD5B119}" dt="2021-09-21T09:16:07.204" v="42816" actId="2711"/>
          <ac:spMkLst>
            <pc:docMk/>
            <pc:sldMk cId="1094067644" sldId="303"/>
            <ac:spMk id="213" creationId="{00000000-0000-0000-0000-000000000000}"/>
          </ac:spMkLst>
        </pc:spChg>
        <pc:spChg chg="mod">
          <ac:chgData name="Minesh Patel" userId="a66d4990ec83ac90" providerId="LiveId" clId="{B97F8FE2-9461-4CFE-A336-39272FD5B119}" dt="2021-09-21T09:16:07.204" v="42816" actId="2711"/>
          <ac:spMkLst>
            <pc:docMk/>
            <pc:sldMk cId="1094067644" sldId="303"/>
            <ac:spMk id="214" creationId="{00000000-0000-0000-0000-000000000000}"/>
          </ac:spMkLst>
        </pc:spChg>
        <pc:spChg chg="mod">
          <ac:chgData name="Minesh Patel" userId="a66d4990ec83ac90" providerId="LiveId" clId="{B97F8FE2-9461-4CFE-A336-39272FD5B119}" dt="2021-09-21T09:16:07.204" v="42816" actId="2711"/>
          <ac:spMkLst>
            <pc:docMk/>
            <pc:sldMk cId="1094067644" sldId="303"/>
            <ac:spMk id="215" creationId="{00000000-0000-0000-0000-000000000000}"/>
          </ac:spMkLst>
        </pc:spChg>
        <pc:spChg chg="mod">
          <ac:chgData name="Minesh Patel" userId="a66d4990ec83ac90" providerId="LiveId" clId="{B97F8FE2-9461-4CFE-A336-39272FD5B119}" dt="2021-09-21T09:16:07.204" v="42816" actId="2711"/>
          <ac:spMkLst>
            <pc:docMk/>
            <pc:sldMk cId="1094067644" sldId="303"/>
            <ac:spMk id="217" creationId="{00000000-0000-0000-0000-000000000000}"/>
          </ac:spMkLst>
        </pc:spChg>
        <pc:spChg chg="mod">
          <ac:chgData name="Minesh Patel" userId="a66d4990ec83ac90" providerId="LiveId" clId="{B97F8FE2-9461-4CFE-A336-39272FD5B119}" dt="2021-09-21T09:16:07.204" v="42816" actId="2711"/>
          <ac:spMkLst>
            <pc:docMk/>
            <pc:sldMk cId="1094067644" sldId="303"/>
            <ac:spMk id="218" creationId="{00000000-0000-0000-0000-000000000000}"/>
          </ac:spMkLst>
        </pc:spChg>
        <pc:spChg chg="mod">
          <ac:chgData name="Minesh Patel" userId="a66d4990ec83ac90" providerId="LiveId" clId="{B97F8FE2-9461-4CFE-A336-39272FD5B119}" dt="2021-09-21T09:16:07.204" v="42816" actId="2711"/>
          <ac:spMkLst>
            <pc:docMk/>
            <pc:sldMk cId="1094067644" sldId="303"/>
            <ac:spMk id="219" creationId="{00000000-0000-0000-0000-000000000000}"/>
          </ac:spMkLst>
        </pc:spChg>
        <pc:spChg chg="mod">
          <ac:chgData name="Minesh Patel" userId="a66d4990ec83ac90" providerId="LiveId" clId="{B97F8FE2-9461-4CFE-A336-39272FD5B119}" dt="2021-09-21T09:16:07.204" v="42816" actId="2711"/>
          <ac:spMkLst>
            <pc:docMk/>
            <pc:sldMk cId="1094067644" sldId="303"/>
            <ac:spMk id="220" creationId="{00000000-0000-0000-0000-000000000000}"/>
          </ac:spMkLst>
        </pc:spChg>
        <pc:spChg chg="mod">
          <ac:chgData name="Minesh Patel" userId="a66d4990ec83ac90" providerId="LiveId" clId="{B97F8FE2-9461-4CFE-A336-39272FD5B119}" dt="2021-09-21T09:16:07.204" v="42816" actId="2711"/>
          <ac:spMkLst>
            <pc:docMk/>
            <pc:sldMk cId="1094067644" sldId="303"/>
            <ac:spMk id="495" creationId="{00000000-0000-0000-0000-000000000000}"/>
          </ac:spMkLst>
        </pc:spChg>
        <pc:spChg chg="mod">
          <ac:chgData name="Minesh Patel" userId="a66d4990ec83ac90" providerId="LiveId" clId="{B97F8FE2-9461-4CFE-A336-39272FD5B119}" dt="2021-09-21T09:16:07.204" v="42816" actId="2711"/>
          <ac:spMkLst>
            <pc:docMk/>
            <pc:sldMk cId="1094067644" sldId="303"/>
            <ac:spMk id="496" creationId="{00000000-0000-0000-0000-000000000000}"/>
          </ac:spMkLst>
        </pc:spChg>
        <pc:spChg chg="mod">
          <ac:chgData name="Minesh Patel" userId="a66d4990ec83ac90" providerId="LiveId" clId="{B97F8FE2-9461-4CFE-A336-39272FD5B119}" dt="2021-09-21T09:16:07.204" v="42816" actId="2711"/>
          <ac:spMkLst>
            <pc:docMk/>
            <pc:sldMk cId="1094067644" sldId="303"/>
            <ac:spMk id="497" creationId="{00000000-0000-0000-0000-000000000000}"/>
          </ac:spMkLst>
        </pc:spChg>
        <pc:spChg chg="mod">
          <ac:chgData name="Minesh Patel" userId="a66d4990ec83ac90" providerId="LiveId" clId="{B97F8FE2-9461-4CFE-A336-39272FD5B119}" dt="2021-09-21T09:16:07.204" v="42816" actId="2711"/>
          <ac:spMkLst>
            <pc:docMk/>
            <pc:sldMk cId="1094067644" sldId="303"/>
            <ac:spMk id="498" creationId="{00000000-0000-0000-0000-000000000000}"/>
          </ac:spMkLst>
        </pc:spChg>
        <pc:spChg chg="mod">
          <ac:chgData name="Minesh Patel" userId="a66d4990ec83ac90" providerId="LiveId" clId="{B97F8FE2-9461-4CFE-A336-39272FD5B119}" dt="2021-09-21T09:16:07.204" v="42816" actId="2711"/>
          <ac:spMkLst>
            <pc:docMk/>
            <pc:sldMk cId="1094067644" sldId="303"/>
            <ac:spMk id="499" creationId="{00000000-0000-0000-0000-000000000000}"/>
          </ac:spMkLst>
        </pc:spChg>
        <pc:spChg chg="mod">
          <ac:chgData name="Minesh Patel" userId="a66d4990ec83ac90" providerId="LiveId" clId="{B97F8FE2-9461-4CFE-A336-39272FD5B119}" dt="2021-09-21T09:16:07.204" v="42816" actId="2711"/>
          <ac:spMkLst>
            <pc:docMk/>
            <pc:sldMk cId="1094067644" sldId="303"/>
            <ac:spMk id="500" creationId="{00000000-0000-0000-0000-000000000000}"/>
          </ac:spMkLst>
        </pc:spChg>
        <pc:spChg chg="mod">
          <ac:chgData name="Minesh Patel" userId="a66d4990ec83ac90" providerId="LiveId" clId="{B97F8FE2-9461-4CFE-A336-39272FD5B119}" dt="2021-09-21T09:16:07.204" v="42816" actId="2711"/>
          <ac:spMkLst>
            <pc:docMk/>
            <pc:sldMk cId="1094067644" sldId="303"/>
            <ac:spMk id="530" creationId="{00000000-0000-0000-0000-000000000000}"/>
          </ac:spMkLst>
        </pc:spChg>
        <pc:spChg chg="mod">
          <ac:chgData name="Minesh Patel" userId="a66d4990ec83ac90" providerId="LiveId" clId="{B97F8FE2-9461-4CFE-A336-39272FD5B119}" dt="2021-09-21T09:16:07.204" v="42816" actId="2711"/>
          <ac:spMkLst>
            <pc:docMk/>
            <pc:sldMk cId="1094067644" sldId="303"/>
            <ac:spMk id="531" creationId="{00000000-0000-0000-0000-000000000000}"/>
          </ac:spMkLst>
        </pc:spChg>
        <pc:spChg chg="mod">
          <ac:chgData name="Minesh Patel" userId="a66d4990ec83ac90" providerId="LiveId" clId="{B97F8FE2-9461-4CFE-A336-39272FD5B119}" dt="2021-09-21T09:16:07.204" v="42816" actId="2711"/>
          <ac:spMkLst>
            <pc:docMk/>
            <pc:sldMk cId="1094067644" sldId="303"/>
            <ac:spMk id="532" creationId="{00000000-0000-0000-0000-000000000000}"/>
          </ac:spMkLst>
        </pc:spChg>
        <pc:spChg chg="mod">
          <ac:chgData name="Minesh Patel" userId="a66d4990ec83ac90" providerId="LiveId" clId="{B97F8FE2-9461-4CFE-A336-39272FD5B119}" dt="2021-09-21T09:16:07.204" v="42816" actId="2711"/>
          <ac:spMkLst>
            <pc:docMk/>
            <pc:sldMk cId="1094067644" sldId="303"/>
            <ac:spMk id="533" creationId="{00000000-0000-0000-0000-000000000000}"/>
          </ac:spMkLst>
        </pc:spChg>
        <pc:spChg chg="mod">
          <ac:chgData name="Minesh Patel" userId="a66d4990ec83ac90" providerId="LiveId" clId="{B97F8FE2-9461-4CFE-A336-39272FD5B119}" dt="2021-09-21T09:16:07.204" v="42816" actId="2711"/>
          <ac:spMkLst>
            <pc:docMk/>
            <pc:sldMk cId="1094067644" sldId="303"/>
            <ac:spMk id="534" creationId="{00000000-0000-0000-0000-000000000000}"/>
          </ac:spMkLst>
        </pc:spChg>
        <pc:spChg chg="mod">
          <ac:chgData name="Minesh Patel" userId="a66d4990ec83ac90" providerId="LiveId" clId="{B97F8FE2-9461-4CFE-A336-39272FD5B119}" dt="2021-09-21T09:16:07.204" v="42816" actId="2711"/>
          <ac:spMkLst>
            <pc:docMk/>
            <pc:sldMk cId="1094067644" sldId="303"/>
            <ac:spMk id="536" creationId="{00000000-0000-0000-0000-000000000000}"/>
          </ac:spMkLst>
        </pc:spChg>
        <pc:spChg chg="mod">
          <ac:chgData name="Minesh Patel" userId="a66d4990ec83ac90" providerId="LiveId" clId="{B97F8FE2-9461-4CFE-A336-39272FD5B119}" dt="2021-09-21T09:16:07.204" v="42816" actId="2711"/>
          <ac:spMkLst>
            <pc:docMk/>
            <pc:sldMk cId="1094067644" sldId="303"/>
            <ac:spMk id="537" creationId="{00000000-0000-0000-0000-000000000000}"/>
          </ac:spMkLst>
        </pc:spChg>
        <pc:spChg chg="mod">
          <ac:chgData name="Minesh Patel" userId="a66d4990ec83ac90" providerId="LiveId" clId="{B97F8FE2-9461-4CFE-A336-39272FD5B119}" dt="2021-09-21T09:16:07.204" v="42816" actId="2711"/>
          <ac:spMkLst>
            <pc:docMk/>
            <pc:sldMk cId="1094067644" sldId="303"/>
            <ac:spMk id="538" creationId="{00000000-0000-0000-0000-000000000000}"/>
          </ac:spMkLst>
        </pc:spChg>
        <pc:spChg chg="mod">
          <ac:chgData name="Minesh Patel" userId="a66d4990ec83ac90" providerId="LiveId" clId="{B97F8FE2-9461-4CFE-A336-39272FD5B119}" dt="2021-09-21T09:16:07.204" v="42816" actId="2711"/>
          <ac:spMkLst>
            <pc:docMk/>
            <pc:sldMk cId="1094067644" sldId="303"/>
            <ac:spMk id="539" creationId="{00000000-0000-0000-0000-000000000000}"/>
          </ac:spMkLst>
        </pc:spChg>
        <pc:spChg chg="mod">
          <ac:chgData name="Minesh Patel" userId="a66d4990ec83ac90" providerId="LiveId" clId="{B97F8FE2-9461-4CFE-A336-39272FD5B119}" dt="2021-09-21T09:16:07.204" v="42816" actId="2711"/>
          <ac:spMkLst>
            <pc:docMk/>
            <pc:sldMk cId="1094067644" sldId="303"/>
            <ac:spMk id="540" creationId="{00000000-0000-0000-0000-000000000000}"/>
          </ac:spMkLst>
        </pc:spChg>
        <pc:spChg chg="mod">
          <ac:chgData name="Minesh Patel" userId="a66d4990ec83ac90" providerId="LiveId" clId="{B97F8FE2-9461-4CFE-A336-39272FD5B119}" dt="2021-09-21T09:16:07.204" v="42816" actId="2711"/>
          <ac:spMkLst>
            <pc:docMk/>
            <pc:sldMk cId="1094067644" sldId="303"/>
            <ac:spMk id="542" creationId="{00000000-0000-0000-0000-000000000000}"/>
          </ac:spMkLst>
        </pc:spChg>
        <pc:spChg chg="mod">
          <ac:chgData name="Minesh Patel" userId="a66d4990ec83ac90" providerId="LiveId" clId="{B97F8FE2-9461-4CFE-A336-39272FD5B119}" dt="2021-09-21T09:16:07.204" v="42816" actId="2711"/>
          <ac:spMkLst>
            <pc:docMk/>
            <pc:sldMk cId="1094067644" sldId="303"/>
            <ac:spMk id="543" creationId="{00000000-0000-0000-0000-000000000000}"/>
          </ac:spMkLst>
        </pc:spChg>
        <pc:spChg chg="mod">
          <ac:chgData name="Minesh Patel" userId="a66d4990ec83ac90" providerId="LiveId" clId="{B97F8FE2-9461-4CFE-A336-39272FD5B119}" dt="2021-09-21T09:16:07.204" v="42816" actId="2711"/>
          <ac:spMkLst>
            <pc:docMk/>
            <pc:sldMk cId="1094067644" sldId="303"/>
            <ac:spMk id="544" creationId="{00000000-0000-0000-0000-000000000000}"/>
          </ac:spMkLst>
        </pc:spChg>
        <pc:spChg chg="mod">
          <ac:chgData name="Minesh Patel" userId="a66d4990ec83ac90" providerId="LiveId" clId="{B97F8FE2-9461-4CFE-A336-39272FD5B119}" dt="2021-09-21T09:16:07.204" v="42816" actId="2711"/>
          <ac:spMkLst>
            <pc:docMk/>
            <pc:sldMk cId="1094067644" sldId="303"/>
            <ac:spMk id="545" creationId="{00000000-0000-0000-0000-000000000000}"/>
          </ac:spMkLst>
        </pc:spChg>
        <pc:spChg chg="mod">
          <ac:chgData name="Minesh Patel" userId="a66d4990ec83ac90" providerId="LiveId" clId="{B97F8FE2-9461-4CFE-A336-39272FD5B119}" dt="2021-09-21T09:16:07.204" v="42816" actId="2711"/>
          <ac:spMkLst>
            <pc:docMk/>
            <pc:sldMk cId="1094067644" sldId="303"/>
            <ac:spMk id="546" creationId="{00000000-0000-0000-0000-000000000000}"/>
          </ac:spMkLst>
        </pc:spChg>
        <pc:spChg chg="mod">
          <ac:chgData name="Minesh Patel" userId="a66d4990ec83ac90" providerId="LiveId" clId="{B97F8FE2-9461-4CFE-A336-39272FD5B119}" dt="2021-09-21T09:16:07.204" v="42816" actId="2711"/>
          <ac:spMkLst>
            <pc:docMk/>
            <pc:sldMk cId="1094067644" sldId="303"/>
            <ac:spMk id="548" creationId="{00000000-0000-0000-0000-000000000000}"/>
          </ac:spMkLst>
        </pc:spChg>
        <pc:spChg chg="mod">
          <ac:chgData name="Minesh Patel" userId="a66d4990ec83ac90" providerId="LiveId" clId="{B97F8FE2-9461-4CFE-A336-39272FD5B119}" dt="2021-09-21T09:16:07.204" v="42816" actId="2711"/>
          <ac:spMkLst>
            <pc:docMk/>
            <pc:sldMk cId="1094067644" sldId="303"/>
            <ac:spMk id="549" creationId="{00000000-0000-0000-0000-000000000000}"/>
          </ac:spMkLst>
        </pc:spChg>
        <pc:spChg chg="mod">
          <ac:chgData name="Minesh Patel" userId="a66d4990ec83ac90" providerId="LiveId" clId="{B97F8FE2-9461-4CFE-A336-39272FD5B119}" dt="2021-09-21T09:16:07.204" v="42816" actId="2711"/>
          <ac:spMkLst>
            <pc:docMk/>
            <pc:sldMk cId="1094067644" sldId="303"/>
            <ac:spMk id="550" creationId="{00000000-0000-0000-0000-000000000000}"/>
          </ac:spMkLst>
        </pc:spChg>
        <pc:spChg chg="mod">
          <ac:chgData name="Minesh Patel" userId="a66d4990ec83ac90" providerId="LiveId" clId="{B97F8FE2-9461-4CFE-A336-39272FD5B119}" dt="2021-09-21T09:16:07.204" v="42816" actId="2711"/>
          <ac:spMkLst>
            <pc:docMk/>
            <pc:sldMk cId="1094067644" sldId="303"/>
            <ac:spMk id="551" creationId="{00000000-0000-0000-0000-000000000000}"/>
          </ac:spMkLst>
        </pc:spChg>
        <pc:spChg chg="mod">
          <ac:chgData name="Minesh Patel" userId="a66d4990ec83ac90" providerId="LiveId" clId="{B97F8FE2-9461-4CFE-A336-39272FD5B119}" dt="2021-09-21T09:16:07.204" v="42816" actId="2711"/>
          <ac:spMkLst>
            <pc:docMk/>
            <pc:sldMk cId="1094067644" sldId="303"/>
            <ac:spMk id="552" creationId="{00000000-0000-0000-0000-000000000000}"/>
          </ac:spMkLst>
        </pc:spChg>
        <pc:spChg chg="mod">
          <ac:chgData name="Minesh Patel" userId="a66d4990ec83ac90" providerId="LiveId" clId="{B97F8FE2-9461-4CFE-A336-39272FD5B119}" dt="2021-09-21T09:16:07.204" v="42816" actId="2711"/>
          <ac:spMkLst>
            <pc:docMk/>
            <pc:sldMk cId="1094067644" sldId="303"/>
            <ac:spMk id="553" creationId="{00000000-0000-0000-0000-000000000000}"/>
          </ac:spMkLst>
        </pc:spChg>
        <pc:spChg chg="mod">
          <ac:chgData name="Minesh Patel" userId="a66d4990ec83ac90" providerId="LiveId" clId="{B97F8FE2-9461-4CFE-A336-39272FD5B119}" dt="2021-09-21T09:16:07.204" v="42816" actId="2711"/>
          <ac:spMkLst>
            <pc:docMk/>
            <pc:sldMk cId="1094067644" sldId="303"/>
            <ac:spMk id="554" creationId="{00000000-0000-0000-0000-000000000000}"/>
          </ac:spMkLst>
        </pc:spChg>
        <pc:spChg chg="mod">
          <ac:chgData name="Minesh Patel" userId="a66d4990ec83ac90" providerId="LiveId" clId="{B97F8FE2-9461-4CFE-A336-39272FD5B119}" dt="2021-09-21T09:16:07.204" v="42816" actId="2711"/>
          <ac:spMkLst>
            <pc:docMk/>
            <pc:sldMk cId="1094067644" sldId="303"/>
            <ac:spMk id="555" creationId="{00000000-0000-0000-0000-000000000000}"/>
          </ac:spMkLst>
        </pc:spChg>
        <pc:spChg chg="mod">
          <ac:chgData name="Minesh Patel" userId="a66d4990ec83ac90" providerId="LiveId" clId="{B97F8FE2-9461-4CFE-A336-39272FD5B119}" dt="2021-09-21T09:16:07.204" v="42816" actId="2711"/>
          <ac:spMkLst>
            <pc:docMk/>
            <pc:sldMk cId="1094067644" sldId="303"/>
            <ac:spMk id="556" creationId="{00000000-0000-0000-0000-000000000000}"/>
          </ac:spMkLst>
        </pc:spChg>
        <pc:spChg chg="mod">
          <ac:chgData name="Minesh Patel" userId="a66d4990ec83ac90" providerId="LiveId" clId="{B97F8FE2-9461-4CFE-A336-39272FD5B119}" dt="2021-09-21T09:16:07.204" v="42816" actId="2711"/>
          <ac:spMkLst>
            <pc:docMk/>
            <pc:sldMk cId="1094067644" sldId="303"/>
            <ac:spMk id="557" creationId="{00000000-0000-0000-0000-000000000000}"/>
          </ac:spMkLst>
        </pc:spChg>
        <pc:spChg chg="mod">
          <ac:chgData name="Minesh Patel" userId="a66d4990ec83ac90" providerId="LiveId" clId="{B97F8FE2-9461-4CFE-A336-39272FD5B119}" dt="2021-09-21T09:16:07.204" v="42816" actId="2711"/>
          <ac:spMkLst>
            <pc:docMk/>
            <pc:sldMk cId="1094067644" sldId="303"/>
            <ac:spMk id="559" creationId="{00000000-0000-0000-0000-000000000000}"/>
          </ac:spMkLst>
        </pc:spChg>
        <pc:spChg chg="mod">
          <ac:chgData name="Minesh Patel" userId="a66d4990ec83ac90" providerId="LiveId" clId="{B97F8FE2-9461-4CFE-A336-39272FD5B119}" dt="2021-09-21T09:16:07.204" v="42816" actId="2711"/>
          <ac:spMkLst>
            <pc:docMk/>
            <pc:sldMk cId="1094067644" sldId="303"/>
            <ac:spMk id="560" creationId="{00000000-0000-0000-0000-000000000000}"/>
          </ac:spMkLst>
        </pc:spChg>
        <pc:spChg chg="mod">
          <ac:chgData name="Minesh Patel" userId="a66d4990ec83ac90" providerId="LiveId" clId="{B97F8FE2-9461-4CFE-A336-39272FD5B119}" dt="2021-09-21T09:16:07.204" v="42816" actId="2711"/>
          <ac:spMkLst>
            <pc:docMk/>
            <pc:sldMk cId="1094067644" sldId="303"/>
            <ac:spMk id="561" creationId="{00000000-0000-0000-0000-000000000000}"/>
          </ac:spMkLst>
        </pc:spChg>
        <pc:spChg chg="mod">
          <ac:chgData name="Minesh Patel" userId="a66d4990ec83ac90" providerId="LiveId" clId="{B97F8FE2-9461-4CFE-A336-39272FD5B119}" dt="2021-09-21T09:16:07.204" v="42816" actId="2711"/>
          <ac:spMkLst>
            <pc:docMk/>
            <pc:sldMk cId="1094067644" sldId="303"/>
            <ac:spMk id="562" creationId="{00000000-0000-0000-0000-000000000000}"/>
          </ac:spMkLst>
        </pc:spChg>
        <pc:spChg chg="mod">
          <ac:chgData name="Minesh Patel" userId="a66d4990ec83ac90" providerId="LiveId" clId="{B97F8FE2-9461-4CFE-A336-39272FD5B119}" dt="2021-09-21T09:16:07.204" v="42816" actId="2711"/>
          <ac:spMkLst>
            <pc:docMk/>
            <pc:sldMk cId="1094067644" sldId="303"/>
            <ac:spMk id="563" creationId="{00000000-0000-0000-0000-000000000000}"/>
          </ac:spMkLst>
        </pc:spChg>
        <pc:spChg chg="mod">
          <ac:chgData name="Minesh Patel" userId="a66d4990ec83ac90" providerId="LiveId" clId="{B97F8FE2-9461-4CFE-A336-39272FD5B119}" dt="2021-09-21T09:16:07.204" v="42816" actId="2711"/>
          <ac:spMkLst>
            <pc:docMk/>
            <pc:sldMk cId="1094067644" sldId="303"/>
            <ac:spMk id="564" creationId="{00000000-0000-0000-0000-000000000000}"/>
          </ac:spMkLst>
        </pc:spChg>
        <pc:spChg chg="mod">
          <ac:chgData name="Minesh Patel" userId="a66d4990ec83ac90" providerId="LiveId" clId="{B97F8FE2-9461-4CFE-A336-39272FD5B119}" dt="2021-09-21T09:16:07.204" v="42816" actId="2711"/>
          <ac:spMkLst>
            <pc:docMk/>
            <pc:sldMk cId="1094067644" sldId="303"/>
            <ac:spMk id="565" creationId="{00000000-0000-0000-0000-000000000000}"/>
          </ac:spMkLst>
        </pc:spChg>
        <pc:spChg chg="mod">
          <ac:chgData name="Minesh Patel" userId="a66d4990ec83ac90" providerId="LiveId" clId="{B97F8FE2-9461-4CFE-A336-39272FD5B119}" dt="2021-09-21T09:16:07.204" v="42816" actId="2711"/>
          <ac:spMkLst>
            <pc:docMk/>
            <pc:sldMk cId="1094067644" sldId="303"/>
            <ac:spMk id="566" creationId="{00000000-0000-0000-0000-000000000000}"/>
          </ac:spMkLst>
        </pc:spChg>
        <pc:spChg chg="mod">
          <ac:chgData name="Minesh Patel" userId="a66d4990ec83ac90" providerId="LiveId" clId="{B97F8FE2-9461-4CFE-A336-39272FD5B119}" dt="2021-09-21T09:16:07.204" v="42816" actId="2711"/>
          <ac:spMkLst>
            <pc:docMk/>
            <pc:sldMk cId="1094067644" sldId="303"/>
            <ac:spMk id="567" creationId="{00000000-0000-0000-0000-000000000000}"/>
          </ac:spMkLst>
        </pc:spChg>
        <pc:spChg chg="mod">
          <ac:chgData name="Minesh Patel" userId="a66d4990ec83ac90" providerId="LiveId" clId="{B97F8FE2-9461-4CFE-A336-39272FD5B119}" dt="2021-09-21T09:16:07.204" v="42816" actId="2711"/>
          <ac:spMkLst>
            <pc:docMk/>
            <pc:sldMk cId="1094067644" sldId="303"/>
            <ac:spMk id="568" creationId="{00000000-0000-0000-0000-000000000000}"/>
          </ac:spMkLst>
        </pc:spChg>
        <pc:spChg chg="mod">
          <ac:chgData name="Minesh Patel" userId="a66d4990ec83ac90" providerId="LiveId" clId="{B97F8FE2-9461-4CFE-A336-39272FD5B119}" dt="2021-09-21T09:16:07.204" v="42816" actId="2711"/>
          <ac:spMkLst>
            <pc:docMk/>
            <pc:sldMk cId="1094067644" sldId="303"/>
            <ac:spMk id="569" creationId="{00000000-0000-0000-0000-000000000000}"/>
          </ac:spMkLst>
        </pc:spChg>
        <pc:spChg chg="mod">
          <ac:chgData name="Minesh Patel" userId="a66d4990ec83ac90" providerId="LiveId" clId="{B97F8FE2-9461-4CFE-A336-39272FD5B119}" dt="2021-09-21T09:16:07.204" v="42816" actId="2711"/>
          <ac:spMkLst>
            <pc:docMk/>
            <pc:sldMk cId="1094067644" sldId="303"/>
            <ac:spMk id="570" creationId="{00000000-0000-0000-0000-000000000000}"/>
          </ac:spMkLst>
        </pc:spChg>
        <pc:spChg chg="mod">
          <ac:chgData name="Minesh Patel" userId="a66d4990ec83ac90" providerId="LiveId" clId="{B97F8FE2-9461-4CFE-A336-39272FD5B119}" dt="2021-09-21T09:16:07.204" v="42816" actId="2711"/>
          <ac:spMkLst>
            <pc:docMk/>
            <pc:sldMk cId="1094067644" sldId="303"/>
            <ac:spMk id="571" creationId="{00000000-0000-0000-0000-000000000000}"/>
          </ac:spMkLst>
        </pc:spChg>
        <pc:spChg chg="mod">
          <ac:chgData name="Minesh Patel" userId="a66d4990ec83ac90" providerId="LiveId" clId="{B97F8FE2-9461-4CFE-A336-39272FD5B119}" dt="2021-09-21T09:16:07.204" v="42816" actId="2711"/>
          <ac:spMkLst>
            <pc:docMk/>
            <pc:sldMk cId="1094067644" sldId="303"/>
            <ac:spMk id="572" creationId="{00000000-0000-0000-0000-000000000000}"/>
          </ac:spMkLst>
        </pc:spChg>
        <pc:spChg chg="mod">
          <ac:chgData name="Minesh Patel" userId="a66d4990ec83ac90" providerId="LiveId" clId="{B97F8FE2-9461-4CFE-A336-39272FD5B119}" dt="2021-09-21T09:16:07.204" v="42816" actId="2711"/>
          <ac:spMkLst>
            <pc:docMk/>
            <pc:sldMk cId="1094067644" sldId="303"/>
            <ac:spMk id="573" creationId="{00000000-0000-0000-0000-000000000000}"/>
          </ac:spMkLst>
        </pc:spChg>
        <pc:spChg chg="mod">
          <ac:chgData name="Minesh Patel" userId="a66d4990ec83ac90" providerId="LiveId" clId="{B97F8FE2-9461-4CFE-A336-39272FD5B119}" dt="2021-09-21T09:16:07.204" v="42816" actId="2711"/>
          <ac:spMkLst>
            <pc:docMk/>
            <pc:sldMk cId="1094067644" sldId="303"/>
            <ac:spMk id="574" creationId="{00000000-0000-0000-0000-000000000000}"/>
          </ac:spMkLst>
        </pc:spChg>
        <pc:spChg chg="mod">
          <ac:chgData name="Minesh Patel" userId="a66d4990ec83ac90" providerId="LiveId" clId="{B97F8FE2-9461-4CFE-A336-39272FD5B119}" dt="2021-09-21T09:16:07.204" v="42816" actId="2711"/>
          <ac:spMkLst>
            <pc:docMk/>
            <pc:sldMk cId="1094067644" sldId="303"/>
            <ac:spMk id="575" creationId="{00000000-0000-0000-0000-000000000000}"/>
          </ac:spMkLst>
        </pc:spChg>
        <pc:spChg chg="mod">
          <ac:chgData name="Minesh Patel" userId="a66d4990ec83ac90" providerId="LiveId" clId="{B97F8FE2-9461-4CFE-A336-39272FD5B119}" dt="2021-09-21T09:16:07.204" v="42816" actId="2711"/>
          <ac:spMkLst>
            <pc:docMk/>
            <pc:sldMk cId="1094067644" sldId="303"/>
            <ac:spMk id="576" creationId="{00000000-0000-0000-0000-000000000000}"/>
          </ac:spMkLst>
        </pc:spChg>
        <pc:spChg chg="mod">
          <ac:chgData name="Minesh Patel" userId="a66d4990ec83ac90" providerId="LiveId" clId="{B97F8FE2-9461-4CFE-A336-39272FD5B119}" dt="2021-09-21T09:16:07.204" v="42816" actId="2711"/>
          <ac:spMkLst>
            <pc:docMk/>
            <pc:sldMk cId="1094067644" sldId="303"/>
            <ac:spMk id="577" creationId="{00000000-0000-0000-0000-000000000000}"/>
          </ac:spMkLst>
        </pc:spChg>
        <pc:spChg chg="mod">
          <ac:chgData name="Minesh Patel" userId="a66d4990ec83ac90" providerId="LiveId" clId="{B97F8FE2-9461-4CFE-A336-39272FD5B119}" dt="2021-09-21T09:16:07.204" v="42816" actId="2711"/>
          <ac:spMkLst>
            <pc:docMk/>
            <pc:sldMk cId="1094067644" sldId="303"/>
            <ac:spMk id="578" creationId="{00000000-0000-0000-0000-000000000000}"/>
          </ac:spMkLst>
        </pc:spChg>
        <pc:spChg chg="mod">
          <ac:chgData name="Minesh Patel" userId="a66d4990ec83ac90" providerId="LiveId" clId="{B97F8FE2-9461-4CFE-A336-39272FD5B119}" dt="2021-09-21T09:16:07.204" v="42816" actId="2711"/>
          <ac:spMkLst>
            <pc:docMk/>
            <pc:sldMk cId="1094067644" sldId="303"/>
            <ac:spMk id="580" creationId="{00000000-0000-0000-0000-000000000000}"/>
          </ac:spMkLst>
        </pc:spChg>
        <pc:spChg chg="mod">
          <ac:chgData name="Minesh Patel" userId="a66d4990ec83ac90" providerId="LiveId" clId="{B97F8FE2-9461-4CFE-A336-39272FD5B119}" dt="2021-09-21T09:16:07.204" v="42816" actId="2711"/>
          <ac:spMkLst>
            <pc:docMk/>
            <pc:sldMk cId="1094067644" sldId="303"/>
            <ac:spMk id="581" creationId="{00000000-0000-0000-0000-000000000000}"/>
          </ac:spMkLst>
        </pc:spChg>
        <pc:spChg chg="mod">
          <ac:chgData name="Minesh Patel" userId="a66d4990ec83ac90" providerId="LiveId" clId="{B97F8FE2-9461-4CFE-A336-39272FD5B119}" dt="2021-09-21T09:16:07.204" v="42816" actId="2711"/>
          <ac:spMkLst>
            <pc:docMk/>
            <pc:sldMk cId="1094067644" sldId="303"/>
            <ac:spMk id="582" creationId="{00000000-0000-0000-0000-000000000000}"/>
          </ac:spMkLst>
        </pc:spChg>
        <pc:spChg chg="mod">
          <ac:chgData name="Minesh Patel" userId="a66d4990ec83ac90" providerId="LiveId" clId="{B97F8FE2-9461-4CFE-A336-39272FD5B119}" dt="2021-09-21T09:16:07.204" v="42816" actId="2711"/>
          <ac:spMkLst>
            <pc:docMk/>
            <pc:sldMk cId="1094067644" sldId="303"/>
            <ac:spMk id="583" creationId="{00000000-0000-0000-0000-000000000000}"/>
          </ac:spMkLst>
        </pc:spChg>
        <pc:spChg chg="mod">
          <ac:chgData name="Minesh Patel" userId="a66d4990ec83ac90" providerId="LiveId" clId="{B97F8FE2-9461-4CFE-A336-39272FD5B119}" dt="2021-09-21T09:16:07.204" v="42816" actId="2711"/>
          <ac:spMkLst>
            <pc:docMk/>
            <pc:sldMk cId="1094067644" sldId="303"/>
            <ac:spMk id="584" creationId="{00000000-0000-0000-0000-000000000000}"/>
          </ac:spMkLst>
        </pc:spChg>
        <pc:spChg chg="mod">
          <ac:chgData name="Minesh Patel" userId="a66d4990ec83ac90" providerId="LiveId" clId="{B97F8FE2-9461-4CFE-A336-39272FD5B119}" dt="2021-09-21T09:16:07.204" v="42816" actId="2711"/>
          <ac:spMkLst>
            <pc:docMk/>
            <pc:sldMk cId="1094067644" sldId="303"/>
            <ac:spMk id="586" creationId="{00000000-0000-0000-0000-000000000000}"/>
          </ac:spMkLst>
        </pc:spChg>
        <pc:spChg chg="mod">
          <ac:chgData name="Minesh Patel" userId="a66d4990ec83ac90" providerId="LiveId" clId="{B97F8FE2-9461-4CFE-A336-39272FD5B119}" dt="2021-09-21T09:16:07.204" v="42816" actId="2711"/>
          <ac:spMkLst>
            <pc:docMk/>
            <pc:sldMk cId="1094067644" sldId="303"/>
            <ac:spMk id="587" creationId="{00000000-0000-0000-0000-000000000000}"/>
          </ac:spMkLst>
        </pc:spChg>
        <pc:spChg chg="mod">
          <ac:chgData name="Minesh Patel" userId="a66d4990ec83ac90" providerId="LiveId" clId="{B97F8FE2-9461-4CFE-A336-39272FD5B119}" dt="2021-09-21T09:16:07.204" v="42816" actId="2711"/>
          <ac:spMkLst>
            <pc:docMk/>
            <pc:sldMk cId="1094067644" sldId="303"/>
            <ac:spMk id="588" creationId="{00000000-0000-0000-0000-000000000000}"/>
          </ac:spMkLst>
        </pc:spChg>
        <pc:spChg chg="mod">
          <ac:chgData name="Minesh Patel" userId="a66d4990ec83ac90" providerId="LiveId" clId="{B97F8FE2-9461-4CFE-A336-39272FD5B119}" dt="2021-09-21T09:16:07.204" v="42816" actId="2711"/>
          <ac:spMkLst>
            <pc:docMk/>
            <pc:sldMk cId="1094067644" sldId="303"/>
            <ac:spMk id="589" creationId="{00000000-0000-0000-0000-000000000000}"/>
          </ac:spMkLst>
        </pc:spChg>
        <pc:spChg chg="mod">
          <ac:chgData name="Minesh Patel" userId="a66d4990ec83ac90" providerId="LiveId" clId="{B97F8FE2-9461-4CFE-A336-39272FD5B119}" dt="2021-09-21T09:16:07.204" v="42816" actId="2711"/>
          <ac:spMkLst>
            <pc:docMk/>
            <pc:sldMk cId="1094067644" sldId="303"/>
            <ac:spMk id="590" creationId="{00000000-0000-0000-0000-000000000000}"/>
          </ac:spMkLst>
        </pc:spChg>
        <pc:spChg chg="mod">
          <ac:chgData name="Minesh Patel" userId="a66d4990ec83ac90" providerId="LiveId" clId="{B97F8FE2-9461-4CFE-A336-39272FD5B119}" dt="2021-09-21T09:16:07.204" v="42816" actId="2711"/>
          <ac:spMkLst>
            <pc:docMk/>
            <pc:sldMk cId="1094067644" sldId="303"/>
            <ac:spMk id="592" creationId="{00000000-0000-0000-0000-000000000000}"/>
          </ac:spMkLst>
        </pc:spChg>
        <pc:spChg chg="mod">
          <ac:chgData name="Minesh Patel" userId="a66d4990ec83ac90" providerId="LiveId" clId="{B97F8FE2-9461-4CFE-A336-39272FD5B119}" dt="2021-09-21T09:16:07.204" v="42816" actId="2711"/>
          <ac:spMkLst>
            <pc:docMk/>
            <pc:sldMk cId="1094067644" sldId="303"/>
            <ac:spMk id="593" creationId="{00000000-0000-0000-0000-000000000000}"/>
          </ac:spMkLst>
        </pc:spChg>
        <pc:spChg chg="mod">
          <ac:chgData name="Minesh Patel" userId="a66d4990ec83ac90" providerId="LiveId" clId="{B97F8FE2-9461-4CFE-A336-39272FD5B119}" dt="2021-09-21T09:16:07.204" v="42816" actId="2711"/>
          <ac:spMkLst>
            <pc:docMk/>
            <pc:sldMk cId="1094067644" sldId="303"/>
            <ac:spMk id="594" creationId="{00000000-0000-0000-0000-000000000000}"/>
          </ac:spMkLst>
        </pc:spChg>
        <pc:spChg chg="mod">
          <ac:chgData name="Minesh Patel" userId="a66d4990ec83ac90" providerId="LiveId" clId="{B97F8FE2-9461-4CFE-A336-39272FD5B119}" dt="2021-09-21T09:16:07.204" v="42816" actId="2711"/>
          <ac:spMkLst>
            <pc:docMk/>
            <pc:sldMk cId="1094067644" sldId="303"/>
            <ac:spMk id="595" creationId="{00000000-0000-0000-0000-000000000000}"/>
          </ac:spMkLst>
        </pc:spChg>
        <pc:spChg chg="mod">
          <ac:chgData name="Minesh Patel" userId="a66d4990ec83ac90" providerId="LiveId" clId="{B97F8FE2-9461-4CFE-A336-39272FD5B119}" dt="2021-09-21T09:16:07.204" v="42816" actId="2711"/>
          <ac:spMkLst>
            <pc:docMk/>
            <pc:sldMk cId="1094067644" sldId="303"/>
            <ac:spMk id="596" creationId="{00000000-0000-0000-0000-000000000000}"/>
          </ac:spMkLst>
        </pc:spChg>
        <pc:spChg chg="add del mod ord">
          <ac:chgData name="Minesh Patel" userId="a66d4990ec83ac90" providerId="LiveId" clId="{B97F8FE2-9461-4CFE-A336-39272FD5B119}" dt="2021-09-21T09:16:07.204" v="42816" actId="2711"/>
          <ac:spMkLst>
            <pc:docMk/>
            <pc:sldMk cId="1094067644" sldId="303"/>
            <ac:spMk id="622" creationId="{00000000-0000-0000-0000-000000000000}"/>
          </ac:spMkLst>
        </pc:spChg>
        <pc:grpChg chg="add mod">
          <ac:chgData name="Minesh Patel" userId="a66d4990ec83ac90" providerId="LiveId" clId="{B97F8FE2-9461-4CFE-A336-39272FD5B119}" dt="2021-09-21T09:53:59.870" v="43146"/>
          <ac:grpSpMkLst>
            <pc:docMk/>
            <pc:sldMk cId="1094067644" sldId="303"/>
            <ac:grpSpMk id="192" creationId="{09FBFE78-A66E-43D5-A500-28E2AFAA5F35}"/>
          </ac:grpSpMkLst>
        </pc:grpChg>
        <pc:cxnChg chg="mod">
          <ac:chgData name="Minesh Patel" userId="a66d4990ec83ac90" providerId="LiveId" clId="{B97F8FE2-9461-4CFE-A336-39272FD5B119}" dt="2021-09-21T09:15:46.262" v="42815" actId="6264"/>
          <ac:cxnSpMkLst>
            <pc:docMk/>
            <pc:sldMk cId="1094067644" sldId="303"/>
            <ac:cxnSpMk id="151" creationId="{00000000-0000-0000-0000-000000000000}"/>
          </ac:cxnSpMkLst>
        </pc:cxnChg>
        <pc:cxnChg chg="mod">
          <ac:chgData name="Minesh Patel" userId="a66d4990ec83ac90" providerId="LiveId" clId="{B97F8FE2-9461-4CFE-A336-39272FD5B119}" dt="2021-09-21T09:15:46.262" v="42815" actId="6264"/>
          <ac:cxnSpMkLst>
            <pc:docMk/>
            <pc:sldMk cId="1094067644" sldId="303"/>
            <ac:cxnSpMk id="153" creationId="{00000000-0000-0000-0000-000000000000}"/>
          </ac:cxnSpMkLst>
        </pc:cxnChg>
        <pc:cxnChg chg="mod">
          <ac:chgData name="Minesh Patel" userId="a66d4990ec83ac90" providerId="LiveId" clId="{B97F8FE2-9461-4CFE-A336-39272FD5B119}" dt="2021-09-21T09:15:46.262" v="42815" actId="6264"/>
          <ac:cxnSpMkLst>
            <pc:docMk/>
            <pc:sldMk cId="1094067644" sldId="303"/>
            <ac:cxnSpMk id="157" creationId="{00000000-0000-0000-0000-000000000000}"/>
          </ac:cxnSpMkLst>
        </pc:cxnChg>
        <pc:cxnChg chg="mod">
          <ac:chgData name="Minesh Patel" userId="a66d4990ec83ac90" providerId="LiveId" clId="{B97F8FE2-9461-4CFE-A336-39272FD5B119}" dt="2021-09-21T09:16:14.014" v="42818" actId="1037"/>
          <ac:cxnSpMkLst>
            <pc:docMk/>
            <pc:sldMk cId="1094067644" sldId="303"/>
            <ac:cxnSpMk id="184" creationId="{00000000-0000-0000-0000-000000000000}"/>
          </ac:cxnSpMkLst>
        </pc:cxnChg>
      </pc:sldChg>
      <pc:sldChg chg="del">
        <pc:chgData name="Minesh Patel" userId="a66d4990ec83ac90" providerId="LiveId" clId="{B97F8FE2-9461-4CFE-A336-39272FD5B119}" dt="2021-09-12T23:10:21.439" v="79" actId="47"/>
        <pc:sldMkLst>
          <pc:docMk/>
          <pc:sldMk cId="1991774179" sldId="303"/>
        </pc:sldMkLst>
      </pc:sldChg>
      <pc:sldChg chg="addSp modSp add mod">
        <pc:chgData name="Minesh Patel" userId="a66d4990ec83ac90" providerId="LiveId" clId="{B97F8FE2-9461-4CFE-A336-39272FD5B119}" dt="2021-09-21T10:06:55.760" v="43343"/>
        <pc:sldMkLst>
          <pc:docMk/>
          <pc:sldMk cId="1966042084" sldId="304"/>
        </pc:sldMkLst>
        <pc:spChg chg="mod">
          <ac:chgData name="Minesh Patel" userId="a66d4990ec83ac90" providerId="LiveId" clId="{B97F8FE2-9461-4CFE-A336-39272FD5B119}" dt="2021-09-21T09:22:48.078" v="42892" actId="2711"/>
          <ac:spMkLst>
            <pc:docMk/>
            <pc:sldMk cId="1966042084" sldId="304"/>
            <ac:spMk id="4" creationId="{00000000-0000-0000-0000-000000000000}"/>
          </ac:spMkLst>
        </pc:spChg>
        <pc:spChg chg="mod">
          <ac:chgData name="Minesh Patel" userId="a66d4990ec83ac90" providerId="LiveId" clId="{B97F8FE2-9461-4CFE-A336-39272FD5B119}" dt="2021-09-21T09:22:57.675" v="42893" actId="6549"/>
          <ac:spMkLst>
            <pc:docMk/>
            <pc:sldMk cId="1966042084" sldId="304"/>
            <ac:spMk id="5" creationId="{00000000-0000-0000-0000-000000000000}"/>
          </ac:spMkLst>
        </pc:spChg>
        <pc:spChg chg="mod">
          <ac:chgData name="Minesh Patel" userId="a66d4990ec83ac90" providerId="LiveId" clId="{B97F8FE2-9461-4CFE-A336-39272FD5B119}" dt="2021-09-21T09:22:48.078" v="42892" actId="2711"/>
          <ac:spMkLst>
            <pc:docMk/>
            <pc:sldMk cId="1966042084" sldId="304"/>
            <ac:spMk id="6" creationId="{00000000-0000-0000-0000-000000000000}"/>
          </ac:spMkLst>
        </pc:spChg>
        <pc:spChg chg="mod">
          <ac:chgData name="Minesh Patel" userId="a66d4990ec83ac90" providerId="LiveId" clId="{B97F8FE2-9461-4CFE-A336-39272FD5B119}" dt="2021-09-21T09:55:00.128" v="43162"/>
          <ac:spMkLst>
            <pc:docMk/>
            <pc:sldMk cId="1966042084" sldId="304"/>
            <ac:spMk id="8" creationId="{C6ADC07F-F348-4C36-82A1-271C1764FFB1}"/>
          </ac:spMkLst>
        </pc:spChg>
        <pc:spChg chg="mod">
          <ac:chgData name="Minesh Patel" userId="a66d4990ec83ac90" providerId="LiveId" clId="{B97F8FE2-9461-4CFE-A336-39272FD5B119}" dt="2021-09-21T09:55:00.128" v="43162"/>
          <ac:spMkLst>
            <pc:docMk/>
            <pc:sldMk cId="1966042084" sldId="304"/>
            <ac:spMk id="9" creationId="{DFCDC599-3575-4804-9964-CC46B910D46B}"/>
          </ac:spMkLst>
        </pc:spChg>
        <pc:spChg chg="mod">
          <ac:chgData name="Minesh Patel" userId="a66d4990ec83ac90" providerId="LiveId" clId="{B97F8FE2-9461-4CFE-A336-39272FD5B119}" dt="2021-09-21T09:55:00.128" v="43162"/>
          <ac:spMkLst>
            <pc:docMk/>
            <pc:sldMk cId="1966042084" sldId="304"/>
            <ac:spMk id="10" creationId="{9A3C7A4D-841B-434B-AC05-C198EDC01C10}"/>
          </ac:spMkLst>
        </pc:spChg>
        <pc:spChg chg="mod">
          <ac:chgData name="Minesh Patel" userId="a66d4990ec83ac90" providerId="LiveId" clId="{B97F8FE2-9461-4CFE-A336-39272FD5B119}" dt="2021-09-21T09:55:00.128" v="43162"/>
          <ac:spMkLst>
            <pc:docMk/>
            <pc:sldMk cId="1966042084" sldId="304"/>
            <ac:spMk id="11" creationId="{81924D98-075A-4951-A0D8-9EE72D8B585E}"/>
          </ac:spMkLst>
        </pc:spChg>
        <pc:spChg chg="mod">
          <ac:chgData name="Minesh Patel" userId="a66d4990ec83ac90" providerId="LiveId" clId="{B97F8FE2-9461-4CFE-A336-39272FD5B119}" dt="2021-09-21T09:55:00.128" v="43162"/>
          <ac:spMkLst>
            <pc:docMk/>
            <pc:sldMk cId="1966042084" sldId="304"/>
            <ac:spMk id="12" creationId="{881D284B-50AF-45EC-9032-2D1A06A0D6DF}"/>
          </ac:spMkLst>
        </pc:spChg>
        <pc:spChg chg="add mod">
          <ac:chgData name="Minesh Patel" userId="a66d4990ec83ac90" providerId="LiveId" clId="{B97F8FE2-9461-4CFE-A336-39272FD5B119}" dt="2021-09-21T10:06:55.760" v="43343"/>
          <ac:spMkLst>
            <pc:docMk/>
            <pc:sldMk cId="1966042084" sldId="304"/>
            <ac:spMk id="13" creationId="{73D73A1E-B3B8-40BF-B340-57EA99DFA331}"/>
          </ac:spMkLst>
        </pc:spChg>
        <pc:spChg chg="mod">
          <ac:chgData name="Minesh Patel" userId="a66d4990ec83ac90" providerId="LiveId" clId="{B97F8FE2-9461-4CFE-A336-39272FD5B119}" dt="2021-09-21T09:22:48.078" v="42892" actId="2711"/>
          <ac:spMkLst>
            <pc:docMk/>
            <pc:sldMk cId="1966042084" sldId="304"/>
            <ac:spMk id="22" creationId="{00000000-0000-0000-0000-000000000000}"/>
          </ac:spMkLst>
        </pc:spChg>
        <pc:grpChg chg="add mod">
          <ac:chgData name="Minesh Patel" userId="a66d4990ec83ac90" providerId="LiveId" clId="{B97F8FE2-9461-4CFE-A336-39272FD5B119}" dt="2021-09-21T09:55:00.128" v="43162"/>
          <ac:grpSpMkLst>
            <pc:docMk/>
            <pc:sldMk cId="1966042084" sldId="304"/>
            <ac:grpSpMk id="7" creationId="{271C1838-3672-47A1-8BA6-C88499C62743}"/>
          </ac:grpSpMkLst>
        </pc:grpChg>
      </pc:sldChg>
      <pc:sldChg chg="addSp modSp add mod">
        <pc:chgData name="Minesh Patel" userId="a66d4990ec83ac90" providerId="LiveId" clId="{B97F8FE2-9461-4CFE-A336-39272FD5B119}" dt="2021-09-21T10:06:34.576" v="43321"/>
        <pc:sldMkLst>
          <pc:docMk/>
          <pc:sldMk cId="3395584483" sldId="305"/>
        </pc:sldMkLst>
        <pc:spChg chg="mod">
          <ac:chgData name="Minesh Patel" userId="a66d4990ec83ac90" providerId="LiveId" clId="{B97F8FE2-9461-4CFE-A336-39272FD5B119}" dt="2021-09-21T01:48:57.246" v="42681" actId="2711"/>
          <ac:spMkLst>
            <pc:docMk/>
            <pc:sldMk cId="3395584483" sldId="305"/>
            <ac:spMk id="3" creationId="{00000000-0000-0000-0000-000000000000}"/>
          </ac:spMkLst>
        </pc:spChg>
        <pc:spChg chg="mod">
          <ac:chgData name="Minesh Patel" userId="a66d4990ec83ac90" providerId="LiveId" clId="{B97F8FE2-9461-4CFE-A336-39272FD5B119}" dt="2021-09-21T01:48:57.246" v="42681" actId="2711"/>
          <ac:spMkLst>
            <pc:docMk/>
            <pc:sldMk cId="3395584483" sldId="305"/>
            <ac:spMk id="10" creationId="{00000000-0000-0000-0000-000000000000}"/>
          </ac:spMkLst>
        </pc:spChg>
        <pc:spChg chg="mod">
          <ac:chgData name="Minesh Patel" userId="a66d4990ec83ac90" providerId="LiveId" clId="{B97F8FE2-9461-4CFE-A336-39272FD5B119}" dt="2021-09-21T01:48:57.246" v="42681" actId="2711"/>
          <ac:spMkLst>
            <pc:docMk/>
            <pc:sldMk cId="3395584483" sldId="305"/>
            <ac:spMk id="13" creationId="{00000000-0000-0000-0000-000000000000}"/>
          </ac:spMkLst>
        </pc:spChg>
        <pc:spChg chg="mod">
          <ac:chgData name="Minesh Patel" userId="a66d4990ec83ac90" providerId="LiveId" clId="{B97F8FE2-9461-4CFE-A336-39272FD5B119}" dt="2021-09-21T01:48:57.246" v="42681" actId="2711"/>
          <ac:spMkLst>
            <pc:docMk/>
            <pc:sldMk cId="3395584483" sldId="305"/>
            <ac:spMk id="21" creationId="{00000000-0000-0000-0000-000000000000}"/>
          </ac:spMkLst>
        </pc:spChg>
        <pc:spChg chg="mod">
          <ac:chgData name="Minesh Patel" userId="a66d4990ec83ac90" providerId="LiveId" clId="{B97F8FE2-9461-4CFE-A336-39272FD5B119}" dt="2021-09-21T01:48:57.246" v="42681" actId="2711"/>
          <ac:spMkLst>
            <pc:docMk/>
            <pc:sldMk cId="3395584483" sldId="305"/>
            <ac:spMk id="23" creationId="{00000000-0000-0000-0000-000000000000}"/>
          </ac:spMkLst>
        </pc:spChg>
        <pc:spChg chg="mod">
          <ac:chgData name="Minesh Patel" userId="a66d4990ec83ac90" providerId="LiveId" clId="{B97F8FE2-9461-4CFE-A336-39272FD5B119}" dt="2021-09-21T01:48:57.246" v="42681" actId="2711"/>
          <ac:spMkLst>
            <pc:docMk/>
            <pc:sldMk cId="3395584483" sldId="305"/>
            <ac:spMk id="24" creationId="{00000000-0000-0000-0000-000000000000}"/>
          </ac:spMkLst>
        </pc:spChg>
        <pc:spChg chg="mod">
          <ac:chgData name="Minesh Patel" userId="a66d4990ec83ac90" providerId="LiveId" clId="{B97F8FE2-9461-4CFE-A336-39272FD5B119}" dt="2021-09-21T01:48:57.246" v="42681" actId="2711"/>
          <ac:spMkLst>
            <pc:docMk/>
            <pc:sldMk cId="3395584483" sldId="305"/>
            <ac:spMk id="25" creationId="{00000000-0000-0000-0000-000000000000}"/>
          </ac:spMkLst>
        </pc:spChg>
        <pc:spChg chg="mod">
          <ac:chgData name="Minesh Patel" userId="a66d4990ec83ac90" providerId="LiveId" clId="{B97F8FE2-9461-4CFE-A336-39272FD5B119}" dt="2021-09-21T01:48:57.246" v="42681" actId="2711"/>
          <ac:spMkLst>
            <pc:docMk/>
            <pc:sldMk cId="3395584483" sldId="305"/>
            <ac:spMk id="26" creationId="{00000000-0000-0000-0000-000000000000}"/>
          </ac:spMkLst>
        </pc:spChg>
        <pc:spChg chg="mod">
          <ac:chgData name="Minesh Patel" userId="a66d4990ec83ac90" providerId="LiveId" clId="{B97F8FE2-9461-4CFE-A336-39272FD5B119}" dt="2021-09-21T01:48:57.246" v="42681" actId="2711"/>
          <ac:spMkLst>
            <pc:docMk/>
            <pc:sldMk cId="3395584483" sldId="305"/>
            <ac:spMk id="27" creationId="{00000000-0000-0000-0000-000000000000}"/>
          </ac:spMkLst>
        </pc:spChg>
        <pc:spChg chg="mod">
          <ac:chgData name="Minesh Patel" userId="a66d4990ec83ac90" providerId="LiveId" clId="{B97F8FE2-9461-4CFE-A336-39272FD5B119}" dt="2021-09-21T09:52:59.552" v="43127"/>
          <ac:spMkLst>
            <pc:docMk/>
            <pc:sldMk cId="3395584483" sldId="305"/>
            <ac:spMk id="45" creationId="{1ACEF263-C155-4C4E-BE0F-B03C4641ACB9}"/>
          </ac:spMkLst>
        </pc:spChg>
        <pc:spChg chg="mod">
          <ac:chgData name="Minesh Patel" userId="a66d4990ec83ac90" providerId="LiveId" clId="{B97F8FE2-9461-4CFE-A336-39272FD5B119}" dt="2021-09-21T09:52:59.552" v="43127"/>
          <ac:spMkLst>
            <pc:docMk/>
            <pc:sldMk cId="3395584483" sldId="305"/>
            <ac:spMk id="46" creationId="{1CDF8C82-0428-42AB-A3F2-A7A7DABF6B6F}"/>
          </ac:spMkLst>
        </pc:spChg>
        <pc:spChg chg="mod">
          <ac:chgData name="Minesh Patel" userId="a66d4990ec83ac90" providerId="LiveId" clId="{B97F8FE2-9461-4CFE-A336-39272FD5B119}" dt="2021-09-21T09:52:59.552" v="43127"/>
          <ac:spMkLst>
            <pc:docMk/>
            <pc:sldMk cId="3395584483" sldId="305"/>
            <ac:spMk id="47" creationId="{F9670095-7AED-4566-9A4F-8507A998CE07}"/>
          </ac:spMkLst>
        </pc:spChg>
        <pc:spChg chg="mod">
          <ac:chgData name="Minesh Patel" userId="a66d4990ec83ac90" providerId="LiveId" clId="{B97F8FE2-9461-4CFE-A336-39272FD5B119}" dt="2021-09-21T09:52:59.552" v="43127"/>
          <ac:spMkLst>
            <pc:docMk/>
            <pc:sldMk cId="3395584483" sldId="305"/>
            <ac:spMk id="48" creationId="{35A07C82-FA7B-4C28-8A74-7E348BAE6F62}"/>
          </ac:spMkLst>
        </pc:spChg>
        <pc:spChg chg="mod">
          <ac:chgData name="Minesh Patel" userId="a66d4990ec83ac90" providerId="LiveId" clId="{B97F8FE2-9461-4CFE-A336-39272FD5B119}" dt="2021-09-21T09:52:59.552" v="43127"/>
          <ac:spMkLst>
            <pc:docMk/>
            <pc:sldMk cId="3395584483" sldId="305"/>
            <ac:spMk id="49" creationId="{FC23BEC5-97FA-4FFC-86C8-CE1E6F1DEFB4}"/>
          </ac:spMkLst>
        </pc:spChg>
        <pc:spChg chg="add mod">
          <ac:chgData name="Minesh Patel" userId="a66d4990ec83ac90" providerId="LiveId" clId="{B97F8FE2-9461-4CFE-A336-39272FD5B119}" dt="2021-09-21T10:06:34.576" v="43321"/>
          <ac:spMkLst>
            <pc:docMk/>
            <pc:sldMk cId="3395584483" sldId="305"/>
            <ac:spMk id="50" creationId="{42784A95-975C-49C9-AA7A-1E636A2A8602}"/>
          </ac:spMkLst>
        </pc:spChg>
        <pc:spChg chg="mod">
          <ac:chgData name="Minesh Patel" userId="a66d4990ec83ac90" providerId="LiveId" clId="{B97F8FE2-9461-4CFE-A336-39272FD5B119}" dt="2021-09-21T09:53:03.849" v="43128" actId="1076"/>
          <ac:spMkLst>
            <pc:docMk/>
            <pc:sldMk cId="3395584483" sldId="305"/>
            <ac:spMk id="53" creationId="{00000000-0000-0000-0000-000000000000}"/>
          </ac:spMkLst>
        </pc:spChg>
        <pc:spChg chg="mod">
          <ac:chgData name="Minesh Patel" userId="a66d4990ec83ac90" providerId="LiveId" clId="{B97F8FE2-9461-4CFE-A336-39272FD5B119}" dt="2021-09-21T01:48:57.246" v="42681" actId="2711"/>
          <ac:spMkLst>
            <pc:docMk/>
            <pc:sldMk cId="3395584483" sldId="305"/>
            <ac:spMk id="1347" creationId="{00000000-0000-0000-0000-000000000000}"/>
          </ac:spMkLst>
        </pc:spChg>
        <pc:spChg chg="mod">
          <ac:chgData name="Minesh Patel" userId="a66d4990ec83ac90" providerId="LiveId" clId="{B97F8FE2-9461-4CFE-A336-39272FD5B119}" dt="2021-09-21T01:48:57.246" v="42681" actId="2711"/>
          <ac:spMkLst>
            <pc:docMk/>
            <pc:sldMk cId="3395584483" sldId="305"/>
            <ac:spMk id="1348" creationId="{00000000-0000-0000-0000-000000000000}"/>
          </ac:spMkLst>
        </pc:spChg>
        <pc:spChg chg="mod">
          <ac:chgData name="Minesh Patel" userId="a66d4990ec83ac90" providerId="LiveId" clId="{B97F8FE2-9461-4CFE-A336-39272FD5B119}" dt="2021-09-21T01:48:57.246" v="42681" actId="2711"/>
          <ac:spMkLst>
            <pc:docMk/>
            <pc:sldMk cId="3395584483" sldId="305"/>
            <ac:spMk id="1349" creationId="{00000000-0000-0000-0000-000000000000}"/>
          </ac:spMkLst>
        </pc:spChg>
        <pc:spChg chg="mod">
          <ac:chgData name="Minesh Patel" userId="a66d4990ec83ac90" providerId="LiveId" clId="{B97F8FE2-9461-4CFE-A336-39272FD5B119}" dt="2021-09-21T01:48:57.246" v="42681" actId="2711"/>
          <ac:spMkLst>
            <pc:docMk/>
            <pc:sldMk cId="3395584483" sldId="305"/>
            <ac:spMk id="1351" creationId="{00000000-0000-0000-0000-000000000000}"/>
          </ac:spMkLst>
        </pc:spChg>
        <pc:grpChg chg="add mod">
          <ac:chgData name="Minesh Patel" userId="a66d4990ec83ac90" providerId="LiveId" clId="{B97F8FE2-9461-4CFE-A336-39272FD5B119}" dt="2021-09-21T09:52:59.552" v="43127"/>
          <ac:grpSpMkLst>
            <pc:docMk/>
            <pc:sldMk cId="3395584483" sldId="305"/>
            <ac:grpSpMk id="44" creationId="{3252A462-10DB-41AC-97F4-6D903C456B17}"/>
          </ac:grpSpMkLst>
        </pc:grpChg>
      </pc:sldChg>
      <pc:sldChg chg="addSp delSp modSp add mod addAnim delAnim chgLayout">
        <pc:chgData name="Minesh Patel" userId="a66d4990ec83ac90" providerId="LiveId" clId="{B97F8FE2-9461-4CFE-A336-39272FD5B119}" dt="2021-09-21T10:06:45.386" v="43331"/>
        <pc:sldMkLst>
          <pc:docMk/>
          <pc:sldMk cId="4230152734" sldId="306"/>
        </pc:sldMkLst>
        <pc:spChg chg="mod">
          <ac:chgData name="Minesh Patel" userId="a66d4990ec83ac90" providerId="LiveId" clId="{B97F8FE2-9461-4CFE-A336-39272FD5B119}" dt="2021-09-21T09:17:19.212" v="42828" actId="1076"/>
          <ac:spMkLst>
            <pc:docMk/>
            <pc:sldMk cId="4230152734" sldId="306"/>
            <ac:spMk id="2" creationId="{00000000-0000-0000-0000-000000000000}"/>
          </ac:spMkLst>
        </pc:spChg>
        <pc:spChg chg="add del mod">
          <ac:chgData name="Minesh Patel" userId="a66d4990ec83ac90" providerId="LiveId" clId="{B97F8FE2-9461-4CFE-A336-39272FD5B119}" dt="2021-09-21T09:16:52.216" v="42824" actId="6264"/>
          <ac:spMkLst>
            <pc:docMk/>
            <pc:sldMk cId="4230152734" sldId="306"/>
            <ac:spMk id="3" creationId="{48A09AD3-B504-48C8-8724-15F8EF188BEB}"/>
          </ac:spMkLst>
        </pc:spChg>
        <pc:spChg chg="add del mod ord">
          <ac:chgData name="Minesh Patel" userId="a66d4990ec83ac90" providerId="LiveId" clId="{B97F8FE2-9461-4CFE-A336-39272FD5B119}" dt="2021-09-21T09:16:52.216" v="42824" actId="6264"/>
          <ac:spMkLst>
            <pc:docMk/>
            <pc:sldMk cId="4230152734" sldId="306"/>
            <ac:spMk id="4" creationId="{35EF76E8-ED6D-4EE0-9160-8BF6FD2E054B}"/>
          </ac:spMkLst>
        </pc:spChg>
        <pc:spChg chg="mod ord">
          <ac:chgData name="Minesh Patel" userId="a66d4990ec83ac90" providerId="LiveId" clId="{B97F8FE2-9461-4CFE-A336-39272FD5B119}" dt="2021-09-21T09:17:16.325" v="42827" actId="14100"/>
          <ac:spMkLst>
            <pc:docMk/>
            <pc:sldMk cId="4230152734" sldId="306"/>
            <ac:spMk id="5" creationId="{00000000-0000-0000-0000-000000000000}"/>
          </ac:spMkLst>
        </pc:spChg>
        <pc:spChg chg="mod">
          <ac:chgData name="Minesh Patel" userId="a66d4990ec83ac90" providerId="LiveId" clId="{B97F8FE2-9461-4CFE-A336-39272FD5B119}" dt="2021-09-21T09:54:04.848" v="43148"/>
          <ac:spMkLst>
            <pc:docMk/>
            <pc:sldMk cId="4230152734" sldId="306"/>
            <ac:spMk id="8" creationId="{C7F5B5D4-EEE2-4D6A-BC9A-778F98DA5F6D}"/>
          </ac:spMkLst>
        </pc:spChg>
        <pc:spChg chg="mod">
          <ac:chgData name="Minesh Patel" userId="a66d4990ec83ac90" providerId="LiveId" clId="{B97F8FE2-9461-4CFE-A336-39272FD5B119}" dt="2021-09-21T09:54:04.848" v="43148"/>
          <ac:spMkLst>
            <pc:docMk/>
            <pc:sldMk cId="4230152734" sldId="306"/>
            <ac:spMk id="9" creationId="{14061D87-1999-4963-9E88-0905E4E53A2F}"/>
          </ac:spMkLst>
        </pc:spChg>
        <pc:spChg chg="mod">
          <ac:chgData name="Minesh Patel" userId="a66d4990ec83ac90" providerId="LiveId" clId="{B97F8FE2-9461-4CFE-A336-39272FD5B119}" dt="2021-09-21T09:54:04.848" v="43148"/>
          <ac:spMkLst>
            <pc:docMk/>
            <pc:sldMk cId="4230152734" sldId="306"/>
            <ac:spMk id="10" creationId="{A5BA9A97-E19D-43C4-8C82-5407B8ECEBDB}"/>
          </ac:spMkLst>
        </pc:spChg>
        <pc:spChg chg="mod">
          <ac:chgData name="Minesh Patel" userId="a66d4990ec83ac90" providerId="LiveId" clId="{B97F8FE2-9461-4CFE-A336-39272FD5B119}" dt="2021-09-21T09:54:04.848" v="43148"/>
          <ac:spMkLst>
            <pc:docMk/>
            <pc:sldMk cId="4230152734" sldId="306"/>
            <ac:spMk id="11" creationId="{C2D9184B-6629-4C6B-88E4-0DCC27C6B546}"/>
          </ac:spMkLst>
        </pc:spChg>
        <pc:spChg chg="mod">
          <ac:chgData name="Minesh Patel" userId="a66d4990ec83ac90" providerId="LiveId" clId="{B97F8FE2-9461-4CFE-A336-39272FD5B119}" dt="2021-09-21T09:54:04.848" v="43148"/>
          <ac:spMkLst>
            <pc:docMk/>
            <pc:sldMk cId="4230152734" sldId="306"/>
            <ac:spMk id="12" creationId="{EB8EFC9F-3DFF-4A0E-AE26-7E8AB17EB167}"/>
          </ac:spMkLst>
        </pc:spChg>
        <pc:spChg chg="add mod">
          <ac:chgData name="Minesh Patel" userId="a66d4990ec83ac90" providerId="LiveId" clId="{B97F8FE2-9461-4CFE-A336-39272FD5B119}" dt="2021-09-21T10:06:45.386" v="43331"/>
          <ac:spMkLst>
            <pc:docMk/>
            <pc:sldMk cId="4230152734" sldId="306"/>
            <ac:spMk id="13" creationId="{76BB9851-7B1B-4708-8CE3-345ED1302DC6}"/>
          </ac:spMkLst>
        </pc:spChg>
        <pc:spChg chg="mod">
          <ac:chgData name="Minesh Patel" userId="a66d4990ec83ac90" providerId="LiveId" clId="{B97F8FE2-9461-4CFE-A336-39272FD5B119}" dt="2021-09-21T09:17:03.371" v="42825" actId="108"/>
          <ac:spMkLst>
            <pc:docMk/>
            <pc:sldMk cId="4230152734" sldId="306"/>
            <ac:spMk id="22" creationId="{00000000-0000-0000-0000-000000000000}"/>
          </ac:spMkLst>
        </pc:spChg>
        <pc:grpChg chg="add mod">
          <ac:chgData name="Minesh Patel" userId="a66d4990ec83ac90" providerId="LiveId" clId="{B97F8FE2-9461-4CFE-A336-39272FD5B119}" dt="2021-09-21T09:54:04.848" v="43148"/>
          <ac:grpSpMkLst>
            <pc:docMk/>
            <pc:sldMk cId="4230152734" sldId="306"/>
            <ac:grpSpMk id="7" creationId="{9001A5AB-EF50-46C2-9F6A-043C5D59C25B}"/>
          </ac:grpSpMkLst>
        </pc:grpChg>
      </pc:sldChg>
      <pc:sldChg chg="addSp delSp modSp add mod addAnim delAnim chgLayout">
        <pc:chgData name="Minesh Patel" userId="a66d4990ec83ac90" providerId="LiveId" clId="{B97F8FE2-9461-4CFE-A336-39272FD5B119}" dt="2021-09-21T10:06:48.993" v="43335"/>
        <pc:sldMkLst>
          <pc:docMk/>
          <pc:sldMk cId="238282321" sldId="307"/>
        </pc:sldMkLst>
        <pc:spChg chg="mod">
          <ac:chgData name="Minesh Patel" userId="a66d4990ec83ac90" providerId="LiveId" clId="{B97F8FE2-9461-4CFE-A336-39272FD5B119}" dt="2021-09-21T09:18:41.756" v="42849" actId="2711"/>
          <ac:spMkLst>
            <pc:docMk/>
            <pc:sldMk cId="238282321" sldId="307"/>
            <ac:spMk id="2" creationId="{00000000-0000-0000-0000-000000000000}"/>
          </ac:spMkLst>
        </pc:spChg>
        <pc:spChg chg="mod ord">
          <ac:chgData name="Minesh Patel" userId="a66d4990ec83ac90" providerId="LiveId" clId="{B97F8FE2-9461-4CFE-A336-39272FD5B119}" dt="2021-09-21T09:19:47.237" v="42859" actId="6264"/>
          <ac:spMkLst>
            <pc:docMk/>
            <pc:sldMk cId="238282321" sldId="307"/>
            <ac:spMk id="3" creationId="{00000000-0000-0000-0000-000000000000}"/>
          </ac:spMkLst>
        </pc:spChg>
        <pc:spChg chg="add del mod">
          <ac:chgData name="Minesh Patel" userId="a66d4990ec83ac90" providerId="LiveId" clId="{B97F8FE2-9461-4CFE-A336-39272FD5B119}" dt="2021-09-21T09:19:47.237" v="42859" actId="6264"/>
          <ac:spMkLst>
            <pc:docMk/>
            <pc:sldMk cId="238282321" sldId="307"/>
            <ac:spMk id="4" creationId="{828935BE-8394-45E9-8062-3178D7292BB8}"/>
          </ac:spMkLst>
        </pc:spChg>
        <pc:spChg chg="add del mod ord">
          <ac:chgData name="Minesh Patel" userId="a66d4990ec83ac90" providerId="LiveId" clId="{B97F8FE2-9461-4CFE-A336-39272FD5B119}" dt="2021-09-21T09:19:47.237" v="42859" actId="6264"/>
          <ac:spMkLst>
            <pc:docMk/>
            <pc:sldMk cId="238282321" sldId="307"/>
            <ac:spMk id="5" creationId="{21C21C28-0C92-4C66-8402-E9F093AEB792}"/>
          </ac:spMkLst>
        </pc:spChg>
        <pc:spChg chg="mod">
          <ac:chgData name="Minesh Patel" userId="a66d4990ec83ac90" providerId="LiveId" clId="{B97F8FE2-9461-4CFE-A336-39272FD5B119}" dt="2021-09-21T09:18:41.756" v="42849" actId="2711"/>
          <ac:spMkLst>
            <pc:docMk/>
            <pc:sldMk cId="238282321" sldId="307"/>
            <ac:spMk id="7" creationId="{00000000-0000-0000-0000-000000000000}"/>
          </ac:spMkLst>
        </pc:spChg>
        <pc:spChg chg="mod">
          <ac:chgData name="Minesh Patel" userId="a66d4990ec83ac90" providerId="LiveId" clId="{B97F8FE2-9461-4CFE-A336-39272FD5B119}" dt="2021-09-21T09:54:13.058" v="43152"/>
          <ac:spMkLst>
            <pc:docMk/>
            <pc:sldMk cId="238282321" sldId="307"/>
            <ac:spMk id="9" creationId="{1625AF71-82E9-4E3B-9C6D-DD6046B50E1A}"/>
          </ac:spMkLst>
        </pc:spChg>
        <pc:spChg chg="mod">
          <ac:chgData name="Minesh Patel" userId="a66d4990ec83ac90" providerId="LiveId" clId="{B97F8FE2-9461-4CFE-A336-39272FD5B119}" dt="2021-09-21T09:54:13.058" v="43152"/>
          <ac:spMkLst>
            <pc:docMk/>
            <pc:sldMk cId="238282321" sldId="307"/>
            <ac:spMk id="10" creationId="{C04A8372-5C34-4AE8-A66A-E5624C2BECB2}"/>
          </ac:spMkLst>
        </pc:spChg>
        <pc:spChg chg="mod">
          <ac:chgData name="Minesh Patel" userId="a66d4990ec83ac90" providerId="LiveId" clId="{B97F8FE2-9461-4CFE-A336-39272FD5B119}" dt="2021-09-21T09:54:13.058" v="43152"/>
          <ac:spMkLst>
            <pc:docMk/>
            <pc:sldMk cId="238282321" sldId="307"/>
            <ac:spMk id="11" creationId="{65473B63-DC8F-4987-9AD9-BC2EEC454CFF}"/>
          </ac:spMkLst>
        </pc:spChg>
        <pc:spChg chg="mod">
          <ac:chgData name="Minesh Patel" userId="a66d4990ec83ac90" providerId="LiveId" clId="{B97F8FE2-9461-4CFE-A336-39272FD5B119}" dt="2021-09-21T09:54:13.058" v="43152"/>
          <ac:spMkLst>
            <pc:docMk/>
            <pc:sldMk cId="238282321" sldId="307"/>
            <ac:spMk id="12" creationId="{3170485D-0EF0-4894-9486-F363F6887FE2}"/>
          </ac:spMkLst>
        </pc:spChg>
        <pc:spChg chg="mod">
          <ac:chgData name="Minesh Patel" userId="a66d4990ec83ac90" providerId="LiveId" clId="{B97F8FE2-9461-4CFE-A336-39272FD5B119}" dt="2021-09-21T09:54:13.058" v="43152"/>
          <ac:spMkLst>
            <pc:docMk/>
            <pc:sldMk cId="238282321" sldId="307"/>
            <ac:spMk id="13" creationId="{3EFC14E0-7669-4E84-A0A2-BEEC52D97716}"/>
          </ac:spMkLst>
        </pc:spChg>
        <pc:spChg chg="add mod">
          <ac:chgData name="Minesh Patel" userId="a66d4990ec83ac90" providerId="LiveId" clId="{B97F8FE2-9461-4CFE-A336-39272FD5B119}" dt="2021-09-21T10:06:48.993" v="43335"/>
          <ac:spMkLst>
            <pc:docMk/>
            <pc:sldMk cId="238282321" sldId="307"/>
            <ac:spMk id="14" creationId="{2757F265-C804-4645-84DC-F123775386A8}"/>
          </ac:spMkLst>
        </pc:spChg>
        <pc:spChg chg="mod">
          <ac:chgData name="Minesh Patel" userId="a66d4990ec83ac90" providerId="LiveId" clId="{B97F8FE2-9461-4CFE-A336-39272FD5B119}" dt="2021-09-21T09:19:54.452" v="42860" actId="108"/>
          <ac:spMkLst>
            <pc:docMk/>
            <pc:sldMk cId="238282321" sldId="307"/>
            <ac:spMk id="22" creationId="{00000000-0000-0000-0000-000000000000}"/>
          </ac:spMkLst>
        </pc:spChg>
        <pc:grpChg chg="add mod">
          <ac:chgData name="Minesh Patel" userId="a66d4990ec83ac90" providerId="LiveId" clId="{B97F8FE2-9461-4CFE-A336-39272FD5B119}" dt="2021-09-21T09:54:13.058" v="43152"/>
          <ac:grpSpMkLst>
            <pc:docMk/>
            <pc:sldMk cId="238282321" sldId="307"/>
            <ac:grpSpMk id="8" creationId="{9E3A524D-D30B-41D6-9985-941C1D9F6FE8}"/>
          </ac:grpSpMkLst>
        </pc:grpChg>
      </pc:sldChg>
      <pc:sldChg chg="add">
        <pc:chgData name="Minesh Patel" userId="a66d4990ec83ac90" providerId="LiveId" clId="{B97F8FE2-9461-4CFE-A336-39272FD5B119}" dt="2021-09-21T09:03:15.862" v="42720"/>
        <pc:sldMkLst>
          <pc:docMk/>
          <pc:sldMk cId="3585227719" sldId="308"/>
        </pc:sldMkLst>
      </pc:sldChg>
      <pc:sldChg chg="addSp delSp modSp add mod">
        <pc:chgData name="Minesh Patel" userId="a66d4990ec83ac90" providerId="LiveId" clId="{B97F8FE2-9461-4CFE-A336-39272FD5B119}" dt="2021-09-21T10:03:12.417" v="43270"/>
        <pc:sldMkLst>
          <pc:docMk/>
          <pc:sldMk cId="1197959214" sldId="310"/>
        </pc:sldMkLst>
        <pc:spChg chg="mod">
          <ac:chgData name="Minesh Patel" userId="a66d4990ec83ac90" providerId="LiveId" clId="{B97F8FE2-9461-4CFE-A336-39272FD5B119}" dt="2021-09-21T09:42:19.124" v="43017" actId="2711"/>
          <ac:spMkLst>
            <pc:docMk/>
            <pc:sldMk cId="1197959214" sldId="310"/>
            <ac:spMk id="2" creationId="{00000000-0000-0000-0000-000000000000}"/>
          </ac:spMkLst>
        </pc:spChg>
        <pc:spChg chg="mod">
          <ac:chgData name="Minesh Patel" userId="a66d4990ec83ac90" providerId="LiveId" clId="{B97F8FE2-9461-4CFE-A336-39272FD5B119}" dt="2021-09-21T09:42:19.124" v="43017" actId="2711"/>
          <ac:spMkLst>
            <pc:docMk/>
            <pc:sldMk cId="1197959214" sldId="310"/>
            <ac:spMk id="4" creationId="{0DFF1722-AF97-4E58-875A-6EA02082B613}"/>
          </ac:spMkLst>
        </pc:spChg>
        <pc:spChg chg="mod">
          <ac:chgData name="Minesh Patel" userId="a66d4990ec83ac90" providerId="LiveId" clId="{B97F8FE2-9461-4CFE-A336-39272FD5B119}" dt="2021-09-21T09:42:19.124" v="43017" actId="2711"/>
          <ac:spMkLst>
            <pc:docMk/>
            <pc:sldMk cId="1197959214" sldId="310"/>
            <ac:spMk id="5" creationId="{AECE2FCE-B4D2-4E4B-9D4A-94A9E304D252}"/>
          </ac:spMkLst>
        </pc:spChg>
        <pc:spChg chg="del mod">
          <ac:chgData name="Minesh Patel" userId="a66d4990ec83ac90" providerId="LiveId" clId="{B97F8FE2-9461-4CFE-A336-39272FD5B119}" dt="2021-09-21T10:03:12.089" v="43269" actId="478"/>
          <ac:spMkLst>
            <pc:docMk/>
            <pc:sldMk cId="1197959214" sldId="310"/>
            <ac:spMk id="8" creationId="{5103C8C6-59BD-4DDB-90C4-4B529A55CCE0}"/>
          </ac:spMkLst>
        </pc:spChg>
        <pc:spChg chg="mod">
          <ac:chgData name="Minesh Patel" userId="a66d4990ec83ac90" providerId="LiveId" clId="{B97F8FE2-9461-4CFE-A336-39272FD5B119}" dt="2021-09-21T09:42:19.124" v="43017" actId="2711"/>
          <ac:spMkLst>
            <pc:docMk/>
            <pc:sldMk cId="1197959214" sldId="310"/>
            <ac:spMk id="32" creationId="{AA961898-A895-4DA8-AFD1-4C7689BB6BF6}"/>
          </ac:spMkLst>
        </pc:spChg>
        <pc:spChg chg="mod">
          <ac:chgData name="Minesh Patel" userId="a66d4990ec83ac90" providerId="LiveId" clId="{B97F8FE2-9461-4CFE-A336-39272FD5B119}" dt="2021-09-21T10:03:12.417" v="43270"/>
          <ac:spMkLst>
            <pc:docMk/>
            <pc:sldMk cId="1197959214" sldId="310"/>
            <ac:spMk id="38" creationId="{1C1AB90A-F7CA-4C57-97A5-C23F5586EDD2}"/>
          </ac:spMkLst>
        </pc:spChg>
        <pc:spChg chg="mod">
          <ac:chgData name="Minesh Patel" userId="a66d4990ec83ac90" providerId="LiveId" clId="{B97F8FE2-9461-4CFE-A336-39272FD5B119}" dt="2021-09-21T10:03:12.417" v="43270"/>
          <ac:spMkLst>
            <pc:docMk/>
            <pc:sldMk cId="1197959214" sldId="310"/>
            <ac:spMk id="39" creationId="{09B538B1-BAF7-4779-8A4F-B0C163C91A53}"/>
          </ac:spMkLst>
        </pc:spChg>
        <pc:spChg chg="mod">
          <ac:chgData name="Minesh Patel" userId="a66d4990ec83ac90" providerId="LiveId" clId="{B97F8FE2-9461-4CFE-A336-39272FD5B119}" dt="2021-09-21T10:03:12.417" v="43270"/>
          <ac:spMkLst>
            <pc:docMk/>
            <pc:sldMk cId="1197959214" sldId="310"/>
            <ac:spMk id="40" creationId="{D3B6A7E7-B3B4-441A-A853-ED28A0F28ED5}"/>
          </ac:spMkLst>
        </pc:spChg>
        <pc:spChg chg="mod">
          <ac:chgData name="Minesh Patel" userId="a66d4990ec83ac90" providerId="LiveId" clId="{B97F8FE2-9461-4CFE-A336-39272FD5B119}" dt="2021-09-21T10:03:12.417" v="43270"/>
          <ac:spMkLst>
            <pc:docMk/>
            <pc:sldMk cId="1197959214" sldId="310"/>
            <ac:spMk id="41" creationId="{93FF8CC4-37BE-4D93-B512-472E73194429}"/>
          </ac:spMkLst>
        </pc:spChg>
        <pc:spChg chg="mod">
          <ac:chgData name="Minesh Patel" userId="a66d4990ec83ac90" providerId="LiveId" clId="{B97F8FE2-9461-4CFE-A336-39272FD5B119}" dt="2021-09-21T10:03:12.417" v="43270"/>
          <ac:spMkLst>
            <pc:docMk/>
            <pc:sldMk cId="1197959214" sldId="310"/>
            <ac:spMk id="42" creationId="{B8D61CFE-499F-4BA6-80E5-995500BA6D39}"/>
          </ac:spMkLst>
        </pc:spChg>
        <pc:spChg chg="mod">
          <ac:chgData name="Minesh Patel" userId="a66d4990ec83ac90" providerId="LiveId" clId="{B97F8FE2-9461-4CFE-A336-39272FD5B119}" dt="2021-09-21T09:42:19.124" v="43017" actId="2711"/>
          <ac:spMkLst>
            <pc:docMk/>
            <pc:sldMk cId="1197959214" sldId="310"/>
            <ac:spMk id="44" creationId="{9F30B25C-16A4-4CB3-8A15-778F2435355D}"/>
          </ac:spMkLst>
        </pc:spChg>
        <pc:spChg chg="mod">
          <ac:chgData name="Minesh Patel" userId="a66d4990ec83ac90" providerId="LiveId" clId="{B97F8FE2-9461-4CFE-A336-39272FD5B119}" dt="2021-09-21T09:42:19.124" v="43017" actId="2711"/>
          <ac:spMkLst>
            <pc:docMk/>
            <pc:sldMk cId="1197959214" sldId="310"/>
            <ac:spMk id="45" creationId="{F9336035-FE84-4D23-9025-4C3A351174CE}"/>
          </ac:spMkLst>
        </pc:spChg>
        <pc:spChg chg="mod">
          <ac:chgData name="Minesh Patel" userId="a66d4990ec83ac90" providerId="LiveId" clId="{B97F8FE2-9461-4CFE-A336-39272FD5B119}" dt="2021-09-21T09:42:19.124" v="43017" actId="2711"/>
          <ac:spMkLst>
            <pc:docMk/>
            <pc:sldMk cId="1197959214" sldId="310"/>
            <ac:spMk id="48" creationId="{3FBF25F1-6367-4B50-9BFE-7CB3671B8867}"/>
          </ac:spMkLst>
        </pc:spChg>
        <pc:spChg chg="mod">
          <ac:chgData name="Minesh Patel" userId="a66d4990ec83ac90" providerId="LiveId" clId="{B97F8FE2-9461-4CFE-A336-39272FD5B119}" dt="2021-09-21T09:42:19.124" v="43017" actId="2711"/>
          <ac:spMkLst>
            <pc:docMk/>
            <pc:sldMk cId="1197959214" sldId="310"/>
            <ac:spMk id="52" creationId="{8C3C5EA2-993B-4C5E-9591-2D51A51341E0}"/>
          </ac:spMkLst>
        </pc:spChg>
        <pc:spChg chg="mod">
          <ac:chgData name="Minesh Patel" userId="a66d4990ec83ac90" providerId="LiveId" clId="{B97F8FE2-9461-4CFE-A336-39272FD5B119}" dt="2021-09-21T09:42:19.124" v="43017" actId="2711"/>
          <ac:spMkLst>
            <pc:docMk/>
            <pc:sldMk cId="1197959214" sldId="310"/>
            <ac:spMk id="53" creationId="{DA8413BD-2F3C-4C01-9530-099164FD7FB7}"/>
          </ac:spMkLst>
        </pc:spChg>
        <pc:spChg chg="mod">
          <ac:chgData name="Minesh Patel" userId="a66d4990ec83ac90" providerId="LiveId" clId="{B97F8FE2-9461-4CFE-A336-39272FD5B119}" dt="2021-09-21T09:42:19.124" v="43017" actId="2711"/>
          <ac:spMkLst>
            <pc:docMk/>
            <pc:sldMk cId="1197959214" sldId="310"/>
            <ac:spMk id="54" creationId="{05FD0933-71AE-479E-B89D-AFFDFDEBD2FB}"/>
          </ac:spMkLst>
        </pc:spChg>
        <pc:spChg chg="mod">
          <ac:chgData name="Minesh Patel" userId="a66d4990ec83ac90" providerId="LiveId" clId="{B97F8FE2-9461-4CFE-A336-39272FD5B119}" dt="2021-09-21T09:42:19.124" v="43017" actId="2711"/>
          <ac:spMkLst>
            <pc:docMk/>
            <pc:sldMk cId="1197959214" sldId="310"/>
            <ac:spMk id="55" creationId="{65DAA597-C096-409E-B574-85671BB3313D}"/>
          </ac:spMkLst>
        </pc:spChg>
        <pc:spChg chg="mod">
          <ac:chgData name="Minesh Patel" userId="a66d4990ec83ac90" providerId="LiveId" clId="{B97F8FE2-9461-4CFE-A336-39272FD5B119}" dt="2021-09-21T09:42:19.124" v="43017" actId="2711"/>
          <ac:spMkLst>
            <pc:docMk/>
            <pc:sldMk cId="1197959214" sldId="310"/>
            <ac:spMk id="56" creationId="{AEDB3BDC-67CB-4AEA-B8FD-F4423AE4D160}"/>
          </ac:spMkLst>
        </pc:spChg>
        <pc:spChg chg="mod">
          <ac:chgData name="Minesh Patel" userId="a66d4990ec83ac90" providerId="LiveId" clId="{B97F8FE2-9461-4CFE-A336-39272FD5B119}" dt="2021-09-21T09:42:19.124" v="43017" actId="2711"/>
          <ac:spMkLst>
            <pc:docMk/>
            <pc:sldMk cId="1197959214" sldId="310"/>
            <ac:spMk id="57" creationId="{BB9953D4-2330-411D-A101-C9405F7B01F7}"/>
          </ac:spMkLst>
        </pc:spChg>
        <pc:spChg chg="mod">
          <ac:chgData name="Minesh Patel" userId="a66d4990ec83ac90" providerId="LiveId" clId="{B97F8FE2-9461-4CFE-A336-39272FD5B119}" dt="2021-09-21T09:42:19.124" v="43017" actId="2711"/>
          <ac:spMkLst>
            <pc:docMk/>
            <pc:sldMk cId="1197959214" sldId="310"/>
            <ac:spMk id="58" creationId="{6CF9BD62-FA70-4A71-AE44-14BC1B86BF2C}"/>
          </ac:spMkLst>
        </pc:spChg>
        <pc:spChg chg="mod">
          <ac:chgData name="Minesh Patel" userId="a66d4990ec83ac90" providerId="LiveId" clId="{B97F8FE2-9461-4CFE-A336-39272FD5B119}" dt="2021-09-21T09:42:19.124" v="43017" actId="2711"/>
          <ac:spMkLst>
            <pc:docMk/>
            <pc:sldMk cId="1197959214" sldId="310"/>
            <ac:spMk id="65" creationId="{052FE41C-2653-44F9-88C7-E9C45FA75455}"/>
          </ac:spMkLst>
        </pc:spChg>
        <pc:spChg chg="mod">
          <ac:chgData name="Minesh Patel" userId="a66d4990ec83ac90" providerId="LiveId" clId="{B97F8FE2-9461-4CFE-A336-39272FD5B119}" dt="2021-09-21T09:42:19.124" v="43017" actId="2711"/>
          <ac:spMkLst>
            <pc:docMk/>
            <pc:sldMk cId="1197959214" sldId="310"/>
            <ac:spMk id="76" creationId="{6EE936A9-7DF3-4D7E-A5B4-5B537AF680F4}"/>
          </ac:spMkLst>
        </pc:spChg>
        <pc:spChg chg="mod">
          <ac:chgData name="Minesh Patel" userId="a66d4990ec83ac90" providerId="LiveId" clId="{B97F8FE2-9461-4CFE-A336-39272FD5B119}" dt="2021-09-21T09:42:19.124" v="43017" actId="2711"/>
          <ac:spMkLst>
            <pc:docMk/>
            <pc:sldMk cId="1197959214" sldId="310"/>
            <ac:spMk id="77" creationId="{4EDC5372-B64A-4704-9735-96D158AD41D1}"/>
          </ac:spMkLst>
        </pc:spChg>
        <pc:spChg chg="mod">
          <ac:chgData name="Minesh Patel" userId="a66d4990ec83ac90" providerId="LiveId" clId="{B97F8FE2-9461-4CFE-A336-39272FD5B119}" dt="2021-09-21T09:42:19.124" v="43017" actId="2711"/>
          <ac:spMkLst>
            <pc:docMk/>
            <pc:sldMk cId="1197959214" sldId="310"/>
            <ac:spMk id="78" creationId="{FB43395B-F1BD-4D26-939D-51C8CC07DB72}"/>
          </ac:spMkLst>
        </pc:spChg>
        <pc:spChg chg="mod">
          <ac:chgData name="Minesh Patel" userId="a66d4990ec83ac90" providerId="LiveId" clId="{B97F8FE2-9461-4CFE-A336-39272FD5B119}" dt="2021-09-21T09:42:19.124" v="43017" actId="2711"/>
          <ac:spMkLst>
            <pc:docMk/>
            <pc:sldMk cId="1197959214" sldId="310"/>
            <ac:spMk id="82" creationId="{3E3BABDA-10AD-4965-8F86-A979DF2A256F}"/>
          </ac:spMkLst>
        </pc:spChg>
        <pc:spChg chg="mod">
          <ac:chgData name="Minesh Patel" userId="a66d4990ec83ac90" providerId="LiveId" clId="{B97F8FE2-9461-4CFE-A336-39272FD5B119}" dt="2021-09-21T09:42:19.124" v="43017" actId="2711"/>
          <ac:spMkLst>
            <pc:docMk/>
            <pc:sldMk cId="1197959214" sldId="310"/>
            <ac:spMk id="83" creationId="{C8A267C0-924E-4154-B593-99F11B4255ED}"/>
          </ac:spMkLst>
        </pc:spChg>
        <pc:spChg chg="mod">
          <ac:chgData name="Minesh Patel" userId="a66d4990ec83ac90" providerId="LiveId" clId="{B97F8FE2-9461-4CFE-A336-39272FD5B119}" dt="2021-09-21T09:42:19.124" v="43017" actId="2711"/>
          <ac:spMkLst>
            <pc:docMk/>
            <pc:sldMk cId="1197959214" sldId="310"/>
            <ac:spMk id="84" creationId="{44CE505C-0707-4DB0-8136-BF6EDB944F72}"/>
          </ac:spMkLst>
        </pc:spChg>
        <pc:spChg chg="mod">
          <ac:chgData name="Minesh Patel" userId="a66d4990ec83ac90" providerId="LiveId" clId="{B97F8FE2-9461-4CFE-A336-39272FD5B119}" dt="2021-09-21T09:42:19.124" v="43017" actId="2711"/>
          <ac:spMkLst>
            <pc:docMk/>
            <pc:sldMk cId="1197959214" sldId="310"/>
            <ac:spMk id="85" creationId="{47C10F97-0A61-4101-910B-372FD60730BB}"/>
          </ac:spMkLst>
        </pc:spChg>
        <pc:spChg chg="mod">
          <ac:chgData name="Minesh Patel" userId="a66d4990ec83ac90" providerId="LiveId" clId="{B97F8FE2-9461-4CFE-A336-39272FD5B119}" dt="2021-09-21T09:42:19.124" v="43017" actId="2711"/>
          <ac:spMkLst>
            <pc:docMk/>
            <pc:sldMk cId="1197959214" sldId="310"/>
            <ac:spMk id="86" creationId="{540071D8-2D53-4EC9-889A-303E899B766F}"/>
          </ac:spMkLst>
        </pc:spChg>
        <pc:spChg chg="mod">
          <ac:chgData name="Minesh Patel" userId="a66d4990ec83ac90" providerId="LiveId" clId="{B97F8FE2-9461-4CFE-A336-39272FD5B119}" dt="2021-09-21T09:42:19.124" v="43017" actId="2711"/>
          <ac:spMkLst>
            <pc:docMk/>
            <pc:sldMk cId="1197959214" sldId="310"/>
            <ac:spMk id="87" creationId="{8F239695-7B06-4A30-9977-0552605B1FF5}"/>
          </ac:spMkLst>
        </pc:spChg>
        <pc:spChg chg="mod">
          <ac:chgData name="Minesh Patel" userId="a66d4990ec83ac90" providerId="LiveId" clId="{B97F8FE2-9461-4CFE-A336-39272FD5B119}" dt="2021-09-21T09:42:19.124" v="43017" actId="2711"/>
          <ac:spMkLst>
            <pc:docMk/>
            <pc:sldMk cId="1197959214" sldId="310"/>
            <ac:spMk id="88" creationId="{A1E47FBA-4DA6-47B6-AE7F-6FA8F183B717}"/>
          </ac:spMkLst>
        </pc:spChg>
        <pc:spChg chg="mod">
          <ac:chgData name="Minesh Patel" userId="a66d4990ec83ac90" providerId="LiveId" clId="{B97F8FE2-9461-4CFE-A336-39272FD5B119}" dt="2021-09-21T09:42:19.124" v="43017" actId="2711"/>
          <ac:spMkLst>
            <pc:docMk/>
            <pc:sldMk cId="1197959214" sldId="310"/>
            <ac:spMk id="90" creationId="{80CFEE0E-7629-4465-BC45-C90DC4814BB6}"/>
          </ac:spMkLst>
        </pc:spChg>
        <pc:grpChg chg="add mod">
          <ac:chgData name="Minesh Patel" userId="a66d4990ec83ac90" providerId="LiveId" clId="{B97F8FE2-9461-4CFE-A336-39272FD5B119}" dt="2021-09-21T10:03:12.417" v="43270"/>
          <ac:grpSpMkLst>
            <pc:docMk/>
            <pc:sldMk cId="1197959214" sldId="310"/>
            <ac:grpSpMk id="37" creationId="{FA90FDB7-BD92-4011-A713-6717CC10EBED}"/>
          </ac:grpSpMkLst>
        </pc:grpChg>
      </pc:sldChg>
      <pc:sldChg chg="addSp modSp add mod">
        <pc:chgData name="Minesh Patel" userId="a66d4990ec83ac90" providerId="LiveId" clId="{B97F8FE2-9461-4CFE-A336-39272FD5B119}" dt="2021-09-21T10:06:53.745" v="43340"/>
        <pc:sldMkLst>
          <pc:docMk/>
          <pc:sldMk cId="118388006" sldId="311"/>
        </pc:sldMkLst>
        <pc:spChg chg="mod">
          <ac:chgData name="Minesh Patel" userId="a66d4990ec83ac90" providerId="LiveId" clId="{B97F8FE2-9461-4CFE-A336-39272FD5B119}" dt="2021-09-21T09:22:05.520" v="42889" actId="114"/>
          <ac:spMkLst>
            <pc:docMk/>
            <pc:sldMk cId="118388006" sldId="311"/>
            <ac:spMk id="8" creationId="{00000000-0000-0000-0000-000000000000}"/>
          </ac:spMkLst>
        </pc:spChg>
        <pc:spChg chg="mod">
          <ac:chgData name="Minesh Patel" userId="a66d4990ec83ac90" providerId="LiveId" clId="{B97F8FE2-9461-4CFE-A336-39272FD5B119}" dt="2021-09-21T09:22:00.386" v="42885" actId="2711"/>
          <ac:spMkLst>
            <pc:docMk/>
            <pc:sldMk cId="118388006" sldId="311"/>
            <ac:spMk id="20" creationId="{00000000-0000-0000-0000-000000000000}"/>
          </ac:spMkLst>
        </pc:spChg>
        <pc:spChg chg="mod">
          <ac:chgData name="Minesh Patel" userId="a66d4990ec83ac90" providerId="LiveId" clId="{B97F8FE2-9461-4CFE-A336-39272FD5B119}" dt="2021-09-21T09:22:00.386" v="42885" actId="2711"/>
          <ac:spMkLst>
            <pc:docMk/>
            <pc:sldMk cId="118388006" sldId="311"/>
            <ac:spMk id="21" creationId="{00000000-0000-0000-0000-000000000000}"/>
          </ac:spMkLst>
        </pc:spChg>
        <pc:spChg chg="mod">
          <ac:chgData name="Minesh Patel" userId="a66d4990ec83ac90" providerId="LiveId" clId="{B97F8FE2-9461-4CFE-A336-39272FD5B119}" dt="2021-09-21T09:22:00.386" v="42885" actId="2711"/>
          <ac:spMkLst>
            <pc:docMk/>
            <pc:sldMk cId="118388006" sldId="311"/>
            <ac:spMk id="22" creationId="{00000000-0000-0000-0000-000000000000}"/>
          </ac:spMkLst>
        </pc:spChg>
        <pc:spChg chg="mod">
          <ac:chgData name="Minesh Patel" userId="a66d4990ec83ac90" providerId="LiveId" clId="{B97F8FE2-9461-4CFE-A336-39272FD5B119}" dt="2021-09-21T09:22:00.386" v="42885" actId="2711"/>
          <ac:spMkLst>
            <pc:docMk/>
            <pc:sldMk cId="118388006" sldId="311"/>
            <ac:spMk id="25" creationId="{00000000-0000-0000-0000-000000000000}"/>
          </ac:spMkLst>
        </pc:spChg>
        <pc:spChg chg="mod">
          <ac:chgData name="Minesh Patel" userId="a66d4990ec83ac90" providerId="LiveId" clId="{B97F8FE2-9461-4CFE-A336-39272FD5B119}" dt="2021-09-21T09:22:00.386" v="42885" actId="2711"/>
          <ac:spMkLst>
            <pc:docMk/>
            <pc:sldMk cId="118388006" sldId="311"/>
            <ac:spMk id="26" creationId="{00000000-0000-0000-0000-000000000000}"/>
          </ac:spMkLst>
        </pc:spChg>
        <pc:spChg chg="mod">
          <ac:chgData name="Minesh Patel" userId="a66d4990ec83ac90" providerId="LiveId" clId="{B97F8FE2-9461-4CFE-A336-39272FD5B119}" dt="2021-09-21T09:22:00.386" v="42885" actId="2711"/>
          <ac:spMkLst>
            <pc:docMk/>
            <pc:sldMk cId="118388006" sldId="311"/>
            <ac:spMk id="28" creationId="{00000000-0000-0000-0000-000000000000}"/>
          </ac:spMkLst>
        </pc:spChg>
        <pc:spChg chg="mod">
          <ac:chgData name="Minesh Patel" userId="a66d4990ec83ac90" providerId="LiveId" clId="{B97F8FE2-9461-4CFE-A336-39272FD5B119}" dt="2021-09-21T09:22:00.386" v="42885" actId="2711"/>
          <ac:spMkLst>
            <pc:docMk/>
            <pc:sldMk cId="118388006" sldId="311"/>
            <ac:spMk id="29" creationId="{00000000-0000-0000-0000-000000000000}"/>
          </ac:spMkLst>
        </pc:spChg>
        <pc:spChg chg="mod">
          <ac:chgData name="Minesh Patel" userId="a66d4990ec83ac90" providerId="LiveId" clId="{B97F8FE2-9461-4CFE-A336-39272FD5B119}" dt="2021-09-21T09:22:00.386" v="42885" actId="2711"/>
          <ac:spMkLst>
            <pc:docMk/>
            <pc:sldMk cId="118388006" sldId="311"/>
            <ac:spMk id="30" creationId="{00000000-0000-0000-0000-000000000000}"/>
          </ac:spMkLst>
        </pc:spChg>
        <pc:spChg chg="mod">
          <ac:chgData name="Minesh Patel" userId="a66d4990ec83ac90" providerId="LiveId" clId="{B97F8FE2-9461-4CFE-A336-39272FD5B119}" dt="2021-09-21T09:54:42.222" v="43158"/>
          <ac:spMkLst>
            <pc:docMk/>
            <pc:sldMk cId="118388006" sldId="311"/>
            <ac:spMk id="31" creationId="{77916406-285A-429A-9359-3035930EA743}"/>
          </ac:spMkLst>
        </pc:spChg>
        <pc:spChg chg="mod">
          <ac:chgData name="Minesh Patel" userId="a66d4990ec83ac90" providerId="LiveId" clId="{B97F8FE2-9461-4CFE-A336-39272FD5B119}" dt="2021-09-21T09:54:42.222" v="43158"/>
          <ac:spMkLst>
            <pc:docMk/>
            <pc:sldMk cId="118388006" sldId="311"/>
            <ac:spMk id="32" creationId="{84E8F54C-B783-4EE3-B86B-BBCC7F7B5C81}"/>
          </ac:spMkLst>
        </pc:spChg>
        <pc:spChg chg="mod">
          <ac:chgData name="Minesh Patel" userId="a66d4990ec83ac90" providerId="LiveId" clId="{B97F8FE2-9461-4CFE-A336-39272FD5B119}" dt="2021-09-21T09:54:42.222" v="43158"/>
          <ac:spMkLst>
            <pc:docMk/>
            <pc:sldMk cId="118388006" sldId="311"/>
            <ac:spMk id="33" creationId="{9A1A42C9-018D-48BE-89EB-49A44CEC8C31}"/>
          </ac:spMkLst>
        </pc:spChg>
        <pc:spChg chg="mod">
          <ac:chgData name="Minesh Patel" userId="a66d4990ec83ac90" providerId="LiveId" clId="{B97F8FE2-9461-4CFE-A336-39272FD5B119}" dt="2021-09-21T09:54:42.222" v="43158"/>
          <ac:spMkLst>
            <pc:docMk/>
            <pc:sldMk cId="118388006" sldId="311"/>
            <ac:spMk id="34" creationId="{672CC7E9-0986-4AEE-8E10-38E7B6187EAF}"/>
          </ac:spMkLst>
        </pc:spChg>
        <pc:spChg chg="mod">
          <ac:chgData name="Minesh Patel" userId="a66d4990ec83ac90" providerId="LiveId" clId="{B97F8FE2-9461-4CFE-A336-39272FD5B119}" dt="2021-09-21T09:54:42.222" v="43158"/>
          <ac:spMkLst>
            <pc:docMk/>
            <pc:sldMk cId="118388006" sldId="311"/>
            <ac:spMk id="35" creationId="{6C1A3D95-4664-4624-9035-BD6BF12E44FD}"/>
          </ac:spMkLst>
        </pc:spChg>
        <pc:spChg chg="add mod">
          <ac:chgData name="Minesh Patel" userId="a66d4990ec83ac90" providerId="LiveId" clId="{B97F8FE2-9461-4CFE-A336-39272FD5B119}" dt="2021-09-21T10:06:53.745" v="43340"/>
          <ac:spMkLst>
            <pc:docMk/>
            <pc:sldMk cId="118388006" sldId="311"/>
            <ac:spMk id="36" creationId="{E13E6B0F-E43F-43E2-88AA-880756612811}"/>
          </ac:spMkLst>
        </pc:spChg>
        <pc:spChg chg="mod">
          <ac:chgData name="Minesh Patel" userId="a66d4990ec83ac90" providerId="LiveId" clId="{B97F8FE2-9461-4CFE-A336-39272FD5B119}" dt="2021-09-21T09:22:00.386" v="42885" actId="2711"/>
          <ac:spMkLst>
            <pc:docMk/>
            <pc:sldMk cId="118388006" sldId="311"/>
            <ac:spMk id="37" creationId="{00000000-0000-0000-0000-000000000000}"/>
          </ac:spMkLst>
        </pc:spChg>
        <pc:grpChg chg="mod">
          <ac:chgData name="Minesh Patel" userId="a66d4990ec83ac90" providerId="LiveId" clId="{B97F8FE2-9461-4CFE-A336-39272FD5B119}" dt="2021-09-21T09:54:48.740" v="43159" actId="1076"/>
          <ac:grpSpMkLst>
            <pc:docMk/>
            <pc:sldMk cId="118388006" sldId="311"/>
            <ac:grpSpMk id="3" creationId="{00000000-0000-0000-0000-000000000000}"/>
          </ac:grpSpMkLst>
        </pc:grpChg>
        <pc:grpChg chg="add mod">
          <ac:chgData name="Minesh Patel" userId="a66d4990ec83ac90" providerId="LiveId" clId="{B97F8FE2-9461-4CFE-A336-39272FD5B119}" dt="2021-09-21T09:54:42.222" v="43158"/>
          <ac:grpSpMkLst>
            <pc:docMk/>
            <pc:sldMk cId="118388006" sldId="311"/>
            <ac:grpSpMk id="23" creationId="{563F5852-212A-4E05-ADA6-842EAAEB2EA5}"/>
          </ac:grpSpMkLst>
        </pc:grpChg>
      </pc:sldChg>
      <pc:sldChg chg="addSp modSp add mod">
        <pc:chgData name="Minesh Patel" userId="a66d4990ec83ac90" providerId="LiveId" clId="{B97F8FE2-9461-4CFE-A336-39272FD5B119}" dt="2021-09-21T10:06:52.119" v="43338"/>
        <pc:sldMkLst>
          <pc:docMk/>
          <pc:sldMk cId="2506527499" sldId="313"/>
        </pc:sldMkLst>
        <pc:spChg chg="mod">
          <ac:chgData name="Minesh Patel" userId="a66d4990ec83ac90" providerId="LiveId" clId="{B97F8FE2-9461-4CFE-A336-39272FD5B119}" dt="2021-09-21T09:54:37.498" v="43156" actId="1076"/>
          <ac:spMkLst>
            <pc:docMk/>
            <pc:sldMk cId="2506527499" sldId="313"/>
            <ac:spMk id="15" creationId="{00000000-0000-0000-0000-000000000000}"/>
          </ac:spMkLst>
        </pc:spChg>
        <pc:spChg chg="mod">
          <ac:chgData name="Minesh Patel" userId="a66d4990ec83ac90" providerId="LiveId" clId="{B97F8FE2-9461-4CFE-A336-39272FD5B119}" dt="2021-09-21T09:21:44.180" v="42884" actId="108"/>
          <ac:spMkLst>
            <pc:docMk/>
            <pc:sldMk cId="2506527499" sldId="313"/>
            <ac:spMk id="22" creationId="{00000000-0000-0000-0000-000000000000}"/>
          </ac:spMkLst>
        </pc:spChg>
        <pc:spChg chg="mod">
          <ac:chgData name="Minesh Patel" userId="a66d4990ec83ac90" providerId="LiveId" clId="{B97F8FE2-9461-4CFE-A336-39272FD5B119}" dt="2021-09-21T09:54:37.498" v="43156" actId="1076"/>
          <ac:spMkLst>
            <pc:docMk/>
            <pc:sldMk cId="2506527499" sldId="313"/>
            <ac:spMk id="30" creationId="{00000000-0000-0000-0000-000000000000}"/>
          </ac:spMkLst>
        </pc:spChg>
        <pc:spChg chg="mod">
          <ac:chgData name="Minesh Patel" userId="a66d4990ec83ac90" providerId="LiveId" clId="{B97F8FE2-9461-4CFE-A336-39272FD5B119}" dt="2021-09-21T09:54:37.498" v="43156" actId="1076"/>
          <ac:spMkLst>
            <pc:docMk/>
            <pc:sldMk cId="2506527499" sldId="313"/>
            <ac:spMk id="40" creationId="{00000000-0000-0000-0000-000000000000}"/>
          </ac:spMkLst>
        </pc:spChg>
        <pc:spChg chg="mod">
          <ac:chgData name="Minesh Patel" userId="a66d4990ec83ac90" providerId="LiveId" clId="{B97F8FE2-9461-4CFE-A336-39272FD5B119}" dt="2021-09-21T09:54:22.049" v="43155"/>
          <ac:spMkLst>
            <pc:docMk/>
            <pc:sldMk cId="2506527499" sldId="313"/>
            <ac:spMk id="55" creationId="{7A7521BF-0BB6-4857-B166-2846215BAF18}"/>
          </ac:spMkLst>
        </pc:spChg>
        <pc:spChg chg="mod">
          <ac:chgData name="Minesh Patel" userId="a66d4990ec83ac90" providerId="LiveId" clId="{B97F8FE2-9461-4CFE-A336-39272FD5B119}" dt="2021-09-21T09:54:22.049" v="43155"/>
          <ac:spMkLst>
            <pc:docMk/>
            <pc:sldMk cId="2506527499" sldId="313"/>
            <ac:spMk id="56" creationId="{1C4E2D0A-C0DB-4FBB-BA2C-6D2AB271AB59}"/>
          </ac:spMkLst>
        </pc:spChg>
        <pc:spChg chg="mod">
          <ac:chgData name="Minesh Patel" userId="a66d4990ec83ac90" providerId="LiveId" clId="{B97F8FE2-9461-4CFE-A336-39272FD5B119}" dt="2021-09-21T09:54:22.049" v="43155"/>
          <ac:spMkLst>
            <pc:docMk/>
            <pc:sldMk cId="2506527499" sldId="313"/>
            <ac:spMk id="57" creationId="{D381D201-F579-4279-A82A-5F5B8B45D6FE}"/>
          </ac:spMkLst>
        </pc:spChg>
        <pc:spChg chg="mod">
          <ac:chgData name="Minesh Patel" userId="a66d4990ec83ac90" providerId="LiveId" clId="{B97F8FE2-9461-4CFE-A336-39272FD5B119}" dt="2021-09-21T09:54:22.049" v="43155"/>
          <ac:spMkLst>
            <pc:docMk/>
            <pc:sldMk cId="2506527499" sldId="313"/>
            <ac:spMk id="58" creationId="{C5CF7E9C-204E-4D26-9ADE-B2D3F338C6EC}"/>
          </ac:spMkLst>
        </pc:spChg>
        <pc:spChg chg="mod">
          <ac:chgData name="Minesh Patel" userId="a66d4990ec83ac90" providerId="LiveId" clId="{B97F8FE2-9461-4CFE-A336-39272FD5B119}" dt="2021-09-21T09:54:22.049" v="43155"/>
          <ac:spMkLst>
            <pc:docMk/>
            <pc:sldMk cId="2506527499" sldId="313"/>
            <ac:spMk id="59" creationId="{981B3BA4-3AFA-464F-8F5D-93B38053B94D}"/>
          </ac:spMkLst>
        </pc:spChg>
        <pc:spChg chg="add mod">
          <ac:chgData name="Minesh Patel" userId="a66d4990ec83ac90" providerId="LiveId" clId="{B97F8FE2-9461-4CFE-A336-39272FD5B119}" dt="2021-09-21T10:06:52.119" v="43338"/>
          <ac:spMkLst>
            <pc:docMk/>
            <pc:sldMk cId="2506527499" sldId="313"/>
            <ac:spMk id="60" creationId="{FD51E9F4-998B-4D0A-8CD8-89819C142610}"/>
          </ac:spMkLst>
        </pc:spChg>
        <pc:grpChg chg="mod">
          <ac:chgData name="Minesh Patel" userId="a66d4990ec83ac90" providerId="LiveId" clId="{B97F8FE2-9461-4CFE-A336-39272FD5B119}" dt="2021-09-21T09:54:37.498" v="43156" actId="1076"/>
          <ac:grpSpMkLst>
            <pc:docMk/>
            <pc:sldMk cId="2506527499" sldId="313"/>
            <ac:grpSpMk id="2" creationId="{00000000-0000-0000-0000-000000000000}"/>
          </ac:grpSpMkLst>
        </pc:grpChg>
        <pc:grpChg chg="mod">
          <ac:chgData name="Minesh Patel" userId="a66d4990ec83ac90" providerId="LiveId" clId="{B97F8FE2-9461-4CFE-A336-39272FD5B119}" dt="2021-09-21T09:54:37.498" v="43156" actId="1076"/>
          <ac:grpSpMkLst>
            <pc:docMk/>
            <pc:sldMk cId="2506527499" sldId="313"/>
            <ac:grpSpMk id="6" creationId="{00000000-0000-0000-0000-000000000000}"/>
          </ac:grpSpMkLst>
        </pc:grpChg>
        <pc:grpChg chg="mod">
          <ac:chgData name="Minesh Patel" userId="a66d4990ec83ac90" providerId="LiveId" clId="{B97F8FE2-9461-4CFE-A336-39272FD5B119}" dt="2021-09-21T09:54:37.498" v="43156" actId="1076"/>
          <ac:grpSpMkLst>
            <pc:docMk/>
            <pc:sldMk cId="2506527499" sldId="313"/>
            <ac:grpSpMk id="29" creationId="{00000000-0000-0000-0000-000000000000}"/>
          </ac:grpSpMkLst>
        </pc:grpChg>
        <pc:grpChg chg="mod">
          <ac:chgData name="Minesh Patel" userId="a66d4990ec83ac90" providerId="LiveId" clId="{B97F8FE2-9461-4CFE-A336-39272FD5B119}" dt="2021-09-21T09:54:37.498" v="43156" actId="1076"/>
          <ac:grpSpMkLst>
            <pc:docMk/>
            <pc:sldMk cId="2506527499" sldId="313"/>
            <ac:grpSpMk id="38" creationId="{00000000-0000-0000-0000-000000000000}"/>
          </ac:grpSpMkLst>
        </pc:grpChg>
        <pc:grpChg chg="mod">
          <ac:chgData name="Minesh Patel" userId="a66d4990ec83ac90" providerId="LiveId" clId="{B97F8FE2-9461-4CFE-A336-39272FD5B119}" dt="2021-09-21T09:54:37.498" v="43156" actId="1076"/>
          <ac:grpSpMkLst>
            <pc:docMk/>
            <pc:sldMk cId="2506527499" sldId="313"/>
            <ac:grpSpMk id="41" creationId="{00000000-0000-0000-0000-000000000000}"/>
          </ac:grpSpMkLst>
        </pc:grpChg>
        <pc:grpChg chg="mod">
          <ac:chgData name="Minesh Patel" userId="a66d4990ec83ac90" providerId="LiveId" clId="{B97F8FE2-9461-4CFE-A336-39272FD5B119}" dt="2021-09-21T09:54:37.498" v="43156" actId="1076"/>
          <ac:grpSpMkLst>
            <pc:docMk/>
            <pc:sldMk cId="2506527499" sldId="313"/>
            <ac:grpSpMk id="50" creationId="{00000000-0000-0000-0000-000000000000}"/>
          </ac:grpSpMkLst>
        </pc:grpChg>
        <pc:grpChg chg="add mod">
          <ac:chgData name="Minesh Patel" userId="a66d4990ec83ac90" providerId="LiveId" clId="{B97F8FE2-9461-4CFE-A336-39272FD5B119}" dt="2021-09-21T09:54:22.049" v="43155"/>
          <ac:grpSpMkLst>
            <pc:docMk/>
            <pc:sldMk cId="2506527499" sldId="313"/>
            <ac:grpSpMk id="54" creationId="{8B925056-3415-4ABE-97DA-69A930E4CD97}"/>
          </ac:grpSpMkLst>
        </pc:grpChg>
        <pc:graphicFrameChg chg="mod">
          <ac:chgData name="Minesh Patel" userId="a66d4990ec83ac90" providerId="LiveId" clId="{B97F8FE2-9461-4CFE-A336-39272FD5B119}" dt="2021-09-21T09:54:37.498" v="43156" actId="1076"/>
          <ac:graphicFrameMkLst>
            <pc:docMk/>
            <pc:sldMk cId="2506527499" sldId="313"/>
            <ac:graphicFrameMk id="8" creationId="{00000000-0000-0000-0000-000000000000}"/>
          </ac:graphicFrameMkLst>
        </pc:graphicFrameChg>
        <pc:graphicFrameChg chg="mod">
          <ac:chgData name="Minesh Patel" userId="a66d4990ec83ac90" providerId="LiveId" clId="{B97F8FE2-9461-4CFE-A336-39272FD5B119}" dt="2021-09-21T09:54:37.498" v="43156" actId="1076"/>
          <ac:graphicFrameMkLst>
            <pc:docMk/>
            <pc:sldMk cId="2506527499" sldId="313"/>
            <ac:graphicFrameMk id="14" creationId="{00000000-0000-0000-0000-000000000000}"/>
          </ac:graphicFrameMkLst>
        </pc:graphicFrameChg>
        <pc:graphicFrameChg chg="mod">
          <ac:chgData name="Minesh Patel" userId="a66d4990ec83ac90" providerId="LiveId" clId="{B97F8FE2-9461-4CFE-A336-39272FD5B119}" dt="2021-09-21T09:54:37.498" v="43156" actId="1076"/>
          <ac:graphicFrameMkLst>
            <pc:docMk/>
            <pc:sldMk cId="2506527499" sldId="313"/>
            <ac:graphicFrameMk id="20" creationId="{00000000-0000-0000-0000-000000000000}"/>
          </ac:graphicFrameMkLst>
        </pc:graphicFrameChg>
        <pc:graphicFrameChg chg="mod">
          <ac:chgData name="Minesh Patel" userId="a66d4990ec83ac90" providerId="LiveId" clId="{B97F8FE2-9461-4CFE-A336-39272FD5B119}" dt="2021-09-21T09:54:37.498" v="43156" actId="1076"/>
          <ac:graphicFrameMkLst>
            <pc:docMk/>
            <pc:sldMk cId="2506527499" sldId="313"/>
            <ac:graphicFrameMk id="52" creationId="{00000000-0000-0000-0000-000000000000}"/>
          </ac:graphicFrameMkLst>
        </pc:graphicFrameChg>
        <pc:cxnChg chg="mod">
          <ac:chgData name="Minesh Patel" userId="a66d4990ec83ac90" providerId="LiveId" clId="{B97F8FE2-9461-4CFE-A336-39272FD5B119}" dt="2021-09-21T09:54:37.498" v="43156" actId="1076"/>
          <ac:cxnSpMkLst>
            <pc:docMk/>
            <pc:sldMk cId="2506527499" sldId="313"/>
            <ac:cxnSpMk id="4" creationId="{00000000-0000-0000-0000-000000000000}"/>
          </ac:cxnSpMkLst>
        </pc:cxnChg>
        <pc:cxnChg chg="mod">
          <ac:chgData name="Minesh Patel" userId="a66d4990ec83ac90" providerId="LiveId" clId="{B97F8FE2-9461-4CFE-A336-39272FD5B119}" dt="2021-09-21T09:54:37.498" v="43156" actId="1076"/>
          <ac:cxnSpMkLst>
            <pc:docMk/>
            <pc:sldMk cId="2506527499" sldId="313"/>
            <ac:cxnSpMk id="7" creationId="{00000000-0000-0000-0000-000000000000}"/>
          </ac:cxnSpMkLst>
        </pc:cxnChg>
        <pc:cxnChg chg="mod">
          <ac:chgData name="Minesh Patel" userId="a66d4990ec83ac90" providerId="LiveId" clId="{B97F8FE2-9461-4CFE-A336-39272FD5B119}" dt="2021-09-21T09:54:37.498" v="43156" actId="1076"/>
          <ac:cxnSpMkLst>
            <pc:docMk/>
            <pc:sldMk cId="2506527499" sldId="313"/>
            <ac:cxnSpMk id="39" creationId="{00000000-0000-0000-0000-000000000000}"/>
          </ac:cxnSpMkLst>
        </pc:cxnChg>
        <pc:cxnChg chg="mod">
          <ac:chgData name="Minesh Patel" userId="a66d4990ec83ac90" providerId="LiveId" clId="{B97F8FE2-9461-4CFE-A336-39272FD5B119}" dt="2021-09-21T09:54:37.498" v="43156" actId="1076"/>
          <ac:cxnSpMkLst>
            <pc:docMk/>
            <pc:sldMk cId="2506527499" sldId="313"/>
            <ac:cxnSpMk id="47" creationId="{00000000-0000-0000-0000-000000000000}"/>
          </ac:cxnSpMkLst>
        </pc:cxnChg>
        <pc:cxnChg chg="mod">
          <ac:chgData name="Minesh Patel" userId="a66d4990ec83ac90" providerId="LiveId" clId="{B97F8FE2-9461-4CFE-A336-39272FD5B119}" dt="2021-09-21T09:54:37.498" v="43156" actId="1076"/>
          <ac:cxnSpMkLst>
            <pc:docMk/>
            <pc:sldMk cId="2506527499" sldId="313"/>
            <ac:cxnSpMk id="51" creationId="{00000000-0000-0000-0000-000000000000}"/>
          </ac:cxnSpMkLst>
        </pc:cxnChg>
        <pc:cxnChg chg="mod">
          <ac:chgData name="Minesh Patel" userId="a66d4990ec83ac90" providerId="LiveId" clId="{B97F8FE2-9461-4CFE-A336-39272FD5B119}" dt="2021-09-21T09:54:37.498" v="43156" actId="1076"/>
          <ac:cxnSpMkLst>
            <pc:docMk/>
            <pc:sldMk cId="2506527499" sldId="313"/>
            <ac:cxnSpMk id="53" creationId="{00000000-0000-0000-0000-000000000000}"/>
          </ac:cxnSpMkLst>
        </pc:cxnChg>
      </pc:sldChg>
      <pc:sldChg chg="addSp modSp add mod">
        <pc:chgData name="Minesh Patel" userId="a66d4990ec83ac90" providerId="LiveId" clId="{B97F8FE2-9461-4CFE-A336-39272FD5B119}" dt="2021-09-21T10:06:47.921" v="43333"/>
        <pc:sldMkLst>
          <pc:docMk/>
          <pc:sldMk cId="1674048265" sldId="314"/>
        </pc:sldMkLst>
        <pc:spChg chg="mod">
          <ac:chgData name="Minesh Patel" userId="a66d4990ec83ac90" providerId="LiveId" clId="{B97F8FE2-9461-4CFE-A336-39272FD5B119}" dt="2021-09-21T09:18:12.552" v="42840" actId="2711"/>
          <ac:spMkLst>
            <pc:docMk/>
            <pc:sldMk cId="1674048265" sldId="314"/>
            <ac:spMk id="4" creationId="{00000000-0000-0000-0000-000000000000}"/>
          </ac:spMkLst>
        </pc:spChg>
        <pc:spChg chg="mod">
          <ac:chgData name="Minesh Patel" userId="a66d4990ec83ac90" providerId="LiveId" clId="{B97F8FE2-9461-4CFE-A336-39272FD5B119}" dt="2021-09-21T09:18:12.552" v="42840" actId="2711"/>
          <ac:spMkLst>
            <pc:docMk/>
            <pc:sldMk cId="1674048265" sldId="314"/>
            <ac:spMk id="5" creationId="{00000000-0000-0000-0000-000000000000}"/>
          </ac:spMkLst>
        </pc:spChg>
        <pc:spChg chg="mod">
          <ac:chgData name="Minesh Patel" userId="a66d4990ec83ac90" providerId="LiveId" clId="{B97F8FE2-9461-4CFE-A336-39272FD5B119}" dt="2021-09-21T09:18:12.552" v="42840" actId="2711"/>
          <ac:spMkLst>
            <pc:docMk/>
            <pc:sldMk cId="1674048265" sldId="314"/>
            <ac:spMk id="6" creationId="{00000000-0000-0000-0000-000000000000}"/>
          </ac:spMkLst>
        </pc:spChg>
        <pc:spChg chg="mod">
          <ac:chgData name="Minesh Patel" userId="a66d4990ec83ac90" providerId="LiveId" clId="{B97F8FE2-9461-4CFE-A336-39272FD5B119}" dt="2021-09-21T09:18:12.552" v="42840" actId="2711"/>
          <ac:spMkLst>
            <pc:docMk/>
            <pc:sldMk cId="1674048265" sldId="314"/>
            <ac:spMk id="7" creationId="{00000000-0000-0000-0000-000000000000}"/>
          </ac:spMkLst>
        </pc:spChg>
        <pc:spChg chg="mod">
          <ac:chgData name="Minesh Patel" userId="a66d4990ec83ac90" providerId="LiveId" clId="{B97F8FE2-9461-4CFE-A336-39272FD5B119}" dt="2021-09-21T09:18:12.552" v="42840" actId="2711"/>
          <ac:spMkLst>
            <pc:docMk/>
            <pc:sldMk cId="1674048265" sldId="314"/>
            <ac:spMk id="8" creationId="{00000000-0000-0000-0000-000000000000}"/>
          </ac:spMkLst>
        </pc:spChg>
        <pc:spChg chg="mod">
          <ac:chgData name="Minesh Patel" userId="a66d4990ec83ac90" providerId="LiveId" clId="{B97F8FE2-9461-4CFE-A336-39272FD5B119}" dt="2021-09-21T09:18:12.552" v="42840" actId="2711"/>
          <ac:spMkLst>
            <pc:docMk/>
            <pc:sldMk cId="1674048265" sldId="314"/>
            <ac:spMk id="9" creationId="{00000000-0000-0000-0000-000000000000}"/>
          </ac:spMkLst>
        </pc:spChg>
        <pc:spChg chg="mod">
          <ac:chgData name="Minesh Patel" userId="a66d4990ec83ac90" providerId="LiveId" clId="{B97F8FE2-9461-4CFE-A336-39272FD5B119}" dt="2021-09-21T09:18:12.552" v="42840" actId="2711"/>
          <ac:spMkLst>
            <pc:docMk/>
            <pc:sldMk cId="1674048265" sldId="314"/>
            <ac:spMk id="10" creationId="{00000000-0000-0000-0000-000000000000}"/>
          </ac:spMkLst>
        </pc:spChg>
        <pc:spChg chg="mod">
          <ac:chgData name="Minesh Patel" userId="a66d4990ec83ac90" providerId="LiveId" clId="{B97F8FE2-9461-4CFE-A336-39272FD5B119}" dt="2021-09-21T09:54:08.960" v="43150"/>
          <ac:spMkLst>
            <pc:docMk/>
            <pc:sldMk cId="1674048265" sldId="314"/>
            <ac:spMk id="12" creationId="{F751472C-5374-4589-BA4E-7FAAB1730AED}"/>
          </ac:spMkLst>
        </pc:spChg>
        <pc:spChg chg="mod">
          <ac:chgData name="Minesh Patel" userId="a66d4990ec83ac90" providerId="LiveId" clId="{B97F8FE2-9461-4CFE-A336-39272FD5B119}" dt="2021-09-21T09:54:08.960" v="43150"/>
          <ac:spMkLst>
            <pc:docMk/>
            <pc:sldMk cId="1674048265" sldId="314"/>
            <ac:spMk id="13" creationId="{51831643-FAD3-43E6-9865-76F773AEEFDE}"/>
          </ac:spMkLst>
        </pc:spChg>
        <pc:spChg chg="mod">
          <ac:chgData name="Minesh Patel" userId="a66d4990ec83ac90" providerId="LiveId" clId="{B97F8FE2-9461-4CFE-A336-39272FD5B119}" dt="2021-09-21T09:54:08.960" v="43150"/>
          <ac:spMkLst>
            <pc:docMk/>
            <pc:sldMk cId="1674048265" sldId="314"/>
            <ac:spMk id="14" creationId="{3C93C179-767E-4564-9C4F-4A4F2EF304E4}"/>
          </ac:spMkLst>
        </pc:spChg>
        <pc:spChg chg="mod">
          <ac:chgData name="Minesh Patel" userId="a66d4990ec83ac90" providerId="LiveId" clId="{B97F8FE2-9461-4CFE-A336-39272FD5B119}" dt="2021-09-21T09:54:08.960" v="43150"/>
          <ac:spMkLst>
            <pc:docMk/>
            <pc:sldMk cId="1674048265" sldId="314"/>
            <ac:spMk id="15" creationId="{506BDA73-AF43-4954-ABBC-4B39ABB5AFA5}"/>
          </ac:spMkLst>
        </pc:spChg>
        <pc:spChg chg="mod">
          <ac:chgData name="Minesh Patel" userId="a66d4990ec83ac90" providerId="LiveId" clId="{B97F8FE2-9461-4CFE-A336-39272FD5B119}" dt="2021-09-21T09:54:08.960" v="43150"/>
          <ac:spMkLst>
            <pc:docMk/>
            <pc:sldMk cId="1674048265" sldId="314"/>
            <ac:spMk id="16" creationId="{F37DF395-6484-471C-ABEE-ED6D145BCC59}"/>
          </ac:spMkLst>
        </pc:spChg>
        <pc:spChg chg="add mod">
          <ac:chgData name="Minesh Patel" userId="a66d4990ec83ac90" providerId="LiveId" clId="{B97F8FE2-9461-4CFE-A336-39272FD5B119}" dt="2021-09-21T10:06:47.921" v="43333"/>
          <ac:spMkLst>
            <pc:docMk/>
            <pc:sldMk cId="1674048265" sldId="314"/>
            <ac:spMk id="17" creationId="{5BCFE250-6260-4340-AA0D-6D1881E9D9CF}"/>
          </ac:spMkLst>
        </pc:spChg>
        <pc:grpChg chg="add mod">
          <ac:chgData name="Minesh Patel" userId="a66d4990ec83ac90" providerId="LiveId" clId="{B97F8FE2-9461-4CFE-A336-39272FD5B119}" dt="2021-09-21T09:54:08.960" v="43150"/>
          <ac:grpSpMkLst>
            <pc:docMk/>
            <pc:sldMk cId="1674048265" sldId="314"/>
            <ac:grpSpMk id="11" creationId="{A59C8693-CCF6-4B57-97DF-85B47770E06E}"/>
          </ac:grpSpMkLst>
        </pc:grpChg>
      </pc:sldChg>
      <pc:sldChg chg="addSp modSp add">
        <pc:chgData name="Minesh Patel" userId="a66d4990ec83ac90" providerId="LiveId" clId="{B97F8FE2-9461-4CFE-A336-39272FD5B119}" dt="2021-09-21T10:06:53.057" v="43339"/>
        <pc:sldMkLst>
          <pc:docMk/>
          <pc:sldMk cId="2230228905" sldId="315"/>
        </pc:sldMkLst>
        <pc:spChg chg="mod">
          <ac:chgData name="Minesh Patel" userId="a66d4990ec83ac90" providerId="LiveId" clId="{B97F8FE2-9461-4CFE-A336-39272FD5B119}" dt="2021-09-21T09:54:41.025" v="43157"/>
          <ac:spMkLst>
            <pc:docMk/>
            <pc:sldMk cId="2230228905" sldId="315"/>
            <ac:spMk id="12" creationId="{D11778BD-407D-41AF-B41D-C02B76043233}"/>
          </ac:spMkLst>
        </pc:spChg>
        <pc:spChg chg="mod">
          <ac:chgData name="Minesh Patel" userId="a66d4990ec83ac90" providerId="LiveId" clId="{B97F8FE2-9461-4CFE-A336-39272FD5B119}" dt="2021-09-21T09:54:41.025" v="43157"/>
          <ac:spMkLst>
            <pc:docMk/>
            <pc:sldMk cId="2230228905" sldId="315"/>
            <ac:spMk id="13" creationId="{33F850D8-B9D1-495C-BEA1-A4F00D86EC97}"/>
          </ac:spMkLst>
        </pc:spChg>
        <pc:spChg chg="mod">
          <ac:chgData name="Minesh Patel" userId="a66d4990ec83ac90" providerId="LiveId" clId="{B97F8FE2-9461-4CFE-A336-39272FD5B119}" dt="2021-09-21T09:54:41.025" v="43157"/>
          <ac:spMkLst>
            <pc:docMk/>
            <pc:sldMk cId="2230228905" sldId="315"/>
            <ac:spMk id="14" creationId="{E72EEA8D-DCB1-47D0-B663-6A0F18F711B0}"/>
          </ac:spMkLst>
        </pc:spChg>
        <pc:spChg chg="mod">
          <ac:chgData name="Minesh Patel" userId="a66d4990ec83ac90" providerId="LiveId" clId="{B97F8FE2-9461-4CFE-A336-39272FD5B119}" dt="2021-09-21T09:54:41.025" v="43157"/>
          <ac:spMkLst>
            <pc:docMk/>
            <pc:sldMk cId="2230228905" sldId="315"/>
            <ac:spMk id="15" creationId="{03547257-C356-4819-9485-F28B095DEA12}"/>
          </ac:spMkLst>
        </pc:spChg>
        <pc:spChg chg="mod">
          <ac:chgData name="Minesh Patel" userId="a66d4990ec83ac90" providerId="LiveId" clId="{B97F8FE2-9461-4CFE-A336-39272FD5B119}" dt="2021-09-21T09:54:41.025" v="43157"/>
          <ac:spMkLst>
            <pc:docMk/>
            <pc:sldMk cId="2230228905" sldId="315"/>
            <ac:spMk id="16" creationId="{530E7316-8B73-450E-A7EB-F070492B0ECE}"/>
          </ac:spMkLst>
        </pc:spChg>
        <pc:spChg chg="add mod">
          <ac:chgData name="Minesh Patel" userId="a66d4990ec83ac90" providerId="LiveId" clId="{B97F8FE2-9461-4CFE-A336-39272FD5B119}" dt="2021-09-21T10:06:53.057" v="43339"/>
          <ac:spMkLst>
            <pc:docMk/>
            <pc:sldMk cId="2230228905" sldId="315"/>
            <ac:spMk id="17" creationId="{DB9EF235-A1C4-4AD2-9AAE-AE0F023550A1}"/>
          </ac:spMkLst>
        </pc:spChg>
        <pc:grpChg chg="add mod">
          <ac:chgData name="Minesh Patel" userId="a66d4990ec83ac90" providerId="LiveId" clId="{B97F8FE2-9461-4CFE-A336-39272FD5B119}" dt="2021-09-21T09:54:41.025" v="43157"/>
          <ac:grpSpMkLst>
            <pc:docMk/>
            <pc:sldMk cId="2230228905" sldId="315"/>
            <ac:grpSpMk id="11" creationId="{D38AF039-BF34-42CD-A364-C9250B0EF1DD}"/>
          </ac:grpSpMkLst>
        </pc:grpChg>
      </pc:sldChg>
      <pc:sldChg chg="addSp delSp modSp add mod">
        <pc:chgData name="Minesh Patel" userId="a66d4990ec83ac90" providerId="LiveId" clId="{B97F8FE2-9461-4CFE-A336-39272FD5B119}" dt="2021-09-21T10:06:59.315" v="43347"/>
        <pc:sldMkLst>
          <pc:docMk/>
          <pc:sldMk cId="1789404604" sldId="316"/>
        </pc:sldMkLst>
        <pc:spChg chg="mod">
          <ac:chgData name="Minesh Patel" userId="a66d4990ec83ac90" providerId="LiveId" clId="{B97F8FE2-9461-4CFE-A336-39272FD5B119}" dt="2021-09-21T09:23:33.100" v="42898" actId="2711"/>
          <ac:spMkLst>
            <pc:docMk/>
            <pc:sldMk cId="1789404604" sldId="316"/>
            <ac:spMk id="4" creationId="{00000000-0000-0000-0000-000000000000}"/>
          </ac:spMkLst>
        </pc:spChg>
        <pc:spChg chg="mod">
          <ac:chgData name="Minesh Patel" userId="a66d4990ec83ac90" providerId="LiveId" clId="{B97F8FE2-9461-4CFE-A336-39272FD5B119}" dt="2021-09-21T09:23:33.100" v="42898" actId="2711"/>
          <ac:spMkLst>
            <pc:docMk/>
            <pc:sldMk cId="1789404604" sldId="316"/>
            <ac:spMk id="5" creationId="{00000000-0000-0000-0000-000000000000}"/>
          </ac:spMkLst>
        </pc:spChg>
        <pc:spChg chg="mod">
          <ac:chgData name="Minesh Patel" userId="a66d4990ec83ac90" providerId="LiveId" clId="{B97F8FE2-9461-4CFE-A336-39272FD5B119}" dt="2021-09-21T09:23:33.100" v="42898" actId="2711"/>
          <ac:spMkLst>
            <pc:docMk/>
            <pc:sldMk cId="1789404604" sldId="316"/>
            <ac:spMk id="6" creationId="{00000000-0000-0000-0000-000000000000}"/>
          </ac:spMkLst>
        </pc:spChg>
        <pc:spChg chg="mod">
          <ac:chgData name="Minesh Patel" userId="a66d4990ec83ac90" providerId="LiveId" clId="{B97F8FE2-9461-4CFE-A336-39272FD5B119}" dt="2021-09-21T09:23:33.100" v="42898" actId="2711"/>
          <ac:spMkLst>
            <pc:docMk/>
            <pc:sldMk cId="1789404604" sldId="316"/>
            <ac:spMk id="7" creationId="{00000000-0000-0000-0000-000000000000}"/>
          </ac:spMkLst>
        </pc:spChg>
        <pc:spChg chg="mod">
          <ac:chgData name="Minesh Patel" userId="a66d4990ec83ac90" providerId="LiveId" clId="{B97F8FE2-9461-4CFE-A336-39272FD5B119}" dt="2021-09-21T09:23:33.100" v="42898" actId="2711"/>
          <ac:spMkLst>
            <pc:docMk/>
            <pc:sldMk cId="1789404604" sldId="316"/>
            <ac:spMk id="8" creationId="{00000000-0000-0000-0000-000000000000}"/>
          </ac:spMkLst>
        </pc:spChg>
        <pc:spChg chg="mod">
          <ac:chgData name="Minesh Patel" userId="a66d4990ec83ac90" providerId="LiveId" clId="{B97F8FE2-9461-4CFE-A336-39272FD5B119}" dt="2021-09-21T09:23:33.100" v="42898" actId="2711"/>
          <ac:spMkLst>
            <pc:docMk/>
            <pc:sldMk cId="1789404604" sldId="316"/>
            <ac:spMk id="9" creationId="{00000000-0000-0000-0000-000000000000}"/>
          </ac:spMkLst>
        </pc:spChg>
        <pc:spChg chg="mod">
          <ac:chgData name="Minesh Patel" userId="a66d4990ec83ac90" providerId="LiveId" clId="{B97F8FE2-9461-4CFE-A336-39272FD5B119}" dt="2021-09-21T09:23:33.100" v="42898" actId="2711"/>
          <ac:spMkLst>
            <pc:docMk/>
            <pc:sldMk cId="1789404604" sldId="316"/>
            <ac:spMk id="10" creationId="{00000000-0000-0000-0000-000000000000}"/>
          </ac:spMkLst>
        </pc:spChg>
        <pc:spChg chg="add del mod">
          <ac:chgData name="Minesh Patel" userId="a66d4990ec83ac90" providerId="LiveId" clId="{B97F8FE2-9461-4CFE-A336-39272FD5B119}" dt="2021-09-21T09:23:29.653" v="42897" actId="22"/>
          <ac:spMkLst>
            <pc:docMk/>
            <pc:sldMk cId="1789404604" sldId="316"/>
            <ac:spMk id="11" creationId="{795DE455-13DC-4672-B9F4-636A1D74E74E}"/>
          </ac:spMkLst>
        </pc:spChg>
        <pc:spChg chg="mod">
          <ac:chgData name="Minesh Patel" userId="a66d4990ec83ac90" providerId="LiveId" clId="{B97F8FE2-9461-4CFE-A336-39272FD5B119}" dt="2021-09-21T09:55:10.523" v="43166"/>
          <ac:spMkLst>
            <pc:docMk/>
            <pc:sldMk cId="1789404604" sldId="316"/>
            <ac:spMk id="13" creationId="{8ED22734-337C-4AB1-A1C1-68EEF70F004F}"/>
          </ac:spMkLst>
        </pc:spChg>
        <pc:spChg chg="mod">
          <ac:chgData name="Minesh Patel" userId="a66d4990ec83ac90" providerId="LiveId" clId="{B97F8FE2-9461-4CFE-A336-39272FD5B119}" dt="2021-09-21T09:55:10.523" v="43166"/>
          <ac:spMkLst>
            <pc:docMk/>
            <pc:sldMk cId="1789404604" sldId="316"/>
            <ac:spMk id="14" creationId="{359FE0B2-3F83-4B86-853A-0624F6875B2E}"/>
          </ac:spMkLst>
        </pc:spChg>
        <pc:spChg chg="mod">
          <ac:chgData name="Minesh Patel" userId="a66d4990ec83ac90" providerId="LiveId" clId="{B97F8FE2-9461-4CFE-A336-39272FD5B119}" dt="2021-09-21T09:55:10.523" v="43166"/>
          <ac:spMkLst>
            <pc:docMk/>
            <pc:sldMk cId="1789404604" sldId="316"/>
            <ac:spMk id="15" creationId="{FED4A117-EA77-4A3C-A9C9-8476E6478BEC}"/>
          </ac:spMkLst>
        </pc:spChg>
        <pc:spChg chg="mod">
          <ac:chgData name="Minesh Patel" userId="a66d4990ec83ac90" providerId="LiveId" clId="{B97F8FE2-9461-4CFE-A336-39272FD5B119}" dt="2021-09-21T09:55:10.523" v="43166"/>
          <ac:spMkLst>
            <pc:docMk/>
            <pc:sldMk cId="1789404604" sldId="316"/>
            <ac:spMk id="16" creationId="{4DAEB9FA-8FAE-4E86-8B01-DAF59E591A0D}"/>
          </ac:spMkLst>
        </pc:spChg>
        <pc:spChg chg="mod">
          <ac:chgData name="Minesh Patel" userId="a66d4990ec83ac90" providerId="LiveId" clId="{B97F8FE2-9461-4CFE-A336-39272FD5B119}" dt="2021-09-21T09:55:10.523" v="43166"/>
          <ac:spMkLst>
            <pc:docMk/>
            <pc:sldMk cId="1789404604" sldId="316"/>
            <ac:spMk id="17" creationId="{A56C5653-2F38-4802-9458-46A1C02CBBF7}"/>
          </ac:spMkLst>
        </pc:spChg>
        <pc:spChg chg="add mod">
          <ac:chgData name="Minesh Patel" userId="a66d4990ec83ac90" providerId="LiveId" clId="{B97F8FE2-9461-4CFE-A336-39272FD5B119}" dt="2021-09-21T10:06:59.315" v="43347"/>
          <ac:spMkLst>
            <pc:docMk/>
            <pc:sldMk cId="1789404604" sldId="316"/>
            <ac:spMk id="18" creationId="{8AD6BC15-A469-45DA-A4BF-73D167B56C7C}"/>
          </ac:spMkLst>
        </pc:spChg>
        <pc:grpChg chg="add mod">
          <ac:chgData name="Minesh Patel" userId="a66d4990ec83ac90" providerId="LiveId" clId="{B97F8FE2-9461-4CFE-A336-39272FD5B119}" dt="2021-09-21T09:55:10.523" v="43166"/>
          <ac:grpSpMkLst>
            <pc:docMk/>
            <pc:sldMk cId="1789404604" sldId="316"/>
            <ac:grpSpMk id="12" creationId="{3CC0D4A7-33AE-457F-86C1-CFC7C11B9D31}"/>
          </ac:grpSpMkLst>
        </pc:grpChg>
      </pc:sldChg>
      <pc:sldChg chg="addSp modSp add mod">
        <pc:chgData name="Minesh Patel" userId="a66d4990ec83ac90" providerId="LiveId" clId="{B97F8FE2-9461-4CFE-A336-39272FD5B119}" dt="2021-09-21T10:06:58.198" v="43345"/>
        <pc:sldMkLst>
          <pc:docMk/>
          <pc:sldMk cId="165959764" sldId="317"/>
        </pc:sldMkLst>
        <pc:spChg chg="mod">
          <ac:chgData name="Minesh Patel" userId="a66d4990ec83ac90" providerId="LiveId" clId="{B97F8FE2-9461-4CFE-A336-39272FD5B119}" dt="2021-09-21T09:55:04.224" v="43164"/>
          <ac:spMkLst>
            <pc:docMk/>
            <pc:sldMk cId="165959764" sldId="317"/>
            <ac:spMk id="6" creationId="{2AD034AB-3063-4E94-AF96-8CF3208D0179}"/>
          </ac:spMkLst>
        </pc:spChg>
        <pc:spChg chg="mod">
          <ac:chgData name="Minesh Patel" userId="a66d4990ec83ac90" providerId="LiveId" clId="{B97F8FE2-9461-4CFE-A336-39272FD5B119}" dt="2021-09-21T09:55:04.224" v="43164"/>
          <ac:spMkLst>
            <pc:docMk/>
            <pc:sldMk cId="165959764" sldId="317"/>
            <ac:spMk id="7" creationId="{EB27F692-B3F8-446E-91FD-72239D6EF495}"/>
          </ac:spMkLst>
        </pc:spChg>
        <pc:spChg chg="mod">
          <ac:chgData name="Minesh Patel" userId="a66d4990ec83ac90" providerId="LiveId" clId="{B97F8FE2-9461-4CFE-A336-39272FD5B119}" dt="2021-09-21T09:55:04.224" v="43164"/>
          <ac:spMkLst>
            <pc:docMk/>
            <pc:sldMk cId="165959764" sldId="317"/>
            <ac:spMk id="8" creationId="{BB9B2ED1-A3C6-4453-9625-9F1B09946393}"/>
          </ac:spMkLst>
        </pc:spChg>
        <pc:spChg chg="mod">
          <ac:chgData name="Minesh Patel" userId="a66d4990ec83ac90" providerId="LiveId" clId="{B97F8FE2-9461-4CFE-A336-39272FD5B119}" dt="2021-09-21T09:55:04.224" v="43164"/>
          <ac:spMkLst>
            <pc:docMk/>
            <pc:sldMk cId="165959764" sldId="317"/>
            <ac:spMk id="9" creationId="{6530918A-0661-4486-9A96-08033D109FD3}"/>
          </ac:spMkLst>
        </pc:spChg>
        <pc:spChg chg="mod">
          <ac:chgData name="Minesh Patel" userId="a66d4990ec83ac90" providerId="LiveId" clId="{B97F8FE2-9461-4CFE-A336-39272FD5B119}" dt="2021-09-21T09:55:04.224" v="43164"/>
          <ac:spMkLst>
            <pc:docMk/>
            <pc:sldMk cId="165959764" sldId="317"/>
            <ac:spMk id="10" creationId="{DBFFE391-9625-4D47-816F-485A4DB27237}"/>
          </ac:spMkLst>
        </pc:spChg>
        <pc:spChg chg="add mod">
          <ac:chgData name="Minesh Patel" userId="a66d4990ec83ac90" providerId="LiveId" clId="{B97F8FE2-9461-4CFE-A336-39272FD5B119}" dt="2021-09-21T10:06:58.198" v="43345"/>
          <ac:spMkLst>
            <pc:docMk/>
            <pc:sldMk cId="165959764" sldId="317"/>
            <ac:spMk id="11" creationId="{02FDDB01-5C83-4EBC-9808-A3DE9A78D82A}"/>
          </ac:spMkLst>
        </pc:spChg>
        <pc:spChg chg="mod">
          <ac:chgData name="Minesh Patel" userId="a66d4990ec83ac90" providerId="LiveId" clId="{B97F8FE2-9461-4CFE-A336-39272FD5B119}" dt="2021-09-21T09:20:13.600" v="42867" actId="108"/>
          <ac:spMkLst>
            <pc:docMk/>
            <pc:sldMk cId="165959764" sldId="317"/>
            <ac:spMk id="22" creationId="{00000000-0000-0000-0000-000000000000}"/>
          </ac:spMkLst>
        </pc:spChg>
        <pc:grpChg chg="add mod">
          <ac:chgData name="Minesh Patel" userId="a66d4990ec83ac90" providerId="LiveId" clId="{B97F8FE2-9461-4CFE-A336-39272FD5B119}" dt="2021-09-21T09:55:04.224" v="43164"/>
          <ac:grpSpMkLst>
            <pc:docMk/>
            <pc:sldMk cId="165959764" sldId="317"/>
            <ac:grpSpMk id="5" creationId="{7DBAE694-B847-47F2-85CD-670AD207A1BC}"/>
          </ac:grpSpMkLst>
        </pc:grpChg>
      </pc:sldChg>
      <pc:sldChg chg="add">
        <pc:chgData name="Minesh Patel" userId="a66d4990ec83ac90" providerId="LiveId" clId="{B97F8FE2-9461-4CFE-A336-39272FD5B119}" dt="2021-09-21T09:03:15.862" v="42720"/>
        <pc:sldMkLst>
          <pc:docMk/>
          <pc:sldMk cId="3420885591" sldId="318"/>
        </pc:sldMkLst>
      </pc:sldChg>
      <pc:sldChg chg="addSp modSp add">
        <pc:chgData name="Minesh Patel" userId="a66d4990ec83ac90" providerId="LiveId" clId="{B97F8FE2-9461-4CFE-A336-39272FD5B119}" dt="2021-09-21T10:06:38.010" v="43324"/>
        <pc:sldMkLst>
          <pc:docMk/>
          <pc:sldMk cId="1809286682" sldId="319"/>
        </pc:sldMkLst>
        <pc:spChg chg="mod">
          <ac:chgData name="Minesh Patel" userId="a66d4990ec83ac90" providerId="LiveId" clId="{B97F8FE2-9461-4CFE-A336-39272FD5B119}" dt="2021-09-21T09:53:41.004" v="43138"/>
          <ac:spMkLst>
            <pc:docMk/>
            <pc:sldMk cId="1809286682" sldId="319"/>
            <ac:spMk id="6" creationId="{62BB1C22-B9D8-4C08-A5AA-DC7374EEAC06}"/>
          </ac:spMkLst>
        </pc:spChg>
        <pc:spChg chg="mod">
          <ac:chgData name="Minesh Patel" userId="a66d4990ec83ac90" providerId="LiveId" clId="{B97F8FE2-9461-4CFE-A336-39272FD5B119}" dt="2021-09-21T09:53:41.004" v="43138"/>
          <ac:spMkLst>
            <pc:docMk/>
            <pc:sldMk cId="1809286682" sldId="319"/>
            <ac:spMk id="7" creationId="{883DB14D-D9CA-416E-9C83-0C57503DD901}"/>
          </ac:spMkLst>
        </pc:spChg>
        <pc:spChg chg="mod">
          <ac:chgData name="Minesh Patel" userId="a66d4990ec83ac90" providerId="LiveId" clId="{B97F8FE2-9461-4CFE-A336-39272FD5B119}" dt="2021-09-21T09:53:41.004" v="43138"/>
          <ac:spMkLst>
            <pc:docMk/>
            <pc:sldMk cId="1809286682" sldId="319"/>
            <ac:spMk id="8" creationId="{B07499CF-9F71-4D4C-B411-570B7694EB30}"/>
          </ac:spMkLst>
        </pc:spChg>
        <pc:spChg chg="mod">
          <ac:chgData name="Minesh Patel" userId="a66d4990ec83ac90" providerId="LiveId" clId="{B97F8FE2-9461-4CFE-A336-39272FD5B119}" dt="2021-09-21T09:10:55.421" v="42753" actId="404"/>
          <ac:spMkLst>
            <pc:docMk/>
            <pc:sldMk cId="1809286682" sldId="319"/>
            <ac:spMk id="9" creationId="{00000000-0000-0000-0000-000000000000}"/>
          </ac:spMkLst>
        </pc:spChg>
        <pc:spChg chg="mod">
          <ac:chgData name="Minesh Patel" userId="a66d4990ec83ac90" providerId="LiveId" clId="{B97F8FE2-9461-4CFE-A336-39272FD5B119}" dt="2021-09-21T09:53:41.004" v="43138"/>
          <ac:spMkLst>
            <pc:docMk/>
            <pc:sldMk cId="1809286682" sldId="319"/>
            <ac:spMk id="10" creationId="{A251FA1D-B01F-40B2-B7EE-A38B0EC65B98}"/>
          </ac:spMkLst>
        </pc:spChg>
        <pc:spChg chg="mod">
          <ac:chgData name="Minesh Patel" userId="a66d4990ec83ac90" providerId="LiveId" clId="{B97F8FE2-9461-4CFE-A336-39272FD5B119}" dt="2021-09-21T09:53:41.004" v="43138"/>
          <ac:spMkLst>
            <pc:docMk/>
            <pc:sldMk cId="1809286682" sldId="319"/>
            <ac:spMk id="11" creationId="{D522FA16-1920-4849-A88B-857ED2F3D3E0}"/>
          </ac:spMkLst>
        </pc:spChg>
        <pc:spChg chg="add mod">
          <ac:chgData name="Minesh Patel" userId="a66d4990ec83ac90" providerId="LiveId" clId="{B97F8FE2-9461-4CFE-A336-39272FD5B119}" dt="2021-09-21T10:06:38.010" v="43324"/>
          <ac:spMkLst>
            <pc:docMk/>
            <pc:sldMk cId="1809286682" sldId="319"/>
            <ac:spMk id="12" creationId="{8A5898EA-1AA4-424F-87EB-2063915C92BE}"/>
          </ac:spMkLst>
        </pc:spChg>
        <pc:grpChg chg="add mod">
          <ac:chgData name="Minesh Patel" userId="a66d4990ec83ac90" providerId="LiveId" clId="{B97F8FE2-9461-4CFE-A336-39272FD5B119}" dt="2021-09-21T09:53:41.004" v="43138"/>
          <ac:grpSpMkLst>
            <pc:docMk/>
            <pc:sldMk cId="1809286682" sldId="319"/>
            <ac:grpSpMk id="5" creationId="{9B56C408-82A6-45E0-8FC0-196B54D52948}"/>
          </ac:grpSpMkLst>
        </pc:grpChg>
      </pc:sldChg>
      <pc:sldChg chg="add">
        <pc:chgData name="Minesh Patel" userId="a66d4990ec83ac90" providerId="LiveId" clId="{B97F8FE2-9461-4CFE-A336-39272FD5B119}" dt="2021-09-21T09:03:15.862" v="42720"/>
        <pc:sldMkLst>
          <pc:docMk/>
          <pc:sldMk cId="3386769205" sldId="320"/>
        </pc:sldMkLst>
      </pc:sldChg>
      <pc:sldChg chg="addSp modSp add mod">
        <pc:chgData name="Minesh Patel" userId="a66d4990ec83ac90" providerId="LiveId" clId="{B97F8FE2-9461-4CFE-A336-39272FD5B119}" dt="2021-09-21T10:06:54.384" v="43341"/>
        <pc:sldMkLst>
          <pc:docMk/>
          <pc:sldMk cId="462705924" sldId="321"/>
        </pc:sldMkLst>
        <pc:spChg chg="mod">
          <ac:chgData name="Minesh Patel" userId="a66d4990ec83ac90" providerId="LiveId" clId="{B97F8FE2-9461-4CFE-A336-39272FD5B119}" dt="2021-09-21T09:22:19.595" v="42890" actId="2711"/>
          <ac:spMkLst>
            <pc:docMk/>
            <pc:sldMk cId="462705924" sldId="321"/>
            <ac:spMk id="8" creationId="{00000000-0000-0000-0000-000000000000}"/>
          </ac:spMkLst>
        </pc:spChg>
        <pc:spChg chg="mod">
          <ac:chgData name="Minesh Patel" userId="a66d4990ec83ac90" providerId="LiveId" clId="{B97F8FE2-9461-4CFE-A336-39272FD5B119}" dt="2021-09-21T09:22:19.595" v="42890" actId="2711"/>
          <ac:spMkLst>
            <pc:docMk/>
            <pc:sldMk cId="462705924" sldId="321"/>
            <ac:spMk id="9" creationId="{00000000-0000-0000-0000-000000000000}"/>
          </ac:spMkLst>
        </pc:spChg>
        <pc:spChg chg="mod">
          <ac:chgData name="Minesh Patel" userId="a66d4990ec83ac90" providerId="LiveId" clId="{B97F8FE2-9461-4CFE-A336-39272FD5B119}" dt="2021-09-21T09:22:19.595" v="42890" actId="2711"/>
          <ac:spMkLst>
            <pc:docMk/>
            <pc:sldMk cId="462705924" sldId="321"/>
            <ac:spMk id="16" creationId="{00000000-0000-0000-0000-000000000000}"/>
          </ac:spMkLst>
        </pc:spChg>
        <pc:spChg chg="mod">
          <ac:chgData name="Minesh Patel" userId="a66d4990ec83ac90" providerId="LiveId" clId="{B97F8FE2-9461-4CFE-A336-39272FD5B119}" dt="2021-09-21T09:22:19.595" v="42890" actId="2711"/>
          <ac:spMkLst>
            <pc:docMk/>
            <pc:sldMk cId="462705924" sldId="321"/>
            <ac:spMk id="17" creationId="{00000000-0000-0000-0000-000000000000}"/>
          </ac:spMkLst>
        </pc:spChg>
        <pc:spChg chg="mod">
          <ac:chgData name="Minesh Patel" userId="a66d4990ec83ac90" providerId="LiveId" clId="{B97F8FE2-9461-4CFE-A336-39272FD5B119}" dt="2021-09-21T09:54:50.671" v="43160"/>
          <ac:spMkLst>
            <pc:docMk/>
            <pc:sldMk cId="462705924" sldId="321"/>
            <ac:spMk id="21" creationId="{E97952B8-8148-474D-8DB7-969C29DAA156}"/>
          </ac:spMkLst>
        </pc:spChg>
        <pc:spChg chg="mod">
          <ac:chgData name="Minesh Patel" userId="a66d4990ec83ac90" providerId="LiveId" clId="{B97F8FE2-9461-4CFE-A336-39272FD5B119}" dt="2021-09-21T09:22:19.595" v="42890" actId="2711"/>
          <ac:spMkLst>
            <pc:docMk/>
            <pc:sldMk cId="462705924" sldId="321"/>
            <ac:spMk id="22" creationId="{00000000-0000-0000-0000-000000000000}"/>
          </ac:spMkLst>
        </pc:spChg>
        <pc:spChg chg="mod">
          <ac:chgData name="Minesh Patel" userId="a66d4990ec83ac90" providerId="LiveId" clId="{B97F8FE2-9461-4CFE-A336-39272FD5B119}" dt="2021-09-21T09:54:50.671" v="43160"/>
          <ac:spMkLst>
            <pc:docMk/>
            <pc:sldMk cId="462705924" sldId="321"/>
            <ac:spMk id="23" creationId="{3150C97E-8CBD-40BB-B569-281D08621E78}"/>
          </ac:spMkLst>
        </pc:spChg>
        <pc:spChg chg="mod">
          <ac:chgData name="Minesh Patel" userId="a66d4990ec83ac90" providerId="LiveId" clId="{B97F8FE2-9461-4CFE-A336-39272FD5B119}" dt="2021-09-21T09:54:50.671" v="43160"/>
          <ac:spMkLst>
            <pc:docMk/>
            <pc:sldMk cId="462705924" sldId="321"/>
            <ac:spMk id="24" creationId="{28865C6D-2620-4CAD-A119-78F932CF62FD}"/>
          </ac:spMkLst>
        </pc:spChg>
        <pc:spChg chg="mod">
          <ac:chgData name="Minesh Patel" userId="a66d4990ec83ac90" providerId="LiveId" clId="{B97F8FE2-9461-4CFE-A336-39272FD5B119}" dt="2021-09-21T09:54:50.671" v="43160"/>
          <ac:spMkLst>
            <pc:docMk/>
            <pc:sldMk cId="462705924" sldId="321"/>
            <ac:spMk id="25" creationId="{EA959601-AFEB-4A3B-9563-1DB1D623CEB0}"/>
          </ac:spMkLst>
        </pc:spChg>
        <pc:spChg chg="mod">
          <ac:chgData name="Minesh Patel" userId="a66d4990ec83ac90" providerId="LiveId" clId="{B97F8FE2-9461-4CFE-A336-39272FD5B119}" dt="2021-09-21T09:54:50.671" v="43160"/>
          <ac:spMkLst>
            <pc:docMk/>
            <pc:sldMk cId="462705924" sldId="321"/>
            <ac:spMk id="26" creationId="{0905B86B-646A-45F9-A00D-00907A7BAF02}"/>
          </ac:spMkLst>
        </pc:spChg>
        <pc:spChg chg="add mod">
          <ac:chgData name="Minesh Patel" userId="a66d4990ec83ac90" providerId="LiveId" clId="{B97F8FE2-9461-4CFE-A336-39272FD5B119}" dt="2021-09-21T10:06:54.384" v="43341"/>
          <ac:spMkLst>
            <pc:docMk/>
            <pc:sldMk cId="462705924" sldId="321"/>
            <ac:spMk id="27" creationId="{C000CE18-0594-4BB3-9721-9DD42EA0FE1E}"/>
          </ac:spMkLst>
        </pc:spChg>
        <pc:spChg chg="mod">
          <ac:chgData name="Minesh Patel" userId="a66d4990ec83ac90" providerId="LiveId" clId="{B97F8FE2-9461-4CFE-A336-39272FD5B119}" dt="2021-09-21T09:22:19.595" v="42890" actId="2711"/>
          <ac:spMkLst>
            <pc:docMk/>
            <pc:sldMk cId="462705924" sldId="321"/>
            <ac:spMk id="107" creationId="{00000000-0000-0000-0000-000000000000}"/>
          </ac:spMkLst>
        </pc:spChg>
        <pc:spChg chg="mod">
          <ac:chgData name="Minesh Patel" userId="a66d4990ec83ac90" providerId="LiveId" clId="{B97F8FE2-9461-4CFE-A336-39272FD5B119}" dt="2021-09-21T09:22:19.595" v="42890" actId="2711"/>
          <ac:spMkLst>
            <pc:docMk/>
            <pc:sldMk cId="462705924" sldId="321"/>
            <ac:spMk id="112" creationId="{00000000-0000-0000-0000-000000000000}"/>
          </ac:spMkLst>
        </pc:spChg>
        <pc:grpChg chg="mod">
          <ac:chgData name="Minesh Patel" userId="a66d4990ec83ac90" providerId="LiveId" clId="{B97F8FE2-9461-4CFE-A336-39272FD5B119}" dt="2021-09-21T09:22:19.595" v="42890" actId="2711"/>
          <ac:grpSpMkLst>
            <pc:docMk/>
            <pc:sldMk cId="462705924" sldId="321"/>
            <ac:grpSpMk id="15" creationId="{00000000-0000-0000-0000-000000000000}"/>
          </ac:grpSpMkLst>
        </pc:grpChg>
        <pc:grpChg chg="add mod">
          <ac:chgData name="Minesh Patel" userId="a66d4990ec83ac90" providerId="LiveId" clId="{B97F8FE2-9461-4CFE-A336-39272FD5B119}" dt="2021-09-21T09:54:50.671" v="43160"/>
          <ac:grpSpMkLst>
            <pc:docMk/>
            <pc:sldMk cId="462705924" sldId="321"/>
            <ac:grpSpMk id="20" creationId="{2808BC94-6111-40AF-B67C-FD8AD1CFE0F9}"/>
          </ac:grpSpMkLst>
        </pc:grpChg>
        <pc:grpChg chg="mod">
          <ac:chgData name="Minesh Patel" userId="a66d4990ec83ac90" providerId="LiveId" clId="{B97F8FE2-9461-4CFE-A336-39272FD5B119}" dt="2021-09-21T09:22:19.595" v="42890" actId="2711"/>
          <ac:grpSpMkLst>
            <pc:docMk/>
            <pc:sldMk cId="462705924" sldId="321"/>
            <ac:grpSpMk id="31" creationId="{00000000-0000-0000-0000-000000000000}"/>
          </ac:grpSpMkLst>
        </pc:grpChg>
        <pc:grpChg chg="mod">
          <ac:chgData name="Minesh Patel" userId="a66d4990ec83ac90" providerId="LiveId" clId="{B97F8FE2-9461-4CFE-A336-39272FD5B119}" dt="2021-09-21T09:22:19.595" v="42890" actId="2711"/>
          <ac:grpSpMkLst>
            <pc:docMk/>
            <pc:sldMk cId="462705924" sldId="321"/>
            <ac:grpSpMk id="109" creationId="{00000000-0000-0000-0000-000000000000}"/>
          </ac:grpSpMkLst>
        </pc:grpChg>
        <pc:cxnChg chg="mod">
          <ac:chgData name="Minesh Patel" userId="a66d4990ec83ac90" providerId="LiveId" clId="{B97F8FE2-9461-4CFE-A336-39272FD5B119}" dt="2021-09-21T09:22:19.595" v="42890" actId="2711"/>
          <ac:cxnSpMkLst>
            <pc:docMk/>
            <pc:sldMk cId="462705924" sldId="321"/>
            <ac:cxnSpMk id="5" creationId="{00000000-0000-0000-0000-000000000000}"/>
          </ac:cxnSpMkLst>
        </pc:cxnChg>
        <pc:cxnChg chg="mod">
          <ac:chgData name="Minesh Patel" userId="a66d4990ec83ac90" providerId="LiveId" clId="{B97F8FE2-9461-4CFE-A336-39272FD5B119}" dt="2021-09-21T09:22:19.595" v="42890" actId="2711"/>
          <ac:cxnSpMkLst>
            <pc:docMk/>
            <pc:sldMk cId="462705924" sldId="321"/>
            <ac:cxnSpMk id="7" creationId="{00000000-0000-0000-0000-000000000000}"/>
          </ac:cxnSpMkLst>
        </pc:cxnChg>
        <pc:cxnChg chg="mod">
          <ac:chgData name="Minesh Patel" userId="a66d4990ec83ac90" providerId="LiveId" clId="{B97F8FE2-9461-4CFE-A336-39272FD5B119}" dt="2021-09-21T09:22:19.595" v="42890" actId="2711"/>
          <ac:cxnSpMkLst>
            <pc:docMk/>
            <pc:sldMk cId="462705924" sldId="321"/>
            <ac:cxnSpMk id="108" creationId="{00000000-0000-0000-0000-000000000000}"/>
          </ac:cxnSpMkLst>
        </pc:cxnChg>
        <pc:cxnChg chg="mod">
          <ac:chgData name="Minesh Patel" userId="a66d4990ec83ac90" providerId="LiveId" clId="{B97F8FE2-9461-4CFE-A336-39272FD5B119}" dt="2021-09-21T09:22:19.595" v="42890" actId="2711"/>
          <ac:cxnSpMkLst>
            <pc:docMk/>
            <pc:sldMk cId="462705924" sldId="321"/>
            <ac:cxnSpMk id="113" creationId="{00000000-0000-0000-0000-000000000000}"/>
          </ac:cxnSpMkLst>
        </pc:cxnChg>
      </pc:sldChg>
      <pc:sldChg chg="addSp modSp add mod">
        <pc:chgData name="Minesh Patel" userId="a66d4990ec83ac90" providerId="LiveId" clId="{B97F8FE2-9461-4CFE-A336-39272FD5B119}" dt="2021-09-21T10:06:44.706" v="43330"/>
        <pc:sldMkLst>
          <pc:docMk/>
          <pc:sldMk cId="209636962" sldId="322"/>
        </pc:sldMkLst>
        <pc:spChg chg="mod">
          <ac:chgData name="Minesh Patel" userId="a66d4990ec83ac90" providerId="LiveId" clId="{B97F8FE2-9461-4CFE-A336-39272FD5B119}" dt="2021-09-21T09:16:36.956" v="42821" actId="2711"/>
          <ac:spMkLst>
            <pc:docMk/>
            <pc:sldMk cId="209636962" sldId="322"/>
            <ac:spMk id="4" creationId="{00000000-0000-0000-0000-000000000000}"/>
          </ac:spMkLst>
        </pc:spChg>
        <pc:spChg chg="mod">
          <ac:chgData name="Minesh Patel" userId="a66d4990ec83ac90" providerId="LiveId" clId="{B97F8FE2-9461-4CFE-A336-39272FD5B119}" dt="2021-09-21T09:16:36.956" v="42821" actId="2711"/>
          <ac:spMkLst>
            <pc:docMk/>
            <pc:sldMk cId="209636962" sldId="322"/>
            <ac:spMk id="5" creationId="{00000000-0000-0000-0000-000000000000}"/>
          </ac:spMkLst>
        </pc:spChg>
        <pc:spChg chg="mod">
          <ac:chgData name="Minesh Patel" userId="a66d4990ec83ac90" providerId="LiveId" clId="{B97F8FE2-9461-4CFE-A336-39272FD5B119}" dt="2021-09-21T09:16:36.956" v="42821" actId="2711"/>
          <ac:spMkLst>
            <pc:docMk/>
            <pc:sldMk cId="209636962" sldId="322"/>
            <ac:spMk id="6" creationId="{00000000-0000-0000-0000-000000000000}"/>
          </ac:spMkLst>
        </pc:spChg>
        <pc:spChg chg="mod">
          <ac:chgData name="Minesh Patel" userId="a66d4990ec83ac90" providerId="LiveId" clId="{B97F8FE2-9461-4CFE-A336-39272FD5B119}" dt="2021-09-21T09:16:36.956" v="42821" actId="2711"/>
          <ac:spMkLst>
            <pc:docMk/>
            <pc:sldMk cId="209636962" sldId="322"/>
            <ac:spMk id="7" creationId="{00000000-0000-0000-0000-000000000000}"/>
          </ac:spMkLst>
        </pc:spChg>
        <pc:spChg chg="mod">
          <ac:chgData name="Minesh Patel" userId="a66d4990ec83ac90" providerId="LiveId" clId="{B97F8FE2-9461-4CFE-A336-39272FD5B119}" dt="2021-09-21T09:16:36.956" v="42821" actId="2711"/>
          <ac:spMkLst>
            <pc:docMk/>
            <pc:sldMk cId="209636962" sldId="322"/>
            <ac:spMk id="8" creationId="{00000000-0000-0000-0000-000000000000}"/>
          </ac:spMkLst>
        </pc:spChg>
        <pc:spChg chg="mod">
          <ac:chgData name="Minesh Patel" userId="a66d4990ec83ac90" providerId="LiveId" clId="{B97F8FE2-9461-4CFE-A336-39272FD5B119}" dt="2021-09-21T09:16:36.956" v="42821" actId="2711"/>
          <ac:spMkLst>
            <pc:docMk/>
            <pc:sldMk cId="209636962" sldId="322"/>
            <ac:spMk id="9" creationId="{00000000-0000-0000-0000-000000000000}"/>
          </ac:spMkLst>
        </pc:spChg>
        <pc:spChg chg="mod">
          <ac:chgData name="Minesh Patel" userId="a66d4990ec83ac90" providerId="LiveId" clId="{B97F8FE2-9461-4CFE-A336-39272FD5B119}" dt="2021-09-21T09:16:36.956" v="42821" actId="2711"/>
          <ac:spMkLst>
            <pc:docMk/>
            <pc:sldMk cId="209636962" sldId="322"/>
            <ac:spMk id="10" creationId="{00000000-0000-0000-0000-000000000000}"/>
          </ac:spMkLst>
        </pc:spChg>
        <pc:spChg chg="mod">
          <ac:chgData name="Minesh Patel" userId="a66d4990ec83ac90" providerId="LiveId" clId="{B97F8FE2-9461-4CFE-A336-39272FD5B119}" dt="2021-09-21T09:54:02.960" v="43147"/>
          <ac:spMkLst>
            <pc:docMk/>
            <pc:sldMk cId="209636962" sldId="322"/>
            <ac:spMk id="12" creationId="{2AF7B497-314F-42D3-9EC6-3255725F6348}"/>
          </ac:spMkLst>
        </pc:spChg>
        <pc:spChg chg="mod">
          <ac:chgData name="Minesh Patel" userId="a66d4990ec83ac90" providerId="LiveId" clId="{B97F8FE2-9461-4CFE-A336-39272FD5B119}" dt="2021-09-21T09:54:02.960" v="43147"/>
          <ac:spMkLst>
            <pc:docMk/>
            <pc:sldMk cId="209636962" sldId="322"/>
            <ac:spMk id="13" creationId="{FFFAB45C-1329-4AF1-A227-EC00C3BAD9DF}"/>
          </ac:spMkLst>
        </pc:spChg>
        <pc:spChg chg="mod">
          <ac:chgData name="Minesh Patel" userId="a66d4990ec83ac90" providerId="LiveId" clId="{B97F8FE2-9461-4CFE-A336-39272FD5B119}" dt="2021-09-21T09:54:02.960" v="43147"/>
          <ac:spMkLst>
            <pc:docMk/>
            <pc:sldMk cId="209636962" sldId="322"/>
            <ac:spMk id="14" creationId="{AFB1FCE5-7569-4FBB-8DCF-2398C64FE146}"/>
          </ac:spMkLst>
        </pc:spChg>
        <pc:spChg chg="mod">
          <ac:chgData name="Minesh Patel" userId="a66d4990ec83ac90" providerId="LiveId" clId="{B97F8FE2-9461-4CFE-A336-39272FD5B119}" dt="2021-09-21T09:54:02.960" v="43147"/>
          <ac:spMkLst>
            <pc:docMk/>
            <pc:sldMk cId="209636962" sldId="322"/>
            <ac:spMk id="15" creationId="{DEAB8375-0A2B-4ED6-9BB4-412B801380AC}"/>
          </ac:spMkLst>
        </pc:spChg>
        <pc:spChg chg="mod">
          <ac:chgData name="Minesh Patel" userId="a66d4990ec83ac90" providerId="LiveId" clId="{B97F8FE2-9461-4CFE-A336-39272FD5B119}" dt="2021-09-21T09:54:02.960" v="43147"/>
          <ac:spMkLst>
            <pc:docMk/>
            <pc:sldMk cId="209636962" sldId="322"/>
            <ac:spMk id="16" creationId="{1DEC3DEA-94B3-4FE1-B47B-294D451C6C09}"/>
          </ac:spMkLst>
        </pc:spChg>
        <pc:spChg chg="add mod">
          <ac:chgData name="Minesh Patel" userId="a66d4990ec83ac90" providerId="LiveId" clId="{B97F8FE2-9461-4CFE-A336-39272FD5B119}" dt="2021-09-21T10:06:44.706" v="43330"/>
          <ac:spMkLst>
            <pc:docMk/>
            <pc:sldMk cId="209636962" sldId="322"/>
            <ac:spMk id="17" creationId="{3BC03BFD-30F0-4E4B-B292-F66508B1DDE2}"/>
          </ac:spMkLst>
        </pc:spChg>
        <pc:grpChg chg="add mod">
          <ac:chgData name="Minesh Patel" userId="a66d4990ec83ac90" providerId="LiveId" clId="{B97F8FE2-9461-4CFE-A336-39272FD5B119}" dt="2021-09-21T09:54:02.960" v="43147"/>
          <ac:grpSpMkLst>
            <pc:docMk/>
            <pc:sldMk cId="209636962" sldId="322"/>
            <ac:grpSpMk id="11" creationId="{6C51E352-2EE3-4225-BCDF-3AA438BA2602}"/>
          </ac:grpSpMkLst>
        </pc:grpChg>
      </pc:sldChg>
      <pc:sldChg chg="add">
        <pc:chgData name="Minesh Patel" userId="a66d4990ec83ac90" providerId="LiveId" clId="{B97F8FE2-9461-4CFE-A336-39272FD5B119}" dt="2021-09-21T09:03:15.862" v="42720"/>
        <pc:sldMkLst>
          <pc:docMk/>
          <pc:sldMk cId="3919356526" sldId="324"/>
        </pc:sldMkLst>
      </pc:sldChg>
      <pc:sldChg chg="add">
        <pc:chgData name="Minesh Patel" userId="a66d4990ec83ac90" providerId="LiveId" clId="{B97F8FE2-9461-4CFE-A336-39272FD5B119}" dt="2021-09-21T09:03:15.862" v="42720"/>
        <pc:sldMkLst>
          <pc:docMk/>
          <pc:sldMk cId="2685939861" sldId="325"/>
        </pc:sldMkLst>
      </pc:sldChg>
      <pc:sldChg chg="add">
        <pc:chgData name="Minesh Patel" userId="a66d4990ec83ac90" providerId="LiveId" clId="{B97F8FE2-9461-4CFE-A336-39272FD5B119}" dt="2021-09-21T09:03:15.862" v="42720"/>
        <pc:sldMkLst>
          <pc:docMk/>
          <pc:sldMk cId="2724378703" sldId="326"/>
        </pc:sldMkLst>
      </pc:sldChg>
      <pc:sldChg chg="addSp modSp add mod">
        <pc:chgData name="Minesh Patel" userId="a66d4990ec83ac90" providerId="LiveId" clId="{B97F8FE2-9461-4CFE-A336-39272FD5B119}" dt="2021-09-21T10:07:01.407" v="43349"/>
        <pc:sldMkLst>
          <pc:docMk/>
          <pc:sldMk cId="220434484" sldId="327"/>
        </pc:sldMkLst>
        <pc:spChg chg="mod">
          <ac:chgData name="Minesh Patel" userId="a66d4990ec83ac90" providerId="LiveId" clId="{B97F8FE2-9461-4CFE-A336-39272FD5B119}" dt="2021-09-21T09:55:13.358" v="43168"/>
          <ac:spMkLst>
            <pc:docMk/>
            <pc:sldMk cId="220434484" sldId="327"/>
            <ac:spMk id="5" creationId="{518AF58A-B71F-41F4-843A-69F2678E4039}"/>
          </ac:spMkLst>
        </pc:spChg>
        <pc:spChg chg="mod">
          <ac:chgData name="Minesh Patel" userId="a66d4990ec83ac90" providerId="LiveId" clId="{B97F8FE2-9461-4CFE-A336-39272FD5B119}" dt="2021-09-21T09:55:13.358" v="43168"/>
          <ac:spMkLst>
            <pc:docMk/>
            <pc:sldMk cId="220434484" sldId="327"/>
            <ac:spMk id="6" creationId="{886F0A4B-278C-4355-A548-8E2F7779F3EF}"/>
          </ac:spMkLst>
        </pc:spChg>
        <pc:spChg chg="mod">
          <ac:chgData name="Minesh Patel" userId="a66d4990ec83ac90" providerId="LiveId" clId="{B97F8FE2-9461-4CFE-A336-39272FD5B119}" dt="2021-09-21T09:55:13.358" v="43168"/>
          <ac:spMkLst>
            <pc:docMk/>
            <pc:sldMk cId="220434484" sldId="327"/>
            <ac:spMk id="7" creationId="{A515DF8E-8681-4E0D-934A-E4E9EE394C75}"/>
          </ac:spMkLst>
        </pc:spChg>
        <pc:spChg chg="mod">
          <ac:chgData name="Minesh Patel" userId="a66d4990ec83ac90" providerId="LiveId" clId="{B97F8FE2-9461-4CFE-A336-39272FD5B119}" dt="2021-09-21T09:55:13.358" v="43168"/>
          <ac:spMkLst>
            <pc:docMk/>
            <pc:sldMk cId="220434484" sldId="327"/>
            <ac:spMk id="9" creationId="{1FA348F3-EE95-453F-BAEF-CB06DE62A499}"/>
          </ac:spMkLst>
        </pc:spChg>
        <pc:spChg chg="mod">
          <ac:chgData name="Minesh Patel" userId="a66d4990ec83ac90" providerId="LiveId" clId="{B97F8FE2-9461-4CFE-A336-39272FD5B119}" dt="2021-09-21T09:55:13.358" v="43168"/>
          <ac:spMkLst>
            <pc:docMk/>
            <pc:sldMk cId="220434484" sldId="327"/>
            <ac:spMk id="10" creationId="{C31D3D14-9DC8-4555-8546-97C3CFD0B7A3}"/>
          </ac:spMkLst>
        </pc:spChg>
        <pc:spChg chg="add mod">
          <ac:chgData name="Minesh Patel" userId="a66d4990ec83ac90" providerId="LiveId" clId="{B97F8FE2-9461-4CFE-A336-39272FD5B119}" dt="2021-09-21T10:07:01.407" v="43349"/>
          <ac:spMkLst>
            <pc:docMk/>
            <pc:sldMk cId="220434484" sldId="327"/>
            <ac:spMk id="11" creationId="{6CFAAACB-11FC-409B-8855-CF2D31A43D45}"/>
          </ac:spMkLst>
        </pc:spChg>
        <pc:spChg chg="mod">
          <ac:chgData name="Minesh Patel" userId="a66d4990ec83ac90" providerId="LiveId" clId="{B97F8FE2-9461-4CFE-A336-39272FD5B119}" dt="2021-09-21T09:20:22.219" v="42871" actId="108"/>
          <ac:spMkLst>
            <pc:docMk/>
            <pc:sldMk cId="220434484" sldId="327"/>
            <ac:spMk id="22" creationId="{00000000-0000-0000-0000-000000000000}"/>
          </ac:spMkLst>
        </pc:spChg>
        <pc:grpChg chg="add mod">
          <ac:chgData name="Minesh Patel" userId="a66d4990ec83ac90" providerId="LiveId" clId="{B97F8FE2-9461-4CFE-A336-39272FD5B119}" dt="2021-09-21T09:55:13.358" v="43168"/>
          <ac:grpSpMkLst>
            <pc:docMk/>
            <pc:sldMk cId="220434484" sldId="327"/>
            <ac:grpSpMk id="4" creationId="{E18822E8-43B6-4E02-A3C7-4B4E97165902}"/>
          </ac:grpSpMkLst>
        </pc:grpChg>
      </pc:sldChg>
      <pc:sldChg chg="addSp modSp add mod">
        <pc:chgData name="Minesh Patel" userId="a66d4990ec83ac90" providerId="LiveId" clId="{B97F8FE2-9461-4CFE-A336-39272FD5B119}" dt="2021-09-21T10:07:02.229" v="43350"/>
        <pc:sldMkLst>
          <pc:docMk/>
          <pc:sldMk cId="168705547" sldId="328"/>
        </pc:sldMkLst>
        <pc:spChg chg="mod">
          <ac:chgData name="Minesh Patel" userId="a66d4990ec83ac90" providerId="LiveId" clId="{B97F8FE2-9461-4CFE-A336-39272FD5B119}" dt="2021-09-21T09:55:32.139" v="43171" actId="1076"/>
          <ac:spMkLst>
            <pc:docMk/>
            <pc:sldMk cId="168705547" sldId="328"/>
            <ac:spMk id="10" creationId="{00000000-0000-0000-0000-000000000000}"/>
          </ac:spMkLst>
        </pc:spChg>
        <pc:spChg chg="mod">
          <ac:chgData name="Minesh Patel" userId="a66d4990ec83ac90" providerId="LiveId" clId="{B97F8FE2-9461-4CFE-A336-39272FD5B119}" dt="2021-09-21T09:55:32.139" v="43171" actId="1076"/>
          <ac:spMkLst>
            <pc:docMk/>
            <pc:sldMk cId="168705547" sldId="328"/>
            <ac:spMk id="17" creationId="{00000000-0000-0000-0000-000000000000}"/>
          </ac:spMkLst>
        </pc:spChg>
        <pc:spChg chg="mod">
          <ac:chgData name="Minesh Patel" userId="a66d4990ec83ac90" providerId="LiveId" clId="{B97F8FE2-9461-4CFE-A336-39272FD5B119}" dt="2021-09-21T09:55:32.139" v="43171" actId="1076"/>
          <ac:spMkLst>
            <pc:docMk/>
            <pc:sldMk cId="168705547" sldId="328"/>
            <ac:spMk id="21" creationId="{00000000-0000-0000-0000-000000000000}"/>
          </ac:spMkLst>
        </pc:spChg>
        <pc:spChg chg="mod">
          <ac:chgData name="Minesh Patel" userId="a66d4990ec83ac90" providerId="LiveId" clId="{B97F8FE2-9461-4CFE-A336-39272FD5B119}" dt="2021-09-21T09:23:45.022" v="42899" actId="2711"/>
          <ac:spMkLst>
            <pc:docMk/>
            <pc:sldMk cId="168705547" sldId="328"/>
            <ac:spMk id="22" creationId="{00000000-0000-0000-0000-000000000000}"/>
          </ac:spMkLst>
        </pc:spChg>
        <pc:spChg chg="mod">
          <ac:chgData name="Minesh Patel" userId="a66d4990ec83ac90" providerId="LiveId" clId="{B97F8FE2-9461-4CFE-A336-39272FD5B119}" dt="2021-09-21T09:55:15.012" v="43169"/>
          <ac:spMkLst>
            <pc:docMk/>
            <pc:sldMk cId="168705547" sldId="328"/>
            <ac:spMk id="25" creationId="{412500A2-12D8-4855-B5FD-0E27EF72DD85}"/>
          </ac:spMkLst>
        </pc:spChg>
        <pc:spChg chg="mod">
          <ac:chgData name="Minesh Patel" userId="a66d4990ec83ac90" providerId="LiveId" clId="{B97F8FE2-9461-4CFE-A336-39272FD5B119}" dt="2021-09-21T09:55:15.012" v="43169"/>
          <ac:spMkLst>
            <pc:docMk/>
            <pc:sldMk cId="168705547" sldId="328"/>
            <ac:spMk id="26" creationId="{A96A88AA-B890-4518-B973-02966BECAA1B}"/>
          </ac:spMkLst>
        </pc:spChg>
        <pc:spChg chg="mod">
          <ac:chgData name="Minesh Patel" userId="a66d4990ec83ac90" providerId="LiveId" clId="{B97F8FE2-9461-4CFE-A336-39272FD5B119}" dt="2021-09-21T09:55:15.012" v="43169"/>
          <ac:spMkLst>
            <pc:docMk/>
            <pc:sldMk cId="168705547" sldId="328"/>
            <ac:spMk id="29" creationId="{5CA9EE14-5265-4640-86B5-D4CBF926092C}"/>
          </ac:spMkLst>
        </pc:spChg>
        <pc:spChg chg="mod">
          <ac:chgData name="Minesh Patel" userId="a66d4990ec83ac90" providerId="LiveId" clId="{B97F8FE2-9461-4CFE-A336-39272FD5B119}" dt="2021-09-21T09:55:15.012" v="43169"/>
          <ac:spMkLst>
            <pc:docMk/>
            <pc:sldMk cId="168705547" sldId="328"/>
            <ac:spMk id="30" creationId="{13F5FB87-3005-463C-A269-45AA6D4C983D}"/>
          </ac:spMkLst>
        </pc:spChg>
        <pc:spChg chg="mod">
          <ac:chgData name="Minesh Patel" userId="a66d4990ec83ac90" providerId="LiveId" clId="{B97F8FE2-9461-4CFE-A336-39272FD5B119}" dt="2021-09-21T09:55:15.012" v="43169"/>
          <ac:spMkLst>
            <pc:docMk/>
            <pc:sldMk cId="168705547" sldId="328"/>
            <ac:spMk id="31" creationId="{A96089C9-1452-4979-BB08-5C200413C5CB}"/>
          </ac:spMkLst>
        </pc:spChg>
        <pc:spChg chg="add mod">
          <ac:chgData name="Minesh Patel" userId="a66d4990ec83ac90" providerId="LiveId" clId="{B97F8FE2-9461-4CFE-A336-39272FD5B119}" dt="2021-09-21T10:07:02.229" v="43350"/>
          <ac:spMkLst>
            <pc:docMk/>
            <pc:sldMk cId="168705547" sldId="328"/>
            <ac:spMk id="32" creationId="{59F94642-553E-429B-9466-62F33C629F0F}"/>
          </ac:spMkLst>
        </pc:spChg>
        <pc:spChg chg="mod">
          <ac:chgData name="Minesh Patel" userId="a66d4990ec83ac90" providerId="LiveId" clId="{B97F8FE2-9461-4CFE-A336-39272FD5B119}" dt="2021-09-21T09:55:32.139" v="43171" actId="1076"/>
          <ac:spMkLst>
            <pc:docMk/>
            <pc:sldMk cId="168705547" sldId="328"/>
            <ac:spMk id="39" creationId="{00000000-0000-0000-0000-000000000000}"/>
          </ac:spMkLst>
        </pc:spChg>
        <pc:spChg chg="mod">
          <ac:chgData name="Minesh Patel" userId="a66d4990ec83ac90" providerId="LiveId" clId="{B97F8FE2-9461-4CFE-A336-39272FD5B119}" dt="2021-09-21T09:55:32.139" v="43171" actId="1076"/>
          <ac:spMkLst>
            <pc:docMk/>
            <pc:sldMk cId="168705547" sldId="328"/>
            <ac:spMk id="41" creationId="{00000000-0000-0000-0000-000000000000}"/>
          </ac:spMkLst>
        </pc:spChg>
        <pc:spChg chg="mod">
          <ac:chgData name="Minesh Patel" userId="a66d4990ec83ac90" providerId="LiveId" clId="{B97F8FE2-9461-4CFE-A336-39272FD5B119}" dt="2021-09-21T09:55:32.139" v="43171" actId="1076"/>
          <ac:spMkLst>
            <pc:docMk/>
            <pc:sldMk cId="168705547" sldId="328"/>
            <ac:spMk id="42" creationId="{00000000-0000-0000-0000-000000000000}"/>
          </ac:spMkLst>
        </pc:spChg>
        <pc:grpChg chg="mod">
          <ac:chgData name="Minesh Patel" userId="a66d4990ec83ac90" providerId="LiveId" clId="{B97F8FE2-9461-4CFE-A336-39272FD5B119}" dt="2021-09-21T09:55:32.139" v="43171" actId="1076"/>
          <ac:grpSpMkLst>
            <pc:docMk/>
            <pc:sldMk cId="168705547" sldId="328"/>
            <ac:grpSpMk id="7" creationId="{00000000-0000-0000-0000-000000000000}"/>
          </ac:grpSpMkLst>
        </pc:grpChg>
        <pc:grpChg chg="add mod">
          <ac:chgData name="Minesh Patel" userId="a66d4990ec83ac90" providerId="LiveId" clId="{B97F8FE2-9461-4CFE-A336-39272FD5B119}" dt="2021-09-21T09:55:15.012" v="43169"/>
          <ac:grpSpMkLst>
            <pc:docMk/>
            <pc:sldMk cId="168705547" sldId="328"/>
            <ac:grpSpMk id="24" creationId="{FAC09CE0-5991-4C00-9B95-4E08C8F3BE1A}"/>
          </ac:grpSpMkLst>
        </pc:grpChg>
        <pc:grpChg chg="mod">
          <ac:chgData name="Minesh Patel" userId="a66d4990ec83ac90" providerId="LiveId" clId="{B97F8FE2-9461-4CFE-A336-39272FD5B119}" dt="2021-09-21T09:55:32.139" v="43171" actId="1076"/>
          <ac:grpSpMkLst>
            <pc:docMk/>
            <pc:sldMk cId="168705547" sldId="328"/>
            <ac:grpSpMk id="38" creationId="{00000000-0000-0000-0000-000000000000}"/>
          </ac:grpSpMkLst>
        </pc:grpChg>
        <pc:cxnChg chg="mod">
          <ac:chgData name="Minesh Patel" userId="a66d4990ec83ac90" providerId="LiveId" clId="{B97F8FE2-9461-4CFE-A336-39272FD5B119}" dt="2021-09-21T09:55:32.139" v="43171" actId="1076"/>
          <ac:cxnSpMkLst>
            <pc:docMk/>
            <pc:sldMk cId="168705547" sldId="328"/>
            <ac:cxnSpMk id="18" creationId="{00000000-0000-0000-0000-000000000000}"/>
          </ac:cxnSpMkLst>
        </pc:cxnChg>
        <pc:cxnChg chg="mod">
          <ac:chgData name="Minesh Patel" userId="a66d4990ec83ac90" providerId="LiveId" clId="{B97F8FE2-9461-4CFE-A336-39272FD5B119}" dt="2021-09-21T09:55:32.139" v="43171" actId="1076"/>
          <ac:cxnSpMkLst>
            <pc:docMk/>
            <pc:sldMk cId="168705547" sldId="328"/>
            <ac:cxnSpMk id="23" creationId="{00000000-0000-0000-0000-000000000000}"/>
          </ac:cxnSpMkLst>
        </pc:cxnChg>
      </pc:sldChg>
      <pc:sldChg chg="addSp delSp modSp add mod">
        <pc:chgData name="Minesh Patel" userId="a66d4990ec83ac90" providerId="LiveId" clId="{B97F8FE2-9461-4CFE-A336-39272FD5B119}" dt="2021-09-21T10:03:15.417" v="43271" actId="478"/>
        <pc:sldMkLst>
          <pc:docMk/>
          <pc:sldMk cId="3703214488" sldId="330"/>
        </pc:sldMkLst>
        <pc:spChg chg="mod">
          <ac:chgData name="Minesh Patel" userId="a66d4990ec83ac90" providerId="LiveId" clId="{B97F8FE2-9461-4CFE-A336-39272FD5B119}" dt="2021-09-21T09:42:00.015" v="43012" actId="2711"/>
          <ac:spMkLst>
            <pc:docMk/>
            <pc:sldMk cId="3703214488" sldId="330"/>
            <ac:spMk id="2" creationId="{00000000-0000-0000-0000-000000000000}"/>
          </ac:spMkLst>
        </pc:spChg>
        <pc:spChg chg="del mod">
          <ac:chgData name="Minesh Patel" userId="a66d4990ec83ac90" providerId="LiveId" clId="{B97F8FE2-9461-4CFE-A336-39272FD5B119}" dt="2021-09-21T10:03:15.417" v="43271" actId="478"/>
          <ac:spMkLst>
            <pc:docMk/>
            <pc:sldMk cId="3703214488" sldId="330"/>
            <ac:spMk id="8" creationId="{5103C8C6-59BD-4DDB-90C4-4B529A55CCE0}"/>
          </ac:spMkLst>
        </pc:spChg>
        <pc:spChg chg="mod">
          <ac:chgData name="Minesh Patel" userId="a66d4990ec83ac90" providerId="LiveId" clId="{B97F8FE2-9461-4CFE-A336-39272FD5B119}" dt="2021-09-21T09:42:00.015" v="43012" actId="2711"/>
          <ac:spMkLst>
            <pc:docMk/>
            <pc:sldMk cId="3703214488" sldId="330"/>
            <ac:spMk id="15" creationId="{B255CCA9-15B3-441A-928E-C7A652164D16}"/>
          </ac:spMkLst>
        </pc:spChg>
        <pc:spChg chg="mod">
          <ac:chgData name="Minesh Patel" userId="a66d4990ec83ac90" providerId="LiveId" clId="{B97F8FE2-9461-4CFE-A336-39272FD5B119}" dt="2021-09-21T09:42:13.469" v="43016" actId="1037"/>
          <ac:spMkLst>
            <pc:docMk/>
            <pc:sldMk cId="3703214488" sldId="330"/>
            <ac:spMk id="20" creationId="{3CC8EE69-0E3C-47F4-B896-82D0A0D3BFC2}"/>
          </ac:spMkLst>
        </pc:spChg>
        <pc:spChg chg="mod">
          <ac:chgData name="Minesh Patel" userId="a66d4990ec83ac90" providerId="LiveId" clId="{B97F8FE2-9461-4CFE-A336-39272FD5B119}" dt="2021-09-21T09:42:00.015" v="43012" actId="2711"/>
          <ac:spMkLst>
            <pc:docMk/>
            <pc:sldMk cId="3703214488" sldId="330"/>
            <ac:spMk id="26" creationId="{0E0AD4CF-43D9-4334-AA98-B1D8A6DB5217}"/>
          </ac:spMkLst>
        </pc:spChg>
        <pc:spChg chg="mod">
          <ac:chgData name="Minesh Patel" userId="a66d4990ec83ac90" providerId="LiveId" clId="{B97F8FE2-9461-4CFE-A336-39272FD5B119}" dt="2021-09-21T09:42:00.015" v="43012" actId="2711"/>
          <ac:spMkLst>
            <pc:docMk/>
            <pc:sldMk cId="3703214488" sldId="330"/>
            <ac:spMk id="29" creationId="{F4D03671-C6A1-49C6-A1E9-1D6E58C4CE59}"/>
          </ac:spMkLst>
        </pc:spChg>
        <pc:spChg chg="mod">
          <ac:chgData name="Minesh Patel" userId="a66d4990ec83ac90" providerId="LiveId" clId="{B97F8FE2-9461-4CFE-A336-39272FD5B119}" dt="2021-09-21T09:42:00.015" v="43012" actId="2711"/>
          <ac:spMkLst>
            <pc:docMk/>
            <pc:sldMk cId="3703214488" sldId="330"/>
            <ac:spMk id="30" creationId="{5BE9BB2C-8347-4759-93A9-CBA0B7145754}"/>
          </ac:spMkLst>
        </pc:spChg>
        <pc:spChg chg="mod">
          <ac:chgData name="Minesh Patel" userId="a66d4990ec83ac90" providerId="LiveId" clId="{B97F8FE2-9461-4CFE-A336-39272FD5B119}" dt="2021-09-21T09:42:00.015" v="43012" actId="2711"/>
          <ac:spMkLst>
            <pc:docMk/>
            <pc:sldMk cId="3703214488" sldId="330"/>
            <ac:spMk id="31" creationId="{DEEBBC35-58CE-48F5-8348-0A03CE8840DF}"/>
          </ac:spMkLst>
        </pc:spChg>
        <pc:spChg chg="mod">
          <ac:chgData name="Minesh Patel" userId="a66d4990ec83ac90" providerId="LiveId" clId="{B97F8FE2-9461-4CFE-A336-39272FD5B119}" dt="2021-09-21T09:42:00.015" v="43012" actId="2711"/>
          <ac:spMkLst>
            <pc:docMk/>
            <pc:sldMk cId="3703214488" sldId="330"/>
            <ac:spMk id="33" creationId="{B60EDB60-8353-497A-8CA7-AEA09731F31C}"/>
          </ac:spMkLst>
        </pc:spChg>
        <pc:spChg chg="mod">
          <ac:chgData name="Minesh Patel" userId="a66d4990ec83ac90" providerId="LiveId" clId="{B97F8FE2-9461-4CFE-A336-39272FD5B119}" dt="2021-09-21T09:42:00.015" v="43012" actId="2711"/>
          <ac:spMkLst>
            <pc:docMk/>
            <pc:sldMk cId="3703214488" sldId="330"/>
            <ac:spMk id="35" creationId="{4EE4BFE6-DEE3-4A5B-A763-C95B73418120}"/>
          </ac:spMkLst>
        </pc:spChg>
        <pc:spChg chg="mod">
          <ac:chgData name="Minesh Patel" userId="a66d4990ec83ac90" providerId="LiveId" clId="{B97F8FE2-9461-4CFE-A336-39272FD5B119}" dt="2021-09-21T09:42:00.015" v="43012" actId="2711"/>
          <ac:spMkLst>
            <pc:docMk/>
            <pc:sldMk cId="3703214488" sldId="330"/>
            <ac:spMk id="36" creationId="{AB2271C8-670F-462C-B836-1DF71E62C5CB}"/>
          </ac:spMkLst>
        </pc:spChg>
        <pc:spChg chg="mod">
          <ac:chgData name="Minesh Patel" userId="a66d4990ec83ac90" providerId="LiveId" clId="{B97F8FE2-9461-4CFE-A336-39272FD5B119}" dt="2021-09-21T09:42:00.015" v="43012" actId="2711"/>
          <ac:spMkLst>
            <pc:docMk/>
            <pc:sldMk cId="3703214488" sldId="330"/>
            <ac:spMk id="37" creationId="{3D678B07-9696-4A52-94A5-10852D78C835}"/>
          </ac:spMkLst>
        </pc:spChg>
        <pc:spChg chg="mod">
          <ac:chgData name="Minesh Patel" userId="a66d4990ec83ac90" providerId="LiveId" clId="{B97F8FE2-9461-4CFE-A336-39272FD5B119}" dt="2021-09-21T09:42:00.015" v="43012" actId="2711"/>
          <ac:spMkLst>
            <pc:docMk/>
            <pc:sldMk cId="3703214488" sldId="330"/>
            <ac:spMk id="38" creationId="{61F32F88-8F4D-4BBD-A80D-F3206DD8EA07}"/>
          </ac:spMkLst>
        </pc:spChg>
        <pc:spChg chg="mod">
          <ac:chgData name="Minesh Patel" userId="a66d4990ec83ac90" providerId="LiveId" clId="{B97F8FE2-9461-4CFE-A336-39272FD5B119}" dt="2021-09-21T09:42:00.015" v="43012" actId="2711"/>
          <ac:spMkLst>
            <pc:docMk/>
            <pc:sldMk cId="3703214488" sldId="330"/>
            <ac:spMk id="39" creationId="{C3F856F5-AF17-4681-983C-EC2A76B45979}"/>
          </ac:spMkLst>
        </pc:spChg>
        <pc:spChg chg="mod">
          <ac:chgData name="Minesh Patel" userId="a66d4990ec83ac90" providerId="LiveId" clId="{B97F8FE2-9461-4CFE-A336-39272FD5B119}" dt="2021-09-21T09:42:00.015" v="43012" actId="2711"/>
          <ac:spMkLst>
            <pc:docMk/>
            <pc:sldMk cId="3703214488" sldId="330"/>
            <ac:spMk id="45" creationId="{65855406-A92E-4999-8EEA-FEC889ED7562}"/>
          </ac:spMkLst>
        </pc:spChg>
        <pc:spChg chg="mod">
          <ac:chgData name="Minesh Patel" userId="a66d4990ec83ac90" providerId="LiveId" clId="{B97F8FE2-9461-4CFE-A336-39272FD5B119}" dt="2021-09-21T09:42:13.469" v="43016" actId="1037"/>
          <ac:spMkLst>
            <pc:docMk/>
            <pc:sldMk cId="3703214488" sldId="330"/>
            <ac:spMk id="59" creationId="{C9BB4BB6-3E73-44D0-AD2A-ADA1B82E30F4}"/>
          </ac:spMkLst>
        </pc:spChg>
        <pc:spChg chg="mod">
          <ac:chgData name="Minesh Patel" userId="a66d4990ec83ac90" providerId="LiveId" clId="{B97F8FE2-9461-4CFE-A336-39272FD5B119}" dt="2021-09-21T09:42:09.544" v="43014" actId="113"/>
          <ac:spMkLst>
            <pc:docMk/>
            <pc:sldMk cId="3703214488" sldId="330"/>
            <ac:spMk id="61" creationId="{F842272E-BF91-487F-9E54-9FB340E8BAED}"/>
          </ac:spMkLst>
        </pc:spChg>
        <pc:spChg chg="mod">
          <ac:chgData name="Minesh Patel" userId="a66d4990ec83ac90" providerId="LiveId" clId="{B97F8FE2-9461-4CFE-A336-39272FD5B119}" dt="2021-09-21T09:42:09.544" v="43014" actId="113"/>
          <ac:spMkLst>
            <pc:docMk/>
            <pc:sldMk cId="3703214488" sldId="330"/>
            <ac:spMk id="64" creationId="{65F8895A-84C1-44D2-A5F3-D29BF81F1C93}"/>
          </ac:spMkLst>
        </pc:spChg>
        <pc:spChg chg="mod">
          <ac:chgData name="Minesh Patel" userId="a66d4990ec83ac90" providerId="LiveId" clId="{B97F8FE2-9461-4CFE-A336-39272FD5B119}" dt="2021-09-21T09:42:00.015" v="43012" actId="2711"/>
          <ac:spMkLst>
            <pc:docMk/>
            <pc:sldMk cId="3703214488" sldId="330"/>
            <ac:spMk id="65" creationId="{052FE41C-2653-44F9-88C7-E9C45FA75455}"/>
          </ac:spMkLst>
        </pc:spChg>
        <pc:spChg chg="mod">
          <ac:chgData name="Minesh Patel" userId="a66d4990ec83ac90" providerId="LiveId" clId="{B97F8FE2-9461-4CFE-A336-39272FD5B119}" dt="2021-09-21T09:42:00.015" v="43012" actId="2711"/>
          <ac:spMkLst>
            <pc:docMk/>
            <pc:sldMk cId="3703214488" sldId="330"/>
            <ac:spMk id="66" creationId="{EB072CCC-1F0D-478E-BA91-C2798208AC09}"/>
          </ac:spMkLst>
        </pc:spChg>
        <pc:spChg chg="mod">
          <ac:chgData name="Minesh Patel" userId="a66d4990ec83ac90" providerId="LiveId" clId="{B97F8FE2-9461-4CFE-A336-39272FD5B119}" dt="2021-09-21T09:42:00.015" v="43012" actId="2711"/>
          <ac:spMkLst>
            <pc:docMk/>
            <pc:sldMk cId="3703214488" sldId="330"/>
            <ac:spMk id="67" creationId="{74BD2C9D-C490-4D5D-ABC6-C1DEC9181383}"/>
          </ac:spMkLst>
        </pc:spChg>
        <pc:spChg chg="mod">
          <ac:chgData name="Minesh Patel" userId="a66d4990ec83ac90" providerId="LiveId" clId="{B97F8FE2-9461-4CFE-A336-39272FD5B119}" dt="2021-09-21T09:42:00.015" v="43012" actId="2711"/>
          <ac:spMkLst>
            <pc:docMk/>
            <pc:sldMk cId="3703214488" sldId="330"/>
            <ac:spMk id="69" creationId="{DB583F54-E29D-454D-ADCC-413D66664836}"/>
          </ac:spMkLst>
        </pc:spChg>
        <pc:spChg chg="mod">
          <ac:chgData name="Minesh Patel" userId="a66d4990ec83ac90" providerId="LiveId" clId="{B97F8FE2-9461-4CFE-A336-39272FD5B119}" dt="2021-09-21T09:42:00.015" v="43012" actId="2711"/>
          <ac:spMkLst>
            <pc:docMk/>
            <pc:sldMk cId="3703214488" sldId="330"/>
            <ac:spMk id="72" creationId="{2943061C-ECEC-4A21-9C5F-408784C88759}"/>
          </ac:spMkLst>
        </pc:spChg>
        <pc:spChg chg="mod">
          <ac:chgData name="Minesh Patel" userId="a66d4990ec83ac90" providerId="LiveId" clId="{B97F8FE2-9461-4CFE-A336-39272FD5B119}" dt="2021-09-21T09:42:00.015" v="43012" actId="2711"/>
          <ac:spMkLst>
            <pc:docMk/>
            <pc:sldMk cId="3703214488" sldId="330"/>
            <ac:spMk id="73" creationId="{F982721B-8114-4E3C-8DFE-0C4DA57D8A62}"/>
          </ac:spMkLst>
        </pc:spChg>
        <pc:spChg chg="mod">
          <ac:chgData name="Minesh Patel" userId="a66d4990ec83ac90" providerId="LiveId" clId="{B97F8FE2-9461-4CFE-A336-39272FD5B119}" dt="2021-09-21T10:03:08.096" v="43268"/>
          <ac:spMkLst>
            <pc:docMk/>
            <pc:sldMk cId="3703214488" sldId="330"/>
            <ac:spMk id="76" creationId="{0F556754-1AB1-48E4-AC35-7814DA1D481E}"/>
          </ac:spMkLst>
        </pc:spChg>
        <pc:spChg chg="mod">
          <ac:chgData name="Minesh Patel" userId="a66d4990ec83ac90" providerId="LiveId" clId="{B97F8FE2-9461-4CFE-A336-39272FD5B119}" dt="2021-09-21T09:42:00.015" v="43012" actId="2711"/>
          <ac:spMkLst>
            <pc:docMk/>
            <pc:sldMk cId="3703214488" sldId="330"/>
            <ac:spMk id="78" creationId="{300EC570-CD3E-4286-968B-850D1332FF08}"/>
          </ac:spMkLst>
        </pc:spChg>
        <pc:spChg chg="mod">
          <ac:chgData name="Minesh Patel" userId="a66d4990ec83ac90" providerId="LiveId" clId="{B97F8FE2-9461-4CFE-A336-39272FD5B119}" dt="2021-09-21T09:42:00.015" v="43012" actId="2711"/>
          <ac:spMkLst>
            <pc:docMk/>
            <pc:sldMk cId="3703214488" sldId="330"/>
            <ac:spMk id="79" creationId="{CECA594F-7CA3-4963-A691-F6683BEAE255}"/>
          </ac:spMkLst>
        </pc:spChg>
        <pc:spChg chg="mod">
          <ac:chgData name="Minesh Patel" userId="a66d4990ec83ac90" providerId="LiveId" clId="{B97F8FE2-9461-4CFE-A336-39272FD5B119}" dt="2021-09-21T09:42:00.015" v="43012" actId="2711"/>
          <ac:spMkLst>
            <pc:docMk/>
            <pc:sldMk cId="3703214488" sldId="330"/>
            <ac:spMk id="80" creationId="{93BE57C0-7DFF-470E-9C9B-D25DADAC53A8}"/>
          </ac:spMkLst>
        </pc:spChg>
        <pc:spChg chg="mod">
          <ac:chgData name="Minesh Patel" userId="a66d4990ec83ac90" providerId="LiveId" clId="{B97F8FE2-9461-4CFE-A336-39272FD5B119}" dt="2021-09-21T09:42:00.015" v="43012" actId="2711"/>
          <ac:spMkLst>
            <pc:docMk/>
            <pc:sldMk cId="3703214488" sldId="330"/>
            <ac:spMk id="81" creationId="{00435AF5-A4CE-4E9D-99D7-EB213EF6D95D}"/>
          </ac:spMkLst>
        </pc:spChg>
        <pc:spChg chg="mod">
          <ac:chgData name="Minesh Patel" userId="a66d4990ec83ac90" providerId="LiveId" clId="{B97F8FE2-9461-4CFE-A336-39272FD5B119}" dt="2021-09-21T10:03:08.096" v="43268"/>
          <ac:spMkLst>
            <pc:docMk/>
            <pc:sldMk cId="3703214488" sldId="330"/>
            <ac:spMk id="82" creationId="{C61063DB-DD31-401A-AFE0-03205F9E0CC2}"/>
          </ac:spMkLst>
        </pc:spChg>
        <pc:spChg chg="mod">
          <ac:chgData name="Minesh Patel" userId="a66d4990ec83ac90" providerId="LiveId" clId="{B97F8FE2-9461-4CFE-A336-39272FD5B119}" dt="2021-09-21T10:03:08.096" v="43268"/>
          <ac:spMkLst>
            <pc:docMk/>
            <pc:sldMk cId="3703214488" sldId="330"/>
            <ac:spMk id="83" creationId="{2D34D4AD-B016-45D4-975B-3CC04063668D}"/>
          </ac:spMkLst>
        </pc:spChg>
        <pc:spChg chg="mod">
          <ac:chgData name="Minesh Patel" userId="a66d4990ec83ac90" providerId="LiveId" clId="{B97F8FE2-9461-4CFE-A336-39272FD5B119}" dt="2021-09-21T09:42:00.015" v="43012" actId="2711"/>
          <ac:spMkLst>
            <pc:docMk/>
            <pc:sldMk cId="3703214488" sldId="330"/>
            <ac:spMk id="84" creationId="{0454F455-0E37-4B7A-AFD2-8A458E2302E8}"/>
          </ac:spMkLst>
        </pc:spChg>
        <pc:spChg chg="mod">
          <ac:chgData name="Minesh Patel" userId="a66d4990ec83ac90" providerId="LiveId" clId="{B97F8FE2-9461-4CFE-A336-39272FD5B119}" dt="2021-09-21T10:03:08.096" v="43268"/>
          <ac:spMkLst>
            <pc:docMk/>
            <pc:sldMk cId="3703214488" sldId="330"/>
            <ac:spMk id="85" creationId="{64E75040-2E9D-402C-A569-ABC405ECE81D}"/>
          </ac:spMkLst>
        </pc:spChg>
        <pc:spChg chg="mod">
          <ac:chgData name="Minesh Patel" userId="a66d4990ec83ac90" providerId="LiveId" clId="{B97F8FE2-9461-4CFE-A336-39272FD5B119}" dt="2021-09-21T09:42:00.015" v="43012" actId="2711"/>
          <ac:spMkLst>
            <pc:docMk/>
            <pc:sldMk cId="3703214488" sldId="330"/>
            <ac:spMk id="86" creationId="{2C4F5780-01D8-4721-902F-15F3F22D9A10}"/>
          </ac:spMkLst>
        </pc:spChg>
        <pc:spChg chg="mod">
          <ac:chgData name="Minesh Patel" userId="a66d4990ec83ac90" providerId="LiveId" clId="{B97F8FE2-9461-4CFE-A336-39272FD5B119}" dt="2021-09-21T10:03:08.096" v="43268"/>
          <ac:spMkLst>
            <pc:docMk/>
            <pc:sldMk cId="3703214488" sldId="330"/>
            <ac:spMk id="87" creationId="{898E3526-CB16-40F1-90E4-DAD2EFF78EB2}"/>
          </ac:spMkLst>
        </pc:spChg>
        <pc:spChg chg="mod">
          <ac:chgData name="Minesh Patel" userId="a66d4990ec83ac90" providerId="LiveId" clId="{B97F8FE2-9461-4CFE-A336-39272FD5B119}" dt="2021-09-21T09:42:00.015" v="43012" actId="2711"/>
          <ac:spMkLst>
            <pc:docMk/>
            <pc:sldMk cId="3703214488" sldId="330"/>
            <ac:spMk id="91" creationId="{8328B1B4-AA7B-4A77-850E-05683234D913}"/>
          </ac:spMkLst>
        </pc:spChg>
        <pc:spChg chg="mod">
          <ac:chgData name="Minesh Patel" userId="a66d4990ec83ac90" providerId="LiveId" clId="{B97F8FE2-9461-4CFE-A336-39272FD5B119}" dt="2021-09-21T09:42:00.015" v="43012" actId="2711"/>
          <ac:spMkLst>
            <pc:docMk/>
            <pc:sldMk cId="3703214488" sldId="330"/>
            <ac:spMk id="97" creationId="{AD53F46D-8564-4F0F-986A-351EB7854100}"/>
          </ac:spMkLst>
        </pc:spChg>
        <pc:spChg chg="mod">
          <ac:chgData name="Minesh Patel" userId="a66d4990ec83ac90" providerId="LiveId" clId="{B97F8FE2-9461-4CFE-A336-39272FD5B119}" dt="2021-09-21T09:42:00.015" v="43012" actId="2711"/>
          <ac:spMkLst>
            <pc:docMk/>
            <pc:sldMk cId="3703214488" sldId="330"/>
            <ac:spMk id="100" creationId="{79A082E7-D1F0-4175-9585-3F436A9A130D}"/>
          </ac:spMkLst>
        </pc:spChg>
        <pc:spChg chg="mod">
          <ac:chgData name="Minesh Patel" userId="a66d4990ec83ac90" providerId="LiveId" clId="{B97F8FE2-9461-4CFE-A336-39272FD5B119}" dt="2021-09-21T09:42:00.015" v="43012" actId="2711"/>
          <ac:spMkLst>
            <pc:docMk/>
            <pc:sldMk cId="3703214488" sldId="330"/>
            <ac:spMk id="101" creationId="{4C443027-8C3B-4628-BCA1-3C56D97A8C1F}"/>
          </ac:spMkLst>
        </pc:spChg>
        <pc:spChg chg="mod">
          <ac:chgData name="Minesh Patel" userId="a66d4990ec83ac90" providerId="LiveId" clId="{B97F8FE2-9461-4CFE-A336-39272FD5B119}" dt="2021-09-21T09:42:00.015" v="43012" actId="2711"/>
          <ac:spMkLst>
            <pc:docMk/>
            <pc:sldMk cId="3703214488" sldId="330"/>
            <ac:spMk id="102" creationId="{E9AB6B27-679F-416A-B89B-9AB42232535B}"/>
          </ac:spMkLst>
        </pc:spChg>
        <pc:spChg chg="mod">
          <ac:chgData name="Minesh Patel" userId="a66d4990ec83ac90" providerId="LiveId" clId="{B97F8FE2-9461-4CFE-A336-39272FD5B119}" dt="2021-09-21T09:42:00.015" v="43012" actId="2711"/>
          <ac:spMkLst>
            <pc:docMk/>
            <pc:sldMk cId="3703214488" sldId="330"/>
            <ac:spMk id="103" creationId="{E5F80DD5-88FB-4204-A8E8-56958D5B97A8}"/>
          </ac:spMkLst>
        </pc:spChg>
        <pc:spChg chg="mod">
          <ac:chgData name="Minesh Patel" userId="a66d4990ec83ac90" providerId="LiveId" clId="{B97F8FE2-9461-4CFE-A336-39272FD5B119}" dt="2021-09-21T09:42:00.015" v="43012" actId="2711"/>
          <ac:spMkLst>
            <pc:docMk/>
            <pc:sldMk cId="3703214488" sldId="330"/>
            <ac:spMk id="107" creationId="{C3FAF99F-FAF9-40BD-AC08-4A14773841A5}"/>
          </ac:spMkLst>
        </pc:spChg>
        <pc:spChg chg="mod">
          <ac:chgData name="Minesh Patel" userId="a66d4990ec83ac90" providerId="LiveId" clId="{B97F8FE2-9461-4CFE-A336-39272FD5B119}" dt="2021-09-21T09:42:00.015" v="43012" actId="2711"/>
          <ac:spMkLst>
            <pc:docMk/>
            <pc:sldMk cId="3703214488" sldId="330"/>
            <ac:spMk id="108" creationId="{E8CF2552-F275-4F14-81E1-CF817FBF80BB}"/>
          </ac:spMkLst>
        </pc:spChg>
        <pc:spChg chg="mod">
          <ac:chgData name="Minesh Patel" userId="a66d4990ec83ac90" providerId="LiveId" clId="{B97F8FE2-9461-4CFE-A336-39272FD5B119}" dt="2021-09-21T09:42:00.015" v="43012" actId="2711"/>
          <ac:spMkLst>
            <pc:docMk/>
            <pc:sldMk cId="3703214488" sldId="330"/>
            <ac:spMk id="109" creationId="{00C25C11-9272-4873-8787-4C750424948E}"/>
          </ac:spMkLst>
        </pc:spChg>
        <pc:spChg chg="mod">
          <ac:chgData name="Minesh Patel" userId="a66d4990ec83ac90" providerId="LiveId" clId="{B97F8FE2-9461-4CFE-A336-39272FD5B119}" dt="2021-09-21T09:42:00.015" v="43012" actId="2711"/>
          <ac:spMkLst>
            <pc:docMk/>
            <pc:sldMk cId="3703214488" sldId="330"/>
            <ac:spMk id="112" creationId="{86294460-FAF1-46BA-B737-CCBBD85FA980}"/>
          </ac:spMkLst>
        </pc:spChg>
        <pc:spChg chg="mod">
          <ac:chgData name="Minesh Patel" userId="a66d4990ec83ac90" providerId="LiveId" clId="{B97F8FE2-9461-4CFE-A336-39272FD5B119}" dt="2021-09-21T09:42:00.015" v="43012" actId="2711"/>
          <ac:spMkLst>
            <pc:docMk/>
            <pc:sldMk cId="3703214488" sldId="330"/>
            <ac:spMk id="113" creationId="{49C9635A-C6DA-459D-8E29-66290FDA076F}"/>
          </ac:spMkLst>
        </pc:spChg>
        <pc:spChg chg="mod">
          <ac:chgData name="Minesh Patel" userId="a66d4990ec83ac90" providerId="LiveId" clId="{B97F8FE2-9461-4CFE-A336-39272FD5B119}" dt="2021-09-21T09:42:00.015" v="43012" actId="2711"/>
          <ac:spMkLst>
            <pc:docMk/>
            <pc:sldMk cId="3703214488" sldId="330"/>
            <ac:spMk id="114" creationId="{C2D5DAA8-AF15-4CC6-88E3-463EB9AE6C25}"/>
          </ac:spMkLst>
        </pc:spChg>
        <pc:grpChg chg="add mod">
          <ac:chgData name="Minesh Patel" userId="a66d4990ec83ac90" providerId="LiveId" clId="{B97F8FE2-9461-4CFE-A336-39272FD5B119}" dt="2021-09-21T10:03:08.096" v="43268"/>
          <ac:grpSpMkLst>
            <pc:docMk/>
            <pc:sldMk cId="3703214488" sldId="330"/>
            <ac:grpSpMk id="75" creationId="{FBD9C28D-6D61-48FA-97D6-BE7F26F189BE}"/>
          </ac:grpSpMkLst>
        </pc:grpChg>
      </pc:sldChg>
      <pc:sldChg chg="add">
        <pc:chgData name="Minesh Patel" userId="a66d4990ec83ac90" providerId="LiveId" clId="{B97F8FE2-9461-4CFE-A336-39272FD5B119}" dt="2021-09-21T09:03:15.862" v="42720"/>
        <pc:sldMkLst>
          <pc:docMk/>
          <pc:sldMk cId="3946689823" sldId="331"/>
        </pc:sldMkLst>
      </pc:sldChg>
      <pc:sldChg chg="add">
        <pc:chgData name="Minesh Patel" userId="a66d4990ec83ac90" providerId="LiveId" clId="{B97F8FE2-9461-4CFE-A336-39272FD5B119}" dt="2021-09-21T09:03:15.862" v="42720"/>
        <pc:sldMkLst>
          <pc:docMk/>
          <pc:sldMk cId="2294870649" sldId="332"/>
        </pc:sldMkLst>
      </pc:sldChg>
      <pc:sldChg chg="modSp add mod">
        <pc:chgData name="Minesh Patel" userId="a66d4990ec83ac90" providerId="LiveId" clId="{B97F8FE2-9461-4CFE-A336-39272FD5B119}" dt="2021-09-21T09:03:16.019" v="42721" actId="27636"/>
        <pc:sldMkLst>
          <pc:docMk/>
          <pc:sldMk cId="3987334194" sldId="333"/>
        </pc:sldMkLst>
        <pc:spChg chg="mod">
          <ac:chgData name="Minesh Patel" userId="a66d4990ec83ac90" providerId="LiveId" clId="{B97F8FE2-9461-4CFE-A336-39272FD5B119}" dt="2021-09-21T09:03:16.019" v="42721" actId="27636"/>
          <ac:spMkLst>
            <pc:docMk/>
            <pc:sldMk cId="3987334194" sldId="333"/>
            <ac:spMk id="2" creationId="{00000000-0000-0000-0000-000000000000}"/>
          </ac:spMkLst>
        </pc:spChg>
      </pc:sldChg>
      <pc:sldChg chg="modSp add mod">
        <pc:chgData name="Minesh Patel" userId="a66d4990ec83ac90" providerId="LiveId" clId="{B97F8FE2-9461-4CFE-A336-39272FD5B119}" dt="2021-09-21T09:03:16.023" v="42722" actId="27636"/>
        <pc:sldMkLst>
          <pc:docMk/>
          <pc:sldMk cId="4148969579" sldId="334"/>
        </pc:sldMkLst>
        <pc:spChg chg="mod">
          <ac:chgData name="Minesh Patel" userId="a66d4990ec83ac90" providerId="LiveId" clId="{B97F8FE2-9461-4CFE-A336-39272FD5B119}" dt="2021-09-21T09:03:16.023" v="42722" actId="27636"/>
          <ac:spMkLst>
            <pc:docMk/>
            <pc:sldMk cId="4148969579" sldId="334"/>
            <ac:spMk id="2" creationId="{00000000-0000-0000-0000-000000000000}"/>
          </ac:spMkLst>
        </pc:spChg>
      </pc:sldChg>
      <pc:sldChg chg="modSp add mod">
        <pc:chgData name="Minesh Patel" userId="a66d4990ec83ac90" providerId="LiveId" clId="{B97F8FE2-9461-4CFE-A336-39272FD5B119}" dt="2021-09-21T09:03:16.029" v="42723" actId="27636"/>
        <pc:sldMkLst>
          <pc:docMk/>
          <pc:sldMk cId="564422677" sldId="335"/>
        </pc:sldMkLst>
        <pc:spChg chg="mod">
          <ac:chgData name="Minesh Patel" userId="a66d4990ec83ac90" providerId="LiveId" clId="{B97F8FE2-9461-4CFE-A336-39272FD5B119}" dt="2021-09-21T09:03:16.029" v="42723" actId="27636"/>
          <ac:spMkLst>
            <pc:docMk/>
            <pc:sldMk cId="564422677" sldId="335"/>
            <ac:spMk id="2" creationId="{00000000-0000-0000-0000-000000000000}"/>
          </ac:spMkLst>
        </pc:spChg>
      </pc:sldChg>
      <pc:sldChg chg="modSp add mod">
        <pc:chgData name="Minesh Patel" userId="a66d4990ec83ac90" providerId="LiveId" clId="{B97F8FE2-9461-4CFE-A336-39272FD5B119}" dt="2021-09-21T09:03:16.039" v="42724" actId="27636"/>
        <pc:sldMkLst>
          <pc:docMk/>
          <pc:sldMk cId="1843980896" sldId="336"/>
        </pc:sldMkLst>
        <pc:spChg chg="mod">
          <ac:chgData name="Minesh Patel" userId="a66d4990ec83ac90" providerId="LiveId" clId="{B97F8FE2-9461-4CFE-A336-39272FD5B119}" dt="2021-09-21T09:03:16.039" v="42724" actId="27636"/>
          <ac:spMkLst>
            <pc:docMk/>
            <pc:sldMk cId="1843980896" sldId="336"/>
            <ac:spMk id="2" creationId="{00000000-0000-0000-0000-000000000000}"/>
          </ac:spMkLst>
        </pc:spChg>
      </pc:sldChg>
      <pc:sldChg chg="add">
        <pc:chgData name="Minesh Patel" userId="a66d4990ec83ac90" providerId="LiveId" clId="{B97F8FE2-9461-4CFE-A336-39272FD5B119}" dt="2021-09-21T09:03:15.862" v="42720"/>
        <pc:sldMkLst>
          <pc:docMk/>
          <pc:sldMk cId="1826879424" sldId="337"/>
        </pc:sldMkLst>
      </pc:sldChg>
      <pc:sldChg chg="addSp delSp modSp mod modNotesTx">
        <pc:chgData name="Minesh Patel" userId="a66d4990ec83ac90" providerId="LiveId" clId="{B97F8FE2-9461-4CFE-A336-39272FD5B119}" dt="2021-09-13T00:04:35.705" v="818" actId="20577"/>
        <pc:sldMkLst>
          <pc:docMk/>
          <pc:sldMk cId="1164887623" sldId="338"/>
        </pc:sldMkLst>
        <pc:spChg chg="mod">
          <ac:chgData name="Minesh Patel" userId="a66d4990ec83ac90" providerId="LiveId" clId="{B97F8FE2-9461-4CFE-A336-39272FD5B119}" dt="2021-09-12T23:09:59.885" v="78" actId="122"/>
          <ac:spMkLst>
            <pc:docMk/>
            <pc:sldMk cId="1164887623" sldId="338"/>
            <ac:spMk id="2" creationId="{00000000-0000-0000-0000-000000000000}"/>
          </ac:spMkLst>
        </pc:spChg>
        <pc:spChg chg="mod">
          <ac:chgData name="Minesh Patel" userId="a66d4990ec83ac90" providerId="LiveId" clId="{B97F8FE2-9461-4CFE-A336-39272FD5B119}" dt="2021-09-12T23:06:57.706" v="43" actId="1076"/>
          <ac:spMkLst>
            <pc:docMk/>
            <pc:sldMk cId="1164887623" sldId="338"/>
            <ac:spMk id="3" creationId="{00000000-0000-0000-0000-000000000000}"/>
          </ac:spMkLst>
        </pc:spChg>
        <pc:spChg chg="del">
          <ac:chgData name="Minesh Patel" userId="a66d4990ec83ac90" providerId="LiveId" clId="{B97F8FE2-9461-4CFE-A336-39272FD5B119}" dt="2021-09-12T23:06:23.066" v="27" actId="478"/>
          <ac:spMkLst>
            <pc:docMk/>
            <pc:sldMk cId="1164887623" sldId="338"/>
            <ac:spMk id="9" creationId="{2ED90441-37AD-4B49-A91C-1B7A5249A139}"/>
          </ac:spMkLst>
        </pc:spChg>
        <pc:spChg chg="add del">
          <ac:chgData name="Minesh Patel" userId="a66d4990ec83ac90" providerId="LiveId" clId="{B97F8FE2-9461-4CFE-A336-39272FD5B119}" dt="2021-09-12T23:06:31.231" v="33" actId="22"/>
          <ac:spMkLst>
            <pc:docMk/>
            <pc:sldMk cId="1164887623" sldId="338"/>
            <ac:spMk id="11" creationId="{2D733964-2B5A-4B00-B19B-A76B5C38DC65}"/>
          </ac:spMkLst>
        </pc:spChg>
        <pc:spChg chg="add mod">
          <ac:chgData name="Minesh Patel" userId="a66d4990ec83ac90" providerId="LiveId" clId="{B97F8FE2-9461-4CFE-A336-39272FD5B119}" dt="2021-09-12T23:07:00.242" v="44" actId="1076"/>
          <ac:spMkLst>
            <pc:docMk/>
            <pc:sldMk cId="1164887623" sldId="338"/>
            <ac:spMk id="12" creationId="{CBCBE281-032A-4087-995B-ACE0C297EBE5}"/>
          </ac:spMkLst>
        </pc:spChg>
        <pc:picChg chg="mod">
          <ac:chgData name="Minesh Patel" userId="a66d4990ec83ac90" providerId="LiveId" clId="{B97F8FE2-9461-4CFE-A336-39272FD5B119}" dt="2021-09-12T23:06:47.215" v="39" actId="1076"/>
          <ac:picMkLst>
            <pc:docMk/>
            <pc:sldMk cId="1164887623" sldId="338"/>
            <ac:picMk id="7" creationId="{C7731885-DF02-499B-B161-7BC4E63744D6}"/>
          </ac:picMkLst>
        </pc:picChg>
        <pc:picChg chg="mod">
          <ac:chgData name="Minesh Patel" userId="a66d4990ec83ac90" providerId="LiveId" clId="{B97F8FE2-9461-4CFE-A336-39272FD5B119}" dt="2021-09-12T23:06:47.215" v="39" actId="1076"/>
          <ac:picMkLst>
            <pc:docMk/>
            <pc:sldMk cId="1164887623" sldId="338"/>
            <ac:picMk id="10" creationId="{F333957F-F1D9-4DD3-8DE1-238F11115EE7}"/>
          </ac:picMkLst>
        </pc:picChg>
      </pc:sldChg>
      <pc:sldChg chg="add">
        <pc:chgData name="Minesh Patel" userId="a66d4990ec83ac90" providerId="LiveId" clId="{B97F8FE2-9461-4CFE-A336-39272FD5B119}" dt="2021-09-21T09:03:15.862" v="42720"/>
        <pc:sldMkLst>
          <pc:docMk/>
          <pc:sldMk cId="2452341872" sldId="339"/>
        </pc:sldMkLst>
      </pc:sldChg>
      <pc:sldChg chg="add">
        <pc:chgData name="Minesh Patel" userId="a66d4990ec83ac90" providerId="LiveId" clId="{B97F8FE2-9461-4CFE-A336-39272FD5B119}" dt="2021-09-21T09:03:15.862" v="42720"/>
        <pc:sldMkLst>
          <pc:docMk/>
          <pc:sldMk cId="1517140587" sldId="340"/>
        </pc:sldMkLst>
      </pc:sldChg>
      <pc:sldChg chg="add">
        <pc:chgData name="Minesh Patel" userId="a66d4990ec83ac90" providerId="LiveId" clId="{B97F8FE2-9461-4CFE-A336-39272FD5B119}" dt="2021-09-21T09:03:15.862" v="42720"/>
        <pc:sldMkLst>
          <pc:docMk/>
          <pc:sldMk cId="3056148396" sldId="341"/>
        </pc:sldMkLst>
      </pc:sldChg>
      <pc:sldChg chg="add">
        <pc:chgData name="Minesh Patel" userId="a66d4990ec83ac90" providerId="LiveId" clId="{B97F8FE2-9461-4CFE-A336-39272FD5B119}" dt="2021-09-21T09:03:15.862" v="42720"/>
        <pc:sldMkLst>
          <pc:docMk/>
          <pc:sldMk cId="3958601905" sldId="342"/>
        </pc:sldMkLst>
      </pc:sldChg>
      <pc:sldChg chg="add">
        <pc:chgData name="Minesh Patel" userId="a66d4990ec83ac90" providerId="LiveId" clId="{B97F8FE2-9461-4CFE-A336-39272FD5B119}" dt="2021-09-21T09:03:15.862" v="42720"/>
        <pc:sldMkLst>
          <pc:docMk/>
          <pc:sldMk cId="48614487" sldId="343"/>
        </pc:sldMkLst>
      </pc:sldChg>
      <pc:sldChg chg="addSp modSp add mod">
        <pc:chgData name="Minesh Patel" userId="a66d4990ec83ac90" providerId="LiveId" clId="{B97F8FE2-9461-4CFE-A336-39272FD5B119}" dt="2021-09-21T10:02:59.104" v="43265"/>
        <pc:sldMkLst>
          <pc:docMk/>
          <pc:sldMk cId="2315199062" sldId="350"/>
        </pc:sldMkLst>
        <pc:spChg chg="mod">
          <ac:chgData name="Minesh Patel" userId="a66d4990ec83ac90" providerId="LiveId" clId="{B97F8FE2-9461-4CFE-A336-39272FD5B119}" dt="2021-09-21T09:41:45.832" v="43009" actId="2711"/>
          <ac:spMkLst>
            <pc:docMk/>
            <pc:sldMk cId="2315199062" sldId="350"/>
            <ac:spMk id="2" creationId="{00000000-0000-0000-0000-000000000000}"/>
          </ac:spMkLst>
        </pc:spChg>
        <pc:spChg chg="mod">
          <ac:chgData name="Minesh Patel" userId="a66d4990ec83ac90" providerId="LiveId" clId="{B97F8FE2-9461-4CFE-A336-39272FD5B119}" dt="2021-09-21T09:41:45.832" v="43009" actId="2711"/>
          <ac:spMkLst>
            <pc:docMk/>
            <pc:sldMk cId="2315199062" sldId="350"/>
            <ac:spMk id="4" creationId="{6DDDDCD1-8DDE-4143-8CA1-DA012CDCCD79}"/>
          </ac:spMkLst>
        </pc:spChg>
        <pc:spChg chg="mod">
          <ac:chgData name="Minesh Patel" userId="a66d4990ec83ac90" providerId="LiveId" clId="{B97F8FE2-9461-4CFE-A336-39272FD5B119}" dt="2021-09-21T09:41:45.832" v="43009" actId="2711"/>
          <ac:spMkLst>
            <pc:docMk/>
            <pc:sldMk cId="2315199062" sldId="350"/>
            <ac:spMk id="5" creationId="{55AA5717-B700-4A10-A188-FFEBB0FDFF06}"/>
          </ac:spMkLst>
        </pc:spChg>
        <pc:spChg chg="mod">
          <ac:chgData name="Minesh Patel" userId="a66d4990ec83ac90" providerId="LiveId" clId="{B97F8FE2-9461-4CFE-A336-39272FD5B119}" dt="2021-09-21T09:41:45.832" v="43009" actId="2711"/>
          <ac:spMkLst>
            <pc:docMk/>
            <pc:sldMk cId="2315199062" sldId="350"/>
            <ac:spMk id="13" creationId="{03499030-1BC3-475A-BA97-E7A691EFD823}"/>
          </ac:spMkLst>
        </pc:spChg>
        <pc:spChg chg="mod">
          <ac:chgData name="Minesh Patel" userId="a66d4990ec83ac90" providerId="LiveId" clId="{B97F8FE2-9461-4CFE-A336-39272FD5B119}" dt="2021-09-21T09:41:49.280" v="43011" actId="113"/>
          <ac:spMkLst>
            <pc:docMk/>
            <pc:sldMk cId="2315199062" sldId="350"/>
            <ac:spMk id="18" creationId="{025FC2C7-A95F-4815-84B8-2A556AFB64C2}"/>
          </ac:spMkLst>
        </pc:spChg>
        <pc:spChg chg="mod">
          <ac:chgData name="Minesh Patel" userId="a66d4990ec83ac90" providerId="LiveId" clId="{B97F8FE2-9461-4CFE-A336-39272FD5B119}" dt="2021-09-21T09:41:45.832" v="43009" actId="2711"/>
          <ac:spMkLst>
            <pc:docMk/>
            <pc:sldMk cId="2315199062" sldId="350"/>
            <ac:spMk id="19" creationId="{CF5C9CDD-1AC5-449E-BDA7-9ED3337A6121}"/>
          </ac:spMkLst>
        </pc:spChg>
        <pc:spChg chg="mod">
          <ac:chgData name="Minesh Patel" userId="a66d4990ec83ac90" providerId="LiveId" clId="{B97F8FE2-9461-4CFE-A336-39272FD5B119}" dt="2021-09-21T10:02:59.104" v="43265"/>
          <ac:spMkLst>
            <pc:docMk/>
            <pc:sldMk cId="2315199062" sldId="350"/>
            <ac:spMk id="21" creationId="{68E1B12E-57F5-475D-BF6C-D5EBE80D0F4E}"/>
          </ac:spMkLst>
        </pc:spChg>
        <pc:spChg chg="mod">
          <ac:chgData name="Minesh Patel" userId="a66d4990ec83ac90" providerId="LiveId" clId="{B97F8FE2-9461-4CFE-A336-39272FD5B119}" dt="2021-09-21T10:02:59.104" v="43265"/>
          <ac:spMkLst>
            <pc:docMk/>
            <pc:sldMk cId="2315199062" sldId="350"/>
            <ac:spMk id="22" creationId="{07ACE252-B6C2-4FEE-A430-FE74ACABD751}"/>
          </ac:spMkLst>
        </pc:spChg>
        <pc:spChg chg="mod">
          <ac:chgData name="Minesh Patel" userId="a66d4990ec83ac90" providerId="LiveId" clId="{B97F8FE2-9461-4CFE-A336-39272FD5B119}" dt="2021-09-21T10:02:59.104" v="43265"/>
          <ac:spMkLst>
            <pc:docMk/>
            <pc:sldMk cId="2315199062" sldId="350"/>
            <ac:spMk id="23" creationId="{88621B00-3671-4C7A-96F1-62DD87BEA533}"/>
          </ac:spMkLst>
        </pc:spChg>
        <pc:spChg chg="mod">
          <ac:chgData name="Minesh Patel" userId="a66d4990ec83ac90" providerId="LiveId" clId="{B97F8FE2-9461-4CFE-A336-39272FD5B119}" dt="2021-09-21T10:02:59.104" v="43265"/>
          <ac:spMkLst>
            <pc:docMk/>
            <pc:sldMk cId="2315199062" sldId="350"/>
            <ac:spMk id="24" creationId="{1468EE30-3CF8-4D8B-95C6-37B6F0F7D95E}"/>
          </ac:spMkLst>
        </pc:spChg>
        <pc:spChg chg="mod">
          <ac:chgData name="Minesh Patel" userId="a66d4990ec83ac90" providerId="LiveId" clId="{B97F8FE2-9461-4CFE-A336-39272FD5B119}" dt="2021-09-21T10:02:59.104" v="43265"/>
          <ac:spMkLst>
            <pc:docMk/>
            <pc:sldMk cId="2315199062" sldId="350"/>
            <ac:spMk id="25" creationId="{D4C60778-9AD2-42A6-BA35-AF4BB78CCF34}"/>
          </ac:spMkLst>
        </pc:spChg>
        <pc:spChg chg="mod">
          <ac:chgData name="Minesh Patel" userId="a66d4990ec83ac90" providerId="LiveId" clId="{B97F8FE2-9461-4CFE-A336-39272FD5B119}" dt="2021-09-21T09:41:45.832" v="43009" actId="2711"/>
          <ac:spMkLst>
            <pc:docMk/>
            <pc:sldMk cId="2315199062" sldId="350"/>
            <ac:spMk id="26" creationId="{FCFDD0B4-0662-4DBE-9DA7-17BEFD5ED980}"/>
          </ac:spMkLst>
        </pc:spChg>
        <pc:spChg chg="mod">
          <ac:chgData name="Minesh Patel" userId="a66d4990ec83ac90" providerId="LiveId" clId="{B97F8FE2-9461-4CFE-A336-39272FD5B119}" dt="2021-09-21T09:41:45.832" v="43009" actId="2711"/>
          <ac:spMkLst>
            <pc:docMk/>
            <pc:sldMk cId="2315199062" sldId="350"/>
            <ac:spMk id="27" creationId="{9827F0C7-8F94-42BE-ABC3-12BA393EDDEE}"/>
          </ac:spMkLst>
        </pc:spChg>
        <pc:spChg chg="mod">
          <ac:chgData name="Minesh Patel" userId="a66d4990ec83ac90" providerId="LiveId" clId="{B97F8FE2-9461-4CFE-A336-39272FD5B119}" dt="2021-09-21T09:41:45.832" v="43009" actId="2711"/>
          <ac:spMkLst>
            <pc:docMk/>
            <pc:sldMk cId="2315199062" sldId="350"/>
            <ac:spMk id="28" creationId="{3A23487E-1FA4-426E-AD83-0A44E2551A91}"/>
          </ac:spMkLst>
        </pc:spChg>
        <pc:spChg chg="mod">
          <ac:chgData name="Minesh Patel" userId="a66d4990ec83ac90" providerId="LiveId" clId="{B97F8FE2-9461-4CFE-A336-39272FD5B119}" dt="2021-09-21T09:41:45.832" v="43009" actId="2711"/>
          <ac:spMkLst>
            <pc:docMk/>
            <pc:sldMk cId="2315199062" sldId="350"/>
            <ac:spMk id="29" creationId="{20DAE610-B628-4A2D-AF82-66C64C9126DD}"/>
          </ac:spMkLst>
        </pc:spChg>
        <pc:spChg chg="mod">
          <ac:chgData name="Minesh Patel" userId="a66d4990ec83ac90" providerId="LiveId" clId="{B97F8FE2-9461-4CFE-A336-39272FD5B119}" dt="2021-09-21T09:41:45.832" v="43009" actId="2711"/>
          <ac:spMkLst>
            <pc:docMk/>
            <pc:sldMk cId="2315199062" sldId="350"/>
            <ac:spMk id="34" creationId="{AB424C5C-B978-4BAB-93A7-4DB8929DC5A0}"/>
          </ac:spMkLst>
        </pc:spChg>
        <pc:spChg chg="mod">
          <ac:chgData name="Minesh Patel" userId="a66d4990ec83ac90" providerId="LiveId" clId="{B97F8FE2-9461-4CFE-A336-39272FD5B119}" dt="2021-09-21T09:41:45.832" v="43009" actId="2711"/>
          <ac:spMkLst>
            <pc:docMk/>
            <pc:sldMk cId="2315199062" sldId="350"/>
            <ac:spMk id="66" creationId="{0C3F2436-CCB9-4071-A366-2F60FA77995B}"/>
          </ac:spMkLst>
        </pc:spChg>
        <pc:grpChg chg="add mod">
          <ac:chgData name="Minesh Patel" userId="a66d4990ec83ac90" providerId="LiveId" clId="{B97F8FE2-9461-4CFE-A336-39272FD5B119}" dt="2021-09-21T10:02:59.104" v="43265"/>
          <ac:grpSpMkLst>
            <pc:docMk/>
            <pc:sldMk cId="2315199062" sldId="350"/>
            <ac:grpSpMk id="20" creationId="{805E9451-E525-4163-9EAF-748D1E4B166D}"/>
          </ac:grpSpMkLst>
        </pc:grpChg>
      </pc:sldChg>
      <pc:sldChg chg="add">
        <pc:chgData name="Minesh Patel" userId="a66d4990ec83ac90" providerId="LiveId" clId="{B97F8FE2-9461-4CFE-A336-39272FD5B119}" dt="2021-09-21T09:04:16.409" v="42740"/>
        <pc:sldMkLst>
          <pc:docMk/>
          <pc:sldMk cId="2058467664" sldId="351"/>
        </pc:sldMkLst>
      </pc:sldChg>
      <pc:sldChg chg="addSp modSp add mod">
        <pc:chgData name="Minesh Patel" userId="a66d4990ec83ac90" providerId="LiveId" clId="{B97F8FE2-9461-4CFE-A336-39272FD5B119}" dt="2021-09-21T10:07:18.341" v="43358"/>
        <pc:sldMkLst>
          <pc:docMk/>
          <pc:sldMk cId="3508444251" sldId="353"/>
        </pc:sldMkLst>
        <pc:spChg chg="mod">
          <ac:chgData name="Minesh Patel" userId="a66d4990ec83ac90" providerId="LiveId" clId="{B97F8FE2-9461-4CFE-A336-39272FD5B119}" dt="2021-09-21T09:27:54.684" v="42932" actId="2711"/>
          <ac:spMkLst>
            <pc:docMk/>
            <pc:sldMk cId="3508444251" sldId="353"/>
            <ac:spMk id="2" creationId="{00000000-0000-0000-0000-000000000000}"/>
          </ac:spMkLst>
        </pc:spChg>
        <pc:spChg chg="mod">
          <ac:chgData name="Minesh Patel" userId="a66d4990ec83ac90" providerId="LiveId" clId="{B97F8FE2-9461-4CFE-A336-39272FD5B119}" dt="2021-09-21T09:27:54.684" v="42932" actId="2711"/>
          <ac:spMkLst>
            <pc:docMk/>
            <pc:sldMk cId="3508444251" sldId="353"/>
            <ac:spMk id="34" creationId="{E10C4066-9C31-424F-8AFE-31E902E6B7E1}"/>
          </ac:spMkLst>
        </pc:spChg>
        <pc:spChg chg="mod">
          <ac:chgData name="Minesh Patel" userId="a66d4990ec83ac90" providerId="LiveId" clId="{B97F8FE2-9461-4CFE-A336-39272FD5B119}" dt="2021-09-21T09:27:54.684" v="42932" actId="2711"/>
          <ac:spMkLst>
            <pc:docMk/>
            <pc:sldMk cId="3508444251" sldId="353"/>
            <ac:spMk id="78" creationId="{37BD8821-B5CE-40C6-BC7C-581080F919CF}"/>
          </ac:spMkLst>
        </pc:spChg>
        <pc:spChg chg="mod">
          <ac:chgData name="Minesh Patel" userId="a66d4990ec83ac90" providerId="LiveId" clId="{B97F8FE2-9461-4CFE-A336-39272FD5B119}" dt="2021-09-21T09:27:54.684" v="42932" actId="2711"/>
          <ac:spMkLst>
            <pc:docMk/>
            <pc:sldMk cId="3508444251" sldId="353"/>
            <ac:spMk id="79" creationId="{6990059F-2BAF-4E9A-8D5E-192AE1260113}"/>
          </ac:spMkLst>
        </pc:spChg>
        <pc:spChg chg="mod">
          <ac:chgData name="Minesh Patel" userId="a66d4990ec83ac90" providerId="LiveId" clId="{B97F8FE2-9461-4CFE-A336-39272FD5B119}" dt="2021-09-21T09:27:54.684" v="42932" actId="2711"/>
          <ac:spMkLst>
            <pc:docMk/>
            <pc:sldMk cId="3508444251" sldId="353"/>
            <ac:spMk id="81" creationId="{47B956BF-10BB-4F6C-B135-76A26B80827C}"/>
          </ac:spMkLst>
        </pc:spChg>
        <pc:spChg chg="mod">
          <ac:chgData name="Minesh Patel" userId="a66d4990ec83ac90" providerId="LiveId" clId="{B97F8FE2-9461-4CFE-A336-39272FD5B119}" dt="2021-09-21T09:27:54.684" v="42932" actId="2711"/>
          <ac:spMkLst>
            <pc:docMk/>
            <pc:sldMk cId="3508444251" sldId="353"/>
            <ac:spMk id="90" creationId="{8451DA6E-3385-46EE-A375-E746554DEC8C}"/>
          </ac:spMkLst>
        </pc:spChg>
        <pc:spChg chg="mod">
          <ac:chgData name="Minesh Patel" userId="a66d4990ec83ac90" providerId="LiveId" clId="{B97F8FE2-9461-4CFE-A336-39272FD5B119}" dt="2021-09-21T09:27:54.684" v="42932" actId="2711"/>
          <ac:spMkLst>
            <pc:docMk/>
            <pc:sldMk cId="3508444251" sldId="353"/>
            <ac:spMk id="91" creationId="{3224D8D7-A7BC-4FCD-9F96-2F770A4D2449}"/>
          </ac:spMkLst>
        </pc:spChg>
        <pc:spChg chg="mod">
          <ac:chgData name="Minesh Patel" userId="a66d4990ec83ac90" providerId="LiveId" clId="{B97F8FE2-9461-4CFE-A336-39272FD5B119}" dt="2021-09-21T09:27:54.684" v="42932" actId="2711"/>
          <ac:spMkLst>
            <pc:docMk/>
            <pc:sldMk cId="3508444251" sldId="353"/>
            <ac:spMk id="115" creationId="{DE102035-6791-4D52-9E88-16C6EC7C91A7}"/>
          </ac:spMkLst>
        </pc:spChg>
        <pc:spChg chg="mod">
          <ac:chgData name="Minesh Patel" userId="a66d4990ec83ac90" providerId="LiveId" clId="{B97F8FE2-9461-4CFE-A336-39272FD5B119}" dt="2021-09-21T09:27:54.684" v="42932" actId="2711"/>
          <ac:spMkLst>
            <pc:docMk/>
            <pc:sldMk cId="3508444251" sldId="353"/>
            <ac:spMk id="119" creationId="{6CE48A59-A371-45A1-91A8-20FEC1911BFD}"/>
          </ac:spMkLst>
        </pc:spChg>
        <pc:spChg chg="mod">
          <ac:chgData name="Minesh Patel" userId="a66d4990ec83ac90" providerId="LiveId" clId="{B97F8FE2-9461-4CFE-A336-39272FD5B119}" dt="2021-09-21T09:27:54.684" v="42932" actId="2711"/>
          <ac:spMkLst>
            <pc:docMk/>
            <pc:sldMk cId="3508444251" sldId="353"/>
            <ac:spMk id="120" creationId="{BA459487-B7EF-499C-BDC9-F33505073E7D}"/>
          </ac:spMkLst>
        </pc:spChg>
        <pc:spChg chg="mod">
          <ac:chgData name="Minesh Patel" userId="a66d4990ec83ac90" providerId="LiveId" clId="{B97F8FE2-9461-4CFE-A336-39272FD5B119}" dt="2021-09-21T09:27:54.684" v="42932" actId="2711"/>
          <ac:spMkLst>
            <pc:docMk/>
            <pc:sldMk cId="3508444251" sldId="353"/>
            <ac:spMk id="140" creationId="{7BA35FA5-2E02-4D68-8920-833AAD82F4D7}"/>
          </ac:spMkLst>
        </pc:spChg>
        <pc:spChg chg="mod">
          <ac:chgData name="Minesh Patel" userId="a66d4990ec83ac90" providerId="LiveId" clId="{B97F8FE2-9461-4CFE-A336-39272FD5B119}" dt="2021-09-21T09:27:54.684" v="42932" actId="2711"/>
          <ac:spMkLst>
            <pc:docMk/>
            <pc:sldMk cId="3508444251" sldId="353"/>
            <ac:spMk id="143" creationId="{F667BD4F-7832-4C70-A43E-309B965082B6}"/>
          </ac:spMkLst>
        </pc:spChg>
        <pc:spChg chg="mod">
          <ac:chgData name="Minesh Patel" userId="a66d4990ec83ac90" providerId="LiveId" clId="{B97F8FE2-9461-4CFE-A336-39272FD5B119}" dt="2021-09-21T09:27:54.684" v="42932" actId="2711"/>
          <ac:spMkLst>
            <pc:docMk/>
            <pc:sldMk cId="3508444251" sldId="353"/>
            <ac:spMk id="147" creationId="{D050A649-824B-43A8-BBBD-4C4049E24C59}"/>
          </ac:spMkLst>
        </pc:spChg>
        <pc:spChg chg="mod">
          <ac:chgData name="Minesh Patel" userId="a66d4990ec83ac90" providerId="LiveId" clId="{B97F8FE2-9461-4CFE-A336-39272FD5B119}" dt="2021-09-21T09:27:54.684" v="42932" actId="2711"/>
          <ac:spMkLst>
            <pc:docMk/>
            <pc:sldMk cId="3508444251" sldId="353"/>
            <ac:spMk id="162" creationId="{7082822D-D1A1-4F84-BA4C-C9215A138A66}"/>
          </ac:spMkLst>
        </pc:spChg>
        <pc:spChg chg="mod">
          <ac:chgData name="Minesh Patel" userId="a66d4990ec83ac90" providerId="LiveId" clId="{B97F8FE2-9461-4CFE-A336-39272FD5B119}" dt="2021-09-21T09:27:54.684" v="42932" actId="2711"/>
          <ac:spMkLst>
            <pc:docMk/>
            <pc:sldMk cId="3508444251" sldId="353"/>
            <ac:spMk id="163" creationId="{292E5E09-DC11-44B5-9901-2DA62D4B7FEE}"/>
          </ac:spMkLst>
        </pc:spChg>
        <pc:spChg chg="mod">
          <ac:chgData name="Minesh Patel" userId="a66d4990ec83ac90" providerId="LiveId" clId="{B97F8FE2-9461-4CFE-A336-39272FD5B119}" dt="2021-09-21T09:27:54.684" v="42932" actId="2711"/>
          <ac:spMkLst>
            <pc:docMk/>
            <pc:sldMk cId="3508444251" sldId="353"/>
            <ac:spMk id="164" creationId="{1CE0A04E-5773-49FC-8080-8E42375B467C}"/>
          </ac:spMkLst>
        </pc:spChg>
        <pc:spChg chg="mod">
          <ac:chgData name="Minesh Patel" userId="a66d4990ec83ac90" providerId="LiveId" clId="{B97F8FE2-9461-4CFE-A336-39272FD5B119}" dt="2021-09-21T09:27:54.684" v="42932" actId="2711"/>
          <ac:spMkLst>
            <pc:docMk/>
            <pc:sldMk cId="3508444251" sldId="353"/>
            <ac:spMk id="165" creationId="{959C431C-D638-41FF-BE96-93840D7BE332}"/>
          </ac:spMkLst>
        </pc:spChg>
        <pc:spChg chg="mod">
          <ac:chgData name="Minesh Patel" userId="a66d4990ec83ac90" providerId="LiveId" clId="{B97F8FE2-9461-4CFE-A336-39272FD5B119}" dt="2021-09-21T09:56:43.521" v="43195"/>
          <ac:spMkLst>
            <pc:docMk/>
            <pc:sldMk cId="3508444251" sldId="353"/>
            <ac:spMk id="168" creationId="{7546743A-FD32-4419-A488-307A4E9B6370}"/>
          </ac:spMkLst>
        </pc:spChg>
        <pc:spChg chg="mod">
          <ac:chgData name="Minesh Patel" userId="a66d4990ec83ac90" providerId="LiveId" clId="{B97F8FE2-9461-4CFE-A336-39272FD5B119}" dt="2021-09-21T09:56:43.521" v="43195"/>
          <ac:spMkLst>
            <pc:docMk/>
            <pc:sldMk cId="3508444251" sldId="353"/>
            <ac:spMk id="169" creationId="{6E5A841F-754D-426C-85A6-D7A0A62B86FC}"/>
          </ac:spMkLst>
        </pc:spChg>
        <pc:spChg chg="mod">
          <ac:chgData name="Minesh Patel" userId="a66d4990ec83ac90" providerId="LiveId" clId="{B97F8FE2-9461-4CFE-A336-39272FD5B119}" dt="2021-09-21T09:27:54.684" v="42932" actId="2711"/>
          <ac:spMkLst>
            <pc:docMk/>
            <pc:sldMk cId="3508444251" sldId="353"/>
            <ac:spMk id="174" creationId="{81CD1551-6644-4B25-B3C0-29D182F42D83}"/>
          </ac:spMkLst>
        </pc:spChg>
        <pc:spChg chg="mod">
          <ac:chgData name="Minesh Patel" userId="a66d4990ec83ac90" providerId="LiveId" clId="{B97F8FE2-9461-4CFE-A336-39272FD5B119}" dt="2021-09-21T09:27:54.684" v="42932" actId="2711"/>
          <ac:spMkLst>
            <pc:docMk/>
            <pc:sldMk cId="3508444251" sldId="353"/>
            <ac:spMk id="189" creationId="{EDAF2FE4-7A82-4CC6-8ECC-482E6508BD89}"/>
          </ac:spMkLst>
        </pc:spChg>
        <pc:spChg chg="mod">
          <ac:chgData name="Minesh Patel" userId="a66d4990ec83ac90" providerId="LiveId" clId="{B97F8FE2-9461-4CFE-A336-39272FD5B119}" dt="2021-09-21T09:27:54.684" v="42932" actId="2711"/>
          <ac:spMkLst>
            <pc:docMk/>
            <pc:sldMk cId="3508444251" sldId="353"/>
            <ac:spMk id="191" creationId="{9AB41264-7E4F-48C2-A97E-CBD6D437ADE9}"/>
          </ac:spMkLst>
        </pc:spChg>
        <pc:spChg chg="mod">
          <ac:chgData name="Minesh Patel" userId="a66d4990ec83ac90" providerId="LiveId" clId="{B97F8FE2-9461-4CFE-A336-39272FD5B119}" dt="2021-09-21T09:27:54.684" v="42932" actId="2711"/>
          <ac:spMkLst>
            <pc:docMk/>
            <pc:sldMk cId="3508444251" sldId="353"/>
            <ac:spMk id="192" creationId="{5811FC04-F1CC-4495-9695-B33D0B15CF69}"/>
          </ac:spMkLst>
        </pc:spChg>
        <pc:spChg chg="mod">
          <ac:chgData name="Minesh Patel" userId="a66d4990ec83ac90" providerId="LiveId" clId="{B97F8FE2-9461-4CFE-A336-39272FD5B119}" dt="2021-09-21T09:27:54.684" v="42932" actId="2711"/>
          <ac:spMkLst>
            <pc:docMk/>
            <pc:sldMk cId="3508444251" sldId="353"/>
            <ac:spMk id="194" creationId="{EC371CAB-79E0-433E-B45D-428D47A3E7DE}"/>
          </ac:spMkLst>
        </pc:spChg>
        <pc:spChg chg="mod">
          <ac:chgData name="Minesh Patel" userId="a66d4990ec83ac90" providerId="LiveId" clId="{B97F8FE2-9461-4CFE-A336-39272FD5B119}" dt="2021-09-21T09:56:43.521" v="43195"/>
          <ac:spMkLst>
            <pc:docMk/>
            <pc:sldMk cId="3508444251" sldId="353"/>
            <ac:spMk id="196" creationId="{444951CE-0C85-44C1-A4B1-682320749D7B}"/>
          </ac:spMkLst>
        </pc:spChg>
        <pc:spChg chg="mod">
          <ac:chgData name="Minesh Patel" userId="a66d4990ec83ac90" providerId="LiveId" clId="{B97F8FE2-9461-4CFE-A336-39272FD5B119}" dt="2021-09-21T09:56:43.521" v="43195"/>
          <ac:spMkLst>
            <pc:docMk/>
            <pc:sldMk cId="3508444251" sldId="353"/>
            <ac:spMk id="197" creationId="{1045E096-28C3-43C6-A7B9-E7ED845720E2}"/>
          </ac:spMkLst>
        </pc:spChg>
        <pc:spChg chg="mod">
          <ac:chgData name="Minesh Patel" userId="a66d4990ec83ac90" providerId="LiveId" clId="{B97F8FE2-9461-4CFE-A336-39272FD5B119}" dt="2021-09-21T09:56:43.521" v="43195"/>
          <ac:spMkLst>
            <pc:docMk/>
            <pc:sldMk cId="3508444251" sldId="353"/>
            <ac:spMk id="198" creationId="{48381D54-8FD5-462A-A5D9-D906D7CFD75B}"/>
          </ac:spMkLst>
        </pc:spChg>
        <pc:spChg chg="add mod">
          <ac:chgData name="Minesh Patel" userId="a66d4990ec83ac90" providerId="LiveId" clId="{B97F8FE2-9461-4CFE-A336-39272FD5B119}" dt="2021-09-21T10:07:18.341" v="43358"/>
          <ac:spMkLst>
            <pc:docMk/>
            <pc:sldMk cId="3508444251" sldId="353"/>
            <ac:spMk id="199" creationId="{74256213-AEE1-4C65-9F4A-606721BAFA88}"/>
          </ac:spMkLst>
        </pc:spChg>
        <pc:spChg chg="mod">
          <ac:chgData name="Minesh Patel" userId="a66d4990ec83ac90" providerId="LiveId" clId="{B97F8FE2-9461-4CFE-A336-39272FD5B119}" dt="2021-09-21T09:27:54.684" v="42932" actId="2711"/>
          <ac:spMkLst>
            <pc:docMk/>
            <pc:sldMk cId="3508444251" sldId="353"/>
            <ac:spMk id="202" creationId="{F3A31F24-D701-4924-A254-4E03848D4F7F}"/>
          </ac:spMkLst>
        </pc:spChg>
        <pc:spChg chg="mod">
          <ac:chgData name="Minesh Patel" userId="a66d4990ec83ac90" providerId="LiveId" clId="{B97F8FE2-9461-4CFE-A336-39272FD5B119}" dt="2021-09-21T09:27:54.684" v="42932" actId="2711"/>
          <ac:spMkLst>
            <pc:docMk/>
            <pc:sldMk cId="3508444251" sldId="353"/>
            <ac:spMk id="205" creationId="{F8C3661E-17C9-4386-B660-8316049EF8DC}"/>
          </ac:spMkLst>
        </pc:spChg>
        <pc:spChg chg="mod">
          <ac:chgData name="Minesh Patel" userId="a66d4990ec83ac90" providerId="LiveId" clId="{B97F8FE2-9461-4CFE-A336-39272FD5B119}" dt="2021-09-21T09:27:54.684" v="42932" actId="2711"/>
          <ac:spMkLst>
            <pc:docMk/>
            <pc:sldMk cId="3508444251" sldId="353"/>
            <ac:spMk id="207" creationId="{C2FC6121-F3D7-4E32-A824-C37C625AFA8A}"/>
          </ac:spMkLst>
        </pc:spChg>
        <pc:spChg chg="mod">
          <ac:chgData name="Minesh Patel" userId="a66d4990ec83ac90" providerId="LiveId" clId="{B97F8FE2-9461-4CFE-A336-39272FD5B119}" dt="2021-09-21T09:27:54.684" v="42932" actId="2711"/>
          <ac:spMkLst>
            <pc:docMk/>
            <pc:sldMk cId="3508444251" sldId="353"/>
            <ac:spMk id="210" creationId="{459A0BEB-12F2-4FBD-95B5-C8D0A1A99EC3}"/>
          </ac:spMkLst>
        </pc:spChg>
        <pc:spChg chg="mod">
          <ac:chgData name="Minesh Patel" userId="a66d4990ec83ac90" providerId="LiveId" clId="{B97F8FE2-9461-4CFE-A336-39272FD5B119}" dt="2021-09-21T09:27:54.684" v="42932" actId="2711"/>
          <ac:spMkLst>
            <pc:docMk/>
            <pc:sldMk cId="3508444251" sldId="353"/>
            <ac:spMk id="211" creationId="{C89E079D-85C0-4859-90E8-61B8027C09BA}"/>
          </ac:spMkLst>
        </pc:spChg>
        <pc:spChg chg="mod">
          <ac:chgData name="Minesh Patel" userId="a66d4990ec83ac90" providerId="LiveId" clId="{B97F8FE2-9461-4CFE-A336-39272FD5B119}" dt="2021-09-21T09:27:54.684" v="42932" actId="2711"/>
          <ac:spMkLst>
            <pc:docMk/>
            <pc:sldMk cId="3508444251" sldId="353"/>
            <ac:spMk id="212" creationId="{48329D7D-EBE1-4EAB-968E-066FF6EB6812}"/>
          </ac:spMkLst>
        </pc:spChg>
        <pc:spChg chg="mod">
          <ac:chgData name="Minesh Patel" userId="a66d4990ec83ac90" providerId="LiveId" clId="{B97F8FE2-9461-4CFE-A336-39272FD5B119}" dt="2021-09-21T09:27:54.684" v="42932" actId="2711"/>
          <ac:spMkLst>
            <pc:docMk/>
            <pc:sldMk cId="3508444251" sldId="353"/>
            <ac:spMk id="213" creationId="{BC521E26-DF88-41D7-AC92-F8F880C9FAD3}"/>
          </ac:spMkLst>
        </pc:spChg>
        <pc:spChg chg="mod">
          <ac:chgData name="Minesh Patel" userId="a66d4990ec83ac90" providerId="LiveId" clId="{B97F8FE2-9461-4CFE-A336-39272FD5B119}" dt="2021-09-21T09:27:54.684" v="42932" actId="2711"/>
          <ac:spMkLst>
            <pc:docMk/>
            <pc:sldMk cId="3508444251" sldId="353"/>
            <ac:spMk id="214" creationId="{DFDE6C46-32E1-4FD6-A49D-BC4E80D4289A}"/>
          </ac:spMkLst>
        </pc:spChg>
        <pc:spChg chg="mod">
          <ac:chgData name="Minesh Patel" userId="a66d4990ec83ac90" providerId="LiveId" clId="{B97F8FE2-9461-4CFE-A336-39272FD5B119}" dt="2021-09-21T09:27:54.684" v="42932" actId="2711"/>
          <ac:spMkLst>
            <pc:docMk/>
            <pc:sldMk cId="3508444251" sldId="353"/>
            <ac:spMk id="215" creationId="{97EC3DBC-4CAF-4E0F-8CB5-F9CC95291BDB}"/>
          </ac:spMkLst>
        </pc:spChg>
        <pc:spChg chg="mod">
          <ac:chgData name="Minesh Patel" userId="a66d4990ec83ac90" providerId="LiveId" clId="{B97F8FE2-9461-4CFE-A336-39272FD5B119}" dt="2021-09-21T09:27:54.684" v="42932" actId="2711"/>
          <ac:spMkLst>
            <pc:docMk/>
            <pc:sldMk cId="3508444251" sldId="353"/>
            <ac:spMk id="216" creationId="{6F057309-9880-43D4-B92D-9887D89C1C74}"/>
          </ac:spMkLst>
        </pc:spChg>
        <pc:spChg chg="mod">
          <ac:chgData name="Minesh Patel" userId="a66d4990ec83ac90" providerId="LiveId" clId="{B97F8FE2-9461-4CFE-A336-39272FD5B119}" dt="2021-09-21T09:27:54.684" v="42932" actId="2711"/>
          <ac:spMkLst>
            <pc:docMk/>
            <pc:sldMk cId="3508444251" sldId="353"/>
            <ac:spMk id="217" creationId="{079CC775-D526-43CA-8243-0BBC409AA4A0}"/>
          </ac:spMkLst>
        </pc:spChg>
        <pc:spChg chg="mod">
          <ac:chgData name="Minesh Patel" userId="a66d4990ec83ac90" providerId="LiveId" clId="{B97F8FE2-9461-4CFE-A336-39272FD5B119}" dt="2021-09-21T09:27:54.684" v="42932" actId="2711"/>
          <ac:spMkLst>
            <pc:docMk/>
            <pc:sldMk cId="3508444251" sldId="353"/>
            <ac:spMk id="218" creationId="{61D3B20B-4A0C-4FF0-94A5-9275DD2D4F30}"/>
          </ac:spMkLst>
        </pc:spChg>
        <pc:spChg chg="mod">
          <ac:chgData name="Minesh Patel" userId="a66d4990ec83ac90" providerId="LiveId" clId="{B97F8FE2-9461-4CFE-A336-39272FD5B119}" dt="2021-09-21T09:27:54.684" v="42932" actId="2711"/>
          <ac:spMkLst>
            <pc:docMk/>
            <pc:sldMk cId="3508444251" sldId="353"/>
            <ac:spMk id="219" creationId="{0DEDCCC2-FF71-41C1-9F1D-AFDBCD16700E}"/>
          </ac:spMkLst>
        </pc:spChg>
        <pc:spChg chg="mod">
          <ac:chgData name="Minesh Patel" userId="a66d4990ec83ac90" providerId="LiveId" clId="{B97F8FE2-9461-4CFE-A336-39272FD5B119}" dt="2021-09-21T09:27:54.684" v="42932" actId="2711"/>
          <ac:spMkLst>
            <pc:docMk/>
            <pc:sldMk cId="3508444251" sldId="353"/>
            <ac:spMk id="220" creationId="{99C48E9D-814C-4BB5-A8F4-56E5DC18321D}"/>
          </ac:spMkLst>
        </pc:spChg>
        <pc:spChg chg="mod">
          <ac:chgData name="Minesh Patel" userId="a66d4990ec83ac90" providerId="LiveId" clId="{B97F8FE2-9461-4CFE-A336-39272FD5B119}" dt="2021-09-21T09:27:54.684" v="42932" actId="2711"/>
          <ac:spMkLst>
            <pc:docMk/>
            <pc:sldMk cId="3508444251" sldId="353"/>
            <ac:spMk id="221" creationId="{76F08E59-3DDE-4079-9125-823C83F924FB}"/>
          </ac:spMkLst>
        </pc:spChg>
        <pc:spChg chg="mod">
          <ac:chgData name="Minesh Patel" userId="a66d4990ec83ac90" providerId="LiveId" clId="{B97F8FE2-9461-4CFE-A336-39272FD5B119}" dt="2021-09-21T09:27:54.684" v="42932" actId="2711"/>
          <ac:spMkLst>
            <pc:docMk/>
            <pc:sldMk cId="3508444251" sldId="353"/>
            <ac:spMk id="222" creationId="{FC90E713-7BD2-42FD-BE54-30F56D9A820C}"/>
          </ac:spMkLst>
        </pc:spChg>
        <pc:spChg chg="mod">
          <ac:chgData name="Minesh Patel" userId="a66d4990ec83ac90" providerId="LiveId" clId="{B97F8FE2-9461-4CFE-A336-39272FD5B119}" dt="2021-09-21T09:27:54.684" v="42932" actId="2711"/>
          <ac:spMkLst>
            <pc:docMk/>
            <pc:sldMk cId="3508444251" sldId="353"/>
            <ac:spMk id="235" creationId="{DF747956-B920-4E58-B0EA-9BE497C87AB3}"/>
          </ac:spMkLst>
        </pc:spChg>
        <pc:spChg chg="mod">
          <ac:chgData name="Minesh Patel" userId="a66d4990ec83ac90" providerId="LiveId" clId="{B97F8FE2-9461-4CFE-A336-39272FD5B119}" dt="2021-09-21T09:27:54.684" v="42932" actId="2711"/>
          <ac:spMkLst>
            <pc:docMk/>
            <pc:sldMk cId="3508444251" sldId="353"/>
            <ac:spMk id="236" creationId="{28B38B65-C404-4173-B82B-059E4430EC84}"/>
          </ac:spMkLst>
        </pc:spChg>
        <pc:spChg chg="mod">
          <ac:chgData name="Minesh Patel" userId="a66d4990ec83ac90" providerId="LiveId" clId="{B97F8FE2-9461-4CFE-A336-39272FD5B119}" dt="2021-09-21T09:27:54.684" v="42932" actId="2711"/>
          <ac:spMkLst>
            <pc:docMk/>
            <pc:sldMk cId="3508444251" sldId="353"/>
            <ac:spMk id="237" creationId="{A79AAE43-58F4-4DCC-8348-D18D2EE51183}"/>
          </ac:spMkLst>
        </pc:spChg>
        <pc:spChg chg="mod">
          <ac:chgData name="Minesh Patel" userId="a66d4990ec83ac90" providerId="LiveId" clId="{B97F8FE2-9461-4CFE-A336-39272FD5B119}" dt="2021-09-21T09:27:54.684" v="42932" actId="2711"/>
          <ac:spMkLst>
            <pc:docMk/>
            <pc:sldMk cId="3508444251" sldId="353"/>
            <ac:spMk id="242" creationId="{9102BB43-9E96-4ACA-A6BD-40323724C690}"/>
          </ac:spMkLst>
        </pc:spChg>
        <pc:spChg chg="mod">
          <ac:chgData name="Minesh Patel" userId="a66d4990ec83ac90" providerId="LiveId" clId="{B97F8FE2-9461-4CFE-A336-39272FD5B119}" dt="2021-09-21T09:27:54.684" v="42932" actId="2711"/>
          <ac:spMkLst>
            <pc:docMk/>
            <pc:sldMk cId="3508444251" sldId="353"/>
            <ac:spMk id="243" creationId="{D1DE5F83-B6F8-47F9-ABFF-100CF885A1B4}"/>
          </ac:spMkLst>
        </pc:spChg>
        <pc:spChg chg="mod">
          <ac:chgData name="Minesh Patel" userId="a66d4990ec83ac90" providerId="LiveId" clId="{B97F8FE2-9461-4CFE-A336-39272FD5B119}" dt="2021-09-21T09:27:54.684" v="42932" actId="2711"/>
          <ac:spMkLst>
            <pc:docMk/>
            <pc:sldMk cId="3508444251" sldId="353"/>
            <ac:spMk id="244" creationId="{19FCEB0D-9183-47D8-BA21-21D959867564}"/>
          </ac:spMkLst>
        </pc:spChg>
        <pc:spChg chg="mod">
          <ac:chgData name="Minesh Patel" userId="a66d4990ec83ac90" providerId="LiveId" clId="{B97F8FE2-9461-4CFE-A336-39272FD5B119}" dt="2021-09-21T09:27:54.684" v="42932" actId="2711"/>
          <ac:spMkLst>
            <pc:docMk/>
            <pc:sldMk cId="3508444251" sldId="353"/>
            <ac:spMk id="245" creationId="{E1EB8301-2619-4E62-B9A4-01EBAF8C9673}"/>
          </ac:spMkLst>
        </pc:spChg>
        <pc:spChg chg="mod">
          <ac:chgData name="Minesh Patel" userId="a66d4990ec83ac90" providerId="LiveId" clId="{B97F8FE2-9461-4CFE-A336-39272FD5B119}" dt="2021-09-21T09:27:54.684" v="42932" actId="2711"/>
          <ac:spMkLst>
            <pc:docMk/>
            <pc:sldMk cId="3508444251" sldId="353"/>
            <ac:spMk id="247" creationId="{212F33EB-B3A0-4D8F-9C77-3A1F7BF068FC}"/>
          </ac:spMkLst>
        </pc:spChg>
        <pc:spChg chg="mod">
          <ac:chgData name="Minesh Patel" userId="a66d4990ec83ac90" providerId="LiveId" clId="{B97F8FE2-9461-4CFE-A336-39272FD5B119}" dt="2021-09-21T09:27:54.684" v="42932" actId="2711"/>
          <ac:spMkLst>
            <pc:docMk/>
            <pc:sldMk cId="3508444251" sldId="353"/>
            <ac:spMk id="248" creationId="{E5CE0C16-A347-485B-891D-BCFDB686AD0B}"/>
          </ac:spMkLst>
        </pc:spChg>
        <pc:spChg chg="mod">
          <ac:chgData name="Minesh Patel" userId="a66d4990ec83ac90" providerId="LiveId" clId="{B97F8FE2-9461-4CFE-A336-39272FD5B119}" dt="2021-09-21T09:27:54.684" v="42932" actId="2711"/>
          <ac:spMkLst>
            <pc:docMk/>
            <pc:sldMk cId="3508444251" sldId="353"/>
            <ac:spMk id="249" creationId="{0D674882-D8DE-45AD-A8CF-7665AAACEC41}"/>
          </ac:spMkLst>
        </pc:spChg>
        <pc:spChg chg="mod">
          <ac:chgData name="Minesh Patel" userId="a66d4990ec83ac90" providerId="LiveId" clId="{B97F8FE2-9461-4CFE-A336-39272FD5B119}" dt="2021-09-21T09:27:54.684" v="42932" actId="2711"/>
          <ac:spMkLst>
            <pc:docMk/>
            <pc:sldMk cId="3508444251" sldId="353"/>
            <ac:spMk id="250" creationId="{E5561A49-07E0-4B89-AB49-C7408D747522}"/>
          </ac:spMkLst>
        </pc:spChg>
        <pc:spChg chg="mod">
          <ac:chgData name="Minesh Patel" userId="a66d4990ec83ac90" providerId="LiveId" clId="{B97F8FE2-9461-4CFE-A336-39272FD5B119}" dt="2021-09-21T09:27:54.684" v="42932" actId="2711"/>
          <ac:spMkLst>
            <pc:docMk/>
            <pc:sldMk cId="3508444251" sldId="353"/>
            <ac:spMk id="255" creationId="{53DD2DA1-DB0C-4D2D-A23D-6BA6534F2DFC}"/>
          </ac:spMkLst>
        </pc:spChg>
        <pc:spChg chg="mod">
          <ac:chgData name="Minesh Patel" userId="a66d4990ec83ac90" providerId="LiveId" clId="{B97F8FE2-9461-4CFE-A336-39272FD5B119}" dt="2021-09-21T09:27:54.684" v="42932" actId="2711"/>
          <ac:spMkLst>
            <pc:docMk/>
            <pc:sldMk cId="3508444251" sldId="353"/>
            <ac:spMk id="256" creationId="{3C1B0EF8-DB0A-488B-812A-E7A202132C0F}"/>
          </ac:spMkLst>
        </pc:spChg>
        <pc:spChg chg="mod">
          <ac:chgData name="Minesh Patel" userId="a66d4990ec83ac90" providerId="LiveId" clId="{B97F8FE2-9461-4CFE-A336-39272FD5B119}" dt="2021-09-21T09:27:54.684" v="42932" actId="2711"/>
          <ac:spMkLst>
            <pc:docMk/>
            <pc:sldMk cId="3508444251" sldId="353"/>
            <ac:spMk id="273" creationId="{BDF3ABB8-10CC-4633-8A6F-E078D0C75078}"/>
          </ac:spMkLst>
        </pc:spChg>
        <pc:spChg chg="mod">
          <ac:chgData name="Minesh Patel" userId="a66d4990ec83ac90" providerId="LiveId" clId="{B97F8FE2-9461-4CFE-A336-39272FD5B119}" dt="2021-09-21T09:27:54.684" v="42932" actId="2711"/>
          <ac:spMkLst>
            <pc:docMk/>
            <pc:sldMk cId="3508444251" sldId="353"/>
            <ac:spMk id="274" creationId="{AB9BCE07-6DB6-487B-9D67-ECCB083871FD}"/>
          </ac:spMkLst>
        </pc:spChg>
        <pc:spChg chg="mod">
          <ac:chgData name="Minesh Patel" userId="a66d4990ec83ac90" providerId="LiveId" clId="{B97F8FE2-9461-4CFE-A336-39272FD5B119}" dt="2021-09-21T09:27:54.684" v="42932" actId="2711"/>
          <ac:spMkLst>
            <pc:docMk/>
            <pc:sldMk cId="3508444251" sldId="353"/>
            <ac:spMk id="275" creationId="{4778F73D-B18F-41C6-9AB9-7344B31B67D1}"/>
          </ac:spMkLst>
        </pc:spChg>
        <pc:spChg chg="mod">
          <ac:chgData name="Minesh Patel" userId="a66d4990ec83ac90" providerId="LiveId" clId="{B97F8FE2-9461-4CFE-A336-39272FD5B119}" dt="2021-09-21T09:27:54.684" v="42932" actId="2711"/>
          <ac:spMkLst>
            <pc:docMk/>
            <pc:sldMk cId="3508444251" sldId="353"/>
            <ac:spMk id="276" creationId="{9BBCFB4F-504D-4884-B432-ED34D10A69D7}"/>
          </ac:spMkLst>
        </pc:spChg>
        <pc:spChg chg="mod">
          <ac:chgData name="Minesh Patel" userId="a66d4990ec83ac90" providerId="LiveId" clId="{B97F8FE2-9461-4CFE-A336-39272FD5B119}" dt="2021-09-21T09:27:54.684" v="42932" actId="2711"/>
          <ac:spMkLst>
            <pc:docMk/>
            <pc:sldMk cId="3508444251" sldId="353"/>
            <ac:spMk id="277" creationId="{1B7D006E-FCF2-4477-9D04-7DEB80A04893}"/>
          </ac:spMkLst>
        </pc:spChg>
        <pc:spChg chg="mod">
          <ac:chgData name="Minesh Patel" userId="a66d4990ec83ac90" providerId="LiveId" clId="{B97F8FE2-9461-4CFE-A336-39272FD5B119}" dt="2021-09-21T09:27:54.684" v="42932" actId="2711"/>
          <ac:spMkLst>
            <pc:docMk/>
            <pc:sldMk cId="3508444251" sldId="353"/>
            <ac:spMk id="278" creationId="{E801E88C-6B67-4C2D-8FC2-B52D02DFB074}"/>
          </ac:spMkLst>
        </pc:spChg>
        <pc:spChg chg="mod">
          <ac:chgData name="Minesh Patel" userId="a66d4990ec83ac90" providerId="LiveId" clId="{B97F8FE2-9461-4CFE-A336-39272FD5B119}" dt="2021-09-21T09:27:54.684" v="42932" actId="2711"/>
          <ac:spMkLst>
            <pc:docMk/>
            <pc:sldMk cId="3508444251" sldId="353"/>
            <ac:spMk id="279" creationId="{5889F987-0677-4DBB-9870-93403BD79945}"/>
          </ac:spMkLst>
        </pc:spChg>
        <pc:spChg chg="mod">
          <ac:chgData name="Minesh Patel" userId="a66d4990ec83ac90" providerId="LiveId" clId="{B97F8FE2-9461-4CFE-A336-39272FD5B119}" dt="2021-09-21T09:27:54.684" v="42932" actId="2711"/>
          <ac:spMkLst>
            <pc:docMk/>
            <pc:sldMk cId="3508444251" sldId="353"/>
            <ac:spMk id="281" creationId="{CCB49049-8DE7-489A-93BC-7DAC26AA745B}"/>
          </ac:spMkLst>
        </pc:spChg>
        <pc:spChg chg="mod">
          <ac:chgData name="Minesh Patel" userId="a66d4990ec83ac90" providerId="LiveId" clId="{B97F8FE2-9461-4CFE-A336-39272FD5B119}" dt="2021-09-21T09:27:54.684" v="42932" actId="2711"/>
          <ac:spMkLst>
            <pc:docMk/>
            <pc:sldMk cId="3508444251" sldId="353"/>
            <ac:spMk id="282" creationId="{7524D3A9-56B7-4D7F-9959-2ADFB329CC0B}"/>
          </ac:spMkLst>
        </pc:spChg>
        <pc:spChg chg="mod">
          <ac:chgData name="Minesh Patel" userId="a66d4990ec83ac90" providerId="LiveId" clId="{B97F8FE2-9461-4CFE-A336-39272FD5B119}" dt="2021-09-21T09:27:54.684" v="42932" actId="2711"/>
          <ac:spMkLst>
            <pc:docMk/>
            <pc:sldMk cId="3508444251" sldId="353"/>
            <ac:spMk id="283" creationId="{C359DADB-009D-4A17-BAAA-090201913F07}"/>
          </ac:spMkLst>
        </pc:spChg>
        <pc:spChg chg="mod">
          <ac:chgData name="Minesh Patel" userId="a66d4990ec83ac90" providerId="LiveId" clId="{B97F8FE2-9461-4CFE-A336-39272FD5B119}" dt="2021-09-21T09:27:54.684" v="42932" actId="2711"/>
          <ac:spMkLst>
            <pc:docMk/>
            <pc:sldMk cId="3508444251" sldId="353"/>
            <ac:spMk id="284" creationId="{B47F95D6-F2C9-449D-AD3E-B264B31AA1DA}"/>
          </ac:spMkLst>
        </pc:spChg>
        <pc:spChg chg="mod">
          <ac:chgData name="Minesh Patel" userId="a66d4990ec83ac90" providerId="LiveId" clId="{B97F8FE2-9461-4CFE-A336-39272FD5B119}" dt="2021-09-21T09:27:54.684" v="42932" actId="2711"/>
          <ac:spMkLst>
            <pc:docMk/>
            <pc:sldMk cId="3508444251" sldId="353"/>
            <ac:spMk id="285" creationId="{C9B1D76A-6FBC-4771-8DDE-CBE5977B1DA5}"/>
          </ac:spMkLst>
        </pc:spChg>
        <pc:spChg chg="mod">
          <ac:chgData name="Minesh Patel" userId="a66d4990ec83ac90" providerId="LiveId" clId="{B97F8FE2-9461-4CFE-A336-39272FD5B119}" dt="2021-09-21T09:27:54.684" v="42932" actId="2711"/>
          <ac:spMkLst>
            <pc:docMk/>
            <pc:sldMk cId="3508444251" sldId="353"/>
            <ac:spMk id="288" creationId="{7481E836-B441-4A28-936E-035649133E22}"/>
          </ac:spMkLst>
        </pc:spChg>
        <pc:spChg chg="mod">
          <ac:chgData name="Minesh Patel" userId="a66d4990ec83ac90" providerId="LiveId" clId="{B97F8FE2-9461-4CFE-A336-39272FD5B119}" dt="2021-09-21T09:27:54.684" v="42932" actId="2711"/>
          <ac:spMkLst>
            <pc:docMk/>
            <pc:sldMk cId="3508444251" sldId="353"/>
            <ac:spMk id="289" creationId="{63F0B29B-C059-470F-92AE-862405393E12}"/>
          </ac:spMkLst>
        </pc:spChg>
        <pc:spChg chg="mod">
          <ac:chgData name="Minesh Patel" userId="a66d4990ec83ac90" providerId="LiveId" clId="{B97F8FE2-9461-4CFE-A336-39272FD5B119}" dt="2021-09-21T09:27:54.684" v="42932" actId="2711"/>
          <ac:spMkLst>
            <pc:docMk/>
            <pc:sldMk cId="3508444251" sldId="353"/>
            <ac:spMk id="290" creationId="{2AE117D4-CD4C-403C-A356-9D42FAD3AD5F}"/>
          </ac:spMkLst>
        </pc:spChg>
        <pc:spChg chg="mod">
          <ac:chgData name="Minesh Patel" userId="a66d4990ec83ac90" providerId="LiveId" clId="{B97F8FE2-9461-4CFE-A336-39272FD5B119}" dt="2021-09-21T09:27:54.684" v="42932" actId="2711"/>
          <ac:spMkLst>
            <pc:docMk/>
            <pc:sldMk cId="3508444251" sldId="353"/>
            <ac:spMk id="291" creationId="{F3459D25-B9CA-43E6-A94B-4DE41DD0FBB9}"/>
          </ac:spMkLst>
        </pc:spChg>
        <pc:spChg chg="mod">
          <ac:chgData name="Minesh Patel" userId="a66d4990ec83ac90" providerId="LiveId" clId="{B97F8FE2-9461-4CFE-A336-39272FD5B119}" dt="2021-09-21T09:27:54.684" v="42932" actId="2711"/>
          <ac:spMkLst>
            <pc:docMk/>
            <pc:sldMk cId="3508444251" sldId="353"/>
            <ac:spMk id="292" creationId="{99F36D30-B5EB-4358-B3F0-0DEB0FBF0987}"/>
          </ac:spMkLst>
        </pc:spChg>
        <pc:spChg chg="mod">
          <ac:chgData name="Minesh Patel" userId="a66d4990ec83ac90" providerId="LiveId" clId="{B97F8FE2-9461-4CFE-A336-39272FD5B119}" dt="2021-09-21T09:27:54.684" v="42932" actId="2711"/>
          <ac:spMkLst>
            <pc:docMk/>
            <pc:sldMk cId="3508444251" sldId="353"/>
            <ac:spMk id="293" creationId="{F342A798-385C-4242-A758-BA1FD3160310}"/>
          </ac:spMkLst>
        </pc:spChg>
        <pc:spChg chg="mod">
          <ac:chgData name="Minesh Patel" userId="a66d4990ec83ac90" providerId="LiveId" clId="{B97F8FE2-9461-4CFE-A336-39272FD5B119}" dt="2021-09-21T09:27:54.684" v="42932" actId="2711"/>
          <ac:spMkLst>
            <pc:docMk/>
            <pc:sldMk cId="3508444251" sldId="353"/>
            <ac:spMk id="294" creationId="{0514CCA2-E88D-4437-93C5-7DCA127001F5}"/>
          </ac:spMkLst>
        </pc:spChg>
        <pc:spChg chg="mod">
          <ac:chgData name="Minesh Patel" userId="a66d4990ec83ac90" providerId="LiveId" clId="{B97F8FE2-9461-4CFE-A336-39272FD5B119}" dt="2021-09-21T09:27:54.684" v="42932" actId="2711"/>
          <ac:spMkLst>
            <pc:docMk/>
            <pc:sldMk cId="3508444251" sldId="353"/>
            <ac:spMk id="296" creationId="{84CE8764-4957-4925-A630-8498D877F183}"/>
          </ac:spMkLst>
        </pc:spChg>
        <pc:spChg chg="mod">
          <ac:chgData name="Minesh Patel" userId="a66d4990ec83ac90" providerId="LiveId" clId="{B97F8FE2-9461-4CFE-A336-39272FD5B119}" dt="2021-09-21T09:27:54.684" v="42932" actId="2711"/>
          <ac:spMkLst>
            <pc:docMk/>
            <pc:sldMk cId="3508444251" sldId="353"/>
            <ac:spMk id="297" creationId="{E8D94532-ED9B-4FEF-B525-7C1530DD0BF9}"/>
          </ac:spMkLst>
        </pc:spChg>
        <pc:spChg chg="mod">
          <ac:chgData name="Minesh Patel" userId="a66d4990ec83ac90" providerId="LiveId" clId="{B97F8FE2-9461-4CFE-A336-39272FD5B119}" dt="2021-09-21T09:27:54.684" v="42932" actId="2711"/>
          <ac:spMkLst>
            <pc:docMk/>
            <pc:sldMk cId="3508444251" sldId="353"/>
            <ac:spMk id="298" creationId="{5B98DCEC-046E-4B77-80AA-D3C47540F7E5}"/>
          </ac:spMkLst>
        </pc:spChg>
        <pc:spChg chg="mod">
          <ac:chgData name="Minesh Patel" userId="a66d4990ec83ac90" providerId="LiveId" clId="{B97F8FE2-9461-4CFE-A336-39272FD5B119}" dt="2021-09-21T09:27:54.684" v="42932" actId="2711"/>
          <ac:spMkLst>
            <pc:docMk/>
            <pc:sldMk cId="3508444251" sldId="353"/>
            <ac:spMk id="299" creationId="{510BAFE1-891C-477D-8A09-61D1412BBC39}"/>
          </ac:spMkLst>
        </pc:spChg>
        <pc:spChg chg="mod">
          <ac:chgData name="Minesh Patel" userId="a66d4990ec83ac90" providerId="LiveId" clId="{B97F8FE2-9461-4CFE-A336-39272FD5B119}" dt="2021-09-21T09:27:54.684" v="42932" actId="2711"/>
          <ac:spMkLst>
            <pc:docMk/>
            <pc:sldMk cId="3508444251" sldId="353"/>
            <ac:spMk id="300" creationId="{A0EF430E-C9FD-4DA6-A05C-0F158E3D1CD8}"/>
          </ac:spMkLst>
        </pc:spChg>
        <pc:grpChg chg="mod">
          <ac:chgData name="Minesh Patel" userId="a66d4990ec83ac90" providerId="LiveId" clId="{B97F8FE2-9461-4CFE-A336-39272FD5B119}" dt="2021-09-21T09:56:51.423" v="43196" actId="1076"/>
          <ac:grpSpMkLst>
            <pc:docMk/>
            <pc:sldMk cId="3508444251" sldId="353"/>
            <ac:grpSpMk id="4" creationId="{C572E67D-A7C2-4D3A-86C8-9B17054DFDC8}"/>
          </ac:grpSpMkLst>
        </pc:grpChg>
        <pc:grpChg chg="mod">
          <ac:chgData name="Minesh Patel" userId="a66d4990ec83ac90" providerId="LiveId" clId="{B97F8FE2-9461-4CFE-A336-39272FD5B119}" dt="2021-09-21T09:56:51.423" v="43196" actId="1076"/>
          <ac:grpSpMkLst>
            <pc:docMk/>
            <pc:sldMk cId="3508444251" sldId="353"/>
            <ac:grpSpMk id="5" creationId="{D7CE7241-7C7F-4773-A5C8-B63FBD12801D}"/>
          </ac:grpSpMkLst>
        </pc:grpChg>
        <pc:grpChg chg="mod">
          <ac:chgData name="Minesh Patel" userId="a66d4990ec83ac90" providerId="LiveId" clId="{B97F8FE2-9461-4CFE-A336-39272FD5B119}" dt="2021-09-21T09:56:51.423" v="43196" actId="1076"/>
          <ac:grpSpMkLst>
            <pc:docMk/>
            <pc:sldMk cId="3508444251" sldId="353"/>
            <ac:grpSpMk id="6" creationId="{D9B6D0A1-1335-4A21-AE73-725A8011F2D2}"/>
          </ac:grpSpMkLst>
        </pc:grpChg>
        <pc:grpChg chg="mod">
          <ac:chgData name="Minesh Patel" userId="a66d4990ec83ac90" providerId="LiveId" clId="{B97F8FE2-9461-4CFE-A336-39272FD5B119}" dt="2021-09-21T09:56:51.423" v="43196" actId="1076"/>
          <ac:grpSpMkLst>
            <pc:docMk/>
            <pc:sldMk cId="3508444251" sldId="353"/>
            <ac:grpSpMk id="138" creationId="{3E9FB738-F859-4BF9-80D0-B7630B64A1A4}"/>
          </ac:grpSpMkLst>
        </pc:grpChg>
        <pc:grpChg chg="mod">
          <ac:chgData name="Minesh Patel" userId="a66d4990ec83ac90" providerId="LiveId" clId="{B97F8FE2-9461-4CFE-A336-39272FD5B119}" dt="2021-09-21T09:56:51.423" v="43196" actId="1076"/>
          <ac:grpSpMkLst>
            <pc:docMk/>
            <pc:sldMk cId="3508444251" sldId="353"/>
            <ac:grpSpMk id="139" creationId="{6BF85025-BC41-464F-9640-2F69BDE86337}"/>
          </ac:grpSpMkLst>
        </pc:grpChg>
        <pc:grpChg chg="add mod">
          <ac:chgData name="Minesh Patel" userId="a66d4990ec83ac90" providerId="LiveId" clId="{B97F8FE2-9461-4CFE-A336-39272FD5B119}" dt="2021-09-21T09:56:43.521" v="43195"/>
          <ac:grpSpMkLst>
            <pc:docMk/>
            <pc:sldMk cId="3508444251" sldId="353"/>
            <ac:grpSpMk id="167" creationId="{2B8623AE-E542-4DC8-B01F-44CB57FB4EBB}"/>
          </ac:grpSpMkLst>
        </pc:grpChg>
        <pc:grpChg chg="mod">
          <ac:chgData name="Minesh Patel" userId="a66d4990ec83ac90" providerId="LiveId" clId="{B97F8FE2-9461-4CFE-A336-39272FD5B119}" dt="2021-09-21T09:56:51.423" v="43196" actId="1076"/>
          <ac:grpSpMkLst>
            <pc:docMk/>
            <pc:sldMk cId="3508444251" sldId="353"/>
            <ac:grpSpMk id="227" creationId="{2105BCCC-75DB-4C1D-ABE8-9A4EF81E4529}"/>
          </ac:grpSpMkLst>
        </pc:grpChg>
        <pc:grpChg chg="mod">
          <ac:chgData name="Minesh Patel" userId="a66d4990ec83ac90" providerId="LiveId" clId="{B97F8FE2-9461-4CFE-A336-39272FD5B119}" dt="2021-09-21T09:56:51.423" v="43196" actId="1076"/>
          <ac:grpSpMkLst>
            <pc:docMk/>
            <pc:sldMk cId="3508444251" sldId="353"/>
            <ac:grpSpMk id="230" creationId="{39E8DDEC-8B28-4118-82E1-FDCB58E52629}"/>
          </ac:grpSpMkLst>
        </pc:grpChg>
        <pc:grpChg chg="mod">
          <ac:chgData name="Minesh Patel" userId="a66d4990ec83ac90" providerId="LiveId" clId="{B97F8FE2-9461-4CFE-A336-39272FD5B119}" dt="2021-09-21T09:56:51.423" v="43196" actId="1076"/>
          <ac:grpSpMkLst>
            <pc:docMk/>
            <pc:sldMk cId="3508444251" sldId="353"/>
            <ac:grpSpMk id="234" creationId="{FCA82552-1305-4051-BDD4-17D2F7C54431}"/>
          </ac:grpSpMkLst>
        </pc:grpChg>
        <pc:grpChg chg="mod">
          <ac:chgData name="Minesh Patel" userId="a66d4990ec83ac90" providerId="LiveId" clId="{B97F8FE2-9461-4CFE-A336-39272FD5B119}" dt="2021-09-21T09:56:51.423" v="43196" actId="1076"/>
          <ac:grpSpMkLst>
            <pc:docMk/>
            <pc:sldMk cId="3508444251" sldId="353"/>
            <ac:grpSpMk id="238" creationId="{CD2FE9D5-FA41-4D2B-AD8A-BEEF9C6D8D34}"/>
          </ac:grpSpMkLst>
        </pc:grpChg>
        <pc:grpChg chg="mod">
          <ac:chgData name="Minesh Patel" userId="a66d4990ec83ac90" providerId="LiveId" clId="{B97F8FE2-9461-4CFE-A336-39272FD5B119}" dt="2021-09-21T09:56:51.423" v="43196" actId="1076"/>
          <ac:grpSpMkLst>
            <pc:docMk/>
            <pc:sldMk cId="3508444251" sldId="353"/>
            <ac:grpSpMk id="241" creationId="{7F0AC509-4422-4E6F-919F-A32DECBA63A7}"/>
          </ac:grpSpMkLst>
        </pc:grpChg>
      </pc:sldChg>
      <pc:sldChg chg="add">
        <pc:chgData name="Minesh Patel" userId="a66d4990ec83ac90" providerId="LiveId" clId="{B97F8FE2-9461-4CFE-A336-39272FD5B119}" dt="2021-09-21T09:04:16.409" v="42740"/>
        <pc:sldMkLst>
          <pc:docMk/>
          <pc:sldMk cId="141642118" sldId="354"/>
        </pc:sldMkLst>
      </pc:sldChg>
      <pc:sldChg chg="addSp modSp add mod">
        <pc:chgData name="Minesh Patel" userId="a66d4990ec83ac90" providerId="LiveId" clId="{B97F8FE2-9461-4CFE-A336-39272FD5B119}" dt="2021-09-21T10:07:20.314" v="43360"/>
        <pc:sldMkLst>
          <pc:docMk/>
          <pc:sldMk cId="162204352" sldId="356"/>
        </pc:sldMkLst>
        <pc:spChg chg="mod">
          <ac:chgData name="Minesh Patel" userId="a66d4990ec83ac90" providerId="LiveId" clId="{B97F8FE2-9461-4CFE-A336-39272FD5B119}" dt="2021-09-21T09:28:21.535" v="42935" actId="2711"/>
          <ac:spMkLst>
            <pc:docMk/>
            <pc:sldMk cId="162204352" sldId="356"/>
            <ac:spMk id="2" creationId="{00000000-0000-0000-0000-000000000000}"/>
          </ac:spMkLst>
        </pc:spChg>
        <pc:spChg chg="mod">
          <ac:chgData name="Minesh Patel" userId="a66d4990ec83ac90" providerId="LiveId" clId="{B97F8FE2-9461-4CFE-A336-39272FD5B119}" dt="2021-09-21T09:28:21.535" v="42935" actId="2711"/>
          <ac:spMkLst>
            <pc:docMk/>
            <pc:sldMk cId="162204352" sldId="356"/>
            <ac:spMk id="3" creationId="{EB4EF765-8AF1-4F6A-96DA-B7008E92FD95}"/>
          </ac:spMkLst>
        </pc:spChg>
        <pc:spChg chg="mod">
          <ac:chgData name="Minesh Patel" userId="a66d4990ec83ac90" providerId="LiveId" clId="{B97F8FE2-9461-4CFE-A336-39272FD5B119}" dt="2021-09-21T09:28:21.535" v="42935" actId="2711"/>
          <ac:spMkLst>
            <pc:docMk/>
            <pc:sldMk cId="162204352" sldId="356"/>
            <ac:spMk id="6" creationId="{5A7FCC19-A139-40CC-8774-8DD39B7ED172}"/>
          </ac:spMkLst>
        </pc:spChg>
        <pc:spChg chg="mod">
          <ac:chgData name="Minesh Patel" userId="a66d4990ec83ac90" providerId="LiveId" clId="{B97F8FE2-9461-4CFE-A336-39272FD5B119}" dt="2021-09-21T09:28:49.676" v="42938" actId="2711"/>
          <ac:spMkLst>
            <pc:docMk/>
            <pc:sldMk cId="162204352" sldId="356"/>
            <ac:spMk id="7" creationId="{BEAF4664-8CEA-47F8-8A3D-A5D22D460825}"/>
          </ac:spMkLst>
        </pc:spChg>
        <pc:spChg chg="mod">
          <ac:chgData name="Minesh Patel" userId="a66d4990ec83ac90" providerId="LiveId" clId="{B97F8FE2-9461-4CFE-A336-39272FD5B119}" dt="2021-09-21T09:28:49.676" v="42938" actId="2711"/>
          <ac:spMkLst>
            <pc:docMk/>
            <pc:sldMk cId="162204352" sldId="356"/>
            <ac:spMk id="8" creationId="{AD385028-4139-4E25-84A8-BC65C2EB8D62}"/>
          </ac:spMkLst>
        </pc:spChg>
        <pc:spChg chg="mod">
          <ac:chgData name="Minesh Patel" userId="a66d4990ec83ac90" providerId="LiveId" clId="{B97F8FE2-9461-4CFE-A336-39272FD5B119}" dt="2021-09-21T09:28:49.676" v="42938" actId="2711"/>
          <ac:spMkLst>
            <pc:docMk/>
            <pc:sldMk cId="162204352" sldId="356"/>
            <ac:spMk id="9" creationId="{A573FF89-7968-4A0D-86FC-DD4CF23F4B19}"/>
          </ac:spMkLst>
        </pc:spChg>
        <pc:spChg chg="mod">
          <ac:chgData name="Minesh Patel" userId="a66d4990ec83ac90" providerId="LiveId" clId="{B97F8FE2-9461-4CFE-A336-39272FD5B119}" dt="2021-09-21T09:28:21.535" v="42935" actId="2711"/>
          <ac:spMkLst>
            <pc:docMk/>
            <pc:sldMk cId="162204352" sldId="356"/>
            <ac:spMk id="29" creationId="{0F3E8FC1-D57E-4426-B4F7-0B4136129BF1}"/>
          </ac:spMkLst>
        </pc:spChg>
        <pc:spChg chg="mod">
          <ac:chgData name="Minesh Patel" userId="a66d4990ec83ac90" providerId="LiveId" clId="{B97F8FE2-9461-4CFE-A336-39272FD5B119}" dt="2021-09-21T09:28:21.535" v="42935" actId="2711"/>
          <ac:spMkLst>
            <pc:docMk/>
            <pc:sldMk cId="162204352" sldId="356"/>
            <ac:spMk id="30" creationId="{B78ACE9A-ECDF-4F74-A284-1FC565566039}"/>
          </ac:spMkLst>
        </pc:spChg>
        <pc:spChg chg="mod">
          <ac:chgData name="Minesh Patel" userId="a66d4990ec83ac90" providerId="LiveId" clId="{B97F8FE2-9461-4CFE-A336-39272FD5B119}" dt="2021-09-21T09:28:21.535" v="42935" actId="2711"/>
          <ac:spMkLst>
            <pc:docMk/>
            <pc:sldMk cId="162204352" sldId="356"/>
            <ac:spMk id="31" creationId="{17616C5D-E825-47B6-8C2A-06519353AEE9}"/>
          </ac:spMkLst>
        </pc:spChg>
        <pc:spChg chg="mod">
          <ac:chgData name="Minesh Patel" userId="a66d4990ec83ac90" providerId="LiveId" clId="{B97F8FE2-9461-4CFE-A336-39272FD5B119}" dt="2021-09-21T09:28:53.897" v="42939" actId="2711"/>
          <ac:spMkLst>
            <pc:docMk/>
            <pc:sldMk cId="162204352" sldId="356"/>
            <ac:spMk id="33" creationId="{6BF89888-431A-4C46-9E14-C28112B262C3}"/>
          </ac:spMkLst>
        </pc:spChg>
        <pc:spChg chg="mod">
          <ac:chgData name="Minesh Patel" userId="a66d4990ec83ac90" providerId="LiveId" clId="{B97F8FE2-9461-4CFE-A336-39272FD5B119}" dt="2021-09-21T09:28:21.535" v="42935" actId="2711"/>
          <ac:spMkLst>
            <pc:docMk/>
            <pc:sldMk cId="162204352" sldId="356"/>
            <ac:spMk id="34" creationId="{6B80C6AC-8F4D-4D0B-BE94-422CACD6E2D4}"/>
          </ac:spMkLst>
        </pc:spChg>
        <pc:spChg chg="mod">
          <ac:chgData name="Minesh Patel" userId="a66d4990ec83ac90" providerId="LiveId" clId="{B97F8FE2-9461-4CFE-A336-39272FD5B119}" dt="2021-09-21T09:28:53.897" v="42939" actId="2711"/>
          <ac:spMkLst>
            <pc:docMk/>
            <pc:sldMk cId="162204352" sldId="356"/>
            <ac:spMk id="36" creationId="{4C02FF91-8B7E-431E-AE55-A2FD42E25596}"/>
          </ac:spMkLst>
        </pc:spChg>
        <pc:spChg chg="mod">
          <ac:chgData name="Minesh Patel" userId="a66d4990ec83ac90" providerId="LiveId" clId="{B97F8FE2-9461-4CFE-A336-39272FD5B119}" dt="2021-09-21T09:28:53.897" v="42939" actId="2711"/>
          <ac:spMkLst>
            <pc:docMk/>
            <pc:sldMk cId="162204352" sldId="356"/>
            <ac:spMk id="37" creationId="{4E654704-A86D-4073-BC14-537597E86236}"/>
          </ac:spMkLst>
        </pc:spChg>
        <pc:spChg chg="mod">
          <ac:chgData name="Minesh Patel" userId="a66d4990ec83ac90" providerId="LiveId" clId="{B97F8FE2-9461-4CFE-A336-39272FD5B119}" dt="2021-09-21T09:28:43.883" v="42937" actId="2711"/>
          <ac:spMkLst>
            <pc:docMk/>
            <pc:sldMk cId="162204352" sldId="356"/>
            <ac:spMk id="43" creationId="{75974292-DF6B-4EAD-B664-C0CA338E4EED}"/>
          </ac:spMkLst>
        </pc:spChg>
        <pc:spChg chg="mod">
          <ac:chgData name="Minesh Patel" userId="a66d4990ec83ac90" providerId="LiveId" clId="{B97F8FE2-9461-4CFE-A336-39272FD5B119}" dt="2021-09-21T09:28:43.883" v="42937" actId="2711"/>
          <ac:spMkLst>
            <pc:docMk/>
            <pc:sldMk cId="162204352" sldId="356"/>
            <ac:spMk id="44" creationId="{2DDD2B29-EA23-4CE8-BCB6-47458B4C965B}"/>
          </ac:spMkLst>
        </pc:spChg>
        <pc:spChg chg="mod">
          <ac:chgData name="Minesh Patel" userId="a66d4990ec83ac90" providerId="LiveId" clId="{B97F8FE2-9461-4CFE-A336-39272FD5B119}" dt="2021-09-21T09:28:43.883" v="42937" actId="2711"/>
          <ac:spMkLst>
            <pc:docMk/>
            <pc:sldMk cId="162204352" sldId="356"/>
            <ac:spMk id="45" creationId="{EA08F425-6695-4C38-AC6A-156687341B21}"/>
          </ac:spMkLst>
        </pc:spChg>
        <pc:spChg chg="mod">
          <ac:chgData name="Minesh Patel" userId="a66d4990ec83ac90" providerId="LiveId" clId="{B97F8FE2-9461-4CFE-A336-39272FD5B119}" dt="2021-09-21T09:28:21.535" v="42935" actId="2711"/>
          <ac:spMkLst>
            <pc:docMk/>
            <pc:sldMk cId="162204352" sldId="356"/>
            <ac:spMk id="49" creationId="{254DDE76-79D4-4246-B3AB-04486F0AA08E}"/>
          </ac:spMkLst>
        </pc:spChg>
        <pc:spChg chg="mod">
          <ac:chgData name="Minesh Patel" userId="a66d4990ec83ac90" providerId="LiveId" clId="{B97F8FE2-9461-4CFE-A336-39272FD5B119}" dt="2021-09-21T09:28:21.535" v="42935" actId="2711"/>
          <ac:spMkLst>
            <pc:docMk/>
            <pc:sldMk cId="162204352" sldId="356"/>
            <ac:spMk id="55" creationId="{A05C3A3B-E62B-4A77-A568-675D6A8072CF}"/>
          </ac:spMkLst>
        </pc:spChg>
        <pc:spChg chg="mod">
          <ac:chgData name="Minesh Patel" userId="a66d4990ec83ac90" providerId="LiveId" clId="{B97F8FE2-9461-4CFE-A336-39272FD5B119}" dt="2021-09-21T09:28:21.535" v="42935" actId="2711"/>
          <ac:spMkLst>
            <pc:docMk/>
            <pc:sldMk cId="162204352" sldId="356"/>
            <ac:spMk id="56" creationId="{955465A1-B202-47F6-B46D-BC81212FBB30}"/>
          </ac:spMkLst>
        </pc:spChg>
        <pc:spChg chg="mod">
          <ac:chgData name="Minesh Patel" userId="a66d4990ec83ac90" providerId="LiveId" clId="{B97F8FE2-9461-4CFE-A336-39272FD5B119}" dt="2021-09-21T09:28:21.535" v="42935" actId="2711"/>
          <ac:spMkLst>
            <pc:docMk/>
            <pc:sldMk cId="162204352" sldId="356"/>
            <ac:spMk id="57" creationId="{2C4958CB-93C8-49CB-AE2A-182408B550C1}"/>
          </ac:spMkLst>
        </pc:spChg>
        <pc:spChg chg="mod">
          <ac:chgData name="Minesh Patel" userId="a66d4990ec83ac90" providerId="LiveId" clId="{B97F8FE2-9461-4CFE-A336-39272FD5B119}" dt="2021-09-21T09:28:21.535" v="42935" actId="2711"/>
          <ac:spMkLst>
            <pc:docMk/>
            <pc:sldMk cId="162204352" sldId="356"/>
            <ac:spMk id="59" creationId="{A5D86594-3622-4E9A-A9B6-85B5ABDFAC84}"/>
          </ac:spMkLst>
        </pc:spChg>
        <pc:spChg chg="mod">
          <ac:chgData name="Minesh Patel" userId="a66d4990ec83ac90" providerId="LiveId" clId="{B97F8FE2-9461-4CFE-A336-39272FD5B119}" dt="2021-09-21T09:28:43.883" v="42937" actId="2711"/>
          <ac:spMkLst>
            <pc:docMk/>
            <pc:sldMk cId="162204352" sldId="356"/>
            <ac:spMk id="61" creationId="{665A6882-0283-4937-8A4F-25D2A4D15502}"/>
          </ac:spMkLst>
        </pc:spChg>
        <pc:spChg chg="mod">
          <ac:chgData name="Minesh Patel" userId="a66d4990ec83ac90" providerId="LiveId" clId="{B97F8FE2-9461-4CFE-A336-39272FD5B119}" dt="2021-09-21T09:28:21.535" v="42935" actId="2711"/>
          <ac:spMkLst>
            <pc:docMk/>
            <pc:sldMk cId="162204352" sldId="356"/>
            <ac:spMk id="62" creationId="{DB7D0570-6511-488F-8B9A-E25383C07A97}"/>
          </ac:spMkLst>
        </pc:spChg>
        <pc:spChg chg="mod">
          <ac:chgData name="Minesh Patel" userId="a66d4990ec83ac90" providerId="LiveId" clId="{B97F8FE2-9461-4CFE-A336-39272FD5B119}" dt="2021-09-21T09:28:21.535" v="42935" actId="2711"/>
          <ac:spMkLst>
            <pc:docMk/>
            <pc:sldMk cId="162204352" sldId="356"/>
            <ac:spMk id="63" creationId="{C5FAB9AC-B659-416A-BCE7-4349312418A4}"/>
          </ac:spMkLst>
        </pc:spChg>
        <pc:spChg chg="mod">
          <ac:chgData name="Minesh Patel" userId="a66d4990ec83ac90" providerId="LiveId" clId="{B97F8FE2-9461-4CFE-A336-39272FD5B119}" dt="2021-09-21T09:28:21.535" v="42935" actId="2711"/>
          <ac:spMkLst>
            <pc:docMk/>
            <pc:sldMk cId="162204352" sldId="356"/>
            <ac:spMk id="65" creationId="{9AFEAC2B-02A4-4CF0-9FBF-D7C7DBB26B3F}"/>
          </ac:spMkLst>
        </pc:spChg>
        <pc:spChg chg="mod">
          <ac:chgData name="Minesh Patel" userId="a66d4990ec83ac90" providerId="LiveId" clId="{B97F8FE2-9461-4CFE-A336-39272FD5B119}" dt="2021-09-21T09:28:32.234" v="42936" actId="2711"/>
          <ac:spMkLst>
            <pc:docMk/>
            <pc:sldMk cId="162204352" sldId="356"/>
            <ac:spMk id="68" creationId="{5F831C58-6BBB-441E-AEBF-52FBDF13968B}"/>
          </ac:spMkLst>
        </pc:spChg>
        <pc:spChg chg="mod">
          <ac:chgData name="Minesh Patel" userId="a66d4990ec83ac90" providerId="LiveId" clId="{B97F8FE2-9461-4CFE-A336-39272FD5B119}" dt="2021-09-21T09:57:53.137" v="43201"/>
          <ac:spMkLst>
            <pc:docMk/>
            <pc:sldMk cId="162204352" sldId="356"/>
            <ac:spMk id="69" creationId="{F121089D-2FD8-4161-8CD0-C2F567ECFFD5}"/>
          </ac:spMkLst>
        </pc:spChg>
        <pc:spChg chg="mod">
          <ac:chgData name="Minesh Patel" userId="a66d4990ec83ac90" providerId="LiveId" clId="{B97F8FE2-9461-4CFE-A336-39272FD5B119}" dt="2021-09-21T09:28:21.535" v="42935" actId="2711"/>
          <ac:spMkLst>
            <pc:docMk/>
            <pc:sldMk cId="162204352" sldId="356"/>
            <ac:spMk id="70" creationId="{B11A535C-FCB3-41D8-BB3E-22B8E0142D78}"/>
          </ac:spMkLst>
        </pc:spChg>
        <pc:spChg chg="mod">
          <ac:chgData name="Minesh Patel" userId="a66d4990ec83ac90" providerId="LiveId" clId="{B97F8FE2-9461-4CFE-A336-39272FD5B119}" dt="2021-09-21T09:57:53.137" v="43201"/>
          <ac:spMkLst>
            <pc:docMk/>
            <pc:sldMk cId="162204352" sldId="356"/>
            <ac:spMk id="71" creationId="{134F772E-72F9-4FDE-B991-7371EED2BBF2}"/>
          </ac:spMkLst>
        </pc:spChg>
        <pc:spChg chg="mod">
          <ac:chgData name="Minesh Patel" userId="a66d4990ec83ac90" providerId="LiveId" clId="{B97F8FE2-9461-4CFE-A336-39272FD5B119}" dt="2021-09-21T09:28:21.535" v="42935" actId="2711"/>
          <ac:spMkLst>
            <pc:docMk/>
            <pc:sldMk cId="162204352" sldId="356"/>
            <ac:spMk id="72" creationId="{5B5F2980-846A-4F21-A6B1-B985DADDF797}"/>
          </ac:spMkLst>
        </pc:spChg>
        <pc:spChg chg="mod">
          <ac:chgData name="Minesh Patel" userId="a66d4990ec83ac90" providerId="LiveId" clId="{B97F8FE2-9461-4CFE-A336-39272FD5B119}" dt="2021-09-21T09:28:21.535" v="42935" actId="2711"/>
          <ac:spMkLst>
            <pc:docMk/>
            <pc:sldMk cId="162204352" sldId="356"/>
            <ac:spMk id="73" creationId="{97C58C5E-C1C1-4A97-A3EB-6D548727F80B}"/>
          </ac:spMkLst>
        </pc:spChg>
        <pc:spChg chg="mod">
          <ac:chgData name="Minesh Patel" userId="a66d4990ec83ac90" providerId="LiveId" clId="{B97F8FE2-9461-4CFE-A336-39272FD5B119}" dt="2021-09-21T09:28:21.535" v="42935" actId="2711"/>
          <ac:spMkLst>
            <pc:docMk/>
            <pc:sldMk cId="162204352" sldId="356"/>
            <ac:spMk id="74" creationId="{2387E9EC-C120-4F23-9C0F-A8388EA96F5B}"/>
          </ac:spMkLst>
        </pc:spChg>
        <pc:spChg chg="mod">
          <ac:chgData name="Minesh Patel" userId="a66d4990ec83ac90" providerId="LiveId" clId="{B97F8FE2-9461-4CFE-A336-39272FD5B119}" dt="2021-09-21T09:28:21.535" v="42935" actId="2711"/>
          <ac:spMkLst>
            <pc:docMk/>
            <pc:sldMk cId="162204352" sldId="356"/>
            <ac:spMk id="75" creationId="{5C54B086-977E-48EB-BA96-B20CF778B474}"/>
          </ac:spMkLst>
        </pc:spChg>
        <pc:spChg chg="mod">
          <ac:chgData name="Minesh Patel" userId="a66d4990ec83ac90" providerId="LiveId" clId="{B97F8FE2-9461-4CFE-A336-39272FD5B119}" dt="2021-09-21T09:57:53.137" v="43201"/>
          <ac:spMkLst>
            <pc:docMk/>
            <pc:sldMk cId="162204352" sldId="356"/>
            <ac:spMk id="76" creationId="{0C2D733C-3EA1-4A1A-AC09-630E8B3F0B7C}"/>
          </ac:spMkLst>
        </pc:spChg>
        <pc:spChg chg="mod">
          <ac:chgData name="Minesh Patel" userId="a66d4990ec83ac90" providerId="LiveId" clId="{B97F8FE2-9461-4CFE-A336-39272FD5B119}" dt="2021-09-21T09:28:21.535" v="42935" actId="2711"/>
          <ac:spMkLst>
            <pc:docMk/>
            <pc:sldMk cId="162204352" sldId="356"/>
            <ac:spMk id="77" creationId="{F91D3EB7-BE52-4E77-A82C-34998E817686}"/>
          </ac:spMkLst>
        </pc:spChg>
        <pc:spChg chg="mod">
          <ac:chgData name="Minesh Patel" userId="a66d4990ec83ac90" providerId="LiveId" clId="{B97F8FE2-9461-4CFE-A336-39272FD5B119}" dt="2021-09-21T09:57:53.137" v="43201"/>
          <ac:spMkLst>
            <pc:docMk/>
            <pc:sldMk cId="162204352" sldId="356"/>
            <ac:spMk id="78" creationId="{ACD768D5-E067-43F8-AA55-F6698BBCA722}"/>
          </ac:spMkLst>
        </pc:spChg>
        <pc:spChg chg="mod">
          <ac:chgData name="Minesh Patel" userId="a66d4990ec83ac90" providerId="LiveId" clId="{B97F8FE2-9461-4CFE-A336-39272FD5B119}" dt="2021-09-21T09:57:53.137" v="43201"/>
          <ac:spMkLst>
            <pc:docMk/>
            <pc:sldMk cId="162204352" sldId="356"/>
            <ac:spMk id="79" creationId="{BAF35CB4-FDE1-473A-9628-1A4BE00E6171}"/>
          </ac:spMkLst>
        </pc:spChg>
        <pc:spChg chg="add mod">
          <ac:chgData name="Minesh Patel" userId="a66d4990ec83ac90" providerId="LiveId" clId="{B97F8FE2-9461-4CFE-A336-39272FD5B119}" dt="2021-09-21T10:07:20.314" v="43360"/>
          <ac:spMkLst>
            <pc:docMk/>
            <pc:sldMk cId="162204352" sldId="356"/>
            <ac:spMk id="80" creationId="{61A7ADF7-D7C4-48B5-A25D-3525C892D4F7}"/>
          </ac:spMkLst>
        </pc:spChg>
        <pc:spChg chg="mod">
          <ac:chgData name="Minesh Patel" userId="a66d4990ec83ac90" providerId="LiveId" clId="{B97F8FE2-9461-4CFE-A336-39272FD5B119}" dt="2021-09-21T09:28:43.883" v="42937" actId="2711"/>
          <ac:spMkLst>
            <pc:docMk/>
            <pc:sldMk cId="162204352" sldId="356"/>
            <ac:spMk id="90" creationId="{DD8EF0D0-CD49-463F-9949-63C26E98DEC0}"/>
          </ac:spMkLst>
        </pc:spChg>
        <pc:spChg chg="mod">
          <ac:chgData name="Minesh Patel" userId="a66d4990ec83ac90" providerId="LiveId" clId="{B97F8FE2-9461-4CFE-A336-39272FD5B119}" dt="2021-09-21T09:28:21.535" v="42935" actId="2711"/>
          <ac:spMkLst>
            <pc:docMk/>
            <pc:sldMk cId="162204352" sldId="356"/>
            <ac:spMk id="91" creationId="{A6141EC2-0286-4785-B1BA-248C3DC34AC4}"/>
          </ac:spMkLst>
        </pc:spChg>
        <pc:spChg chg="mod">
          <ac:chgData name="Minesh Patel" userId="a66d4990ec83ac90" providerId="LiveId" clId="{B97F8FE2-9461-4CFE-A336-39272FD5B119}" dt="2021-09-21T09:28:21.535" v="42935" actId="2711"/>
          <ac:spMkLst>
            <pc:docMk/>
            <pc:sldMk cId="162204352" sldId="356"/>
            <ac:spMk id="92" creationId="{B1FA69A5-353D-45F8-8A4A-49D8DE6F06B5}"/>
          </ac:spMkLst>
        </pc:spChg>
        <pc:spChg chg="mod">
          <ac:chgData name="Minesh Patel" userId="a66d4990ec83ac90" providerId="LiveId" clId="{B97F8FE2-9461-4CFE-A336-39272FD5B119}" dt="2021-09-21T09:28:43.883" v="42937" actId="2711"/>
          <ac:spMkLst>
            <pc:docMk/>
            <pc:sldMk cId="162204352" sldId="356"/>
            <ac:spMk id="93" creationId="{2226FE3E-DE39-444A-96FB-5D4F1F1F19BD}"/>
          </ac:spMkLst>
        </pc:spChg>
        <pc:grpChg chg="add mod">
          <ac:chgData name="Minesh Patel" userId="a66d4990ec83ac90" providerId="LiveId" clId="{B97F8FE2-9461-4CFE-A336-39272FD5B119}" dt="2021-09-21T09:57:53.137" v="43201"/>
          <ac:grpSpMkLst>
            <pc:docMk/>
            <pc:sldMk cId="162204352" sldId="356"/>
            <ac:grpSpMk id="67" creationId="{73BF1F3E-0BAC-4B48-8332-F155644893A6}"/>
          </ac:grpSpMkLst>
        </pc:grpChg>
      </pc:sldChg>
      <pc:sldChg chg="add">
        <pc:chgData name="Minesh Patel" userId="a66d4990ec83ac90" providerId="LiveId" clId="{B97F8FE2-9461-4CFE-A336-39272FD5B119}" dt="2021-09-21T09:04:16.409" v="42740"/>
        <pc:sldMkLst>
          <pc:docMk/>
          <pc:sldMk cId="1421327654" sldId="360"/>
        </pc:sldMkLst>
      </pc:sldChg>
      <pc:sldChg chg="add">
        <pc:chgData name="Minesh Patel" userId="a66d4990ec83ac90" providerId="LiveId" clId="{B97F8FE2-9461-4CFE-A336-39272FD5B119}" dt="2021-09-21T09:04:16.409" v="42740"/>
        <pc:sldMkLst>
          <pc:docMk/>
          <pc:sldMk cId="1816583391" sldId="361"/>
        </pc:sldMkLst>
      </pc:sldChg>
      <pc:sldChg chg="addSp modSp add mod">
        <pc:chgData name="Minesh Patel" userId="a66d4990ec83ac90" providerId="LiveId" clId="{B97F8FE2-9461-4CFE-A336-39272FD5B119}" dt="2021-09-21T10:07:45.584" v="43379"/>
        <pc:sldMkLst>
          <pc:docMk/>
          <pc:sldMk cId="4059118559" sldId="364"/>
        </pc:sldMkLst>
        <pc:spChg chg="mod">
          <ac:chgData name="Minesh Patel" userId="a66d4990ec83ac90" providerId="LiveId" clId="{B97F8FE2-9461-4CFE-A336-39272FD5B119}" dt="2021-09-21T09:04:00.578" v="42739" actId="27636"/>
          <ac:spMkLst>
            <pc:docMk/>
            <pc:sldMk cId="4059118559" sldId="364"/>
            <ac:spMk id="4" creationId="{C3AFAD73-B65B-4276-8016-4D83BE61770E}"/>
          </ac:spMkLst>
        </pc:spChg>
        <pc:spChg chg="mod">
          <ac:chgData name="Minesh Patel" userId="a66d4990ec83ac90" providerId="LiveId" clId="{B97F8FE2-9461-4CFE-A336-39272FD5B119}" dt="2021-09-21T09:59:28.427" v="43226"/>
          <ac:spMkLst>
            <pc:docMk/>
            <pc:sldMk cId="4059118559" sldId="364"/>
            <ac:spMk id="13" creationId="{579CE49A-C3BB-439F-BB1E-AA76801261D3}"/>
          </ac:spMkLst>
        </pc:spChg>
        <pc:spChg chg="mod">
          <ac:chgData name="Minesh Patel" userId="a66d4990ec83ac90" providerId="LiveId" clId="{B97F8FE2-9461-4CFE-A336-39272FD5B119}" dt="2021-09-21T09:59:28.427" v="43226"/>
          <ac:spMkLst>
            <pc:docMk/>
            <pc:sldMk cId="4059118559" sldId="364"/>
            <ac:spMk id="14" creationId="{2BD92A21-01CF-4152-B0F8-2CB7170AA712}"/>
          </ac:spMkLst>
        </pc:spChg>
        <pc:spChg chg="mod">
          <ac:chgData name="Minesh Patel" userId="a66d4990ec83ac90" providerId="LiveId" clId="{B97F8FE2-9461-4CFE-A336-39272FD5B119}" dt="2021-09-21T09:59:28.427" v="43226"/>
          <ac:spMkLst>
            <pc:docMk/>
            <pc:sldMk cId="4059118559" sldId="364"/>
            <ac:spMk id="15" creationId="{54A5D08B-63A6-49DB-A486-D09E04242526}"/>
          </ac:spMkLst>
        </pc:spChg>
        <pc:spChg chg="mod">
          <ac:chgData name="Minesh Patel" userId="a66d4990ec83ac90" providerId="LiveId" clId="{B97F8FE2-9461-4CFE-A336-39272FD5B119}" dt="2021-09-21T09:59:28.427" v="43226"/>
          <ac:spMkLst>
            <pc:docMk/>
            <pc:sldMk cId="4059118559" sldId="364"/>
            <ac:spMk id="16" creationId="{E20AFA54-408F-4127-BD61-11533524815A}"/>
          </ac:spMkLst>
        </pc:spChg>
        <pc:spChg chg="mod">
          <ac:chgData name="Minesh Patel" userId="a66d4990ec83ac90" providerId="LiveId" clId="{B97F8FE2-9461-4CFE-A336-39272FD5B119}" dt="2021-09-21T09:59:28.427" v="43226"/>
          <ac:spMkLst>
            <pc:docMk/>
            <pc:sldMk cId="4059118559" sldId="364"/>
            <ac:spMk id="17" creationId="{031240B2-7B35-4D24-89E3-542C0FEC9AE9}"/>
          </ac:spMkLst>
        </pc:spChg>
        <pc:spChg chg="add mod">
          <ac:chgData name="Minesh Patel" userId="a66d4990ec83ac90" providerId="LiveId" clId="{B97F8FE2-9461-4CFE-A336-39272FD5B119}" dt="2021-09-21T10:07:45.584" v="43379"/>
          <ac:spMkLst>
            <pc:docMk/>
            <pc:sldMk cId="4059118559" sldId="364"/>
            <ac:spMk id="18" creationId="{990BBAC9-DC62-4D52-988F-B673CAFA84F7}"/>
          </ac:spMkLst>
        </pc:spChg>
        <pc:grpChg chg="add mod">
          <ac:chgData name="Minesh Patel" userId="a66d4990ec83ac90" providerId="LiveId" clId="{B97F8FE2-9461-4CFE-A336-39272FD5B119}" dt="2021-09-21T09:59:28.427" v="43226"/>
          <ac:grpSpMkLst>
            <pc:docMk/>
            <pc:sldMk cId="4059118559" sldId="364"/>
            <ac:grpSpMk id="12" creationId="{AC1FFEA8-3524-47F8-B9F5-3B0B7A34289A}"/>
          </ac:grpSpMkLst>
        </pc:grpChg>
      </pc:sldChg>
      <pc:sldChg chg="addSp modSp add mod">
        <pc:chgData name="Minesh Patel" userId="a66d4990ec83ac90" providerId="LiveId" clId="{B97F8FE2-9461-4CFE-A336-39272FD5B119}" dt="2021-09-21T10:07:25.024" v="43363"/>
        <pc:sldMkLst>
          <pc:docMk/>
          <pc:sldMk cId="1030043266" sldId="370"/>
        </pc:sldMkLst>
        <pc:spChg chg="mod">
          <ac:chgData name="Minesh Patel" userId="a66d4990ec83ac90" providerId="LiveId" clId="{B97F8FE2-9461-4CFE-A336-39272FD5B119}" dt="2021-09-21T09:29:30.787" v="42942" actId="2711"/>
          <ac:spMkLst>
            <pc:docMk/>
            <pc:sldMk cId="1030043266" sldId="370"/>
            <ac:spMk id="2" creationId="{00000000-0000-0000-0000-000000000000}"/>
          </ac:spMkLst>
        </pc:spChg>
        <pc:spChg chg="mod">
          <ac:chgData name="Minesh Patel" userId="a66d4990ec83ac90" providerId="LiveId" clId="{B97F8FE2-9461-4CFE-A336-39272FD5B119}" dt="2021-09-21T09:29:30.787" v="42942" actId="2711"/>
          <ac:spMkLst>
            <pc:docMk/>
            <pc:sldMk cId="1030043266" sldId="370"/>
            <ac:spMk id="30" creationId="{D0CD56EB-5FAC-45CC-87FD-177E4FD61F69}"/>
          </ac:spMkLst>
        </pc:spChg>
        <pc:spChg chg="mod">
          <ac:chgData name="Minesh Patel" userId="a66d4990ec83ac90" providerId="LiveId" clId="{B97F8FE2-9461-4CFE-A336-39272FD5B119}" dt="2021-09-21T09:29:30.787" v="42942" actId="2711"/>
          <ac:spMkLst>
            <pc:docMk/>
            <pc:sldMk cId="1030043266" sldId="370"/>
            <ac:spMk id="41" creationId="{DBF3D196-EA9A-40DE-8089-02CE04989BE4}"/>
          </ac:spMkLst>
        </pc:spChg>
        <pc:spChg chg="mod">
          <ac:chgData name="Minesh Patel" userId="a66d4990ec83ac90" providerId="LiveId" clId="{B97F8FE2-9461-4CFE-A336-39272FD5B119}" dt="2021-09-21T09:58:06.420" v="43205" actId="1076"/>
          <ac:spMkLst>
            <pc:docMk/>
            <pc:sldMk cId="1030043266" sldId="370"/>
            <ac:spMk id="42" creationId="{5D7136E3-76AA-4664-B6BE-AFC7535D694B}"/>
          </ac:spMkLst>
        </pc:spChg>
        <pc:spChg chg="mod">
          <ac:chgData name="Minesh Patel" userId="a66d4990ec83ac90" providerId="LiveId" clId="{B97F8FE2-9461-4CFE-A336-39272FD5B119}" dt="2021-09-21T09:58:02.657" v="43204"/>
          <ac:spMkLst>
            <pc:docMk/>
            <pc:sldMk cId="1030043266" sldId="370"/>
            <ac:spMk id="45" creationId="{F97C6479-963E-49C1-A948-610CBC8C04C2}"/>
          </ac:spMkLst>
        </pc:spChg>
        <pc:spChg chg="mod">
          <ac:chgData name="Minesh Patel" userId="a66d4990ec83ac90" providerId="LiveId" clId="{B97F8FE2-9461-4CFE-A336-39272FD5B119}" dt="2021-09-21T09:58:02.657" v="43204"/>
          <ac:spMkLst>
            <pc:docMk/>
            <pc:sldMk cId="1030043266" sldId="370"/>
            <ac:spMk id="46" creationId="{022FFC67-7BFF-4C92-995D-77EB2800ED30}"/>
          </ac:spMkLst>
        </pc:spChg>
        <pc:spChg chg="mod">
          <ac:chgData name="Minesh Patel" userId="a66d4990ec83ac90" providerId="LiveId" clId="{B97F8FE2-9461-4CFE-A336-39272FD5B119}" dt="2021-09-21T09:58:02.657" v="43204"/>
          <ac:spMkLst>
            <pc:docMk/>
            <pc:sldMk cId="1030043266" sldId="370"/>
            <ac:spMk id="47" creationId="{63AE7A48-8F2E-46F1-8E10-C8CC4965864E}"/>
          </ac:spMkLst>
        </pc:spChg>
        <pc:spChg chg="mod">
          <ac:chgData name="Minesh Patel" userId="a66d4990ec83ac90" providerId="LiveId" clId="{B97F8FE2-9461-4CFE-A336-39272FD5B119}" dt="2021-09-21T09:58:02.657" v="43204"/>
          <ac:spMkLst>
            <pc:docMk/>
            <pc:sldMk cId="1030043266" sldId="370"/>
            <ac:spMk id="48" creationId="{EDE25284-E5F5-48FA-9AD0-2FEF51E96217}"/>
          </ac:spMkLst>
        </pc:spChg>
        <pc:spChg chg="mod">
          <ac:chgData name="Minesh Patel" userId="a66d4990ec83ac90" providerId="LiveId" clId="{B97F8FE2-9461-4CFE-A336-39272FD5B119}" dt="2021-09-21T09:58:02.657" v="43204"/>
          <ac:spMkLst>
            <pc:docMk/>
            <pc:sldMk cId="1030043266" sldId="370"/>
            <ac:spMk id="49" creationId="{49989F09-7CBB-4C00-954D-0C9541C048F1}"/>
          </ac:spMkLst>
        </pc:spChg>
        <pc:spChg chg="add mod">
          <ac:chgData name="Minesh Patel" userId="a66d4990ec83ac90" providerId="LiveId" clId="{B97F8FE2-9461-4CFE-A336-39272FD5B119}" dt="2021-09-21T10:07:25.024" v="43363"/>
          <ac:spMkLst>
            <pc:docMk/>
            <pc:sldMk cId="1030043266" sldId="370"/>
            <ac:spMk id="50" creationId="{64DD6C44-33C1-4E12-9FB3-BA672D495485}"/>
          </ac:spMkLst>
        </pc:spChg>
        <pc:spChg chg="mod">
          <ac:chgData name="Minesh Patel" userId="a66d4990ec83ac90" providerId="LiveId" clId="{B97F8FE2-9461-4CFE-A336-39272FD5B119}" dt="2021-09-21T09:29:30.787" v="42942" actId="2711"/>
          <ac:spMkLst>
            <pc:docMk/>
            <pc:sldMk cId="1030043266" sldId="370"/>
            <ac:spMk id="58" creationId="{3D99B1F8-1A38-4526-A40B-738934CB44D0}"/>
          </ac:spMkLst>
        </pc:spChg>
        <pc:spChg chg="mod">
          <ac:chgData name="Minesh Patel" userId="a66d4990ec83ac90" providerId="LiveId" clId="{B97F8FE2-9461-4CFE-A336-39272FD5B119}" dt="2021-09-21T09:29:30.787" v="42942" actId="2711"/>
          <ac:spMkLst>
            <pc:docMk/>
            <pc:sldMk cId="1030043266" sldId="370"/>
            <ac:spMk id="59" creationId="{D6814E6D-E1A2-4D18-B597-B65D90B56F34}"/>
          </ac:spMkLst>
        </pc:spChg>
        <pc:spChg chg="mod">
          <ac:chgData name="Minesh Patel" userId="a66d4990ec83ac90" providerId="LiveId" clId="{B97F8FE2-9461-4CFE-A336-39272FD5B119}" dt="2021-09-21T09:29:30.787" v="42942" actId="2711"/>
          <ac:spMkLst>
            <pc:docMk/>
            <pc:sldMk cId="1030043266" sldId="370"/>
            <ac:spMk id="60" creationId="{E179F8DC-467B-4923-B7A2-B88264C31F9E}"/>
          </ac:spMkLst>
        </pc:spChg>
        <pc:spChg chg="mod">
          <ac:chgData name="Minesh Patel" userId="a66d4990ec83ac90" providerId="LiveId" clId="{B97F8FE2-9461-4CFE-A336-39272FD5B119}" dt="2021-09-21T09:29:30.787" v="42942" actId="2711"/>
          <ac:spMkLst>
            <pc:docMk/>
            <pc:sldMk cId="1030043266" sldId="370"/>
            <ac:spMk id="62" creationId="{15F766BA-6254-4008-9B8F-FD3F90611B7D}"/>
          </ac:spMkLst>
        </pc:spChg>
        <pc:spChg chg="mod">
          <ac:chgData name="Minesh Patel" userId="a66d4990ec83ac90" providerId="LiveId" clId="{B97F8FE2-9461-4CFE-A336-39272FD5B119}" dt="2021-09-21T09:29:30.787" v="42942" actId="2711"/>
          <ac:spMkLst>
            <pc:docMk/>
            <pc:sldMk cId="1030043266" sldId="370"/>
            <ac:spMk id="63" creationId="{2AF3D040-E572-4E40-BF5C-2B405586C730}"/>
          </ac:spMkLst>
        </pc:spChg>
        <pc:spChg chg="mod">
          <ac:chgData name="Minesh Patel" userId="a66d4990ec83ac90" providerId="LiveId" clId="{B97F8FE2-9461-4CFE-A336-39272FD5B119}" dt="2021-09-21T09:29:30.787" v="42942" actId="2711"/>
          <ac:spMkLst>
            <pc:docMk/>
            <pc:sldMk cId="1030043266" sldId="370"/>
            <ac:spMk id="64" creationId="{0058AFDA-6B90-44DB-B7BD-735542AD9F3C}"/>
          </ac:spMkLst>
        </pc:spChg>
        <pc:spChg chg="mod">
          <ac:chgData name="Minesh Patel" userId="a66d4990ec83ac90" providerId="LiveId" clId="{B97F8FE2-9461-4CFE-A336-39272FD5B119}" dt="2021-09-21T09:29:30.787" v="42942" actId="2711"/>
          <ac:spMkLst>
            <pc:docMk/>
            <pc:sldMk cId="1030043266" sldId="370"/>
            <ac:spMk id="70" creationId="{FF3A4EF4-DA77-4056-93D1-8A05CE582EBF}"/>
          </ac:spMkLst>
        </pc:spChg>
        <pc:spChg chg="mod">
          <ac:chgData name="Minesh Patel" userId="a66d4990ec83ac90" providerId="LiveId" clId="{B97F8FE2-9461-4CFE-A336-39272FD5B119}" dt="2021-09-21T09:29:30.787" v="42942" actId="2711"/>
          <ac:spMkLst>
            <pc:docMk/>
            <pc:sldMk cId="1030043266" sldId="370"/>
            <ac:spMk id="71" creationId="{6D0922FE-2C40-41C6-B601-F153EC765875}"/>
          </ac:spMkLst>
        </pc:spChg>
        <pc:spChg chg="mod">
          <ac:chgData name="Minesh Patel" userId="a66d4990ec83ac90" providerId="LiveId" clId="{B97F8FE2-9461-4CFE-A336-39272FD5B119}" dt="2021-09-21T09:29:30.787" v="42942" actId="2711"/>
          <ac:spMkLst>
            <pc:docMk/>
            <pc:sldMk cId="1030043266" sldId="370"/>
            <ac:spMk id="73" creationId="{A141E329-A053-4EC1-8645-E3853C6C6DF5}"/>
          </ac:spMkLst>
        </pc:spChg>
        <pc:spChg chg="mod">
          <ac:chgData name="Minesh Patel" userId="a66d4990ec83ac90" providerId="LiveId" clId="{B97F8FE2-9461-4CFE-A336-39272FD5B119}" dt="2021-09-21T09:29:30.787" v="42942" actId="2711"/>
          <ac:spMkLst>
            <pc:docMk/>
            <pc:sldMk cId="1030043266" sldId="370"/>
            <ac:spMk id="81" creationId="{C98941C2-0D32-44F7-96CA-9D48AA17DF78}"/>
          </ac:spMkLst>
        </pc:spChg>
        <pc:spChg chg="mod">
          <ac:chgData name="Minesh Patel" userId="a66d4990ec83ac90" providerId="LiveId" clId="{B97F8FE2-9461-4CFE-A336-39272FD5B119}" dt="2021-09-21T09:29:30.787" v="42942" actId="2711"/>
          <ac:spMkLst>
            <pc:docMk/>
            <pc:sldMk cId="1030043266" sldId="370"/>
            <ac:spMk id="82" creationId="{3253CAA3-F55F-47AC-9E7F-60E11558E02E}"/>
          </ac:spMkLst>
        </pc:spChg>
        <pc:spChg chg="mod">
          <ac:chgData name="Minesh Patel" userId="a66d4990ec83ac90" providerId="LiveId" clId="{B97F8FE2-9461-4CFE-A336-39272FD5B119}" dt="2021-09-21T09:29:30.787" v="42942" actId="2711"/>
          <ac:spMkLst>
            <pc:docMk/>
            <pc:sldMk cId="1030043266" sldId="370"/>
            <ac:spMk id="83" creationId="{9475439D-6BA0-443D-AE00-58AD90BBBBC8}"/>
          </ac:spMkLst>
        </pc:spChg>
        <pc:spChg chg="mod">
          <ac:chgData name="Minesh Patel" userId="a66d4990ec83ac90" providerId="LiveId" clId="{B97F8FE2-9461-4CFE-A336-39272FD5B119}" dt="2021-09-21T09:29:30.787" v="42942" actId="2711"/>
          <ac:spMkLst>
            <pc:docMk/>
            <pc:sldMk cId="1030043266" sldId="370"/>
            <ac:spMk id="88" creationId="{A986A38F-0D4D-4F08-86C6-A18BB0E9EAC5}"/>
          </ac:spMkLst>
        </pc:spChg>
        <pc:spChg chg="mod">
          <ac:chgData name="Minesh Patel" userId="a66d4990ec83ac90" providerId="LiveId" clId="{B97F8FE2-9461-4CFE-A336-39272FD5B119}" dt="2021-09-21T09:29:30.787" v="42942" actId="2711"/>
          <ac:spMkLst>
            <pc:docMk/>
            <pc:sldMk cId="1030043266" sldId="370"/>
            <ac:spMk id="89" creationId="{FE7D7E26-AED4-425D-B3DB-5E4FC36C5F42}"/>
          </ac:spMkLst>
        </pc:spChg>
        <pc:spChg chg="mod">
          <ac:chgData name="Minesh Patel" userId="a66d4990ec83ac90" providerId="LiveId" clId="{B97F8FE2-9461-4CFE-A336-39272FD5B119}" dt="2021-09-21T09:29:30.787" v="42942" actId="2711"/>
          <ac:spMkLst>
            <pc:docMk/>
            <pc:sldMk cId="1030043266" sldId="370"/>
            <ac:spMk id="101" creationId="{5044C3A9-19A8-4633-A6FA-B85ECAD710F2}"/>
          </ac:spMkLst>
        </pc:spChg>
        <pc:spChg chg="mod">
          <ac:chgData name="Minesh Patel" userId="a66d4990ec83ac90" providerId="LiveId" clId="{B97F8FE2-9461-4CFE-A336-39272FD5B119}" dt="2021-09-21T09:29:30.787" v="42942" actId="2711"/>
          <ac:spMkLst>
            <pc:docMk/>
            <pc:sldMk cId="1030043266" sldId="370"/>
            <ac:spMk id="109" creationId="{6530E607-FB4F-41DC-8C00-C013D644FE70}"/>
          </ac:spMkLst>
        </pc:spChg>
        <pc:grpChg chg="add mod">
          <ac:chgData name="Minesh Patel" userId="a66d4990ec83ac90" providerId="LiveId" clId="{B97F8FE2-9461-4CFE-A336-39272FD5B119}" dt="2021-09-21T09:58:02.657" v="43204"/>
          <ac:grpSpMkLst>
            <pc:docMk/>
            <pc:sldMk cId="1030043266" sldId="370"/>
            <ac:grpSpMk id="43" creationId="{653DD706-BE13-4BBF-BD11-A9B908A2858C}"/>
          </ac:grpSpMkLst>
        </pc:grpChg>
      </pc:sldChg>
      <pc:sldChg chg="addSp modSp add">
        <pc:chgData name="Minesh Patel" userId="a66d4990ec83ac90" providerId="LiveId" clId="{B97F8FE2-9461-4CFE-A336-39272FD5B119}" dt="2021-09-21T10:07:44.559" v="43378"/>
        <pc:sldMkLst>
          <pc:docMk/>
          <pc:sldMk cId="1725297935" sldId="371"/>
        </pc:sldMkLst>
        <pc:spChg chg="mod">
          <ac:chgData name="Minesh Patel" userId="a66d4990ec83ac90" providerId="LiveId" clId="{B97F8FE2-9461-4CFE-A336-39272FD5B119}" dt="2021-09-21T09:59:27.441" v="43225"/>
          <ac:spMkLst>
            <pc:docMk/>
            <pc:sldMk cId="1725297935" sldId="371"/>
            <ac:spMk id="5" creationId="{FE837C63-AB1F-4870-9719-5D50C93DC558}"/>
          </ac:spMkLst>
        </pc:spChg>
        <pc:spChg chg="mod">
          <ac:chgData name="Minesh Patel" userId="a66d4990ec83ac90" providerId="LiveId" clId="{B97F8FE2-9461-4CFE-A336-39272FD5B119}" dt="2021-09-21T09:59:27.441" v="43225"/>
          <ac:spMkLst>
            <pc:docMk/>
            <pc:sldMk cId="1725297935" sldId="371"/>
            <ac:spMk id="6" creationId="{B77C438C-8E29-4542-BFB9-8414EF376944}"/>
          </ac:spMkLst>
        </pc:spChg>
        <pc:spChg chg="mod">
          <ac:chgData name="Minesh Patel" userId="a66d4990ec83ac90" providerId="LiveId" clId="{B97F8FE2-9461-4CFE-A336-39272FD5B119}" dt="2021-09-21T09:59:27.441" v="43225"/>
          <ac:spMkLst>
            <pc:docMk/>
            <pc:sldMk cId="1725297935" sldId="371"/>
            <ac:spMk id="8" creationId="{984244F3-BE6A-43AD-B1BE-A2F352AB882F}"/>
          </ac:spMkLst>
        </pc:spChg>
        <pc:spChg chg="mod">
          <ac:chgData name="Minesh Patel" userId="a66d4990ec83ac90" providerId="LiveId" clId="{B97F8FE2-9461-4CFE-A336-39272FD5B119}" dt="2021-09-21T09:59:27.441" v="43225"/>
          <ac:spMkLst>
            <pc:docMk/>
            <pc:sldMk cId="1725297935" sldId="371"/>
            <ac:spMk id="9" creationId="{F37184D4-F88C-4FA2-9088-D76505BE4D14}"/>
          </ac:spMkLst>
        </pc:spChg>
        <pc:spChg chg="mod">
          <ac:chgData name="Minesh Patel" userId="a66d4990ec83ac90" providerId="LiveId" clId="{B97F8FE2-9461-4CFE-A336-39272FD5B119}" dt="2021-09-21T09:59:27.441" v="43225"/>
          <ac:spMkLst>
            <pc:docMk/>
            <pc:sldMk cId="1725297935" sldId="371"/>
            <ac:spMk id="10" creationId="{66B57AEE-E731-43B1-88E9-F7DCD17B016C}"/>
          </ac:spMkLst>
        </pc:spChg>
        <pc:spChg chg="add mod">
          <ac:chgData name="Minesh Patel" userId="a66d4990ec83ac90" providerId="LiveId" clId="{B97F8FE2-9461-4CFE-A336-39272FD5B119}" dt="2021-09-21T10:07:44.559" v="43378"/>
          <ac:spMkLst>
            <pc:docMk/>
            <pc:sldMk cId="1725297935" sldId="371"/>
            <ac:spMk id="11" creationId="{7A066406-BF4D-4860-AD5B-CB58074504EE}"/>
          </ac:spMkLst>
        </pc:spChg>
        <pc:grpChg chg="add mod">
          <ac:chgData name="Minesh Patel" userId="a66d4990ec83ac90" providerId="LiveId" clId="{B97F8FE2-9461-4CFE-A336-39272FD5B119}" dt="2021-09-21T09:59:27.441" v="43225"/>
          <ac:grpSpMkLst>
            <pc:docMk/>
            <pc:sldMk cId="1725297935" sldId="371"/>
            <ac:grpSpMk id="4" creationId="{97D6317D-E073-4212-993D-76254E3EE965}"/>
          </ac:grpSpMkLst>
        </pc:grpChg>
      </pc:sldChg>
      <pc:sldChg chg="addSp modSp add mod">
        <pc:chgData name="Minesh Patel" userId="a66d4990ec83ac90" providerId="LiveId" clId="{B97F8FE2-9461-4CFE-A336-39272FD5B119}" dt="2021-09-21T10:07:15.713" v="43356"/>
        <pc:sldMkLst>
          <pc:docMk/>
          <pc:sldMk cId="1698453447" sldId="372"/>
        </pc:sldMkLst>
        <pc:spChg chg="mod">
          <ac:chgData name="Minesh Patel" userId="a66d4990ec83ac90" providerId="LiveId" clId="{B97F8FE2-9461-4CFE-A336-39272FD5B119}" dt="2021-09-21T09:27:32.567" v="42927" actId="2711"/>
          <ac:spMkLst>
            <pc:docMk/>
            <pc:sldMk cId="1698453447" sldId="372"/>
            <ac:spMk id="2" creationId="{6FAF6D94-F2D1-4E88-A909-B4DF4E002525}"/>
          </ac:spMkLst>
        </pc:spChg>
        <pc:spChg chg="mod">
          <ac:chgData name="Minesh Patel" userId="a66d4990ec83ac90" providerId="LiveId" clId="{B97F8FE2-9461-4CFE-A336-39272FD5B119}" dt="2021-09-21T09:27:40.634" v="42930" actId="2711"/>
          <ac:spMkLst>
            <pc:docMk/>
            <pc:sldMk cId="1698453447" sldId="372"/>
            <ac:spMk id="4" creationId="{A779D54E-50AE-4547-A390-EC2952AE0B36}"/>
          </ac:spMkLst>
        </pc:spChg>
        <pc:spChg chg="mod">
          <ac:chgData name="Minesh Patel" userId="a66d4990ec83ac90" providerId="LiveId" clId="{B97F8FE2-9461-4CFE-A336-39272FD5B119}" dt="2021-09-21T09:27:32.567" v="42927" actId="2711"/>
          <ac:spMkLst>
            <pc:docMk/>
            <pc:sldMk cId="1698453447" sldId="372"/>
            <ac:spMk id="6" creationId="{D1E58238-95D9-4E1E-B315-F30DBBD3246F}"/>
          </ac:spMkLst>
        </pc:spChg>
        <pc:spChg chg="mod">
          <ac:chgData name="Minesh Patel" userId="a66d4990ec83ac90" providerId="LiveId" clId="{B97F8FE2-9461-4CFE-A336-39272FD5B119}" dt="2021-09-21T09:27:35.091" v="42929" actId="2711"/>
          <ac:spMkLst>
            <pc:docMk/>
            <pc:sldMk cId="1698453447" sldId="372"/>
            <ac:spMk id="13" creationId="{4FBB20F0-F847-4E29-9B9C-38299D2C005E}"/>
          </ac:spMkLst>
        </pc:spChg>
        <pc:spChg chg="mod">
          <ac:chgData name="Minesh Patel" userId="a66d4990ec83ac90" providerId="LiveId" clId="{B97F8FE2-9461-4CFE-A336-39272FD5B119}" dt="2021-09-21T09:27:32.567" v="42927" actId="2711"/>
          <ac:spMkLst>
            <pc:docMk/>
            <pc:sldMk cId="1698453447" sldId="372"/>
            <ac:spMk id="19" creationId="{5518301F-C0E7-4021-8FDC-FF0172F3CE48}"/>
          </ac:spMkLst>
        </pc:spChg>
        <pc:spChg chg="mod">
          <ac:chgData name="Minesh Patel" userId="a66d4990ec83ac90" providerId="LiveId" clId="{B97F8FE2-9461-4CFE-A336-39272FD5B119}" dt="2021-09-21T09:27:35.091" v="42929" actId="2711"/>
          <ac:spMkLst>
            <pc:docMk/>
            <pc:sldMk cId="1698453447" sldId="372"/>
            <ac:spMk id="26" creationId="{614FDA30-CE15-4B92-B943-0B057AC48B55}"/>
          </ac:spMkLst>
        </pc:spChg>
        <pc:spChg chg="mod">
          <ac:chgData name="Minesh Patel" userId="a66d4990ec83ac90" providerId="LiveId" clId="{B97F8FE2-9461-4CFE-A336-39272FD5B119}" dt="2021-09-21T09:27:32.567" v="42927" actId="2711"/>
          <ac:spMkLst>
            <pc:docMk/>
            <pc:sldMk cId="1698453447" sldId="372"/>
            <ac:spMk id="53" creationId="{1B4026C8-7FBC-4D83-8088-15DA10A9EC0F}"/>
          </ac:spMkLst>
        </pc:spChg>
        <pc:spChg chg="mod">
          <ac:chgData name="Minesh Patel" userId="a66d4990ec83ac90" providerId="LiveId" clId="{B97F8FE2-9461-4CFE-A336-39272FD5B119}" dt="2021-09-21T09:27:32.567" v="42927" actId="2711"/>
          <ac:spMkLst>
            <pc:docMk/>
            <pc:sldMk cId="1698453447" sldId="372"/>
            <ac:spMk id="57" creationId="{A5910A61-606F-4BD7-8FED-59B1D15D9AF5}"/>
          </ac:spMkLst>
        </pc:spChg>
        <pc:spChg chg="mod">
          <ac:chgData name="Minesh Patel" userId="a66d4990ec83ac90" providerId="LiveId" clId="{B97F8FE2-9461-4CFE-A336-39272FD5B119}" dt="2021-09-21T09:27:32.567" v="42927" actId="2711"/>
          <ac:spMkLst>
            <pc:docMk/>
            <pc:sldMk cId="1698453447" sldId="372"/>
            <ac:spMk id="61" creationId="{3E71E316-DFA7-4C77-9C0D-C313D9F42630}"/>
          </ac:spMkLst>
        </pc:spChg>
        <pc:spChg chg="mod">
          <ac:chgData name="Minesh Patel" userId="a66d4990ec83ac90" providerId="LiveId" clId="{B97F8FE2-9461-4CFE-A336-39272FD5B119}" dt="2021-09-21T09:56:22.479" v="43192"/>
          <ac:spMkLst>
            <pc:docMk/>
            <pc:sldMk cId="1698453447" sldId="372"/>
            <ac:spMk id="62" creationId="{533E8792-D1E3-40ED-8AE0-8E36FA5F87F5}"/>
          </ac:spMkLst>
        </pc:spChg>
        <pc:spChg chg="mod">
          <ac:chgData name="Minesh Patel" userId="a66d4990ec83ac90" providerId="LiveId" clId="{B97F8FE2-9461-4CFE-A336-39272FD5B119}" dt="2021-09-21T09:56:22.479" v="43192"/>
          <ac:spMkLst>
            <pc:docMk/>
            <pc:sldMk cId="1698453447" sldId="372"/>
            <ac:spMk id="63" creationId="{9E26D6F4-AA85-4677-9998-CABC1D20F349}"/>
          </ac:spMkLst>
        </pc:spChg>
        <pc:spChg chg="mod">
          <ac:chgData name="Minesh Patel" userId="a66d4990ec83ac90" providerId="LiveId" clId="{B97F8FE2-9461-4CFE-A336-39272FD5B119}" dt="2021-09-21T09:27:32.567" v="42927" actId="2711"/>
          <ac:spMkLst>
            <pc:docMk/>
            <pc:sldMk cId="1698453447" sldId="372"/>
            <ac:spMk id="64" creationId="{BD803BA6-E019-460C-8746-3AD95A5BE3F6}"/>
          </ac:spMkLst>
        </pc:spChg>
        <pc:spChg chg="mod">
          <ac:chgData name="Minesh Patel" userId="a66d4990ec83ac90" providerId="LiveId" clId="{B97F8FE2-9461-4CFE-A336-39272FD5B119}" dt="2021-09-21T09:27:32.567" v="42927" actId="2711"/>
          <ac:spMkLst>
            <pc:docMk/>
            <pc:sldMk cId="1698453447" sldId="372"/>
            <ac:spMk id="65" creationId="{848359D6-B9F5-4B59-AA73-1441BC6A1988}"/>
          </ac:spMkLst>
        </pc:spChg>
        <pc:spChg chg="mod">
          <ac:chgData name="Minesh Patel" userId="a66d4990ec83ac90" providerId="LiveId" clId="{B97F8FE2-9461-4CFE-A336-39272FD5B119}" dt="2021-09-21T09:56:22.479" v="43192"/>
          <ac:spMkLst>
            <pc:docMk/>
            <pc:sldMk cId="1698453447" sldId="372"/>
            <ac:spMk id="66" creationId="{798E16F2-C869-479F-8110-D7EF86402EA0}"/>
          </ac:spMkLst>
        </pc:spChg>
        <pc:spChg chg="mod">
          <ac:chgData name="Minesh Patel" userId="a66d4990ec83ac90" providerId="LiveId" clId="{B97F8FE2-9461-4CFE-A336-39272FD5B119}" dt="2021-09-21T09:56:22.479" v="43192"/>
          <ac:spMkLst>
            <pc:docMk/>
            <pc:sldMk cId="1698453447" sldId="372"/>
            <ac:spMk id="70" creationId="{FEC486B7-3834-459E-A8F3-FA9573CC6C8D}"/>
          </ac:spMkLst>
        </pc:spChg>
        <pc:spChg chg="mod">
          <ac:chgData name="Minesh Patel" userId="a66d4990ec83ac90" providerId="LiveId" clId="{B97F8FE2-9461-4CFE-A336-39272FD5B119}" dt="2021-09-21T09:27:32.567" v="42927" actId="2711"/>
          <ac:spMkLst>
            <pc:docMk/>
            <pc:sldMk cId="1698453447" sldId="372"/>
            <ac:spMk id="71" creationId="{18841002-40B8-49F3-BCBC-B7AAF01E731C}"/>
          </ac:spMkLst>
        </pc:spChg>
        <pc:spChg chg="mod">
          <ac:chgData name="Minesh Patel" userId="a66d4990ec83ac90" providerId="LiveId" clId="{B97F8FE2-9461-4CFE-A336-39272FD5B119}" dt="2021-09-21T09:56:22.479" v="43192"/>
          <ac:spMkLst>
            <pc:docMk/>
            <pc:sldMk cId="1698453447" sldId="372"/>
            <ac:spMk id="72" creationId="{C07768EF-399A-4313-B9DD-11AAAC961844}"/>
          </ac:spMkLst>
        </pc:spChg>
        <pc:spChg chg="add mod">
          <ac:chgData name="Minesh Patel" userId="a66d4990ec83ac90" providerId="LiveId" clId="{B97F8FE2-9461-4CFE-A336-39272FD5B119}" dt="2021-09-21T10:07:15.713" v="43356"/>
          <ac:spMkLst>
            <pc:docMk/>
            <pc:sldMk cId="1698453447" sldId="372"/>
            <ac:spMk id="84" creationId="{CEBC5343-E3C0-4519-A4F1-4491AEC90291}"/>
          </ac:spMkLst>
        </pc:spChg>
        <pc:grpChg chg="mod">
          <ac:chgData name="Minesh Patel" userId="a66d4990ec83ac90" providerId="LiveId" clId="{B97F8FE2-9461-4CFE-A336-39272FD5B119}" dt="2021-09-21T09:27:32.567" v="42927" actId="2711"/>
          <ac:grpSpMkLst>
            <pc:docMk/>
            <pc:sldMk cId="1698453447" sldId="372"/>
            <ac:grpSpMk id="5" creationId="{37B5709B-AFE0-4FAA-8AB4-E333BB3B6EFE}"/>
          </ac:grpSpMkLst>
        </pc:grpChg>
        <pc:grpChg chg="mod">
          <ac:chgData name="Minesh Patel" userId="a66d4990ec83ac90" providerId="LiveId" clId="{B97F8FE2-9461-4CFE-A336-39272FD5B119}" dt="2021-09-21T09:27:32.567" v="42927" actId="2711"/>
          <ac:grpSpMkLst>
            <pc:docMk/>
            <pc:sldMk cId="1698453447" sldId="372"/>
            <ac:grpSpMk id="14" creationId="{5B9E6105-73A3-495F-887B-F351AEC2E7E0}"/>
          </ac:grpSpMkLst>
        </pc:grpChg>
        <pc:grpChg chg="mod">
          <ac:chgData name="Minesh Patel" userId="a66d4990ec83ac90" providerId="LiveId" clId="{B97F8FE2-9461-4CFE-A336-39272FD5B119}" dt="2021-09-21T09:27:35.091" v="42929" actId="2711"/>
          <ac:grpSpMkLst>
            <pc:docMk/>
            <pc:sldMk cId="1698453447" sldId="372"/>
            <ac:grpSpMk id="15" creationId="{91301F19-E3E5-4CAE-B14F-9DF5BFB21C84}"/>
          </ac:grpSpMkLst>
        </pc:grpChg>
        <pc:grpChg chg="mod">
          <ac:chgData name="Minesh Patel" userId="a66d4990ec83ac90" providerId="LiveId" clId="{B97F8FE2-9461-4CFE-A336-39272FD5B119}" dt="2021-09-21T09:27:35.091" v="42929" actId="2711"/>
          <ac:grpSpMkLst>
            <pc:docMk/>
            <pc:sldMk cId="1698453447" sldId="372"/>
            <ac:grpSpMk id="16" creationId="{9FE6AD33-7911-4AF7-9B4B-C67CE1A3BBE9}"/>
          </ac:grpSpMkLst>
        </pc:grpChg>
        <pc:grpChg chg="mod">
          <ac:chgData name="Minesh Patel" userId="a66d4990ec83ac90" providerId="LiveId" clId="{B97F8FE2-9461-4CFE-A336-39272FD5B119}" dt="2021-09-21T09:27:35.091" v="42929" actId="2711"/>
          <ac:grpSpMkLst>
            <pc:docMk/>
            <pc:sldMk cId="1698453447" sldId="372"/>
            <ac:grpSpMk id="24" creationId="{9847583D-13D8-4739-A735-235C1478D615}"/>
          </ac:grpSpMkLst>
        </pc:grpChg>
        <pc:grpChg chg="mod">
          <ac:chgData name="Minesh Patel" userId="a66d4990ec83ac90" providerId="LiveId" clId="{B97F8FE2-9461-4CFE-A336-39272FD5B119}" dt="2021-09-21T09:27:35.091" v="42929" actId="2711"/>
          <ac:grpSpMkLst>
            <pc:docMk/>
            <pc:sldMk cId="1698453447" sldId="372"/>
            <ac:grpSpMk id="25" creationId="{59B90BBF-5AE2-40E9-BE4F-1403B5BCDD92}"/>
          </ac:grpSpMkLst>
        </pc:grpChg>
        <pc:grpChg chg="add mod">
          <ac:chgData name="Minesh Patel" userId="a66d4990ec83ac90" providerId="LiveId" clId="{B97F8FE2-9461-4CFE-A336-39272FD5B119}" dt="2021-09-21T09:56:22.479" v="43192"/>
          <ac:grpSpMkLst>
            <pc:docMk/>
            <pc:sldMk cId="1698453447" sldId="372"/>
            <ac:grpSpMk id="59" creationId="{8C9E6AF2-8C23-4D4D-9E7D-2E8C72B22FC9}"/>
          </ac:grpSpMkLst>
        </pc:grpChg>
        <pc:graphicFrameChg chg="mod">
          <ac:chgData name="Minesh Patel" userId="a66d4990ec83ac90" providerId="LiveId" clId="{B97F8FE2-9461-4CFE-A336-39272FD5B119}" dt="2021-09-21T09:27:32.567" v="42927" actId="2711"/>
          <ac:graphicFrameMkLst>
            <pc:docMk/>
            <pc:sldMk cId="1698453447" sldId="372"/>
            <ac:graphicFrameMk id="54" creationId="{E44ACBD5-4D33-405B-93AC-79A5DB99F396}"/>
          </ac:graphicFrameMkLst>
        </pc:graphicFrameChg>
        <pc:graphicFrameChg chg="mod">
          <ac:chgData name="Minesh Patel" userId="a66d4990ec83ac90" providerId="LiveId" clId="{B97F8FE2-9461-4CFE-A336-39272FD5B119}" dt="2021-09-21T09:27:32.567" v="42927" actId="2711"/>
          <ac:graphicFrameMkLst>
            <pc:docMk/>
            <pc:sldMk cId="1698453447" sldId="372"/>
            <ac:graphicFrameMk id="58" creationId="{0DC5DE53-5CE9-4521-8124-6471432CB08C}"/>
          </ac:graphicFrameMkLst>
        </pc:graphicFrameChg>
        <pc:graphicFrameChg chg="mod">
          <ac:chgData name="Minesh Patel" userId="a66d4990ec83ac90" providerId="LiveId" clId="{B97F8FE2-9461-4CFE-A336-39272FD5B119}" dt="2021-09-21T09:27:32.567" v="42927" actId="2711"/>
          <ac:graphicFrameMkLst>
            <pc:docMk/>
            <pc:sldMk cId="1698453447" sldId="372"/>
            <ac:graphicFrameMk id="69" creationId="{759F8452-DCE0-43FA-B734-45CE041DC1C2}"/>
          </ac:graphicFrameMkLst>
        </pc:graphicFrameChg>
        <pc:cxnChg chg="mod">
          <ac:chgData name="Minesh Patel" userId="a66d4990ec83ac90" providerId="LiveId" clId="{B97F8FE2-9461-4CFE-A336-39272FD5B119}" dt="2021-09-21T09:27:35.091" v="42929" actId="2711"/>
          <ac:cxnSpMkLst>
            <pc:docMk/>
            <pc:sldMk cId="1698453447" sldId="372"/>
            <ac:cxnSpMk id="27" creationId="{6CBDED2B-FDBE-47AD-8E82-62395C543D8B}"/>
          </ac:cxnSpMkLst>
        </pc:cxnChg>
        <pc:cxnChg chg="mod">
          <ac:chgData name="Minesh Patel" userId="a66d4990ec83ac90" providerId="LiveId" clId="{B97F8FE2-9461-4CFE-A336-39272FD5B119}" dt="2021-09-21T09:27:35.091" v="42929" actId="2711"/>
          <ac:cxnSpMkLst>
            <pc:docMk/>
            <pc:sldMk cId="1698453447" sldId="372"/>
            <ac:cxnSpMk id="29" creationId="{D13C7A09-6BC0-4F10-8353-E818AF534686}"/>
          </ac:cxnSpMkLst>
        </pc:cxnChg>
        <pc:cxnChg chg="mod">
          <ac:chgData name="Minesh Patel" userId="a66d4990ec83ac90" providerId="LiveId" clId="{B97F8FE2-9461-4CFE-A336-39272FD5B119}" dt="2021-09-21T09:27:35.091" v="42929" actId="2711"/>
          <ac:cxnSpMkLst>
            <pc:docMk/>
            <pc:sldMk cId="1698453447" sldId="372"/>
            <ac:cxnSpMk id="30" creationId="{C64D5551-3BAC-4C79-8513-AC132CB784AE}"/>
          </ac:cxnSpMkLst>
        </pc:cxnChg>
        <pc:cxnChg chg="mod">
          <ac:chgData name="Minesh Patel" userId="a66d4990ec83ac90" providerId="LiveId" clId="{B97F8FE2-9461-4CFE-A336-39272FD5B119}" dt="2021-09-21T09:27:35.091" v="42929" actId="2711"/>
          <ac:cxnSpMkLst>
            <pc:docMk/>
            <pc:sldMk cId="1698453447" sldId="372"/>
            <ac:cxnSpMk id="31" creationId="{CC394F7B-014C-4F06-8D6A-F05D6E8A7EE3}"/>
          </ac:cxnSpMkLst>
        </pc:cxnChg>
        <pc:cxnChg chg="mod">
          <ac:chgData name="Minesh Patel" userId="a66d4990ec83ac90" providerId="LiveId" clId="{B97F8FE2-9461-4CFE-A336-39272FD5B119}" dt="2021-09-21T09:27:35.091" v="42929" actId="2711"/>
          <ac:cxnSpMkLst>
            <pc:docMk/>
            <pc:sldMk cId="1698453447" sldId="372"/>
            <ac:cxnSpMk id="32" creationId="{19688F20-F6BE-4425-AD8A-E0CEF1590990}"/>
          </ac:cxnSpMkLst>
        </pc:cxnChg>
        <pc:cxnChg chg="mod">
          <ac:chgData name="Minesh Patel" userId="a66d4990ec83ac90" providerId="LiveId" clId="{B97F8FE2-9461-4CFE-A336-39272FD5B119}" dt="2021-09-21T09:27:35.091" v="42929" actId="2711"/>
          <ac:cxnSpMkLst>
            <pc:docMk/>
            <pc:sldMk cId="1698453447" sldId="372"/>
            <ac:cxnSpMk id="33" creationId="{E8A6B8F1-F07C-498C-BC96-FC5E50276C2F}"/>
          </ac:cxnSpMkLst>
        </pc:cxnChg>
        <pc:cxnChg chg="mod">
          <ac:chgData name="Minesh Patel" userId="a66d4990ec83ac90" providerId="LiveId" clId="{B97F8FE2-9461-4CFE-A336-39272FD5B119}" dt="2021-09-21T09:27:35.091" v="42929" actId="2711"/>
          <ac:cxnSpMkLst>
            <pc:docMk/>
            <pc:sldMk cId="1698453447" sldId="372"/>
            <ac:cxnSpMk id="34" creationId="{87198F53-1382-451F-B204-DF8329E8FB5E}"/>
          </ac:cxnSpMkLst>
        </pc:cxnChg>
        <pc:cxnChg chg="mod">
          <ac:chgData name="Minesh Patel" userId="a66d4990ec83ac90" providerId="LiveId" clId="{B97F8FE2-9461-4CFE-A336-39272FD5B119}" dt="2021-09-21T09:27:35.091" v="42929" actId="2711"/>
          <ac:cxnSpMkLst>
            <pc:docMk/>
            <pc:sldMk cId="1698453447" sldId="372"/>
            <ac:cxnSpMk id="35" creationId="{E7B94691-1D52-4749-A0C0-49462DEA7849}"/>
          </ac:cxnSpMkLst>
        </pc:cxnChg>
        <pc:cxnChg chg="mod">
          <ac:chgData name="Minesh Patel" userId="a66d4990ec83ac90" providerId="LiveId" clId="{B97F8FE2-9461-4CFE-A336-39272FD5B119}" dt="2021-09-21T09:27:35.091" v="42929" actId="2711"/>
          <ac:cxnSpMkLst>
            <pc:docMk/>
            <pc:sldMk cId="1698453447" sldId="372"/>
            <ac:cxnSpMk id="36" creationId="{69CC73EC-1DB7-4D94-B101-B0EB8F918D69}"/>
          </ac:cxnSpMkLst>
        </pc:cxnChg>
        <pc:cxnChg chg="mod">
          <ac:chgData name="Minesh Patel" userId="a66d4990ec83ac90" providerId="LiveId" clId="{B97F8FE2-9461-4CFE-A336-39272FD5B119}" dt="2021-09-21T09:27:35.091" v="42929" actId="2711"/>
          <ac:cxnSpMkLst>
            <pc:docMk/>
            <pc:sldMk cId="1698453447" sldId="372"/>
            <ac:cxnSpMk id="37" creationId="{897803A3-271A-43B4-A518-D032D6411616}"/>
          </ac:cxnSpMkLst>
        </pc:cxnChg>
        <pc:cxnChg chg="mod">
          <ac:chgData name="Minesh Patel" userId="a66d4990ec83ac90" providerId="LiveId" clId="{B97F8FE2-9461-4CFE-A336-39272FD5B119}" dt="2021-09-21T09:27:35.091" v="42929" actId="2711"/>
          <ac:cxnSpMkLst>
            <pc:docMk/>
            <pc:sldMk cId="1698453447" sldId="372"/>
            <ac:cxnSpMk id="38" creationId="{1B80651F-6120-44AF-867E-616997727C02}"/>
          </ac:cxnSpMkLst>
        </pc:cxnChg>
        <pc:cxnChg chg="mod">
          <ac:chgData name="Minesh Patel" userId="a66d4990ec83ac90" providerId="LiveId" clId="{B97F8FE2-9461-4CFE-A336-39272FD5B119}" dt="2021-09-21T09:27:35.091" v="42929" actId="2711"/>
          <ac:cxnSpMkLst>
            <pc:docMk/>
            <pc:sldMk cId="1698453447" sldId="372"/>
            <ac:cxnSpMk id="39" creationId="{4B911AE6-C82A-4AD5-8CB1-20A285267868}"/>
          </ac:cxnSpMkLst>
        </pc:cxnChg>
        <pc:cxnChg chg="mod">
          <ac:chgData name="Minesh Patel" userId="a66d4990ec83ac90" providerId="LiveId" clId="{B97F8FE2-9461-4CFE-A336-39272FD5B119}" dt="2021-09-21T09:27:35.091" v="42929" actId="2711"/>
          <ac:cxnSpMkLst>
            <pc:docMk/>
            <pc:sldMk cId="1698453447" sldId="372"/>
            <ac:cxnSpMk id="40" creationId="{329DE77B-9BC5-4643-B05E-DA8E3C914D25}"/>
          </ac:cxnSpMkLst>
        </pc:cxnChg>
        <pc:cxnChg chg="mod">
          <ac:chgData name="Minesh Patel" userId="a66d4990ec83ac90" providerId="LiveId" clId="{B97F8FE2-9461-4CFE-A336-39272FD5B119}" dt="2021-09-21T09:27:35.091" v="42929" actId="2711"/>
          <ac:cxnSpMkLst>
            <pc:docMk/>
            <pc:sldMk cId="1698453447" sldId="372"/>
            <ac:cxnSpMk id="41" creationId="{8683F1EA-9717-4E6A-BD0C-21906A276F09}"/>
          </ac:cxnSpMkLst>
        </pc:cxnChg>
        <pc:cxnChg chg="mod">
          <ac:chgData name="Minesh Patel" userId="a66d4990ec83ac90" providerId="LiveId" clId="{B97F8FE2-9461-4CFE-A336-39272FD5B119}" dt="2021-09-21T09:27:32.567" v="42927" actId="2711"/>
          <ac:cxnSpMkLst>
            <pc:docMk/>
            <pc:sldMk cId="1698453447" sldId="372"/>
            <ac:cxnSpMk id="52" creationId="{D1215578-7273-4B04-A7C4-407C0104F680}"/>
          </ac:cxnSpMkLst>
        </pc:cxnChg>
        <pc:cxnChg chg="mod">
          <ac:chgData name="Minesh Patel" userId="a66d4990ec83ac90" providerId="LiveId" clId="{B97F8FE2-9461-4CFE-A336-39272FD5B119}" dt="2021-09-21T09:27:32.567" v="42927" actId="2711"/>
          <ac:cxnSpMkLst>
            <pc:docMk/>
            <pc:sldMk cId="1698453447" sldId="372"/>
            <ac:cxnSpMk id="60" creationId="{76E6AEFD-157F-408F-97BC-1740AA8AE0C6}"/>
          </ac:cxnSpMkLst>
        </pc:cxnChg>
        <pc:cxnChg chg="mod">
          <ac:chgData name="Minesh Patel" userId="a66d4990ec83ac90" providerId="LiveId" clId="{B97F8FE2-9461-4CFE-A336-39272FD5B119}" dt="2021-09-21T09:27:32.567" v="42927" actId="2711"/>
          <ac:cxnSpMkLst>
            <pc:docMk/>
            <pc:sldMk cId="1698453447" sldId="372"/>
            <ac:cxnSpMk id="73" creationId="{1432D81B-2AFD-40B1-ACA4-6C77F9C7A3E2}"/>
          </ac:cxnSpMkLst>
        </pc:cxnChg>
      </pc:sldChg>
      <pc:sldChg chg="addSp modSp add mod">
        <pc:chgData name="Minesh Patel" userId="a66d4990ec83ac90" providerId="LiveId" clId="{B97F8FE2-9461-4CFE-A336-39272FD5B119}" dt="2021-09-21T10:05:04.302" v="43296"/>
        <pc:sldMkLst>
          <pc:docMk/>
          <pc:sldMk cId="2670048945" sldId="377"/>
        </pc:sldMkLst>
        <pc:spChg chg="mod">
          <ac:chgData name="Minesh Patel" userId="a66d4990ec83ac90" providerId="LiveId" clId="{B97F8FE2-9461-4CFE-A336-39272FD5B119}" dt="2021-09-21T09:43:59.617" v="43031" actId="2711"/>
          <ac:spMkLst>
            <pc:docMk/>
            <pc:sldMk cId="2670048945" sldId="377"/>
            <ac:spMk id="2" creationId="{00000000-0000-0000-0000-000000000000}"/>
          </ac:spMkLst>
        </pc:spChg>
        <pc:spChg chg="mod">
          <ac:chgData name="Minesh Patel" userId="a66d4990ec83ac90" providerId="LiveId" clId="{B97F8FE2-9461-4CFE-A336-39272FD5B119}" dt="2021-09-21T09:43:59.617" v="43031" actId="2711"/>
          <ac:spMkLst>
            <pc:docMk/>
            <pc:sldMk cId="2670048945" sldId="377"/>
            <ac:spMk id="4" creationId="{32B5EE2C-09BE-410F-AD08-97C24FF3E404}"/>
          </ac:spMkLst>
        </pc:spChg>
        <pc:spChg chg="mod">
          <ac:chgData name="Minesh Patel" userId="a66d4990ec83ac90" providerId="LiveId" clId="{B97F8FE2-9461-4CFE-A336-39272FD5B119}" dt="2021-09-21T10:05:04.302" v="43296"/>
          <ac:spMkLst>
            <pc:docMk/>
            <pc:sldMk cId="2670048945" sldId="377"/>
            <ac:spMk id="7" creationId="{A018C382-5BDB-46CB-ADD0-6FE2DF81E62A}"/>
          </ac:spMkLst>
        </pc:spChg>
        <pc:spChg chg="mod">
          <ac:chgData name="Minesh Patel" userId="a66d4990ec83ac90" providerId="LiveId" clId="{B97F8FE2-9461-4CFE-A336-39272FD5B119}" dt="2021-09-21T10:05:04.302" v="43296"/>
          <ac:spMkLst>
            <pc:docMk/>
            <pc:sldMk cId="2670048945" sldId="377"/>
            <ac:spMk id="8" creationId="{3689B6E4-5483-48A3-A2B7-3FD0EB03DB22}"/>
          </ac:spMkLst>
        </pc:spChg>
        <pc:spChg chg="mod">
          <ac:chgData name="Minesh Patel" userId="a66d4990ec83ac90" providerId="LiveId" clId="{B97F8FE2-9461-4CFE-A336-39272FD5B119}" dt="2021-09-21T09:43:59.617" v="43031" actId="2711"/>
          <ac:spMkLst>
            <pc:docMk/>
            <pc:sldMk cId="2670048945" sldId="377"/>
            <ac:spMk id="9" creationId="{AE7A8276-CCF5-455C-B8C8-3EB223EEDED8}"/>
          </ac:spMkLst>
        </pc:spChg>
        <pc:spChg chg="mod">
          <ac:chgData name="Minesh Patel" userId="a66d4990ec83ac90" providerId="LiveId" clId="{B97F8FE2-9461-4CFE-A336-39272FD5B119}" dt="2021-09-21T10:05:04.302" v="43296"/>
          <ac:spMkLst>
            <pc:docMk/>
            <pc:sldMk cId="2670048945" sldId="377"/>
            <ac:spMk id="10" creationId="{E357D41B-7CC2-477E-8BB2-896FA84E6AB4}"/>
          </ac:spMkLst>
        </pc:spChg>
        <pc:spChg chg="mod">
          <ac:chgData name="Minesh Patel" userId="a66d4990ec83ac90" providerId="LiveId" clId="{B97F8FE2-9461-4CFE-A336-39272FD5B119}" dt="2021-09-21T10:05:04.302" v="43296"/>
          <ac:spMkLst>
            <pc:docMk/>
            <pc:sldMk cId="2670048945" sldId="377"/>
            <ac:spMk id="11" creationId="{BF5FE2C4-D04D-4A91-8B95-A88FEF3DCB0A}"/>
          </ac:spMkLst>
        </pc:spChg>
        <pc:spChg chg="mod">
          <ac:chgData name="Minesh Patel" userId="a66d4990ec83ac90" providerId="LiveId" clId="{B97F8FE2-9461-4CFE-A336-39272FD5B119}" dt="2021-09-21T10:05:04.302" v="43296"/>
          <ac:spMkLst>
            <pc:docMk/>
            <pc:sldMk cId="2670048945" sldId="377"/>
            <ac:spMk id="12" creationId="{167DBE27-A4C7-4CCA-900B-A2FCA932CBDA}"/>
          </ac:spMkLst>
        </pc:spChg>
        <pc:spChg chg="mod">
          <ac:chgData name="Minesh Patel" userId="a66d4990ec83ac90" providerId="LiveId" clId="{B97F8FE2-9461-4CFE-A336-39272FD5B119}" dt="2021-09-21T09:43:59.617" v="43031" actId="2711"/>
          <ac:spMkLst>
            <pc:docMk/>
            <pc:sldMk cId="2670048945" sldId="377"/>
            <ac:spMk id="44" creationId="{2B807562-26E7-48B8-9BCA-F6E307CFB060}"/>
          </ac:spMkLst>
        </pc:spChg>
        <pc:grpChg chg="add mod">
          <ac:chgData name="Minesh Patel" userId="a66d4990ec83ac90" providerId="LiveId" clId="{B97F8FE2-9461-4CFE-A336-39272FD5B119}" dt="2021-09-21T10:05:04.302" v="43296"/>
          <ac:grpSpMkLst>
            <pc:docMk/>
            <pc:sldMk cId="2670048945" sldId="377"/>
            <ac:grpSpMk id="6" creationId="{FFCCA8AB-4655-46DB-9356-2761EA740B3B}"/>
          </ac:grpSpMkLst>
        </pc:grpChg>
      </pc:sldChg>
      <pc:sldChg chg="addSp modSp add mod">
        <pc:chgData name="Minesh Patel" userId="a66d4990ec83ac90" providerId="LiveId" clId="{B97F8FE2-9461-4CFE-A336-39272FD5B119}" dt="2021-09-21T10:05:09.334" v="43299"/>
        <pc:sldMkLst>
          <pc:docMk/>
          <pc:sldMk cId="2682718934" sldId="378"/>
        </pc:sldMkLst>
        <pc:spChg chg="mod">
          <ac:chgData name="Minesh Patel" userId="a66d4990ec83ac90" providerId="LiveId" clId="{B97F8FE2-9461-4CFE-A336-39272FD5B119}" dt="2021-09-21T09:44:17.933" v="43034" actId="2711"/>
          <ac:spMkLst>
            <pc:docMk/>
            <pc:sldMk cId="2682718934" sldId="378"/>
            <ac:spMk id="2" creationId="{00000000-0000-0000-0000-000000000000}"/>
          </ac:spMkLst>
        </pc:spChg>
        <pc:spChg chg="mod">
          <ac:chgData name="Minesh Patel" userId="a66d4990ec83ac90" providerId="LiveId" clId="{B97F8FE2-9461-4CFE-A336-39272FD5B119}" dt="2021-09-21T09:44:17.933" v="43034" actId="2711"/>
          <ac:spMkLst>
            <pc:docMk/>
            <pc:sldMk cId="2682718934" sldId="378"/>
            <ac:spMk id="6" creationId="{45530CEF-0508-46A9-BF19-B9204B43F051}"/>
          </ac:spMkLst>
        </pc:spChg>
        <pc:spChg chg="mod">
          <ac:chgData name="Minesh Patel" userId="a66d4990ec83ac90" providerId="LiveId" clId="{B97F8FE2-9461-4CFE-A336-39272FD5B119}" dt="2021-09-21T09:44:17.933" v="43034" actId="2711"/>
          <ac:spMkLst>
            <pc:docMk/>
            <pc:sldMk cId="2682718934" sldId="378"/>
            <ac:spMk id="7" creationId="{E4A887A0-C552-46DA-B44F-CAD5B039BF7F}"/>
          </ac:spMkLst>
        </pc:spChg>
        <pc:spChg chg="mod">
          <ac:chgData name="Minesh Patel" userId="a66d4990ec83ac90" providerId="LiveId" clId="{B97F8FE2-9461-4CFE-A336-39272FD5B119}" dt="2021-09-21T09:44:17.933" v="43034" actId="2711"/>
          <ac:spMkLst>
            <pc:docMk/>
            <pc:sldMk cId="2682718934" sldId="378"/>
            <ac:spMk id="8" creationId="{FC9D2ED8-F38C-43D0-B5FD-4FAE3A40AA61}"/>
          </ac:spMkLst>
        </pc:spChg>
        <pc:spChg chg="mod">
          <ac:chgData name="Minesh Patel" userId="a66d4990ec83ac90" providerId="LiveId" clId="{B97F8FE2-9461-4CFE-A336-39272FD5B119}" dt="2021-09-21T09:44:17.933" v="43034" actId="2711"/>
          <ac:spMkLst>
            <pc:docMk/>
            <pc:sldMk cId="2682718934" sldId="378"/>
            <ac:spMk id="11" creationId="{2D517991-6596-4122-AC95-FA9655D18EA5}"/>
          </ac:spMkLst>
        </pc:spChg>
        <pc:spChg chg="mod">
          <ac:chgData name="Minesh Patel" userId="a66d4990ec83ac90" providerId="LiveId" clId="{B97F8FE2-9461-4CFE-A336-39272FD5B119}" dt="2021-09-21T09:44:17.933" v="43034" actId="2711"/>
          <ac:spMkLst>
            <pc:docMk/>
            <pc:sldMk cId="2682718934" sldId="378"/>
            <ac:spMk id="13" creationId="{6846E938-8797-4829-B3BA-2C67A3ACED99}"/>
          </ac:spMkLst>
        </pc:spChg>
        <pc:spChg chg="mod">
          <ac:chgData name="Minesh Patel" userId="a66d4990ec83ac90" providerId="LiveId" clId="{B97F8FE2-9461-4CFE-A336-39272FD5B119}" dt="2021-09-21T10:05:09.334" v="43299"/>
          <ac:spMkLst>
            <pc:docMk/>
            <pc:sldMk cId="2682718934" sldId="378"/>
            <ac:spMk id="15" creationId="{8C65C712-8F04-488E-A5D7-E1029401C81A}"/>
          </ac:spMkLst>
        </pc:spChg>
        <pc:spChg chg="mod">
          <ac:chgData name="Minesh Patel" userId="a66d4990ec83ac90" providerId="LiveId" clId="{B97F8FE2-9461-4CFE-A336-39272FD5B119}" dt="2021-09-21T10:05:09.334" v="43299"/>
          <ac:spMkLst>
            <pc:docMk/>
            <pc:sldMk cId="2682718934" sldId="378"/>
            <ac:spMk id="16" creationId="{3C01B26C-D661-481F-828E-5D461A11B8E5}"/>
          </ac:spMkLst>
        </pc:spChg>
        <pc:spChg chg="mod">
          <ac:chgData name="Minesh Patel" userId="a66d4990ec83ac90" providerId="LiveId" clId="{B97F8FE2-9461-4CFE-A336-39272FD5B119}" dt="2021-09-21T10:05:09.334" v="43299"/>
          <ac:spMkLst>
            <pc:docMk/>
            <pc:sldMk cId="2682718934" sldId="378"/>
            <ac:spMk id="17" creationId="{26C567C7-6B49-4BAB-8847-BD6A0F76FA48}"/>
          </ac:spMkLst>
        </pc:spChg>
        <pc:spChg chg="mod">
          <ac:chgData name="Minesh Patel" userId="a66d4990ec83ac90" providerId="LiveId" clId="{B97F8FE2-9461-4CFE-A336-39272FD5B119}" dt="2021-09-21T10:05:09.334" v="43299"/>
          <ac:spMkLst>
            <pc:docMk/>
            <pc:sldMk cId="2682718934" sldId="378"/>
            <ac:spMk id="18" creationId="{A21F9515-5C0A-47F9-B6A4-0A12685392CD}"/>
          </ac:spMkLst>
        </pc:spChg>
        <pc:spChg chg="mod">
          <ac:chgData name="Minesh Patel" userId="a66d4990ec83ac90" providerId="LiveId" clId="{B97F8FE2-9461-4CFE-A336-39272FD5B119}" dt="2021-09-21T10:05:09.334" v="43299"/>
          <ac:spMkLst>
            <pc:docMk/>
            <pc:sldMk cId="2682718934" sldId="378"/>
            <ac:spMk id="19" creationId="{67C3ACC9-2AF1-4909-848A-5FE14AAE5C70}"/>
          </ac:spMkLst>
        </pc:spChg>
        <pc:spChg chg="mod">
          <ac:chgData name="Minesh Patel" userId="a66d4990ec83ac90" providerId="LiveId" clId="{B97F8FE2-9461-4CFE-A336-39272FD5B119}" dt="2021-09-21T09:44:17.933" v="43034" actId="2711"/>
          <ac:spMkLst>
            <pc:docMk/>
            <pc:sldMk cId="2682718934" sldId="378"/>
            <ac:spMk id="44" creationId="{2B807562-26E7-48B8-9BCA-F6E307CFB060}"/>
          </ac:spMkLst>
        </pc:spChg>
        <pc:grpChg chg="add mod">
          <ac:chgData name="Minesh Patel" userId="a66d4990ec83ac90" providerId="LiveId" clId="{B97F8FE2-9461-4CFE-A336-39272FD5B119}" dt="2021-09-21T10:05:09.334" v="43299"/>
          <ac:grpSpMkLst>
            <pc:docMk/>
            <pc:sldMk cId="2682718934" sldId="378"/>
            <ac:grpSpMk id="14" creationId="{493CD813-78EC-4636-A60C-C930C543DE57}"/>
          </ac:grpSpMkLst>
        </pc:grpChg>
      </pc:sldChg>
      <pc:sldChg chg="add">
        <pc:chgData name="Minesh Patel" userId="a66d4990ec83ac90" providerId="LiveId" clId="{B97F8FE2-9461-4CFE-A336-39272FD5B119}" dt="2021-09-21T09:34:26.654" v="42967"/>
        <pc:sldMkLst>
          <pc:docMk/>
          <pc:sldMk cId="2785997009" sldId="379"/>
        </pc:sldMkLst>
      </pc:sldChg>
      <pc:sldChg chg="del">
        <pc:chgData name="Minesh Patel" userId="a66d4990ec83ac90" providerId="LiveId" clId="{B97F8FE2-9461-4CFE-A336-39272FD5B119}" dt="2021-09-21T09:34:19.727" v="42966" actId="2696"/>
        <pc:sldMkLst>
          <pc:docMk/>
          <pc:sldMk cId="3771362713" sldId="379"/>
        </pc:sldMkLst>
      </pc:sldChg>
      <pc:sldChg chg="addSp modSp add mod">
        <pc:chgData name="Minesh Patel" userId="a66d4990ec83ac90" providerId="LiveId" clId="{B97F8FE2-9461-4CFE-A336-39272FD5B119}" dt="2021-09-21T10:04:59.583" v="43294"/>
        <pc:sldMkLst>
          <pc:docMk/>
          <pc:sldMk cId="1668112999" sldId="380"/>
        </pc:sldMkLst>
        <pc:spChg chg="mod">
          <ac:chgData name="Minesh Patel" userId="a66d4990ec83ac90" providerId="LiveId" clId="{B97F8FE2-9461-4CFE-A336-39272FD5B119}" dt="2021-09-21T09:43:48.699" v="43029" actId="2711"/>
          <ac:spMkLst>
            <pc:docMk/>
            <pc:sldMk cId="1668112999" sldId="380"/>
            <ac:spMk id="2" creationId="{00000000-0000-0000-0000-000000000000}"/>
          </ac:spMkLst>
        </pc:spChg>
        <pc:spChg chg="mod">
          <ac:chgData name="Minesh Patel" userId="a66d4990ec83ac90" providerId="LiveId" clId="{B97F8FE2-9461-4CFE-A336-39272FD5B119}" dt="2021-09-21T09:43:48.699" v="43029" actId="2711"/>
          <ac:spMkLst>
            <pc:docMk/>
            <pc:sldMk cId="1668112999" sldId="380"/>
            <ac:spMk id="4" creationId="{8EB81BA3-C033-487D-A12D-40530D01FB4E}"/>
          </ac:spMkLst>
        </pc:spChg>
        <pc:spChg chg="mod">
          <ac:chgData name="Minesh Patel" userId="a66d4990ec83ac90" providerId="LiveId" clId="{B97F8FE2-9461-4CFE-A336-39272FD5B119}" dt="2021-09-21T09:43:48.699" v="43029" actId="2711"/>
          <ac:spMkLst>
            <pc:docMk/>
            <pc:sldMk cId="1668112999" sldId="380"/>
            <ac:spMk id="7" creationId="{9FD85A3F-7AC7-4A24-AB4D-7AD16253D1B0}"/>
          </ac:spMkLst>
        </pc:spChg>
        <pc:spChg chg="mod">
          <ac:chgData name="Minesh Patel" userId="a66d4990ec83ac90" providerId="LiveId" clId="{B97F8FE2-9461-4CFE-A336-39272FD5B119}" dt="2021-09-21T09:43:48.699" v="43029" actId="2711"/>
          <ac:spMkLst>
            <pc:docMk/>
            <pc:sldMk cId="1668112999" sldId="380"/>
            <ac:spMk id="8" creationId="{5358D795-AF0B-45F0-AE25-998E348D3EC5}"/>
          </ac:spMkLst>
        </pc:spChg>
        <pc:spChg chg="mod">
          <ac:chgData name="Minesh Patel" userId="a66d4990ec83ac90" providerId="LiveId" clId="{B97F8FE2-9461-4CFE-A336-39272FD5B119}" dt="2021-09-21T09:43:48.699" v="43029" actId="2711"/>
          <ac:spMkLst>
            <pc:docMk/>
            <pc:sldMk cId="1668112999" sldId="380"/>
            <ac:spMk id="9" creationId="{9831B075-AFAC-471B-AC63-AA53484D546F}"/>
          </ac:spMkLst>
        </pc:spChg>
        <pc:spChg chg="mod">
          <ac:chgData name="Minesh Patel" userId="a66d4990ec83ac90" providerId="LiveId" clId="{B97F8FE2-9461-4CFE-A336-39272FD5B119}" dt="2021-09-21T09:43:48.699" v="43029" actId="2711"/>
          <ac:spMkLst>
            <pc:docMk/>
            <pc:sldMk cId="1668112999" sldId="380"/>
            <ac:spMk id="14" creationId="{E55A5364-E4EC-4E7B-8715-738478C2ED3B}"/>
          </ac:spMkLst>
        </pc:spChg>
        <pc:spChg chg="mod">
          <ac:chgData name="Minesh Patel" userId="a66d4990ec83ac90" providerId="LiveId" clId="{B97F8FE2-9461-4CFE-A336-39272FD5B119}" dt="2021-09-21T09:43:48.699" v="43029" actId="2711"/>
          <ac:spMkLst>
            <pc:docMk/>
            <pc:sldMk cId="1668112999" sldId="380"/>
            <ac:spMk id="18" creationId="{D26BF032-1479-43DB-B9FC-44BE1DF5DE9E}"/>
          </ac:spMkLst>
        </pc:spChg>
        <pc:spChg chg="mod">
          <ac:chgData name="Minesh Patel" userId="a66d4990ec83ac90" providerId="LiveId" clId="{B97F8FE2-9461-4CFE-A336-39272FD5B119}" dt="2021-09-21T10:04:59.583" v="43294"/>
          <ac:spMkLst>
            <pc:docMk/>
            <pc:sldMk cId="1668112999" sldId="380"/>
            <ac:spMk id="21" creationId="{1D79DA1D-4A2C-4A89-A618-34E89423E641}"/>
          </ac:spMkLst>
        </pc:spChg>
        <pc:spChg chg="mod">
          <ac:chgData name="Minesh Patel" userId="a66d4990ec83ac90" providerId="LiveId" clId="{B97F8FE2-9461-4CFE-A336-39272FD5B119}" dt="2021-09-21T10:04:59.583" v="43294"/>
          <ac:spMkLst>
            <pc:docMk/>
            <pc:sldMk cId="1668112999" sldId="380"/>
            <ac:spMk id="22" creationId="{6CCCB612-5F49-4C00-8E34-AC54EAF2A59D}"/>
          </ac:spMkLst>
        </pc:spChg>
        <pc:spChg chg="mod">
          <ac:chgData name="Minesh Patel" userId="a66d4990ec83ac90" providerId="LiveId" clId="{B97F8FE2-9461-4CFE-A336-39272FD5B119}" dt="2021-09-21T09:43:48.699" v="43029" actId="2711"/>
          <ac:spMkLst>
            <pc:docMk/>
            <pc:sldMk cId="1668112999" sldId="380"/>
            <ac:spMk id="23" creationId="{65FD1F8D-1CB4-40AA-87AD-5F13E499D1B6}"/>
          </ac:spMkLst>
        </pc:spChg>
        <pc:spChg chg="mod">
          <ac:chgData name="Minesh Patel" userId="a66d4990ec83ac90" providerId="LiveId" clId="{B97F8FE2-9461-4CFE-A336-39272FD5B119}" dt="2021-09-21T09:43:48.699" v="43029" actId="2711"/>
          <ac:spMkLst>
            <pc:docMk/>
            <pc:sldMk cId="1668112999" sldId="380"/>
            <ac:spMk id="24" creationId="{ABC72E42-B6F9-4524-BB53-34544B674CC9}"/>
          </ac:spMkLst>
        </pc:spChg>
        <pc:spChg chg="mod">
          <ac:chgData name="Minesh Patel" userId="a66d4990ec83ac90" providerId="LiveId" clId="{B97F8FE2-9461-4CFE-A336-39272FD5B119}" dt="2021-09-21T10:04:59.583" v="43294"/>
          <ac:spMkLst>
            <pc:docMk/>
            <pc:sldMk cId="1668112999" sldId="380"/>
            <ac:spMk id="25" creationId="{A8938C67-54C0-4CFF-8B73-6BEE540E885B}"/>
          </ac:spMkLst>
        </pc:spChg>
        <pc:spChg chg="mod">
          <ac:chgData name="Minesh Patel" userId="a66d4990ec83ac90" providerId="LiveId" clId="{B97F8FE2-9461-4CFE-A336-39272FD5B119}" dt="2021-09-21T10:04:59.583" v="43294"/>
          <ac:spMkLst>
            <pc:docMk/>
            <pc:sldMk cId="1668112999" sldId="380"/>
            <ac:spMk id="26" creationId="{21946B3F-9FD1-4E65-B342-6F51513AF22C}"/>
          </ac:spMkLst>
        </pc:spChg>
        <pc:spChg chg="mod">
          <ac:chgData name="Minesh Patel" userId="a66d4990ec83ac90" providerId="LiveId" clId="{B97F8FE2-9461-4CFE-A336-39272FD5B119}" dt="2021-09-21T10:04:59.583" v="43294"/>
          <ac:spMkLst>
            <pc:docMk/>
            <pc:sldMk cId="1668112999" sldId="380"/>
            <ac:spMk id="28" creationId="{795BF7F3-1203-400F-8071-68EAECB983FB}"/>
          </ac:spMkLst>
        </pc:spChg>
        <pc:spChg chg="mod">
          <ac:chgData name="Minesh Patel" userId="a66d4990ec83ac90" providerId="LiveId" clId="{B97F8FE2-9461-4CFE-A336-39272FD5B119}" dt="2021-09-21T09:43:48.699" v="43029" actId="2711"/>
          <ac:spMkLst>
            <pc:docMk/>
            <pc:sldMk cId="1668112999" sldId="380"/>
            <ac:spMk id="30" creationId="{9E2617F5-A474-4685-81B7-217CEA327888}"/>
          </ac:spMkLst>
        </pc:spChg>
        <pc:grpChg chg="add mod">
          <ac:chgData name="Minesh Patel" userId="a66d4990ec83ac90" providerId="LiveId" clId="{B97F8FE2-9461-4CFE-A336-39272FD5B119}" dt="2021-09-21T10:04:59.583" v="43294"/>
          <ac:grpSpMkLst>
            <pc:docMk/>
            <pc:sldMk cId="1668112999" sldId="380"/>
            <ac:grpSpMk id="20" creationId="{9AF2BDEB-CEC3-43B3-A4E9-C9BDE459080E}"/>
          </ac:grpSpMkLst>
        </pc:grpChg>
      </pc:sldChg>
      <pc:sldChg chg="addSp delSp modSp add mod">
        <pc:chgData name="Minesh Patel" userId="a66d4990ec83ac90" providerId="LiveId" clId="{B97F8FE2-9461-4CFE-A336-39272FD5B119}" dt="2021-09-21T10:05:15.616" v="43304"/>
        <pc:sldMkLst>
          <pc:docMk/>
          <pc:sldMk cId="4002366640" sldId="382"/>
        </pc:sldMkLst>
        <pc:spChg chg="mod">
          <ac:chgData name="Minesh Patel" userId="a66d4990ec83ac90" providerId="LiveId" clId="{B97F8FE2-9461-4CFE-A336-39272FD5B119}" dt="2021-09-21T09:44:26.815" v="43036" actId="2711"/>
          <ac:spMkLst>
            <pc:docMk/>
            <pc:sldMk cId="4002366640" sldId="382"/>
            <ac:spMk id="2" creationId="{00000000-0000-0000-0000-000000000000}"/>
          </ac:spMkLst>
        </pc:spChg>
        <pc:spChg chg="mod">
          <ac:chgData name="Minesh Patel" userId="a66d4990ec83ac90" providerId="LiveId" clId="{B97F8FE2-9461-4CFE-A336-39272FD5B119}" dt="2021-09-21T10:05:12.634" v="43301"/>
          <ac:spMkLst>
            <pc:docMk/>
            <pc:sldMk cId="4002366640" sldId="382"/>
            <ac:spMk id="6" creationId="{3DB0439E-8404-4F0E-B59E-0213DC36B79D}"/>
          </ac:spMkLst>
        </pc:spChg>
        <pc:spChg chg="mod">
          <ac:chgData name="Minesh Patel" userId="a66d4990ec83ac90" providerId="LiveId" clId="{B97F8FE2-9461-4CFE-A336-39272FD5B119}" dt="2021-09-21T10:05:12.634" v="43301"/>
          <ac:spMkLst>
            <pc:docMk/>
            <pc:sldMk cId="4002366640" sldId="382"/>
            <ac:spMk id="7" creationId="{333A52C8-EC4B-4D45-A409-35D1A4350F06}"/>
          </ac:spMkLst>
        </pc:spChg>
        <pc:spChg chg="del mod">
          <ac:chgData name="Minesh Patel" userId="a66d4990ec83ac90" providerId="LiveId" clId="{B97F8FE2-9461-4CFE-A336-39272FD5B119}" dt="2021-09-21T10:05:15.258" v="43303" actId="478"/>
          <ac:spMkLst>
            <pc:docMk/>
            <pc:sldMk cId="4002366640" sldId="382"/>
            <ac:spMk id="8" creationId="{5103C8C6-59BD-4DDB-90C4-4B529A55CCE0}"/>
          </ac:spMkLst>
        </pc:spChg>
        <pc:spChg chg="mod">
          <ac:chgData name="Minesh Patel" userId="a66d4990ec83ac90" providerId="LiveId" clId="{B97F8FE2-9461-4CFE-A336-39272FD5B119}" dt="2021-09-21T10:05:12.634" v="43301"/>
          <ac:spMkLst>
            <pc:docMk/>
            <pc:sldMk cId="4002366640" sldId="382"/>
            <ac:spMk id="9" creationId="{EE3969F4-BC5F-4AEE-A97B-50D97C47D8D6}"/>
          </ac:spMkLst>
        </pc:spChg>
        <pc:spChg chg="mod">
          <ac:chgData name="Minesh Patel" userId="a66d4990ec83ac90" providerId="LiveId" clId="{B97F8FE2-9461-4CFE-A336-39272FD5B119}" dt="2021-09-21T10:05:12.634" v="43301"/>
          <ac:spMkLst>
            <pc:docMk/>
            <pc:sldMk cId="4002366640" sldId="382"/>
            <ac:spMk id="10" creationId="{F68CF472-296D-46BE-8172-744D48E2D44C}"/>
          </ac:spMkLst>
        </pc:spChg>
        <pc:spChg chg="mod">
          <ac:chgData name="Minesh Patel" userId="a66d4990ec83ac90" providerId="LiveId" clId="{B97F8FE2-9461-4CFE-A336-39272FD5B119}" dt="2021-09-21T10:05:12.634" v="43301"/>
          <ac:spMkLst>
            <pc:docMk/>
            <pc:sldMk cId="4002366640" sldId="382"/>
            <ac:spMk id="11" creationId="{E0B77753-C25B-4B5C-AD52-3049FF993558}"/>
          </ac:spMkLst>
        </pc:spChg>
        <pc:spChg chg="mod">
          <ac:chgData name="Minesh Patel" userId="a66d4990ec83ac90" providerId="LiveId" clId="{B97F8FE2-9461-4CFE-A336-39272FD5B119}" dt="2021-09-21T10:05:15.616" v="43304"/>
          <ac:spMkLst>
            <pc:docMk/>
            <pc:sldMk cId="4002366640" sldId="382"/>
            <ac:spMk id="13" creationId="{DFCFEF1E-17BE-41A0-BF2C-DB2F81140691}"/>
          </ac:spMkLst>
        </pc:spChg>
        <pc:spChg chg="mod">
          <ac:chgData name="Minesh Patel" userId="a66d4990ec83ac90" providerId="LiveId" clId="{B97F8FE2-9461-4CFE-A336-39272FD5B119}" dt="2021-09-21T10:05:15.616" v="43304"/>
          <ac:spMkLst>
            <pc:docMk/>
            <pc:sldMk cId="4002366640" sldId="382"/>
            <ac:spMk id="14" creationId="{38533BA1-A02B-49D2-B22C-56DF32427F12}"/>
          </ac:spMkLst>
        </pc:spChg>
        <pc:spChg chg="mod">
          <ac:chgData name="Minesh Patel" userId="a66d4990ec83ac90" providerId="LiveId" clId="{B97F8FE2-9461-4CFE-A336-39272FD5B119}" dt="2021-09-21T10:05:15.616" v="43304"/>
          <ac:spMkLst>
            <pc:docMk/>
            <pc:sldMk cId="4002366640" sldId="382"/>
            <ac:spMk id="15" creationId="{A187B2AB-65D4-4B9B-89CA-220EBA923CA2}"/>
          </ac:spMkLst>
        </pc:spChg>
        <pc:spChg chg="mod">
          <ac:chgData name="Minesh Patel" userId="a66d4990ec83ac90" providerId="LiveId" clId="{B97F8FE2-9461-4CFE-A336-39272FD5B119}" dt="2021-09-21T10:05:15.616" v="43304"/>
          <ac:spMkLst>
            <pc:docMk/>
            <pc:sldMk cId="4002366640" sldId="382"/>
            <ac:spMk id="16" creationId="{ABFDA537-7B7B-4BBA-918D-AF4AAD1EEF3C}"/>
          </ac:spMkLst>
        </pc:spChg>
        <pc:spChg chg="mod">
          <ac:chgData name="Minesh Patel" userId="a66d4990ec83ac90" providerId="LiveId" clId="{B97F8FE2-9461-4CFE-A336-39272FD5B119}" dt="2021-09-21T10:05:15.616" v="43304"/>
          <ac:spMkLst>
            <pc:docMk/>
            <pc:sldMk cId="4002366640" sldId="382"/>
            <ac:spMk id="17" creationId="{A80A7B58-5925-44E8-9544-4B561987AE32}"/>
          </ac:spMkLst>
        </pc:spChg>
        <pc:spChg chg="mod">
          <ac:chgData name="Minesh Patel" userId="a66d4990ec83ac90" providerId="LiveId" clId="{B97F8FE2-9461-4CFE-A336-39272FD5B119}" dt="2021-09-21T09:44:26.815" v="43036" actId="2711"/>
          <ac:spMkLst>
            <pc:docMk/>
            <pc:sldMk cId="4002366640" sldId="382"/>
            <ac:spMk id="44" creationId="{2B807562-26E7-48B8-9BCA-F6E307CFB060}"/>
          </ac:spMkLst>
        </pc:spChg>
        <pc:grpChg chg="add del mod">
          <ac:chgData name="Minesh Patel" userId="a66d4990ec83ac90" providerId="LiveId" clId="{B97F8FE2-9461-4CFE-A336-39272FD5B119}" dt="2021-09-21T10:05:13.834" v="43302"/>
          <ac:grpSpMkLst>
            <pc:docMk/>
            <pc:sldMk cId="4002366640" sldId="382"/>
            <ac:grpSpMk id="5" creationId="{72E87448-6130-49F7-8E96-A24664D5B7EC}"/>
          </ac:grpSpMkLst>
        </pc:grpChg>
        <pc:grpChg chg="add mod">
          <ac:chgData name="Minesh Patel" userId="a66d4990ec83ac90" providerId="LiveId" clId="{B97F8FE2-9461-4CFE-A336-39272FD5B119}" dt="2021-09-21T10:05:15.616" v="43304"/>
          <ac:grpSpMkLst>
            <pc:docMk/>
            <pc:sldMk cId="4002366640" sldId="382"/>
            <ac:grpSpMk id="12" creationId="{418898FB-1016-40CB-AEA5-0CD28C94E393}"/>
          </ac:grpSpMkLst>
        </pc:grpChg>
      </pc:sldChg>
      <pc:sldChg chg="addSp modSp add">
        <pc:chgData name="Minesh Patel" userId="a66d4990ec83ac90" providerId="LiveId" clId="{B97F8FE2-9461-4CFE-A336-39272FD5B119}" dt="2021-09-21T10:07:33.824" v="43370"/>
        <pc:sldMkLst>
          <pc:docMk/>
          <pc:sldMk cId="3437092079" sldId="384"/>
        </pc:sldMkLst>
        <pc:spChg chg="mod">
          <ac:chgData name="Minesh Patel" userId="a66d4990ec83ac90" providerId="LiveId" clId="{B97F8FE2-9461-4CFE-A336-39272FD5B119}" dt="2021-09-21T09:30:44.445" v="42948" actId="2711"/>
          <ac:spMkLst>
            <pc:docMk/>
            <pc:sldMk cId="3437092079" sldId="384"/>
            <ac:spMk id="2" creationId="{00000000-0000-0000-0000-000000000000}"/>
          </ac:spMkLst>
        </pc:spChg>
        <pc:spChg chg="mod">
          <ac:chgData name="Minesh Patel" userId="a66d4990ec83ac90" providerId="LiveId" clId="{B97F8FE2-9461-4CFE-A336-39272FD5B119}" dt="2021-09-21T09:30:44.445" v="42948" actId="2711"/>
          <ac:spMkLst>
            <pc:docMk/>
            <pc:sldMk cId="3437092079" sldId="384"/>
            <ac:spMk id="7" creationId="{19EC2C06-E55B-4B9C-BC1A-39F0B9B5A9FE}"/>
          </ac:spMkLst>
        </pc:spChg>
        <pc:spChg chg="mod">
          <ac:chgData name="Minesh Patel" userId="a66d4990ec83ac90" providerId="LiveId" clId="{B97F8FE2-9461-4CFE-A336-39272FD5B119}" dt="2021-09-21T09:30:44.445" v="42948" actId="2711"/>
          <ac:spMkLst>
            <pc:docMk/>
            <pc:sldMk cId="3437092079" sldId="384"/>
            <ac:spMk id="10" creationId="{61A44F6F-E6EF-47BF-85AA-66E6A90AEE8B}"/>
          </ac:spMkLst>
        </pc:spChg>
        <pc:spChg chg="mod">
          <ac:chgData name="Minesh Patel" userId="a66d4990ec83ac90" providerId="LiveId" clId="{B97F8FE2-9461-4CFE-A336-39272FD5B119}" dt="2021-09-21T09:30:44.445" v="42948" actId="2711"/>
          <ac:spMkLst>
            <pc:docMk/>
            <pc:sldMk cId="3437092079" sldId="384"/>
            <ac:spMk id="12" creationId="{1160FDEE-DE97-4F78-8822-2AA0E5C648A6}"/>
          </ac:spMkLst>
        </pc:spChg>
        <pc:spChg chg="mod">
          <ac:chgData name="Minesh Patel" userId="a66d4990ec83ac90" providerId="LiveId" clId="{B97F8FE2-9461-4CFE-A336-39272FD5B119}" dt="2021-09-21T09:30:44.445" v="42948" actId="2711"/>
          <ac:spMkLst>
            <pc:docMk/>
            <pc:sldMk cId="3437092079" sldId="384"/>
            <ac:spMk id="14" creationId="{0F39BF9D-DBA3-4ECF-893A-9BE5FAFBE10A}"/>
          </ac:spMkLst>
        </pc:spChg>
        <pc:spChg chg="mod">
          <ac:chgData name="Minesh Patel" userId="a66d4990ec83ac90" providerId="LiveId" clId="{B97F8FE2-9461-4CFE-A336-39272FD5B119}" dt="2021-09-21T09:30:44.445" v="42948" actId="2711"/>
          <ac:spMkLst>
            <pc:docMk/>
            <pc:sldMk cId="3437092079" sldId="384"/>
            <ac:spMk id="23" creationId="{F201BCFF-5DC8-4934-B2A3-EA7405228862}"/>
          </ac:spMkLst>
        </pc:spChg>
        <pc:spChg chg="mod">
          <ac:chgData name="Minesh Patel" userId="a66d4990ec83ac90" providerId="LiveId" clId="{B97F8FE2-9461-4CFE-A336-39272FD5B119}" dt="2021-09-21T09:59:09.662" v="43216"/>
          <ac:spMkLst>
            <pc:docMk/>
            <pc:sldMk cId="3437092079" sldId="384"/>
            <ac:spMk id="25" creationId="{7865E9CF-C8F0-42F1-B531-A7AE4446C324}"/>
          </ac:spMkLst>
        </pc:spChg>
        <pc:spChg chg="mod">
          <ac:chgData name="Minesh Patel" userId="a66d4990ec83ac90" providerId="LiveId" clId="{B97F8FE2-9461-4CFE-A336-39272FD5B119}" dt="2021-09-21T09:59:09.662" v="43216"/>
          <ac:spMkLst>
            <pc:docMk/>
            <pc:sldMk cId="3437092079" sldId="384"/>
            <ac:spMk id="27" creationId="{364086DC-A362-44A2-AEAE-61447D2260F6}"/>
          </ac:spMkLst>
        </pc:spChg>
        <pc:spChg chg="mod">
          <ac:chgData name="Minesh Patel" userId="a66d4990ec83ac90" providerId="LiveId" clId="{B97F8FE2-9461-4CFE-A336-39272FD5B119}" dt="2021-09-21T09:59:09.662" v="43216"/>
          <ac:spMkLst>
            <pc:docMk/>
            <pc:sldMk cId="3437092079" sldId="384"/>
            <ac:spMk id="28" creationId="{38ECB522-37EB-4329-B084-26D34AB44F3A}"/>
          </ac:spMkLst>
        </pc:spChg>
        <pc:spChg chg="mod">
          <ac:chgData name="Minesh Patel" userId="a66d4990ec83ac90" providerId="LiveId" clId="{B97F8FE2-9461-4CFE-A336-39272FD5B119}" dt="2021-09-21T09:30:44.445" v="42948" actId="2711"/>
          <ac:spMkLst>
            <pc:docMk/>
            <pc:sldMk cId="3437092079" sldId="384"/>
            <ac:spMk id="29" creationId="{5912C239-DE6B-4084-B7DC-FD1BA5EC90A7}"/>
          </ac:spMkLst>
        </pc:spChg>
        <pc:spChg chg="mod">
          <ac:chgData name="Minesh Patel" userId="a66d4990ec83ac90" providerId="LiveId" clId="{B97F8FE2-9461-4CFE-A336-39272FD5B119}" dt="2021-09-21T09:59:09.662" v="43216"/>
          <ac:spMkLst>
            <pc:docMk/>
            <pc:sldMk cId="3437092079" sldId="384"/>
            <ac:spMk id="30" creationId="{869C9299-A5B8-4F9E-A333-A29CAA0104A7}"/>
          </ac:spMkLst>
        </pc:spChg>
        <pc:spChg chg="mod">
          <ac:chgData name="Minesh Patel" userId="a66d4990ec83ac90" providerId="LiveId" clId="{B97F8FE2-9461-4CFE-A336-39272FD5B119}" dt="2021-09-21T09:30:44.445" v="42948" actId="2711"/>
          <ac:spMkLst>
            <pc:docMk/>
            <pc:sldMk cId="3437092079" sldId="384"/>
            <ac:spMk id="31" creationId="{D9BAB4A4-440E-4D96-A27E-84D526D79B74}"/>
          </ac:spMkLst>
        </pc:spChg>
        <pc:spChg chg="mod">
          <ac:chgData name="Minesh Patel" userId="a66d4990ec83ac90" providerId="LiveId" clId="{B97F8FE2-9461-4CFE-A336-39272FD5B119}" dt="2021-09-21T09:59:09.662" v="43216"/>
          <ac:spMkLst>
            <pc:docMk/>
            <pc:sldMk cId="3437092079" sldId="384"/>
            <ac:spMk id="32" creationId="{1A359698-7731-414F-9B6B-9FE56BA7E118}"/>
          </ac:spMkLst>
        </pc:spChg>
        <pc:spChg chg="add mod">
          <ac:chgData name="Minesh Patel" userId="a66d4990ec83ac90" providerId="LiveId" clId="{B97F8FE2-9461-4CFE-A336-39272FD5B119}" dt="2021-09-21T10:07:33.824" v="43370"/>
          <ac:spMkLst>
            <pc:docMk/>
            <pc:sldMk cId="3437092079" sldId="384"/>
            <ac:spMk id="33" creationId="{8B2E1F38-E877-4BE1-A185-DCCBD2123E1A}"/>
          </ac:spMkLst>
        </pc:spChg>
        <pc:spChg chg="mod">
          <ac:chgData name="Minesh Patel" userId="a66d4990ec83ac90" providerId="LiveId" clId="{B97F8FE2-9461-4CFE-A336-39272FD5B119}" dt="2021-09-21T09:30:44.445" v="42948" actId="2711"/>
          <ac:spMkLst>
            <pc:docMk/>
            <pc:sldMk cId="3437092079" sldId="384"/>
            <ac:spMk id="35" creationId="{20F7FE1C-C3AE-4BCB-8D41-2FDE201BC05D}"/>
          </ac:spMkLst>
        </pc:spChg>
        <pc:spChg chg="mod">
          <ac:chgData name="Minesh Patel" userId="a66d4990ec83ac90" providerId="LiveId" clId="{B97F8FE2-9461-4CFE-A336-39272FD5B119}" dt="2021-09-21T09:30:44.445" v="42948" actId="2711"/>
          <ac:spMkLst>
            <pc:docMk/>
            <pc:sldMk cId="3437092079" sldId="384"/>
            <ac:spMk id="36" creationId="{39C8DD9A-4F53-4F96-9713-DD259773CB70}"/>
          </ac:spMkLst>
        </pc:spChg>
        <pc:spChg chg="mod">
          <ac:chgData name="Minesh Patel" userId="a66d4990ec83ac90" providerId="LiveId" clId="{B97F8FE2-9461-4CFE-A336-39272FD5B119}" dt="2021-09-21T09:30:44.445" v="42948" actId="2711"/>
          <ac:spMkLst>
            <pc:docMk/>
            <pc:sldMk cId="3437092079" sldId="384"/>
            <ac:spMk id="51" creationId="{16993913-AAAE-4FE5-886C-AF8AE65891D4}"/>
          </ac:spMkLst>
        </pc:spChg>
        <pc:spChg chg="mod">
          <ac:chgData name="Minesh Patel" userId="a66d4990ec83ac90" providerId="LiveId" clId="{B97F8FE2-9461-4CFE-A336-39272FD5B119}" dt="2021-09-21T09:30:44.445" v="42948" actId="2711"/>
          <ac:spMkLst>
            <pc:docMk/>
            <pc:sldMk cId="3437092079" sldId="384"/>
            <ac:spMk id="53" creationId="{469ABE00-7688-4F51-9496-EEABF6AB8D8C}"/>
          </ac:spMkLst>
        </pc:spChg>
        <pc:grpChg chg="mod">
          <ac:chgData name="Minesh Patel" userId="a66d4990ec83ac90" providerId="LiveId" clId="{B97F8FE2-9461-4CFE-A336-39272FD5B119}" dt="2021-09-21T09:30:44.445" v="42948" actId="2711"/>
          <ac:grpSpMkLst>
            <pc:docMk/>
            <pc:sldMk cId="3437092079" sldId="384"/>
            <ac:grpSpMk id="3" creationId="{889ED1FC-AEFA-4BF8-A0FE-2C0E4D6877E9}"/>
          </ac:grpSpMkLst>
        </pc:grpChg>
        <pc:grpChg chg="mod">
          <ac:chgData name="Minesh Patel" userId="a66d4990ec83ac90" providerId="LiveId" clId="{B97F8FE2-9461-4CFE-A336-39272FD5B119}" dt="2021-09-21T09:30:44.445" v="42948" actId="2711"/>
          <ac:grpSpMkLst>
            <pc:docMk/>
            <pc:sldMk cId="3437092079" sldId="384"/>
            <ac:grpSpMk id="5" creationId="{80EE97EF-0826-4105-BF29-DCCDFE5CBDCF}"/>
          </ac:grpSpMkLst>
        </pc:grpChg>
        <pc:grpChg chg="add mod">
          <ac:chgData name="Minesh Patel" userId="a66d4990ec83ac90" providerId="LiveId" clId="{B97F8FE2-9461-4CFE-A336-39272FD5B119}" dt="2021-09-21T09:59:09.662" v="43216"/>
          <ac:grpSpMkLst>
            <pc:docMk/>
            <pc:sldMk cId="3437092079" sldId="384"/>
            <ac:grpSpMk id="22" creationId="{DF1A26D7-4BA6-41C3-9FCB-2F12A21875FF}"/>
          </ac:grpSpMkLst>
        </pc:grpChg>
        <pc:cxnChg chg="mod">
          <ac:chgData name="Minesh Patel" userId="a66d4990ec83ac90" providerId="LiveId" clId="{B97F8FE2-9461-4CFE-A336-39272FD5B119}" dt="2021-09-21T09:30:44.445" v="42948" actId="2711"/>
          <ac:cxnSpMkLst>
            <pc:docMk/>
            <pc:sldMk cId="3437092079" sldId="384"/>
            <ac:cxnSpMk id="24" creationId="{2F8A3E0A-4D91-4672-B112-567982A09B75}"/>
          </ac:cxnSpMkLst>
        </pc:cxnChg>
        <pc:cxnChg chg="mod">
          <ac:chgData name="Minesh Patel" userId="a66d4990ec83ac90" providerId="LiveId" clId="{B97F8FE2-9461-4CFE-A336-39272FD5B119}" dt="2021-09-21T09:30:44.445" v="42948" actId="2711"/>
          <ac:cxnSpMkLst>
            <pc:docMk/>
            <pc:sldMk cId="3437092079" sldId="384"/>
            <ac:cxnSpMk id="26" creationId="{21461D3A-775B-49F2-879A-762C97FECD31}"/>
          </ac:cxnSpMkLst>
        </pc:cxnChg>
      </pc:sldChg>
      <pc:sldChg chg="addSp modSp add mod">
        <pc:chgData name="Minesh Patel" userId="a66d4990ec83ac90" providerId="LiveId" clId="{B97F8FE2-9461-4CFE-A336-39272FD5B119}" dt="2021-09-21T10:07:39.857" v="43375"/>
        <pc:sldMkLst>
          <pc:docMk/>
          <pc:sldMk cId="1438536088" sldId="385"/>
        </pc:sldMkLst>
        <pc:spChg chg="mod">
          <ac:chgData name="Minesh Patel" userId="a66d4990ec83ac90" providerId="LiveId" clId="{B97F8FE2-9461-4CFE-A336-39272FD5B119}" dt="2021-09-21T09:31:47.021" v="42952" actId="2711"/>
          <ac:spMkLst>
            <pc:docMk/>
            <pc:sldMk cId="1438536088" sldId="385"/>
            <ac:spMk id="2" creationId="{00000000-0000-0000-0000-000000000000}"/>
          </ac:spMkLst>
        </pc:spChg>
        <pc:spChg chg="mod">
          <ac:chgData name="Minesh Patel" userId="a66d4990ec83ac90" providerId="LiveId" clId="{B97F8FE2-9461-4CFE-A336-39272FD5B119}" dt="2021-09-21T09:31:47.021" v="42952" actId="2711"/>
          <ac:spMkLst>
            <pc:docMk/>
            <pc:sldMk cId="1438536088" sldId="385"/>
            <ac:spMk id="4" creationId="{0DEAF71B-4740-4120-9258-6AF5790F6E80}"/>
          </ac:spMkLst>
        </pc:spChg>
        <pc:spChg chg="mod">
          <ac:chgData name="Minesh Patel" userId="a66d4990ec83ac90" providerId="LiveId" clId="{B97F8FE2-9461-4CFE-A336-39272FD5B119}" dt="2021-09-21T09:31:47.021" v="42952" actId="2711"/>
          <ac:spMkLst>
            <pc:docMk/>
            <pc:sldMk cId="1438536088" sldId="385"/>
            <ac:spMk id="5" creationId="{AEB749E8-091D-4618-8890-71A65ADEA094}"/>
          </ac:spMkLst>
        </pc:spChg>
        <pc:spChg chg="mod">
          <ac:chgData name="Minesh Patel" userId="a66d4990ec83ac90" providerId="LiveId" clId="{B97F8FE2-9461-4CFE-A336-39272FD5B119}" dt="2021-09-21T09:31:47.021" v="42952" actId="2711"/>
          <ac:spMkLst>
            <pc:docMk/>
            <pc:sldMk cId="1438536088" sldId="385"/>
            <ac:spMk id="7" creationId="{19EC2C06-E55B-4B9C-BC1A-39F0B9B5A9FE}"/>
          </ac:spMkLst>
        </pc:spChg>
        <pc:spChg chg="mod">
          <ac:chgData name="Minesh Patel" userId="a66d4990ec83ac90" providerId="LiveId" clId="{B97F8FE2-9461-4CFE-A336-39272FD5B119}" dt="2021-09-21T09:59:22.785" v="43222"/>
          <ac:spMkLst>
            <pc:docMk/>
            <pc:sldMk cId="1438536088" sldId="385"/>
            <ac:spMk id="8" creationId="{7D90A048-67BD-45CE-A4E9-7FA81CE6BAA8}"/>
          </ac:spMkLst>
        </pc:spChg>
        <pc:spChg chg="mod">
          <ac:chgData name="Minesh Patel" userId="a66d4990ec83ac90" providerId="LiveId" clId="{B97F8FE2-9461-4CFE-A336-39272FD5B119}" dt="2021-09-21T09:59:22.785" v="43222"/>
          <ac:spMkLst>
            <pc:docMk/>
            <pc:sldMk cId="1438536088" sldId="385"/>
            <ac:spMk id="9" creationId="{01138CE9-03C1-4CCE-871A-6DAB535F58BC}"/>
          </ac:spMkLst>
        </pc:spChg>
        <pc:spChg chg="mod">
          <ac:chgData name="Minesh Patel" userId="a66d4990ec83ac90" providerId="LiveId" clId="{B97F8FE2-9461-4CFE-A336-39272FD5B119}" dt="2021-09-21T09:59:22.785" v="43222"/>
          <ac:spMkLst>
            <pc:docMk/>
            <pc:sldMk cId="1438536088" sldId="385"/>
            <ac:spMk id="10" creationId="{6A95928B-8AE3-4CA7-B4B5-7A741EE26DA5}"/>
          </ac:spMkLst>
        </pc:spChg>
        <pc:spChg chg="mod">
          <ac:chgData name="Minesh Patel" userId="a66d4990ec83ac90" providerId="LiveId" clId="{B97F8FE2-9461-4CFE-A336-39272FD5B119}" dt="2021-09-21T09:59:22.785" v="43222"/>
          <ac:spMkLst>
            <pc:docMk/>
            <pc:sldMk cId="1438536088" sldId="385"/>
            <ac:spMk id="11" creationId="{33FA1297-C15E-4EEF-809A-BDB67798CFFF}"/>
          </ac:spMkLst>
        </pc:spChg>
        <pc:spChg chg="mod">
          <ac:chgData name="Minesh Patel" userId="a66d4990ec83ac90" providerId="LiveId" clId="{B97F8FE2-9461-4CFE-A336-39272FD5B119}" dt="2021-09-21T09:59:22.785" v="43222"/>
          <ac:spMkLst>
            <pc:docMk/>
            <pc:sldMk cId="1438536088" sldId="385"/>
            <ac:spMk id="12" creationId="{C312D6FA-EDE6-4D45-AA60-399072C8EC45}"/>
          </ac:spMkLst>
        </pc:spChg>
        <pc:spChg chg="add mod">
          <ac:chgData name="Minesh Patel" userId="a66d4990ec83ac90" providerId="LiveId" clId="{B97F8FE2-9461-4CFE-A336-39272FD5B119}" dt="2021-09-21T10:07:39.857" v="43375"/>
          <ac:spMkLst>
            <pc:docMk/>
            <pc:sldMk cId="1438536088" sldId="385"/>
            <ac:spMk id="13" creationId="{B83E1353-11DE-4219-A7A0-E0C8C137625E}"/>
          </ac:spMkLst>
        </pc:spChg>
        <pc:grpChg chg="add mod">
          <ac:chgData name="Minesh Patel" userId="a66d4990ec83ac90" providerId="LiveId" clId="{B97F8FE2-9461-4CFE-A336-39272FD5B119}" dt="2021-09-21T09:59:22.785" v="43222"/>
          <ac:grpSpMkLst>
            <pc:docMk/>
            <pc:sldMk cId="1438536088" sldId="385"/>
            <ac:grpSpMk id="6" creationId="{6DA9DE6E-C7E8-47A3-A26E-A3B28B635673}"/>
          </ac:grpSpMkLst>
        </pc:grpChg>
      </pc:sldChg>
      <pc:sldChg chg="addSp modSp add mod">
        <pc:chgData name="Minesh Patel" userId="a66d4990ec83ac90" providerId="LiveId" clId="{B97F8FE2-9461-4CFE-A336-39272FD5B119}" dt="2021-09-21T10:04:54.285" v="43291"/>
        <pc:sldMkLst>
          <pc:docMk/>
          <pc:sldMk cId="4115814163" sldId="388"/>
        </pc:sldMkLst>
        <pc:spChg chg="mod">
          <ac:chgData name="Minesh Patel" userId="a66d4990ec83ac90" providerId="LiveId" clId="{B97F8FE2-9461-4CFE-A336-39272FD5B119}" dt="2021-09-21T09:43:06.406" v="43024" actId="2711"/>
          <ac:spMkLst>
            <pc:docMk/>
            <pc:sldMk cId="4115814163" sldId="388"/>
            <ac:spMk id="2" creationId="{00000000-0000-0000-0000-000000000000}"/>
          </ac:spMkLst>
        </pc:spChg>
        <pc:spChg chg="mod">
          <ac:chgData name="Minesh Patel" userId="a66d4990ec83ac90" providerId="LiveId" clId="{B97F8FE2-9461-4CFE-A336-39272FD5B119}" dt="2021-09-21T09:43:06.406" v="43024" actId="2711"/>
          <ac:spMkLst>
            <pc:docMk/>
            <pc:sldMk cId="4115814163" sldId="388"/>
            <ac:spMk id="4" creationId="{FCD08A3E-A33A-42A7-BFBE-3AD1DC5E5F82}"/>
          </ac:spMkLst>
        </pc:spChg>
        <pc:spChg chg="mod">
          <ac:chgData name="Minesh Patel" userId="a66d4990ec83ac90" providerId="LiveId" clId="{B97F8FE2-9461-4CFE-A336-39272FD5B119}" dt="2021-09-21T09:43:06.406" v="43024" actId="2711"/>
          <ac:spMkLst>
            <pc:docMk/>
            <pc:sldMk cId="4115814163" sldId="388"/>
            <ac:spMk id="29" creationId="{0A83F2B1-6BA7-44B8-B331-A71490115DFB}"/>
          </ac:spMkLst>
        </pc:spChg>
        <pc:spChg chg="mod">
          <ac:chgData name="Minesh Patel" userId="a66d4990ec83ac90" providerId="LiveId" clId="{B97F8FE2-9461-4CFE-A336-39272FD5B119}" dt="2021-09-21T09:43:06.406" v="43024" actId="2711"/>
          <ac:spMkLst>
            <pc:docMk/>
            <pc:sldMk cId="4115814163" sldId="388"/>
            <ac:spMk id="30" creationId="{74AFE0B6-01E2-4B2C-8A46-4149D0EDDCB3}"/>
          </ac:spMkLst>
        </pc:spChg>
        <pc:spChg chg="mod">
          <ac:chgData name="Minesh Patel" userId="a66d4990ec83ac90" providerId="LiveId" clId="{B97F8FE2-9461-4CFE-A336-39272FD5B119}" dt="2021-09-21T09:43:06.406" v="43024" actId="2711"/>
          <ac:spMkLst>
            <pc:docMk/>
            <pc:sldMk cId="4115814163" sldId="388"/>
            <ac:spMk id="32" creationId="{BB1B8E2B-9B85-47F0-9373-4084C63F708E}"/>
          </ac:spMkLst>
        </pc:spChg>
        <pc:spChg chg="mod">
          <ac:chgData name="Minesh Patel" userId="a66d4990ec83ac90" providerId="LiveId" clId="{B97F8FE2-9461-4CFE-A336-39272FD5B119}" dt="2021-09-21T10:04:54.285" v="43291"/>
          <ac:spMkLst>
            <pc:docMk/>
            <pc:sldMk cId="4115814163" sldId="388"/>
            <ac:spMk id="33" creationId="{F559247C-2508-4399-A757-848458A41538}"/>
          </ac:spMkLst>
        </pc:spChg>
        <pc:spChg chg="mod">
          <ac:chgData name="Minesh Patel" userId="a66d4990ec83ac90" providerId="LiveId" clId="{B97F8FE2-9461-4CFE-A336-39272FD5B119}" dt="2021-09-21T10:04:54.285" v="43291"/>
          <ac:spMkLst>
            <pc:docMk/>
            <pc:sldMk cId="4115814163" sldId="388"/>
            <ac:spMk id="34" creationId="{B2AEAFF5-529F-4193-9712-19F710C4F51D}"/>
          </ac:spMkLst>
        </pc:spChg>
        <pc:spChg chg="mod">
          <ac:chgData name="Minesh Patel" userId="a66d4990ec83ac90" providerId="LiveId" clId="{B97F8FE2-9461-4CFE-A336-39272FD5B119}" dt="2021-09-21T10:04:54.285" v="43291"/>
          <ac:spMkLst>
            <pc:docMk/>
            <pc:sldMk cId="4115814163" sldId="388"/>
            <ac:spMk id="35" creationId="{1887F642-943E-43BC-A710-9E8A9DFAFC72}"/>
          </ac:spMkLst>
        </pc:spChg>
        <pc:spChg chg="mod">
          <ac:chgData name="Minesh Patel" userId="a66d4990ec83ac90" providerId="LiveId" clId="{B97F8FE2-9461-4CFE-A336-39272FD5B119}" dt="2021-09-21T10:04:54.285" v="43291"/>
          <ac:spMkLst>
            <pc:docMk/>
            <pc:sldMk cId="4115814163" sldId="388"/>
            <ac:spMk id="36" creationId="{0D038B16-4711-4BC5-81D6-242E83F41AB3}"/>
          </ac:spMkLst>
        </pc:spChg>
        <pc:spChg chg="mod">
          <ac:chgData name="Minesh Patel" userId="a66d4990ec83ac90" providerId="LiveId" clId="{B97F8FE2-9461-4CFE-A336-39272FD5B119}" dt="2021-09-21T10:04:54.285" v="43291"/>
          <ac:spMkLst>
            <pc:docMk/>
            <pc:sldMk cId="4115814163" sldId="388"/>
            <ac:spMk id="37" creationId="{30E1DBED-2289-4685-B4BE-489D2119CCE8}"/>
          </ac:spMkLst>
        </pc:spChg>
        <pc:spChg chg="mod">
          <ac:chgData name="Minesh Patel" userId="a66d4990ec83ac90" providerId="LiveId" clId="{B97F8FE2-9461-4CFE-A336-39272FD5B119}" dt="2021-09-21T09:43:06.406" v="43024" actId="2711"/>
          <ac:spMkLst>
            <pc:docMk/>
            <pc:sldMk cId="4115814163" sldId="388"/>
            <ac:spMk id="39" creationId="{38FB557A-5395-4B32-8F37-7E89AB6DAC23}"/>
          </ac:spMkLst>
        </pc:spChg>
        <pc:spChg chg="mod">
          <ac:chgData name="Minesh Patel" userId="a66d4990ec83ac90" providerId="LiveId" clId="{B97F8FE2-9461-4CFE-A336-39272FD5B119}" dt="2021-09-21T09:43:06.406" v="43024" actId="2711"/>
          <ac:spMkLst>
            <pc:docMk/>
            <pc:sldMk cId="4115814163" sldId="388"/>
            <ac:spMk id="44" creationId="{2B807562-26E7-48B8-9BCA-F6E307CFB060}"/>
          </ac:spMkLst>
        </pc:spChg>
        <pc:spChg chg="mod">
          <ac:chgData name="Minesh Patel" userId="a66d4990ec83ac90" providerId="LiveId" clId="{B97F8FE2-9461-4CFE-A336-39272FD5B119}" dt="2021-09-21T09:43:06.406" v="43024" actId="2711"/>
          <ac:spMkLst>
            <pc:docMk/>
            <pc:sldMk cId="4115814163" sldId="388"/>
            <ac:spMk id="46" creationId="{D22A9424-E0A6-4E73-9FC7-C21A258A1B98}"/>
          </ac:spMkLst>
        </pc:spChg>
        <pc:spChg chg="mod">
          <ac:chgData name="Minesh Patel" userId="a66d4990ec83ac90" providerId="LiveId" clId="{B97F8FE2-9461-4CFE-A336-39272FD5B119}" dt="2021-09-21T09:43:06.406" v="43024" actId="2711"/>
          <ac:spMkLst>
            <pc:docMk/>
            <pc:sldMk cId="4115814163" sldId="388"/>
            <ac:spMk id="47" creationId="{BB1C0804-47D0-4B07-9A4E-1A3C57F9E6B4}"/>
          </ac:spMkLst>
        </pc:spChg>
        <pc:spChg chg="mod">
          <ac:chgData name="Minesh Patel" userId="a66d4990ec83ac90" providerId="LiveId" clId="{B97F8FE2-9461-4CFE-A336-39272FD5B119}" dt="2021-09-21T09:43:06.406" v="43024" actId="2711"/>
          <ac:spMkLst>
            <pc:docMk/>
            <pc:sldMk cId="4115814163" sldId="388"/>
            <ac:spMk id="48" creationId="{3EEC39A4-BB3B-4810-ABF0-53CA42CD68F6}"/>
          </ac:spMkLst>
        </pc:spChg>
        <pc:spChg chg="mod">
          <ac:chgData name="Minesh Patel" userId="a66d4990ec83ac90" providerId="LiveId" clId="{B97F8FE2-9461-4CFE-A336-39272FD5B119}" dt="2021-09-21T09:43:06.406" v="43024" actId="2711"/>
          <ac:spMkLst>
            <pc:docMk/>
            <pc:sldMk cId="4115814163" sldId="388"/>
            <ac:spMk id="49" creationId="{BEE65D19-F754-447D-B0BF-CF3DFB3DDE12}"/>
          </ac:spMkLst>
        </pc:spChg>
        <pc:spChg chg="mod">
          <ac:chgData name="Minesh Patel" userId="a66d4990ec83ac90" providerId="LiveId" clId="{B97F8FE2-9461-4CFE-A336-39272FD5B119}" dt="2021-09-21T09:43:06.406" v="43024" actId="2711"/>
          <ac:spMkLst>
            <pc:docMk/>
            <pc:sldMk cId="4115814163" sldId="388"/>
            <ac:spMk id="54" creationId="{233329C9-0A54-4592-8201-36562B937B71}"/>
          </ac:spMkLst>
        </pc:spChg>
        <pc:spChg chg="mod">
          <ac:chgData name="Minesh Patel" userId="a66d4990ec83ac90" providerId="LiveId" clId="{B97F8FE2-9461-4CFE-A336-39272FD5B119}" dt="2021-09-21T09:43:06.406" v="43024" actId="2711"/>
          <ac:spMkLst>
            <pc:docMk/>
            <pc:sldMk cId="4115814163" sldId="388"/>
            <ac:spMk id="55" creationId="{85C3876B-F5B7-49FA-B80B-18221F933A45}"/>
          </ac:spMkLst>
        </pc:spChg>
        <pc:spChg chg="mod">
          <ac:chgData name="Minesh Patel" userId="a66d4990ec83ac90" providerId="LiveId" clId="{B97F8FE2-9461-4CFE-A336-39272FD5B119}" dt="2021-09-21T09:43:06.406" v="43024" actId="2711"/>
          <ac:spMkLst>
            <pc:docMk/>
            <pc:sldMk cId="4115814163" sldId="388"/>
            <ac:spMk id="56" creationId="{BC548733-BD28-4863-BC0D-D967CB69867A}"/>
          </ac:spMkLst>
        </pc:spChg>
        <pc:spChg chg="mod">
          <ac:chgData name="Minesh Patel" userId="a66d4990ec83ac90" providerId="LiveId" clId="{B97F8FE2-9461-4CFE-A336-39272FD5B119}" dt="2021-09-21T09:43:06.406" v="43024" actId="2711"/>
          <ac:spMkLst>
            <pc:docMk/>
            <pc:sldMk cId="4115814163" sldId="388"/>
            <ac:spMk id="57" creationId="{C811B3E2-D752-4EE6-B4BB-B9205AAD6D9A}"/>
          </ac:spMkLst>
        </pc:spChg>
        <pc:spChg chg="mod">
          <ac:chgData name="Minesh Patel" userId="a66d4990ec83ac90" providerId="LiveId" clId="{B97F8FE2-9461-4CFE-A336-39272FD5B119}" dt="2021-09-21T09:43:06.406" v="43024" actId="2711"/>
          <ac:spMkLst>
            <pc:docMk/>
            <pc:sldMk cId="4115814163" sldId="388"/>
            <ac:spMk id="58" creationId="{688332FD-94A4-4F19-8246-392EE74E3B2F}"/>
          </ac:spMkLst>
        </pc:spChg>
        <pc:grpChg chg="add mod">
          <ac:chgData name="Minesh Patel" userId="a66d4990ec83ac90" providerId="LiveId" clId="{B97F8FE2-9461-4CFE-A336-39272FD5B119}" dt="2021-09-21T10:04:54.285" v="43291"/>
          <ac:grpSpMkLst>
            <pc:docMk/>
            <pc:sldMk cId="4115814163" sldId="388"/>
            <ac:grpSpMk id="31" creationId="{6FE21288-A717-4A1E-9C5E-AFFB6D8B1C1C}"/>
          </ac:grpSpMkLst>
        </pc:grpChg>
      </pc:sldChg>
      <pc:sldChg chg="addSp modSp add mod">
        <pc:chgData name="Minesh Patel" userId="a66d4990ec83ac90" providerId="LiveId" clId="{B97F8FE2-9461-4CFE-A336-39272FD5B119}" dt="2021-09-21T10:05:36.006" v="43317"/>
        <pc:sldMkLst>
          <pc:docMk/>
          <pc:sldMk cId="621168429" sldId="393"/>
        </pc:sldMkLst>
        <pc:spChg chg="mod">
          <ac:chgData name="Minesh Patel" userId="a66d4990ec83ac90" providerId="LiveId" clId="{B97F8FE2-9461-4CFE-A336-39272FD5B119}" dt="2021-09-21T09:45:15.520" v="43042" actId="2711"/>
          <ac:spMkLst>
            <pc:docMk/>
            <pc:sldMk cId="621168429" sldId="393"/>
            <ac:spMk id="2" creationId="{00000000-0000-0000-0000-000000000000}"/>
          </ac:spMkLst>
        </pc:spChg>
        <pc:spChg chg="mod">
          <ac:chgData name="Minesh Patel" userId="a66d4990ec83ac90" providerId="LiveId" clId="{B97F8FE2-9461-4CFE-A336-39272FD5B119}" dt="2021-09-21T09:45:15.520" v="43042" actId="2711"/>
          <ac:spMkLst>
            <pc:docMk/>
            <pc:sldMk cId="621168429" sldId="393"/>
            <ac:spMk id="4" creationId="{35453897-5E84-438F-A9BF-8629E0BCA16C}"/>
          </ac:spMkLst>
        </pc:spChg>
        <pc:spChg chg="mod">
          <ac:chgData name="Minesh Patel" userId="a66d4990ec83ac90" providerId="LiveId" clId="{B97F8FE2-9461-4CFE-A336-39272FD5B119}" dt="2021-09-21T10:05:36.006" v="43317"/>
          <ac:spMkLst>
            <pc:docMk/>
            <pc:sldMk cId="621168429" sldId="393"/>
            <ac:spMk id="6" creationId="{798776C3-9A56-4537-B073-E1AF829D8A8A}"/>
          </ac:spMkLst>
        </pc:spChg>
        <pc:spChg chg="mod">
          <ac:chgData name="Minesh Patel" userId="a66d4990ec83ac90" providerId="LiveId" clId="{B97F8FE2-9461-4CFE-A336-39272FD5B119}" dt="2021-09-21T10:05:36.006" v="43317"/>
          <ac:spMkLst>
            <pc:docMk/>
            <pc:sldMk cId="621168429" sldId="393"/>
            <ac:spMk id="7" creationId="{833EBA9F-8D51-49D5-8711-CC8AE1A211A8}"/>
          </ac:spMkLst>
        </pc:spChg>
        <pc:spChg chg="mod">
          <ac:chgData name="Minesh Patel" userId="a66d4990ec83ac90" providerId="LiveId" clId="{B97F8FE2-9461-4CFE-A336-39272FD5B119}" dt="2021-09-21T10:05:36.006" v="43317"/>
          <ac:spMkLst>
            <pc:docMk/>
            <pc:sldMk cId="621168429" sldId="393"/>
            <ac:spMk id="8" creationId="{F0A3F4FA-4D56-44D8-9EEB-58CC8520C62F}"/>
          </ac:spMkLst>
        </pc:spChg>
        <pc:spChg chg="mod">
          <ac:chgData name="Minesh Patel" userId="a66d4990ec83ac90" providerId="LiveId" clId="{B97F8FE2-9461-4CFE-A336-39272FD5B119}" dt="2021-09-21T10:05:36.006" v="43317"/>
          <ac:spMkLst>
            <pc:docMk/>
            <pc:sldMk cId="621168429" sldId="393"/>
            <ac:spMk id="9" creationId="{83D9B28A-53F8-458A-B048-0D1A32BF3E56}"/>
          </ac:spMkLst>
        </pc:spChg>
        <pc:spChg chg="mod">
          <ac:chgData name="Minesh Patel" userId="a66d4990ec83ac90" providerId="LiveId" clId="{B97F8FE2-9461-4CFE-A336-39272FD5B119}" dt="2021-09-21T10:05:36.006" v="43317"/>
          <ac:spMkLst>
            <pc:docMk/>
            <pc:sldMk cId="621168429" sldId="393"/>
            <ac:spMk id="10" creationId="{6470563F-6ED0-461C-9366-89D98A4C0B63}"/>
          </ac:spMkLst>
        </pc:spChg>
        <pc:spChg chg="mod">
          <ac:chgData name="Minesh Patel" userId="a66d4990ec83ac90" providerId="LiveId" clId="{B97F8FE2-9461-4CFE-A336-39272FD5B119}" dt="2021-09-21T09:45:15.520" v="43042" actId="2711"/>
          <ac:spMkLst>
            <pc:docMk/>
            <pc:sldMk cId="621168429" sldId="393"/>
            <ac:spMk id="44" creationId="{2B807562-26E7-48B8-9BCA-F6E307CFB060}"/>
          </ac:spMkLst>
        </pc:spChg>
        <pc:grpChg chg="add mod">
          <ac:chgData name="Minesh Patel" userId="a66d4990ec83ac90" providerId="LiveId" clId="{B97F8FE2-9461-4CFE-A336-39272FD5B119}" dt="2021-09-21T10:05:36.006" v="43317"/>
          <ac:grpSpMkLst>
            <pc:docMk/>
            <pc:sldMk cId="621168429" sldId="393"/>
            <ac:grpSpMk id="5" creationId="{93132917-34FA-4A41-800D-EE445E1F9094}"/>
          </ac:grpSpMkLst>
        </pc:grpChg>
      </pc:sldChg>
      <pc:sldChg chg="addSp delSp modSp add mod">
        <pc:chgData name="Minesh Patel" userId="a66d4990ec83ac90" providerId="LiveId" clId="{B97F8FE2-9461-4CFE-A336-39272FD5B119}" dt="2021-09-21T10:05:26.983" v="43312"/>
        <pc:sldMkLst>
          <pc:docMk/>
          <pc:sldMk cId="4223472216" sldId="394"/>
        </pc:sldMkLst>
        <pc:spChg chg="mod">
          <ac:chgData name="Minesh Patel" userId="a66d4990ec83ac90" providerId="LiveId" clId="{B97F8FE2-9461-4CFE-A336-39272FD5B119}" dt="2021-09-21T09:44:44.557" v="43039" actId="2711"/>
          <ac:spMkLst>
            <pc:docMk/>
            <pc:sldMk cId="4223472216" sldId="394"/>
            <ac:spMk id="2" creationId="{00000000-0000-0000-0000-000000000000}"/>
          </ac:spMkLst>
        </pc:spChg>
        <pc:spChg chg="mod">
          <ac:chgData name="Minesh Patel" userId="a66d4990ec83ac90" providerId="LiveId" clId="{B97F8FE2-9461-4CFE-A336-39272FD5B119}" dt="2021-09-21T09:44:44.557" v="43039" actId="2711"/>
          <ac:spMkLst>
            <pc:docMk/>
            <pc:sldMk cId="4223472216" sldId="394"/>
            <ac:spMk id="5" creationId="{5EAC6219-CF5B-490D-893C-C9390B977761}"/>
          </ac:spMkLst>
        </pc:spChg>
        <pc:spChg chg="mod">
          <ac:chgData name="Minesh Patel" userId="a66d4990ec83ac90" providerId="LiveId" clId="{B97F8FE2-9461-4CFE-A336-39272FD5B119}" dt="2021-09-21T09:44:44.557" v="43039" actId="2711"/>
          <ac:spMkLst>
            <pc:docMk/>
            <pc:sldMk cId="4223472216" sldId="394"/>
            <ac:spMk id="6" creationId="{AE7C301F-CD19-4E45-947E-1F5B104E77E4}"/>
          </ac:spMkLst>
        </pc:spChg>
        <pc:spChg chg="mod">
          <ac:chgData name="Minesh Patel" userId="a66d4990ec83ac90" providerId="LiveId" clId="{B97F8FE2-9461-4CFE-A336-39272FD5B119}" dt="2021-09-21T09:44:44.557" v="43039" actId="2711"/>
          <ac:spMkLst>
            <pc:docMk/>
            <pc:sldMk cId="4223472216" sldId="394"/>
            <ac:spMk id="7" creationId="{28FB32A0-D763-4803-B39B-E199A2ECA42F}"/>
          </ac:spMkLst>
        </pc:spChg>
        <pc:spChg chg="del mod">
          <ac:chgData name="Minesh Patel" userId="a66d4990ec83ac90" providerId="LiveId" clId="{B97F8FE2-9461-4CFE-A336-39272FD5B119}" dt="2021-09-21T10:05:26.619" v="43311" actId="478"/>
          <ac:spMkLst>
            <pc:docMk/>
            <pc:sldMk cId="4223472216" sldId="394"/>
            <ac:spMk id="8" creationId="{5103C8C6-59BD-4DDB-90C4-4B529A55CCE0}"/>
          </ac:spMkLst>
        </pc:spChg>
        <pc:spChg chg="mod">
          <ac:chgData name="Minesh Patel" userId="a66d4990ec83ac90" providerId="LiveId" clId="{B97F8FE2-9461-4CFE-A336-39272FD5B119}" dt="2021-09-21T09:44:44.557" v="43039" actId="2711"/>
          <ac:spMkLst>
            <pc:docMk/>
            <pc:sldMk cId="4223472216" sldId="394"/>
            <ac:spMk id="10" creationId="{11BCA763-2EC5-449C-8C9F-3DA3810B2B59}"/>
          </ac:spMkLst>
        </pc:spChg>
        <pc:spChg chg="mod">
          <ac:chgData name="Minesh Patel" userId="a66d4990ec83ac90" providerId="LiveId" clId="{B97F8FE2-9461-4CFE-A336-39272FD5B119}" dt="2021-09-21T09:44:44.557" v="43039" actId="2711"/>
          <ac:spMkLst>
            <pc:docMk/>
            <pc:sldMk cId="4223472216" sldId="394"/>
            <ac:spMk id="11" creationId="{8C535BBA-92A6-4BBE-8099-A6D1E92BF6AA}"/>
          </ac:spMkLst>
        </pc:spChg>
        <pc:spChg chg="mod">
          <ac:chgData name="Minesh Patel" userId="a66d4990ec83ac90" providerId="LiveId" clId="{B97F8FE2-9461-4CFE-A336-39272FD5B119}" dt="2021-09-21T09:44:44.557" v="43039" actId="2711"/>
          <ac:spMkLst>
            <pc:docMk/>
            <pc:sldMk cId="4223472216" sldId="394"/>
            <ac:spMk id="12" creationId="{8FF700E5-5CA4-4372-9FC6-B30FF201A5ED}"/>
          </ac:spMkLst>
        </pc:spChg>
        <pc:spChg chg="mod">
          <ac:chgData name="Minesh Patel" userId="a66d4990ec83ac90" providerId="LiveId" clId="{B97F8FE2-9461-4CFE-A336-39272FD5B119}" dt="2021-09-21T10:05:26.983" v="43312"/>
          <ac:spMkLst>
            <pc:docMk/>
            <pc:sldMk cId="4223472216" sldId="394"/>
            <ac:spMk id="21" creationId="{342FFB26-40EA-446B-A2B4-132E3E0ACA26}"/>
          </ac:spMkLst>
        </pc:spChg>
        <pc:spChg chg="mod">
          <ac:chgData name="Minesh Patel" userId="a66d4990ec83ac90" providerId="LiveId" clId="{B97F8FE2-9461-4CFE-A336-39272FD5B119}" dt="2021-09-21T10:05:26.983" v="43312"/>
          <ac:spMkLst>
            <pc:docMk/>
            <pc:sldMk cId="4223472216" sldId="394"/>
            <ac:spMk id="22" creationId="{5FDACB12-FEDB-45A6-9F1D-3D68DAAA2E10}"/>
          </ac:spMkLst>
        </pc:spChg>
        <pc:spChg chg="mod">
          <ac:chgData name="Minesh Patel" userId="a66d4990ec83ac90" providerId="LiveId" clId="{B97F8FE2-9461-4CFE-A336-39272FD5B119}" dt="2021-09-21T10:05:26.983" v="43312"/>
          <ac:spMkLst>
            <pc:docMk/>
            <pc:sldMk cId="4223472216" sldId="394"/>
            <ac:spMk id="23" creationId="{E8C6BBB6-ED2E-4C03-9C46-806B128D7E4F}"/>
          </ac:spMkLst>
        </pc:spChg>
        <pc:spChg chg="mod">
          <ac:chgData name="Minesh Patel" userId="a66d4990ec83ac90" providerId="LiveId" clId="{B97F8FE2-9461-4CFE-A336-39272FD5B119}" dt="2021-09-21T10:05:26.983" v="43312"/>
          <ac:spMkLst>
            <pc:docMk/>
            <pc:sldMk cId="4223472216" sldId="394"/>
            <ac:spMk id="24" creationId="{6E3D6EC6-99CE-4928-B6B2-C6685B97BF4B}"/>
          </ac:spMkLst>
        </pc:spChg>
        <pc:spChg chg="mod">
          <ac:chgData name="Minesh Patel" userId="a66d4990ec83ac90" providerId="LiveId" clId="{B97F8FE2-9461-4CFE-A336-39272FD5B119}" dt="2021-09-21T10:05:26.983" v="43312"/>
          <ac:spMkLst>
            <pc:docMk/>
            <pc:sldMk cId="4223472216" sldId="394"/>
            <ac:spMk id="25" creationId="{680BBE3C-E55C-4C30-82E3-8B0EADD9D7C6}"/>
          </ac:spMkLst>
        </pc:spChg>
        <pc:spChg chg="mod">
          <ac:chgData name="Minesh Patel" userId="a66d4990ec83ac90" providerId="LiveId" clId="{B97F8FE2-9461-4CFE-A336-39272FD5B119}" dt="2021-09-21T09:44:44.557" v="43039" actId="2711"/>
          <ac:spMkLst>
            <pc:docMk/>
            <pc:sldMk cId="4223472216" sldId="394"/>
            <ac:spMk id="42" creationId="{6F2C4E6E-11D7-4380-A721-3A4DC45E8C1B}"/>
          </ac:spMkLst>
        </pc:spChg>
        <pc:spChg chg="mod">
          <ac:chgData name="Minesh Patel" userId="a66d4990ec83ac90" providerId="LiveId" clId="{B97F8FE2-9461-4CFE-A336-39272FD5B119}" dt="2021-09-21T09:44:44.557" v="43039" actId="2711"/>
          <ac:spMkLst>
            <pc:docMk/>
            <pc:sldMk cId="4223472216" sldId="394"/>
            <ac:spMk id="44" creationId="{2B807562-26E7-48B8-9BCA-F6E307CFB060}"/>
          </ac:spMkLst>
        </pc:spChg>
        <pc:grpChg chg="add mod">
          <ac:chgData name="Minesh Patel" userId="a66d4990ec83ac90" providerId="LiveId" clId="{B97F8FE2-9461-4CFE-A336-39272FD5B119}" dt="2021-09-21T10:05:26.983" v="43312"/>
          <ac:grpSpMkLst>
            <pc:docMk/>
            <pc:sldMk cId="4223472216" sldId="394"/>
            <ac:grpSpMk id="20" creationId="{4B0D5DE7-7D04-4688-AFC2-98A1826A23E0}"/>
          </ac:grpSpMkLst>
        </pc:grpChg>
      </pc:sldChg>
      <pc:sldChg chg="add">
        <pc:chgData name="Minesh Patel" userId="a66d4990ec83ac90" providerId="LiveId" clId="{B97F8FE2-9461-4CFE-A336-39272FD5B119}" dt="2021-09-21T09:04:16.409" v="42740"/>
        <pc:sldMkLst>
          <pc:docMk/>
          <pc:sldMk cId="954293740" sldId="395"/>
        </pc:sldMkLst>
      </pc:sldChg>
      <pc:sldChg chg="addSp modSp add mod">
        <pc:chgData name="Minesh Patel" userId="a66d4990ec83ac90" providerId="LiveId" clId="{B97F8FE2-9461-4CFE-A336-39272FD5B119}" dt="2021-09-21T10:07:35.383" v="43371"/>
        <pc:sldMkLst>
          <pc:docMk/>
          <pc:sldMk cId="1789984002" sldId="398"/>
        </pc:sldMkLst>
        <pc:spChg chg="mod">
          <ac:chgData name="Minesh Patel" userId="a66d4990ec83ac90" providerId="LiveId" clId="{B97F8FE2-9461-4CFE-A336-39272FD5B119}" dt="2021-09-21T09:30:51.054" v="42949" actId="2711"/>
          <ac:spMkLst>
            <pc:docMk/>
            <pc:sldMk cId="1789984002" sldId="398"/>
            <ac:spMk id="2" creationId="{00000000-0000-0000-0000-000000000000}"/>
          </ac:spMkLst>
        </pc:spChg>
        <pc:spChg chg="mod">
          <ac:chgData name="Minesh Patel" userId="a66d4990ec83ac90" providerId="LiveId" clId="{B97F8FE2-9461-4CFE-A336-39272FD5B119}" dt="2021-09-21T09:31:01.615" v="42950" actId="2711"/>
          <ac:spMkLst>
            <pc:docMk/>
            <pc:sldMk cId="1789984002" sldId="398"/>
            <ac:spMk id="10" creationId="{6F419803-B092-48F1-9613-8AE182BEF994}"/>
          </ac:spMkLst>
        </pc:spChg>
        <pc:spChg chg="mod">
          <ac:chgData name="Minesh Patel" userId="a66d4990ec83ac90" providerId="LiveId" clId="{B97F8FE2-9461-4CFE-A336-39272FD5B119}" dt="2021-09-21T09:59:11.715" v="43217"/>
          <ac:spMkLst>
            <pc:docMk/>
            <pc:sldMk cId="1789984002" sldId="398"/>
            <ac:spMk id="25" creationId="{F054EDD4-72D4-487A-A8D8-655133AFDFD5}"/>
          </ac:spMkLst>
        </pc:spChg>
        <pc:spChg chg="mod">
          <ac:chgData name="Minesh Patel" userId="a66d4990ec83ac90" providerId="LiveId" clId="{B97F8FE2-9461-4CFE-A336-39272FD5B119}" dt="2021-09-21T09:59:11.715" v="43217"/>
          <ac:spMkLst>
            <pc:docMk/>
            <pc:sldMk cId="1789984002" sldId="398"/>
            <ac:spMk id="26" creationId="{1CB1AE24-121C-4F90-BCFF-FA530A5DABCB}"/>
          </ac:spMkLst>
        </pc:spChg>
        <pc:spChg chg="mod">
          <ac:chgData name="Minesh Patel" userId="a66d4990ec83ac90" providerId="LiveId" clId="{B97F8FE2-9461-4CFE-A336-39272FD5B119}" dt="2021-09-21T09:59:11.715" v="43217"/>
          <ac:spMkLst>
            <pc:docMk/>
            <pc:sldMk cId="1789984002" sldId="398"/>
            <ac:spMk id="27" creationId="{AA80FEBC-2C40-4F2C-AE10-2B7DC6AA3925}"/>
          </ac:spMkLst>
        </pc:spChg>
        <pc:spChg chg="mod">
          <ac:chgData name="Minesh Patel" userId="a66d4990ec83ac90" providerId="LiveId" clId="{B97F8FE2-9461-4CFE-A336-39272FD5B119}" dt="2021-09-21T09:59:11.715" v="43217"/>
          <ac:spMkLst>
            <pc:docMk/>
            <pc:sldMk cId="1789984002" sldId="398"/>
            <ac:spMk id="28" creationId="{E86D883B-A10D-4433-A25E-AD2629C850FF}"/>
          </ac:spMkLst>
        </pc:spChg>
        <pc:spChg chg="mod">
          <ac:chgData name="Minesh Patel" userId="a66d4990ec83ac90" providerId="LiveId" clId="{B97F8FE2-9461-4CFE-A336-39272FD5B119}" dt="2021-09-21T09:30:51.054" v="42949" actId="2711"/>
          <ac:spMkLst>
            <pc:docMk/>
            <pc:sldMk cId="1789984002" sldId="398"/>
            <ac:spMk id="29" creationId="{70FE4836-550B-433C-B856-A88FB2099850}"/>
          </ac:spMkLst>
        </pc:spChg>
        <pc:spChg chg="mod">
          <ac:chgData name="Minesh Patel" userId="a66d4990ec83ac90" providerId="LiveId" clId="{B97F8FE2-9461-4CFE-A336-39272FD5B119}" dt="2021-09-21T09:30:51.054" v="42949" actId="2711"/>
          <ac:spMkLst>
            <pc:docMk/>
            <pc:sldMk cId="1789984002" sldId="398"/>
            <ac:spMk id="30" creationId="{3D6FCF6A-38D9-40BF-B443-7F57E4037A7F}"/>
          </ac:spMkLst>
        </pc:spChg>
        <pc:spChg chg="mod">
          <ac:chgData name="Minesh Patel" userId="a66d4990ec83ac90" providerId="LiveId" clId="{B97F8FE2-9461-4CFE-A336-39272FD5B119}" dt="2021-09-21T09:59:11.715" v="43217"/>
          <ac:spMkLst>
            <pc:docMk/>
            <pc:sldMk cId="1789984002" sldId="398"/>
            <ac:spMk id="31" creationId="{964926A6-5C87-4EB7-B23D-F15FF164B5D6}"/>
          </ac:spMkLst>
        </pc:spChg>
        <pc:spChg chg="add mod">
          <ac:chgData name="Minesh Patel" userId="a66d4990ec83ac90" providerId="LiveId" clId="{B97F8FE2-9461-4CFE-A336-39272FD5B119}" dt="2021-09-21T10:07:35.383" v="43371"/>
          <ac:spMkLst>
            <pc:docMk/>
            <pc:sldMk cId="1789984002" sldId="398"/>
            <ac:spMk id="32" creationId="{7BACB307-C756-4D0E-BD0D-D6B5FF85241A}"/>
          </ac:spMkLst>
        </pc:spChg>
        <pc:spChg chg="mod">
          <ac:chgData name="Minesh Patel" userId="a66d4990ec83ac90" providerId="LiveId" clId="{B97F8FE2-9461-4CFE-A336-39272FD5B119}" dt="2021-09-21T09:30:51.054" v="42949" actId="2711"/>
          <ac:spMkLst>
            <pc:docMk/>
            <pc:sldMk cId="1789984002" sldId="398"/>
            <ac:spMk id="50" creationId="{25E81D6B-719A-4000-9AC3-107C5EA935C2}"/>
          </ac:spMkLst>
        </pc:spChg>
        <pc:spChg chg="mod">
          <ac:chgData name="Minesh Patel" userId="a66d4990ec83ac90" providerId="LiveId" clId="{B97F8FE2-9461-4CFE-A336-39272FD5B119}" dt="2021-09-21T09:31:01.615" v="42950" actId="2711"/>
          <ac:spMkLst>
            <pc:docMk/>
            <pc:sldMk cId="1789984002" sldId="398"/>
            <ac:spMk id="75" creationId="{7A53613C-4918-4EDA-B98D-43B03E492A88}"/>
          </ac:spMkLst>
        </pc:spChg>
        <pc:spChg chg="mod">
          <ac:chgData name="Minesh Patel" userId="a66d4990ec83ac90" providerId="LiveId" clId="{B97F8FE2-9461-4CFE-A336-39272FD5B119}" dt="2021-09-21T09:31:01.615" v="42950" actId="2711"/>
          <ac:spMkLst>
            <pc:docMk/>
            <pc:sldMk cId="1789984002" sldId="398"/>
            <ac:spMk id="76" creationId="{F90AF59F-E003-47EB-9CD4-081623002128}"/>
          </ac:spMkLst>
        </pc:spChg>
        <pc:spChg chg="mod">
          <ac:chgData name="Minesh Patel" userId="a66d4990ec83ac90" providerId="LiveId" clId="{B97F8FE2-9461-4CFE-A336-39272FD5B119}" dt="2021-09-21T09:31:01.615" v="42950" actId="2711"/>
          <ac:spMkLst>
            <pc:docMk/>
            <pc:sldMk cId="1789984002" sldId="398"/>
            <ac:spMk id="77" creationId="{51DF4197-CB29-4D79-80C8-F9108CAEF453}"/>
          </ac:spMkLst>
        </pc:spChg>
        <pc:spChg chg="mod">
          <ac:chgData name="Minesh Patel" userId="a66d4990ec83ac90" providerId="LiveId" clId="{B97F8FE2-9461-4CFE-A336-39272FD5B119}" dt="2021-09-21T09:59:15.158" v="43218" actId="1076"/>
          <ac:spMkLst>
            <pc:docMk/>
            <pc:sldMk cId="1789984002" sldId="398"/>
            <ac:spMk id="88" creationId="{7986119E-6892-4D77-9469-577BBA0AD280}"/>
          </ac:spMkLst>
        </pc:spChg>
        <pc:spChg chg="mod">
          <ac:chgData name="Minesh Patel" userId="a66d4990ec83ac90" providerId="LiveId" clId="{B97F8FE2-9461-4CFE-A336-39272FD5B119}" dt="2021-09-21T09:30:51.054" v="42949" actId="2711"/>
          <ac:spMkLst>
            <pc:docMk/>
            <pc:sldMk cId="1789984002" sldId="398"/>
            <ac:spMk id="89" creationId="{42FDADFD-D992-4E89-A7E3-944F654277FC}"/>
          </ac:spMkLst>
        </pc:spChg>
        <pc:grpChg chg="add mod">
          <ac:chgData name="Minesh Patel" userId="a66d4990ec83ac90" providerId="LiveId" clId="{B97F8FE2-9461-4CFE-A336-39272FD5B119}" dt="2021-09-21T09:59:11.715" v="43217"/>
          <ac:grpSpMkLst>
            <pc:docMk/>
            <pc:sldMk cId="1789984002" sldId="398"/>
            <ac:grpSpMk id="24" creationId="{B0BBB090-7CD6-480A-AF85-A0FC9C787B3A}"/>
          </ac:grpSpMkLst>
        </pc:grpChg>
        <pc:grpChg chg="mod">
          <ac:chgData name="Minesh Patel" userId="a66d4990ec83ac90" providerId="LiveId" clId="{B97F8FE2-9461-4CFE-A336-39272FD5B119}" dt="2021-09-21T09:30:51.054" v="42949" actId="2711"/>
          <ac:grpSpMkLst>
            <pc:docMk/>
            <pc:sldMk cId="1789984002" sldId="398"/>
            <ac:grpSpMk id="34" creationId="{493D0FCF-378B-4702-915D-792E0FAABC66}"/>
          </ac:grpSpMkLst>
        </pc:grpChg>
        <pc:grpChg chg="mod">
          <ac:chgData name="Minesh Patel" userId="a66d4990ec83ac90" providerId="LiveId" clId="{B97F8FE2-9461-4CFE-A336-39272FD5B119}" dt="2021-09-21T09:30:51.054" v="42949" actId="2711"/>
          <ac:grpSpMkLst>
            <pc:docMk/>
            <pc:sldMk cId="1789984002" sldId="398"/>
            <ac:grpSpMk id="47" creationId="{E902180A-BF8A-499D-92BD-C6B264FA9492}"/>
          </ac:grpSpMkLst>
        </pc:grpChg>
        <pc:grpChg chg="mod">
          <ac:chgData name="Minesh Patel" userId="a66d4990ec83ac90" providerId="LiveId" clId="{B97F8FE2-9461-4CFE-A336-39272FD5B119}" dt="2021-09-21T09:30:51.054" v="42949" actId="2711"/>
          <ac:grpSpMkLst>
            <pc:docMk/>
            <pc:sldMk cId="1789984002" sldId="398"/>
            <ac:grpSpMk id="51" creationId="{6C6B0149-297E-496A-A96B-DF10787E3384}"/>
          </ac:grpSpMkLst>
        </pc:grpChg>
        <pc:grpChg chg="mod">
          <ac:chgData name="Minesh Patel" userId="a66d4990ec83ac90" providerId="LiveId" clId="{B97F8FE2-9461-4CFE-A336-39272FD5B119}" dt="2021-09-21T09:30:51.054" v="42949" actId="2711"/>
          <ac:grpSpMkLst>
            <pc:docMk/>
            <pc:sldMk cId="1789984002" sldId="398"/>
            <ac:grpSpMk id="53" creationId="{8B118478-23F2-454E-A775-D2F75D96785F}"/>
          </ac:grpSpMkLst>
        </pc:grpChg>
      </pc:sldChg>
      <pc:sldChg chg="add">
        <pc:chgData name="Minesh Patel" userId="a66d4990ec83ac90" providerId="LiveId" clId="{B97F8FE2-9461-4CFE-A336-39272FD5B119}" dt="2021-09-21T09:04:16.409" v="42740"/>
        <pc:sldMkLst>
          <pc:docMk/>
          <pc:sldMk cId="935254004" sldId="400"/>
        </pc:sldMkLst>
      </pc:sldChg>
      <pc:sldChg chg="add">
        <pc:chgData name="Minesh Patel" userId="a66d4990ec83ac90" providerId="LiveId" clId="{B97F8FE2-9461-4CFE-A336-39272FD5B119}" dt="2021-09-21T09:04:16.409" v="42740"/>
        <pc:sldMkLst>
          <pc:docMk/>
          <pc:sldMk cId="390458114" sldId="402"/>
        </pc:sldMkLst>
      </pc:sldChg>
      <pc:sldChg chg="addSp modSp add mod">
        <pc:chgData name="Minesh Patel" userId="a66d4990ec83ac90" providerId="LiveId" clId="{B97F8FE2-9461-4CFE-A336-39272FD5B119}" dt="2021-09-21T10:07:48.031" v="43381"/>
        <pc:sldMkLst>
          <pc:docMk/>
          <pc:sldMk cId="1112179227" sldId="405"/>
        </pc:sldMkLst>
        <pc:spChg chg="mod">
          <ac:chgData name="Minesh Patel" userId="a66d4990ec83ac90" providerId="LiveId" clId="{B97F8FE2-9461-4CFE-A336-39272FD5B119}" dt="2021-09-21T09:32:18.769" v="42954" actId="2711"/>
          <ac:spMkLst>
            <pc:docMk/>
            <pc:sldMk cId="1112179227" sldId="405"/>
            <ac:spMk id="2" creationId="{00000000-0000-0000-0000-000000000000}"/>
          </ac:spMkLst>
        </pc:spChg>
        <pc:spChg chg="mod">
          <ac:chgData name="Minesh Patel" userId="a66d4990ec83ac90" providerId="LiveId" clId="{B97F8FE2-9461-4CFE-A336-39272FD5B119}" dt="2021-09-21T09:32:18.769" v="42954" actId="2711"/>
          <ac:spMkLst>
            <pc:docMk/>
            <pc:sldMk cId="1112179227" sldId="405"/>
            <ac:spMk id="3" creationId="{6BE30CCA-87AC-469A-A1FC-D1D88530DE3F}"/>
          </ac:spMkLst>
        </pc:spChg>
        <pc:spChg chg="mod">
          <ac:chgData name="Minesh Patel" userId="a66d4990ec83ac90" providerId="LiveId" clId="{B97F8FE2-9461-4CFE-A336-39272FD5B119}" dt="2021-09-21T09:32:18.769" v="42954" actId="2711"/>
          <ac:spMkLst>
            <pc:docMk/>
            <pc:sldMk cId="1112179227" sldId="405"/>
            <ac:spMk id="4" creationId="{A879A821-59AF-4870-946E-52AEF5B65792}"/>
          </ac:spMkLst>
        </pc:spChg>
        <pc:spChg chg="mod">
          <ac:chgData name="Minesh Patel" userId="a66d4990ec83ac90" providerId="LiveId" clId="{B97F8FE2-9461-4CFE-A336-39272FD5B119}" dt="2021-09-21T09:32:18.769" v="42954" actId="2711"/>
          <ac:spMkLst>
            <pc:docMk/>
            <pc:sldMk cId="1112179227" sldId="405"/>
            <ac:spMk id="5" creationId="{FD108F91-F10E-42DB-AA07-501708A121BD}"/>
          </ac:spMkLst>
        </pc:spChg>
        <pc:spChg chg="mod">
          <ac:chgData name="Minesh Patel" userId="a66d4990ec83ac90" providerId="LiveId" clId="{B97F8FE2-9461-4CFE-A336-39272FD5B119}" dt="2021-09-21T09:32:18.769" v="42954" actId="2711"/>
          <ac:spMkLst>
            <pc:docMk/>
            <pc:sldMk cId="1112179227" sldId="405"/>
            <ac:spMk id="6" creationId="{D717B734-106C-4FF5-A0C0-8F1CE7FF5A89}"/>
          </ac:spMkLst>
        </pc:spChg>
        <pc:spChg chg="mod">
          <ac:chgData name="Minesh Patel" userId="a66d4990ec83ac90" providerId="LiveId" clId="{B97F8FE2-9461-4CFE-A336-39272FD5B119}" dt="2021-09-21T09:32:18.769" v="42954" actId="2711"/>
          <ac:spMkLst>
            <pc:docMk/>
            <pc:sldMk cId="1112179227" sldId="405"/>
            <ac:spMk id="8" creationId="{06D267C9-742D-40AB-AE93-084EC2EE5256}"/>
          </ac:spMkLst>
        </pc:spChg>
        <pc:spChg chg="mod">
          <ac:chgData name="Minesh Patel" userId="a66d4990ec83ac90" providerId="LiveId" clId="{B97F8FE2-9461-4CFE-A336-39272FD5B119}" dt="2021-09-21T09:32:18.769" v="42954" actId="2711"/>
          <ac:spMkLst>
            <pc:docMk/>
            <pc:sldMk cId="1112179227" sldId="405"/>
            <ac:spMk id="9" creationId="{01466386-3A8E-485F-AF77-6EB534EDF408}"/>
          </ac:spMkLst>
        </pc:spChg>
        <pc:spChg chg="mod">
          <ac:chgData name="Minesh Patel" userId="a66d4990ec83ac90" providerId="LiveId" clId="{B97F8FE2-9461-4CFE-A336-39272FD5B119}" dt="2021-09-21T09:32:18.769" v="42954" actId="2711"/>
          <ac:spMkLst>
            <pc:docMk/>
            <pc:sldMk cId="1112179227" sldId="405"/>
            <ac:spMk id="10" creationId="{6D13F569-12C5-420F-B861-43486D4CB9F1}"/>
          </ac:spMkLst>
        </pc:spChg>
        <pc:spChg chg="mod">
          <ac:chgData name="Minesh Patel" userId="a66d4990ec83ac90" providerId="LiveId" clId="{B97F8FE2-9461-4CFE-A336-39272FD5B119}" dt="2021-09-21T09:32:18.769" v="42954" actId="2711"/>
          <ac:spMkLst>
            <pc:docMk/>
            <pc:sldMk cId="1112179227" sldId="405"/>
            <ac:spMk id="11" creationId="{80461A66-B61A-4D77-A351-157355F58AD5}"/>
          </ac:spMkLst>
        </pc:spChg>
        <pc:spChg chg="mod">
          <ac:chgData name="Minesh Patel" userId="a66d4990ec83ac90" providerId="LiveId" clId="{B97F8FE2-9461-4CFE-A336-39272FD5B119}" dt="2021-09-21T09:32:18.769" v="42954" actId="2711"/>
          <ac:spMkLst>
            <pc:docMk/>
            <pc:sldMk cId="1112179227" sldId="405"/>
            <ac:spMk id="14" creationId="{54D3F223-98C8-4788-8E23-40413041B484}"/>
          </ac:spMkLst>
        </pc:spChg>
        <pc:spChg chg="mod">
          <ac:chgData name="Minesh Patel" userId="a66d4990ec83ac90" providerId="LiveId" clId="{B97F8FE2-9461-4CFE-A336-39272FD5B119}" dt="2021-09-21T09:32:18.769" v="42954" actId="2711"/>
          <ac:spMkLst>
            <pc:docMk/>
            <pc:sldMk cId="1112179227" sldId="405"/>
            <ac:spMk id="15" creationId="{37064378-5269-4A1A-B436-F42F61F516A2}"/>
          </ac:spMkLst>
        </pc:spChg>
        <pc:spChg chg="mod">
          <ac:chgData name="Minesh Patel" userId="a66d4990ec83ac90" providerId="LiveId" clId="{B97F8FE2-9461-4CFE-A336-39272FD5B119}" dt="2021-09-21T09:32:18.769" v="42954" actId="2711"/>
          <ac:spMkLst>
            <pc:docMk/>
            <pc:sldMk cId="1112179227" sldId="405"/>
            <ac:spMk id="17" creationId="{8B59F425-F004-4306-A344-55F7C0FB047C}"/>
          </ac:spMkLst>
        </pc:spChg>
        <pc:spChg chg="mod">
          <ac:chgData name="Minesh Patel" userId="a66d4990ec83ac90" providerId="LiveId" clId="{B97F8FE2-9461-4CFE-A336-39272FD5B119}" dt="2021-09-21T09:59:30.134" v="43228"/>
          <ac:spMkLst>
            <pc:docMk/>
            <pc:sldMk cId="1112179227" sldId="405"/>
            <ac:spMk id="36" creationId="{4F18C170-6325-4FD0-8FF2-35387CF87B03}"/>
          </ac:spMkLst>
        </pc:spChg>
        <pc:spChg chg="mod">
          <ac:chgData name="Minesh Patel" userId="a66d4990ec83ac90" providerId="LiveId" clId="{B97F8FE2-9461-4CFE-A336-39272FD5B119}" dt="2021-09-21T09:32:18.769" v="42954" actId="2711"/>
          <ac:spMkLst>
            <pc:docMk/>
            <pc:sldMk cId="1112179227" sldId="405"/>
            <ac:spMk id="37" creationId="{7AA9078F-C880-4923-97D7-730A3DBA43FB}"/>
          </ac:spMkLst>
        </pc:spChg>
        <pc:spChg chg="mod">
          <ac:chgData name="Minesh Patel" userId="a66d4990ec83ac90" providerId="LiveId" clId="{B97F8FE2-9461-4CFE-A336-39272FD5B119}" dt="2021-09-21T09:32:18.769" v="42954" actId="2711"/>
          <ac:spMkLst>
            <pc:docMk/>
            <pc:sldMk cId="1112179227" sldId="405"/>
            <ac:spMk id="38" creationId="{E95FF578-D28A-4214-9C5B-ED8618BFE70D}"/>
          </ac:spMkLst>
        </pc:spChg>
        <pc:spChg chg="mod">
          <ac:chgData name="Minesh Patel" userId="a66d4990ec83ac90" providerId="LiveId" clId="{B97F8FE2-9461-4CFE-A336-39272FD5B119}" dt="2021-09-21T09:32:18.769" v="42954" actId="2711"/>
          <ac:spMkLst>
            <pc:docMk/>
            <pc:sldMk cId="1112179227" sldId="405"/>
            <ac:spMk id="39" creationId="{E9246117-BBE7-4EA5-BD67-CCEA3CB854B5}"/>
          </ac:spMkLst>
        </pc:spChg>
        <pc:spChg chg="mod">
          <ac:chgData name="Minesh Patel" userId="a66d4990ec83ac90" providerId="LiveId" clId="{B97F8FE2-9461-4CFE-A336-39272FD5B119}" dt="2021-09-21T09:32:18.769" v="42954" actId="2711"/>
          <ac:spMkLst>
            <pc:docMk/>
            <pc:sldMk cId="1112179227" sldId="405"/>
            <ac:spMk id="41" creationId="{879AFED4-01C7-4760-ABF8-A50D4263350E}"/>
          </ac:spMkLst>
        </pc:spChg>
        <pc:spChg chg="mod">
          <ac:chgData name="Minesh Patel" userId="a66d4990ec83ac90" providerId="LiveId" clId="{B97F8FE2-9461-4CFE-A336-39272FD5B119}" dt="2021-09-21T09:32:18.769" v="42954" actId="2711"/>
          <ac:spMkLst>
            <pc:docMk/>
            <pc:sldMk cId="1112179227" sldId="405"/>
            <ac:spMk id="42" creationId="{DC82A2A1-1344-4A10-8B4D-E07A1BF61774}"/>
          </ac:spMkLst>
        </pc:spChg>
        <pc:spChg chg="mod">
          <ac:chgData name="Minesh Patel" userId="a66d4990ec83ac90" providerId="LiveId" clId="{B97F8FE2-9461-4CFE-A336-39272FD5B119}" dt="2021-09-21T09:59:30.134" v="43228"/>
          <ac:spMkLst>
            <pc:docMk/>
            <pc:sldMk cId="1112179227" sldId="405"/>
            <ac:spMk id="43" creationId="{F4EACF2F-C450-40B2-95AD-2ACC068D23E0}"/>
          </ac:spMkLst>
        </pc:spChg>
        <pc:spChg chg="mod">
          <ac:chgData name="Minesh Patel" userId="a66d4990ec83ac90" providerId="LiveId" clId="{B97F8FE2-9461-4CFE-A336-39272FD5B119}" dt="2021-09-21T09:59:30.134" v="43228"/>
          <ac:spMkLst>
            <pc:docMk/>
            <pc:sldMk cId="1112179227" sldId="405"/>
            <ac:spMk id="44" creationId="{AAE9F188-E309-42B2-AFE0-47A48A658FB0}"/>
          </ac:spMkLst>
        </pc:spChg>
        <pc:spChg chg="mod">
          <ac:chgData name="Minesh Patel" userId="a66d4990ec83ac90" providerId="LiveId" clId="{B97F8FE2-9461-4CFE-A336-39272FD5B119}" dt="2021-09-21T09:59:30.134" v="43228"/>
          <ac:spMkLst>
            <pc:docMk/>
            <pc:sldMk cId="1112179227" sldId="405"/>
            <ac:spMk id="45" creationId="{7F6B8611-6DCD-4D9C-BCD5-4E4346A16EF7}"/>
          </ac:spMkLst>
        </pc:spChg>
        <pc:spChg chg="mod">
          <ac:chgData name="Minesh Patel" userId="a66d4990ec83ac90" providerId="LiveId" clId="{B97F8FE2-9461-4CFE-A336-39272FD5B119}" dt="2021-09-21T09:59:30.134" v="43228"/>
          <ac:spMkLst>
            <pc:docMk/>
            <pc:sldMk cId="1112179227" sldId="405"/>
            <ac:spMk id="46" creationId="{EBC33F7E-6900-4A12-861F-D35B790A96E9}"/>
          </ac:spMkLst>
        </pc:spChg>
        <pc:spChg chg="add mod">
          <ac:chgData name="Minesh Patel" userId="a66d4990ec83ac90" providerId="LiveId" clId="{B97F8FE2-9461-4CFE-A336-39272FD5B119}" dt="2021-09-21T10:07:48.031" v="43381"/>
          <ac:spMkLst>
            <pc:docMk/>
            <pc:sldMk cId="1112179227" sldId="405"/>
            <ac:spMk id="47" creationId="{952B01FC-19A0-4AA5-BE86-FCC8F05E13C8}"/>
          </ac:spMkLst>
        </pc:spChg>
        <pc:spChg chg="mod">
          <ac:chgData name="Minesh Patel" userId="a66d4990ec83ac90" providerId="LiveId" clId="{B97F8FE2-9461-4CFE-A336-39272FD5B119}" dt="2021-09-21T09:32:18.769" v="42954" actId="2711"/>
          <ac:spMkLst>
            <pc:docMk/>
            <pc:sldMk cId="1112179227" sldId="405"/>
            <ac:spMk id="53" creationId="{94BBB814-4BF1-4E69-8CF4-C5D0AFA937A9}"/>
          </ac:spMkLst>
        </pc:spChg>
        <pc:spChg chg="mod">
          <ac:chgData name="Minesh Patel" userId="a66d4990ec83ac90" providerId="LiveId" clId="{B97F8FE2-9461-4CFE-A336-39272FD5B119}" dt="2021-09-21T09:32:18.769" v="42954" actId="2711"/>
          <ac:spMkLst>
            <pc:docMk/>
            <pc:sldMk cId="1112179227" sldId="405"/>
            <ac:spMk id="54" creationId="{1F640C73-6671-43B9-B216-7BBF68B8F855}"/>
          </ac:spMkLst>
        </pc:spChg>
        <pc:spChg chg="mod">
          <ac:chgData name="Minesh Patel" userId="a66d4990ec83ac90" providerId="LiveId" clId="{B97F8FE2-9461-4CFE-A336-39272FD5B119}" dt="2021-09-21T09:32:25.427" v="42955" actId="1076"/>
          <ac:spMkLst>
            <pc:docMk/>
            <pc:sldMk cId="1112179227" sldId="405"/>
            <ac:spMk id="62" creationId="{4605A128-D230-43FE-B3D8-D5FA688A2FF7}"/>
          </ac:spMkLst>
        </pc:spChg>
        <pc:spChg chg="mod">
          <ac:chgData name="Minesh Patel" userId="a66d4990ec83ac90" providerId="LiveId" clId="{B97F8FE2-9461-4CFE-A336-39272FD5B119}" dt="2021-09-21T09:32:18.769" v="42954" actId="2711"/>
          <ac:spMkLst>
            <pc:docMk/>
            <pc:sldMk cId="1112179227" sldId="405"/>
            <ac:spMk id="65" creationId="{60BF255D-EBFA-4122-8B8D-7CC0FCEA513B}"/>
          </ac:spMkLst>
        </pc:spChg>
        <pc:grpChg chg="add mod">
          <ac:chgData name="Minesh Patel" userId="a66d4990ec83ac90" providerId="LiveId" clId="{B97F8FE2-9461-4CFE-A336-39272FD5B119}" dt="2021-09-21T09:59:30.134" v="43228"/>
          <ac:grpSpMkLst>
            <pc:docMk/>
            <pc:sldMk cId="1112179227" sldId="405"/>
            <ac:grpSpMk id="35" creationId="{767AAB5C-5BD5-4170-A0E9-FB05740E276D}"/>
          </ac:grpSpMkLst>
        </pc:grpChg>
      </pc:sldChg>
      <pc:sldChg chg="add">
        <pc:chgData name="Minesh Patel" userId="a66d4990ec83ac90" providerId="LiveId" clId="{B97F8FE2-9461-4CFE-A336-39272FD5B119}" dt="2021-09-21T09:04:16.409" v="42740"/>
        <pc:sldMkLst>
          <pc:docMk/>
          <pc:sldMk cId="1183712637" sldId="406"/>
        </pc:sldMkLst>
      </pc:sldChg>
      <pc:sldChg chg="add">
        <pc:chgData name="Minesh Patel" userId="a66d4990ec83ac90" providerId="LiveId" clId="{B97F8FE2-9461-4CFE-A336-39272FD5B119}" dt="2021-09-21T09:04:16.409" v="42740"/>
        <pc:sldMkLst>
          <pc:docMk/>
          <pc:sldMk cId="2515531538" sldId="407"/>
        </pc:sldMkLst>
      </pc:sldChg>
      <pc:sldChg chg="add">
        <pc:chgData name="Minesh Patel" userId="a66d4990ec83ac90" providerId="LiveId" clId="{B97F8FE2-9461-4CFE-A336-39272FD5B119}" dt="2021-09-21T09:04:16.409" v="42740"/>
        <pc:sldMkLst>
          <pc:docMk/>
          <pc:sldMk cId="4263456158" sldId="408"/>
        </pc:sldMkLst>
      </pc:sldChg>
      <pc:sldChg chg="add">
        <pc:chgData name="Minesh Patel" userId="a66d4990ec83ac90" providerId="LiveId" clId="{B97F8FE2-9461-4CFE-A336-39272FD5B119}" dt="2021-09-21T09:04:16.409" v="42740"/>
        <pc:sldMkLst>
          <pc:docMk/>
          <pc:sldMk cId="2596683054" sldId="409"/>
        </pc:sldMkLst>
      </pc:sldChg>
      <pc:sldChg chg="addSp modSp add mod">
        <pc:chgData name="Minesh Patel" userId="a66d4990ec83ac90" providerId="LiveId" clId="{B97F8FE2-9461-4CFE-A336-39272FD5B119}" dt="2021-09-21T10:05:07.729" v="43298"/>
        <pc:sldMkLst>
          <pc:docMk/>
          <pc:sldMk cId="191160217" sldId="410"/>
        </pc:sldMkLst>
        <pc:spChg chg="mod">
          <ac:chgData name="Minesh Patel" userId="a66d4990ec83ac90" providerId="LiveId" clId="{B97F8FE2-9461-4CFE-A336-39272FD5B119}" dt="2021-09-21T09:44:11.461" v="43033" actId="2711"/>
          <ac:spMkLst>
            <pc:docMk/>
            <pc:sldMk cId="191160217" sldId="410"/>
            <ac:spMk id="2" creationId="{00000000-0000-0000-0000-000000000000}"/>
          </ac:spMkLst>
        </pc:spChg>
        <pc:spChg chg="mod">
          <ac:chgData name="Minesh Patel" userId="a66d4990ec83ac90" providerId="LiveId" clId="{B97F8FE2-9461-4CFE-A336-39272FD5B119}" dt="2021-09-21T09:44:11.461" v="43033" actId="2711"/>
          <ac:spMkLst>
            <pc:docMk/>
            <pc:sldMk cId="191160217" sldId="410"/>
            <ac:spMk id="4" creationId="{441547BC-64DA-448F-B1B9-D65C8FC6025B}"/>
          </ac:spMkLst>
        </pc:spChg>
        <pc:spChg chg="mod">
          <ac:chgData name="Minesh Patel" userId="a66d4990ec83ac90" providerId="LiveId" clId="{B97F8FE2-9461-4CFE-A336-39272FD5B119}" dt="2021-09-21T10:05:07.729" v="43298"/>
          <ac:spMkLst>
            <pc:docMk/>
            <pc:sldMk cId="191160217" sldId="410"/>
            <ac:spMk id="7" creationId="{22E4242D-D9E5-411E-8249-AA9140CEF94A}"/>
          </ac:spMkLst>
        </pc:spChg>
        <pc:spChg chg="mod">
          <ac:chgData name="Minesh Patel" userId="a66d4990ec83ac90" providerId="LiveId" clId="{B97F8FE2-9461-4CFE-A336-39272FD5B119}" dt="2021-09-21T10:05:07.729" v="43298"/>
          <ac:spMkLst>
            <pc:docMk/>
            <pc:sldMk cId="191160217" sldId="410"/>
            <ac:spMk id="8" creationId="{CDC1BB2A-0536-47E5-8C8E-ADE7DBF76861}"/>
          </ac:spMkLst>
        </pc:spChg>
        <pc:spChg chg="mod">
          <ac:chgData name="Minesh Patel" userId="a66d4990ec83ac90" providerId="LiveId" clId="{B97F8FE2-9461-4CFE-A336-39272FD5B119}" dt="2021-09-21T09:44:11.461" v="43033" actId="2711"/>
          <ac:spMkLst>
            <pc:docMk/>
            <pc:sldMk cId="191160217" sldId="410"/>
            <ac:spMk id="9" creationId="{AE7A8276-CCF5-455C-B8C8-3EB223EEDED8}"/>
          </ac:spMkLst>
        </pc:spChg>
        <pc:spChg chg="mod">
          <ac:chgData name="Minesh Patel" userId="a66d4990ec83ac90" providerId="LiveId" clId="{B97F8FE2-9461-4CFE-A336-39272FD5B119}" dt="2021-09-21T10:05:07.729" v="43298"/>
          <ac:spMkLst>
            <pc:docMk/>
            <pc:sldMk cId="191160217" sldId="410"/>
            <ac:spMk id="10" creationId="{9D4FCB4E-721D-45A2-A3B8-95D513AA140F}"/>
          </ac:spMkLst>
        </pc:spChg>
        <pc:spChg chg="mod">
          <ac:chgData name="Minesh Patel" userId="a66d4990ec83ac90" providerId="LiveId" clId="{B97F8FE2-9461-4CFE-A336-39272FD5B119}" dt="2021-09-21T10:05:07.729" v="43298"/>
          <ac:spMkLst>
            <pc:docMk/>
            <pc:sldMk cId="191160217" sldId="410"/>
            <ac:spMk id="11" creationId="{F9E10E4C-2F4F-4D1D-945F-C52A9D282D72}"/>
          </ac:spMkLst>
        </pc:spChg>
        <pc:spChg chg="mod">
          <ac:chgData name="Minesh Patel" userId="a66d4990ec83ac90" providerId="LiveId" clId="{B97F8FE2-9461-4CFE-A336-39272FD5B119}" dt="2021-09-21T10:05:07.729" v="43298"/>
          <ac:spMkLst>
            <pc:docMk/>
            <pc:sldMk cId="191160217" sldId="410"/>
            <ac:spMk id="12" creationId="{922386F2-C2F7-48F9-819A-4731F92C3BC5}"/>
          </ac:spMkLst>
        </pc:spChg>
        <pc:spChg chg="mod">
          <ac:chgData name="Minesh Patel" userId="a66d4990ec83ac90" providerId="LiveId" clId="{B97F8FE2-9461-4CFE-A336-39272FD5B119}" dt="2021-09-21T09:44:11.461" v="43033" actId="2711"/>
          <ac:spMkLst>
            <pc:docMk/>
            <pc:sldMk cId="191160217" sldId="410"/>
            <ac:spMk id="44" creationId="{2B807562-26E7-48B8-9BCA-F6E307CFB060}"/>
          </ac:spMkLst>
        </pc:spChg>
        <pc:grpChg chg="add mod">
          <ac:chgData name="Minesh Patel" userId="a66d4990ec83ac90" providerId="LiveId" clId="{B97F8FE2-9461-4CFE-A336-39272FD5B119}" dt="2021-09-21T10:05:07.729" v="43298"/>
          <ac:grpSpMkLst>
            <pc:docMk/>
            <pc:sldMk cId="191160217" sldId="410"/>
            <ac:grpSpMk id="6" creationId="{895D1853-B8B4-4A67-AFB3-3780A09F11B6}"/>
          </ac:grpSpMkLst>
        </pc:grpChg>
      </pc:sldChg>
      <pc:sldChg chg="del">
        <pc:chgData name="Minesh Patel" userId="a66d4990ec83ac90" providerId="LiveId" clId="{B97F8FE2-9461-4CFE-A336-39272FD5B119}" dt="2021-09-21T09:34:19.727" v="42966" actId="2696"/>
        <pc:sldMkLst>
          <pc:docMk/>
          <pc:sldMk cId="1194841187" sldId="413"/>
        </pc:sldMkLst>
      </pc:sldChg>
      <pc:sldChg chg="add">
        <pc:chgData name="Minesh Patel" userId="a66d4990ec83ac90" providerId="LiveId" clId="{B97F8FE2-9461-4CFE-A336-39272FD5B119}" dt="2021-09-21T09:34:26.654" v="42967"/>
        <pc:sldMkLst>
          <pc:docMk/>
          <pc:sldMk cId="3554944947" sldId="413"/>
        </pc:sldMkLst>
      </pc:sldChg>
      <pc:sldChg chg="addSp modSp add mod">
        <pc:chgData name="Minesh Patel" userId="a66d4990ec83ac90" providerId="LiveId" clId="{B97F8FE2-9461-4CFE-A336-39272FD5B119}" dt="2021-09-21T10:07:30.128" v="43367"/>
        <pc:sldMkLst>
          <pc:docMk/>
          <pc:sldMk cId="2319435830" sldId="414"/>
        </pc:sldMkLst>
        <pc:spChg chg="mod">
          <ac:chgData name="Minesh Patel" userId="a66d4990ec83ac90" providerId="LiveId" clId="{B97F8FE2-9461-4CFE-A336-39272FD5B119}" dt="2021-09-21T09:29:58.675" v="42945" actId="2711"/>
          <ac:spMkLst>
            <pc:docMk/>
            <pc:sldMk cId="2319435830" sldId="414"/>
            <ac:spMk id="2" creationId="{00000000-0000-0000-0000-000000000000}"/>
          </ac:spMkLst>
        </pc:spChg>
        <pc:spChg chg="mod">
          <ac:chgData name="Minesh Patel" userId="a66d4990ec83ac90" providerId="LiveId" clId="{B97F8FE2-9461-4CFE-A336-39272FD5B119}" dt="2021-09-21T09:29:58.675" v="42945" actId="2711"/>
          <ac:spMkLst>
            <pc:docMk/>
            <pc:sldMk cId="2319435830" sldId="414"/>
            <ac:spMk id="55" creationId="{0141EAEB-E66C-410D-B47D-26006DA1C0E9}"/>
          </ac:spMkLst>
        </pc:spChg>
        <pc:spChg chg="mod">
          <ac:chgData name="Minesh Patel" userId="a66d4990ec83ac90" providerId="LiveId" clId="{B97F8FE2-9461-4CFE-A336-39272FD5B119}" dt="2021-09-21T09:29:58.675" v="42945" actId="2711"/>
          <ac:spMkLst>
            <pc:docMk/>
            <pc:sldMk cId="2319435830" sldId="414"/>
            <ac:spMk id="56" creationId="{AD0E8C27-0EDB-4B4B-BC59-12DBAFB9D03A}"/>
          </ac:spMkLst>
        </pc:spChg>
        <pc:spChg chg="mod">
          <ac:chgData name="Minesh Patel" userId="a66d4990ec83ac90" providerId="LiveId" clId="{B97F8FE2-9461-4CFE-A336-39272FD5B119}" dt="2021-09-21T09:29:58.675" v="42945" actId="2711"/>
          <ac:spMkLst>
            <pc:docMk/>
            <pc:sldMk cId="2319435830" sldId="414"/>
            <ac:spMk id="57" creationId="{43A3FD6D-6011-4F91-AE33-F86FECF57A9B}"/>
          </ac:spMkLst>
        </pc:spChg>
        <pc:spChg chg="mod">
          <ac:chgData name="Minesh Patel" userId="a66d4990ec83ac90" providerId="LiveId" clId="{B97F8FE2-9461-4CFE-A336-39272FD5B119}" dt="2021-09-21T09:29:58.675" v="42945" actId="2711"/>
          <ac:spMkLst>
            <pc:docMk/>
            <pc:sldMk cId="2319435830" sldId="414"/>
            <ac:spMk id="65" creationId="{C513A103-CF1B-4BDC-AE7B-6FC1B4CA2615}"/>
          </ac:spMkLst>
        </pc:spChg>
        <pc:spChg chg="mod">
          <ac:chgData name="Minesh Patel" userId="a66d4990ec83ac90" providerId="LiveId" clId="{B97F8FE2-9461-4CFE-A336-39272FD5B119}" dt="2021-09-21T09:29:58.675" v="42945" actId="2711"/>
          <ac:spMkLst>
            <pc:docMk/>
            <pc:sldMk cId="2319435830" sldId="414"/>
            <ac:spMk id="66" creationId="{23F725B9-4C85-434F-8450-9B06FDC78337}"/>
          </ac:spMkLst>
        </pc:spChg>
        <pc:spChg chg="mod">
          <ac:chgData name="Minesh Patel" userId="a66d4990ec83ac90" providerId="LiveId" clId="{B97F8FE2-9461-4CFE-A336-39272FD5B119}" dt="2021-09-21T09:29:58.675" v="42945" actId="2711"/>
          <ac:spMkLst>
            <pc:docMk/>
            <pc:sldMk cId="2319435830" sldId="414"/>
            <ac:spMk id="67" creationId="{6209D3F5-0293-4360-9C8D-10F6425DD8B2}"/>
          </ac:spMkLst>
        </pc:spChg>
        <pc:spChg chg="mod">
          <ac:chgData name="Minesh Patel" userId="a66d4990ec83ac90" providerId="LiveId" clId="{B97F8FE2-9461-4CFE-A336-39272FD5B119}" dt="2021-09-21T09:29:58.675" v="42945" actId="2711"/>
          <ac:spMkLst>
            <pc:docMk/>
            <pc:sldMk cId="2319435830" sldId="414"/>
            <ac:spMk id="68" creationId="{678C311C-9D08-4292-8985-0874386A9E15}"/>
          </ac:spMkLst>
        </pc:spChg>
        <pc:spChg chg="mod">
          <ac:chgData name="Minesh Patel" userId="a66d4990ec83ac90" providerId="LiveId" clId="{B97F8FE2-9461-4CFE-A336-39272FD5B119}" dt="2021-09-21T09:29:58.675" v="42945" actId="2711"/>
          <ac:spMkLst>
            <pc:docMk/>
            <pc:sldMk cId="2319435830" sldId="414"/>
            <ac:spMk id="69" creationId="{6E22E5B0-FD2C-4FB8-A71A-86A546C9E219}"/>
          </ac:spMkLst>
        </pc:spChg>
        <pc:spChg chg="mod">
          <ac:chgData name="Minesh Patel" userId="a66d4990ec83ac90" providerId="LiveId" clId="{B97F8FE2-9461-4CFE-A336-39272FD5B119}" dt="2021-09-21T09:29:58.675" v="42945" actId="2711"/>
          <ac:spMkLst>
            <pc:docMk/>
            <pc:sldMk cId="2319435830" sldId="414"/>
            <ac:spMk id="70" creationId="{B9E7D9F1-3076-4695-963D-DC575280F2F3}"/>
          </ac:spMkLst>
        </pc:spChg>
        <pc:spChg chg="mod">
          <ac:chgData name="Minesh Patel" userId="a66d4990ec83ac90" providerId="LiveId" clId="{B97F8FE2-9461-4CFE-A336-39272FD5B119}" dt="2021-09-21T09:29:58.675" v="42945" actId="2711"/>
          <ac:spMkLst>
            <pc:docMk/>
            <pc:sldMk cId="2319435830" sldId="414"/>
            <ac:spMk id="71" creationId="{86293DF5-19A8-4992-A1B2-9CE316FE1D52}"/>
          </ac:spMkLst>
        </pc:spChg>
        <pc:spChg chg="mod">
          <ac:chgData name="Minesh Patel" userId="a66d4990ec83ac90" providerId="LiveId" clId="{B97F8FE2-9461-4CFE-A336-39272FD5B119}" dt="2021-09-21T09:29:58.675" v="42945" actId="2711"/>
          <ac:spMkLst>
            <pc:docMk/>
            <pc:sldMk cId="2319435830" sldId="414"/>
            <ac:spMk id="72" creationId="{4F14AE46-7E24-4DB9-B7A2-7EAE0D657764}"/>
          </ac:spMkLst>
        </pc:spChg>
        <pc:spChg chg="mod">
          <ac:chgData name="Minesh Patel" userId="a66d4990ec83ac90" providerId="LiveId" clId="{B97F8FE2-9461-4CFE-A336-39272FD5B119}" dt="2021-09-21T09:29:58.675" v="42945" actId="2711"/>
          <ac:spMkLst>
            <pc:docMk/>
            <pc:sldMk cId="2319435830" sldId="414"/>
            <ac:spMk id="73" creationId="{72D96990-2E84-49FC-91FE-76919CE54A6B}"/>
          </ac:spMkLst>
        </pc:spChg>
        <pc:spChg chg="mod">
          <ac:chgData name="Minesh Patel" userId="a66d4990ec83ac90" providerId="LiveId" clId="{B97F8FE2-9461-4CFE-A336-39272FD5B119}" dt="2021-09-21T09:29:58.675" v="42945" actId="2711"/>
          <ac:spMkLst>
            <pc:docMk/>
            <pc:sldMk cId="2319435830" sldId="414"/>
            <ac:spMk id="74" creationId="{6797C079-B56E-4947-AFD2-16E923B12A1A}"/>
          </ac:spMkLst>
        </pc:spChg>
        <pc:spChg chg="mod">
          <ac:chgData name="Minesh Patel" userId="a66d4990ec83ac90" providerId="LiveId" clId="{B97F8FE2-9461-4CFE-A336-39272FD5B119}" dt="2021-09-21T09:29:58.675" v="42945" actId="2711"/>
          <ac:spMkLst>
            <pc:docMk/>
            <pc:sldMk cId="2319435830" sldId="414"/>
            <ac:spMk id="75" creationId="{4C0129F0-A467-4356-87CC-1D0E46116467}"/>
          </ac:spMkLst>
        </pc:spChg>
        <pc:spChg chg="mod">
          <ac:chgData name="Minesh Patel" userId="a66d4990ec83ac90" providerId="LiveId" clId="{B97F8FE2-9461-4CFE-A336-39272FD5B119}" dt="2021-09-21T09:29:58.675" v="42945" actId="2711"/>
          <ac:spMkLst>
            <pc:docMk/>
            <pc:sldMk cId="2319435830" sldId="414"/>
            <ac:spMk id="76" creationId="{BD856BF8-41D6-4374-A141-27540329097B}"/>
          </ac:spMkLst>
        </pc:spChg>
        <pc:spChg chg="mod">
          <ac:chgData name="Minesh Patel" userId="a66d4990ec83ac90" providerId="LiveId" clId="{B97F8FE2-9461-4CFE-A336-39272FD5B119}" dt="2021-09-21T09:29:58.675" v="42945" actId="2711"/>
          <ac:spMkLst>
            <pc:docMk/>
            <pc:sldMk cId="2319435830" sldId="414"/>
            <ac:spMk id="77" creationId="{9BC0C901-CC9A-4BBD-9531-CAEB4738D77E}"/>
          </ac:spMkLst>
        </pc:spChg>
        <pc:spChg chg="mod">
          <ac:chgData name="Minesh Patel" userId="a66d4990ec83ac90" providerId="LiveId" clId="{B97F8FE2-9461-4CFE-A336-39272FD5B119}" dt="2021-09-21T09:29:58.675" v="42945" actId="2711"/>
          <ac:spMkLst>
            <pc:docMk/>
            <pc:sldMk cId="2319435830" sldId="414"/>
            <ac:spMk id="78" creationId="{6B2B7A52-50D9-4AE7-8373-BB93F40F9117}"/>
          </ac:spMkLst>
        </pc:spChg>
        <pc:spChg chg="mod">
          <ac:chgData name="Minesh Patel" userId="a66d4990ec83ac90" providerId="LiveId" clId="{B97F8FE2-9461-4CFE-A336-39272FD5B119}" dt="2021-09-21T09:29:58.675" v="42945" actId="2711"/>
          <ac:spMkLst>
            <pc:docMk/>
            <pc:sldMk cId="2319435830" sldId="414"/>
            <ac:spMk id="79" creationId="{22F52294-F4D3-4780-9BB9-064BA2A4A5A7}"/>
          </ac:spMkLst>
        </pc:spChg>
        <pc:spChg chg="mod">
          <ac:chgData name="Minesh Patel" userId="a66d4990ec83ac90" providerId="LiveId" clId="{B97F8FE2-9461-4CFE-A336-39272FD5B119}" dt="2021-09-21T09:29:58.675" v="42945" actId="2711"/>
          <ac:spMkLst>
            <pc:docMk/>
            <pc:sldMk cId="2319435830" sldId="414"/>
            <ac:spMk id="80" creationId="{5673FCAA-E744-4387-B86C-5DED576F1601}"/>
          </ac:spMkLst>
        </pc:spChg>
        <pc:spChg chg="mod">
          <ac:chgData name="Minesh Patel" userId="a66d4990ec83ac90" providerId="LiveId" clId="{B97F8FE2-9461-4CFE-A336-39272FD5B119}" dt="2021-09-21T09:29:58.675" v="42945" actId="2711"/>
          <ac:spMkLst>
            <pc:docMk/>
            <pc:sldMk cId="2319435830" sldId="414"/>
            <ac:spMk id="81" creationId="{437B580F-C7F7-446B-9770-3F67783F4F57}"/>
          </ac:spMkLst>
        </pc:spChg>
        <pc:spChg chg="mod">
          <ac:chgData name="Minesh Patel" userId="a66d4990ec83ac90" providerId="LiveId" clId="{B97F8FE2-9461-4CFE-A336-39272FD5B119}" dt="2021-09-21T09:29:58.675" v="42945" actId="2711"/>
          <ac:spMkLst>
            <pc:docMk/>
            <pc:sldMk cId="2319435830" sldId="414"/>
            <ac:spMk id="82" creationId="{B1CA0B81-8F8F-4FFA-BDFA-AD86715A3F71}"/>
          </ac:spMkLst>
        </pc:spChg>
        <pc:spChg chg="mod">
          <ac:chgData name="Minesh Patel" userId="a66d4990ec83ac90" providerId="LiveId" clId="{B97F8FE2-9461-4CFE-A336-39272FD5B119}" dt="2021-09-21T09:29:58.675" v="42945" actId="2711"/>
          <ac:spMkLst>
            <pc:docMk/>
            <pc:sldMk cId="2319435830" sldId="414"/>
            <ac:spMk id="83" creationId="{B1EC9838-6921-48D3-81DE-83394E264D88}"/>
          </ac:spMkLst>
        </pc:spChg>
        <pc:spChg chg="mod">
          <ac:chgData name="Minesh Patel" userId="a66d4990ec83ac90" providerId="LiveId" clId="{B97F8FE2-9461-4CFE-A336-39272FD5B119}" dt="2021-09-21T09:29:58.675" v="42945" actId="2711"/>
          <ac:spMkLst>
            <pc:docMk/>
            <pc:sldMk cId="2319435830" sldId="414"/>
            <ac:spMk id="84" creationId="{D68A83D3-A89B-497B-BA98-1BB25F55C4D3}"/>
          </ac:spMkLst>
        </pc:spChg>
        <pc:spChg chg="mod">
          <ac:chgData name="Minesh Patel" userId="a66d4990ec83ac90" providerId="LiveId" clId="{B97F8FE2-9461-4CFE-A336-39272FD5B119}" dt="2021-09-21T09:58:38.147" v="43209"/>
          <ac:spMkLst>
            <pc:docMk/>
            <pc:sldMk cId="2319435830" sldId="414"/>
            <ac:spMk id="113" creationId="{E7AD18D1-4FDC-4197-94D1-97941F00578C}"/>
          </ac:spMkLst>
        </pc:spChg>
        <pc:spChg chg="mod">
          <ac:chgData name="Minesh Patel" userId="a66d4990ec83ac90" providerId="LiveId" clId="{B97F8FE2-9461-4CFE-A336-39272FD5B119}" dt="2021-09-21T09:58:38.147" v="43209"/>
          <ac:spMkLst>
            <pc:docMk/>
            <pc:sldMk cId="2319435830" sldId="414"/>
            <ac:spMk id="114" creationId="{D076532A-D16F-463C-8DA4-CF0E16CF1876}"/>
          </ac:spMkLst>
        </pc:spChg>
        <pc:spChg chg="mod">
          <ac:chgData name="Minesh Patel" userId="a66d4990ec83ac90" providerId="LiveId" clId="{B97F8FE2-9461-4CFE-A336-39272FD5B119}" dt="2021-09-21T09:58:38.147" v="43209"/>
          <ac:spMkLst>
            <pc:docMk/>
            <pc:sldMk cId="2319435830" sldId="414"/>
            <ac:spMk id="115" creationId="{0BB61DC7-EFB8-4F80-8F96-69FC2E7C41E2}"/>
          </ac:spMkLst>
        </pc:spChg>
        <pc:spChg chg="mod">
          <ac:chgData name="Minesh Patel" userId="a66d4990ec83ac90" providerId="LiveId" clId="{B97F8FE2-9461-4CFE-A336-39272FD5B119}" dt="2021-09-21T09:58:38.147" v="43209"/>
          <ac:spMkLst>
            <pc:docMk/>
            <pc:sldMk cId="2319435830" sldId="414"/>
            <ac:spMk id="116" creationId="{59B7D2E0-A6FF-4350-81DC-6243D5E5F3BE}"/>
          </ac:spMkLst>
        </pc:spChg>
        <pc:spChg chg="mod">
          <ac:chgData name="Minesh Patel" userId="a66d4990ec83ac90" providerId="LiveId" clId="{B97F8FE2-9461-4CFE-A336-39272FD5B119}" dt="2021-09-21T09:58:38.147" v="43209"/>
          <ac:spMkLst>
            <pc:docMk/>
            <pc:sldMk cId="2319435830" sldId="414"/>
            <ac:spMk id="117" creationId="{A5478AD8-07EB-4BC6-930E-B454595A47CB}"/>
          </ac:spMkLst>
        </pc:spChg>
        <pc:spChg chg="add mod">
          <ac:chgData name="Minesh Patel" userId="a66d4990ec83ac90" providerId="LiveId" clId="{B97F8FE2-9461-4CFE-A336-39272FD5B119}" dt="2021-09-21T10:07:30.128" v="43367"/>
          <ac:spMkLst>
            <pc:docMk/>
            <pc:sldMk cId="2319435830" sldId="414"/>
            <ac:spMk id="118" creationId="{687BDF6E-D231-45E1-B5B2-E7B0414021F7}"/>
          </ac:spMkLst>
        </pc:spChg>
        <pc:spChg chg="mod">
          <ac:chgData name="Minesh Patel" userId="a66d4990ec83ac90" providerId="LiveId" clId="{B97F8FE2-9461-4CFE-A336-39272FD5B119}" dt="2021-09-21T09:29:58.675" v="42945" actId="2711"/>
          <ac:spMkLst>
            <pc:docMk/>
            <pc:sldMk cId="2319435830" sldId="414"/>
            <ac:spMk id="133" creationId="{6007B8C8-D281-4E12-847B-11C2F2FC291C}"/>
          </ac:spMkLst>
        </pc:spChg>
        <pc:spChg chg="mod">
          <ac:chgData name="Minesh Patel" userId="a66d4990ec83ac90" providerId="LiveId" clId="{B97F8FE2-9461-4CFE-A336-39272FD5B119}" dt="2021-09-21T09:29:58.675" v="42945" actId="2711"/>
          <ac:spMkLst>
            <pc:docMk/>
            <pc:sldMk cId="2319435830" sldId="414"/>
            <ac:spMk id="135" creationId="{C8A973C5-7911-43DA-9578-56F785695B3D}"/>
          </ac:spMkLst>
        </pc:spChg>
        <pc:spChg chg="mod">
          <ac:chgData name="Minesh Patel" userId="a66d4990ec83ac90" providerId="LiveId" clId="{B97F8FE2-9461-4CFE-A336-39272FD5B119}" dt="2021-09-21T09:29:58.675" v="42945" actId="2711"/>
          <ac:spMkLst>
            <pc:docMk/>
            <pc:sldMk cId="2319435830" sldId="414"/>
            <ac:spMk id="137" creationId="{EFC7D844-3BFC-4223-8F29-52F6B2037E91}"/>
          </ac:spMkLst>
        </pc:spChg>
        <pc:grpChg chg="add mod">
          <ac:chgData name="Minesh Patel" userId="a66d4990ec83ac90" providerId="LiveId" clId="{B97F8FE2-9461-4CFE-A336-39272FD5B119}" dt="2021-09-21T09:58:38.147" v="43209"/>
          <ac:grpSpMkLst>
            <pc:docMk/>
            <pc:sldMk cId="2319435830" sldId="414"/>
            <ac:grpSpMk id="112" creationId="{FC7BE906-F5C3-46A5-B92F-C871EFA5E7E2}"/>
          </ac:grpSpMkLst>
        </pc:grpChg>
      </pc:sldChg>
      <pc:sldChg chg="addSp modSp add mod">
        <pc:chgData name="Minesh Patel" userId="a66d4990ec83ac90" providerId="LiveId" clId="{B97F8FE2-9461-4CFE-A336-39272FD5B119}" dt="2021-09-21T10:05:10.703" v="43300"/>
        <pc:sldMkLst>
          <pc:docMk/>
          <pc:sldMk cId="3298850408" sldId="417"/>
        </pc:sldMkLst>
        <pc:spChg chg="mod">
          <ac:chgData name="Minesh Patel" userId="a66d4990ec83ac90" providerId="LiveId" clId="{B97F8FE2-9461-4CFE-A336-39272FD5B119}" dt="2021-09-21T09:44:22.322" v="43035" actId="2711"/>
          <ac:spMkLst>
            <pc:docMk/>
            <pc:sldMk cId="3298850408" sldId="417"/>
            <ac:spMk id="2" creationId="{00000000-0000-0000-0000-000000000000}"/>
          </ac:spMkLst>
        </pc:spChg>
        <pc:spChg chg="mod">
          <ac:chgData name="Minesh Patel" userId="a66d4990ec83ac90" providerId="LiveId" clId="{B97F8FE2-9461-4CFE-A336-39272FD5B119}" dt="2021-09-21T09:44:22.322" v="43035" actId="2711"/>
          <ac:spMkLst>
            <pc:docMk/>
            <pc:sldMk cId="3298850408" sldId="417"/>
            <ac:spMk id="6" creationId="{45530CEF-0508-46A9-BF19-B9204B43F051}"/>
          </ac:spMkLst>
        </pc:spChg>
        <pc:spChg chg="mod">
          <ac:chgData name="Minesh Patel" userId="a66d4990ec83ac90" providerId="LiveId" clId="{B97F8FE2-9461-4CFE-A336-39272FD5B119}" dt="2021-09-21T09:44:22.322" v="43035" actId="2711"/>
          <ac:spMkLst>
            <pc:docMk/>
            <pc:sldMk cId="3298850408" sldId="417"/>
            <ac:spMk id="7" creationId="{E4A887A0-C552-46DA-B44F-CAD5B039BF7F}"/>
          </ac:spMkLst>
        </pc:spChg>
        <pc:spChg chg="mod">
          <ac:chgData name="Minesh Patel" userId="a66d4990ec83ac90" providerId="LiveId" clId="{B97F8FE2-9461-4CFE-A336-39272FD5B119}" dt="2021-09-21T09:44:22.322" v="43035" actId="2711"/>
          <ac:spMkLst>
            <pc:docMk/>
            <pc:sldMk cId="3298850408" sldId="417"/>
            <ac:spMk id="8" creationId="{1CCB3279-8512-42F4-814E-99F008F960B4}"/>
          </ac:spMkLst>
        </pc:spChg>
        <pc:spChg chg="mod">
          <ac:chgData name="Minesh Patel" userId="a66d4990ec83ac90" providerId="LiveId" clId="{B97F8FE2-9461-4CFE-A336-39272FD5B119}" dt="2021-09-21T09:44:22.322" v="43035" actId="2711"/>
          <ac:spMkLst>
            <pc:docMk/>
            <pc:sldMk cId="3298850408" sldId="417"/>
            <ac:spMk id="11" creationId="{2D517991-6596-4122-AC95-FA9655D18EA5}"/>
          </ac:spMkLst>
        </pc:spChg>
        <pc:spChg chg="mod">
          <ac:chgData name="Minesh Patel" userId="a66d4990ec83ac90" providerId="LiveId" clId="{B97F8FE2-9461-4CFE-A336-39272FD5B119}" dt="2021-09-21T09:44:22.322" v="43035" actId="2711"/>
          <ac:spMkLst>
            <pc:docMk/>
            <pc:sldMk cId="3298850408" sldId="417"/>
            <ac:spMk id="13" creationId="{6846E938-8797-4829-B3BA-2C67A3ACED99}"/>
          </ac:spMkLst>
        </pc:spChg>
        <pc:spChg chg="mod">
          <ac:chgData name="Minesh Patel" userId="a66d4990ec83ac90" providerId="LiveId" clId="{B97F8FE2-9461-4CFE-A336-39272FD5B119}" dt="2021-09-21T09:44:22.322" v="43035" actId="2711"/>
          <ac:spMkLst>
            <pc:docMk/>
            <pc:sldMk cId="3298850408" sldId="417"/>
            <ac:spMk id="15" creationId="{5682BB45-C96F-4C27-9FD9-5D7D5F97ED15}"/>
          </ac:spMkLst>
        </pc:spChg>
        <pc:spChg chg="mod">
          <ac:chgData name="Minesh Patel" userId="a66d4990ec83ac90" providerId="LiveId" clId="{B97F8FE2-9461-4CFE-A336-39272FD5B119}" dt="2021-09-21T09:44:22.322" v="43035" actId="2711"/>
          <ac:spMkLst>
            <pc:docMk/>
            <pc:sldMk cId="3298850408" sldId="417"/>
            <ac:spMk id="16" creationId="{7F4E8247-B7C7-40A4-82A6-D2233E66A315}"/>
          </ac:spMkLst>
        </pc:spChg>
        <pc:spChg chg="mod">
          <ac:chgData name="Minesh Patel" userId="a66d4990ec83ac90" providerId="LiveId" clId="{B97F8FE2-9461-4CFE-A336-39272FD5B119}" dt="2021-09-21T09:44:22.322" v="43035" actId="2711"/>
          <ac:spMkLst>
            <pc:docMk/>
            <pc:sldMk cId="3298850408" sldId="417"/>
            <ac:spMk id="17" creationId="{9B3428C1-3367-47F0-82FA-8E5C0AFAED0B}"/>
          </ac:spMkLst>
        </pc:spChg>
        <pc:spChg chg="mod">
          <ac:chgData name="Minesh Patel" userId="a66d4990ec83ac90" providerId="LiveId" clId="{B97F8FE2-9461-4CFE-A336-39272FD5B119}" dt="2021-09-21T10:05:10.703" v="43300"/>
          <ac:spMkLst>
            <pc:docMk/>
            <pc:sldMk cId="3298850408" sldId="417"/>
            <ac:spMk id="19" creationId="{75113F23-30FE-4550-A647-99284037DDD2}"/>
          </ac:spMkLst>
        </pc:spChg>
        <pc:spChg chg="mod">
          <ac:chgData name="Minesh Patel" userId="a66d4990ec83ac90" providerId="LiveId" clId="{B97F8FE2-9461-4CFE-A336-39272FD5B119}" dt="2021-09-21T10:05:10.703" v="43300"/>
          <ac:spMkLst>
            <pc:docMk/>
            <pc:sldMk cId="3298850408" sldId="417"/>
            <ac:spMk id="20" creationId="{9D8B33DA-5DB8-4FCC-B14F-299252E2E85B}"/>
          </ac:spMkLst>
        </pc:spChg>
        <pc:spChg chg="mod">
          <ac:chgData name="Minesh Patel" userId="a66d4990ec83ac90" providerId="LiveId" clId="{B97F8FE2-9461-4CFE-A336-39272FD5B119}" dt="2021-09-21T10:05:10.703" v="43300"/>
          <ac:spMkLst>
            <pc:docMk/>
            <pc:sldMk cId="3298850408" sldId="417"/>
            <ac:spMk id="21" creationId="{EC77161C-D6CA-4311-AFB4-9CA29BA2486E}"/>
          </ac:spMkLst>
        </pc:spChg>
        <pc:spChg chg="mod">
          <ac:chgData name="Minesh Patel" userId="a66d4990ec83ac90" providerId="LiveId" clId="{B97F8FE2-9461-4CFE-A336-39272FD5B119}" dt="2021-09-21T10:05:10.703" v="43300"/>
          <ac:spMkLst>
            <pc:docMk/>
            <pc:sldMk cId="3298850408" sldId="417"/>
            <ac:spMk id="22" creationId="{85E513E9-E4F9-43EA-BDC3-AAAEF5BE222D}"/>
          </ac:spMkLst>
        </pc:spChg>
        <pc:spChg chg="mod">
          <ac:chgData name="Minesh Patel" userId="a66d4990ec83ac90" providerId="LiveId" clId="{B97F8FE2-9461-4CFE-A336-39272FD5B119}" dt="2021-09-21T10:05:10.703" v="43300"/>
          <ac:spMkLst>
            <pc:docMk/>
            <pc:sldMk cId="3298850408" sldId="417"/>
            <ac:spMk id="23" creationId="{F4A3ABFA-6EAC-4A5C-A75B-E1559001F66F}"/>
          </ac:spMkLst>
        </pc:spChg>
        <pc:spChg chg="mod">
          <ac:chgData name="Minesh Patel" userId="a66d4990ec83ac90" providerId="LiveId" clId="{B97F8FE2-9461-4CFE-A336-39272FD5B119}" dt="2021-09-21T09:44:22.322" v="43035" actId="2711"/>
          <ac:spMkLst>
            <pc:docMk/>
            <pc:sldMk cId="3298850408" sldId="417"/>
            <ac:spMk id="44" creationId="{2B807562-26E7-48B8-9BCA-F6E307CFB060}"/>
          </ac:spMkLst>
        </pc:spChg>
        <pc:grpChg chg="add mod">
          <ac:chgData name="Minesh Patel" userId="a66d4990ec83ac90" providerId="LiveId" clId="{B97F8FE2-9461-4CFE-A336-39272FD5B119}" dt="2021-09-21T10:05:10.703" v="43300"/>
          <ac:grpSpMkLst>
            <pc:docMk/>
            <pc:sldMk cId="3298850408" sldId="417"/>
            <ac:grpSpMk id="18" creationId="{63E66D70-0590-4AA4-81CB-2C8F502DD28C}"/>
          </ac:grpSpMkLst>
        </pc:grpChg>
      </pc:sldChg>
      <pc:sldChg chg="addSp modSp add modAnim">
        <pc:chgData name="Minesh Patel" userId="a66d4990ec83ac90" providerId="LiveId" clId="{B97F8FE2-9461-4CFE-A336-39272FD5B119}" dt="2021-09-21T14:41:58.950" v="71618"/>
        <pc:sldMkLst>
          <pc:docMk/>
          <pc:sldMk cId="2138928808" sldId="418"/>
        </pc:sldMkLst>
        <pc:spChg chg="mod">
          <ac:chgData name="Minesh Patel" userId="a66d4990ec83ac90" providerId="LiveId" clId="{B97F8FE2-9461-4CFE-A336-39272FD5B119}" dt="2021-09-21T09:33:15.355" v="42962" actId="113"/>
          <ac:spMkLst>
            <pc:docMk/>
            <pc:sldMk cId="2138928808" sldId="418"/>
            <ac:spMk id="3" creationId="{494EC80F-2976-4A92-B16F-8065FDCC9552}"/>
          </ac:spMkLst>
        </pc:spChg>
        <pc:spChg chg="mod">
          <ac:chgData name="Minesh Patel" userId="a66d4990ec83ac90" providerId="LiveId" clId="{B97F8FE2-9461-4CFE-A336-39272FD5B119}" dt="2021-09-21T09:59:42.361" v="43233"/>
          <ac:spMkLst>
            <pc:docMk/>
            <pc:sldMk cId="2138928808" sldId="418"/>
            <ac:spMk id="5" creationId="{8C699B35-370E-4FFE-BBDB-7489C21EAC40}"/>
          </ac:spMkLst>
        </pc:spChg>
        <pc:spChg chg="mod">
          <ac:chgData name="Minesh Patel" userId="a66d4990ec83ac90" providerId="LiveId" clId="{B97F8FE2-9461-4CFE-A336-39272FD5B119}" dt="2021-09-21T09:59:42.361" v="43233"/>
          <ac:spMkLst>
            <pc:docMk/>
            <pc:sldMk cId="2138928808" sldId="418"/>
            <ac:spMk id="6" creationId="{32865E85-7135-423F-B44E-2F789B5D6132}"/>
          </ac:spMkLst>
        </pc:spChg>
        <pc:spChg chg="mod">
          <ac:chgData name="Minesh Patel" userId="a66d4990ec83ac90" providerId="LiveId" clId="{B97F8FE2-9461-4CFE-A336-39272FD5B119}" dt="2021-09-21T09:59:42.361" v="43233"/>
          <ac:spMkLst>
            <pc:docMk/>
            <pc:sldMk cId="2138928808" sldId="418"/>
            <ac:spMk id="7" creationId="{672E36E6-E29A-4A46-83EC-1631BB934EA2}"/>
          </ac:spMkLst>
        </pc:spChg>
        <pc:spChg chg="mod">
          <ac:chgData name="Minesh Patel" userId="a66d4990ec83ac90" providerId="LiveId" clId="{B97F8FE2-9461-4CFE-A336-39272FD5B119}" dt="2021-09-21T09:59:42.361" v="43233"/>
          <ac:spMkLst>
            <pc:docMk/>
            <pc:sldMk cId="2138928808" sldId="418"/>
            <ac:spMk id="8" creationId="{5B1AE700-609E-4A8B-8436-81F40D969F0C}"/>
          </ac:spMkLst>
        </pc:spChg>
        <pc:spChg chg="mod">
          <ac:chgData name="Minesh Patel" userId="a66d4990ec83ac90" providerId="LiveId" clId="{B97F8FE2-9461-4CFE-A336-39272FD5B119}" dt="2021-09-21T09:59:42.361" v="43233"/>
          <ac:spMkLst>
            <pc:docMk/>
            <pc:sldMk cId="2138928808" sldId="418"/>
            <ac:spMk id="9" creationId="{BFADD893-F4A5-4018-B69B-250888575ED2}"/>
          </ac:spMkLst>
        </pc:spChg>
        <pc:spChg chg="add mod">
          <ac:chgData name="Minesh Patel" userId="a66d4990ec83ac90" providerId="LiveId" clId="{B97F8FE2-9461-4CFE-A336-39272FD5B119}" dt="2021-09-21T10:07:54.213" v="43385"/>
          <ac:spMkLst>
            <pc:docMk/>
            <pc:sldMk cId="2138928808" sldId="418"/>
            <ac:spMk id="10" creationId="{B27C1D1F-1822-4D2B-96F6-B1E2ABB9E3CC}"/>
          </ac:spMkLst>
        </pc:spChg>
        <pc:grpChg chg="add mod">
          <ac:chgData name="Minesh Patel" userId="a66d4990ec83ac90" providerId="LiveId" clId="{B97F8FE2-9461-4CFE-A336-39272FD5B119}" dt="2021-09-21T09:59:42.361" v="43233"/>
          <ac:grpSpMkLst>
            <pc:docMk/>
            <pc:sldMk cId="2138928808" sldId="418"/>
            <ac:grpSpMk id="4" creationId="{DA98C922-0FDB-47DC-8052-5F91037233B1}"/>
          </ac:grpSpMkLst>
        </pc:grpChg>
      </pc:sldChg>
      <pc:sldChg chg="add">
        <pc:chgData name="Minesh Patel" userId="a66d4990ec83ac90" providerId="LiveId" clId="{B97F8FE2-9461-4CFE-A336-39272FD5B119}" dt="2021-09-21T09:04:16.409" v="42740"/>
        <pc:sldMkLst>
          <pc:docMk/>
          <pc:sldMk cId="3541538294" sldId="419"/>
        </pc:sldMkLst>
      </pc:sldChg>
      <pc:sldChg chg="addSp modSp add mod">
        <pc:chgData name="Minesh Patel" userId="a66d4990ec83ac90" providerId="LiveId" clId="{B97F8FE2-9461-4CFE-A336-39272FD5B119}" dt="2021-09-21T10:07:53.187" v="43384"/>
        <pc:sldMkLst>
          <pc:docMk/>
          <pc:sldMk cId="1014060731" sldId="421"/>
        </pc:sldMkLst>
        <pc:spChg chg="mod">
          <ac:chgData name="Minesh Patel" userId="a66d4990ec83ac90" providerId="LiveId" clId="{B97F8FE2-9461-4CFE-A336-39272FD5B119}" dt="2021-09-21T09:33:08.127" v="42960" actId="2711"/>
          <ac:spMkLst>
            <pc:docMk/>
            <pc:sldMk cId="1014060731" sldId="421"/>
            <ac:spMk id="5" creationId="{24FA3D97-5CA3-4D50-8AAE-2B0921B2A50C}"/>
          </ac:spMkLst>
        </pc:spChg>
        <pc:spChg chg="mod">
          <ac:chgData name="Minesh Patel" userId="a66d4990ec83ac90" providerId="LiveId" clId="{B97F8FE2-9461-4CFE-A336-39272FD5B119}" dt="2021-09-21T09:33:08.127" v="42960" actId="2711"/>
          <ac:spMkLst>
            <pc:docMk/>
            <pc:sldMk cId="1014060731" sldId="421"/>
            <ac:spMk id="12" creationId="{4A3E82FD-DF48-4FF8-BC7D-78170001C57A}"/>
          </ac:spMkLst>
        </pc:spChg>
        <pc:spChg chg="mod">
          <ac:chgData name="Minesh Patel" userId="a66d4990ec83ac90" providerId="LiveId" clId="{B97F8FE2-9461-4CFE-A336-39272FD5B119}" dt="2021-09-21T09:33:08.127" v="42960" actId="2711"/>
          <ac:spMkLst>
            <pc:docMk/>
            <pc:sldMk cId="1014060731" sldId="421"/>
            <ac:spMk id="14" creationId="{3F00B0AB-EE47-45C7-8353-CF11CC1FA8FF}"/>
          </ac:spMkLst>
        </pc:spChg>
        <pc:spChg chg="mod">
          <ac:chgData name="Minesh Patel" userId="a66d4990ec83ac90" providerId="LiveId" clId="{B97F8FE2-9461-4CFE-A336-39272FD5B119}" dt="2021-09-21T09:33:08.127" v="42960" actId="2711"/>
          <ac:spMkLst>
            <pc:docMk/>
            <pc:sldMk cId="1014060731" sldId="421"/>
            <ac:spMk id="18" creationId="{A553D70A-FDF3-4CD9-B2D9-8975C7DD2B3A}"/>
          </ac:spMkLst>
        </pc:spChg>
        <pc:spChg chg="mod">
          <ac:chgData name="Minesh Patel" userId="a66d4990ec83ac90" providerId="LiveId" clId="{B97F8FE2-9461-4CFE-A336-39272FD5B119}" dt="2021-09-21T09:33:08.127" v="42960" actId="2711"/>
          <ac:spMkLst>
            <pc:docMk/>
            <pc:sldMk cId="1014060731" sldId="421"/>
            <ac:spMk id="40" creationId="{F00336C9-E2A3-4D56-A229-ACC6B0A6C0C5}"/>
          </ac:spMkLst>
        </pc:spChg>
        <pc:spChg chg="mod">
          <ac:chgData name="Minesh Patel" userId="a66d4990ec83ac90" providerId="LiveId" clId="{B97F8FE2-9461-4CFE-A336-39272FD5B119}" dt="2021-09-21T09:33:08.127" v="42960" actId="2711"/>
          <ac:spMkLst>
            <pc:docMk/>
            <pc:sldMk cId="1014060731" sldId="421"/>
            <ac:spMk id="51" creationId="{25CBF4F6-FCB5-4EB6-9D17-B17C57E433C7}"/>
          </ac:spMkLst>
        </pc:spChg>
        <pc:spChg chg="mod">
          <ac:chgData name="Minesh Patel" userId="a66d4990ec83ac90" providerId="LiveId" clId="{B97F8FE2-9461-4CFE-A336-39272FD5B119}" dt="2021-09-21T09:59:34.593" v="43231"/>
          <ac:spMkLst>
            <pc:docMk/>
            <pc:sldMk cId="1014060731" sldId="421"/>
            <ac:spMk id="67" creationId="{BF1BAA90-9579-4435-BB60-6B8DD8CC9E69}"/>
          </ac:spMkLst>
        </pc:spChg>
        <pc:spChg chg="mod">
          <ac:chgData name="Minesh Patel" userId="a66d4990ec83ac90" providerId="LiveId" clId="{B97F8FE2-9461-4CFE-A336-39272FD5B119}" dt="2021-09-21T09:59:34.593" v="43231"/>
          <ac:spMkLst>
            <pc:docMk/>
            <pc:sldMk cId="1014060731" sldId="421"/>
            <ac:spMk id="75" creationId="{7A86FD78-BBF4-4FDC-ACC2-4F5E50B1420C}"/>
          </ac:spMkLst>
        </pc:spChg>
        <pc:spChg chg="mod">
          <ac:chgData name="Minesh Patel" userId="a66d4990ec83ac90" providerId="LiveId" clId="{B97F8FE2-9461-4CFE-A336-39272FD5B119}" dt="2021-09-21T09:33:08.127" v="42960" actId="2711"/>
          <ac:spMkLst>
            <pc:docMk/>
            <pc:sldMk cId="1014060731" sldId="421"/>
            <ac:spMk id="76" creationId="{101452D0-D891-4316-8BE9-D992A09ED6CE}"/>
          </ac:spMkLst>
        </pc:spChg>
        <pc:spChg chg="mod">
          <ac:chgData name="Minesh Patel" userId="a66d4990ec83ac90" providerId="LiveId" clId="{B97F8FE2-9461-4CFE-A336-39272FD5B119}" dt="2021-09-21T09:33:08.127" v="42960" actId="2711"/>
          <ac:spMkLst>
            <pc:docMk/>
            <pc:sldMk cId="1014060731" sldId="421"/>
            <ac:spMk id="77" creationId="{65CDACB2-2721-4686-A986-9B093D323D35}"/>
          </ac:spMkLst>
        </pc:spChg>
        <pc:spChg chg="mod">
          <ac:chgData name="Minesh Patel" userId="a66d4990ec83ac90" providerId="LiveId" clId="{B97F8FE2-9461-4CFE-A336-39272FD5B119}" dt="2021-09-21T09:33:08.127" v="42960" actId="2711"/>
          <ac:spMkLst>
            <pc:docMk/>
            <pc:sldMk cId="1014060731" sldId="421"/>
            <ac:spMk id="78" creationId="{C9F24AFB-C912-4B14-B17A-CE6C6E87DF4B}"/>
          </ac:spMkLst>
        </pc:spChg>
        <pc:spChg chg="mod">
          <ac:chgData name="Minesh Patel" userId="a66d4990ec83ac90" providerId="LiveId" clId="{B97F8FE2-9461-4CFE-A336-39272FD5B119}" dt="2021-09-21T09:33:08.127" v="42960" actId="2711"/>
          <ac:spMkLst>
            <pc:docMk/>
            <pc:sldMk cId="1014060731" sldId="421"/>
            <ac:spMk id="79" creationId="{D0989194-CF07-4DC9-9350-36BF7034EE7B}"/>
          </ac:spMkLst>
        </pc:spChg>
        <pc:spChg chg="mod">
          <ac:chgData name="Minesh Patel" userId="a66d4990ec83ac90" providerId="LiveId" clId="{B97F8FE2-9461-4CFE-A336-39272FD5B119}" dt="2021-09-21T09:33:08.127" v="42960" actId="2711"/>
          <ac:spMkLst>
            <pc:docMk/>
            <pc:sldMk cId="1014060731" sldId="421"/>
            <ac:spMk id="80" creationId="{C0535129-87A5-466E-B9E0-2821841DCDF7}"/>
          </ac:spMkLst>
        </pc:spChg>
        <pc:spChg chg="mod">
          <ac:chgData name="Minesh Patel" userId="a66d4990ec83ac90" providerId="LiveId" clId="{B97F8FE2-9461-4CFE-A336-39272FD5B119}" dt="2021-09-21T09:33:08.127" v="42960" actId="2711"/>
          <ac:spMkLst>
            <pc:docMk/>
            <pc:sldMk cId="1014060731" sldId="421"/>
            <ac:spMk id="81" creationId="{6882F149-1DE4-43F9-8295-36AC004B87AD}"/>
          </ac:spMkLst>
        </pc:spChg>
        <pc:spChg chg="mod">
          <ac:chgData name="Minesh Patel" userId="a66d4990ec83ac90" providerId="LiveId" clId="{B97F8FE2-9461-4CFE-A336-39272FD5B119}" dt="2021-09-21T09:33:08.127" v="42960" actId="2711"/>
          <ac:spMkLst>
            <pc:docMk/>
            <pc:sldMk cId="1014060731" sldId="421"/>
            <ac:spMk id="82" creationId="{079C0821-CA88-4429-AC20-5BB6783116D7}"/>
          </ac:spMkLst>
        </pc:spChg>
        <pc:spChg chg="mod">
          <ac:chgData name="Minesh Patel" userId="a66d4990ec83ac90" providerId="LiveId" clId="{B97F8FE2-9461-4CFE-A336-39272FD5B119}" dt="2021-09-21T09:33:08.127" v="42960" actId="2711"/>
          <ac:spMkLst>
            <pc:docMk/>
            <pc:sldMk cId="1014060731" sldId="421"/>
            <ac:spMk id="84" creationId="{8106C18D-77ED-49AB-A865-B20DDC2F8AC4}"/>
          </ac:spMkLst>
        </pc:spChg>
        <pc:spChg chg="mod">
          <ac:chgData name="Minesh Patel" userId="a66d4990ec83ac90" providerId="LiveId" clId="{B97F8FE2-9461-4CFE-A336-39272FD5B119}" dt="2021-09-21T09:33:08.127" v="42960" actId="2711"/>
          <ac:spMkLst>
            <pc:docMk/>
            <pc:sldMk cId="1014060731" sldId="421"/>
            <ac:spMk id="85" creationId="{B58C37E3-F5AA-4EB7-8BB2-506EB519A8D6}"/>
          </ac:spMkLst>
        </pc:spChg>
        <pc:spChg chg="mod">
          <ac:chgData name="Minesh Patel" userId="a66d4990ec83ac90" providerId="LiveId" clId="{B97F8FE2-9461-4CFE-A336-39272FD5B119}" dt="2021-09-21T09:33:08.127" v="42960" actId="2711"/>
          <ac:spMkLst>
            <pc:docMk/>
            <pc:sldMk cId="1014060731" sldId="421"/>
            <ac:spMk id="86" creationId="{4B3758EA-44B6-4DE1-816A-7756204EF8FE}"/>
          </ac:spMkLst>
        </pc:spChg>
        <pc:spChg chg="mod">
          <ac:chgData name="Minesh Patel" userId="a66d4990ec83ac90" providerId="LiveId" clId="{B97F8FE2-9461-4CFE-A336-39272FD5B119}" dt="2021-09-21T09:33:08.127" v="42960" actId="2711"/>
          <ac:spMkLst>
            <pc:docMk/>
            <pc:sldMk cId="1014060731" sldId="421"/>
            <ac:spMk id="87" creationId="{0B59015B-57E7-4C37-B579-3438AB97BA73}"/>
          </ac:spMkLst>
        </pc:spChg>
        <pc:spChg chg="mod">
          <ac:chgData name="Minesh Patel" userId="a66d4990ec83ac90" providerId="LiveId" clId="{B97F8FE2-9461-4CFE-A336-39272FD5B119}" dt="2021-09-21T09:33:08.127" v="42960" actId="2711"/>
          <ac:spMkLst>
            <pc:docMk/>
            <pc:sldMk cId="1014060731" sldId="421"/>
            <ac:spMk id="88" creationId="{402174C3-7D3A-4D2D-86FD-2AD54C4BE06F}"/>
          </ac:spMkLst>
        </pc:spChg>
        <pc:spChg chg="mod">
          <ac:chgData name="Minesh Patel" userId="a66d4990ec83ac90" providerId="LiveId" clId="{B97F8FE2-9461-4CFE-A336-39272FD5B119}" dt="2021-09-21T09:59:34.593" v="43231"/>
          <ac:spMkLst>
            <pc:docMk/>
            <pc:sldMk cId="1014060731" sldId="421"/>
            <ac:spMk id="89" creationId="{4168BA1E-CB8F-4080-A803-A46ED87CAA40}"/>
          </ac:spMkLst>
        </pc:spChg>
        <pc:spChg chg="mod">
          <ac:chgData name="Minesh Patel" userId="a66d4990ec83ac90" providerId="LiveId" clId="{B97F8FE2-9461-4CFE-A336-39272FD5B119}" dt="2021-09-21T09:59:34.593" v="43231"/>
          <ac:spMkLst>
            <pc:docMk/>
            <pc:sldMk cId="1014060731" sldId="421"/>
            <ac:spMk id="90" creationId="{6CAF600B-548B-48E5-8D9F-AFE2CBBED4F0}"/>
          </ac:spMkLst>
        </pc:spChg>
        <pc:spChg chg="mod">
          <ac:chgData name="Minesh Patel" userId="a66d4990ec83ac90" providerId="LiveId" clId="{B97F8FE2-9461-4CFE-A336-39272FD5B119}" dt="2021-09-21T09:59:34.593" v="43231"/>
          <ac:spMkLst>
            <pc:docMk/>
            <pc:sldMk cId="1014060731" sldId="421"/>
            <ac:spMk id="91" creationId="{805BCA46-5F47-43E4-A597-0A6C268207B4}"/>
          </ac:spMkLst>
        </pc:spChg>
        <pc:spChg chg="mod">
          <ac:chgData name="Minesh Patel" userId="a66d4990ec83ac90" providerId="LiveId" clId="{B97F8FE2-9461-4CFE-A336-39272FD5B119}" dt="2021-09-21T09:33:08.127" v="42960" actId="2711"/>
          <ac:spMkLst>
            <pc:docMk/>
            <pc:sldMk cId="1014060731" sldId="421"/>
            <ac:spMk id="92" creationId="{75E4DDE5-27D9-4795-9D1E-C9B889ED4473}"/>
          </ac:spMkLst>
        </pc:spChg>
        <pc:spChg chg="mod">
          <ac:chgData name="Minesh Patel" userId="a66d4990ec83ac90" providerId="LiveId" clId="{B97F8FE2-9461-4CFE-A336-39272FD5B119}" dt="2021-09-21T09:33:08.127" v="42960" actId="2711"/>
          <ac:spMkLst>
            <pc:docMk/>
            <pc:sldMk cId="1014060731" sldId="421"/>
            <ac:spMk id="93" creationId="{D9D78BB7-4D13-4133-8C90-2D8A8506D7D7}"/>
          </ac:spMkLst>
        </pc:spChg>
        <pc:spChg chg="mod">
          <ac:chgData name="Minesh Patel" userId="a66d4990ec83ac90" providerId="LiveId" clId="{B97F8FE2-9461-4CFE-A336-39272FD5B119}" dt="2021-09-21T09:33:08.127" v="42960" actId="2711"/>
          <ac:spMkLst>
            <pc:docMk/>
            <pc:sldMk cId="1014060731" sldId="421"/>
            <ac:spMk id="94" creationId="{E259913C-6A7A-4AD1-AF35-18757E559BD5}"/>
          </ac:spMkLst>
        </pc:spChg>
        <pc:spChg chg="add mod">
          <ac:chgData name="Minesh Patel" userId="a66d4990ec83ac90" providerId="LiveId" clId="{B97F8FE2-9461-4CFE-A336-39272FD5B119}" dt="2021-09-21T10:07:53.187" v="43384"/>
          <ac:spMkLst>
            <pc:docMk/>
            <pc:sldMk cId="1014060731" sldId="421"/>
            <ac:spMk id="95" creationId="{B53624EE-1A56-4B07-9836-97BF070F2D0F}"/>
          </ac:spMkLst>
        </pc:spChg>
        <pc:grpChg chg="mod">
          <ac:chgData name="Minesh Patel" userId="a66d4990ec83ac90" providerId="LiveId" clId="{B97F8FE2-9461-4CFE-A336-39272FD5B119}" dt="2021-09-21T09:59:39.956" v="43232" actId="1076"/>
          <ac:grpSpMkLst>
            <pc:docMk/>
            <pc:sldMk cId="1014060731" sldId="421"/>
            <ac:grpSpMk id="4" creationId="{1D1AE1D2-A694-4FAB-90AF-A3459F8FEA28}"/>
          </ac:grpSpMkLst>
        </pc:grpChg>
        <pc:grpChg chg="mod">
          <ac:chgData name="Minesh Patel" userId="a66d4990ec83ac90" providerId="LiveId" clId="{B97F8FE2-9461-4CFE-A336-39272FD5B119}" dt="2021-09-21T09:59:39.956" v="43232" actId="1076"/>
          <ac:grpSpMkLst>
            <pc:docMk/>
            <pc:sldMk cId="1014060731" sldId="421"/>
            <ac:grpSpMk id="44" creationId="{E3ADD5DA-3DBA-4D2E-8E63-9051E4B2C3D6}"/>
          </ac:grpSpMkLst>
        </pc:grpChg>
        <pc:grpChg chg="add mod">
          <ac:chgData name="Minesh Patel" userId="a66d4990ec83ac90" providerId="LiveId" clId="{B97F8FE2-9461-4CFE-A336-39272FD5B119}" dt="2021-09-21T09:59:34.593" v="43231"/>
          <ac:grpSpMkLst>
            <pc:docMk/>
            <pc:sldMk cId="1014060731" sldId="421"/>
            <ac:grpSpMk id="66" creationId="{0FA7A7D3-2E42-49D1-8425-69F49FF6B8E9}"/>
          </ac:grpSpMkLst>
        </pc:grpChg>
      </pc:sldChg>
      <pc:sldChg chg="addSp modSp add mod">
        <pc:chgData name="Minesh Patel" userId="a66d4990ec83ac90" providerId="LiveId" clId="{B97F8FE2-9461-4CFE-A336-39272FD5B119}" dt="2021-09-21T10:03:31.263" v="43275"/>
        <pc:sldMkLst>
          <pc:docMk/>
          <pc:sldMk cId="1456555615" sldId="422"/>
        </pc:sldMkLst>
        <pc:spChg chg="mod">
          <ac:chgData name="Minesh Patel" userId="a66d4990ec83ac90" providerId="LiveId" clId="{B97F8FE2-9461-4CFE-A336-39272FD5B119}" dt="2021-09-21T09:42:41.302" v="43020" actId="2711"/>
          <ac:spMkLst>
            <pc:docMk/>
            <pc:sldMk cId="1456555615" sldId="422"/>
            <ac:spMk id="2" creationId="{00000000-0000-0000-0000-000000000000}"/>
          </ac:spMkLst>
        </pc:spChg>
        <pc:spChg chg="mod">
          <ac:chgData name="Minesh Patel" userId="a66d4990ec83ac90" providerId="LiveId" clId="{B97F8FE2-9461-4CFE-A336-39272FD5B119}" dt="2021-09-21T09:42:41.302" v="43020" actId="2711"/>
          <ac:spMkLst>
            <pc:docMk/>
            <pc:sldMk cId="1456555615" sldId="422"/>
            <ac:spMk id="3" creationId="{1568EFD1-DB44-4150-850D-BBF67016985B}"/>
          </ac:spMkLst>
        </pc:spChg>
        <pc:spChg chg="mod">
          <ac:chgData name="Minesh Patel" userId="a66d4990ec83ac90" providerId="LiveId" clId="{B97F8FE2-9461-4CFE-A336-39272FD5B119}" dt="2021-09-21T09:42:41.302" v="43020" actId="2711"/>
          <ac:spMkLst>
            <pc:docMk/>
            <pc:sldMk cId="1456555615" sldId="422"/>
            <ac:spMk id="4" creationId="{5E2FF22B-3DFB-407D-9EE5-8BA4D547C8B4}"/>
          </ac:spMkLst>
        </pc:spChg>
        <pc:spChg chg="mod">
          <ac:chgData name="Minesh Patel" userId="a66d4990ec83ac90" providerId="LiveId" clId="{B97F8FE2-9461-4CFE-A336-39272FD5B119}" dt="2021-09-21T09:42:41.302" v="43020" actId="2711"/>
          <ac:spMkLst>
            <pc:docMk/>
            <pc:sldMk cId="1456555615" sldId="422"/>
            <ac:spMk id="5" creationId="{BE744CD1-D43B-492A-B25B-9238E604165B}"/>
          </ac:spMkLst>
        </pc:spChg>
        <pc:spChg chg="mod">
          <ac:chgData name="Minesh Patel" userId="a66d4990ec83ac90" providerId="LiveId" clId="{B97F8FE2-9461-4CFE-A336-39272FD5B119}" dt="2021-09-21T09:42:41.302" v="43020" actId="2711"/>
          <ac:spMkLst>
            <pc:docMk/>
            <pc:sldMk cId="1456555615" sldId="422"/>
            <ac:spMk id="6" creationId="{44B6803E-9732-436A-BA63-3B38A6AEC35F}"/>
          </ac:spMkLst>
        </pc:spChg>
        <pc:spChg chg="mod">
          <ac:chgData name="Minesh Patel" userId="a66d4990ec83ac90" providerId="LiveId" clId="{B97F8FE2-9461-4CFE-A336-39272FD5B119}" dt="2021-09-21T09:42:41.302" v="43020" actId="2711"/>
          <ac:spMkLst>
            <pc:docMk/>
            <pc:sldMk cId="1456555615" sldId="422"/>
            <ac:spMk id="7" creationId="{3F074243-D206-4766-B2FA-75C31407F51A}"/>
          </ac:spMkLst>
        </pc:spChg>
        <pc:spChg chg="mod">
          <ac:chgData name="Minesh Patel" userId="a66d4990ec83ac90" providerId="LiveId" clId="{B97F8FE2-9461-4CFE-A336-39272FD5B119}" dt="2021-09-21T09:42:41.302" v="43020" actId="2711"/>
          <ac:spMkLst>
            <pc:docMk/>
            <pc:sldMk cId="1456555615" sldId="422"/>
            <ac:spMk id="8" creationId="{5103C8C6-59BD-4DDB-90C4-4B529A55CCE0}"/>
          </ac:spMkLst>
        </pc:spChg>
        <pc:spChg chg="mod">
          <ac:chgData name="Minesh Patel" userId="a66d4990ec83ac90" providerId="LiveId" clId="{B97F8FE2-9461-4CFE-A336-39272FD5B119}" dt="2021-09-21T09:42:41.302" v="43020" actId="2711"/>
          <ac:spMkLst>
            <pc:docMk/>
            <pc:sldMk cId="1456555615" sldId="422"/>
            <ac:spMk id="12" creationId="{16F0E8DF-F625-4A8C-8159-DA4D89B7FAB4}"/>
          </ac:spMkLst>
        </pc:spChg>
        <pc:spChg chg="mod">
          <ac:chgData name="Minesh Patel" userId="a66d4990ec83ac90" providerId="LiveId" clId="{B97F8FE2-9461-4CFE-A336-39272FD5B119}" dt="2021-09-21T09:42:41.302" v="43020" actId="2711"/>
          <ac:spMkLst>
            <pc:docMk/>
            <pc:sldMk cId="1456555615" sldId="422"/>
            <ac:spMk id="13" creationId="{E8771549-3A46-47CF-A952-C31E272DF7A6}"/>
          </ac:spMkLst>
        </pc:spChg>
        <pc:spChg chg="mod">
          <ac:chgData name="Minesh Patel" userId="a66d4990ec83ac90" providerId="LiveId" clId="{B97F8FE2-9461-4CFE-A336-39272FD5B119}" dt="2021-09-21T09:42:41.302" v="43020" actId="2711"/>
          <ac:spMkLst>
            <pc:docMk/>
            <pc:sldMk cId="1456555615" sldId="422"/>
            <ac:spMk id="14" creationId="{7D964F94-B162-4962-AD42-D6E40A2EFE09}"/>
          </ac:spMkLst>
        </pc:spChg>
        <pc:spChg chg="mod">
          <ac:chgData name="Minesh Patel" userId="a66d4990ec83ac90" providerId="LiveId" clId="{B97F8FE2-9461-4CFE-A336-39272FD5B119}" dt="2021-09-21T09:42:41.302" v="43020" actId="2711"/>
          <ac:spMkLst>
            <pc:docMk/>
            <pc:sldMk cId="1456555615" sldId="422"/>
            <ac:spMk id="15" creationId="{2888070E-262A-4FEE-91C5-CA3523E3D530}"/>
          </ac:spMkLst>
        </pc:spChg>
        <pc:spChg chg="mod">
          <ac:chgData name="Minesh Patel" userId="a66d4990ec83ac90" providerId="LiveId" clId="{B97F8FE2-9461-4CFE-A336-39272FD5B119}" dt="2021-09-21T09:42:41.302" v="43020" actId="2711"/>
          <ac:spMkLst>
            <pc:docMk/>
            <pc:sldMk cId="1456555615" sldId="422"/>
            <ac:spMk id="16" creationId="{79DCBE7D-F930-4134-85D6-6F195A8D4C51}"/>
          </ac:spMkLst>
        </pc:spChg>
        <pc:spChg chg="mod">
          <ac:chgData name="Minesh Patel" userId="a66d4990ec83ac90" providerId="LiveId" clId="{B97F8FE2-9461-4CFE-A336-39272FD5B119}" dt="2021-09-21T09:42:41.302" v="43020" actId="2711"/>
          <ac:spMkLst>
            <pc:docMk/>
            <pc:sldMk cId="1456555615" sldId="422"/>
            <ac:spMk id="19" creationId="{D10D789D-C1E5-4468-978E-6A700E9BA582}"/>
          </ac:spMkLst>
        </pc:spChg>
        <pc:spChg chg="mod">
          <ac:chgData name="Minesh Patel" userId="a66d4990ec83ac90" providerId="LiveId" clId="{B97F8FE2-9461-4CFE-A336-39272FD5B119}" dt="2021-09-21T09:42:41.302" v="43020" actId="2711"/>
          <ac:spMkLst>
            <pc:docMk/>
            <pc:sldMk cId="1456555615" sldId="422"/>
            <ac:spMk id="20" creationId="{F09AE5AD-19A0-47CF-B8BC-FD9B26C22CF9}"/>
          </ac:spMkLst>
        </pc:spChg>
        <pc:spChg chg="mod">
          <ac:chgData name="Minesh Patel" userId="a66d4990ec83ac90" providerId="LiveId" clId="{B97F8FE2-9461-4CFE-A336-39272FD5B119}" dt="2021-09-21T09:42:41.302" v="43020" actId="2711"/>
          <ac:spMkLst>
            <pc:docMk/>
            <pc:sldMk cId="1456555615" sldId="422"/>
            <ac:spMk id="21" creationId="{D8AFD28C-AC06-4EAF-97D5-60A6173F1D1C}"/>
          </ac:spMkLst>
        </pc:spChg>
        <pc:spChg chg="mod">
          <ac:chgData name="Minesh Patel" userId="a66d4990ec83ac90" providerId="LiveId" clId="{B97F8FE2-9461-4CFE-A336-39272FD5B119}" dt="2021-09-21T09:42:41.302" v="43020" actId="2711"/>
          <ac:spMkLst>
            <pc:docMk/>
            <pc:sldMk cId="1456555615" sldId="422"/>
            <ac:spMk id="26" creationId="{466BE35B-DE81-4DA0-8447-70D007FE077F}"/>
          </ac:spMkLst>
        </pc:spChg>
        <pc:spChg chg="mod">
          <ac:chgData name="Minesh Patel" userId="a66d4990ec83ac90" providerId="LiveId" clId="{B97F8FE2-9461-4CFE-A336-39272FD5B119}" dt="2021-09-21T09:42:41.302" v="43020" actId="2711"/>
          <ac:spMkLst>
            <pc:docMk/>
            <pc:sldMk cId="1456555615" sldId="422"/>
            <ac:spMk id="28" creationId="{D122A07F-B7D5-4729-B990-5E993D54AF1C}"/>
          </ac:spMkLst>
        </pc:spChg>
        <pc:spChg chg="mod">
          <ac:chgData name="Minesh Patel" userId="a66d4990ec83ac90" providerId="LiveId" clId="{B97F8FE2-9461-4CFE-A336-39272FD5B119}" dt="2021-09-21T09:42:41.302" v="43020" actId="2711"/>
          <ac:spMkLst>
            <pc:docMk/>
            <pc:sldMk cId="1456555615" sldId="422"/>
            <ac:spMk id="30" creationId="{02488C83-B852-468C-AC46-C15FB7F88128}"/>
          </ac:spMkLst>
        </pc:spChg>
        <pc:spChg chg="mod">
          <ac:chgData name="Minesh Patel" userId="a66d4990ec83ac90" providerId="LiveId" clId="{B97F8FE2-9461-4CFE-A336-39272FD5B119}" dt="2021-09-21T09:42:41.302" v="43020" actId="2711"/>
          <ac:spMkLst>
            <pc:docMk/>
            <pc:sldMk cId="1456555615" sldId="422"/>
            <ac:spMk id="33" creationId="{12555188-AFB1-4806-97F7-2BA7ACDEEFB0}"/>
          </ac:spMkLst>
        </pc:spChg>
        <pc:spChg chg="mod">
          <ac:chgData name="Minesh Patel" userId="a66d4990ec83ac90" providerId="LiveId" clId="{B97F8FE2-9461-4CFE-A336-39272FD5B119}" dt="2021-09-21T09:42:41.302" v="43020" actId="2711"/>
          <ac:spMkLst>
            <pc:docMk/>
            <pc:sldMk cId="1456555615" sldId="422"/>
            <ac:spMk id="34" creationId="{65CA7C1B-9D07-4D6B-83EB-EE3E440F8C0A}"/>
          </ac:spMkLst>
        </pc:spChg>
        <pc:spChg chg="mod">
          <ac:chgData name="Minesh Patel" userId="a66d4990ec83ac90" providerId="LiveId" clId="{B97F8FE2-9461-4CFE-A336-39272FD5B119}" dt="2021-09-21T10:03:31.263" v="43275"/>
          <ac:spMkLst>
            <pc:docMk/>
            <pc:sldMk cId="1456555615" sldId="422"/>
            <ac:spMk id="36" creationId="{DE82872E-E888-4B3B-AC90-FB7C57F11CF5}"/>
          </ac:spMkLst>
        </pc:spChg>
        <pc:spChg chg="mod">
          <ac:chgData name="Minesh Patel" userId="a66d4990ec83ac90" providerId="LiveId" clId="{B97F8FE2-9461-4CFE-A336-39272FD5B119}" dt="2021-09-21T10:03:31.263" v="43275"/>
          <ac:spMkLst>
            <pc:docMk/>
            <pc:sldMk cId="1456555615" sldId="422"/>
            <ac:spMk id="37" creationId="{4752E3FE-CB3F-4DC6-9FAE-D122012FDC07}"/>
          </ac:spMkLst>
        </pc:spChg>
        <pc:spChg chg="mod">
          <ac:chgData name="Minesh Patel" userId="a66d4990ec83ac90" providerId="LiveId" clId="{B97F8FE2-9461-4CFE-A336-39272FD5B119}" dt="2021-09-21T10:03:31.263" v="43275"/>
          <ac:spMkLst>
            <pc:docMk/>
            <pc:sldMk cId="1456555615" sldId="422"/>
            <ac:spMk id="38" creationId="{D0F37CA7-2A46-4279-9335-10C8D731C320}"/>
          </ac:spMkLst>
        </pc:spChg>
        <pc:spChg chg="mod">
          <ac:chgData name="Minesh Patel" userId="a66d4990ec83ac90" providerId="LiveId" clId="{B97F8FE2-9461-4CFE-A336-39272FD5B119}" dt="2021-09-21T09:42:41.302" v="43020" actId="2711"/>
          <ac:spMkLst>
            <pc:docMk/>
            <pc:sldMk cId="1456555615" sldId="422"/>
            <ac:spMk id="39" creationId="{F17800CB-982B-4F47-B184-E0614C6EFA0F}"/>
          </ac:spMkLst>
        </pc:spChg>
        <pc:spChg chg="mod">
          <ac:chgData name="Minesh Patel" userId="a66d4990ec83ac90" providerId="LiveId" clId="{B97F8FE2-9461-4CFE-A336-39272FD5B119}" dt="2021-09-21T09:42:41.302" v="43020" actId="2711"/>
          <ac:spMkLst>
            <pc:docMk/>
            <pc:sldMk cId="1456555615" sldId="422"/>
            <ac:spMk id="41" creationId="{8D12E685-00B0-455E-8B79-91E707912CBA}"/>
          </ac:spMkLst>
        </pc:spChg>
        <pc:spChg chg="mod">
          <ac:chgData name="Minesh Patel" userId="a66d4990ec83ac90" providerId="LiveId" clId="{B97F8FE2-9461-4CFE-A336-39272FD5B119}" dt="2021-09-21T10:03:31.263" v="43275"/>
          <ac:spMkLst>
            <pc:docMk/>
            <pc:sldMk cId="1456555615" sldId="422"/>
            <ac:spMk id="42" creationId="{5D041DD3-2B4C-47FB-87FA-4780E014F3DB}"/>
          </ac:spMkLst>
        </pc:spChg>
        <pc:spChg chg="mod">
          <ac:chgData name="Minesh Patel" userId="a66d4990ec83ac90" providerId="LiveId" clId="{B97F8FE2-9461-4CFE-A336-39272FD5B119}" dt="2021-09-21T10:03:31.263" v="43275"/>
          <ac:spMkLst>
            <pc:docMk/>
            <pc:sldMk cId="1456555615" sldId="422"/>
            <ac:spMk id="44" creationId="{25410E38-A712-4ECC-A3DD-5C861554BE5A}"/>
          </ac:spMkLst>
        </pc:spChg>
        <pc:spChg chg="mod">
          <ac:chgData name="Minesh Patel" userId="a66d4990ec83ac90" providerId="LiveId" clId="{B97F8FE2-9461-4CFE-A336-39272FD5B119}" dt="2021-09-21T09:42:41.302" v="43020" actId="2711"/>
          <ac:spMkLst>
            <pc:docMk/>
            <pc:sldMk cId="1456555615" sldId="422"/>
            <ac:spMk id="65" creationId="{052FE41C-2653-44F9-88C7-E9C45FA75455}"/>
          </ac:spMkLst>
        </pc:spChg>
        <pc:grpChg chg="add mod">
          <ac:chgData name="Minesh Patel" userId="a66d4990ec83ac90" providerId="LiveId" clId="{B97F8FE2-9461-4CFE-A336-39272FD5B119}" dt="2021-09-21T10:03:31.263" v="43275"/>
          <ac:grpSpMkLst>
            <pc:docMk/>
            <pc:sldMk cId="1456555615" sldId="422"/>
            <ac:grpSpMk id="35" creationId="{7D73C39D-99A5-4E41-82A7-52EE57FCB33D}"/>
          </ac:grpSpMkLst>
        </pc:grpChg>
      </pc:sldChg>
      <pc:sldChg chg="addSp delSp modSp add mod">
        <pc:chgData name="Minesh Patel" userId="a66d4990ec83ac90" providerId="LiveId" clId="{B97F8FE2-9461-4CFE-A336-39272FD5B119}" dt="2021-09-21T10:03:26.754" v="43273"/>
        <pc:sldMkLst>
          <pc:docMk/>
          <pc:sldMk cId="3910073773" sldId="423"/>
        </pc:sldMkLst>
        <pc:spChg chg="mod">
          <ac:chgData name="Minesh Patel" userId="a66d4990ec83ac90" providerId="LiveId" clId="{B97F8FE2-9461-4CFE-A336-39272FD5B119}" dt="2021-09-21T09:42:28.150" v="43018" actId="2711"/>
          <ac:spMkLst>
            <pc:docMk/>
            <pc:sldMk cId="3910073773" sldId="423"/>
            <ac:spMk id="2" creationId="{00000000-0000-0000-0000-000000000000}"/>
          </ac:spMkLst>
        </pc:spChg>
        <pc:spChg chg="mod">
          <ac:chgData name="Minesh Patel" userId="a66d4990ec83ac90" providerId="LiveId" clId="{B97F8FE2-9461-4CFE-A336-39272FD5B119}" dt="2021-09-21T09:42:28.150" v="43018" actId="2711"/>
          <ac:spMkLst>
            <pc:docMk/>
            <pc:sldMk cId="3910073773" sldId="423"/>
            <ac:spMk id="4" creationId="{0DFF1722-AF97-4E58-875A-6EA02082B613}"/>
          </ac:spMkLst>
        </pc:spChg>
        <pc:spChg chg="del mod">
          <ac:chgData name="Minesh Patel" userId="a66d4990ec83ac90" providerId="LiveId" clId="{B97F8FE2-9461-4CFE-A336-39272FD5B119}" dt="2021-09-21T10:03:26.376" v="43272" actId="478"/>
          <ac:spMkLst>
            <pc:docMk/>
            <pc:sldMk cId="3910073773" sldId="423"/>
            <ac:spMk id="8" creationId="{5103C8C6-59BD-4DDB-90C4-4B529A55CCE0}"/>
          </ac:spMkLst>
        </pc:spChg>
        <pc:spChg chg="mod">
          <ac:chgData name="Minesh Patel" userId="a66d4990ec83ac90" providerId="LiveId" clId="{B97F8FE2-9461-4CFE-A336-39272FD5B119}" dt="2021-09-21T09:42:28.150" v="43018" actId="2711"/>
          <ac:spMkLst>
            <pc:docMk/>
            <pc:sldMk cId="3910073773" sldId="423"/>
            <ac:spMk id="32" creationId="{AA961898-A895-4DA8-AFD1-4C7689BB6BF6}"/>
          </ac:spMkLst>
        </pc:spChg>
        <pc:spChg chg="mod">
          <ac:chgData name="Minesh Patel" userId="a66d4990ec83ac90" providerId="LiveId" clId="{B97F8FE2-9461-4CFE-A336-39272FD5B119}" dt="2021-09-21T09:42:28.150" v="43018" actId="2711"/>
          <ac:spMkLst>
            <pc:docMk/>
            <pc:sldMk cId="3910073773" sldId="423"/>
            <ac:spMk id="37" creationId="{20094E5A-3C0F-47EE-90A6-BDFB3B3038BA}"/>
          </ac:spMkLst>
        </pc:spChg>
        <pc:spChg chg="mod">
          <ac:chgData name="Minesh Patel" userId="a66d4990ec83ac90" providerId="LiveId" clId="{B97F8FE2-9461-4CFE-A336-39272FD5B119}" dt="2021-09-21T09:42:28.150" v="43018" actId="2711"/>
          <ac:spMkLst>
            <pc:docMk/>
            <pc:sldMk cId="3910073773" sldId="423"/>
            <ac:spMk id="38" creationId="{A3F93E46-B8BF-4B64-8ECC-334675CAE30E}"/>
          </ac:spMkLst>
        </pc:spChg>
        <pc:spChg chg="mod">
          <ac:chgData name="Minesh Patel" userId="a66d4990ec83ac90" providerId="LiveId" clId="{B97F8FE2-9461-4CFE-A336-39272FD5B119}" dt="2021-09-21T10:03:26.754" v="43273"/>
          <ac:spMkLst>
            <pc:docMk/>
            <pc:sldMk cId="3910073773" sldId="423"/>
            <ac:spMk id="40" creationId="{AE98B09F-5860-4574-A2CC-26135986AAA5}"/>
          </ac:spMkLst>
        </pc:spChg>
        <pc:spChg chg="mod">
          <ac:chgData name="Minesh Patel" userId="a66d4990ec83ac90" providerId="LiveId" clId="{B97F8FE2-9461-4CFE-A336-39272FD5B119}" dt="2021-09-21T10:03:26.754" v="43273"/>
          <ac:spMkLst>
            <pc:docMk/>
            <pc:sldMk cId="3910073773" sldId="423"/>
            <ac:spMk id="41" creationId="{64913C45-3BCD-43D5-B3C4-FE63D0A7E892}"/>
          </ac:spMkLst>
        </pc:spChg>
        <pc:spChg chg="mod">
          <ac:chgData name="Minesh Patel" userId="a66d4990ec83ac90" providerId="LiveId" clId="{B97F8FE2-9461-4CFE-A336-39272FD5B119}" dt="2021-09-21T10:03:26.754" v="43273"/>
          <ac:spMkLst>
            <pc:docMk/>
            <pc:sldMk cId="3910073773" sldId="423"/>
            <ac:spMk id="42" creationId="{70AD1660-A5C0-4CDA-9635-64B82D958DFC}"/>
          </ac:spMkLst>
        </pc:spChg>
        <pc:spChg chg="mod">
          <ac:chgData name="Minesh Patel" userId="a66d4990ec83ac90" providerId="LiveId" clId="{B97F8FE2-9461-4CFE-A336-39272FD5B119}" dt="2021-09-21T10:03:26.754" v="43273"/>
          <ac:spMkLst>
            <pc:docMk/>
            <pc:sldMk cId="3910073773" sldId="423"/>
            <ac:spMk id="43" creationId="{09DC06D1-8992-4EEC-87A0-0CA513AD1BDF}"/>
          </ac:spMkLst>
        </pc:spChg>
        <pc:spChg chg="mod">
          <ac:chgData name="Minesh Patel" userId="a66d4990ec83ac90" providerId="LiveId" clId="{B97F8FE2-9461-4CFE-A336-39272FD5B119}" dt="2021-09-21T09:42:28.150" v="43018" actId="2711"/>
          <ac:spMkLst>
            <pc:docMk/>
            <pc:sldMk cId="3910073773" sldId="423"/>
            <ac:spMk id="44" creationId="{9F30B25C-16A4-4CB3-8A15-778F2435355D}"/>
          </ac:spMkLst>
        </pc:spChg>
        <pc:spChg chg="mod">
          <ac:chgData name="Minesh Patel" userId="a66d4990ec83ac90" providerId="LiveId" clId="{B97F8FE2-9461-4CFE-A336-39272FD5B119}" dt="2021-09-21T09:42:28.150" v="43018" actId="2711"/>
          <ac:spMkLst>
            <pc:docMk/>
            <pc:sldMk cId="3910073773" sldId="423"/>
            <ac:spMk id="45" creationId="{F9336035-FE84-4D23-9025-4C3A351174CE}"/>
          </ac:spMkLst>
        </pc:spChg>
        <pc:spChg chg="mod">
          <ac:chgData name="Minesh Patel" userId="a66d4990ec83ac90" providerId="LiveId" clId="{B97F8FE2-9461-4CFE-A336-39272FD5B119}" dt="2021-09-21T10:03:26.754" v="43273"/>
          <ac:spMkLst>
            <pc:docMk/>
            <pc:sldMk cId="3910073773" sldId="423"/>
            <ac:spMk id="46" creationId="{4F663295-2FA5-4177-A049-5B077BA279E4}"/>
          </ac:spMkLst>
        </pc:spChg>
        <pc:spChg chg="mod">
          <ac:chgData name="Minesh Patel" userId="a66d4990ec83ac90" providerId="LiveId" clId="{B97F8FE2-9461-4CFE-A336-39272FD5B119}" dt="2021-09-21T09:42:28.150" v="43018" actId="2711"/>
          <ac:spMkLst>
            <pc:docMk/>
            <pc:sldMk cId="3910073773" sldId="423"/>
            <ac:spMk id="48" creationId="{3FBF25F1-6367-4B50-9BFE-7CB3671B8867}"/>
          </ac:spMkLst>
        </pc:spChg>
        <pc:spChg chg="mod">
          <ac:chgData name="Minesh Patel" userId="a66d4990ec83ac90" providerId="LiveId" clId="{B97F8FE2-9461-4CFE-A336-39272FD5B119}" dt="2021-09-21T09:42:28.150" v="43018" actId="2711"/>
          <ac:spMkLst>
            <pc:docMk/>
            <pc:sldMk cId="3910073773" sldId="423"/>
            <ac:spMk id="52" creationId="{8C3C5EA2-993B-4C5E-9591-2D51A51341E0}"/>
          </ac:spMkLst>
        </pc:spChg>
        <pc:spChg chg="mod">
          <ac:chgData name="Minesh Patel" userId="a66d4990ec83ac90" providerId="LiveId" clId="{B97F8FE2-9461-4CFE-A336-39272FD5B119}" dt="2021-09-21T09:42:28.150" v="43018" actId="2711"/>
          <ac:spMkLst>
            <pc:docMk/>
            <pc:sldMk cId="3910073773" sldId="423"/>
            <ac:spMk id="53" creationId="{DA8413BD-2F3C-4C01-9530-099164FD7FB7}"/>
          </ac:spMkLst>
        </pc:spChg>
        <pc:spChg chg="mod">
          <ac:chgData name="Minesh Patel" userId="a66d4990ec83ac90" providerId="LiveId" clId="{B97F8FE2-9461-4CFE-A336-39272FD5B119}" dt="2021-09-21T09:42:28.150" v="43018" actId="2711"/>
          <ac:spMkLst>
            <pc:docMk/>
            <pc:sldMk cId="3910073773" sldId="423"/>
            <ac:spMk id="54" creationId="{05FD0933-71AE-479E-B89D-AFFDFDEBD2FB}"/>
          </ac:spMkLst>
        </pc:spChg>
        <pc:spChg chg="mod">
          <ac:chgData name="Minesh Patel" userId="a66d4990ec83ac90" providerId="LiveId" clId="{B97F8FE2-9461-4CFE-A336-39272FD5B119}" dt="2021-09-21T09:42:28.150" v="43018" actId="2711"/>
          <ac:spMkLst>
            <pc:docMk/>
            <pc:sldMk cId="3910073773" sldId="423"/>
            <ac:spMk id="55" creationId="{65DAA597-C096-409E-B574-85671BB3313D}"/>
          </ac:spMkLst>
        </pc:spChg>
        <pc:spChg chg="mod">
          <ac:chgData name="Minesh Patel" userId="a66d4990ec83ac90" providerId="LiveId" clId="{B97F8FE2-9461-4CFE-A336-39272FD5B119}" dt="2021-09-21T09:42:28.150" v="43018" actId="2711"/>
          <ac:spMkLst>
            <pc:docMk/>
            <pc:sldMk cId="3910073773" sldId="423"/>
            <ac:spMk id="56" creationId="{AEDB3BDC-67CB-4AEA-B8FD-F4423AE4D160}"/>
          </ac:spMkLst>
        </pc:spChg>
        <pc:spChg chg="mod">
          <ac:chgData name="Minesh Patel" userId="a66d4990ec83ac90" providerId="LiveId" clId="{B97F8FE2-9461-4CFE-A336-39272FD5B119}" dt="2021-09-21T09:42:28.150" v="43018" actId="2711"/>
          <ac:spMkLst>
            <pc:docMk/>
            <pc:sldMk cId="3910073773" sldId="423"/>
            <ac:spMk id="65" creationId="{052FE41C-2653-44F9-88C7-E9C45FA75455}"/>
          </ac:spMkLst>
        </pc:spChg>
        <pc:spChg chg="mod">
          <ac:chgData name="Minesh Patel" userId="a66d4990ec83ac90" providerId="LiveId" clId="{B97F8FE2-9461-4CFE-A336-39272FD5B119}" dt="2021-09-21T09:42:28.150" v="43018" actId="2711"/>
          <ac:spMkLst>
            <pc:docMk/>
            <pc:sldMk cId="3910073773" sldId="423"/>
            <ac:spMk id="76" creationId="{6EE936A9-7DF3-4D7E-A5B4-5B537AF680F4}"/>
          </ac:spMkLst>
        </pc:spChg>
        <pc:spChg chg="mod">
          <ac:chgData name="Minesh Patel" userId="a66d4990ec83ac90" providerId="LiveId" clId="{B97F8FE2-9461-4CFE-A336-39272FD5B119}" dt="2021-09-21T09:42:28.150" v="43018" actId="2711"/>
          <ac:spMkLst>
            <pc:docMk/>
            <pc:sldMk cId="3910073773" sldId="423"/>
            <ac:spMk id="77" creationId="{4EDC5372-B64A-4704-9735-96D158AD41D1}"/>
          </ac:spMkLst>
        </pc:spChg>
        <pc:spChg chg="mod">
          <ac:chgData name="Minesh Patel" userId="a66d4990ec83ac90" providerId="LiveId" clId="{B97F8FE2-9461-4CFE-A336-39272FD5B119}" dt="2021-09-21T09:42:28.150" v="43018" actId="2711"/>
          <ac:spMkLst>
            <pc:docMk/>
            <pc:sldMk cId="3910073773" sldId="423"/>
            <ac:spMk id="78" creationId="{FB43395B-F1BD-4D26-939D-51C8CC07DB72}"/>
          </ac:spMkLst>
        </pc:spChg>
        <pc:spChg chg="mod">
          <ac:chgData name="Minesh Patel" userId="a66d4990ec83ac90" providerId="LiveId" clId="{B97F8FE2-9461-4CFE-A336-39272FD5B119}" dt="2021-09-21T09:42:28.150" v="43018" actId="2711"/>
          <ac:spMkLst>
            <pc:docMk/>
            <pc:sldMk cId="3910073773" sldId="423"/>
            <ac:spMk id="82" creationId="{3E3BABDA-10AD-4965-8F86-A979DF2A256F}"/>
          </ac:spMkLst>
        </pc:spChg>
        <pc:spChg chg="mod">
          <ac:chgData name="Minesh Patel" userId="a66d4990ec83ac90" providerId="LiveId" clId="{B97F8FE2-9461-4CFE-A336-39272FD5B119}" dt="2021-09-21T09:42:28.150" v="43018" actId="2711"/>
          <ac:spMkLst>
            <pc:docMk/>
            <pc:sldMk cId="3910073773" sldId="423"/>
            <ac:spMk id="83" creationId="{C8A267C0-924E-4154-B593-99F11B4255ED}"/>
          </ac:spMkLst>
        </pc:spChg>
        <pc:spChg chg="mod">
          <ac:chgData name="Minesh Patel" userId="a66d4990ec83ac90" providerId="LiveId" clId="{B97F8FE2-9461-4CFE-A336-39272FD5B119}" dt="2021-09-21T09:42:28.150" v="43018" actId="2711"/>
          <ac:spMkLst>
            <pc:docMk/>
            <pc:sldMk cId="3910073773" sldId="423"/>
            <ac:spMk id="84" creationId="{44CE505C-0707-4DB0-8136-BF6EDB944F72}"/>
          </ac:spMkLst>
        </pc:spChg>
        <pc:spChg chg="mod">
          <ac:chgData name="Minesh Patel" userId="a66d4990ec83ac90" providerId="LiveId" clId="{B97F8FE2-9461-4CFE-A336-39272FD5B119}" dt="2021-09-21T09:42:28.150" v="43018" actId="2711"/>
          <ac:spMkLst>
            <pc:docMk/>
            <pc:sldMk cId="3910073773" sldId="423"/>
            <ac:spMk id="85" creationId="{47C10F97-0A61-4101-910B-372FD60730BB}"/>
          </ac:spMkLst>
        </pc:spChg>
        <pc:spChg chg="mod">
          <ac:chgData name="Minesh Patel" userId="a66d4990ec83ac90" providerId="LiveId" clId="{B97F8FE2-9461-4CFE-A336-39272FD5B119}" dt="2021-09-21T09:42:28.150" v="43018" actId="2711"/>
          <ac:spMkLst>
            <pc:docMk/>
            <pc:sldMk cId="3910073773" sldId="423"/>
            <ac:spMk id="86" creationId="{540071D8-2D53-4EC9-889A-303E899B766F}"/>
          </ac:spMkLst>
        </pc:spChg>
        <pc:grpChg chg="mod">
          <ac:chgData name="Minesh Patel" userId="a66d4990ec83ac90" providerId="LiveId" clId="{B97F8FE2-9461-4CFE-A336-39272FD5B119}" dt="2021-09-21T09:42:28.150" v="43018" actId="2711"/>
          <ac:grpSpMkLst>
            <pc:docMk/>
            <pc:sldMk cId="3910073773" sldId="423"/>
            <ac:grpSpMk id="3" creationId="{BD0351D9-3492-4938-A612-7D4280483AA1}"/>
          </ac:grpSpMkLst>
        </pc:grpChg>
        <pc:grpChg chg="mod">
          <ac:chgData name="Minesh Patel" userId="a66d4990ec83ac90" providerId="LiveId" clId="{B97F8FE2-9461-4CFE-A336-39272FD5B119}" dt="2021-09-21T09:42:28.150" v="43018" actId="2711"/>
          <ac:grpSpMkLst>
            <pc:docMk/>
            <pc:sldMk cId="3910073773" sldId="423"/>
            <ac:grpSpMk id="6" creationId="{DE470AE8-701B-4B3B-BD4E-99E3016BCD62}"/>
          </ac:grpSpMkLst>
        </pc:grpChg>
        <pc:grpChg chg="add mod">
          <ac:chgData name="Minesh Patel" userId="a66d4990ec83ac90" providerId="LiveId" clId="{B97F8FE2-9461-4CFE-A336-39272FD5B119}" dt="2021-09-21T10:03:26.754" v="43273"/>
          <ac:grpSpMkLst>
            <pc:docMk/>
            <pc:sldMk cId="3910073773" sldId="423"/>
            <ac:grpSpMk id="39" creationId="{6D0C7B2B-C4EF-4B77-B8A3-AA6DDADF1DDD}"/>
          </ac:grpSpMkLst>
        </pc:grpChg>
        <pc:graphicFrameChg chg="mod">
          <ac:chgData name="Minesh Patel" userId="a66d4990ec83ac90" providerId="LiveId" clId="{B97F8FE2-9461-4CFE-A336-39272FD5B119}" dt="2021-09-21T09:42:28.150" v="43018" actId="2711"/>
          <ac:graphicFrameMkLst>
            <pc:docMk/>
            <pc:sldMk cId="3910073773" sldId="423"/>
            <ac:graphicFrameMk id="49" creationId="{63C8E81A-4EA0-4170-AE02-4A4E67646DCC}"/>
          </ac:graphicFrameMkLst>
        </pc:graphicFrameChg>
        <pc:graphicFrameChg chg="mod">
          <ac:chgData name="Minesh Patel" userId="a66d4990ec83ac90" providerId="LiveId" clId="{B97F8FE2-9461-4CFE-A336-39272FD5B119}" dt="2021-09-21T09:42:28.150" v="43018" actId="2711"/>
          <ac:graphicFrameMkLst>
            <pc:docMk/>
            <pc:sldMk cId="3910073773" sldId="423"/>
            <ac:graphicFrameMk id="50" creationId="{57D01F82-BA24-4C17-9591-EEB2EC8AF6DC}"/>
          </ac:graphicFrameMkLst>
        </pc:graphicFrameChg>
        <pc:graphicFrameChg chg="mod">
          <ac:chgData name="Minesh Patel" userId="a66d4990ec83ac90" providerId="LiveId" clId="{B97F8FE2-9461-4CFE-A336-39272FD5B119}" dt="2021-09-21T09:42:28.150" v="43018" actId="2711"/>
          <ac:graphicFrameMkLst>
            <pc:docMk/>
            <pc:sldMk cId="3910073773" sldId="423"/>
            <ac:graphicFrameMk id="51" creationId="{A2592108-8DEB-401D-98AB-028F43CFD6FD}"/>
          </ac:graphicFrameMkLst>
        </pc:graphicFrameChg>
        <pc:graphicFrameChg chg="mod">
          <ac:chgData name="Minesh Patel" userId="a66d4990ec83ac90" providerId="LiveId" clId="{B97F8FE2-9461-4CFE-A336-39272FD5B119}" dt="2021-09-21T09:42:28.150" v="43018" actId="2711"/>
          <ac:graphicFrameMkLst>
            <pc:docMk/>
            <pc:sldMk cId="3910073773" sldId="423"/>
            <ac:graphicFrameMk id="79" creationId="{3C4E78FE-5FA1-4C1E-B10F-5C42728DF03B}"/>
          </ac:graphicFrameMkLst>
        </pc:graphicFrameChg>
        <pc:graphicFrameChg chg="mod">
          <ac:chgData name="Minesh Patel" userId="a66d4990ec83ac90" providerId="LiveId" clId="{B97F8FE2-9461-4CFE-A336-39272FD5B119}" dt="2021-09-21T09:42:28.150" v="43018" actId="2711"/>
          <ac:graphicFrameMkLst>
            <pc:docMk/>
            <pc:sldMk cId="3910073773" sldId="423"/>
            <ac:graphicFrameMk id="80" creationId="{9D824598-6B51-4719-9AD1-8BEFE08A8E70}"/>
          </ac:graphicFrameMkLst>
        </pc:graphicFrameChg>
        <pc:graphicFrameChg chg="mod">
          <ac:chgData name="Minesh Patel" userId="a66d4990ec83ac90" providerId="LiveId" clId="{B97F8FE2-9461-4CFE-A336-39272FD5B119}" dt="2021-09-21T09:42:28.150" v="43018" actId="2711"/>
          <ac:graphicFrameMkLst>
            <pc:docMk/>
            <pc:sldMk cId="3910073773" sldId="423"/>
            <ac:graphicFrameMk id="81" creationId="{800E9703-CDF3-486A-A6CC-6D4667B499CC}"/>
          </ac:graphicFrameMkLst>
        </pc:graphicFrameChg>
      </pc:sldChg>
      <pc:sldChg chg="addSp modSp add mod">
        <pc:chgData name="Minesh Patel" userId="a66d4990ec83ac90" providerId="LiveId" clId="{B97F8FE2-9461-4CFE-A336-39272FD5B119}" dt="2021-09-21T10:07:21.943" v="43361"/>
        <pc:sldMkLst>
          <pc:docMk/>
          <pc:sldMk cId="2975268049" sldId="427"/>
        </pc:sldMkLst>
        <pc:spChg chg="mod">
          <ac:chgData name="Minesh Patel" userId="a66d4990ec83ac90" providerId="LiveId" clId="{B97F8FE2-9461-4CFE-A336-39272FD5B119}" dt="2021-09-21T09:29:09.113" v="42940" actId="2711"/>
          <ac:spMkLst>
            <pc:docMk/>
            <pc:sldMk cId="2975268049" sldId="427"/>
            <ac:spMk id="71" creationId="{36869BA9-ABCD-4267-9E51-890E458E70AE}"/>
          </ac:spMkLst>
        </pc:spChg>
        <pc:spChg chg="mod">
          <ac:chgData name="Minesh Patel" userId="a66d4990ec83ac90" providerId="LiveId" clId="{B97F8FE2-9461-4CFE-A336-39272FD5B119}" dt="2021-09-21T09:57:58.807" v="43202"/>
          <ac:spMkLst>
            <pc:docMk/>
            <pc:sldMk cId="2975268049" sldId="427"/>
            <ac:spMk id="78" creationId="{01E31C3B-8951-4E8B-AC86-5926C5D749CB}"/>
          </ac:spMkLst>
        </pc:spChg>
        <pc:spChg chg="mod">
          <ac:chgData name="Minesh Patel" userId="a66d4990ec83ac90" providerId="LiveId" clId="{B97F8FE2-9461-4CFE-A336-39272FD5B119}" dt="2021-09-21T09:57:58.807" v="43202"/>
          <ac:spMkLst>
            <pc:docMk/>
            <pc:sldMk cId="2975268049" sldId="427"/>
            <ac:spMk id="79" creationId="{D82B6051-8429-4872-9B7A-5DE3294C9C4F}"/>
          </ac:spMkLst>
        </pc:spChg>
        <pc:spChg chg="mod">
          <ac:chgData name="Minesh Patel" userId="a66d4990ec83ac90" providerId="LiveId" clId="{B97F8FE2-9461-4CFE-A336-39272FD5B119}" dt="2021-09-21T09:57:58.807" v="43202"/>
          <ac:spMkLst>
            <pc:docMk/>
            <pc:sldMk cId="2975268049" sldId="427"/>
            <ac:spMk id="80" creationId="{C6FCC2BD-61DA-4280-96AF-A626CD353AEA}"/>
          </ac:spMkLst>
        </pc:spChg>
        <pc:spChg chg="mod">
          <ac:chgData name="Minesh Patel" userId="a66d4990ec83ac90" providerId="LiveId" clId="{B97F8FE2-9461-4CFE-A336-39272FD5B119}" dt="2021-09-21T09:57:58.807" v="43202"/>
          <ac:spMkLst>
            <pc:docMk/>
            <pc:sldMk cId="2975268049" sldId="427"/>
            <ac:spMk id="81" creationId="{122D42CF-DB5F-4E73-A970-8670AB85B019}"/>
          </ac:spMkLst>
        </pc:spChg>
        <pc:spChg chg="mod">
          <ac:chgData name="Minesh Patel" userId="a66d4990ec83ac90" providerId="LiveId" clId="{B97F8FE2-9461-4CFE-A336-39272FD5B119}" dt="2021-09-21T09:57:58.807" v="43202"/>
          <ac:spMkLst>
            <pc:docMk/>
            <pc:sldMk cId="2975268049" sldId="427"/>
            <ac:spMk id="82" creationId="{B6A1F841-C89C-48B4-A523-A595F44D76FA}"/>
          </ac:spMkLst>
        </pc:spChg>
        <pc:spChg chg="add mod">
          <ac:chgData name="Minesh Patel" userId="a66d4990ec83ac90" providerId="LiveId" clId="{B97F8FE2-9461-4CFE-A336-39272FD5B119}" dt="2021-09-21T10:07:21.943" v="43361"/>
          <ac:spMkLst>
            <pc:docMk/>
            <pc:sldMk cId="2975268049" sldId="427"/>
            <ac:spMk id="83" creationId="{925B8D09-2733-4D29-9F3D-F2BAEFA1CE97}"/>
          </ac:spMkLst>
        </pc:spChg>
        <pc:grpChg chg="add mod">
          <ac:chgData name="Minesh Patel" userId="a66d4990ec83ac90" providerId="LiveId" clId="{B97F8FE2-9461-4CFE-A336-39272FD5B119}" dt="2021-09-21T09:57:58.807" v="43202"/>
          <ac:grpSpMkLst>
            <pc:docMk/>
            <pc:sldMk cId="2975268049" sldId="427"/>
            <ac:grpSpMk id="76" creationId="{B0EC8DB8-7BC8-4896-8E40-262E7C23BDAE}"/>
          </ac:grpSpMkLst>
        </pc:grpChg>
      </pc:sldChg>
      <pc:sldChg chg="addSp delSp modSp add mod">
        <pc:chgData name="Minesh Patel" userId="a66d4990ec83ac90" providerId="LiveId" clId="{B97F8FE2-9461-4CFE-A336-39272FD5B119}" dt="2021-09-21T10:04:34.430" v="43287" actId="1076"/>
        <pc:sldMkLst>
          <pc:docMk/>
          <pc:sldMk cId="3167450622" sldId="429"/>
        </pc:sldMkLst>
        <pc:spChg chg="mod">
          <ac:chgData name="Minesh Patel" userId="a66d4990ec83ac90" providerId="LiveId" clId="{B97F8FE2-9461-4CFE-A336-39272FD5B119}" dt="2021-09-21T09:42:47.219" v="43021" actId="2711"/>
          <ac:spMkLst>
            <pc:docMk/>
            <pc:sldMk cId="3167450622" sldId="429"/>
            <ac:spMk id="2" creationId="{00000000-0000-0000-0000-000000000000}"/>
          </ac:spMkLst>
        </pc:spChg>
        <pc:spChg chg="mod">
          <ac:chgData name="Minesh Patel" userId="a66d4990ec83ac90" providerId="LiveId" clId="{B97F8FE2-9461-4CFE-A336-39272FD5B119}" dt="2021-09-21T09:42:47.219" v="43021" actId="2711"/>
          <ac:spMkLst>
            <pc:docMk/>
            <pc:sldMk cId="3167450622" sldId="429"/>
            <ac:spMk id="3" creationId="{E684D5B1-C0D3-402C-B32E-1B95C39C0742}"/>
          </ac:spMkLst>
        </pc:spChg>
        <pc:spChg chg="mod">
          <ac:chgData name="Minesh Patel" userId="a66d4990ec83ac90" providerId="LiveId" clId="{B97F8FE2-9461-4CFE-A336-39272FD5B119}" dt="2021-09-21T09:42:47.219" v="43021" actId="2711"/>
          <ac:spMkLst>
            <pc:docMk/>
            <pc:sldMk cId="3167450622" sldId="429"/>
            <ac:spMk id="4" creationId="{E7911378-7C3F-4B67-B9FA-845A59536F34}"/>
          </ac:spMkLst>
        </pc:spChg>
        <pc:spChg chg="mod">
          <ac:chgData name="Minesh Patel" userId="a66d4990ec83ac90" providerId="LiveId" clId="{B97F8FE2-9461-4CFE-A336-39272FD5B119}" dt="2021-09-21T09:42:47.219" v="43021" actId="2711"/>
          <ac:spMkLst>
            <pc:docMk/>
            <pc:sldMk cId="3167450622" sldId="429"/>
            <ac:spMk id="23" creationId="{9AA1218E-87F0-48D2-9D83-8596A485DF8C}"/>
          </ac:spMkLst>
        </pc:spChg>
        <pc:spChg chg="mod">
          <ac:chgData name="Minesh Patel" userId="a66d4990ec83ac90" providerId="LiveId" clId="{B97F8FE2-9461-4CFE-A336-39272FD5B119}" dt="2021-09-21T09:42:47.219" v="43021" actId="2711"/>
          <ac:spMkLst>
            <pc:docMk/>
            <pc:sldMk cId="3167450622" sldId="429"/>
            <ac:spMk id="26" creationId="{873541C6-2EB6-4E96-9220-57809D16879E}"/>
          </ac:spMkLst>
        </pc:spChg>
        <pc:spChg chg="mod">
          <ac:chgData name="Minesh Patel" userId="a66d4990ec83ac90" providerId="LiveId" clId="{B97F8FE2-9461-4CFE-A336-39272FD5B119}" dt="2021-09-21T09:42:47.219" v="43021" actId="2711"/>
          <ac:spMkLst>
            <pc:docMk/>
            <pc:sldMk cId="3167450622" sldId="429"/>
            <ac:spMk id="56" creationId="{54626F70-4828-44BE-A276-F4C4583CF463}"/>
          </ac:spMkLst>
        </pc:spChg>
        <pc:spChg chg="mod">
          <ac:chgData name="Minesh Patel" userId="a66d4990ec83ac90" providerId="LiveId" clId="{B97F8FE2-9461-4CFE-A336-39272FD5B119}" dt="2021-09-21T09:42:47.219" v="43021" actId="2711"/>
          <ac:spMkLst>
            <pc:docMk/>
            <pc:sldMk cId="3167450622" sldId="429"/>
            <ac:spMk id="57" creationId="{888842B2-F65E-4BC8-AA1A-F5C3197B1518}"/>
          </ac:spMkLst>
        </pc:spChg>
        <pc:spChg chg="mod">
          <ac:chgData name="Minesh Patel" userId="a66d4990ec83ac90" providerId="LiveId" clId="{B97F8FE2-9461-4CFE-A336-39272FD5B119}" dt="2021-09-21T09:42:47.219" v="43021" actId="2711"/>
          <ac:spMkLst>
            <pc:docMk/>
            <pc:sldMk cId="3167450622" sldId="429"/>
            <ac:spMk id="59" creationId="{E6BB701D-0465-4AC6-8373-6CF635410CFF}"/>
          </ac:spMkLst>
        </pc:spChg>
        <pc:spChg chg="mod">
          <ac:chgData name="Minesh Patel" userId="a66d4990ec83ac90" providerId="LiveId" clId="{B97F8FE2-9461-4CFE-A336-39272FD5B119}" dt="2021-09-21T09:42:47.219" v="43021" actId="2711"/>
          <ac:spMkLst>
            <pc:docMk/>
            <pc:sldMk cId="3167450622" sldId="429"/>
            <ac:spMk id="60" creationId="{4143DB1E-6EE5-43E4-A618-BCD9BC3BF150}"/>
          </ac:spMkLst>
        </pc:spChg>
        <pc:spChg chg="mod">
          <ac:chgData name="Minesh Patel" userId="a66d4990ec83ac90" providerId="LiveId" clId="{B97F8FE2-9461-4CFE-A336-39272FD5B119}" dt="2021-09-21T09:42:47.219" v="43021" actId="2711"/>
          <ac:spMkLst>
            <pc:docMk/>
            <pc:sldMk cId="3167450622" sldId="429"/>
            <ac:spMk id="63" creationId="{2A0CD5AE-13AA-4FD4-BFC1-1268AA7A21C2}"/>
          </ac:spMkLst>
        </pc:spChg>
        <pc:spChg chg="mod">
          <ac:chgData name="Minesh Patel" userId="a66d4990ec83ac90" providerId="LiveId" clId="{B97F8FE2-9461-4CFE-A336-39272FD5B119}" dt="2021-09-21T09:42:47.219" v="43021" actId="2711"/>
          <ac:spMkLst>
            <pc:docMk/>
            <pc:sldMk cId="3167450622" sldId="429"/>
            <ac:spMk id="64" creationId="{F846E4AA-AD1E-40F3-8667-D64489AD7C31}"/>
          </ac:spMkLst>
        </pc:spChg>
        <pc:spChg chg="mod">
          <ac:chgData name="Minesh Patel" userId="a66d4990ec83ac90" providerId="LiveId" clId="{B97F8FE2-9461-4CFE-A336-39272FD5B119}" dt="2021-09-21T09:42:47.219" v="43021" actId="2711"/>
          <ac:spMkLst>
            <pc:docMk/>
            <pc:sldMk cId="3167450622" sldId="429"/>
            <ac:spMk id="65" creationId="{052FE41C-2653-44F9-88C7-E9C45FA75455}"/>
          </ac:spMkLst>
        </pc:spChg>
        <pc:spChg chg="mod">
          <ac:chgData name="Minesh Patel" userId="a66d4990ec83ac90" providerId="LiveId" clId="{B97F8FE2-9461-4CFE-A336-39272FD5B119}" dt="2021-09-21T09:42:47.219" v="43021" actId="2711"/>
          <ac:spMkLst>
            <pc:docMk/>
            <pc:sldMk cId="3167450622" sldId="429"/>
            <ac:spMk id="68" creationId="{A13C3471-5773-46B1-B456-EE4512D986F9}"/>
          </ac:spMkLst>
        </pc:spChg>
        <pc:spChg chg="mod">
          <ac:chgData name="Minesh Patel" userId="a66d4990ec83ac90" providerId="LiveId" clId="{B97F8FE2-9461-4CFE-A336-39272FD5B119}" dt="2021-09-21T09:42:47.219" v="43021" actId="2711"/>
          <ac:spMkLst>
            <pc:docMk/>
            <pc:sldMk cId="3167450622" sldId="429"/>
            <ac:spMk id="70" creationId="{3AC8541B-FB83-4728-B577-A19A114208AA}"/>
          </ac:spMkLst>
        </pc:spChg>
        <pc:spChg chg="mod">
          <ac:chgData name="Minesh Patel" userId="a66d4990ec83ac90" providerId="LiveId" clId="{B97F8FE2-9461-4CFE-A336-39272FD5B119}" dt="2021-09-21T09:42:47.219" v="43021" actId="2711"/>
          <ac:spMkLst>
            <pc:docMk/>
            <pc:sldMk cId="3167450622" sldId="429"/>
            <ac:spMk id="71" creationId="{52C31CAE-25E5-416A-AEBD-A058E8BA45F0}"/>
          </ac:spMkLst>
        </pc:spChg>
        <pc:spChg chg="mod">
          <ac:chgData name="Minesh Patel" userId="a66d4990ec83ac90" providerId="LiveId" clId="{B97F8FE2-9461-4CFE-A336-39272FD5B119}" dt="2021-09-21T09:42:47.219" v="43021" actId="2711"/>
          <ac:spMkLst>
            <pc:docMk/>
            <pc:sldMk cId="3167450622" sldId="429"/>
            <ac:spMk id="72" creationId="{06156B2D-9AC4-47DA-A427-F01C1351D5E8}"/>
          </ac:spMkLst>
        </pc:spChg>
        <pc:spChg chg="mod">
          <ac:chgData name="Minesh Patel" userId="a66d4990ec83ac90" providerId="LiveId" clId="{B97F8FE2-9461-4CFE-A336-39272FD5B119}" dt="2021-09-21T09:42:47.219" v="43021" actId="2711"/>
          <ac:spMkLst>
            <pc:docMk/>
            <pc:sldMk cId="3167450622" sldId="429"/>
            <ac:spMk id="74" creationId="{46FE28BF-7A25-46DC-89B2-1631A54A10D1}"/>
          </ac:spMkLst>
        </pc:spChg>
        <pc:spChg chg="mod">
          <ac:chgData name="Minesh Patel" userId="a66d4990ec83ac90" providerId="LiveId" clId="{B97F8FE2-9461-4CFE-A336-39272FD5B119}" dt="2021-09-21T10:04:34.430" v="43287" actId="1076"/>
          <ac:spMkLst>
            <pc:docMk/>
            <pc:sldMk cId="3167450622" sldId="429"/>
            <ac:spMk id="78" creationId="{D0B5AD4F-84DA-41F3-AFA2-F4D41319E42A}"/>
          </ac:spMkLst>
        </pc:spChg>
        <pc:spChg chg="mod">
          <ac:chgData name="Minesh Patel" userId="a66d4990ec83ac90" providerId="LiveId" clId="{B97F8FE2-9461-4CFE-A336-39272FD5B119}" dt="2021-09-21T10:04:34.430" v="43287" actId="1076"/>
          <ac:spMkLst>
            <pc:docMk/>
            <pc:sldMk cId="3167450622" sldId="429"/>
            <ac:spMk id="79" creationId="{9CE17F74-6806-4E15-975C-2AC5D110B095}"/>
          </ac:spMkLst>
        </pc:spChg>
        <pc:spChg chg="mod">
          <ac:chgData name="Minesh Patel" userId="a66d4990ec83ac90" providerId="LiveId" clId="{B97F8FE2-9461-4CFE-A336-39272FD5B119}" dt="2021-09-21T10:04:34.430" v="43287" actId="1076"/>
          <ac:spMkLst>
            <pc:docMk/>
            <pc:sldMk cId="3167450622" sldId="429"/>
            <ac:spMk id="80" creationId="{4F66BA09-94EB-4783-AB5B-298DDC53BF3D}"/>
          </ac:spMkLst>
        </pc:spChg>
        <pc:spChg chg="mod">
          <ac:chgData name="Minesh Patel" userId="a66d4990ec83ac90" providerId="LiveId" clId="{B97F8FE2-9461-4CFE-A336-39272FD5B119}" dt="2021-09-21T09:42:47.219" v="43021" actId="2711"/>
          <ac:spMkLst>
            <pc:docMk/>
            <pc:sldMk cId="3167450622" sldId="429"/>
            <ac:spMk id="83" creationId="{70785A3B-3DBC-4638-8397-4B4726CA6D9C}"/>
          </ac:spMkLst>
        </pc:spChg>
        <pc:spChg chg="mod">
          <ac:chgData name="Minesh Patel" userId="a66d4990ec83ac90" providerId="LiveId" clId="{B97F8FE2-9461-4CFE-A336-39272FD5B119}" dt="2021-09-21T09:42:47.219" v="43021" actId="2711"/>
          <ac:spMkLst>
            <pc:docMk/>
            <pc:sldMk cId="3167450622" sldId="429"/>
            <ac:spMk id="84" creationId="{7BA32561-3399-4B13-8801-EE9E02466255}"/>
          </ac:spMkLst>
        </pc:spChg>
        <pc:spChg chg="mod">
          <ac:chgData name="Minesh Patel" userId="a66d4990ec83ac90" providerId="LiveId" clId="{B97F8FE2-9461-4CFE-A336-39272FD5B119}" dt="2021-09-21T09:42:47.219" v="43021" actId="2711"/>
          <ac:spMkLst>
            <pc:docMk/>
            <pc:sldMk cId="3167450622" sldId="429"/>
            <ac:spMk id="86" creationId="{5D96C6C8-6FC7-4055-993D-FAAA1E4406D4}"/>
          </ac:spMkLst>
        </pc:spChg>
        <pc:spChg chg="mod">
          <ac:chgData name="Minesh Patel" userId="a66d4990ec83ac90" providerId="LiveId" clId="{B97F8FE2-9461-4CFE-A336-39272FD5B119}" dt="2021-09-21T09:42:47.219" v="43021" actId="2711"/>
          <ac:spMkLst>
            <pc:docMk/>
            <pc:sldMk cId="3167450622" sldId="429"/>
            <ac:spMk id="87" creationId="{20FA4DDC-F410-4941-A876-7C9AF31C7EF7}"/>
          </ac:spMkLst>
        </pc:spChg>
        <pc:spChg chg="mod">
          <ac:chgData name="Minesh Patel" userId="a66d4990ec83ac90" providerId="LiveId" clId="{B97F8FE2-9461-4CFE-A336-39272FD5B119}" dt="2021-09-21T10:04:21.892" v="43281" actId="6549"/>
          <ac:spMkLst>
            <pc:docMk/>
            <pc:sldMk cId="3167450622" sldId="429"/>
            <ac:spMk id="88" creationId="{2E9E65FA-B091-49AB-810E-6D692251C537}"/>
          </ac:spMkLst>
        </pc:spChg>
        <pc:spChg chg="mod">
          <ac:chgData name="Minesh Patel" userId="a66d4990ec83ac90" providerId="LiveId" clId="{B97F8FE2-9461-4CFE-A336-39272FD5B119}" dt="2021-09-21T09:42:47.219" v="43021" actId="2711"/>
          <ac:spMkLst>
            <pc:docMk/>
            <pc:sldMk cId="3167450622" sldId="429"/>
            <ac:spMk id="89" creationId="{E1937D27-AAA5-429C-B72D-FEC86A68855C}"/>
          </ac:spMkLst>
        </pc:spChg>
        <pc:spChg chg="mod">
          <ac:chgData name="Minesh Patel" userId="a66d4990ec83ac90" providerId="LiveId" clId="{B97F8FE2-9461-4CFE-A336-39272FD5B119}" dt="2021-09-21T09:42:47.219" v="43021" actId="2711"/>
          <ac:spMkLst>
            <pc:docMk/>
            <pc:sldMk cId="3167450622" sldId="429"/>
            <ac:spMk id="90" creationId="{29FB81AD-98E4-4DA2-BCA1-A6585C6159B5}"/>
          </ac:spMkLst>
        </pc:spChg>
        <pc:spChg chg="mod">
          <ac:chgData name="Minesh Patel" userId="a66d4990ec83ac90" providerId="LiveId" clId="{B97F8FE2-9461-4CFE-A336-39272FD5B119}" dt="2021-09-21T10:03:35.909" v="43276"/>
          <ac:spMkLst>
            <pc:docMk/>
            <pc:sldMk cId="3167450622" sldId="429"/>
            <ac:spMk id="92" creationId="{D2FCD34F-D82D-4F64-AC5E-734FC177897D}"/>
          </ac:spMkLst>
        </pc:spChg>
        <pc:spChg chg="mod">
          <ac:chgData name="Minesh Patel" userId="a66d4990ec83ac90" providerId="LiveId" clId="{B97F8FE2-9461-4CFE-A336-39272FD5B119}" dt="2021-09-21T10:03:35.909" v="43276"/>
          <ac:spMkLst>
            <pc:docMk/>
            <pc:sldMk cId="3167450622" sldId="429"/>
            <ac:spMk id="93" creationId="{C70CD118-99DB-4DE0-8EDA-8B3F22319EC0}"/>
          </ac:spMkLst>
        </pc:spChg>
        <pc:spChg chg="mod">
          <ac:chgData name="Minesh Patel" userId="a66d4990ec83ac90" providerId="LiveId" clId="{B97F8FE2-9461-4CFE-A336-39272FD5B119}" dt="2021-09-21T10:03:35.909" v="43276"/>
          <ac:spMkLst>
            <pc:docMk/>
            <pc:sldMk cId="3167450622" sldId="429"/>
            <ac:spMk id="94" creationId="{82C19D3A-9DFF-4FF5-A851-0B9D1659092C}"/>
          </ac:spMkLst>
        </pc:spChg>
        <pc:spChg chg="mod">
          <ac:chgData name="Minesh Patel" userId="a66d4990ec83ac90" providerId="LiveId" clId="{B97F8FE2-9461-4CFE-A336-39272FD5B119}" dt="2021-09-21T10:03:35.909" v="43276"/>
          <ac:spMkLst>
            <pc:docMk/>
            <pc:sldMk cId="3167450622" sldId="429"/>
            <ac:spMk id="95" creationId="{FCC75547-E4D5-4F23-BCAF-6040C3A12F0D}"/>
          </ac:spMkLst>
        </pc:spChg>
        <pc:spChg chg="mod">
          <ac:chgData name="Minesh Patel" userId="a66d4990ec83ac90" providerId="LiveId" clId="{B97F8FE2-9461-4CFE-A336-39272FD5B119}" dt="2021-09-21T10:03:35.909" v="43276"/>
          <ac:spMkLst>
            <pc:docMk/>
            <pc:sldMk cId="3167450622" sldId="429"/>
            <ac:spMk id="96" creationId="{2440435B-A6B9-4CFA-9708-425213EB3B72}"/>
          </ac:spMkLst>
        </pc:spChg>
        <pc:spChg chg="mod">
          <ac:chgData name="Minesh Patel" userId="a66d4990ec83ac90" providerId="LiveId" clId="{B97F8FE2-9461-4CFE-A336-39272FD5B119}" dt="2021-09-21T10:04:23.166" v="43282"/>
          <ac:spMkLst>
            <pc:docMk/>
            <pc:sldMk cId="3167450622" sldId="429"/>
            <ac:spMk id="98" creationId="{E8434548-B53E-4863-B461-66A7D09F1719}"/>
          </ac:spMkLst>
        </pc:spChg>
        <pc:spChg chg="mod">
          <ac:chgData name="Minesh Patel" userId="a66d4990ec83ac90" providerId="LiveId" clId="{B97F8FE2-9461-4CFE-A336-39272FD5B119}" dt="2021-09-21T10:04:23.166" v="43282"/>
          <ac:spMkLst>
            <pc:docMk/>
            <pc:sldMk cId="3167450622" sldId="429"/>
            <ac:spMk id="99" creationId="{FA390A11-A1A0-48DB-A3E7-AF0F52406307}"/>
          </ac:spMkLst>
        </pc:spChg>
        <pc:spChg chg="mod">
          <ac:chgData name="Minesh Patel" userId="a66d4990ec83ac90" providerId="LiveId" clId="{B97F8FE2-9461-4CFE-A336-39272FD5B119}" dt="2021-09-21T10:04:23.166" v="43282"/>
          <ac:spMkLst>
            <pc:docMk/>
            <pc:sldMk cId="3167450622" sldId="429"/>
            <ac:spMk id="100" creationId="{C67EF268-3D45-4021-BBAC-5DE2D6B9C50E}"/>
          </ac:spMkLst>
        </pc:spChg>
        <pc:spChg chg="mod">
          <ac:chgData name="Minesh Patel" userId="a66d4990ec83ac90" providerId="LiveId" clId="{B97F8FE2-9461-4CFE-A336-39272FD5B119}" dt="2021-09-21T10:04:23.166" v="43282"/>
          <ac:spMkLst>
            <pc:docMk/>
            <pc:sldMk cId="3167450622" sldId="429"/>
            <ac:spMk id="101" creationId="{528FA661-F4F9-4CDC-B484-33663E6A79F3}"/>
          </ac:spMkLst>
        </pc:spChg>
        <pc:spChg chg="mod">
          <ac:chgData name="Minesh Patel" userId="a66d4990ec83ac90" providerId="LiveId" clId="{B97F8FE2-9461-4CFE-A336-39272FD5B119}" dt="2021-09-21T10:04:23.166" v="43282"/>
          <ac:spMkLst>
            <pc:docMk/>
            <pc:sldMk cId="3167450622" sldId="429"/>
            <ac:spMk id="102" creationId="{0385CE9E-EAF2-4D8C-8101-05D86F84EE6E}"/>
          </ac:spMkLst>
        </pc:spChg>
        <pc:grpChg chg="mod">
          <ac:chgData name="Minesh Patel" userId="a66d4990ec83ac90" providerId="LiveId" clId="{B97F8FE2-9461-4CFE-A336-39272FD5B119}" dt="2021-09-21T10:04:34.430" v="43287" actId="1076"/>
          <ac:grpSpMkLst>
            <pc:docMk/>
            <pc:sldMk cId="3167450622" sldId="429"/>
            <ac:grpSpMk id="5" creationId="{07F287A6-A865-4C8D-8AF1-9FAC9096DEB4}"/>
          </ac:grpSpMkLst>
        </pc:grpChg>
        <pc:grpChg chg="mod">
          <ac:chgData name="Minesh Patel" userId="a66d4990ec83ac90" providerId="LiveId" clId="{B97F8FE2-9461-4CFE-A336-39272FD5B119}" dt="2021-09-21T10:04:34.430" v="43287" actId="1076"/>
          <ac:grpSpMkLst>
            <pc:docMk/>
            <pc:sldMk cId="3167450622" sldId="429"/>
            <ac:grpSpMk id="82" creationId="{923BCAB3-4DF9-4B18-8D23-AC009652CB48}"/>
          </ac:grpSpMkLst>
        </pc:grpChg>
        <pc:grpChg chg="mod">
          <ac:chgData name="Minesh Patel" userId="a66d4990ec83ac90" providerId="LiveId" clId="{B97F8FE2-9461-4CFE-A336-39272FD5B119}" dt="2021-09-21T10:04:34.430" v="43287" actId="1076"/>
          <ac:grpSpMkLst>
            <pc:docMk/>
            <pc:sldMk cId="3167450622" sldId="429"/>
            <ac:grpSpMk id="85" creationId="{16262841-6650-406C-8605-CB3A61E5A01A}"/>
          </ac:grpSpMkLst>
        </pc:grpChg>
        <pc:grpChg chg="add del mod">
          <ac:chgData name="Minesh Patel" userId="a66d4990ec83ac90" providerId="LiveId" clId="{B97F8FE2-9461-4CFE-A336-39272FD5B119}" dt="2021-09-21T10:03:37.089" v="43277"/>
          <ac:grpSpMkLst>
            <pc:docMk/>
            <pc:sldMk cId="3167450622" sldId="429"/>
            <ac:grpSpMk id="91" creationId="{6BEB37C1-4D95-49DF-BF6B-284773801C49}"/>
          </ac:grpSpMkLst>
        </pc:grpChg>
        <pc:grpChg chg="add mod">
          <ac:chgData name="Minesh Patel" userId="a66d4990ec83ac90" providerId="LiveId" clId="{B97F8FE2-9461-4CFE-A336-39272FD5B119}" dt="2021-09-21T10:04:23.166" v="43282"/>
          <ac:grpSpMkLst>
            <pc:docMk/>
            <pc:sldMk cId="3167450622" sldId="429"/>
            <ac:grpSpMk id="97" creationId="{882A65AA-8405-4215-858E-734A7561A9E2}"/>
          </ac:grpSpMkLst>
        </pc:grpChg>
        <pc:graphicFrameChg chg="mod">
          <ac:chgData name="Minesh Patel" userId="a66d4990ec83ac90" providerId="LiveId" clId="{B97F8FE2-9461-4CFE-A336-39272FD5B119}" dt="2021-09-21T10:04:34.430" v="43287" actId="1076"/>
          <ac:graphicFrameMkLst>
            <pc:docMk/>
            <pc:sldMk cId="3167450622" sldId="429"/>
            <ac:graphicFrameMk id="76" creationId="{7F511708-C0F6-421C-B3B2-128F38F07D91}"/>
          </ac:graphicFrameMkLst>
        </pc:graphicFrameChg>
        <pc:graphicFrameChg chg="mod">
          <ac:chgData name="Minesh Patel" userId="a66d4990ec83ac90" providerId="LiveId" clId="{B97F8FE2-9461-4CFE-A336-39272FD5B119}" dt="2021-09-21T10:04:34.430" v="43287" actId="1076"/>
          <ac:graphicFrameMkLst>
            <pc:docMk/>
            <pc:sldMk cId="3167450622" sldId="429"/>
            <ac:graphicFrameMk id="77" creationId="{4E6998F7-E8A2-4F8D-9E14-F953E681FD7F}"/>
          </ac:graphicFrameMkLst>
        </pc:graphicFrameChg>
        <pc:graphicFrameChg chg="mod">
          <ac:chgData name="Minesh Patel" userId="a66d4990ec83ac90" providerId="LiveId" clId="{B97F8FE2-9461-4CFE-A336-39272FD5B119}" dt="2021-09-21T10:04:34.430" v="43287" actId="1076"/>
          <ac:graphicFrameMkLst>
            <pc:docMk/>
            <pc:sldMk cId="3167450622" sldId="429"/>
            <ac:graphicFrameMk id="81" creationId="{A6C512A5-AFDE-421F-9CB4-0FFB3423359F}"/>
          </ac:graphicFrameMkLst>
        </pc:graphicFrameChg>
      </pc:sldChg>
      <pc:sldChg chg="addSp modSp add">
        <pc:chgData name="Minesh Patel" userId="a66d4990ec83ac90" providerId="LiveId" clId="{B97F8FE2-9461-4CFE-A336-39272FD5B119}" dt="2021-09-21T10:04:37.139" v="43288"/>
        <pc:sldMkLst>
          <pc:docMk/>
          <pc:sldMk cId="472208040" sldId="430"/>
        </pc:sldMkLst>
        <pc:spChg chg="mod">
          <ac:chgData name="Minesh Patel" userId="a66d4990ec83ac90" providerId="LiveId" clId="{B97F8FE2-9461-4CFE-A336-39272FD5B119}" dt="2021-09-21T09:42:55.970" v="43022" actId="2711"/>
          <ac:spMkLst>
            <pc:docMk/>
            <pc:sldMk cId="472208040" sldId="430"/>
            <ac:spMk id="2" creationId="{00000000-0000-0000-0000-000000000000}"/>
          </ac:spMkLst>
        </pc:spChg>
        <pc:spChg chg="mod">
          <ac:chgData name="Minesh Patel" userId="a66d4990ec83ac90" providerId="LiveId" clId="{B97F8FE2-9461-4CFE-A336-39272FD5B119}" dt="2021-09-21T09:42:55.970" v="43022" actId="2711"/>
          <ac:spMkLst>
            <pc:docMk/>
            <pc:sldMk cId="472208040" sldId="430"/>
            <ac:spMk id="4" creationId="{AC814FDC-1E0B-41B5-8F49-4B8573D8DECD}"/>
          </ac:spMkLst>
        </pc:spChg>
        <pc:spChg chg="mod">
          <ac:chgData name="Minesh Patel" userId="a66d4990ec83ac90" providerId="LiveId" clId="{B97F8FE2-9461-4CFE-A336-39272FD5B119}" dt="2021-09-21T09:42:55.970" v="43022" actId="2711"/>
          <ac:spMkLst>
            <pc:docMk/>
            <pc:sldMk cId="472208040" sldId="430"/>
            <ac:spMk id="5" creationId="{2834E7E5-78AF-43EB-BE20-51D6D5B7A062}"/>
          </ac:spMkLst>
        </pc:spChg>
        <pc:spChg chg="mod">
          <ac:chgData name="Minesh Patel" userId="a66d4990ec83ac90" providerId="LiveId" clId="{B97F8FE2-9461-4CFE-A336-39272FD5B119}" dt="2021-09-21T09:42:55.970" v="43022" actId="2711"/>
          <ac:spMkLst>
            <pc:docMk/>
            <pc:sldMk cId="472208040" sldId="430"/>
            <ac:spMk id="41" creationId="{B9829DB7-7A34-4BA4-B397-3EAC92E499C9}"/>
          </ac:spMkLst>
        </pc:spChg>
        <pc:spChg chg="mod">
          <ac:chgData name="Minesh Patel" userId="a66d4990ec83ac90" providerId="LiveId" clId="{B97F8FE2-9461-4CFE-A336-39272FD5B119}" dt="2021-09-21T09:42:55.970" v="43022" actId="2711"/>
          <ac:spMkLst>
            <pc:docMk/>
            <pc:sldMk cId="472208040" sldId="430"/>
            <ac:spMk id="42" creationId="{28187DC2-2423-41FE-9A3A-8152EEAAF38D}"/>
          </ac:spMkLst>
        </pc:spChg>
        <pc:spChg chg="mod">
          <ac:chgData name="Minesh Patel" userId="a66d4990ec83ac90" providerId="LiveId" clId="{B97F8FE2-9461-4CFE-A336-39272FD5B119}" dt="2021-09-21T09:42:55.970" v="43022" actId="2711"/>
          <ac:spMkLst>
            <pc:docMk/>
            <pc:sldMk cId="472208040" sldId="430"/>
            <ac:spMk id="45" creationId="{49C837BA-27C2-4203-A3E5-DC6F117E3B8E}"/>
          </ac:spMkLst>
        </pc:spChg>
        <pc:spChg chg="mod">
          <ac:chgData name="Minesh Patel" userId="a66d4990ec83ac90" providerId="LiveId" clId="{B97F8FE2-9461-4CFE-A336-39272FD5B119}" dt="2021-09-21T09:42:55.970" v="43022" actId="2711"/>
          <ac:spMkLst>
            <pc:docMk/>
            <pc:sldMk cId="472208040" sldId="430"/>
            <ac:spMk id="48" creationId="{55C9A20C-CD71-4F9F-8FD3-293D1F3A9AC9}"/>
          </ac:spMkLst>
        </pc:spChg>
        <pc:spChg chg="mod">
          <ac:chgData name="Minesh Patel" userId="a66d4990ec83ac90" providerId="LiveId" clId="{B97F8FE2-9461-4CFE-A336-39272FD5B119}" dt="2021-09-21T09:42:55.970" v="43022" actId="2711"/>
          <ac:spMkLst>
            <pc:docMk/>
            <pc:sldMk cId="472208040" sldId="430"/>
            <ac:spMk id="49" creationId="{6996618F-5CB1-488A-932B-9E2A6556D7FE}"/>
          </ac:spMkLst>
        </pc:spChg>
        <pc:spChg chg="mod">
          <ac:chgData name="Minesh Patel" userId="a66d4990ec83ac90" providerId="LiveId" clId="{B97F8FE2-9461-4CFE-A336-39272FD5B119}" dt="2021-09-21T09:42:55.970" v="43022" actId="2711"/>
          <ac:spMkLst>
            <pc:docMk/>
            <pc:sldMk cId="472208040" sldId="430"/>
            <ac:spMk id="50" creationId="{57D643BC-B110-41EB-A4A9-50F9E3DB6996}"/>
          </ac:spMkLst>
        </pc:spChg>
        <pc:spChg chg="mod">
          <ac:chgData name="Minesh Patel" userId="a66d4990ec83ac90" providerId="LiveId" clId="{B97F8FE2-9461-4CFE-A336-39272FD5B119}" dt="2021-09-21T09:42:55.970" v="43022" actId="2711"/>
          <ac:spMkLst>
            <pc:docMk/>
            <pc:sldMk cId="472208040" sldId="430"/>
            <ac:spMk id="51" creationId="{132597BA-5928-410E-9962-6BF2A519B9F8}"/>
          </ac:spMkLst>
        </pc:spChg>
        <pc:spChg chg="mod">
          <ac:chgData name="Minesh Patel" userId="a66d4990ec83ac90" providerId="LiveId" clId="{B97F8FE2-9461-4CFE-A336-39272FD5B119}" dt="2021-09-21T09:42:55.970" v="43022" actId="2711"/>
          <ac:spMkLst>
            <pc:docMk/>
            <pc:sldMk cId="472208040" sldId="430"/>
            <ac:spMk id="52" creationId="{5B52CB5A-4897-47F5-811F-C9F39D4015F7}"/>
          </ac:spMkLst>
        </pc:spChg>
        <pc:spChg chg="mod">
          <ac:chgData name="Minesh Patel" userId="a66d4990ec83ac90" providerId="LiveId" clId="{B97F8FE2-9461-4CFE-A336-39272FD5B119}" dt="2021-09-21T10:04:37.139" v="43288"/>
          <ac:spMkLst>
            <pc:docMk/>
            <pc:sldMk cId="472208040" sldId="430"/>
            <ac:spMk id="54" creationId="{B03DB944-E650-4C58-B2F5-4FCB867364B7}"/>
          </ac:spMkLst>
        </pc:spChg>
        <pc:spChg chg="mod">
          <ac:chgData name="Minesh Patel" userId="a66d4990ec83ac90" providerId="LiveId" clId="{B97F8FE2-9461-4CFE-A336-39272FD5B119}" dt="2021-09-21T10:04:37.139" v="43288"/>
          <ac:spMkLst>
            <pc:docMk/>
            <pc:sldMk cId="472208040" sldId="430"/>
            <ac:spMk id="55" creationId="{AB907BBB-28E4-47ED-B0FC-CC0ECBC5CEEB}"/>
          </ac:spMkLst>
        </pc:spChg>
        <pc:spChg chg="mod">
          <ac:chgData name="Minesh Patel" userId="a66d4990ec83ac90" providerId="LiveId" clId="{B97F8FE2-9461-4CFE-A336-39272FD5B119}" dt="2021-09-21T10:04:37.139" v="43288"/>
          <ac:spMkLst>
            <pc:docMk/>
            <pc:sldMk cId="472208040" sldId="430"/>
            <ac:spMk id="56" creationId="{E955F8EF-5C0E-4BCB-9C23-B25323DBAEF3}"/>
          </ac:spMkLst>
        </pc:spChg>
        <pc:spChg chg="mod">
          <ac:chgData name="Minesh Patel" userId="a66d4990ec83ac90" providerId="LiveId" clId="{B97F8FE2-9461-4CFE-A336-39272FD5B119}" dt="2021-09-21T10:04:37.139" v="43288"/>
          <ac:spMkLst>
            <pc:docMk/>
            <pc:sldMk cId="472208040" sldId="430"/>
            <ac:spMk id="57" creationId="{49F16561-2BDA-447F-8A7F-4EA4DF04B230}"/>
          </ac:spMkLst>
        </pc:spChg>
        <pc:spChg chg="mod">
          <ac:chgData name="Minesh Patel" userId="a66d4990ec83ac90" providerId="LiveId" clId="{B97F8FE2-9461-4CFE-A336-39272FD5B119}" dt="2021-09-21T10:04:37.139" v="43288"/>
          <ac:spMkLst>
            <pc:docMk/>
            <pc:sldMk cId="472208040" sldId="430"/>
            <ac:spMk id="58" creationId="{C8DF914A-7572-417C-95CD-4419F6AA181A}"/>
          </ac:spMkLst>
        </pc:spChg>
        <pc:spChg chg="mod">
          <ac:chgData name="Minesh Patel" userId="a66d4990ec83ac90" providerId="LiveId" clId="{B97F8FE2-9461-4CFE-A336-39272FD5B119}" dt="2021-09-21T09:42:55.970" v="43022" actId="2711"/>
          <ac:spMkLst>
            <pc:docMk/>
            <pc:sldMk cId="472208040" sldId="430"/>
            <ac:spMk id="99" creationId="{AA97BE5A-6059-46DC-8BF9-347F0106F394}"/>
          </ac:spMkLst>
        </pc:spChg>
        <pc:spChg chg="mod">
          <ac:chgData name="Minesh Patel" userId="a66d4990ec83ac90" providerId="LiveId" clId="{B97F8FE2-9461-4CFE-A336-39272FD5B119}" dt="2021-09-21T09:42:55.970" v="43022" actId="2711"/>
          <ac:spMkLst>
            <pc:docMk/>
            <pc:sldMk cId="472208040" sldId="430"/>
            <ac:spMk id="100" creationId="{88AF28AE-D1BF-4B10-9CE5-FD4CE29DA033}"/>
          </ac:spMkLst>
        </pc:spChg>
        <pc:spChg chg="mod">
          <ac:chgData name="Minesh Patel" userId="a66d4990ec83ac90" providerId="LiveId" clId="{B97F8FE2-9461-4CFE-A336-39272FD5B119}" dt="2021-09-21T09:42:55.970" v="43022" actId="2711"/>
          <ac:spMkLst>
            <pc:docMk/>
            <pc:sldMk cId="472208040" sldId="430"/>
            <ac:spMk id="101" creationId="{F4DEECDF-053D-4F71-B60E-1BAF47216CE1}"/>
          </ac:spMkLst>
        </pc:spChg>
        <pc:spChg chg="mod">
          <ac:chgData name="Minesh Patel" userId="a66d4990ec83ac90" providerId="LiveId" clId="{B97F8FE2-9461-4CFE-A336-39272FD5B119}" dt="2021-09-21T09:42:55.970" v="43022" actId="2711"/>
          <ac:spMkLst>
            <pc:docMk/>
            <pc:sldMk cId="472208040" sldId="430"/>
            <ac:spMk id="108" creationId="{C23666D9-C794-4230-B887-365C7879CA2D}"/>
          </ac:spMkLst>
        </pc:spChg>
        <pc:spChg chg="mod">
          <ac:chgData name="Minesh Patel" userId="a66d4990ec83ac90" providerId="LiveId" clId="{B97F8FE2-9461-4CFE-A336-39272FD5B119}" dt="2021-09-21T09:42:55.970" v="43022" actId="2711"/>
          <ac:spMkLst>
            <pc:docMk/>
            <pc:sldMk cId="472208040" sldId="430"/>
            <ac:spMk id="111" creationId="{2F3EA465-2275-438E-9960-AF7531E06333}"/>
          </ac:spMkLst>
        </pc:spChg>
        <pc:spChg chg="mod">
          <ac:chgData name="Minesh Patel" userId="a66d4990ec83ac90" providerId="LiveId" clId="{B97F8FE2-9461-4CFE-A336-39272FD5B119}" dt="2021-09-21T09:42:55.970" v="43022" actId="2711"/>
          <ac:spMkLst>
            <pc:docMk/>
            <pc:sldMk cId="472208040" sldId="430"/>
            <ac:spMk id="112" creationId="{6FE9F80F-CBB0-4B90-9899-CE8B27F506A6}"/>
          </ac:spMkLst>
        </pc:spChg>
        <pc:spChg chg="mod">
          <ac:chgData name="Minesh Patel" userId="a66d4990ec83ac90" providerId="LiveId" clId="{B97F8FE2-9461-4CFE-A336-39272FD5B119}" dt="2021-09-21T09:42:55.970" v="43022" actId="2711"/>
          <ac:spMkLst>
            <pc:docMk/>
            <pc:sldMk cId="472208040" sldId="430"/>
            <ac:spMk id="115" creationId="{7516FC34-E3ED-459D-9004-7A2F324F30E7}"/>
          </ac:spMkLst>
        </pc:spChg>
        <pc:spChg chg="mod">
          <ac:chgData name="Minesh Patel" userId="a66d4990ec83ac90" providerId="LiveId" clId="{B97F8FE2-9461-4CFE-A336-39272FD5B119}" dt="2021-09-21T09:42:55.970" v="43022" actId="2711"/>
          <ac:spMkLst>
            <pc:docMk/>
            <pc:sldMk cId="472208040" sldId="430"/>
            <ac:spMk id="121" creationId="{8989C7DF-F0DA-48DB-B1C0-E79931C2FD4A}"/>
          </ac:spMkLst>
        </pc:spChg>
        <pc:spChg chg="mod">
          <ac:chgData name="Minesh Patel" userId="a66d4990ec83ac90" providerId="LiveId" clId="{B97F8FE2-9461-4CFE-A336-39272FD5B119}" dt="2021-09-21T09:42:55.970" v="43022" actId="2711"/>
          <ac:spMkLst>
            <pc:docMk/>
            <pc:sldMk cId="472208040" sldId="430"/>
            <ac:spMk id="124" creationId="{4DB9FA63-20AB-420F-8676-9B4D16058170}"/>
          </ac:spMkLst>
        </pc:spChg>
        <pc:spChg chg="mod">
          <ac:chgData name="Minesh Patel" userId="a66d4990ec83ac90" providerId="LiveId" clId="{B97F8FE2-9461-4CFE-A336-39272FD5B119}" dt="2021-09-21T09:42:55.970" v="43022" actId="2711"/>
          <ac:spMkLst>
            <pc:docMk/>
            <pc:sldMk cId="472208040" sldId="430"/>
            <ac:spMk id="127" creationId="{E5A81210-FC54-4496-AB1F-088CFDE18809}"/>
          </ac:spMkLst>
        </pc:spChg>
        <pc:grpChg chg="mod">
          <ac:chgData name="Minesh Patel" userId="a66d4990ec83ac90" providerId="LiveId" clId="{B97F8FE2-9461-4CFE-A336-39272FD5B119}" dt="2021-09-21T09:42:55.970" v="43022" actId="2711"/>
          <ac:grpSpMkLst>
            <pc:docMk/>
            <pc:sldMk cId="472208040" sldId="430"/>
            <ac:grpSpMk id="3" creationId="{9CAE3015-9BB6-46C5-8555-A8A5CC382FAC}"/>
          </ac:grpSpMkLst>
        </pc:grpChg>
        <pc:grpChg chg="mod">
          <ac:chgData name="Minesh Patel" userId="a66d4990ec83ac90" providerId="LiveId" clId="{B97F8FE2-9461-4CFE-A336-39272FD5B119}" dt="2021-09-21T09:42:55.970" v="43022" actId="2711"/>
          <ac:grpSpMkLst>
            <pc:docMk/>
            <pc:sldMk cId="472208040" sldId="430"/>
            <ac:grpSpMk id="15" creationId="{B758C6A5-C63C-40A2-AF66-7C9D0F1CF87F}"/>
          </ac:grpSpMkLst>
        </pc:grpChg>
        <pc:grpChg chg="add mod">
          <ac:chgData name="Minesh Patel" userId="a66d4990ec83ac90" providerId="LiveId" clId="{B97F8FE2-9461-4CFE-A336-39272FD5B119}" dt="2021-09-21T10:04:37.139" v="43288"/>
          <ac:grpSpMkLst>
            <pc:docMk/>
            <pc:sldMk cId="472208040" sldId="430"/>
            <ac:grpSpMk id="53" creationId="{CBA2AEA9-2E73-4C87-B1FF-B5D527D2E3A1}"/>
          </ac:grpSpMkLst>
        </pc:grpChg>
        <pc:graphicFrameChg chg="mod">
          <ac:chgData name="Minesh Patel" userId="a66d4990ec83ac90" providerId="LiveId" clId="{B97F8FE2-9461-4CFE-A336-39272FD5B119}" dt="2021-09-21T09:42:55.970" v="43022" actId="2711"/>
          <ac:graphicFrameMkLst>
            <pc:docMk/>
            <pc:sldMk cId="472208040" sldId="430"/>
            <ac:graphicFrameMk id="44" creationId="{B23B6C0D-1D41-422B-B2FE-E91FA63AF95D}"/>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46" creationId="{7C8DEE08-CBC4-4F47-9F1F-058CD508976F}"/>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47" creationId="{3AF681F0-F8DE-49C3-8079-B62EF3D06A33}"/>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0" creationId="{D45C4517-D72B-4A64-890B-9DE26B00F6C2}"/>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1" creationId="{4B0D012F-8382-4ADB-8AB0-EF2E461D4201}"/>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3" creationId="{A7FD93C7-5707-4E4A-8CE2-E8F4F031B3E3}"/>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4" creationId="{38BC0E95-D1B1-48E1-B8E9-7D8CDA72D48D}"/>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5" creationId="{2D474198-399C-4E15-AE09-F5F86C66565B}"/>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6" creationId="{ADC41891-1EA3-424E-BCBC-491720E20FCD}"/>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7" creationId="{B2F110E2-BB56-465A-B8B3-5F32BF1567AD}"/>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98" creationId="{C3041ABB-6948-4FD1-B66E-E595E03EB410}"/>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103" creationId="{E6ACF0C6-6694-4CC3-A4B6-DE9C08D95AA2}"/>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123" creationId="{EA5C028A-4722-45E1-92D3-CFA763858853}"/>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125" creationId="{D483D5A1-0F52-42C0-BB04-8F7607548A67}"/>
          </ac:graphicFrameMkLst>
        </pc:graphicFrameChg>
        <pc:graphicFrameChg chg="mod">
          <ac:chgData name="Minesh Patel" userId="a66d4990ec83ac90" providerId="LiveId" clId="{B97F8FE2-9461-4CFE-A336-39272FD5B119}" dt="2021-09-21T09:42:55.970" v="43022" actId="2711"/>
          <ac:graphicFrameMkLst>
            <pc:docMk/>
            <pc:sldMk cId="472208040" sldId="430"/>
            <ac:graphicFrameMk id="128" creationId="{F21F171D-29ED-49EA-9917-0B5B7F977EAA}"/>
          </ac:graphicFrameMkLst>
        </pc:graphicFrameChg>
      </pc:sldChg>
      <pc:sldChg chg="add">
        <pc:chgData name="Minesh Patel" userId="a66d4990ec83ac90" providerId="LiveId" clId="{B97F8FE2-9461-4CFE-A336-39272FD5B119}" dt="2021-09-21T09:04:16.409" v="42740"/>
        <pc:sldMkLst>
          <pc:docMk/>
          <pc:sldMk cId="310058944" sldId="431"/>
        </pc:sldMkLst>
      </pc:sldChg>
      <pc:sldChg chg="addSp modSp add">
        <pc:chgData name="Minesh Patel" userId="a66d4990ec83ac90" providerId="LiveId" clId="{B97F8FE2-9461-4CFE-A336-39272FD5B119}" dt="2021-09-21T10:07:47.174" v="43380"/>
        <pc:sldMkLst>
          <pc:docMk/>
          <pc:sldMk cId="2837311020" sldId="432"/>
        </pc:sldMkLst>
        <pc:spChg chg="mod">
          <ac:chgData name="Minesh Patel" userId="a66d4990ec83ac90" providerId="LiveId" clId="{B97F8FE2-9461-4CFE-A336-39272FD5B119}" dt="2021-09-21T09:59:29.440" v="43227"/>
          <ac:spMkLst>
            <pc:docMk/>
            <pc:sldMk cId="2837311020" sldId="432"/>
            <ac:spMk id="6" creationId="{62B2ADF1-A15B-4E4F-9E6E-8FA4103F25F0}"/>
          </ac:spMkLst>
        </pc:spChg>
        <pc:spChg chg="mod">
          <ac:chgData name="Minesh Patel" userId="a66d4990ec83ac90" providerId="LiveId" clId="{B97F8FE2-9461-4CFE-A336-39272FD5B119}" dt="2021-09-21T09:59:29.440" v="43227"/>
          <ac:spMkLst>
            <pc:docMk/>
            <pc:sldMk cId="2837311020" sldId="432"/>
            <ac:spMk id="7" creationId="{7624FE2B-8261-4230-B823-3D45446EA4CE}"/>
          </ac:spMkLst>
        </pc:spChg>
        <pc:spChg chg="mod">
          <ac:chgData name="Minesh Patel" userId="a66d4990ec83ac90" providerId="LiveId" clId="{B97F8FE2-9461-4CFE-A336-39272FD5B119}" dt="2021-09-21T09:59:29.440" v="43227"/>
          <ac:spMkLst>
            <pc:docMk/>
            <pc:sldMk cId="2837311020" sldId="432"/>
            <ac:spMk id="8" creationId="{CF6719D1-689B-4E63-93EB-AC9EB4A02A8C}"/>
          </ac:spMkLst>
        </pc:spChg>
        <pc:spChg chg="mod">
          <ac:chgData name="Minesh Patel" userId="a66d4990ec83ac90" providerId="LiveId" clId="{B97F8FE2-9461-4CFE-A336-39272FD5B119}" dt="2021-09-21T09:59:29.440" v="43227"/>
          <ac:spMkLst>
            <pc:docMk/>
            <pc:sldMk cId="2837311020" sldId="432"/>
            <ac:spMk id="9" creationId="{631870FD-C67A-4E70-A7FC-0720213C9F88}"/>
          </ac:spMkLst>
        </pc:spChg>
        <pc:spChg chg="mod">
          <ac:chgData name="Minesh Patel" userId="a66d4990ec83ac90" providerId="LiveId" clId="{B97F8FE2-9461-4CFE-A336-39272FD5B119}" dt="2021-09-21T09:59:29.440" v="43227"/>
          <ac:spMkLst>
            <pc:docMk/>
            <pc:sldMk cId="2837311020" sldId="432"/>
            <ac:spMk id="10" creationId="{F5609631-09BB-4BAF-BA1F-1FB4A4FF3879}"/>
          </ac:spMkLst>
        </pc:spChg>
        <pc:spChg chg="add mod">
          <ac:chgData name="Minesh Patel" userId="a66d4990ec83ac90" providerId="LiveId" clId="{B97F8FE2-9461-4CFE-A336-39272FD5B119}" dt="2021-09-21T10:07:47.174" v="43380"/>
          <ac:spMkLst>
            <pc:docMk/>
            <pc:sldMk cId="2837311020" sldId="432"/>
            <ac:spMk id="11" creationId="{FB1E66A7-CD84-4DD0-99BA-2A8AA723C0ED}"/>
          </ac:spMkLst>
        </pc:spChg>
        <pc:grpChg chg="add mod">
          <ac:chgData name="Minesh Patel" userId="a66d4990ec83ac90" providerId="LiveId" clId="{B97F8FE2-9461-4CFE-A336-39272FD5B119}" dt="2021-09-21T09:59:29.440" v="43227"/>
          <ac:grpSpMkLst>
            <pc:docMk/>
            <pc:sldMk cId="2837311020" sldId="432"/>
            <ac:grpSpMk id="4" creationId="{22ECF37A-9AEC-4ACA-8B14-B82F9A34FD71}"/>
          </ac:grpSpMkLst>
        </pc:grpChg>
      </pc:sldChg>
      <pc:sldChg chg="addSp modSp add">
        <pc:chgData name="Minesh Patel" userId="a66d4990ec83ac90" providerId="LiveId" clId="{B97F8FE2-9461-4CFE-A336-39272FD5B119}" dt="2021-09-21T10:05:16.831" v="43305"/>
        <pc:sldMkLst>
          <pc:docMk/>
          <pc:sldMk cId="1773846755" sldId="433"/>
        </pc:sldMkLst>
        <pc:spChg chg="mod">
          <ac:chgData name="Minesh Patel" userId="a66d4990ec83ac90" providerId="LiveId" clId="{B97F8FE2-9461-4CFE-A336-39272FD5B119}" dt="2021-09-21T10:05:16.831" v="43305"/>
          <ac:spMkLst>
            <pc:docMk/>
            <pc:sldMk cId="1773846755" sldId="433"/>
            <ac:spMk id="6" creationId="{E5347E87-60DC-453F-9C17-A92148E28040}"/>
          </ac:spMkLst>
        </pc:spChg>
        <pc:spChg chg="mod">
          <ac:chgData name="Minesh Patel" userId="a66d4990ec83ac90" providerId="LiveId" clId="{B97F8FE2-9461-4CFE-A336-39272FD5B119}" dt="2021-09-21T10:05:16.831" v="43305"/>
          <ac:spMkLst>
            <pc:docMk/>
            <pc:sldMk cId="1773846755" sldId="433"/>
            <ac:spMk id="7" creationId="{C6F81C12-17E6-4AD5-A1B3-F257E26C3D38}"/>
          </ac:spMkLst>
        </pc:spChg>
        <pc:spChg chg="mod">
          <ac:chgData name="Minesh Patel" userId="a66d4990ec83ac90" providerId="LiveId" clId="{B97F8FE2-9461-4CFE-A336-39272FD5B119}" dt="2021-09-21T10:05:16.831" v="43305"/>
          <ac:spMkLst>
            <pc:docMk/>
            <pc:sldMk cId="1773846755" sldId="433"/>
            <ac:spMk id="8" creationId="{5D27E623-F7B3-404D-97BE-FC6A93D6ECEA}"/>
          </ac:spMkLst>
        </pc:spChg>
        <pc:spChg chg="mod">
          <ac:chgData name="Minesh Patel" userId="a66d4990ec83ac90" providerId="LiveId" clId="{B97F8FE2-9461-4CFE-A336-39272FD5B119}" dt="2021-09-21T10:05:16.831" v="43305"/>
          <ac:spMkLst>
            <pc:docMk/>
            <pc:sldMk cId="1773846755" sldId="433"/>
            <ac:spMk id="9" creationId="{9969DF78-DA81-4550-A6F9-ED770DE7AF7F}"/>
          </ac:spMkLst>
        </pc:spChg>
        <pc:spChg chg="mod">
          <ac:chgData name="Minesh Patel" userId="a66d4990ec83ac90" providerId="LiveId" clId="{B97F8FE2-9461-4CFE-A336-39272FD5B119}" dt="2021-09-21T10:05:16.831" v="43305"/>
          <ac:spMkLst>
            <pc:docMk/>
            <pc:sldMk cId="1773846755" sldId="433"/>
            <ac:spMk id="10" creationId="{52AE3138-4F13-42A7-9FF3-97DE3995071C}"/>
          </ac:spMkLst>
        </pc:spChg>
        <pc:grpChg chg="add mod">
          <ac:chgData name="Minesh Patel" userId="a66d4990ec83ac90" providerId="LiveId" clId="{B97F8FE2-9461-4CFE-A336-39272FD5B119}" dt="2021-09-21T10:05:16.831" v="43305"/>
          <ac:grpSpMkLst>
            <pc:docMk/>
            <pc:sldMk cId="1773846755" sldId="433"/>
            <ac:grpSpMk id="5" creationId="{192C49A9-9551-4C79-B548-9ED50F9BEC5A}"/>
          </ac:grpSpMkLst>
        </pc:grpChg>
      </pc:sldChg>
      <pc:sldChg chg="add">
        <pc:chgData name="Minesh Patel" userId="a66d4990ec83ac90" providerId="LiveId" clId="{B97F8FE2-9461-4CFE-A336-39272FD5B119}" dt="2021-09-21T09:34:26.654" v="42967"/>
        <pc:sldMkLst>
          <pc:docMk/>
          <pc:sldMk cId="287208086" sldId="439"/>
        </pc:sldMkLst>
      </pc:sldChg>
      <pc:sldChg chg="del">
        <pc:chgData name="Minesh Patel" userId="a66d4990ec83ac90" providerId="LiveId" clId="{B97F8FE2-9461-4CFE-A336-39272FD5B119}" dt="2021-09-21T09:34:19.727" v="42966" actId="2696"/>
        <pc:sldMkLst>
          <pc:docMk/>
          <pc:sldMk cId="3073025476" sldId="439"/>
        </pc:sldMkLst>
      </pc:sldChg>
      <pc:sldChg chg="addSp modSp add mod">
        <pc:chgData name="Minesh Patel" userId="a66d4990ec83ac90" providerId="LiveId" clId="{B97F8FE2-9461-4CFE-A336-39272FD5B119}" dt="2021-09-21T10:04:44.624" v="43289"/>
        <pc:sldMkLst>
          <pc:docMk/>
          <pc:sldMk cId="2884144647" sldId="442"/>
        </pc:sldMkLst>
        <pc:spChg chg="mod">
          <ac:chgData name="Minesh Patel" userId="a66d4990ec83ac90" providerId="LiveId" clId="{B97F8FE2-9461-4CFE-A336-39272FD5B119}" dt="2021-09-21T09:43:00.972" v="43023" actId="2711"/>
          <ac:spMkLst>
            <pc:docMk/>
            <pc:sldMk cId="2884144647" sldId="442"/>
            <ac:spMk id="2" creationId="{00000000-0000-0000-0000-000000000000}"/>
          </ac:spMkLst>
        </pc:spChg>
        <pc:spChg chg="mod">
          <ac:chgData name="Minesh Patel" userId="a66d4990ec83ac90" providerId="LiveId" clId="{B97F8FE2-9461-4CFE-A336-39272FD5B119}" dt="2021-09-21T09:43:00.972" v="43023" actId="2711"/>
          <ac:spMkLst>
            <pc:docMk/>
            <pc:sldMk cId="2884144647" sldId="442"/>
            <ac:spMk id="4" creationId="{5649D34B-B469-4E13-98F7-4C992068DC46}"/>
          </ac:spMkLst>
        </pc:spChg>
        <pc:spChg chg="mod">
          <ac:chgData name="Minesh Patel" userId="a66d4990ec83ac90" providerId="LiveId" clId="{B97F8FE2-9461-4CFE-A336-39272FD5B119}" dt="2021-09-21T09:43:00.972" v="43023" actId="2711"/>
          <ac:spMkLst>
            <pc:docMk/>
            <pc:sldMk cId="2884144647" sldId="442"/>
            <ac:spMk id="16" creationId="{63988B33-8F93-4A1B-AF2D-9A9250D78A37}"/>
          </ac:spMkLst>
        </pc:spChg>
        <pc:spChg chg="mod">
          <ac:chgData name="Minesh Patel" userId="a66d4990ec83ac90" providerId="LiveId" clId="{B97F8FE2-9461-4CFE-A336-39272FD5B119}" dt="2021-09-21T09:43:00.972" v="43023" actId="2711"/>
          <ac:spMkLst>
            <pc:docMk/>
            <pc:sldMk cId="2884144647" sldId="442"/>
            <ac:spMk id="40" creationId="{7E070A45-D239-4126-9F4E-952BF304DEE1}"/>
          </ac:spMkLst>
        </pc:spChg>
        <pc:spChg chg="mod">
          <ac:chgData name="Minesh Patel" userId="a66d4990ec83ac90" providerId="LiveId" clId="{B97F8FE2-9461-4CFE-A336-39272FD5B119}" dt="2021-09-21T09:43:00.972" v="43023" actId="2711"/>
          <ac:spMkLst>
            <pc:docMk/>
            <pc:sldMk cId="2884144647" sldId="442"/>
            <ac:spMk id="41" creationId="{6E152E5F-60E3-44F7-B940-52E3022E2A31}"/>
          </ac:spMkLst>
        </pc:spChg>
        <pc:spChg chg="mod">
          <ac:chgData name="Minesh Patel" userId="a66d4990ec83ac90" providerId="LiveId" clId="{B97F8FE2-9461-4CFE-A336-39272FD5B119}" dt="2021-09-21T10:04:44.624" v="43289"/>
          <ac:spMkLst>
            <pc:docMk/>
            <pc:sldMk cId="2884144647" sldId="442"/>
            <ac:spMk id="43" creationId="{75A4AAE5-B4E8-4973-80A1-69C8A542289C}"/>
          </ac:spMkLst>
        </pc:spChg>
        <pc:spChg chg="mod">
          <ac:chgData name="Minesh Patel" userId="a66d4990ec83ac90" providerId="LiveId" clId="{B97F8FE2-9461-4CFE-A336-39272FD5B119}" dt="2021-09-21T09:43:00.972" v="43023" actId="2711"/>
          <ac:spMkLst>
            <pc:docMk/>
            <pc:sldMk cId="2884144647" sldId="442"/>
            <ac:spMk id="45" creationId="{49C837BA-27C2-4203-A3E5-DC6F117E3B8E}"/>
          </ac:spMkLst>
        </pc:spChg>
        <pc:spChg chg="mod">
          <ac:chgData name="Minesh Patel" userId="a66d4990ec83ac90" providerId="LiveId" clId="{B97F8FE2-9461-4CFE-A336-39272FD5B119}" dt="2021-09-21T09:43:00.972" v="43023" actId="2711"/>
          <ac:spMkLst>
            <pc:docMk/>
            <pc:sldMk cId="2884144647" sldId="442"/>
            <ac:spMk id="48" creationId="{55C9A20C-CD71-4F9F-8FD3-293D1F3A9AC9}"/>
          </ac:spMkLst>
        </pc:spChg>
        <pc:spChg chg="mod">
          <ac:chgData name="Minesh Patel" userId="a66d4990ec83ac90" providerId="LiveId" clId="{B97F8FE2-9461-4CFE-A336-39272FD5B119}" dt="2021-09-21T09:43:00.972" v="43023" actId="2711"/>
          <ac:spMkLst>
            <pc:docMk/>
            <pc:sldMk cId="2884144647" sldId="442"/>
            <ac:spMk id="49" creationId="{6996618F-5CB1-488A-932B-9E2A6556D7FE}"/>
          </ac:spMkLst>
        </pc:spChg>
        <pc:spChg chg="mod">
          <ac:chgData name="Minesh Patel" userId="a66d4990ec83ac90" providerId="LiveId" clId="{B97F8FE2-9461-4CFE-A336-39272FD5B119}" dt="2021-09-21T10:04:44.624" v="43289"/>
          <ac:spMkLst>
            <pc:docMk/>
            <pc:sldMk cId="2884144647" sldId="442"/>
            <ac:spMk id="50" creationId="{37C01CFC-2ECC-4FF7-86C3-F16F24F2A9C3}"/>
          </ac:spMkLst>
        </pc:spChg>
        <pc:spChg chg="mod">
          <ac:chgData name="Minesh Patel" userId="a66d4990ec83ac90" providerId="LiveId" clId="{B97F8FE2-9461-4CFE-A336-39272FD5B119}" dt="2021-09-21T10:04:44.624" v="43289"/>
          <ac:spMkLst>
            <pc:docMk/>
            <pc:sldMk cId="2884144647" sldId="442"/>
            <ac:spMk id="51" creationId="{52F08C1B-4E20-417B-8480-580E454E4669}"/>
          </ac:spMkLst>
        </pc:spChg>
        <pc:spChg chg="mod">
          <ac:chgData name="Minesh Patel" userId="a66d4990ec83ac90" providerId="LiveId" clId="{B97F8FE2-9461-4CFE-A336-39272FD5B119}" dt="2021-09-21T10:04:44.624" v="43289"/>
          <ac:spMkLst>
            <pc:docMk/>
            <pc:sldMk cId="2884144647" sldId="442"/>
            <ac:spMk id="52" creationId="{6740587B-3898-4262-9905-DD3149789E4E}"/>
          </ac:spMkLst>
        </pc:spChg>
        <pc:spChg chg="mod">
          <ac:chgData name="Minesh Patel" userId="a66d4990ec83ac90" providerId="LiveId" clId="{B97F8FE2-9461-4CFE-A336-39272FD5B119}" dt="2021-09-21T10:04:44.624" v="43289"/>
          <ac:spMkLst>
            <pc:docMk/>
            <pc:sldMk cId="2884144647" sldId="442"/>
            <ac:spMk id="53" creationId="{9F166EF2-B715-47D8-9DFC-99CE572E6C05}"/>
          </ac:spMkLst>
        </pc:spChg>
        <pc:spChg chg="mod">
          <ac:chgData name="Minesh Patel" userId="a66d4990ec83ac90" providerId="LiveId" clId="{B97F8FE2-9461-4CFE-A336-39272FD5B119}" dt="2021-09-21T09:43:00.972" v="43023" actId="2711"/>
          <ac:spMkLst>
            <pc:docMk/>
            <pc:sldMk cId="2884144647" sldId="442"/>
            <ac:spMk id="88" creationId="{1DE61F77-4150-4FE1-9F69-B1D8AEF2CC28}"/>
          </ac:spMkLst>
        </pc:spChg>
        <pc:spChg chg="mod">
          <ac:chgData name="Minesh Patel" userId="a66d4990ec83ac90" providerId="LiveId" clId="{B97F8FE2-9461-4CFE-A336-39272FD5B119}" dt="2021-09-21T09:43:00.972" v="43023" actId="2711"/>
          <ac:spMkLst>
            <pc:docMk/>
            <pc:sldMk cId="2884144647" sldId="442"/>
            <ac:spMk id="92" creationId="{66F28512-FEBD-43D1-A9F2-78625D86A5C2}"/>
          </ac:spMkLst>
        </pc:spChg>
        <pc:spChg chg="mod">
          <ac:chgData name="Minesh Patel" userId="a66d4990ec83ac90" providerId="LiveId" clId="{B97F8FE2-9461-4CFE-A336-39272FD5B119}" dt="2021-09-21T09:43:00.972" v="43023" actId="2711"/>
          <ac:spMkLst>
            <pc:docMk/>
            <pc:sldMk cId="2884144647" sldId="442"/>
            <ac:spMk id="99" creationId="{AA97BE5A-6059-46DC-8BF9-347F0106F394}"/>
          </ac:spMkLst>
        </pc:spChg>
        <pc:spChg chg="mod">
          <ac:chgData name="Minesh Patel" userId="a66d4990ec83ac90" providerId="LiveId" clId="{B97F8FE2-9461-4CFE-A336-39272FD5B119}" dt="2021-09-21T09:43:00.972" v="43023" actId="2711"/>
          <ac:spMkLst>
            <pc:docMk/>
            <pc:sldMk cId="2884144647" sldId="442"/>
            <ac:spMk id="100" creationId="{88AF28AE-D1BF-4B10-9CE5-FD4CE29DA033}"/>
          </ac:spMkLst>
        </pc:spChg>
        <pc:spChg chg="mod">
          <ac:chgData name="Minesh Patel" userId="a66d4990ec83ac90" providerId="LiveId" clId="{B97F8FE2-9461-4CFE-A336-39272FD5B119}" dt="2021-09-21T09:43:00.972" v="43023" actId="2711"/>
          <ac:spMkLst>
            <pc:docMk/>
            <pc:sldMk cId="2884144647" sldId="442"/>
            <ac:spMk id="101" creationId="{F4DEECDF-053D-4F71-B60E-1BAF47216CE1}"/>
          </ac:spMkLst>
        </pc:spChg>
        <pc:spChg chg="mod">
          <ac:chgData name="Minesh Patel" userId="a66d4990ec83ac90" providerId="LiveId" clId="{B97F8FE2-9461-4CFE-A336-39272FD5B119}" dt="2021-09-21T09:43:00.972" v="43023" actId="2711"/>
          <ac:spMkLst>
            <pc:docMk/>
            <pc:sldMk cId="2884144647" sldId="442"/>
            <ac:spMk id="108" creationId="{C23666D9-C794-4230-B887-365C7879CA2D}"/>
          </ac:spMkLst>
        </pc:spChg>
        <pc:spChg chg="mod">
          <ac:chgData name="Minesh Patel" userId="a66d4990ec83ac90" providerId="LiveId" clId="{B97F8FE2-9461-4CFE-A336-39272FD5B119}" dt="2021-09-21T09:43:00.972" v="43023" actId="2711"/>
          <ac:spMkLst>
            <pc:docMk/>
            <pc:sldMk cId="2884144647" sldId="442"/>
            <ac:spMk id="111" creationId="{2F3EA465-2275-438E-9960-AF7531E06333}"/>
          </ac:spMkLst>
        </pc:spChg>
        <pc:spChg chg="mod">
          <ac:chgData name="Minesh Patel" userId="a66d4990ec83ac90" providerId="LiveId" clId="{B97F8FE2-9461-4CFE-A336-39272FD5B119}" dt="2021-09-21T09:43:00.972" v="43023" actId="2711"/>
          <ac:spMkLst>
            <pc:docMk/>
            <pc:sldMk cId="2884144647" sldId="442"/>
            <ac:spMk id="112" creationId="{6FE9F80F-CBB0-4B90-9899-CE8B27F506A6}"/>
          </ac:spMkLst>
        </pc:spChg>
        <pc:spChg chg="mod">
          <ac:chgData name="Minesh Patel" userId="a66d4990ec83ac90" providerId="LiveId" clId="{B97F8FE2-9461-4CFE-A336-39272FD5B119}" dt="2021-09-21T09:43:00.972" v="43023" actId="2711"/>
          <ac:spMkLst>
            <pc:docMk/>
            <pc:sldMk cId="2884144647" sldId="442"/>
            <ac:spMk id="115" creationId="{7516FC34-E3ED-459D-9004-7A2F324F30E7}"/>
          </ac:spMkLst>
        </pc:spChg>
        <pc:spChg chg="mod">
          <ac:chgData name="Minesh Patel" userId="a66d4990ec83ac90" providerId="LiveId" clId="{B97F8FE2-9461-4CFE-A336-39272FD5B119}" dt="2021-09-21T09:43:00.972" v="43023" actId="2711"/>
          <ac:spMkLst>
            <pc:docMk/>
            <pc:sldMk cId="2884144647" sldId="442"/>
            <ac:spMk id="121" creationId="{8989C7DF-F0DA-48DB-B1C0-E79931C2FD4A}"/>
          </ac:spMkLst>
        </pc:spChg>
        <pc:spChg chg="mod">
          <ac:chgData name="Minesh Patel" userId="a66d4990ec83ac90" providerId="LiveId" clId="{B97F8FE2-9461-4CFE-A336-39272FD5B119}" dt="2021-09-21T09:43:00.972" v="43023" actId="2711"/>
          <ac:spMkLst>
            <pc:docMk/>
            <pc:sldMk cId="2884144647" sldId="442"/>
            <ac:spMk id="124" creationId="{4DB9FA63-20AB-420F-8676-9B4D16058170}"/>
          </ac:spMkLst>
        </pc:spChg>
        <pc:spChg chg="mod">
          <ac:chgData name="Minesh Patel" userId="a66d4990ec83ac90" providerId="LiveId" clId="{B97F8FE2-9461-4CFE-A336-39272FD5B119}" dt="2021-09-21T09:43:00.972" v="43023" actId="2711"/>
          <ac:spMkLst>
            <pc:docMk/>
            <pc:sldMk cId="2884144647" sldId="442"/>
            <ac:spMk id="127" creationId="{E5A81210-FC54-4496-AB1F-088CFDE18809}"/>
          </ac:spMkLst>
        </pc:spChg>
        <pc:spChg chg="mod">
          <ac:chgData name="Minesh Patel" userId="a66d4990ec83ac90" providerId="LiveId" clId="{B97F8FE2-9461-4CFE-A336-39272FD5B119}" dt="2021-09-21T09:43:00.972" v="43023" actId="2711"/>
          <ac:spMkLst>
            <pc:docMk/>
            <pc:sldMk cId="2884144647" sldId="442"/>
            <ac:spMk id="129" creationId="{EEF8377F-CB34-42EC-B406-594308714292}"/>
          </ac:spMkLst>
        </pc:spChg>
        <pc:grpChg chg="add mod">
          <ac:chgData name="Minesh Patel" userId="a66d4990ec83ac90" providerId="LiveId" clId="{B97F8FE2-9461-4CFE-A336-39272FD5B119}" dt="2021-09-21T10:04:44.624" v="43289"/>
          <ac:grpSpMkLst>
            <pc:docMk/>
            <pc:sldMk cId="2884144647" sldId="442"/>
            <ac:grpSpMk id="42" creationId="{D9E1F299-6290-4BD6-97C2-8368472AB7ED}"/>
          </ac:grpSpMkLst>
        </pc:grpChg>
      </pc:sldChg>
      <pc:sldChg chg="addSp modSp add mod">
        <pc:chgData name="Minesh Patel" userId="a66d4990ec83ac90" providerId="LiveId" clId="{B97F8FE2-9461-4CFE-A336-39272FD5B119}" dt="2021-09-21T10:02:47.216" v="43260"/>
        <pc:sldMkLst>
          <pc:docMk/>
          <pc:sldMk cId="1928141824" sldId="445"/>
        </pc:sldMkLst>
        <pc:spChg chg="mod">
          <ac:chgData name="Minesh Patel" userId="a66d4990ec83ac90" providerId="LiveId" clId="{B97F8FE2-9461-4CFE-A336-39272FD5B119}" dt="2021-09-21T09:40:31.972" v="42991" actId="2711"/>
          <ac:spMkLst>
            <pc:docMk/>
            <pc:sldMk cId="1928141824" sldId="445"/>
            <ac:spMk id="2" creationId="{00000000-0000-0000-0000-000000000000}"/>
          </ac:spMkLst>
        </pc:spChg>
        <pc:spChg chg="mod">
          <ac:chgData name="Minesh Patel" userId="a66d4990ec83ac90" providerId="LiveId" clId="{B97F8FE2-9461-4CFE-A336-39272FD5B119}" dt="2021-09-21T09:40:31.972" v="42991" actId="2711"/>
          <ac:spMkLst>
            <pc:docMk/>
            <pc:sldMk cId="1928141824" sldId="445"/>
            <ac:spMk id="4" creationId="{E8A89F97-AFCF-4A8D-B37F-4048D2B5783D}"/>
          </ac:spMkLst>
        </pc:spChg>
        <pc:spChg chg="mod">
          <ac:chgData name="Minesh Patel" userId="a66d4990ec83ac90" providerId="LiveId" clId="{B97F8FE2-9461-4CFE-A336-39272FD5B119}" dt="2021-09-21T09:40:45.352" v="42996" actId="1037"/>
          <ac:spMkLst>
            <pc:docMk/>
            <pc:sldMk cId="1928141824" sldId="445"/>
            <ac:spMk id="20" creationId="{3CC8EE69-0E3C-47F4-B896-82D0A0D3BFC2}"/>
          </ac:spMkLst>
        </pc:spChg>
        <pc:spChg chg="mod">
          <ac:chgData name="Minesh Patel" userId="a66d4990ec83ac90" providerId="LiveId" clId="{B97F8FE2-9461-4CFE-A336-39272FD5B119}" dt="2021-09-21T09:40:31.972" v="42991" actId="2711"/>
          <ac:spMkLst>
            <pc:docMk/>
            <pc:sldMk cId="1928141824" sldId="445"/>
            <ac:spMk id="26" creationId="{076134E8-431F-4932-9999-5B93C5D91DFA}"/>
          </ac:spMkLst>
        </pc:spChg>
        <pc:spChg chg="mod">
          <ac:chgData name="Minesh Patel" userId="a66d4990ec83ac90" providerId="LiveId" clId="{B97F8FE2-9461-4CFE-A336-39272FD5B119}" dt="2021-09-21T10:02:47.216" v="43260"/>
          <ac:spMkLst>
            <pc:docMk/>
            <pc:sldMk cId="1928141824" sldId="445"/>
            <ac:spMk id="28" creationId="{A0D0E132-8B25-49D8-AD58-6C2FB394C2FD}"/>
          </ac:spMkLst>
        </pc:spChg>
        <pc:spChg chg="mod">
          <ac:chgData name="Minesh Patel" userId="a66d4990ec83ac90" providerId="LiveId" clId="{B97F8FE2-9461-4CFE-A336-39272FD5B119}" dt="2021-09-21T10:02:47.216" v="43260"/>
          <ac:spMkLst>
            <pc:docMk/>
            <pc:sldMk cId="1928141824" sldId="445"/>
            <ac:spMk id="29" creationId="{F69B036F-510B-45D4-A452-63BC57BAB419}"/>
          </ac:spMkLst>
        </pc:spChg>
        <pc:spChg chg="mod">
          <ac:chgData name="Minesh Patel" userId="a66d4990ec83ac90" providerId="LiveId" clId="{B97F8FE2-9461-4CFE-A336-39272FD5B119}" dt="2021-09-21T10:02:47.216" v="43260"/>
          <ac:spMkLst>
            <pc:docMk/>
            <pc:sldMk cId="1928141824" sldId="445"/>
            <ac:spMk id="30" creationId="{8E5C646E-DC60-48D6-9E87-28E166E0454B}"/>
          </ac:spMkLst>
        </pc:spChg>
        <pc:spChg chg="mod">
          <ac:chgData name="Minesh Patel" userId="a66d4990ec83ac90" providerId="LiveId" clId="{B97F8FE2-9461-4CFE-A336-39272FD5B119}" dt="2021-09-21T09:40:31.972" v="42991" actId="2711"/>
          <ac:spMkLst>
            <pc:docMk/>
            <pc:sldMk cId="1928141824" sldId="445"/>
            <ac:spMk id="31" creationId="{3B9F52BF-937D-49BF-9B7D-EBD61B3808D6}"/>
          </ac:spMkLst>
        </pc:spChg>
        <pc:spChg chg="mod">
          <ac:chgData name="Minesh Patel" userId="a66d4990ec83ac90" providerId="LiveId" clId="{B97F8FE2-9461-4CFE-A336-39272FD5B119}" dt="2021-09-21T10:02:47.216" v="43260"/>
          <ac:spMkLst>
            <pc:docMk/>
            <pc:sldMk cId="1928141824" sldId="445"/>
            <ac:spMk id="32" creationId="{A4441BF6-FF4C-4FA9-9AD2-9E3B93967B2D}"/>
          </ac:spMkLst>
        </pc:spChg>
        <pc:spChg chg="mod">
          <ac:chgData name="Minesh Patel" userId="a66d4990ec83ac90" providerId="LiveId" clId="{B97F8FE2-9461-4CFE-A336-39272FD5B119}" dt="2021-09-21T09:40:31.972" v="42991" actId="2711"/>
          <ac:spMkLst>
            <pc:docMk/>
            <pc:sldMk cId="1928141824" sldId="445"/>
            <ac:spMk id="33" creationId="{B60EDB60-8353-497A-8CA7-AEA09731F31C}"/>
          </ac:spMkLst>
        </pc:spChg>
        <pc:spChg chg="mod">
          <ac:chgData name="Minesh Patel" userId="a66d4990ec83ac90" providerId="LiveId" clId="{B97F8FE2-9461-4CFE-A336-39272FD5B119}" dt="2021-09-21T10:02:47.216" v="43260"/>
          <ac:spMkLst>
            <pc:docMk/>
            <pc:sldMk cId="1928141824" sldId="445"/>
            <ac:spMk id="34" creationId="{989ED608-A3DD-4A33-AE37-F98D3AEEF1E3}"/>
          </ac:spMkLst>
        </pc:spChg>
        <pc:spChg chg="mod">
          <ac:chgData name="Minesh Patel" userId="a66d4990ec83ac90" providerId="LiveId" clId="{B97F8FE2-9461-4CFE-A336-39272FD5B119}" dt="2021-09-21T09:40:31.972" v="42991" actId="2711"/>
          <ac:spMkLst>
            <pc:docMk/>
            <pc:sldMk cId="1928141824" sldId="445"/>
            <ac:spMk id="36" creationId="{AB2271C8-670F-462C-B836-1DF71E62C5CB}"/>
          </ac:spMkLst>
        </pc:spChg>
        <pc:spChg chg="mod">
          <ac:chgData name="Minesh Patel" userId="a66d4990ec83ac90" providerId="LiveId" clId="{B97F8FE2-9461-4CFE-A336-39272FD5B119}" dt="2021-09-21T09:40:31.972" v="42991" actId="2711"/>
          <ac:spMkLst>
            <pc:docMk/>
            <pc:sldMk cId="1928141824" sldId="445"/>
            <ac:spMk id="37" creationId="{3D678B07-9696-4A52-94A5-10852D78C835}"/>
          </ac:spMkLst>
        </pc:spChg>
        <pc:spChg chg="mod">
          <ac:chgData name="Minesh Patel" userId="a66d4990ec83ac90" providerId="LiveId" clId="{B97F8FE2-9461-4CFE-A336-39272FD5B119}" dt="2021-09-21T09:40:31.972" v="42991" actId="2711"/>
          <ac:spMkLst>
            <pc:docMk/>
            <pc:sldMk cId="1928141824" sldId="445"/>
            <ac:spMk id="38" creationId="{61F32F88-8F4D-4BBD-A80D-F3206DD8EA07}"/>
          </ac:spMkLst>
        </pc:spChg>
        <pc:spChg chg="mod">
          <ac:chgData name="Minesh Patel" userId="a66d4990ec83ac90" providerId="LiveId" clId="{B97F8FE2-9461-4CFE-A336-39272FD5B119}" dt="2021-09-21T09:40:31.972" v="42991" actId="2711"/>
          <ac:spMkLst>
            <pc:docMk/>
            <pc:sldMk cId="1928141824" sldId="445"/>
            <ac:spMk id="39" creationId="{C3F856F5-AF17-4681-983C-EC2A76B45979}"/>
          </ac:spMkLst>
        </pc:spChg>
        <pc:spChg chg="mod">
          <ac:chgData name="Minesh Patel" userId="a66d4990ec83ac90" providerId="LiveId" clId="{B97F8FE2-9461-4CFE-A336-39272FD5B119}" dt="2021-09-21T09:40:45.352" v="42996" actId="1037"/>
          <ac:spMkLst>
            <pc:docMk/>
            <pc:sldMk cId="1928141824" sldId="445"/>
            <ac:spMk id="59" creationId="{C9BB4BB6-3E73-44D0-AD2A-ADA1B82E30F4}"/>
          </ac:spMkLst>
        </pc:spChg>
        <pc:spChg chg="mod">
          <ac:chgData name="Minesh Patel" userId="a66d4990ec83ac90" providerId="LiveId" clId="{B97F8FE2-9461-4CFE-A336-39272FD5B119}" dt="2021-09-21T09:40:38.450" v="42993" actId="113"/>
          <ac:spMkLst>
            <pc:docMk/>
            <pc:sldMk cId="1928141824" sldId="445"/>
            <ac:spMk id="61" creationId="{F842272E-BF91-487F-9E54-9FB340E8BAED}"/>
          </ac:spMkLst>
        </pc:spChg>
        <pc:spChg chg="mod">
          <ac:chgData name="Minesh Patel" userId="a66d4990ec83ac90" providerId="LiveId" clId="{B97F8FE2-9461-4CFE-A336-39272FD5B119}" dt="2021-09-21T09:40:38.450" v="42993" actId="113"/>
          <ac:spMkLst>
            <pc:docMk/>
            <pc:sldMk cId="1928141824" sldId="445"/>
            <ac:spMk id="64" creationId="{65F8895A-84C1-44D2-A5F3-D29BF81F1C93}"/>
          </ac:spMkLst>
        </pc:spChg>
        <pc:spChg chg="mod">
          <ac:chgData name="Minesh Patel" userId="a66d4990ec83ac90" providerId="LiveId" clId="{B97F8FE2-9461-4CFE-A336-39272FD5B119}" dt="2021-09-21T09:40:31.972" v="42991" actId="2711"/>
          <ac:spMkLst>
            <pc:docMk/>
            <pc:sldMk cId="1928141824" sldId="445"/>
            <ac:spMk id="65" creationId="{052FE41C-2653-44F9-88C7-E9C45FA75455}"/>
          </ac:spMkLst>
        </pc:spChg>
        <pc:grpChg chg="add mod">
          <ac:chgData name="Minesh Patel" userId="a66d4990ec83ac90" providerId="LiveId" clId="{B97F8FE2-9461-4CFE-A336-39272FD5B119}" dt="2021-09-21T10:02:47.216" v="43260"/>
          <ac:grpSpMkLst>
            <pc:docMk/>
            <pc:sldMk cId="1928141824" sldId="445"/>
            <ac:grpSpMk id="27" creationId="{51AC9451-3B46-4F1A-8051-8B8732061AFE}"/>
          </ac:grpSpMkLst>
        </pc:grpChg>
      </pc:sldChg>
      <pc:sldChg chg="addSp modSp add mod">
        <pc:chgData name="Minesh Patel" userId="a66d4990ec83ac90" providerId="LiveId" clId="{B97F8FE2-9461-4CFE-A336-39272FD5B119}" dt="2021-09-21T10:05:02.335" v="43295"/>
        <pc:sldMkLst>
          <pc:docMk/>
          <pc:sldMk cId="26282005" sldId="446"/>
        </pc:sldMkLst>
        <pc:spChg chg="mod">
          <ac:chgData name="Minesh Patel" userId="a66d4990ec83ac90" providerId="LiveId" clId="{B97F8FE2-9461-4CFE-A336-39272FD5B119}" dt="2021-09-21T09:43:53.661" v="43030" actId="2711"/>
          <ac:spMkLst>
            <pc:docMk/>
            <pc:sldMk cId="26282005" sldId="446"/>
            <ac:spMk id="2" creationId="{00000000-0000-0000-0000-000000000000}"/>
          </ac:spMkLst>
        </pc:spChg>
        <pc:spChg chg="mod">
          <ac:chgData name="Minesh Patel" userId="a66d4990ec83ac90" providerId="LiveId" clId="{B97F8FE2-9461-4CFE-A336-39272FD5B119}" dt="2021-09-21T09:43:53.661" v="43030" actId="2711"/>
          <ac:spMkLst>
            <pc:docMk/>
            <pc:sldMk cId="26282005" sldId="446"/>
            <ac:spMk id="4" creationId="{8EB81BA3-C033-487D-A12D-40530D01FB4E}"/>
          </ac:spMkLst>
        </pc:spChg>
        <pc:spChg chg="mod">
          <ac:chgData name="Minesh Patel" userId="a66d4990ec83ac90" providerId="LiveId" clId="{B97F8FE2-9461-4CFE-A336-39272FD5B119}" dt="2021-09-21T09:43:53.661" v="43030" actId="2711"/>
          <ac:spMkLst>
            <pc:docMk/>
            <pc:sldMk cId="26282005" sldId="446"/>
            <ac:spMk id="7" creationId="{9FD85A3F-7AC7-4A24-AB4D-7AD16253D1B0}"/>
          </ac:spMkLst>
        </pc:spChg>
        <pc:spChg chg="mod">
          <ac:chgData name="Minesh Patel" userId="a66d4990ec83ac90" providerId="LiveId" clId="{B97F8FE2-9461-4CFE-A336-39272FD5B119}" dt="2021-09-21T09:43:53.661" v="43030" actId="2711"/>
          <ac:spMkLst>
            <pc:docMk/>
            <pc:sldMk cId="26282005" sldId="446"/>
            <ac:spMk id="8" creationId="{5358D795-AF0B-45F0-AE25-998E348D3EC5}"/>
          </ac:spMkLst>
        </pc:spChg>
        <pc:spChg chg="mod">
          <ac:chgData name="Minesh Patel" userId="a66d4990ec83ac90" providerId="LiveId" clId="{B97F8FE2-9461-4CFE-A336-39272FD5B119}" dt="2021-09-21T09:43:53.661" v="43030" actId="2711"/>
          <ac:spMkLst>
            <pc:docMk/>
            <pc:sldMk cId="26282005" sldId="446"/>
            <ac:spMk id="9" creationId="{9831B075-AFAC-471B-AC63-AA53484D546F}"/>
          </ac:spMkLst>
        </pc:spChg>
        <pc:spChg chg="mod">
          <ac:chgData name="Minesh Patel" userId="a66d4990ec83ac90" providerId="LiveId" clId="{B97F8FE2-9461-4CFE-A336-39272FD5B119}" dt="2021-09-21T09:43:53.661" v="43030" actId="2711"/>
          <ac:spMkLst>
            <pc:docMk/>
            <pc:sldMk cId="26282005" sldId="446"/>
            <ac:spMk id="14" creationId="{E55A5364-E4EC-4E7B-8715-738478C2ED3B}"/>
          </ac:spMkLst>
        </pc:spChg>
        <pc:spChg chg="mod">
          <ac:chgData name="Minesh Patel" userId="a66d4990ec83ac90" providerId="LiveId" clId="{B97F8FE2-9461-4CFE-A336-39272FD5B119}" dt="2021-09-21T09:43:53.661" v="43030" actId="2711"/>
          <ac:spMkLst>
            <pc:docMk/>
            <pc:sldMk cId="26282005" sldId="446"/>
            <ac:spMk id="18" creationId="{D26BF032-1479-43DB-B9FC-44BE1DF5DE9E}"/>
          </ac:spMkLst>
        </pc:spChg>
        <pc:spChg chg="mod">
          <ac:chgData name="Minesh Patel" userId="a66d4990ec83ac90" providerId="LiveId" clId="{B97F8FE2-9461-4CFE-A336-39272FD5B119}" dt="2021-09-21T09:43:53.661" v="43030" actId="2711"/>
          <ac:spMkLst>
            <pc:docMk/>
            <pc:sldMk cId="26282005" sldId="446"/>
            <ac:spMk id="21" creationId="{1E24FBFE-FD99-42FD-AAA0-9FDC5C702DED}"/>
          </ac:spMkLst>
        </pc:spChg>
        <pc:spChg chg="mod">
          <ac:chgData name="Minesh Patel" userId="a66d4990ec83ac90" providerId="LiveId" clId="{B97F8FE2-9461-4CFE-A336-39272FD5B119}" dt="2021-09-21T09:43:53.661" v="43030" actId="2711"/>
          <ac:spMkLst>
            <pc:docMk/>
            <pc:sldMk cId="26282005" sldId="446"/>
            <ac:spMk id="22" creationId="{BF1EC0F7-15E8-4BC4-B108-E5B8DC30313E}"/>
          </ac:spMkLst>
        </pc:spChg>
        <pc:spChg chg="mod">
          <ac:chgData name="Minesh Patel" userId="a66d4990ec83ac90" providerId="LiveId" clId="{B97F8FE2-9461-4CFE-A336-39272FD5B119}" dt="2021-09-21T09:43:53.661" v="43030" actId="2711"/>
          <ac:spMkLst>
            <pc:docMk/>
            <pc:sldMk cId="26282005" sldId="446"/>
            <ac:spMk id="23" creationId="{65FD1F8D-1CB4-40AA-87AD-5F13E499D1B6}"/>
          </ac:spMkLst>
        </pc:spChg>
        <pc:spChg chg="mod">
          <ac:chgData name="Minesh Patel" userId="a66d4990ec83ac90" providerId="LiveId" clId="{B97F8FE2-9461-4CFE-A336-39272FD5B119}" dt="2021-09-21T09:43:53.661" v="43030" actId="2711"/>
          <ac:spMkLst>
            <pc:docMk/>
            <pc:sldMk cId="26282005" sldId="446"/>
            <ac:spMk id="24" creationId="{ABC72E42-B6F9-4524-BB53-34544B674CC9}"/>
          </ac:spMkLst>
        </pc:spChg>
        <pc:spChg chg="mod">
          <ac:chgData name="Minesh Patel" userId="a66d4990ec83ac90" providerId="LiveId" clId="{B97F8FE2-9461-4CFE-A336-39272FD5B119}" dt="2021-09-21T10:05:02.335" v="43295"/>
          <ac:spMkLst>
            <pc:docMk/>
            <pc:sldMk cId="26282005" sldId="446"/>
            <ac:spMk id="26" creationId="{787D0375-7C5A-4FC3-8B99-EB80219646E8}"/>
          </ac:spMkLst>
        </pc:spChg>
        <pc:spChg chg="mod">
          <ac:chgData name="Minesh Patel" userId="a66d4990ec83ac90" providerId="LiveId" clId="{B97F8FE2-9461-4CFE-A336-39272FD5B119}" dt="2021-09-21T10:05:02.335" v="43295"/>
          <ac:spMkLst>
            <pc:docMk/>
            <pc:sldMk cId="26282005" sldId="446"/>
            <ac:spMk id="28" creationId="{B35DA333-95EE-4FA8-A0B7-1BD79A5CD831}"/>
          </ac:spMkLst>
        </pc:spChg>
        <pc:spChg chg="mod">
          <ac:chgData name="Minesh Patel" userId="a66d4990ec83ac90" providerId="LiveId" clId="{B97F8FE2-9461-4CFE-A336-39272FD5B119}" dt="2021-09-21T10:05:02.335" v="43295"/>
          <ac:spMkLst>
            <pc:docMk/>
            <pc:sldMk cId="26282005" sldId="446"/>
            <ac:spMk id="29" creationId="{12604D74-5F0C-4B0E-BE9D-93DE5F3CB785}"/>
          </ac:spMkLst>
        </pc:spChg>
        <pc:spChg chg="mod">
          <ac:chgData name="Minesh Patel" userId="a66d4990ec83ac90" providerId="LiveId" clId="{B97F8FE2-9461-4CFE-A336-39272FD5B119}" dt="2021-09-21T09:43:53.661" v="43030" actId="2711"/>
          <ac:spMkLst>
            <pc:docMk/>
            <pc:sldMk cId="26282005" sldId="446"/>
            <ac:spMk id="30" creationId="{9E2617F5-A474-4685-81B7-217CEA327888}"/>
          </ac:spMkLst>
        </pc:spChg>
        <pc:spChg chg="mod">
          <ac:chgData name="Minesh Patel" userId="a66d4990ec83ac90" providerId="LiveId" clId="{B97F8FE2-9461-4CFE-A336-39272FD5B119}" dt="2021-09-21T10:05:02.335" v="43295"/>
          <ac:spMkLst>
            <pc:docMk/>
            <pc:sldMk cId="26282005" sldId="446"/>
            <ac:spMk id="31" creationId="{5CAB44D9-0BC6-4574-87D2-A745DBC4BEA2}"/>
          </ac:spMkLst>
        </pc:spChg>
        <pc:spChg chg="mod">
          <ac:chgData name="Minesh Patel" userId="a66d4990ec83ac90" providerId="LiveId" clId="{B97F8FE2-9461-4CFE-A336-39272FD5B119}" dt="2021-09-21T10:05:02.335" v="43295"/>
          <ac:spMkLst>
            <pc:docMk/>
            <pc:sldMk cId="26282005" sldId="446"/>
            <ac:spMk id="33" creationId="{FE3A514D-45FE-4A8B-BFE4-193BA0728698}"/>
          </ac:spMkLst>
        </pc:spChg>
        <pc:grpChg chg="add mod">
          <ac:chgData name="Minesh Patel" userId="a66d4990ec83ac90" providerId="LiveId" clId="{B97F8FE2-9461-4CFE-A336-39272FD5B119}" dt="2021-09-21T10:05:02.335" v="43295"/>
          <ac:grpSpMkLst>
            <pc:docMk/>
            <pc:sldMk cId="26282005" sldId="446"/>
            <ac:grpSpMk id="25" creationId="{424B6C32-A63E-47BD-9CAD-82239823C72D}"/>
          </ac:grpSpMkLst>
        </pc:grpChg>
      </pc:sldChg>
      <pc:sldChg chg="add">
        <pc:chgData name="Minesh Patel" userId="a66d4990ec83ac90" providerId="LiveId" clId="{B97F8FE2-9461-4CFE-A336-39272FD5B119}" dt="2021-09-21T09:04:16.409" v="42740"/>
        <pc:sldMkLst>
          <pc:docMk/>
          <pc:sldMk cId="3969117591" sldId="447"/>
        </pc:sldMkLst>
      </pc:sldChg>
      <pc:sldChg chg="add">
        <pc:chgData name="Minesh Patel" userId="a66d4990ec83ac90" providerId="LiveId" clId="{B97F8FE2-9461-4CFE-A336-39272FD5B119}" dt="2021-09-21T09:04:16.409" v="42740"/>
        <pc:sldMkLst>
          <pc:docMk/>
          <pc:sldMk cId="753001406" sldId="448"/>
        </pc:sldMkLst>
      </pc:sldChg>
      <pc:sldChg chg="addSp modSp add mod">
        <pc:chgData name="Minesh Patel" userId="a66d4990ec83ac90" providerId="LiveId" clId="{B97F8FE2-9461-4CFE-A336-39272FD5B119}" dt="2021-09-21T10:02:53.569" v="43263"/>
        <pc:sldMkLst>
          <pc:docMk/>
          <pc:sldMk cId="2204234516" sldId="449"/>
        </pc:sldMkLst>
        <pc:spChg chg="mod">
          <ac:chgData name="Minesh Patel" userId="a66d4990ec83ac90" providerId="LiveId" clId="{B97F8FE2-9461-4CFE-A336-39272FD5B119}" dt="2021-09-21T09:41:29.711" v="43005" actId="2711"/>
          <ac:spMkLst>
            <pc:docMk/>
            <pc:sldMk cId="2204234516" sldId="449"/>
            <ac:spMk id="2" creationId="{00000000-0000-0000-0000-000000000000}"/>
          </ac:spMkLst>
        </pc:spChg>
        <pc:spChg chg="mod">
          <ac:chgData name="Minesh Patel" userId="a66d4990ec83ac90" providerId="LiveId" clId="{B97F8FE2-9461-4CFE-A336-39272FD5B119}" dt="2021-09-21T09:41:29.711" v="43005" actId="2711"/>
          <ac:spMkLst>
            <pc:docMk/>
            <pc:sldMk cId="2204234516" sldId="449"/>
            <ac:spMk id="7" creationId="{20732A8D-4B35-40BF-B9AA-39226724E922}"/>
          </ac:spMkLst>
        </pc:spChg>
        <pc:spChg chg="mod">
          <ac:chgData name="Minesh Patel" userId="a66d4990ec83ac90" providerId="LiveId" clId="{B97F8FE2-9461-4CFE-A336-39272FD5B119}" dt="2021-09-21T09:41:29.711" v="43005" actId="2711"/>
          <ac:spMkLst>
            <pc:docMk/>
            <pc:sldMk cId="2204234516" sldId="449"/>
            <ac:spMk id="9" creationId="{C8CB8AF1-0075-41BE-A774-C1E3F41C3F58}"/>
          </ac:spMkLst>
        </pc:spChg>
        <pc:spChg chg="mod">
          <ac:chgData name="Minesh Patel" userId="a66d4990ec83ac90" providerId="LiveId" clId="{B97F8FE2-9461-4CFE-A336-39272FD5B119}" dt="2021-09-21T09:41:29.711" v="43005" actId="2711"/>
          <ac:spMkLst>
            <pc:docMk/>
            <pc:sldMk cId="2204234516" sldId="449"/>
            <ac:spMk id="10" creationId="{8DC3AD30-0065-40CA-827F-843F72D4C74D}"/>
          </ac:spMkLst>
        </pc:spChg>
        <pc:spChg chg="mod">
          <ac:chgData name="Minesh Patel" userId="a66d4990ec83ac90" providerId="LiveId" clId="{B97F8FE2-9461-4CFE-A336-39272FD5B119}" dt="2021-09-21T09:41:29.711" v="43005" actId="2711"/>
          <ac:spMkLst>
            <pc:docMk/>
            <pc:sldMk cId="2204234516" sldId="449"/>
            <ac:spMk id="11" creationId="{8D367F33-0072-4F4D-980A-F3DB048FFBD6}"/>
          </ac:spMkLst>
        </pc:spChg>
        <pc:spChg chg="mod">
          <ac:chgData name="Minesh Patel" userId="a66d4990ec83ac90" providerId="LiveId" clId="{B97F8FE2-9461-4CFE-A336-39272FD5B119}" dt="2021-09-21T09:41:29.711" v="43005" actId="2711"/>
          <ac:spMkLst>
            <pc:docMk/>
            <pc:sldMk cId="2204234516" sldId="449"/>
            <ac:spMk id="12" creationId="{CA4C6647-EB48-4B5F-8CA5-39AC4CF667BF}"/>
          </ac:spMkLst>
        </pc:spChg>
        <pc:spChg chg="mod">
          <ac:chgData name="Minesh Patel" userId="a66d4990ec83ac90" providerId="LiveId" clId="{B97F8FE2-9461-4CFE-A336-39272FD5B119}" dt="2021-09-21T09:41:29.711" v="43005" actId="2711"/>
          <ac:spMkLst>
            <pc:docMk/>
            <pc:sldMk cId="2204234516" sldId="449"/>
            <ac:spMk id="13" creationId="{1ADA5ED8-CB7B-498E-9B81-ECA07AA67E45}"/>
          </ac:spMkLst>
        </pc:spChg>
        <pc:spChg chg="mod">
          <ac:chgData name="Minesh Patel" userId="a66d4990ec83ac90" providerId="LiveId" clId="{B97F8FE2-9461-4CFE-A336-39272FD5B119}" dt="2021-09-21T09:41:29.711" v="43005" actId="2711"/>
          <ac:spMkLst>
            <pc:docMk/>
            <pc:sldMk cId="2204234516" sldId="449"/>
            <ac:spMk id="14" creationId="{38CCF82C-B233-48F9-8B31-5D92F9FC8117}"/>
          </ac:spMkLst>
        </pc:spChg>
        <pc:spChg chg="mod">
          <ac:chgData name="Minesh Patel" userId="a66d4990ec83ac90" providerId="LiveId" clId="{B97F8FE2-9461-4CFE-A336-39272FD5B119}" dt="2021-09-21T10:02:53.569" v="43263"/>
          <ac:spMkLst>
            <pc:docMk/>
            <pc:sldMk cId="2204234516" sldId="449"/>
            <ac:spMk id="16" creationId="{85E71B8A-5DE7-48D5-9B00-B5F9FA1626AA}"/>
          </ac:spMkLst>
        </pc:spChg>
        <pc:spChg chg="mod">
          <ac:chgData name="Minesh Patel" userId="a66d4990ec83ac90" providerId="LiveId" clId="{B97F8FE2-9461-4CFE-A336-39272FD5B119}" dt="2021-09-21T10:02:53.569" v="43263"/>
          <ac:spMkLst>
            <pc:docMk/>
            <pc:sldMk cId="2204234516" sldId="449"/>
            <ac:spMk id="17" creationId="{4FC32578-0D15-45F1-A1C8-60E30B060AC3}"/>
          </ac:spMkLst>
        </pc:spChg>
        <pc:spChg chg="mod">
          <ac:chgData name="Minesh Patel" userId="a66d4990ec83ac90" providerId="LiveId" clId="{B97F8FE2-9461-4CFE-A336-39272FD5B119}" dt="2021-09-21T10:02:53.569" v="43263"/>
          <ac:spMkLst>
            <pc:docMk/>
            <pc:sldMk cId="2204234516" sldId="449"/>
            <ac:spMk id="18" creationId="{C71F351F-7CAB-4816-B2F4-2E49218744DD}"/>
          </ac:spMkLst>
        </pc:spChg>
        <pc:spChg chg="mod">
          <ac:chgData name="Minesh Patel" userId="a66d4990ec83ac90" providerId="LiveId" clId="{B97F8FE2-9461-4CFE-A336-39272FD5B119}" dt="2021-09-21T10:02:53.569" v="43263"/>
          <ac:spMkLst>
            <pc:docMk/>
            <pc:sldMk cId="2204234516" sldId="449"/>
            <ac:spMk id="19" creationId="{C088AE6D-3E50-4332-A005-AAEB7CAA3AD4}"/>
          </ac:spMkLst>
        </pc:spChg>
        <pc:spChg chg="mod">
          <ac:chgData name="Minesh Patel" userId="a66d4990ec83ac90" providerId="LiveId" clId="{B97F8FE2-9461-4CFE-A336-39272FD5B119}" dt="2021-09-21T10:02:53.569" v="43263"/>
          <ac:spMkLst>
            <pc:docMk/>
            <pc:sldMk cId="2204234516" sldId="449"/>
            <ac:spMk id="20" creationId="{52A715E2-C222-4F9D-B0E8-E258CB4BDDAF}"/>
          </ac:spMkLst>
        </pc:spChg>
        <pc:grpChg chg="add mod">
          <ac:chgData name="Minesh Patel" userId="a66d4990ec83ac90" providerId="LiveId" clId="{B97F8FE2-9461-4CFE-A336-39272FD5B119}" dt="2021-09-21T10:02:53.569" v="43263"/>
          <ac:grpSpMkLst>
            <pc:docMk/>
            <pc:sldMk cId="2204234516" sldId="449"/>
            <ac:grpSpMk id="15" creationId="{C10978BA-2718-4E1D-AB00-91F0D232CECE}"/>
          </ac:grpSpMkLst>
        </pc:grpChg>
      </pc:sldChg>
      <pc:sldChg chg="addSp modSp add">
        <pc:chgData name="Minesh Patel" userId="a66d4990ec83ac90" providerId="LiveId" clId="{B97F8FE2-9461-4CFE-A336-39272FD5B119}" dt="2021-09-21T10:07:51.597" v="43383"/>
        <pc:sldMkLst>
          <pc:docMk/>
          <pc:sldMk cId="2210273427" sldId="450"/>
        </pc:sldMkLst>
        <pc:spChg chg="mod">
          <ac:chgData name="Minesh Patel" userId="a66d4990ec83ac90" providerId="LiveId" clId="{B97F8FE2-9461-4CFE-A336-39272FD5B119}" dt="2021-09-21T09:32:54.305" v="42959" actId="2711"/>
          <ac:spMkLst>
            <pc:docMk/>
            <pc:sldMk cId="2210273427" sldId="450"/>
            <ac:spMk id="2" creationId="{00000000-0000-0000-0000-000000000000}"/>
          </ac:spMkLst>
        </pc:spChg>
        <pc:spChg chg="mod">
          <ac:chgData name="Minesh Patel" userId="a66d4990ec83ac90" providerId="LiveId" clId="{B97F8FE2-9461-4CFE-A336-39272FD5B119}" dt="2021-09-21T09:32:54.305" v="42959" actId="2711"/>
          <ac:spMkLst>
            <pc:docMk/>
            <pc:sldMk cId="2210273427" sldId="450"/>
            <ac:spMk id="46" creationId="{99AD28B9-D722-4CD1-8A95-1C8589966FD2}"/>
          </ac:spMkLst>
        </pc:spChg>
        <pc:spChg chg="mod">
          <ac:chgData name="Minesh Patel" userId="a66d4990ec83ac90" providerId="LiveId" clId="{B97F8FE2-9461-4CFE-A336-39272FD5B119}" dt="2021-09-21T09:59:33.472" v="43230"/>
          <ac:spMkLst>
            <pc:docMk/>
            <pc:sldMk cId="2210273427" sldId="450"/>
            <ac:spMk id="48" creationId="{0383CE2D-3929-4C2C-8E6A-5E4FE24EC24B}"/>
          </ac:spMkLst>
        </pc:spChg>
        <pc:spChg chg="mod">
          <ac:chgData name="Minesh Patel" userId="a66d4990ec83ac90" providerId="LiveId" clId="{B97F8FE2-9461-4CFE-A336-39272FD5B119}" dt="2021-09-21T09:59:33.472" v="43230"/>
          <ac:spMkLst>
            <pc:docMk/>
            <pc:sldMk cId="2210273427" sldId="450"/>
            <ac:spMk id="49" creationId="{CAF1DDC1-5524-4437-BE73-2CED49950796}"/>
          </ac:spMkLst>
        </pc:spChg>
        <pc:spChg chg="mod">
          <ac:chgData name="Minesh Patel" userId="a66d4990ec83ac90" providerId="LiveId" clId="{B97F8FE2-9461-4CFE-A336-39272FD5B119}" dt="2021-09-21T09:59:33.472" v="43230"/>
          <ac:spMkLst>
            <pc:docMk/>
            <pc:sldMk cId="2210273427" sldId="450"/>
            <ac:spMk id="50" creationId="{A78A330B-800A-48B2-A985-018BE71C881A}"/>
          </ac:spMkLst>
        </pc:spChg>
        <pc:spChg chg="mod">
          <ac:chgData name="Minesh Patel" userId="a66d4990ec83ac90" providerId="LiveId" clId="{B97F8FE2-9461-4CFE-A336-39272FD5B119}" dt="2021-09-21T09:59:33.472" v="43230"/>
          <ac:spMkLst>
            <pc:docMk/>
            <pc:sldMk cId="2210273427" sldId="450"/>
            <ac:spMk id="51" creationId="{529E93E0-A8F1-472F-9C15-EE6AA4F87297}"/>
          </ac:spMkLst>
        </pc:spChg>
        <pc:spChg chg="mod">
          <ac:chgData name="Minesh Patel" userId="a66d4990ec83ac90" providerId="LiveId" clId="{B97F8FE2-9461-4CFE-A336-39272FD5B119}" dt="2021-09-21T09:59:33.472" v="43230"/>
          <ac:spMkLst>
            <pc:docMk/>
            <pc:sldMk cId="2210273427" sldId="450"/>
            <ac:spMk id="55" creationId="{AA4DFB52-4F5B-477F-894A-780328975551}"/>
          </ac:spMkLst>
        </pc:spChg>
        <pc:spChg chg="add mod">
          <ac:chgData name="Minesh Patel" userId="a66d4990ec83ac90" providerId="LiveId" clId="{B97F8FE2-9461-4CFE-A336-39272FD5B119}" dt="2021-09-21T10:07:51.597" v="43383"/>
          <ac:spMkLst>
            <pc:docMk/>
            <pc:sldMk cId="2210273427" sldId="450"/>
            <ac:spMk id="56" creationId="{E065EC18-32AD-4053-9455-9B59DFC79BE9}"/>
          </ac:spMkLst>
        </pc:spChg>
        <pc:spChg chg="mod">
          <ac:chgData name="Minesh Patel" userId="a66d4990ec83ac90" providerId="LiveId" clId="{B97F8FE2-9461-4CFE-A336-39272FD5B119}" dt="2021-09-21T09:32:54.305" v="42959" actId="2711"/>
          <ac:spMkLst>
            <pc:docMk/>
            <pc:sldMk cId="2210273427" sldId="450"/>
            <ac:spMk id="62" creationId="{4605A128-D230-43FE-B3D8-D5FA688A2FF7}"/>
          </ac:spMkLst>
        </pc:spChg>
        <pc:grpChg chg="mod">
          <ac:chgData name="Minesh Patel" userId="a66d4990ec83ac90" providerId="LiveId" clId="{B97F8FE2-9461-4CFE-A336-39272FD5B119}" dt="2021-09-21T09:32:54.305" v="42959" actId="2711"/>
          <ac:grpSpMkLst>
            <pc:docMk/>
            <pc:sldMk cId="2210273427" sldId="450"/>
            <ac:grpSpMk id="12" creationId="{D9232B45-BDBB-4A5E-ADC8-8A07F6A904BA}"/>
          </ac:grpSpMkLst>
        </pc:grpChg>
        <pc:grpChg chg="mod">
          <ac:chgData name="Minesh Patel" userId="a66d4990ec83ac90" providerId="LiveId" clId="{B97F8FE2-9461-4CFE-A336-39272FD5B119}" dt="2021-09-21T09:32:54.305" v="42959" actId="2711"/>
          <ac:grpSpMkLst>
            <pc:docMk/>
            <pc:sldMk cId="2210273427" sldId="450"/>
            <ac:grpSpMk id="24" creationId="{E1287DE0-05DA-4C02-BFA7-3FE2D89F8989}"/>
          </ac:grpSpMkLst>
        </pc:grpChg>
        <pc:grpChg chg="mod">
          <ac:chgData name="Minesh Patel" userId="a66d4990ec83ac90" providerId="LiveId" clId="{B97F8FE2-9461-4CFE-A336-39272FD5B119}" dt="2021-09-21T09:32:54.305" v="42959" actId="2711"/>
          <ac:grpSpMkLst>
            <pc:docMk/>
            <pc:sldMk cId="2210273427" sldId="450"/>
            <ac:grpSpMk id="40" creationId="{773E4850-11F7-47FB-AFD9-403EB5341E29}"/>
          </ac:grpSpMkLst>
        </pc:grpChg>
        <pc:grpChg chg="mod">
          <ac:chgData name="Minesh Patel" userId="a66d4990ec83ac90" providerId="LiveId" clId="{B97F8FE2-9461-4CFE-A336-39272FD5B119}" dt="2021-09-21T09:32:54.305" v="42959" actId="2711"/>
          <ac:grpSpMkLst>
            <pc:docMk/>
            <pc:sldMk cId="2210273427" sldId="450"/>
            <ac:grpSpMk id="43" creationId="{EDAE7414-FBFF-49B3-AC43-B674FE45718D}"/>
          </ac:grpSpMkLst>
        </pc:grpChg>
        <pc:grpChg chg="add mod">
          <ac:chgData name="Minesh Patel" userId="a66d4990ec83ac90" providerId="LiveId" clId="{B97F8FE2-9461-4CFE-A336-39272FD5B119}" dt="2021-09-21T09:59:33.472" v="43230"/>
          <ac:grpSpMkLst>
            <pc:docMk/>
            <pc:sldMk cId="2210273427" sldId="450"/>
            <ac:grpSpMk id="47" creationId="{C6215CB2-A25F-472C-9805-EEA4B73E54B3}"/>
          </ac:grpSpMkLst>
        </pc:grpChg>
        <pc:grpChg chg="mod">
          <ac:chgData name="Minesh Patel" userId="a66d4990ec83ac90" providerId="LiveId" clId="{B97F8FE2-9461-4CFE-A336-39272FD5B119}" dt="2021-09-21T09:32:54.305" v="42959" actId="2711"/>
          <ac:grpSpMkLst>
            <pc:docMk/>
            <pc:sldMk cId="2210273427" sldId="450"/>
            <ac:grpSpMk id="52" creationId="{0151D873-3F77-4A37-848C-EFF1D24DC4ED}"/>
          </ac:grpSpMkLst>
        </pc:grpChg>
        <pc:grpChg chg="mod">
          <ac:chgData name="Minesh Patel" userId="a66d4990ec83ac90" providerId="LiveId" clId="{B97F8FE2-9461-4CFE-A336-39272FD5B119}" dt="2021-09-21T09:32:54.305" v="42959" actId="2711"/>
          <ac:grpSpMkLst>
            <pc:docMk/>
            <pc:sldMk cId="2210273427" sldId="450"/>
            <ac:grpSpMk id="58" creationId="{836E915C-72E1-4CCF-8729-E7130F4C15F8}"/>
          </ac:grpSpMkLst>
        </pc:grpChg>
        <pc:grpChg chg="mod">
          <ac:chgData name="Minesh Patel" userId="a66d4990ec83ac90" providerId="LiveId" clId="{B97F8FE2-9461-4CFE-A336-39272FD5B119}" dt="2021-09-21T09:32:54.305" v="42959" actId="2711"/>
          <ac:grpSpMkLst>
            <pc:docMk/>
            <pc:sldMk cId="2210273427" sldId="450"/>
            <ac:grpSpMk id="61" creationId="{33FCF8E2-3FFA-48DC-947A-8274CCF59A51}"/>
          </ac:grpSpMkLst>
        </pc:grpChg>
        <pc:grpChg chg="mod">
          <ac:chgData name="Minesh Patel" userId="a66d4990ec83ac90" providerId="LiveId" clId="{B97F8FE2-9461-4CFE-A336-39272FD5B119}" dt="2021-09-21T09:32:54.305" v="42959" actId="2711"/>
          <ac:grpSpMkLst>
            <pc:docMk/>
            <pc:sldMk cId="2210273427" sldId="450"/>
            <ac:grpSpMk id="64" creationId="{04678CE0-DB7E-43B4-A233-833A7F52CF14}"/>
          </ac:grpSpMkLst>
        </pc:grpChg>
        <pc:cxnChg chg="mod">
          <ac:chgData name="Minesh Patel" userId="a66d4990ec83ac90" providerId="LiveId" clId="{B97F8FE2-9461-4CFE-A336-39272FD5B119}" dt="2021-09-21T09:32:54.305" v="42959" actId="2711"/>
          <ac:cxnSpMkLst>
            <pc:docMk/>
            <pc:sldMk cId="2210273427" sldId="450"/>
            <ac:cxnSpMk id="63" creationId="{293DCD61-433C-402D-9072-380F3AB188D7}"/>
          </ac:cxnSpMkLst>
        </pc:cxnChg>
      </pc:sldChg>
      <pc:sldChg chg="addSp modSp add mod modNotesTx">
        <pc:chgData name="Minesh Patel" userId="a66d4990ec83ac90" providerId="LiveId" clId="{B97F8FE2-9461-4CFE-A336-39272FD5B119}" dt="2021-09-21T14:38:10.932" v="71617" actId="20577"/>
        <pc:sldMkLst>
          <pc:docMk/>
          <pc:sldMk cId="232232348" sldId="451"/>
        </pc:sldMkLst>
        <pc:spChg chg="mod">
          <ac:chgData name="Minesh Patel" userId="a66d4990ec83ac90" providerId="LiveId" clId="{B97F8FE2-9461-4CFE-A336-39272FD5B119}" dt="2021-09-21T09:29:45.308" v="42944" actId="2711"/>
          <ac:spMkLst>
            <pc:docMk/>
            <pc:sldMk cId="232232348" sldId="451"/>
            <ac:spMk id="2" creationId="{6FAF6D94-F2D1-4E88-A909-B4DF4E002525}"/>
          </ac:spMkLst>
        </pc:spChg>
        <pc:spChg chg="mod">
          <ac:chgData name="Minesh Patel" userId="a66d4990ec83ac90" providerId="LiveId" clId="{B97F8FE2-9461-4CFE-A336-39272FD5B119}" dt="2021-09-21T09:29:45.308" v="42944" actId="2711"/>
          <ac:spMkLst>
            <pc:docMk/>
            <pc:sldMk cId="232232348" sldId="451"/>
            <ac:spMk id="3" creationId="{494EC80F-2976-4A92-B16F-8065FDCC9552}"/>
          </ac:spMkLst>
        </pc:spChg>
        <pc:spChg chg="mod">
          <ac:chgData name="Minesh Patel" userId="a66d4990ec83ac90" providerId="LiveId" clId="{B97F8FE2-9461-4CFE-A336-39272FD5B119}" dt="2021-09-21T09:29:45.308" v="42944" actId="2711"/>
          <ac:spMkLst>
            <pc:docMk/>
            <pc:sldMk cId="232232348" sldId="451"/>
            <ac:spMk id="4" creationId="{741DA77E-6BD0-4361-B5F9-C9DD49F4032B}"/>
          </ac:spMkLst>
        </pc:spChg>
        <pc:spChg chg="mod">
          <ac:chgData name="Minesh Patel" userId="a66d4990ec83ac90" providerId="LiveId" clId="{B97F8FE2-9461-4CFE-A336-39272FD5B119}" dt="2021-09-21T09:29:45.308" v="42944" actId="2711"/>
          <ac:spMkLst>
            <pc:docMk/>
            <pc:sldMk cId="232232348" sldId="451"/>
            <ac:spMk id="5" creationId="{0FB2ECF9-9A5B-4C5B-B4E8-A7B9AFC80283}"/>
          </ac:spMkLst>
        </pc:spChg>
        <pc:spChg chg="mod">
          <ac:chgData name="Minesh Patel" userId="a66d4990ec83ac90" providerId="LiveId" clId="{B97F8FE2-9461-4CFE-A336-39272FD5B119}" dt="2021-09-21T09:29:45.308" v="42944" actId="2711"/>
          <ac:spMkLst>
            <pc:docMk/>
            <pc:sldMk cId="232232348" sldId="451"/>
            <ac:spMk id="7" creationId="{0751066C-C516-4770-97A1-3E2DEB282F90}"/>
          </ac:spMkLst>
        </pc:spChg>
        <pc:spChg chg="mod">
          <ac:chgData name="Minesh Patel" userId="a66d4990ec83ac90" providerId="LiveId" clId="{B97F8FE2-9461-4CFE-A336-39272FD5B119}" dt="2021-09-21T09:58:34.200" v="43207"/>
          <ac:spMkLst>
            <pc:docMk/>
            <pc:sldMk cId="232232348" sldId="451"/>
            <ac:spMk id="9" creationId="{614F89CF-21B0-4255-B66C-B5BF9930135B}"/>
          </ac:spMkLst>
        </pc:spChg>
        <pc:spChg chg="mod">
          <ac:chgData name="Minesh Patel" userId="a66d4990ec83ac90" providerId="LiveId" clId="{B97F8FE2-9461-4CFE-A336-39272FD5B119}" dt="2021-09-21T09:58:34.200" v="43207"/>
          <ac:spMkLst>
            <pc:docMk/>
            <pc:sldMk cId="232232348" sldId="451"/>
            <ac:spMk id="10" creationId="{5EAB4CF2-E43E-43F3-9C07-933CC96C2BA4}"/>
          </ac:spMkLst>
        </pc:spChg>
        <pc:spChg chg="mod">
          <ac:chgData name="Minesh Patel" userId="a66d4990ec83ac90" providerId="LiveId" clId="{B97F8FE2-9461-4CFE-A336-39272FD5B119}" dt="2021-09-21T09:58:34.200" v="43207"/>
          <ac:spMkLst>
            <pc:docMk/>
            <pc:sldMk cId="232232348" sldId="451"/>
            <ac:spMk id="11" creationId="{7F4A9487-A871-457C-B9B6-23D5A4A0227C}"/>
          </ac:spMkLst>
        </pc:spChg>
        <pc:spChg chg="mod">
          <ac:chgData name="Minesh Patel" userId="a66d4990ec83ac90" providerId="LiveId" clId="{B97F8FE2-9461-4CFE-A336-39272FD5B119}" dt="2021-09-21T09:58:34.200" v="43207"/>
          <ac:spMkLst>
            <pc:docMk/>
            <pc:sldMk cId="232232348" sldId="451"/>
            <ac:spMk id="12" creationId="{6214D841-DF06-494F-AC5C-01D7D0185877}"/>
          </ac:spMkLst>
        </pc:spChg>
        <pc:spChg chg="mod">
          <ac:chgData name="Minesh Patel" userId="a66d4990ec83ac90" providerId="LiveId" clId="{B97F8FE2-9461-4CFE-A336-39272FD5B119}" dt="2021-09-21T09:58:34.200" v="43207"/>
          <ac:spMkLst>
            <pc:docMk/>
            <pc:sldMk cId="232232348" sldId="451"/>
            <ac:spMk id="13" creationId="{DF95BCEB-F793-442A-BA33-A3B0AA078B24}"/>
          </ac:spMkLst>
        </pc:spChg>
        <pc:spChg chg="add mod">
          <ac:chgData name="Minesh Patel" userId="a66d4990ec83ac90" providerId="LiveId" clId="{B97F8FE2-9461-4CFE-A336-39272FD5B119}" dt="2021-09-21T10:07:27.759" v="43365"/>
          <ac:spMkLst>
            <pc:docMk/>
            <pc:sldMk cId="232232348" sldId="451"/>
            <ac:spMk id="14" creationId="{A25B2DB6-FB27-45E3-8D0D-7CAF2133F9FB}"/>
          </ac:spMkLst>
        </pc:spChg>
        <pc:grpChg chg="add mod">
          <ac:chgData name="Minesh Patel" userId="a66d4990ec83ac90" providerId="LiveId" clId="{B97F8FE2-9461-4CFE-A336-39272FD5B119}" dt="2021-09-21T09:58:34.200" v="43207"/>
          <ac:grpSpMkLst>
            <pc:docMk/>
            <pc:sldMk cId="232232348" sldId="451"/>
            <ac:grpSpMk id="8" creationId="{E5F53962-7F4E-41F0-B8E6-3C922B8D36C8}"/>
          </ac:grpSpMkLst>
        </pc:grpChg>
      </pc:sldChg>
      <pc:sldChg chg="addSp modSp add mod">
        <pc:chgData name="Minesh Patel" userId="a66d4990ec83ac90" providerId="LiveId" clId="{B97F8FE2-9461-4CFE-A336-39272FD5B119}" dt="2021-09-21T10:05:06.163" v="43297"/>
        <pc:sldMkLst>
          <pc:docMk/>
          <pc:sldMk cId="3901157865" sldId="452"/>
        </pc:sldMkLst>
        <pc:spChg chg="mod">
          <ac:chgData name="Minesh Patel" userId="a66d4990ec83ac90" providerId="LiveId" clId="{B97F8FE2-9461-4CFE-A336-39272FD5B119}" dt="2021-09-21T09:44:05.140" v="43032" actId="2711"/>
          <ac:spMkLst>
            <pc:docMk/>
            <pc:sldMk cId="3901157865" sldId="452"/>
            <ac:spMk id="2" creationId="{00000000-0000-0000-0000-000000000000}"/>
          </ac:spMkLst>
        </pc:spChg>
        <pc:spChg chg="mod">
          <ac:chgData name="Minesh Patel" userId="a66d4990ec83ac90" providerId="LiveId" clId="{B97F8FE2-9461-4CFE-A336-39272FD5B119}" dt="2021-09-21T09:44:05.140" v="43032" actId="2711"/>
          <ac:spMkLst>
            <pc:docMk/>
            <pc:sldMk cId="3901157865" sldId="452"/>
            <ac:spMk id="4" creationId="{32B5EE2C-09BE-410F-AD08-97C24FF3E404}"/>
          </ac:spMkLst>
        </pc:spChg>
        <pc:spChg chg="mod">
          <ac:chgData name="Minesh Patel" userId="a66d4990ec83ac90" providerId="LiveId" clId="{B97F8FE2-9461-4CFE-A336-39272FD5B119}" dt="2021-09-21T09:44:05.140" v="43032" actId="2711"/>
          <ac:spMkLst>
            <pc:docMk/>
            <pc:sldMk cId="3901157865" sldId="452"/>
            <ac:spMk id="7" creationId="{C047B198-EC09-445A-B38D-7B670A6885A3}"/>
          </ac:spMkLst>
        </pc:spChg>
        <pc:spChg chg="mod">
          <ac:chgData name="Minesh Patel" userId="a66d4990ec83ac90" providerId="LiveId" clId="{B97F8FE2-9461-4CFE-A336-39272FD5B119}" dt="2021-09-21T09:44:05.140" v="43032" actId="2711"/>
          <ac:spMkLst>
            <pc:docMk/>
            <pc:sldMk cId="3901157865" sldId="452"/>
            <ac:spMk id="8" creationId="{DB8284E6-629E-4E27-A51D-D50A0C02A425}"/>
          </ac:spMkLst>
        </pc:spChg>
        <pc:spChg chg="mod">
          <ac:chgData name="Minesh Patel" userId="a66d4990ec83ac90" providerId="LiveId" clId="{B97F8FE2-9461-4CFE-A336-39272FD5B119}" dt="2021-09-21T09:44:05.140" v="43032" actId="2711"/>
          <ac:spMkLst>
            <pc:docMk/>
            <pc:sldMk cId="3901157865" sldId="452"/>
            <ac:spMk id="9" creationId="{AE7A8276-CCF5-455C-B8C8-3EB223EEDED8}"/>
          </ac:spMkLst>
        </pc:spChg>
        <pc:spChg chg="mod">
          <ac:chgData name="Minesh Patel" userId="a66d4990ec83ac90" providerId="LiveId" clId="{B97F8FE2-9461-4CFE-A336-39272FD5B119}" dt="2021-09-21T09:44:05.140" v="43032" actId="2711"/>
          <ac:spMkLst>
            <pc:docMk/>
            <pc:sldMk cId="3901157865" sldId="452"/>
            <ac:spMk id="10" creationId="{084F9CA6-80EE-44E8-8C1F-6BE6C2719A4D}"/>
          </ac:spMkLst>
        </pc:spChg>
        <pc:spChg chg="mod">
          <ac:chgData name="Minesh Patel" userId="a66d4990ec83ac90" providerId="LiveId" clId="{B97F8FE2-9461-4CFE-A336-39272FD5B119}" dt="2021-09-21T10:05:06.163" v="43297"/>
          <ac:spMkLst>
            <pc:docMk/>
            <pc:sldMk cId="3901157865" sldId="452"/>
            <ac:spMk id="12" creationId="{FFB9922C-C79C-4870-8B99-F842AEA29F50}"/>
          </ac:spMkLst>
        </pc:spChg>
        <pc:spChg chg="mod">
          <ac:chgData name="Minesh Patel" userId="a66d4990ec83ac90" providerId="LiveId" clId="{B97F8FE2-9461-4CFE-A336-39272FD5B119}" dt="2021-09-21T10:05:06.163" v="43297"/>
          <ac:spMkLst>
            <pc:docMk/>
            <pc:sldMk cId="3901157865" sldId="452"/>
            <ac:spMk id="13" creationId="{BC5CB4BE-DC0B-4EDA-A816-F73B633FDDFF}"/>
          </ac:spMkLst>
        </pc:spChg>
        <pc:spChg chg="mod">
          <ac:chgData name="Minesh Patel" userId="a66d4990ec83ac90" providerId="LiveId" clId="{B97F8FE2-9461-4CFE-A336-39272FD5B119}" dt="2021-09-21T10:05:06.163" v="43297"/>
          <ac:spMkLst>
            <pc:docMk/>
            <pc:sldMk cId="3901157865" sldId="452"/>
            <ac:spMk id="14" creationId="{B549206A-6291-47D6-8C4F-EE55E092363F}"/>
          </ac:spMkLst>
        </pc:spChg>
        <pc:spChg chg="mod">
          <ac:chgData name="Minesh Patel" userId="a66d4990ec83ac90" providerId="LiveId" clId="{B97F8FE2-9461-4CFE-A336-39272FD5B119}" dt="2021-09-21T10:05:06.163" v="43297"/>
          <ac:spMkLst>
            <pc:docMk/>
            <pc:sldMk cId="3901157865" sldId="452"/>
            <ac:spMk id="15" creationId="{FE5049FC-3F77-4331-8AF6-2CC5083B54F5}"/>
          </ac:spMkLst>
        </pc:spChg>
        <pc:spChg chg="mod">
          <ac:chgData name="Minesh Patel" userId="a66d4990ec83ac90" providerId="LiveId" clId="{B97F8FE2-9461-4CFE-A336-39272FD5B119}" dt="2021-09-21T10:05:06.163" v="43297"/>
          <ac:spMkLst>
            <pc:docMk/>
            <pc:sldMk cId="3901157865" sldId="452"/>
            <ac:spMk id="16" creationId="{DA9D318B-8F27-447A-8E95-76B85446BFB7}"/>
          </ac:spMkLst>
        </pc:spChg>
        <pc:spChg chg="mod">
          <ac:chgData name="Minesh Patel" userId="a66d4990ec83ac90" providerId="LiveId" clId="{B97F8FE2-9461-4CFE-A336-39272FD5B119}" dt="2021-09-21T09:44:05.140" v="43032" actId="2711"/>
          <ac:spMkLst>
            <pc:docMk/>
            <pc:sldMk cId="3901157865" sldId="452"/>
            <ac:spMk id="44" creationId="{2B807562-26E7-48B8-9BCA-F6E307CFB060}"/>
          </ac:spMkLst>
        </pc:spChg>
        <pc:grpChg chg="add mod">
          <ac:chgData name="Minesh Patel" userId="a66d4990ec83ac90" providerId="LiveId" clId="{B97F8FE2-9461-4CFE-A336-39272FD5B119}" dt="2021-09-21T10:05:06.163" v="43297"/>
          <ac:grpSpMkLst>
            <pc:docMk/>
            <pc:sldMk cId="3901157865" sldId="452"/>
            <ac:grpSpMk id="11" creationId="{514ABA7E-FAE7-414B-8505-EEA787F68D29}"/>
          </ac:grpSpMkLst>
        </pc:grpChg>
      </pc:sldChg>
      <pc:sldChg chg="addSp modSp add mod">
        <pc:chgData name="Minesh Patel" userId="a66d4990ec83ac90" providerId="LiveId" clId="{B97F8FE2-9461-4CFE-A336-39272FD5B119}" dt="2021-09-21T10:02:51.277" v="43262"/>
        <pc:sldMkLst>
          <pc:docMk/>
          <pc:sldMk cId="1241623664" sldId="453"/>
        </pc:sldMkLst>
        <pc:spChg chg="mod">
          <ac:chgData name="Minesh Patel" userId="a66d4990ec83ac90" providerId="LiveId" clId="{B97F8FE2-9461-4CFE-A336-39272FD5B119}" dt="2021-09-21T09:41:15.039" v="43004" actId="2711"/>
          <ac:spMkLst>
            <pc:docMk/>
            <pc:sldMk cId="1241623664" sldId="453"/>
            <ac:spMk id="2" creationId="{00000000-0000-0000-0000-000000000000}"/>
          </ac:spMkLst>
        </pc:spChg>
        <pc:spChg chg="mod">
          <ac:chgData name="Minesh Patel" userId="a66d4990ec83ac90" providerId="LiveId" clId="{B97F8FE2-9461-4CFE-A336-39272FD5B119}" dt="2021-09-21T09:41:15.039" v="43004" actId="2711"/>
          <ac:spMkLst>
            <pc:docMk/>
            <pc:sldMk cId="1241623664" sldId="453"/>
            <ac:spMk id="6" creationId="{BE1CB986-6CFF-4F6B-8BFF-C4D85EC16BDC}"/>
          </ac:spMkLst>
        </pc:spChg>
        <pc:spChg chg="mod">
          <ac:chgData name="Minesh Patel" userId="a66d4990ec83ac90" providerId="LiveId" clId="{B97F8FE2-9461-4CFE-A336-39272FD5B119}" dt="2021-09-21T09:41:15.039" v="43004" actId="2711"/>
          <ac:spMkLst>
            <pc:docMk/>
            <pc:sldMk cId="1241623664" sldId="453"/>
            <ac:spMk id="7" creationId="{4899FAEF-935F-44FB-A0DA-13C11AA5EF42}"/>
          </ac:spMkLst>
        </pc:spChg>
        <pc:spChg chg="mod">
          <ac:chgData name="Minesh Patel" userId="a66d4990ec83ac90" providerId="LiveId" clId="{B97F8FE2-9461-4CFE-A336-39272FD5B119}" dt="2021-09-21T09:41:15.039" v="43004" actId="2711"/>
          <ac:spMkLst>
            <pc:docMk/>
            <pc:sldMk cId="1241623664" sldId="453"/>
            <ac:spMk id="9" creationId="{2C4F0FC0-0BFE-456D-A249-295EF53C7E06}"/>
          </ac:spMkLst>
        </pc:spChg>
        <pc:spChg chg="mod">
          <ac:chgData name="Minesh Patel" userId="a66d4990ec83ac90" providerId="LiveId" clId="{B97F8FE2-9461-4CFE-A336-39272FD5B119}" dt="2021-09-21T09:41:15.039" v="43004" actId="2711"/>
          <ac:spMkLst>
            <pc:docMk/>
            <pc:sldMk cId="1241623664" sldId="453"/>
            <ac:spMk id="10" creationId="{A529C5D8-C948-47CB-9D7B-489C50E318AC}"/>
          </ac:spMkLst>
        </pc:spChg>
        <pc:spChg chg="mod">
          <ac:chgData name="Minesh Patel" userId="a66d4990ec83ac90" providerId="LiveId" clId="{B97F8FE2-9461-4CFE-A336-39272FD5B119}" dt="2021-09-21T09:41:15.039" v="43004" actId="2711"/>
          <ac:spMkLst>
            <pc:docMk/>
            <pc:sldMk cId="1241623664" sldId="453"/>
            <ac:spMk id="12" creationId="{E7925C4F-97DC-48C2-B524-AD241E20BACB}"/>
          </ac:spMkLst>
        </pc:spChg>
        <pc:spChg chg="mod">
          <ac:chgData name="Minesh Patel" userId="a66d4990ec83ac90" providerId="LiveId" clId="{B97F8FE2-9461-4CFE-A336-39272FD5B119}" dt="2021-09-21T09:41:15.039" v="43004" actId="2711"/>
          <ac:spMkLst>
            <pc:docMk/>
            <pc:sldMk cId="1241623664" sldId="453"/>
            <ac:spMk id="14" creationId="{163C0518-6083-40E7-A877-7599CF072BC3}"/>
          </ac:spMkLst>
        </pc:spChg>
        <pc:spChg chg="mod">
          <ac:chgData name="Minesh Patel" userId="a66d4990ec83ac90" providerId="LiveId" clId="{B97F8FE2-9461-4CFE-A336-39272FD5B119}" dt="2021-09-21T09:41:15.039" v="43004" actId="2711"/>
          <ac:spMkLst>
            <pc:docMk/>
            <pc:sldMk cId="1241623664" sldId="453"/>
            <ac:spMk id="16" creationId="{ED49907D-552F-4522-9A29-B7B41F7434B4}"/>
          </ac:spMkLst>
        </pc:spChg>
        <pc:spChg chg="mod">
          <ac:chgData name="Minesh Patel" userId="a66d4990ec83ac90" providerId="LiveId" clId="{B97F8FE2-9461-4CFE-A336-39272FD5B119}" dt="2021-09-21T09:41:15.039" v="43004" actId="2711"/>
          <ac:spMkLst>
            <pc:docMk/>
            <pc:sldMk cId="1241623664" sldId="453"/>
            <ac:spMk id="17" creationId="{00F4A7D0-3AD3-4502-8028-D713EA859DE2}"/>
          </ac:spMkLst>
        </pc:spChg>
        <pc:spChg chg="mod">
          <ac:chgData name="Minesh Patel" userId="a66d4990ec83ac90" providerId="LiveId" clId="{B97F8FE2-9461-4CFE-A336-39272FD5B119}" dt="2021-09-21T10:02:51.277" v="43262"/>
          <ac:spMkLst>
            <pc:docMk/>
            <pc:sldMk cId="1241623664" sldId="453"/>
            <ac:spMk id="19" creationId="{7DE3AAE6-02B5-4A61-A384-870CBA55D495}"/>
          </ac:spMkLst>
        </pc:spChg>
        <pc:spChg chg="mod">
          <ac:chgData name="Minesh Patel" userId="a66d4990ec83ac90" providerId="LiveId" clId="{B97F8FE2-9461-4CFE-A336-39272FD5B119}" dt="2021-09-21T10:02:51.277" v="43262"/>
          <ac:spMkLst>
            <pc:docMk/>
            <pc:sldMk cId="1241623664" sldId="453"/>
            <ac:spMk id="20" creationId="{709EB85F-91CF-41B8-866F-C4CA07206853}"/>
          </ac:spMkLst>
        </pc:spChg>
        <pc:spChg chg="mod">
          <ac:chgData name="Minesh Patel" userId="a66d4990ec83ac90" providerId="LiveId" clId="{B97F8FE2-9461-4CFE-A336-39272FD5B119}" dt="2021-09-21T10:02:51.277" v="43262"/>
          <ac:spMkLst>
            <pc:docMk/>
            <pc:sldMk cId="1241623664" sldId="453"/>
            <ac:spMk id="21" creationId="{7A037A82-8414-4E5D-A51F-821083A90F2B}"/>
          </ac:spMkLst>
        </pc:spChg>
        <pc:spChg chg="mod">
          <ac:chgData name="Minesh Patel" userId="a66d4990ec83ac90" providerId="LiveId" clId="{B97F8FE2-9461-4CFE-A336-39272FD5B119}" dt="2021-09-21T10:02:51.277" v="43262"/>
          <ac:spMkLst>
            <pc:docMk/>
            <pc:sldMk cId="1241623664" sldId="453"/>
            <ac:spMk id="22" creationId="{7E9750F7-6C11-4EB0-93FE-CD014AF77F6F}"/>
          </ac:spMkLst>
        </pc:spChg>
        <pc:spChg chg="mod">
          <ac:chgData name="Minesh Patel" userId="a66d4990ec83ac90" providerId="LiveId" clId="{B97F8FE2-9461-4CFE-A336-39272FD5B119}" dt="2021-09-21T10:02:51.277" v="43262"/>
          <ac:spMkLst>
            <pc:docMk/>
            <pc:sldMk cId="1241623664" sldId="453"/>
            <ac:spMk id="23" creationId="{7D35EB3C-EDFD-4C04-AC4D-0292808D9A49}"/>
          </ac:spMkLst>
        </pc:spChg>
        <pc:grpChg chg="add mod">
          <ac:chgData name="Minesh Patel" userId="a66d4990ec83ac90" providerId="LiveId" clId="{B97F8FE2-9461-4CFE-A336-39272FD5B119}" dt="2021-09-21T10:02:51.277" v="43262"/>
          <ac:grpSpMkLst>
            <pc:docMk/>
            <pc:sldMk cId="1241623664" sldId="453"/>
            <ac:grpSpMk id="18" creationId="{6EB9BE38-3E21-4CA3-B142-E72417FD413B}"/>
          </ac:grpSpMkLst>
        </pc:grpChg>
      </pc:sldChg>
      <pc:sldChg chg="addSp modSp add mod">
        <pc:chgData name="Minesh Patel" userId="a66d4990ec83ac90" providerId="LiveId" clId="{B97F8FE2-9461-4CFE-A336-39272FD5B119}" dt="2021-09-21T10:05:19.314" v="43306"/>
        <pc:sldMkLst>
          <pc:docMk/>
          <pc:sldMk cId="1542192148" sldId="454"/>
        </pc:sldMkLst>
        <pc:spChg chg="mod">
          <ac:chgData name="Minesh Patel" userId="a66d4990ec83ac90" providerId="LiveId" clId="{B97F8FE2-9461-4CFE-A336-39272FD5B119}" dt="2021-09-21T09:44:33.378" v="43037" actId="2711"/>
          <ac:spMkLst>
            <pc:docMk/>
            <pc:sldMk cId="1542192148" sldId="454"/>
            <ac:spMk id="2" creationId="{00000000-0000-0000-0000-000000000000}"/>
          </ac:spMkLst>
        </pc:spChg>
        <pc:spChg chg="mod">
          <ac:chgData name="Minesh Patel" userId="a66d4990ec83ac90" providerId="LiveId" clId="{B97F8FE2-9461-4CFE-A336-39272FD5B119}" dt="2021-09-21T09:44:33.378" v="43037" actId="2711"/>
          <ac:spMkLst>
            <pc:docMk/>
            <pc:sldMk cId="1542192148" sldId="454"/>
            <ac:spMk id="3" creationId="{1CDD4FBC-4257-467A-89BE-B7E14FAF914A}"/>
          </ac:spMkLst>
        </pc:spChg>
        <pc:spChg chg="mod">
          <ac:chgData name="Minesh Patel" userId="a66d4990ec83ac90" providerId="LiveId" clId="{B97F8FE2-9461-4CFE-A336-39272FD5B119}" dt="2021-09-21T09:44:33.378" v="43037" actId="2711"/>
          <ac:spMkLst>
            <pc:docMk/>
            <pc:sldMk cId="1542192148" sldId="454"/>
            <ac:spMk id="4" creationId="{F54E02AA-3B07-4A36-9FDD-47960B5CC331}"/>
          </ac:spMkLst>
        </pc:spChg>
        <pc:spChg chg="mod">
          <ac:chgData name="Minesh Patel" userId="a66d4990ec83ac90" providerId="LiveId" clId="{B97F8FE2-9461-4CFE-A336-39272FD5B119}" dt="2021-09-21T09:44:33.378" v="43037" actId="2711"/>
          <ac:spMkLst>
            <pc:docMk/>
            <pc:sldMk cId="1542192148" sldId="454"/>
            <ac:spMk id="8" creationId="{2C4C0675-22B8-41DF-9C2C-149DB6A1882F}"/>
          </ac:spMkLst>
        </pc:spChg>
        <pc:spChg chg="mod">
          <ac:chgData name="Minesh Patel" userId="a66d4990ec83ac90" providerId="LiveId" clId="{B97F8FE2-9461-4CFE-A336-39272FD5B119}" dt="2021-09-21T09:44:33.378" v="43037" actId="2711"/>
          <ac:spMkLst>
            <pc:docMk/>
            <pc:sldMk cId="1542192148" sldId="454"/>
            <ac:spMk id="9" creationId="{FF1CF504-C328-40DB-8ECD-88507700CB0F}"/>
          </ac:spMkLst>
        </pc:spChg>
        <pc:spChg chg="mod">
          <ac:chgData name="Minesh Patel" userId="a66d4990ec83ac90" providerId="LiveId" clId="{B97F8FE2-9461-4CFE-A336-39272FD5B119}" dt="2021-09-21T09:44:33.378" v="43037" actId="2711"/>
          <ac:spMkLst>
            <pc:docMk/>
            <pc:sldMk cId="1542192148" sldId="454"/>
            <ac:spMk id="14" creationId="{F2D306C3-EC4D-4095-88C4-EA79E12684FF}"/>
          </ac:spMkLst>
        </pc:spChg>
        <pc:spChg chg="mod">
          <ac:chgData name="Minesh Patel" userId="a66d4990ec83ac90" providerId="LiveId" clId="{B97F8FE2-9461-4CFE-A336-39272FD5B119}" dt="2021-09-21T09:44:33.378" v="43037" actId="2711"/>
          <ac:spMkLst>
            <pc:docMk/>
            <pc:sldMk cId="1542192148" sldId="454"/>
            <ac:spMk id="16" creationId="{6F92115A-AB1D-4763-A670-D2F8EA7C694E}"/>
          </ac:spMkLst>
        </pc:spChg>
        <pc:spChg chg="mod">
          <ac:chgData name="Minesh Patel" userId="a66d4990ec83ac90" providerId="LiveId" clId="{B97F8FE2-9461-4CFE-A336-39272FD5B119}" dt="2021-09-21T09:44:33.378" v="43037" actId="2711"/>
          <ac:spMkLst>
            <pc:docMk/>
            <pc:sldMk cId="1542192148" sldId="454"/>
            <ac:spMk id="17" creationId="{2541B359-D8DF-463B-BB72-1CDB210851FB}"/>
          </ac:spMkLst>
        </pc:spChg>
        <pc:spChg chg="mod">
          <ac:chgData name="Minesh Patel" userId="a66d4990ec83ac90" providerId="LiveId" clId="{B97F8FE2-9461-4CFE-A336-39272FD5B119}" dt="2021-09-21T09:44:33.378" v="43037" actId="2711"/>
          <ac:spMkLst>
            <pc:docMk/>
            <pc:sldMk cId="1542192148" sldId="454"/>
            <ac:spMk id="22" creationId="{8059BE7A-364F-4B3A-A90C-C19BF0853242}"/>
          </ac:spMkLst>
        </pc:spChg>
        <pc:spChg chg="mod">
          <ac:chgData name="Minesh Patel" userId="a66d4990ec83ac90" providerId="LiveId" clId="{B97F8FE2-9461-4CFE-A336-39272FD5B119}" dt="2021-09-21T09:44:33.378" v="43037" actId="2711"/>
          <ac:spMkLst>
            <pc:docMk/>
            <pc:sldMk cId="1542192148" sldId="454"/>
            <ac:spMk id="23" creationId="{BC2F90D7-276A-4CC4-9462-9C4BC36DD3CC}"/>
          </ac:spMkLst>
        </pc:spChg>
        <pc:spChg chg="mod">
          <ac:chgData name="Minesh Patel" userId="a66d4990ec83ac90" providerId="LiveId" clId="{B97F8FE2-9461-4CFE-A336-39272FD5B119}" dt="2021-09-21T09:44:33.378" v="43037" actId="2711"/>
          <ac:spMkLst>
            <pc:docMk/>
            <pc:sldMk cId="1542192148" sldId="454"/>
            <ac:spMk id="24" creationId="{F9C5B8AB-7928-4BF4-8F38-DE90D4A3B7BA}"/>
          </ac:spMkLst>
        </pc:spChg>
        <pc:spChg chg="mod">
          <ac:chgData name="Minesh Patel" userId="a66d4990ec83ac90" providerId="LiveId" clId="{B97F8FE2-9461-4CFE-A336-39272FD5B119}" dt="2021-09-21T09:44:33.378" v="43037" actId="2711"/>
          <ac:spMkLst>
            <pc:docMk/>
            <pc:sldMk cId="1542192148" sldId="454"/>
            <ac:spMk id="25" creationId="{6DB2D1FA-F62E-4EAA-97D7-C91625DBB039}"/>
          </ac:spMkLst>
        </pc:spChg>
        <pc:spChg chg="mod">
          <ac:chgData name="Minesh Patel" userId="a66d4990ec83ac90" providerId="LiveId" clId="{B97F8FE2-9461-4CFE-A336-39272FD5B119}" dt="2021-09-21T09:44:33.378" v="43037" actId="2711"/>
          <ac:spMkLst>
            <pc:docMk/>
            <pc:sldMk cId="1542192148" sldId="454"/>
            <ac:spMk id="26" creationId="{BDB9EE42-742E-4606-9BAB-BBACE335F244}"/>
          </ac:spMkLst>
        </pc:spChg>
        <pc:spChg chg="mod">
          <ac:chgData name="Minesh Patel" userId="a66d4990ec83ac90" providerId="LiveId" clId="{B97F8FE2-9461-4CFE-A336-39272FD5B119}" dt="2021-09-21T09:44:33.378" v="43037" actId="2711"/>
          <ac:spMkLst>
            <pc:docMk/>
            <pc:sldMk cId="1542192148" sldId="454"/>
            <ac:spMk id="27" creationId="{324CB035-D536-4399-94E0-872221ED70DA}"/>
          </ac:spMkLst>
        </pc:spChg>
        <pc:spChg chg="mod">
          <ac:chgData name="Minesh Patel" userId="a66d4990ec83ac90" providerId="LiveId" clId="{B97F8FE2-9461-4CFE-A336-39272FD5B119}" dt="2021-09-21T09:44:33.378" v="43037" actId="2711"/>
          <ac:spMkLst>
            <pc:docMk/>
            <pc:sldMk cId="1542192148" sldId="454"/>
            <ac:spMk id="28" creationId="{11AA4D71-4FF0-433A-8911-F3C9E792B95D}"/>
          </ac:spMkLst>
        </pc:spChg>
        <pc:spChg chg="mod">
          <ac:chgData name="Minesh Patel" userId="a66d4990ec83ac90" providerId="LiveId" clId="{B97F8FE2-9461-4CFE-A336-39272FD5B119}" dt="2021-09-21T09:44:33.378" v="43037" actId="2711"/>
          <ac:spMkLst>
            <pc:docMk/>
            <pc:sldMk cId="1542192148" sldId="454"/>
            <ac:spMk id="29" creationId="{74356B20-57DF-4138-9206-53FE1F3E6E7D}"/>
          </ac:spMkLst>
        </pc:spChg>
        <pc:spChg chg="mod">
          <ac:chgData name="Minesh Patel" userId="a66d4990ec83ac90" providerId="LiveId" clId="{B97F8FE2-9461-4CFE-A336-39272FD5B119}" dt="2021-09-21T10:05:19.314" v="43306"/>
          <ac:spMkLst>
            <pc:docMk/>
            <pc:sldMk cId="1542192148" sldId="454"/>
            <ac:spMk id="31" creationId="{3091E2A4-B532-4471-B388-3D37FFA57CBC}"/>
          </ac:spMkLst>
        </pc:spChg>
        <pc:spChg chg="mod">
          <ac:chgData name="Minesh Patel" userId="a66d4990ec83ac90" providerId="LiveId" clId="{B97F8FE2-9461-4CFE-A336-39272FD5B119}" dt="2021-09-21T10:05:19.314" v="43306"/>
          <ac:spMkLst>
            <pc:docMk/>
            <pc:sldMk cId="1542192148" sldId="454"/>
            <ac:spMk id="32" creationId="{6C526CFB-DCB9-4381-BE4E-188AF8A02C93}"/>
          </ac:spMkLst>
        </pc:spChg>
        <pc:spChg chg="mod">
          <ac:chgData name="Minesh Patel" userId="a66d4990ec83ac90" providerId="LiveId" clId="{B97F8FE2-9461-4CFE-A336-39272FD5B119}" dt="2021-09-21T10:05:19.314" v="43306"/>
          <ac:spMkLst>
            <pc:docMk/>
            <pc:sldMk cId="1542192148" sldId="454"/>
            <ac:spMk id="34" creationId="{57F0BDE8-A609-4D6B-9F45-CDA55F70593E}"/>
          </ac:spMkLst>
        </pc:spChg>
        <pc:spChg chg="mod">
          <ac:chgData name="Minesh Patel" userId="a66d4990ec83ac90" providerId="LiveId" clId="{B97F8FE2-9461-4CFE-A336-39272FD5B119}" dt="2021-09-21T10:05:19.314" v="43306"/>
          <ac:spMkLst>
            <pc:docMk/>
            <pc:sldMk cId="1542192148" sldId="454"/>
            <ac:spMk id="35" creationId="{A8350995-E154-4E18-8B9D-1030870085F3}"/>
          </ac:spMkLst>
        </pc:spChg>
        <pc:spChg chg="mod">
          <ac:chgData name="Minesh Patel" userId="a66d4990ec83ac90" providerId="LiveId" clId="{B97F8FE2-9461-4CFE-A336-39272FD5B119}" dt="2021-09-21T10:05:19.314" v="43306"/>
          <ac:spMkLst>
            <pc:docMk/>
            <pc:sldMk cId="1542192148" sldId="454"/>
            <ac:spMk id="36" creationId="{41E5373F-A09C-45EC-8B2B-61B945AA36BB}"/>
          </ac:spMkLst>
        </pc:spChg>
        <pc:spChg chg="mod">
          <ac:chgData name="Minesh Patel" userId="a66d4990ec83ac90" providerId="LiveId" clId="{B97F8FE2-9461-4CFE-A336-39272FD5B119}" dt="2021-09-21T09:44:33.378" v="43037" actId="2711"/>
          <ac:spMkLst>
            <pc:docMk/>
            <pc:sldMk cId="1542192148" sldId="454"/>
            <ac:spMk id="44" creationId="{2B807562-26E7-48B8-9BCA-F6E307CFB060}"/>
          </ac:spMkLst>
        </pc:spChg>
        <pc:grpChg chg="add mod">
          <ac:chgData name="Minesh Patel" userId="a66d4990ec83ac90" providerId="LiveId" clId="{B97F8FE2-9461-4CFE-A336-39272FD5B119}" dt="2021-09-21T10:05:19.314" v="43306"/>
          <ac:grpSpMkLst>
            <pc:docMk/>
            <pc:sldMk cId="1542192148" sldId="454"/>
            <ac:grpSpMk id="30" creationId="{600CBA3B-37DA-44EE-A20B-EBD4CD6BF19F}"/>
          </ac:grpSpMkLst>
        </pc:grpChg>
      </pc:sldChg>
      <pc:sldChg chg="del">
        <pc:chgData name="Minesh Patel" userId="a66d4990ec83ac90" providerId="LiveId" clId="{B97F8FE2-9461-4CFE-A336-39272FD5B119}" dt="2021-09-21T09:46:12.456" v="43043" actId="2696"/>
        <pc:sldMkLst>
          <pc:docMk/>
          <pc:sldMk cId="2607854865" sldId="455"/>
        </pc:sldMkLst>
      </pc:sldChg>
      <pc:sldChg chg="add">
        <pc:chgData name="Minesh Patel" userId="a66d4990ec83ac90" providerId="LiveId" clId="{B97F8FE2-9461-4CFE-A336-39272FD5B119}" dt="2021-09-21T09:46:16.493" v="43044"/>
        <pc:sldMkLst>
          <pc:docMk/>
          <pc:sldMk cId="4014423820" sldId="455"/>
        </pc:sldMkLst>
      </pc:sldChg>
      <pc:sldChg chg="del">
        <pc:chgData name="Minesh Patel" userId="a66d4990ec83ac90" providerId="LiveId" clId="{B97F8FE2-9461-4CFE-A336-39272FD5B119}" dt="2021-09-21T09:34:19.727" v="42966" actId="2696"/>
        <pc:sldMkLst>
          <pc:docMk/>
          <pc:sldMk cId="708922144" sldId="457"/>
        </pc:sldMkLst>
      </pc:sldChg>
      <pc:sldChg chg="add">
        <pc:chgData name="Minesh Patel" userId="a66d4990ec83ac90" providerId="LiveId" clId="{B97F8FE2-9461-4CFE-A336-39272FD5B119}" dt="2021-09-21T09:34:26.654" v="42967"/>
        <pc:sldMkLst>
          <pc:docMk/>
          <pc:sldMk cId="1359983188" sldId="457"/>
        </pc:sldMkLst>
      </pc:sldChg>
      <pc:sldChg chg="addSp modSp add mod">
        <pc:chgData name="Minesh Patel" userId="a66d4990ec83ac90" providerId="LiveId" clId="{B97F8FE2-9461-4CFE-A336-39272FD5B119}" dt="2021-09-21T10:07:26.800" v="43364"/>
        <pc:sldMkLst>
          <pc:docMk/>
          <pc:sldMk cId="679105012" sldId="460"/>
        </pc:sldMkLst>
        <pc:spChg chg="mod">
          <ac:chgData name="Minesh Patel" userId="a66d4990ec83ac90" providerId="LiveId" clId="{B97F8FE2-9461-4CFE-A336-39272FD5B119}" dt="2021-09-21T09:29:37.568" v="42943" actId="2711"/>
          <ac:spMkLst>
            <pc:docMk/>
            <pc:sldMk cId="679105012" sldId="460"/>
            <ac:spMk id="2" creationId="{00000000-0000-0000-0000-000000000000}"/>
          </ac:spMkLst>
        </pc:spChg>
        <pc:spChg chg="mod">
          <ac:chgData name="Minesh Patel" userId="a66d4990ec83ac90" providerId="LiveId" clId="{B97F8FE2-9461-4CFE-A336-39272FD5B119}" dt="2021-09-21T09:29:37.568" v="42943" actId="2711"/>
          <ac:spMkLst>
            <pc:docMk/>
            <pc:sldMk cId="679105012" sldId="460"/>
            <ac:spMk id="30" creationId="{D0CD56EB-5FAC-45CC-87FD-177E4FD61F69}"/>
          </ac:spMkLst>
        </pc:spChg>
        <pc:spChg chg="mod">
          <ac:chgData name="Minesh Patel" userId="a66d4990ec83ac90" providerId="LiveId" clId="{B97F8FE2-9461-4CFE-A336-39272FD5B119}" dt="2021-09-21T09:29:37.568" v="42943" actId="2711"/>
          <ac:spMkLst>
            <pc:docMk/>
            <pc:sldMk cId="679105012" sldId="460"/>
            <ac:spMk id="41" creationId="{9CDDF37F-F58D-4CD6-B7A8-1602F23C8990}"/>
          </ac:spMkLst>
        </pc:spChg>
        <pc:spChg chg="mod">
          <ac:chgData name="Minesh Patel" userId="a66d4990ec83ac90" providerId="LiveId" clId="{B97F8FE2-9461-4CFE-A336-39272FD5B119}" dt="2021-09-21T09:29:37.568" v="42943" actId="2711"/>
          <ac:spMkLst>
            <pc:docMk/>
            <pc:sldMk cId="679105012" sldId="460"/>
            <ac:spMk id="42" creationId="{3B56FBB3-2717-42A0-A76B-05F0F0DB9281}"/>
          </ac:spMkLst>
        </pc:spChg>
        <pc:spChg chg="mod">
          <ac:chgData name="Minesh Patel" userId="a66d4990ec83ac90" providerId="LiveId" clId="{B97F8FE2-9461-4CFE-A336-39272FD5B119}" dt="2021-09-21T09:58:09.248" v="43206"/>
          <ac:spMkLst>
            <pc:docMk/>
            <pc:sldMk cId="679105012" sldId="460"/>
            <ac:spMk id="45" creationId="{43813420-441A-4B37-9BBB-4774635F60BB}"/>
          </ac:spMkLst>
        </pc:spChg>
        <pc:spChg chg="mod">
          <ac:chgData name="Minesh Patel" userId="a66d4990ec83ac90" providerId="LiveId" clId="{B97F8FE2-9461-4CFE-A336-39272FD5B119}" dt="2021-09-21T09:58:09.248" v="43206"/>
          <ac:spMkLst>
            <pc:docMk/>
            <pc:sldMk cId="679105012" sldId="460"/>
            <ac:spMk id="46" creationId="{55785CDF-1FFF-43E6-A7DA-8699FA393801}"/>
          </ac:spMkLst>
        </pc:spChg>
        <pc:spChg chg="mod">
          <ac:chgData name="Minesh Patel" userId="a66d4990ec83ac90" providerId="LiveId" clId="{B97F8FE2-9461-4CFE-A336-39272FD5B119}" dt="2021-09-21T09:58:09.248" v="43206"/>
          <ac:spMkLst>
            <pc:docMk/>
            <pc:sldMk cId="679105012" sldId="460"/>
            <ac:spMk id="47" creationId="{148002F2-3675-4BFF-9AFC-611E4A33A56F}"/>
          </ac:spMkLst>
        </pc:spChg>
        <pc:spChg chg="mod">
          <ac:chgData name="Minesh Patel" userId="a66d4990ec83ac90" providerId="LiveId" clId="{B97F8FE2-9461-4CFE-A336-39272FD5B119}" dt="2021-09-21T09:58:09.248" v="43206"/>
          <ac:spMkLst>
            <pc:docMk/>
            <pc:sldMk cId="679105012" sldId="460"/>
            <ac:spMk id="48" creationId="{8A17ECCF-AFB1-4CBE-8A8E-B6F8830797A3}"/>
          </ac:spMkLst>
        </pc:spChg>
        <pc:spChg chg="mod">
          <ac:chgData name="Minesh Patel" userId="a66d4990ec83ac90" providerId="LiveId" clId="{B97F8FE2-9461-4CFE-A336-39272FD5B119}" dt="2021-09-21T09:58:09.248" v="43206"/>
          <ac:spMkLst>
            <pc:docMk/>
            <pc:sldMk cId="679105012" sldId="460"/>
            <ac:spMk id="49" creationId="{6AE1B36D-0366-4329-A36B-6F882BFD33E6}"/>
          </ac:spMkLst>
        </pc:spChg>
        <pc:spChg chg="add mod">
          <ac:chgData name="Minesh Patel" userId="a66d4990ec83ac90" providerId="LiveId" clId="{B97F8FE2-9461-4CFE-A336-39272FD5B119}" dt="2021-09-21T10:07:26.800" v="43364"/>
          <ac:spMkLst>
            <pc:docMk/>
            <pc:sldMk cId="679105012" sldId="460"/>
            <ac:spMk id="50" creationId="{1C2E23FB-CC95-496B-A15C-1ABCD4AC5336}"/>
          </ac:spMkLst>
        </pc:spChg>
        <pc:spChg chg="mod">
          <ac:chgData name="Minesh Patel" userId="a66d4990ec83ac90" providerId="LiveId" clId="{B97F8FE2-9461-4CFE-A336-39272FD5B119}" dt="2021-09-21T09:29:37.568" v="42943" actId="2711"/>
          <ac:spMkLst>
            <pc:docMk/>
            <pc:sldMk cId="679105012" sldId="460"/>
            <ac:spMk id="58" creationId="{3D99B1F8-1A38-4526-A40B-738934CB44D0}"/>
          </ac:spMkLst>
        </pc:spChg>
        <pc:spChg chg="mod">
          <ac:chgData name="Minesh Patel" userId="a66d4990ec83ac90" providerId="LiveId" clId="{B97F8FE2-9461-4CFE-A336-39272FD5B119}" dt="2021-09-21T09:29:37.568" v="42943" actId="2711"/>
          <ac:spMkLst>
            <pc:docMk/>
            <pc:sldMk cId="679105012" sldId="460"/>
            <ac:spMk id="59" creationId="{D6814E6D-E1A2-4D18-B597-B65D90B56F34}"/>
          </ac:spMkLst>
        </pc:spChg>
        <pc:spChg chg="mod">
          <ac:chgData name="Minesh Patel" userId="a66d4990ec83ac90" providerId="LiveId" clId="{B97F8FE2-9461-4CFE-A336-39272FD5B119}" dt="2021-09-21T09:29:37.568" v="42943" actId="2711"/>
          <ac:spMkLst>
            <pc:docMk/>
            <pc:sldMk cId="679105012" sldId="460"/>
            <ac:spMk id="60" creationId="{E179F8DC-467B-4923-B7A2-B88264C31F9E}"/>
          </ac:spMkLst>
        </pc:spChg>
        <pc:spChg chg="mod">
          <ac:chgData name="Minesh Patel" userId="a66d4990ec83ac90" providerId="LiveId" clId="{B97F8FE2-9461-4CFE-A336-39272FD5B119}" dt="2021-09-21T09:29:37.568" v="42943" actId="2711"/>
          <ac:spMkLst>
            <pc:docMk/>
            <pc:sldMk cId="679105012" sldId="460"/>
            <ac:spMk id="62" creationId="{15F766BA-6254-4008-9B8F-FD3F90611B7D}"/>
          </ac:spMkLst>
        </pc:spChg>
        <pc:spChg chg="mod">
          <ac:chgData name="Minesh Patel" userId="a66d4990ec83ac90" providerId="LiveId" clId="{B97F8FE2-9461-4CFE-A336-39272FD5B119}" dt="2021-09-21T09:29:37.568" v="42943" actId="2711"/>
          <ac:spMkLst>
            <pc:docMk/>
            <pc:sldMk cId="679105012" sldId="460"/>
            <ac:spMk id="63" creationId="{2AF3D040-E572-4E40-BF5C-2B405586C730}"/>
          </ac:spMkLst>
        </pc:spChg>
        <pc:spChg chg="mod">
          <ac:chgData name="Minesh Patel" userId="a66d4990ec83ac90" providerId="LiveId" clId="{B97F8FE2-9461-4CFE-A336-39272FD5B119}" dt="2021-09-21T09:29:37.568" v="42943" actId="2711"/>
          <ac:spMkLst>
            <pc:docMk/>
            <pc:sldMk cId="679105012" sldId="460"/>
            <ac:spMk id="64" creationId="{0058AFDA-6B90-44DB-B7BD-735542AD9F3C}"/>
          </ac:spMkLst>
        </pc:spChg>
        <pc:spChg chg="mod">
          <ac:chgData name="Minesh Patel" userId="a66d4990ec83ac90" providerId="LiveId" clId="{B97F8FE2-9461-4CFE-A336-39272FD5B119}" dt="2021-09-21T09:29:37.568" v="42943" actId="2711"/>
          <ac:spMkLst>
            <pc:docMk/>
            <pc:sldMk cId="679105012" sldId="460"/>
            <ac:spMk id="70" creationId="{FF3A4EF4-DA77-4056-93D1-8A05CE582EBF}"/>
          </ac:spMkLst>
        </pc:spChg>
        <pc:spChg chg="mod">
          <ac:chgData name="Minesh Patel" userId="a66d4990ec83ac90" providerId="LiveId" clId="{B97F8FE2-9461-4CFE-A336-39272FD5B119}" dt="2021-09-21T09:29:37.568" v="42943" actId="2711"/>
          <ac:spMkLst>
            <pc:docMk/>
            <pc:sldMk cId="679105012" sldId="460"/>
            <ac:spMk id="71" creationId="{6D0922FE-2C40-41C6-B601-F153EC765875}"/>
          </ac:spMkLst>
        </pc:spChg>
        <pc:spChg chg="mod">
          <ac:chgData name="Minesh Patel" userId="a66d4990ec83ac90" providerId="LiveId" clId="{B97F8FE2-9461-4CFE-A336-39272FD5B119}" dt="2021-09-21T09:29:37.568" v="42943" actId="2711"/>
          <ac:spMkLst>
            <pc:docMk/>
            <pc:sldMk cId="679105012" sldId="460"/>
            <ac:spMk id="73" creationId="{A141E329-A053-4EC1-8645-E3853C6C6DF5}"/>
          </ac:spMkLst>
        </pc:spChg>
        <pc:spChg chg="mod">
          <ac:chgData name="Minesh Patel" userId="a66d4990ec83ac90" providerId="LiveId" clId="{B97F8FE2-9461-4CFE-A336-39272FD5B119}" dt="2021-09-21T09:29:37.568" v="42943" actId="2711"/>
          <ac:spMkLst>
            <pc:docMk/>
            <pc:sldMk cId="679105012" sldId="460"/>
            <ac:spMk id="81" creationId="{C98941C2-0D32-44F7-96CA-9D48AA17DF78}"/>
          </ac:spMkLst>
        </pc:spChg>
        <pc:spChg chg="mod">
          <ac:chgData name="Minesh Patel" userId="a66d4990ec83ac90" providerId="LiveId" clId="{B97F8FE2-9461-4CFE-A336-39272FD5B119}" dt="2021-09-21T09:29:37.568" v="42943" actId="2711"/>
          <ac:spMkLst>
            <pc:docMk/>
            <pc:sldMk cId="679105012" sldId="460"/>
            <ac:spMk id="82" creationId="{3253CAA3-F55F-47AC-9E7F-60E11558E02E}"/>
          </ac:spMkLst>
        </pc:spChg>
        <pc:spChg chg="mod">
          <ac:chgData name="Minesh Patel" userId="a66d4990ec83ac90" providerId="LiveId" clId="{B97F8FE2-9461-4CFE-A336-39272FD5B119}" dt="2021-09-21T09:29:37.568" v="42943" actId="2711"/>
          <ac:spMkLst>
            <pc:docMk/>
            <pc:sldMk cId="679105012" sldId="460"/>
            <ac:spMk id="83" creationId="{9475439D-6BA0-443D-AE00-58AD90BBBBC8}"/>
          </ac:spMkLst>
        </pc:spChg>
        <pc:spChg chg="mod">
          <ac:chgData name="Minesh Patel" userId="a66d4990ec83ac90" providerId="LiveId" clId="{B97F8FE2-9461-4CFE-A336-39272FD5B119}" dt="2021-09-21T09:29:37.568" v="42943" actId="2711"/>
          <ac:spMkLst>
            <pc:docMk/>
            <pc:sldMk cId="679105012" sldId="460"/>
            <ac:spMk id="88" creationId="{A986A38F-0D4D-4F08-86C6-A18BB0E9EAC5}"/>
          </ac:spMkLst>
        </pc:spChg>
        <pc:spChg chg="mod">
          <ac:chgData name="Minesh Patel" userId="a66d4990ec83ac90" providerId="LiveId" clId="{B97F8FE2-9461-4CFE-A336-39272FD5B119}" dt="2021-09-21T09:29:37.568" v="42943" actId="2711"/>
          <ac:spMkLst>
            <pc:docMk/>
            <pc:sldMk cId="679105012" sldId="460"/>
            <ac:spMk id="89" creationId="{FE7D7E26-AED4-425D-B3DB-5E4FC36C5F42}"/>
          </ac:spMkLst>
        </pc:spChg>
        <pc:spChg chg="mod">
          <ac:chgData name="Minesh Patel" userId="a66d4990ec83ac90" providerId="LiveId" clId="{B97F8FE2-9461-4CFE-A336-39272FD5B119}" dt="2021-09-21T09:29:37.568" v="42943" actId="2711"/>
          <ac:spMkLst>
            <pc:docMk/>
            <pc:sldMk cId="679105012" sldId="460"/>
            <ac:spMk id="101" creationId="{5044C3A9-19A8-4633-A6FA-B85ECAD710F2}"/>
          </ac:spMkLst>
        </pc:spChg>
        <pc:spChg chg="mod">
          <ac:chgData name="Minesh Patel" userId="a66d4990ec83ac90" providerId="LiveId" clId="{B97F8FE2-9461-4CFE-A336-39272FD5B119}" dt="2021-09-21T09:29:37.568" v="42943" actId="2711"/>
          <ac:spMkLst>
            <pc:docMk/>
            <pc:sldMk cId="679105012" sldId="460"/>
            <ac:spMk id="109" creationId="{6530E607-FB4F-41DC-8C00-C013D644FE70}"/>
          </ac:spMkLst>
        </pc:spChg>
        <pc:grpChg chg="add mod">
          <ac:chgData name="Minesh Patel" userId="a66d4990ec83ac90" providerId="LiveId" clId="{B97F8FE2-9461-4CFE-A336-39272FD5B119}" dt="2021-09-21T09:58:09.248" v="43206"/>
          <ac:grpSpMkLst>
            <pc:docMk/>
            <pc:sldMk cId="679105012" sldId="460"/>
            <ac:grpSpMk id="43" creationId="{BEB9E6DD-51D4-447E-BBFF-1CCC2EEFB9EA}"/>
          </ac:grpSpMkLst>
        </pc:grpChg>
      </pc:sldChg>
      <pc:sldChg chg="addSp delSp modSp mod ord modNotesTx">
        <pc:chgData name="Minesh Patel" userId="a66d4990ec83ac90" providerId="LiveId" clId="{B97F8FE2-9461-4CFE-A336-39272FD5B119}" dt="2021-09-21T13:55:45.696" v="70958"/>
        <pc:sldMkLst>
          <pc:docMk/>
          <pc:sldMk cId="462382982" sldId="461"/>
        </pc:sldMkLst>
        <pc:spChg chg="mod">
          <ac:chgData name="Minesh Patel" userId="a66d4990ec83ac90" providerId="LiveId" clId="{B97F8FE2-9461-4CFE-A336-39272FD5B119}" dt="2021-09-21T13:55:45.696" v="70958"/>
          <ac:spMkLst>
            <pc:docMk/>
            <pc:sldMk cId="462382982" sldId="461"/>
            <ac:spMk id="41" creationId="{D6C8EC31-B9E8-4CDB-8CF8-83C1811BCD45}"/>
          </ac:spMkLst>
        </pc:spChg>
        <pc:spChg chg="mod">
          <ac:chgData name="Minesh Patel" userId="a66d4990ec83ac90" providerId="LiveId" clId="{B97F8FE2-9461-4CFE-A336-39272FD5B119}" dt="2021-09-21T13:55:45.696" v="70958"/>
          <ac:spMkLst>
            <pc:docMk/>
            <pc:sldMk cId="462382982" sldId="461"/>
            <ac:spMk id="42" creationId="{7924617A-83D1-4906-92B2-83F48D96A5FD}"/>
          </ac:spMkLst>
        </pc:spChg>
        <pc:spChg chg="mod">
          <ac:chgData name="Minesh Patel" userId="a66d4990ec83ac90" providerId="LiveId" clId="{B97F8FE2-9461-4CFE-A336-39272FD5B119}" dt="2021-09-21T13:55:45.696" v="70958"/>
          <ac:spMkLst>
            <pc:docMk/>
            <pc:sldMk cId="462382982" sldId="461"/>
            <ac:spMk id="43" creationId="{03DEDEE5-6793-4A1B-BCE5-AA54F0DB3523}"/>
          </ac:spMkLst>
        </pc:spChg>
        <pc:spChg chg="mod">
          <ac:chgData name="Minesh Patel" userId="a66d4990ec83ac90" providerId="LiveId" clId="{B97F8FE2-9461-4CFE-A336-39272FD5B119}" dt="2021-09-21T13:55:45.696" v="70958"/>
          <ac:spMkLst>
            <pc:docMk/>
            <pc:sldMk cId="462382982" sldId="461"/>
            <ac:spMk id="44" creationId="{C51E3CA1-A617-4C90-B138-45EA1CC02988}"/>
          </ac:spMkLst>
        </pc:spChg>
        <pc:spChg chg="mod">
          <ac:chgData name="Minesh Patel" userId="a66d4990ec83ac90" providerId="LiveId" clId="{B97F8FE2-9461-4CFE-A336-39272FD5B119}" dt="2021-09-21T13:55:45.696" v="70958"/>
          <ac:spMkLst>
            <pc:docMk/>
            <pc:sldMk cId="462382982" sldId="461"/>
            <ac:spMk id="45" creationId="{D902040A-F14D-4DD6-B7B8-A9F5D1AD2431}"/>
          </ac:spMkLst>
        </pc:spChg>
        <pc:spChg chg="mod">
          <ac:chgData name="Minesh Patel" userId="a66d4990ec83ac90" providerId="LiveId" clId="{B97F8FE2-9461-4CFE-A336-39272FD5B119}" dt="2021-09-17T22:30:11.154" v="12945" actId="20577"/>
          <ac:spMkLst>
            <pc:docMk/>
            <pc:sldMk cId="462382982" sldId="461"/>
            <ac:spMk id="55" creationId="{CC677766-9B84-4A82-8C40-93B4EF1D7FB9}"/>
          </ac:spMkLst>
        </pc:spChg>
        <pc:grpChg chg="del">
          <ac:chgData name="Minesh Patel" userId="a66d4990ec83ac90" providerId="LiveId" clId="{B97F8FE2-9461-4CFE-A336-39272FD5B119}" dt="2021-09-21T13:55:45.388" v="70957" actId="478"/>
          <ac:grpSpMkLst>
            <pc:docMk/>
            <pc:sldMk cId="462382982" sldId="461"/>
            <ac:grpSpMk id="12" creationId="{D68178C7-5D6C-45D1-9779-7789EA595D7B}"/>
          </ac:grpSpMkLst>
        </pc:grpChg>
        <pc:grpChg chg="add mod">
          <ac:chgData name="Minesh Patel" userId="a66d4990ec83ac90" providerId="LiveId" clId="{B97F8FE2-9461-4CFE-A336-39272FD5B119}" dt="2021-09-21T13:55:45.696" v="70958"/>
          <ac:grpSpMkLst>
            <pc:docMk/>
            <pc:sldMk cId="462382982" sldId="461"/>
            <ac:grpSpMk id="38" creationId="{E9287A28-84AF-4849-A0AE-163722C8BBE4}"/>
          </ac:grpSpMkLst>
        </pc:grpChg>
      </pc:sldChg>
      <pc:sldChg chg="add">
        <pc:chgData name="Minesh Patel" userId="a66d4990ec83ac90" providerId="LiveId" clId="{B97F8FE2-9461-4CFE-A336-39272FD5B119}" dt="2021-09-21T09:46:16.493" v="43044"/>
        <pc:sldMkLst>
          <pc:docMk/>
          <pc:sldMk cId="3821809733" sldId="462"/>
        </pc:sldMkLst>
      </pc:sldChg>
      <pc:sldChg chg="del">
        <pc:chgData name="Minesh Patel" userId="a66d4990ec83ac90" providerId="LiveId" clId="{B97F8FE2-9461-4CFE-A336-39272FD5B119}" dt="2021-09-21T09:46:12.456" v="43043" actId="2696"/>
        <pc:sldMkLst>
          <pc:docMk/>
          <pc:sldMk cId="4059177169" sldId="462"/>
        </pc:sldMkLst>
      </pc:sldChg>
      <pc:sldChg chg="addSp modSp add mod">
        <pc:chgData name="Minesh Patel" userId="a66d4990ec83ac90" providerId="LiveId" clId="{B97F8FE2-9461-4CFE-A336-39272FD5B119}" dt="2021-09-21T10:07:42.704" v="43377"/>
        <pc:sldMkLst>
          <pc:docMk/>
          <pc:sldMk cId="3943011870" sldId="463"/>
        </pc:sldMkLst>
        <pc:spChg chg="mod">
          <ac:chgData name="Minesh Patel" userId="a66d4990ec83ac90" providerId="LiveId" clId="{B97F8FE2-9461-4CFE-A336-39272FD5B119}" dt="2021-09-21T09:04:00.566" v="42738" actId="27636"/>
          <ac:spMkLst>
            <pc:docMk/>
            <pc:sldMk cId="3943011870" sldId="463"/>
            <ac:spMk id="2" creationId="{6FAF6D94-F2D1-4E88-A909-B4DF4E002525}"/>
          </ac:spMkLst>
        </pc:spChg>
        <pc:spChg chg="mod">
          <ac:chgData name="Minesh Patel" userId="a66d4990ec83ac90" providerId="LiveId" clId="{B97F8FE2-9461-4CFE-A336-39272FD5B119}" dt="2021-09-21T09:59:25.233" v="43224"/>
          <ac:spMkLst>
            <pc:docMk/>
            <pc:sldMk cId="3943011870" sldId="463"/>
            <ac:spMk id="9" creationId="{3CB1CEC4-06B6-49FC-AB26-51B7F360A64C}"/>
          </ac:spMkLst>
        </pc:spChg>
        <pc:spChg chg="mod">
          <ac:chgData name="Minesh Patel" userId="a66d4990ec83ac90" providerId="LiveId" clId="{B97F8FE2-9461-4CFE-A336-39272FD5B119}" dt="2021-09-21T09:59:25.233" v="43224"/>
          <ac:spMkLst>
            <pc:docMk/>
            <pc:sldMk cId="3943011870" sldId="463"/>
            <ac:spMk id="10" creationId="{417FDFB7-EFF8-44A3-89FE-3D66BECCE341}"/>
          </ac:spMkLst>
        </pc:spChg>
        <pc:spChg chg="mod">
          <ac:chgData name="Minesh Patel" userId="a66d4990ec83ac90" providerId="LiveId" clId="{B97F8FE2-9461-4CFE-A336-39272FD5B119}" dt="2021-09-21T09:59:25.233" v="43224"/>
          <ac:spMkLst>
            <pc:docMk/>
            <pc:sldMk cId="3943011870" sldId="463"/>
            <ac:spMk id="11" creationId="{069E84D7-8A96-425C-B2B0-E219EC07FB28}"/>
          </ac:spMkLst>
        </pc:spChg>
        <pc:spChg chg="mod">
          <ac:chgData name="Minesh Patel" userId="a66d4990ec83ac90" providerId="LiveId" clId="{B97F8FE2-9461-4CFE-A336-39272FD5B119}" dt="2021-09-21T09:59:25.233" v="43224"/>
          <ac:spMkLst>
            <pc:docMk/>
            <pc:sldMk cId="3943011870" sldId="463"/>
            <ac:spMk id="12" creationId="{2D2D3AC1-DC82-4075-AAAF-BEB00298F3A7}"/>
          </ac:spMkLst>
        </pc:spChg>
        <pc:spChg chg="mod">
          <ac:chgData name="Minesh Patel" userId="a66d4990ec83ac90" providerId="LiveId" clId="{B97F8FE2-9461-4CFE-A336-39272FD5B119}" dt="2021-09-21T09:59:25.233" v="43224"/>
          <ac:spMkLst>
            <pc:docMk/>
            <pc:sldMk cId="3943011870" sldId="463"/>
            <ac:spMk id="13" creationId="{B4541B73-C0D9-48A3-8E04-E16CB06233AD}"/>
          </ac:spMkLst>
        </pc:spChg>
        <pc:spChg chg="add mod">
          <ac:chgData name="Minesh Patel" userId="a66d4990ec83ac90" providerId="LiveId" clId="{B97F8FE2-9461-4CFE-A336-39272FD5B119}" dt="2021-09-21T10:07:42.704" v="43377"/>
          <ac:spMkLst>
            <pc:docMk/>
            <pc:sldMk cId="3943011870" sldId="463"/>
            <ac:spMk id="14" creationId="{05FFC939-C9D4-4BAB-B76C-2EC9D53ECE84}"/>
          </ac:spMkLst>
        </pc:spChg>
        <pc:grpChg chg="add mod">
          <ac:chgData name="Minesh Patel" userId="a66d4990ec83ac90" providerId="LiveId" clId="{B97F8FE2-9461-4CFE-A336-39272FD5B119}" dt="2021-09-21T09:59:25.233" v="43224"/>
          <ac:grpSpMkLst>
            <pc:docMk/>
            <pc:sldMk cId="3943011870" sldId="463"/>
            <ac:grpSpMk id="8" creationId="{49A5B2F8-877F-4B7E-92D1-8C4C4BDE2AF2}"/>
          </ac:grpSpMkLst>
        </pc:grpChg>
      </pc:sldChg>
      <pc:sldChg chg="addSp modSp add mod">
        <pc:chgData name="Minesh Patel" userId="a66d4990ec83ac90" providerId="LiveId" clId="{B97F8FE2-9461-4CFE-A336-39272FD5B119}" dt="2021-09-21T10:07:11.950" v="43354"/>
        <pc:sldMkLst>
          <pc:docMk/>
          <pc:sldMk cId="1494031813" sldId="464"/>
        </pc:sldMkLst>
        <pc:spChg chg="mod">
          <ac:chgData name="Minesh Patel" userId="a66d4990ec83ac90" providerId="LiveId" clId="{B97F8FE2-9461-4CFE-A336-39272FD5B119}" dt="2021-09-21T09:04:00.482" v="42731" actId="27636"/>
          <ac:spMkLst>
            <pc:docMk/>
            <pc:sldMk cId="1494031813" sldId="464"/>
            <ac:spMk id="2" creationId="{6FAF6D94-F2D1-4E88-A909-B4DF4E002525}"/>
          </ac:spMkLst>
        </pc:spChg>
        <pc:spChg chg="mod">
          <ac:chgData name="Minesh Patel" userId="a66d4990ec83ac90" providerId="LiveId" clId="{B97F8FE2-9461-4CFE-A336-39272FD5B119}" dt="2021-09-21T09:56:08.079" v="43189"/>
          <ac:spMkLst>
            <pc:docMk/>
            <pc:sldMk cId="1494031813" sldId="464"/>
            <ac:spMk id="9" creationId="{1C9C6F5B-E0E4-4B64-8C42-67740FFC7E59}"/>
          </ac:spMkLst>
        </pc:spChg>
        <pc:spChg chg="mod">
          <ac:chgData name="Minesh Patel" userId="a66d4990ec83ac90" providerId="LiveId" clId="{B97F8FE2-9461-4CFE-A336-39272FD5B119}" dt="2021-09-21T09:56:08.079" v="43189"/>
          <ac:spMkLst>
            <pc:docMk/>
            <pc:sldMk cId="1494031813" sldId="464"/>
            <ac:spMk id="10" creationId="{ACA7DBBA-FBBA-42FA-BD09-92524C3FB8BB}"/>
          </ac:spMkLst>
        </pc:spChg>
        <pc:spChg chg="mod">
          <ac:chgData name="Minesh Patel" userId="a66d4990ec83ac90" providerId="LiveId" clId="{B97F8FE2-9461-4CFE-A336-39272FD5B119}" dt="2021-09-21T09:56:08.079" v="43189"/>
          <ac:spMkLst>
            <pc:docMk/>
            <pc:sldMk cId="1494031813" sldId="464"/>
            <ac:spMk id="11" creationId="{6C71EE13-E940-4EC3-925D-5F805657D633}"/>
          </ac:spMkLst>
        </pc:spChg>
        <pc:spChg chg="mod">
          <ac:chgData name="Minesh Patel" userId="a66d4990ec83ac90" providerId="LiveId" clId="{B97F8FE2-9461-4CFE-A336-39272FD5B119}" dt="2021-09-21T09:56:08.079" v="43189"/>
          <ac:spMkLst>
            <pc:docMk/>
            <pc:sldMk cId="1494031813" sldId="464"/>
            <ac:spMk id="12" creationId="{C0890B00-3CFC-472F-ABC6-C95BB08970C0}"/>
          </ac:spMkLst>
        </pc:spChg>
        <pc:spChg chg="mod">
          <ac:chgData name="Minesh Patel" userId="a66d4990ec83ac90" providerId="LiveId" clId="{B97F8FE2-9461-4CFE-A336-39272FD5B119}" dt="2021-09-21T09:56:08.079" v="43189"/>
          <ac:spMkLst>
            <pc:docMk/>
            <pc:sldMk cId="1494031813" sldId="464"/>
            <ac:spMk id="13" creationId="{4EA0C133-2FAC-4C55-839F-A5F0A62BD066}"/>
          </ac:spMkLst>
        </pc:spChg>
        <pc:spChg chg="add mod">
          <ac:chgData name="Minesh Patel" userId="a66d4990ec83ac90" providerId="LiveId" clId="{B97F8FE2-9461-4CFE-A336-39272FD5B119}" dt="2021-09-21T10:07:11.950" v="43354"/>
          <ac:spMkLst>
            <pc:docMk/>
            <pc:sldMk cId="1494031813" sldId="464"/>
            <ac:spMk id="14" creationId="{58BB3554-0CFF-439C-96D8-6C8789670965}"/>
          </ac:spMkLst>
        </pc:spChg>
        <pc:grpChg chg="add mod">
          <ac:chgData name="Minesh Patel" userId="a66d4990ec83ac90" providerId="LiveId" clId="{B97F8FE2-9461-4CFE-A336-39272FD5B119}" dt="2021-09-21T09:56:08.079" v="43189"/>
          <ac:grpSpMkLst>
            <pc:docMk/>
            <pc:sldMk cId="1494031813" sldId="464"/>
            <ac:grpSpMk id="8" creationId="{2C76D32F-46A9-4727-9F67-9349BB3244A4}"/>
          </ac:grpSpMkLst>
        </pc:grpChg>
      </pc:sldChg>
      <pc:sldChg chg="modSp add mod">
        <pc:chgData name="Minesh Patel" userId="a66d4990ec83ac90" providerId="LiveId" clId="{B97F8FE2-9461-4CFE-A336-39272FD5B119}" dt="2021-09-21T00:30:49.036" v="39082" actId="20577"/>
        <pc:sldMkLst>
          <pc:docMk/>
          <pc:sldMk cId="4175485674" sldId="465"/>
        </pc:sldMkLst>
        <pc:spChg chg="mod">
          <ac:chgData name="Minesh Patel" userId="a66d4990ec83ac90" providerId="LiveId" clId="{B97F8FE2-9461-4CFE-A336-39272FD5B119}" dt="2021-09-21T00:30:49.036" v="39082" actId="20577"/>
          <ac:spMkLst>
            <pc:docMk/>
            <pc:sldMk cId="4175485674" sldId="465"/>
            <ac:spMk id="6" creationId="{6C61E60C-80FA-4E55-8D68-AE71C8A36D6A}"/>
          </ac:spMkLst>
        </pc:spChg>
      </pc:sldChg>
      <pc:sldChg chg="del">
        <pc:chgData name="Minesh Patel" userId="a66d4990ec83ac90" providerId="LiveId" clId="{B97F8FE2-9461-4CFE-A336-39272FD5B119}" dt="2021-09-12T23:30:55.205" v="170" actId="47"/>
        <pc:sldMkLst>
          <pc:docMk/>
          <pc:sldMk cId="4197086171" sldId="465"/>
        </pc:sldMkLst>
      </pc:sldChg>
      <pc:sldChg chg="del">
        <pc:chgData name="Minesh Patel" userId="a66d4990ec83ac90" providerId="LiveId" clId="{B97F8FE2-9461-4CFE-A336-39272FD5B119}" dt="2021-09-12T23:10:21.439" v="79" actId="47"/>
        <pc:sldMkLst>
          <pc:docMk/>
          <pc:sldMk cId="909741476" sldId="466"/>
        </pc:sldMkLst>
      </pc:sldChg>
      <pc:sldChg chg="addSp modSp add mod">
        <pc:chgData name="Minesh Patel" userId="a66d4990ec83ac90" providerId="LiveId" clId="{B97F8FE2-9461-4CFE-A336-39272FD5B119}" dt="2021-09-21T10:07:32.736" v="43369"/>
        <pc:sldMkLst>
          <pc:docMk/>
          <pc:sldMk cId="1400727729" sldId="466"/>
        </pc:sldMkLst>
        <pc:spChg chg="mod">
          <ac:chgData name="Minesh Patel" userId="a66d4990ec83ac90" providerId="LiveId" clId="{B97F8FE2-9461-4CFE-A336-39272FD5B119}" dt="2021-09-21T09:30:36.986" v="42947" actId="2711"/>
          <ac:spMkLst>
            <pc:docMk/>
            <pc:sldMk cId="1400727729" sldId="466"/>
            <ac:spMk id="2" creationId="{00000000-0000-0000-0000-000000000000}"/>
          </ac:spMkLst>
        </pc:spChg>
        <pc:spChg chg="mod">
          <ac:chgData name="Minesh Patel" userId="a66d4990ec83ac90" providerId="LiveId" clId="{B97F8FE2-9461-4CFE-A336-39272FD5B119}" dt="2021-09-21T09:30:36.986" v="42947" actId="2711"/>
          <ac:spMkLst>
            <pc:docMk/>
            <pc:sldMk cId="1400727729" sldId="466"/>
            <ac:spMk id="3" creationId="{00000000-0000-0000-0000-000000000000}"/>
          </ac:spMkLst>
        </pc:spChg>
        <pc:spChg chg="mod">
          <ac:chgData name="Minesh Patel" userId="a66d4990ec83ac90" providerId="LiveId" clId="{B97F8FE2-9461-4CFE-A336-39272FD5B119}" dt="2021-09-21T09:30:36.986" v="42947" actId="2711"/>
          <ac:spMkLst>
            <pc:docMk/>
            <pc:sldMk cId="1400727729" sldId="466"/>
            <ac:spMk id="24" creationId="{F6D4FD44-EBD7-473D-B2BF-27855D4FD781}"/>
          </ac:spMkLst>
        </pc:spChg>
        <pc:spChg chg="mod">
          <ac:chgData name="Minesh Patel" userId="a66d4990ec83ac90" providerId="LiveId" clId="{B97F8FE2-9461-4CFE-A336-39272FD5B119}" dt="2021-09-21T09:30:36.986" v="42947" actId="2711"/>
          <ac:spMkLst>
            <pc:docMk/>
            <pc:sldMk cId="1400727729" sldId="466"/>
            <ac:spMk id="26" creationId="{C90788F6-238C-4712-A55D-E8D34AE675DC}"/>
          </ac:spMkLst>
        </pc:spChg>
        <pc:spChg chg="mod">
          <ac:chgData name="Minesh Patel" userId="a66d4990ec83ac90" providerId="LiveId" clId="{B97F8FE2-9461-4CFE-A336-39272FD5B119}" dt="2021-09-21T09:30:36.986" v="42947" actId="2711"/>
          <ac:spMkLst>
            <pc:docMk/>
            <pc:sldMk cId="1400727729" sldId="466"/>
            <ac:spMk id="27" creationId="{BF7D1451-D327-4C76-BB97-1A68844E12B2}"/>
          </ac:spMkLst>
        </pc:spChg>
        <pc:spChg chg="mod">
          <ac:chgData name="Minesh Patel" userId="a66d4990ec83ac90" providerId="LiveId" clId="{B97F8FE2-9461-4CFE-A336-39272FD5B119}" dt="2021-09-21T09:30:36.986" v="42947" actId="2711"/>
          <ac:spMkLst>
            <pc:docMk/>
            <pc:sldMk cId="1400727729" sldId="466"/>
            <ac:spMk id="31" creationId="{A8DF411F-F3A9-4F4C-9B77-5C643674B405}"/>
          </ac:spMkLst>
        </pc:spChg>
        <pc:spChg chg="mod">
          <ac:chgData name="Minesh Patel" userId="a66d4990ec83ac90" providerId="LiveId" clId="{B97F8FE2-9461-4CFE-A336-39272FD5B119}" dt="2021-09-21T09:30:36.986" v="42947" actId="2711"/>
          <ac:spMkLst>
            <pc:docMk/>
            <pc:sldMk cId="1400727729" sldId="466"/>
            <ac:spMk id="32" creationId="{AE9657CC-5502-45B2-AFAC-ACF9AE7893E2}"/>
          </ac:spMkLst>
        </pc:spChg>
        <pc:spChg chg="mod">
          <ac:chgData name="Minesh Patel" userId="a66d4990ec83ac90" providerId="LiveId" clId="{B97F8FE2-9461-4CFE-A336-39272FD5B119}" dt="2021-09-21T09:30:36.986" v="42947" actId="2711"/>
          <ac:spMkLst>
            <pc:docMk/>
            <pc:sldMk cId="1400727729" sldId="466"/>
            <ac:spMk id="33" creationId="{8F347818-94B7-488B-92CE-FEF69D5E01E0}"/>
          </ac:spMkLst>
        </pc:spChg>
        <pc:spChg chg="mod">
          <ac:chgData name="Minesh Patel" userId="a66d4990ec83ac90" providerId="LiveId" clId="{B97F8FE2-9461-4CFE-A336-39272FD5B119}" dt="2021-09-21T09:58:47.871" v="43212"/>
          <ac:spMkLst>
            <pc:docMk/>
            <pc:sldMk cId="1400727729" sldId="466"/>
            <ac:spMk id="36" creationId="{9338104A-55FB-48A1-ADDF-7F0FCE88A419}"/>
          </ac:spMkLst>
        </pc:spChg>
        <pc:spChg chg="mod">
          <ac:chgData name="Minesh Patel" userId="a66d4990ec83ac90" providerId="LiveId" clId="{B97F8FE2-9461-4CFE-A336-39272FD5B119}" dt="2021-09-21T09:58:47.871" v="43212"/>
          <ac:spMkLst>
            <pc:docMk/>
            <pc:sldMk cId="1400727729" sldId="466"/>
            <ac:spMk id="37" creationId="{C0C68CA3-2498-4377-B479-6B9B48D6A695}"/>
          </ac:spMkLst>
        </pc:spChg>
        <pc:spChg chg="mod">
          <ac:chgData name="Minesh Patel" userId="a66d4990ec83ac90" providerId="LiveId" clId="{B97F8FE2-9461-4CFE-A336-39272FD5B119}" dt="2021-09-21T09:58:47.871" v="43212"/>
          <ac:spMkLst>
            <pc:docMk/>
            <pc:sldMk cId="1400727729" sldId="466"/>
            <ac:spMk id="39" creationId="{BBA15422-F16A-4C0F-962B-86D3FC24CB97}"/>
          </ac:spMkLst>
        </pc:spChg>
        <pc:spChg chg="mod">
          <ac:chgData name="Minesh Patel" userId="a66d4990ec83ac90" providerId="LiveId" clId="{B97F8FE2-9461-4CFE-A336-39272FD5B119}" dt="2021-09-21T09:58:47.871" v="43212"/>
          <ac:spMkLst>
            <pc:docMk/>
            <pc:sldMk cId="1400727729" sldId="466"/>
            <ac:spMk id="40" creationId="{86FF5E54-FC46-4626-8912-554E6AFE4E88}"/>
          </ac:spMkLst>
        </pc:spChg>
        <pc:spChg chg="mod">
          <ac:chgData name="Minesh Patel" userId="a66d4990ec83ac90" providerId="LiveId" clId="{B97F8FE2-9461-4CFE-A336-39272FD5B119}" dt="2021-09-21T09:30:36.986" v="42947" actId="2711"/>
          <ac:spMkLst>
            <pc:docMk/>
            <pc:sldMk cId="1400727729" sldId="466"/>
            <ac:spMk id="42" creationId="{AACB6F0E-D0F2-424E-B0A4-6801419CA461}"/>
          </ac:spMkLst>
        </pc:spChg>
        <pc:spChg chg="mod">
          <ac:chgData name="Minesh Patel" userId="a66d4990ec83ac90" providerId="LiveId" clId="{B97F8FE2-9461-4CFE-A336-39272FD5B119}" dt="2021-09-21T09:30:36.986" v="42947" actId="2711"/>
          <ac:spMkLst>
            <pc:docMk/>
            <pc:sldMk cId="1400727729" sldId="466"/>
            <ac:spMk id="43" creationId="{9AAE86FD-5A0C-4C62-A8B6-4DB3E9F120B5}"/>
          </ac:spMkLst>
        </pc:spChg>
        <pc:spChg chg="mod">
          <ac:chgData name="Minesh Patel" userId="a66d4990ec83ac90" providerId="LiveId" clId="{B97F8FE2-9461-4CFE-A336-39272FD5B119}" dt="2021-09-21T09:58:47.871" v="43212"/>
          <ac:spMkLst>
            <pc:docMk/>
            <pc:sldMk cId="1400727729" sldId="466"/>
            <ac:spMk id="44" creationId="{A596A52E-4639-4EDA-AF69-FFC227100ED2}"/>
          </ac:spMkLst>
        </pc:spChg>
        <pc:spChg chg="add mod">
          <ac:chgData name="Minesh Patel" userId="a66d4990ec83ac90" providerId="LiveId" clId="{B97F8FE2-9461-4CFE-A336-39272FD5B119}" dt="2021-09-21T10:07:32.736" v="43369"/>
          <ac:spMkLst>
            <pc:docMk/>
            <pc:sldMk cId="1400727729" sldId="466"/>
            <ac:spMk id="45" creationId="{AFF1E746-E794-404C-9078-69323133591F}"/>
          </ac:spMkLst>
        </pc:spChg>
        <pc:spChg chg="mod">
          <ac:chgData name="Minesh Patel" userId="a66d4990ec83ac90" providerId="LiveId" clId="{B97F8FE2-9461-4CFE-A336-39272FD5B119}" dt="2021-09-21T09:30:36.986" v="42947" actId="2711"/>
          <ac:spMkLst>
            <pc:docMk/>
            <pc:sldMk cId="1400727729" sldId="466"/>
            <ac:spMk id="46" creationId="{25D6FE8C-107A-42FA-9F35-5876409FEF92}"/>
          </ac:spMkLst>
        </pc:spChg>
        <pc:spChg chg="mod">
          <ac:chgData name="Minesh Patel" userId="a66d4990ec83ac90" providerId="LiveId" clId="{B97F8FE2-9461-4CFE-A336-39272FD5B119}" dt="2021-09-21T09:59:06.363" v="43215" actId="1076"/>
          <ac:spMkLst>
            <pc:docMk/>
            <pc:sldMk cId="1400727729" sldId="466"/>
            <ac:spMk id="48" creationId="{CB5786E9-2F64-4A0B-A7AE-0092C0D71C68}"/>
          </ac:spMkLst>
        </pc:spChg>
        <pc:spChg chg="mod">
          <ac:chgData name="Minesh Patel" userId="a66d4990ec83ac90" providerId="LiveId" clId="{B97F8FE2-9461-4CFE-A336-39272FD5B119}" dt="2021-09-21T09:59:06.363" v="43215" actId="1076"/>
          <ac:spMkLst>
            <pc:docMk/>
            <pc:sldMk cId="1400727729" sldId="466"/>
            <ac:spMk id="49" creationId="{C2DD1A82-4ACD-4323-B75B-DCFB6784BDBB}"/>
          </ac:spMkLst>
        </pc:spChg>
        <pc:spChg chg="mod">
          <ac:chgData name="Minesh Patel" userId="a66d4990ec83ac90" providerId="LiveId" clId="{B97F8FE2-9461-4CFE-A336-39272FD5B119}" dt="2021-09-21T09:59:06.363" v="43215" actId="1076"/>
          <ac:spMkLst>
            <pc:docMk/>
            <pc:sldMk cId="1400727729" sldId="466"/>
            <ac:spMk id="51" creationId="{08A3DE9A-34EE-4AD2-BABF-2921C8134FF3}"/>
          </ac:spMkLst>
        </pc:spChg>
        <pc:spChg chg="mod">
          <ac:chgData name="Minesh Patel" userId="a66d4990ec83ac90" providerId="LiveId" clId="{B97F8FE2-9461-4CFE-A336-39272FD5B119}" dt="2021-09-21T09:30:36.986" v="42947" actId="2711"/>
          <ac:spMkLst>
            <pc:docMk/>
            <pc:sldMk cId="1400727729" sldId="466"/>
            <ac:spMk id="54" creationId="{5293501B-2609-44A4-B10F-1ECA8847A2A8}"/>
          </ac:spMkLst>
        </pc:spChg>
        <pc:spChg chg="mod">
          <ac:chgData name="Minesh Patel" userId="a66d4990ec83ac90" providerId="LiveId" clId="{B97F8FE2-9461-4CFE-A336-39272FD5B119}" dt="2021-09-21T09:30:36.986" v="42947" actId="2711"/>
          <ac:spMkLst>
            <pc:docMk/>
            <pc:sldMk cId="1400727729" sldId="466"/>
            <ac:spMk id="56" creationId="{B28270E9-7853-4B70-8F3C-2F176FA63FFC}"/>
          </ac:spMkLst>
        </pc:spChg>
        <pc:spChg chg="mod">
          <ac:chgData name="Minesh Patel" userId="a66d4990ec83ac90" providerId="LiveId" clId="{B97F8FE2-9461-4CFE-A336-39272FD5B119}" dt="2021-09-21T09:30:36.986" v="42947" actId="2711"/>
          <ac:spMkLst>
            <pc:docMk/>
            <pc:sldMk cId="1400727729" sldId="466"/>
            <ac:spMk id="57" creationId="{008971E6-EA25-4881-82DA-AB6D23781E2A}"/>
          </ac:spMkLst>
        </pc:spChg>
        <pc:spChg chg="mod">
          <ac:chgData name="Minesh Patel" userId="a66d4990ec83ac90" providerId="LiveId" clId="{B97F8FE2-9461-4CFE-A336-39272FD5B119}" dt="2021-09-21T09:30:36.986" v="42947" actId="2711"/>
          <ac:spMkLst>
            <pc:docMk/>
            <pc:sldMk cId="1400727729" sldId="466"/>
            <ac:spMk id="59" creationId="{E55D2F96-5465-4117-A604-6C61DAD12E7D}"/>
          </ac:spMkLst>
        </pc:spChg>
        <pc:spChg chg="mod">
          <ac:chgData name="Minesh Patel" userId="a66d4990ec83ac90" providerId="LiveId" clId="{B97F8FE2-9461-4CFE-A336-39272FD5B119}" dt="2021-09-21T09:59:06.363" v="43215" actId="1076"/>
          <ac:spMkLst>
            <pc:docMk/>
            <pc:sldMk cId="1400727729" sldId="466"/>
            <ac:spMk id="61" creationId="{F361F97A-6E1D-42C6-928C-85D9979A30AB}"/>
          </ac:spMkLst>
        </pc:spChg>
        <pc:spChg chg="mod">
          <ac:chgData name="Minesh Patel" userId="a66d4990ec83ac90" providerId="LiveId" clId="{B97F8FE2-9461-4CFE-A336-39272FD5B119}" dt="2021-09-21T09:59:06.363" v="43215" actId="1076"/>
          <ac:spMkLst>
            <pc:docMk/>
            <pc:sldMk cId="1400727729" sldId="466"/>
            <ac:spMk id="62" creationId="{257D2C72-DB4F-44BC-9313-64D226062978}"/>
          </ac:spMkLst>
        </pc:spChg>
        <pc:grpChg chg="mod">
          <ac:chgData name="Minesh Patel" userId="a66d4990ec83ac90" providerId="LiveId" clId="{B97F8FE2-9461-4CFE-A336-39272FD5B119}" dt="2021-09-21T09:59:06.363" v="43215" actId="1076"/>
          <ac:grpSpMkLst>
            <pc:docMk/>
            <pc:sldMk cId="1400727729" sldId="466"/>
            <ac:grpSpMk id="21" creationId="{7A6C1953-F6C8-489E-B33C-1E0EB4FDB412}"/>
          </ac:grpSpMkLst>
        </pc:grpChg>
        <pc:grpChg chg="mod">
          <ac:chgData name="Minesh Patel" userId="a66d4990ec83ac90" providerId="LiveId" clId="{B97F8FE2-9461-4CFE-A336-39272FD5B119}" dt="2021-09-21T09:58:54.234" v="43214" actId="1076"/>
          <ac:grpSpMkLst>
            <pc:docMk/>
            <pc:sldMk cId="1400727729" sldId="466"/>
            <ac:grpSpMk id="30" creationId="{0BD94622-E30B-4B37-8259-2074A5A564BD}"/>
          </ac:grpSpMkLst>
        </pc:grpChg>
        <pc:grpChg chg="add mod">
          <ac:chgData name="Minesh Patel" userId="a66d4990ec83ac90" providerId="LiveId" clId="{B97F8FE2-9461-4CFE-A336-39272FD5B119}" dt="2021-09-21T09:58:47.871" v="43212"/>
          <ac:grpSpMkLst>
            <pc:docMk/>
            <pc:sldMk cId="1400727729" sldId="466"/>
            <ac:grpSpMk id="35" creationId="{E8BAA857-A5EB-44C0-BCA6-0EFD58D45538}"/>
          </ac:grpSpMkLst>
        </pc:grpChg>
        <pc:grpChg chg="mod">
          <ac:chgData name="Minesh Patel" userId="a66d4990ec83ac90" providerId="LiveId" clId="{B97F8FE2-9461-4CFE-A336-39272FD5B119}" dt="2021-09-21T09:59:06.363" v="43215" actId="1076"/>
          <ac:grpSpMkLst>
            <pc:docMk/>
            <pc:sldMk cId="1400727729" sldId="466"/>
            <ac:grpSpMk id="52" creationId="{DCBE0F57-725F-4577-BCC2-0DC4A172CF84}"/>
          </ac:grpSpMkLst>
        </pc:grpChg>
        <pc:grpChg chg="mod">
          <ac:chgData name="Minesh Patel" userId="a66d4990ec83ac90" providerId="LiveId" clId="{B97F8FE2-9461-4CFE-A336-39272FD5B119}" dt="2021-09-21T09:59:06.363" v="43215" actId="1076"/>
          <ac:grpSpMkLst>
            <pc:docMk/>
            <pc:sldMk cId="1400727729" sldId="466"/>
            <ac:grpSpMk id="55" creationId="{DFEF0F56-B3FF-4039-BB89-175F167EAA5E}"/>
          </ac:grpSpMkLst>
        </pc:grpChg>
        <pc:grpChg chg="mod">
          <ac:chgData name="Minesh Patel" userId="a66d4990ec83ac90" providerId="LiveId" clId="{B97F8FE2-9461-4CFE-A336-39272FD5B119}" dt="2021-09-21T09:59:06.363" v="43215" actId="1076"/>
          <ac:grpSpMkLst>
            <pc:docMk/>
            <pc:sldMk cId="1400727729" sldId="466"/>
            <ac:grpSpMk id="58" creationId="{9199E48F-80B7-4ED8-B822-405D89AB6427}"/>
          </ac:grpSpMkLst>
        </pc:grpChg>
      </pc:sldChg>
      <pc:sldChg chg="del">
        <pc:chgData name="Minesh Patel" userId="a66d4990ec83ac90" providerId="LiveId" clId="{B97F8FE2-9461-4CFE-A336-39272FD5B119}" dt="2021-09-21T09:34:19.727" v="42966" actId="2696"/>
        <pc:sldMkLst>
          <pc:docMk/>
          <pc:sldMk cId="841958860" sldId="467"/>
        </pc:sldMkLst>
      </pc:sldChg>
      <pc:sldChg chg="add">
        <pc:chgData name="Minesh Patel" userId="a66d4990ec83ac90" providerId="LiveId" clId="{B97F8FE2-9461-4CFE-A336-39272FD5B119}" dt="2021-09-21T09:34:26.654" v="42967"/>
        <pc:sldMkLst>
          <pc:docMk/>
          <pc:sldMk cId="3317330673" sldId="467"/>
        </pc:sldMkLst>
      </pc:sldChg>
      <pc:sldChg chg="del">
        <pc:chgData name="Minesh Patel" userId="a66d4990ec83ac90" providerId="LiveId" clId="{B97F8FE2-9461-4CFE-A336-39272FD5B119}" dt="2021-09-12T23:10:21.439" v="79" actId="47"/>
        <pc:sldMkLst>
          <pc:docMk/>
          <pc:sldMk cId="196839873" sldId="468"/>
        </pc:sldMkLst>
      </pc:sldChg>
      <pc:sldChg chg="addSp modSp add mod">
        <pc:chgData name="Minesh Patel" userId="a66d4990ec83ac90" providerId="LiveId" clId="{B97F8FE2-9461-4CFE-A336-39272FD5B119}" dt="2021-09-21T10:07:41.615" v="43376"/>
        <pc:sldMkLst>
          <pc:docMk/>
          <pc:sldMk cId="1106492765" sldId="468"/>
        </pc:sldMkLst>
        <pc:spChg chg="mod">
          <ac:chgData name="Minesh Patel" userId="a66d4990ec83ac90" providerId="LiveId" clId="{B97F8FE2-9461-4CFE-A336-39272FD5B119}" dt="2021-09-21T09:31:53.838" v="42953" actId="2711"/>
          <ac:spMkLst>
            <pc:docMk/>
            <pc:sldMk cId="1106492765" sldId="468"/>
            <ac:spMk id="2" creationId="{00000000-0000-0000-0000-000000000000}"/>
          </ac:spMkLst>
        </pc:spChg>
        <pc:spChg chg="mod">
          <ac:chgData name="Minesh Patel" userId="a66d4990ec83ac90" providerId="LiveId" clId="{B97F8FE2-9461-4CFE-A336-39272FD5B119}" dt="2021-09-21T09:31:53.838" v="42953" actId="2711"/>
          <ac:spMkLst>
            <pc:docMk/>
            <pc:sldMk cId="1106492765" sldId="468"/>
            <ac:spMk id="4" creationId="{0DEAF71B-4740-4120-9258-6AF5790F6E80}"/>
          </ac:spMkLst>
        </pc:spChg>
        <pc:spChg chg="mod">
          <ac:chgData name="Minesh Patel" userId="a66d4990ec83ac90" providerId="LiveId" clId="{B97F8FE2-9461-4CFE-A336-39272FD5B119}" dt="2021-09-21T09:31:53.838" v="42953" actId="2711"/>
          <ac:spMkLst>
            <pc:docMk/>
            <pc:sldMk cId="1106492765" sldId="468"/>
            <ac:spMk id="5" creationId="{AEB749E8-091D-4618-8890-71A65ADEA094}"/>
          </ac:spMkLst>
        </pc:spChg>
        <pc:spChg chg="mod">
          <ac:chgData name="Minesh Patel" userId="a66d4990ec83ac90" providerId="LiveId" clId="{B97F8FE2-9461-4CFE-A336-39272FD5B119}" dt="2021-09-21T09:31:53.838" v="42953" actId="2711"/>
          <ac:spMkLst>
            <pc:docMk/>
            <pc:sldMk cId="1106492765" sldId="468"/>
            <ac:spMk id="7" creationId="{19EC2C06-E55B-4B9C-BC1A-39F0B9B5A9FE}"/>
          </ac:spMkLst>
        </pc:spChg>
        <pc:spChg chg="mod">
          <ac:chgData name="Minesh Patel" userId="a66d4990ec83ac90" providerId="LiveId" clId="{B97F8FE2-9461-4CFE-A336-39272FD5B119}" dt="2021-09-21T09:31:53.838" v="42953" actId="2711"/>
          <ac:spMkLst>
            <pc:docMk/>
            <pc:sldMk cId="1106492765" sldId="468"/>
            <ac:spMk id="9" creationId="{85A790C5-DC63-406E-BD2F-215778C13E34}"/>
          </ac:spMkLst>
        </pc:spChg>
        <pc:spChg chg="mod">
          <ac:chgData name="Minesh Patel" userId="a66d4990ec83ac90" providerId="LiveId" clId="{B97F8FE2-9461-4CFE-A336-39272FD5B119}" dt="2021-09-21T09:31:53.838" v="42953" actId="2711"/>
          <ac:spMkLst>
            <pc:docMk/>
            <pc:sldMk cId="1106492765" sldId="468"/>
            <ac:spMk id="10" creationId="{D74341E0-71FC-44C4-B446-ECD21002D31F}"/>
          </ac:spMkLst>
        </pc:spChg>
        <pc:spChg chg="mod">
          <ac:chgData name="Minesh Patel" userId="a66d4990ec83ac90" providerId="LiveId" clId="{B97F8FE2-9461-4CFE-A336-39272FD5B119}" dt="2021-09-21T09:59:24.079" v="43223"/>
          <ac:spMkLst>
            <pc:docMk/>
            <pc:sldMk cId="1106492765" sldId="468"/>
            <ac:spMk id="13" creationId="{DB6D2396-930E-4542-A5ED-21EFCC784AB9}"/>
          </ac:spMkLst>
        </pc:spChg>
        <pc:spChg chg="mod">
          <ac:chgData name="Minesh Patel" userId="a66d4990ec83ac90" providerId="LiveId" clId="{B97F8FE2-9461-4CFE-A336-39272FD5B119}" dt="2021-09-21T09:59:24.079" v="43223"/>
          <ac:spMkLst>
            <pc:docMk/>
            <pc:sldMk cId="1106492765" sldId="468"/>
            <ac:spMk id="14" creationId="{8948F7DA-0E36-4FF8-9019-449BD0591B22}"/>
          </ac:spMkLst>
        </pc:spChg>
        <pc:spChg chg="mod">
          <ac:chgData name="Minesh Patel" userId="a66d4990ec83ac90" providerId="LiveId" clId="{B97F8FE2-9461-4CFE-A336-39272FD5B119}" dt="2021-09-21T09:59:24.079" v="43223"/>
          <ac:spMkLst>
            <pc:docMk/>
            <pc:sldMk cId="1106492765" sldId="468"/>
            <ac:spMk id="15" creationId="{CFE46723-8D8C-4254-BBF8-A7EFBA81BD4C}"/>
          </ac:spMkLst>
        </pc:spChg>
        <pc:spChg chg="mod">
          <ac:chgData name="Minesh Patel" userId="a66d4990ec83ac90" providerId="LiveId" clId="{B97F8FE2-9461-4CFE-A336-39272FD5B119}" dt="2021-09-21T09:59:24.079" v="43223"/>
          <ac:spMkLst>
            <pc:docMk/>
            <pc:sldMk cId="1106492765" sldId="468"/>
            <ac:spMk id="16" creationId="{09A186DD-AE97-486F-B4E9-CC5F1AEF0E12}"/>
          </ac:spMkLst>
        </pc:spChg>
        <pc:spChg chg="mod">
          <ac:chgData name="Minesh Patel" userId="a66d4990ec83ac90" providerId="LiveId" clId="{B97F8FE2-9461-4CFE-A336-39272FD5B119}" dt="2021-09-21T09:59:24.079" v="43223"/>
          <ac:spMkLst>
            <pc:docMk/>
            <pc:sldMk cId="1106492765" sldId="468"/>
            <ac:spMk id="17" creationId="{E3DE364C-DC6F-4165-B572-2432E0244C71}"/>
          </ac:spMkLst>
        </pc:spChg>
        <pc:spChg chg="add mod">
          <ac:chgData name="Minesh Patel" userId="a66d4990ec83ac90" providerId="LiveId" clId="{B97F8FE2-9461-4CFE-A336-39272FD5B119}" dt="2021-09-21T10:07:41.615" v="43376"/>
          <ac:spMkLst>
            <pc:docMk/>
            <pc:sldMk cId="1106492765" sldId="468"/>
            <ac:spMk id="18" creationId="{AA10C97F-87F2-43C0-AE80-D61AD802BE5D}"/>
          </ac:spMkLst>
        </pc:spChg>
        <pc:grpChg chg="add mod">
          <ac:chgData name="Minesh Patel" userId="a66d4990ec83ac90" providerId="LiveId" clId="{B97F8FE2-9461-4CFE-A336-39272FD5B119}" dt="2021-09-21T09:59:24.079" v="43223"/>
          <ac:grpSpMkLst>
            <pc:docMk/>
            <pc:sldMk cId="1106492765" sldId="468"/>
            <ac:grpSpMk id="12" creationId="{321E2F06-ACB1-4F1D-8EA9-1B7CCB07ABE5}"/>
          </ac:grpSpMkLst>
        </pc:grpChg>
      </pc:sldChg>
      <pc:sldChg chg="addSp modSp add mod">
        <pc:chgData name="Minesh Patel" userId="a66d4990ec83ac90" providerId="LiveId" clId="{B97F8FE2-9461-4CFE-A336-39272FD5B119}" dt="2021-09-21T10:01:33.748" v="43258" actId="1076"/>
        <pc:sldMkLst>
          <pc:docMk/>
          <pc:sldMk cId="180194456" sldId="469"/>
        </pc:sldMkLst>
        <pc:spChg chg="mod">
          <ac:chgData name="Minesh Patel" userId="a66d4990ec83ac90" providerId="LiveId" clId="{B97F8FE2-9461-4CFE-A336-39272FD5B119}" dt="2021-09-21T09:38:28.797" v="42973" actId="2711"/>
          <ac:spMkLst>
            <pc:docMk/>
            <pc:sldMk cId="180194456" sldId="469"/>
            <ac:spMk id="7" creationId="{20732A8D-4B35-40BF-B9AA-39226724E922}"/>
          </ac:spMkLst>
        </pc:spChg>
        <pc:spChg chg="mod">
          <ac:chgData name="Minesh Patel" userId="a66d4990ec83ac90" providerId="LiveId" clId="{B97F8FE2-9461-4CFE-A336-39272FD5B119}" dt="2021-09-21T09:38:28.797" v="42973" actId="2711"/>
          <ac:spMkLst>
            <pc:docMk/>
            <pc:sldMk cId="180194456" sldId="469"/>
            <ac:spMk id="9" creationId="{79A65E3F-D7BC-481B-ABBA-3E346565FB86}"/>
          </ac:spMkLst>
        </pc:spChg>
        <pc:spChg chg="mod">
          <ac:chgData name="Minesh Patel" userId="a66d4990ec83ac90" providerId="LiveId" clId="{B97F8FE2-9461-4CFE-A336-39272FD5B119}" dt="2021-09-21T09:38:28.797" v="42973" actId="2711"/>
          <ac:spMkLst>
            <pc:docMk/>
            <pc:sldMk cId="180194456" sldId="469"/>
            <ac:spMk id="26" creationId="{043F1D6A-B8D6-44E3-88FD-C6ACE1B85197}"/>
          </ac:spMkLst>
        </pc:spChg>
        <pc:spChg chg="mod">
          <ac:chgData name="Minesh Patel" userId="a66d4990ec83ac90" providerId="LiveId" clId="{B97F8FE2-9461-4CFE-A336-39272FD5B119}" dt="2021-09-21T09:38:28.797" v="42973" actId="2711"/>
          <ac:spMkLst>
            <pc:docMk/>
            <pc:sldMk cId="180194456" sldId="469"/>
            <ac:spMk id="47" creationId="{F0C355F7-592A-401A-BE45-2955880B73CF}"/>
          </ac:spMkLst>
        </pc:spChg>
        <pc:spChg chg="mod">
          <ac:chgData name="Minesh Patel" userId="a66d4990ec83ac90" providerId="LiveId" clId="{B97F8FE2-9461-4CFE-A336-39272FD5B119}" dt="2021-09-21T09:38:28.797" v="42973" actId="2711"/>
          <ac:spMkLst>
            <pc:docMk/>
            <pc:sldMk cId="180194456" sldId="469"/>
            <ac:spMk id="50" creationId="{B13E54FA-BE96-412B-9E49-2A8E6D890A1D}"/>
          </ac:spMkLst>
        </pc:spChg>
        <pc:spChg chg="mod">
          <ac:chgData name="Minesh Patel" userId="a66d4990ec83ac90" providerId="LiveId" clId="{B97F8FE2-9461-4CFE-A336-39272FD5B119}" dt="2021-09-21T09:38:28.797" v="42973" actId="2711"/>
          <ac:spMkLst>
            <pc:docMk/>
            <pc:sldMk cId="180194456" sldId="469"/>
            <ac:spMk id="52" creationId="{97A08E13-F29C-4927-805D-648A481AB434}"/>
          </ac:spMkLst>
        </pc:spChg>
        <pc:spChg chg="mod">
          <ac:chgData name="Minesh Patel" userId="a66d4990ec83ac90" providerId="LiveId" clId="{B97F8FE2-9461-4CFE-A336-39272FD5B119}" dt="2021-09-21T09:38:28.797" v="42973" actId="2711"/>
          <ac:spMkLst>
            <pc:docMk/>
            <pc:sldMk cId="180194456" sldId="469"/>
            <ac:spMk id="57" creationId="{8771CE02-3C8E-4BB5-B952-5700FAE34F17}"/>
          </ac:spMkLst>
        </pc:spChg>
        <pc:spChg chg="mod">
          <ac:chgData name="Minesh Patel" userId="a66d4990ec83ac90" providerId="LiveId" clId="{B97F8FE2-9461-4CFE-A336-39272FD5B119}" dt="2021-09-21T09:38:28.797" v="42973" actId="2711"/>
          <ac:spMkLst>
            <pc:docMk/>
            <pc:sldMk cId="180194456" sldId="469"/>
            <ac:spMk id="59" creationId="{B215DCD2-6C4C-4CB5-BF2E-AA829F258461}"/>
          </ac:spMkLst>
        </pc:spChg>
        <pc:spChg chg="mod">
          <ac:chgData name="Minesh Patel" userId="a66d4990ec83ac90" providerId="LiveId" clId="{B97F8FE2-9461-4CFE-A336-39272FD5B119}" dt="2021-09-21T09:38:28.797" v="42973" actId="2711"/>
          <ac:spMkLst>
            <pc:docMk/>
            <pc:sldMk cId="180194456" sldId="469"/>
            <ac:spMk id="74" creationId="{27EEBD12-55A3-4EA2-A701-7F6D55DF6212}"/>
          </ac:spMkLst>
        </pc:spChg>
        <pc:spChg chg="mod">
          <ac:chgData name="Minesh Patel" userId="a66d4990ec83ac90" providerId="LiveId" clId="{B97F8FE2-9461-4CFE-A336-39272FD5B119}" dt="2021-09-21T09:38:28.797" v="42973" actId="2711"/>
          <ac:spMkLst>
            <pc:docMk/>
            <pc:sldMk cId="180194456" sldId="469"/>
            <ac:spMk id="76" creationId="{1343A6B4-0F96-4A28-897E-B4CB4475AF81}"/>
          </ac:spMkLst>
        </pc:spChg>
        <pc:spChg chg="mod">
          <ac:chgData name="Minesh Patel" userId="a66d4990ec83ac90" providerId="LiveId" clId="{B97F8FE2-9461-4CFE-A336-39272FD5B119}" dt="2021-09-21T09:38:28.797" v="42973" actId="2711"/>
          <ac:spMkLst>
            <pc:docMk/>
            <pc:sldMk cId="180194456" sldId="469"/>
            <ac:spMk id="79" creationId="{F94F3F26-F3DE-4217-B249-5A3C4DC54F54}"/>
          </ac:spMkLst>
        </pc:spChg>
        <pc:spChg chg="mod">
          <ac:chgData name="Minesh Patel" userId="a66d4990ec83ac90" providerId="LiveId" clId="{B97F8FE2-9461-4CFE-A336-39272FD5B119}" dt="2021-09-21T09:38:28.797" v="42973" actId="2711"/>
          <ac:spMkLst>
            <pc:docMk/>
            <pc:sldMk cId="180194456" sldId="469"/>
            <ac:spMk id="92" creationId="{735A7674-5842-43FC-B91E-69D1F8B6BEC1}"/>
          </ac:spMkLst>
        </pc:spChg>
        <pc:spChg chg="mod">
          <ac:chgData name="Minesh Patel" userId="a66d4990ec83ac90" providerId="LiveId" clId="{B97F8FE2-9461-4CFE-A336-39272FD5B119}" dt="2021-09-21T10:00:21.887" v="43252"/>
          <ac:spMkLst>
            <pc:docMk/>
            <pc:sldMk cId="180194456" sldId="469"/>
            <ac:spMk id="105" creationId="{FF1156D0-778A-4195-BB35-94AE97C5E5A5}"/>
          </ac:spMkLst>
        </pc:spChg>
        <pc:spChg chg="mod">
          <ac:chgData name="Minesh Patel" userId="a66d4990ec83ac90" providerId="LiveId" clId="{B97F8FE2-9461-4CFE-A336-39272FD5B119}" dt="2021-09-21T10:00:21.887" v="43252"/>
          <ac:spMkLst>
            <pc:docMk/>
            <pc:sldMk cId="180194456" sldId="469"/>
            <ac:spMk id="106" creationId="{AB17E091-36A9-4E71-981E-16093EB74266}"/>
          </ac:spMkLst>
        </pc:spChg>
        <pc:spChg chg="mod">
          <ac:chgData name="Minesh Patel" userId="a66d4990ec83ac90" providerId="LiveId" clId="{B97F8FE2-9461-4CFE-A336-39272FD5B119}" dt="2021-09-21T10:00:21.887" v="43252"/>
          <ac:spMkLst>
            <pc:docMk/>
            <pc:sldMk cId="180194456" sldId="469"/>
            <ac:spMk id="107" creationId="{A06BC7FC-0582-4870-9555-5E166C602C45}"/>
          </ac:spMkLst>
        </pc:spChg>
        <pc:spChg chg="mod">
          <ac:chgData name="Minesh Patel" userId="a66d4990ec83ac90" providerId="LiveId" clId="{B97F8FE2-9461-4CFE-A336-39272FD5B119}" dt="2021-09-21T10:00:21.887" v="43252"/>
          <ac:spMkLst>
            <pc:docMk/>
            <pc:sldMk cId="180194456" sldId="469"/>
            <ac:spMk id="108" creationId="{C9627EFE-E1D8-470C-B0D8-F5420C4CF2CF}"/>
          </ac:spMkLst>
        </pc:spChg>
        <pc:spChg chg="mod">
          <ac:chgData name="Minesh Patel" userId="a66d4990ec83ac90" providerId="LiveId" clId="{B97F8FE2-9461-4CFE-A336-39272FD5B119}" dt="2021-09-21T10:00:21.887" v="43252"/>
          <ac:spMkLst>
            <pc:docMk/>
            <pc:sldMk cId="180194456" sldId="469"/>
            <ac:spMk id="109" creationId="{A94B277D-1873-4516-964B-2EC47D60FFBE}"/>
          </ac:spMkLst>
        </pc:spChg>
        <pc:spChg chg="mod">
          <ac:chgData name="Minesh Patel" userId="a66d4990ec83ac90" providerId="LiveId" clId="{B97F8FE2-9461-4CFE-A336-39272FD5B119}" dt="2021-09-21T09:38:28.797" v="42973" actId="2711"/>
          <ac:spMkLst>
            <pc:docMk/>
            <pc:sldMk cId="180194456" sldId="469"/>
            <ac:spMk id="157" creationId="{A30B3092-B0C8-4C61-B7CB-DA1892F972CB}"/>
          </ac:spMkLst>
        </pc:spChg>
        <pc:spChg chg="mod">
          <ac:chgData name="Minesh Patel" userId="a66d4990ec83ac90" providerId="LiveId" clId="{B97F8FE2-9461-4CFE-A336-39272FD5B119}" dt="2021-09-21T09:38:28.797" v="42973" actId="2711"/>
          <ac:spMkLst>
            <pc:docMk/>
            <pc:sldMk cId="180194456" sldId="469"/>
            <ac:spMk id="176" creationId="{C500EA28-9ACF-44E8-8A22-F1ACB9DCBF3B}"/>
          </ac:spMkLst>
        </pc:spChg>
        <pc:spChg chg="mod">
          <ac:chgData name="Minesh Patel" userId="a66d4990ec83ac90" providerId="LiveId" clId="{B97F8FE2-9461-4CFE-A336-39272FD5B119}" dt="2021-09-21T09:38:28.797" v="42973" actId="2711"/>
          <ac:spMkLst>
            <pc:docMk/>
            <pc:sldMk cId="180194456" sldId="469"/>
            <ac:spMk id="177" creationId="{5BAC35EF-0AB1-4578-AAB3-AF40204F481B}"/>
          </ac:spMkLst>
        </pc:spChg>
        <pc:spChg chg="mod">
          <ac:chgData name="Minesh Patel" userId="a66d4990ec83ac90" providerId="LiveId" clId="{B97F8FE2-9461-4CFE-A336-39272FD5B119}" dt="2021-09-21T09:38:28.797" v="42973" actId="2711"/>
          <ac:spMkLst>
            <pc:docMk/>
            <pc:sldMk cId="180194456" sldId="469"/>
            <ac:spMk id="178" creationId="{0E6DD25A-D236-45C8-8004-088460A3EB4A}"/>
          </ac:spMkLst>
        </pc:spChg>
        <pc:spChg chg="mod">
          <ac:chgData name="Minesh Patel" userId="a66d4990ec83ac90" providerId="LiveId" clId="{B97F8FE2-9461-4CFE-A336-39272FD5B119}" dt="2021-09-21T09:38:28.797" v="42973" actId="2711"/>
          <ac:spMkLst>
            <pc:docMk/>
            <pc:sldMk cId="180194456" sldId="469"/>
            <ac:spMk id="179" creationId="{840A1E36-19BD-4C19-B235-2D791A6729FE}"/>
          </ac:spMkLst>
        </pc:spChg>
        <pc:spChg chg="mod">
          <ac:chgData name="Minesh Patel" userId="a66d4990ec83ac90" providerId="LiveId" clId="{B97F8FE2-9461-4CFE-A336-39272FD5B119}" dt="2021-09-21T09:38:28.797" v="42973" actId="2711"/>
          <ac:spMkLst>
            <pc:docMk/>
            <pc:sldMk cId="180194456" sldId="469"/>
            <ac:spMk id="180" creationId="{D1BE6958-38E4-4C4C-A65F-3ECC4066B62C}"/>
          </ac:spMkLst>
        </pc:spChg>
        <pc:spChg chg="mod">
          <ac:chgData name="Minesh Patel" userId="a66d4990ec83ac90" providerId="LiveId" clId="{B97F8FE2-9461-4CFE-A336-39272FD5B119}" dt="2021-09-21T09:38:28.797" v="42973" actId="2711"/>
          <ac:spMkLst>
            <pc:docMk/>
            <pc:sldMk cId="180194456" sldId="469"/>
            <ac:spMk id="181" creationId="{6476FEF5-7DCF-424B-A061-9A280B4D3C1D}"/>
          </ac:spMkLst>
        </pc:spChg>
        <pc:spChg chg="mod">
          <ac:chgData name="Minesh Patel" userId="a66d4990ec83ac90" providerId="LiveId" clId="{B97F8FE2-9461-4CFE-A336-39272FD5B119}" dt="2021-09-21T09:38:28.797" v="42973" actId="2711"/>
          <ac:spMkLst>
            <pc:docMk/>
            <pc:sldMk cId="180194456" sldId="469"/>
            <ac:spMk id="182" creationId="{16D3CD06-6EFD-4473-8E70-43E07DE59804}"/>
          </ac:spMkLst>
        </pc:spChg>
        <pc:spChg chg="mod">
          <ac:chgData name="Minesh Patel" userId="a66d4990ec83ac90" providerId="LiveId" clId="{B97F8FE2-9461-4CFE-A336-39272FD5B119}" dt="2021-09-21T09:38:28.797" v="42973" actId="2711"/>
          <ac:spMkLst>
            <pc:docMk/>
            <pc:sldMk cId="180194456" sldId="469"/>
            <ac:spMk id="183" creationId="{E4AAB8E0-583F-4E8B-84DA-6802793DC88C}"/>
          </ac:spMkLst>
        </pc:spChg>
        <pc:spChg chg="mod">
          <ac:chgData name="Minesh Patel" userId="a66d4990ec83ac90" providerId="LiveId" clId="{B97F8FE2-9461-4CFE-A336-39272FD5B119}" dt="2021-09-21T09:38:28.797" v="42973" actId="2711"/>
          <ac:spMkLst>
            <pc:docMk/>
            <pc:sldMk cId="180194456" sldId="469"/>
            <ac:spMk id="184" creationId="{411C57A3-041B-44CE-9509-17B504799D4D}"/>
          </ac:spMkLst>
        </pc:spChg>
        <pc:spChg chg="mod">
          <ac:chgData name="Minesh Patel" userId="a66d4990ec83ac90" providerId="LiveId" clId="{B97F8FE2-9461-4CFE-A336-39272FD5B119}" dt="2021-09-21T09:38:28.797" v="42973" actId="2711"/>
          <ac:spMkLst>
            <pc:docMk/>
            <pc:sldMk cId="180194456" sldId="469"/>
            <ac:spMk id="185" creationId="{33FD906C-E823-4DCE-A815-D3561967305D}"/>
          </ac:spMkLst>
        </pc:spChg>
        <pc:spChg chg="mod">
          <ac:chgData name="Minesh Patel" userId="a66d4990ec83ac90" providerId="LiveId" clId="{B97F8FE2-9461-4CFE-A336-39272FD5B119}" dt="2021-09-21T09:38:28.797" v="42973" actId="2711"/>
          <ac:spMkLst>
            <pc:docMk/>
            <pc:sldMk cId="180194456" sldId="469"/>
            <ac:spMk id="186" creationId="{A4BD61A8-24B6-4F43-8F34-B3A6EBFBCDF9}"/>
          </ac:spMkLst>
        </pc:spChg>
        <pc:spChg chg="mod">
          <ac:chgData name="Minesh Patel" userId="a66d4990ec83ac90" providerId="LiveId" clId="{B97F8FE2-9461-4CFE-A336-39272FD5B119}" dt="2021-09-21T09:38:28.797" v="42973" actId="2711"/>
          <ac:spMkLst>
            <pc:docMk/>
            <pc:sldMk cId="180194456" sldId="469"/>
            <ac:spMk id="187" creationId="{FA80517A-2453-4BA2-94BC-A7E991E53F61}"/>
          </ac:spMkLst>
        </pc:spChg>
        <pc:spChg chg="mod">
          <ac:chgData name="Minesh Patel" userId="a66d4990ec83ac90" providerId="LiveId" clId="{B97F8FE2-9461-4CFE-A336-39272FD5B119}" dt="2021-09-21T09:38:28.797" v="42973" actId="2711"/>
          <ac:spMkLst>
            <pc:docMk/>
            <pc:sldMk cId="180194456" sldId="469"/>
            <ac:spMk id="188" creationId="{8983C465-E763-4E43-AB6C-B1478F9DA2F8}"/>
          </ac:spMkLst>
        </pc:spChg>
        <pc:spChg chg="mod">
          <ac:chgData name="Minesh Patel" userId="a66d4990ec83ac90" providerId="LiveId" clId="{B97F8FE2-9461-4CFE-A336-39272FD5B119}" dt="2021-09-21T09:38:28.797" v="42973" actId="2711"/>
          <ac:spMkLst>
            <pc:docMk/>
            <pc:sldMk cId="180194456" sldId="469"/>
            <ac:spMk id="191" creationId="{AD9B764A-AE0E-47A9-80F0-EE091D4A1CFB}"/>
          </ac:spMkLst>
        </pc:spChg>
        <pc:spChg chg="mod">
          <ac:chgData name="Minesh Patel" userId="a66d4990ec83ac90" providerId="LiveId" clId="{B97F8FE2-9461-4CFE-A336-39272FD5B119}" dt="2021-09-21T09:38:28.797" v="42973" actId="2711"/>
          <ac:spMkLst>
            <pc:docMk/>
            <pc:sldMk cId="180194456" sldId="469"/>
            <ac:spMk id="192" creationId="{612897AE-0AE3-4513-B42A-55A00D9642A2}"/>
          </ac:spMkLst>
        </pc:spChg>
        <pc:spChg chg="mod">
          <ac:chgData name="Minesh Patel" userId="a66d4990ec83ac90" providerId="LiveId" clId="{B97F8FE2-9461-4CFE-A336-39272FD5B119}" dt="2021-09-21T09:38:28.797" v="42973" actId="2711"/>
          <ac:spMkLst>
            <pc:docMk/>
            <pc:sldMk cId="180194456" sldId="469"/>
            <ac:spMk id="193" creationId="{92A3F0CF-928A-461C-AE2F-3513400FC533}"/>
          </ac:spMkLst>
        </pc:spChg>
        <pc:spChg chg="mod">
          <ac:chgData name="Minesh Patel" userId="a66d4990ec83ac90" providerId="LiveId" clId="{B97F8FE2-9461-4CFE-A336-39272FD5B119}" dt="2021-09-21T09:38:28.797" v="42973" actId="2711"/>
          <ac:spMkLst>
            <pc:docMk/>
            <pc:sldMk cId="180194456" sldId="469"/>
            <ac:spMk id="196" creationId="{230AFDEE-E30C-4F03-B58E-13CDCF0D3B10}"/>
          </ac:spMkLst>
        </pc:spChg>
        <pc:spChg chg="mod">
          <ac:chgData name="Minesh Patel" userId="a66d4990ec83ac90" providerId="LiveId" clId="{B97F8FE2-9461-4CFE-A336-39272FD5B119}" dt="2021-09-21T09:38:28.797" v="42973" actId="2711"/>
          <ac:spMkLst>
            <pc:docMk/>
            <pc:sldMk cId="180194456" sldId="469"/>
            <ac:spMk id="197" creationId="{7018A635-0D5A-4BE8-A841-8030DE87454E}"/>
          </ac:spMkLst>
        </pc:spChg>
        <pc:spChg chg="mod">
          <ac:chgData name="Minesh Patel" userId="a66d4990ec83ac90" providerId="LiveId" clId="{B97F8FE2-9461-4CFE-A336-39272FD5B119}" dt="2021-09-21T09:38:28.797" v="42973" actId="2711"/>
          <ac:spMkLst>
            <pc:docMk/>
            <pc:sldMk cId="180194456" sldId="469"/>
            <ac:spMk id="198" creationId="{F2B7A8AC-B4C2-45EC-A2A4-78E626197CB7}"/>
          </ac:spMkLst>
        </pc:spChg>
        <pc:spChg chg="mod">
          <ac:chgData name="Minesh Patel" userId="a66d4990ec83ac90" providerId="LiveId" clId="{B97F8FE2-9461-4CFE-A336-39272FD5B119}" dt="2021-09-21T09:38:28.797" v="42973" actId="2711"/>
          <ac:spMkLst>
            <pc:docMk/>
            <pc:sldMk cId="180194456" sldId="469"/>
            <ac:spMk id="203" creationId="{79292708-EC13-41F3-BB96-BD48C8A2D40D}"/>
          </ac:spMkLst>
        </pc:spChg>
        <pc:spChg chg="mod">
          <ac:chgData name="Minesh Patel" userId="a66d4990ec83ac90" providerId="LiveId" clId="{B97F8FE2-9461-4CFE-A336-39272FD5B119}" dt="2021-09-21T09:38:28.797" v="42973" actId="2711"/>
          <ac:spMkLst>
            <pc:docMk/>
            <pc:sldMk cId="180194456" sldId="469"/>
            <ac:spMk id="204" creationId="{55858A24-9F07-48CC-9C50-127602165A4F}"/>
          </ac:spMkLst>
        </pc:spChg>
        <pc:spChg chg="mod">
          <ac:chgData name="Minesh Patel" userId="a66d4990ec83ac90" providerId="LiveId" clId="{B97F8FE2-9461-4CFE-A336-39272FD5B119}" dt="2021-09-21T09:38:28.797" v="42973" actId="2711"/>
          <ac:spMkLst>
            <pc:docMk/>
            <pc:sldMk cId="180194456" sldId="469"/>
            <ac:spMk id="207" creationId="{12021898-A083-45CF-A749-7D0CE3C01806}"/>
          </ac:spMkLst>
        </pc:spChg>
        <pc:spChg chg="mod">
          <ac:chgData name="Minesh Patel" userId="a66d4990ec83ac90" providerId="LiveId" clId="{B97F8FE2-9461-4CFE-A336-39272FD5B119}" dt="2021-09-21T09:38:28.797" v="42973" actId="2711"/>
          <ac:spMkLst>
            <pc:docMk/>
            <pc:sldMk cId="180194456" sldId="469"/>
            <ac:spMk id="208" creationId="{580D3BD3-7131-42E9-982E-05EEE447AA3F}"/>
          </ac:spMkLst>
        </pc:spChg>
        <pc:spChg chg="mod">
          <ac:chgData name="Minesh Patel" userId="a66d4990ec83ac90" providerId="LiveId" clId="{B97F8FE2-9461-4CFE-A336-39272FD5B119}" dt="2021-09-21T09:38:28.797" v="42973" actId="2711"/>
          <ac:spMkLst>
            <pc:docMk/>
            <pc:sldMk cId="180194456" sldId="469"/>
            <ac:spMk id="209" creationId="{4540CA11-3FF1-4EBC-BA0C-C75F2AB0FC9A}"/>
          </ac:spMkLst>
        </pc:spChg>
        <pc:spChg chg="mod">
          <ac:chgData name="Minesh Patel" userId="a66d4990ec83ac90" providerId="LiveId" clId="{B97F8FE2-9461-4CFE-A336-39272FD5B119}" dt="2021-09-21T09:38:28.797" v="42973" actId="2711"/>
          <ac:spMkLst>
            <pc:docMk/>
            <pc:sldMk cId="180194456" sldId="469"/>
            <ac:spMk id="210" creationId="{4DB393D1-5986-4C28-BDB0-21FEBA0786A0}"/>
          </ac:spMkLst>
        </pc:spChg>
        <pc:spChg chg="mod">
          <ac:chgData name="Minesh Patel" userId="a66d4990ec83ac90" providerId="LiveId" clId="{B97F8FE2-9461-4CFE-A336-39272FD5B119}" dt="2021-09-21T09:38:28.797" v="42973" actId="2711"/>
          <ac:spMkLst>
            <pc:docMk/>
            <pc:sldMk cId="180194456" sldId="469"/>
            <ac:spMk id="211" creationId="{8C8C789D-9B9E-4F46-9024-16518E9C010C}"/>
          </ac:spMkLst>
        </pc:spChg>
        <pc:spChg chg="mod">
          <ac:chgData name="Minesh Patel" userId="a66d4990ec83ac90" providerId="LiveId" clId="{B97F8FE2-9461-4CFE-A336-39272FD5B119}" dt="2021-09-21T09:38:28.797" v="42973" actId="2711"/>
          <ac:spMkLst>
            <pc:docMk/>
            <pc:sldMk cId="180194456" sldId="469"/>
            <ac:spMk id="212" creationId="{19CA014A-68C2-4531-87E7-26F6743336B0}"/>
          </ac:spMkLst>
        </pc:spChg>
        <pc:spChg chg="mod">
          <ac:chgData name="Minesh Patel" userId="a66d4990ec83ac90" providerId="LiveId" clId="{B97F8FE2-9461-4CFE-A336-39272FD5B119}" dt="2021-09-21T09:38:28.797" v="42973" actId="2711"/>
          <ac:spMkLst>
            <pc:docMk/>
            <pc:sldMk cId="180194456" sldId="469"/>
            <ac:spMk id="213" creationId="{BF0FBF45-B9B1-41A7-8D45-25554CA0826B}"/>
          </ac:spMkLst>
        </pc:spChg>
        <pc:spChg chg="mod">
          <ac:chgData name="Minesh Patel" userId="a66d4990ec83ac90" providerId="LiveId" clId="{B97F8FE2-9461-4CFE-A336-39272FD5B119}" dt="2021-09-21T09:38:28.797" v="42973" actId="2711"/>
          <ac:spMkLst>
            <pc:docMk/>
            <pc:sldMk cId="180194456" sldId="469"/>
            <ac:spMk id="215" creationId="{07CF9ABC-6BD6-4490-8875-35B8C5CFC10F}"/>
          </ac:spMkLst>
        </pc:spChg>
        <pc:spChg chg="mod">
          <ac:chgData name="Minesh Patel" userId="a66d4990ec83ac90" providerId="LiveId" clId="{B97F8FE2-9461-4CFE-A336-39272FD5B119}" dt="2021-09-21T09:38:28.797" v="42973" actId="2711"/>
          <ac:spMkLst>
            <pc:docMk/>
            <pc:sldMk cId="180194456" sldId="469"/>
            <ac:spMk id="216" creationId="{4FB68AA4-98F5-47A8-B2E4-3BC9A3D99A79}"/>
          </ac:spMkLst>
        </pc:spChg>
        <pc:spChg chg="mod">
          <ac:chgData name="Minesh Patel" userId="a66d4990ec83ac90" providerId="LiveId" clId="{B97F8FE2-9461-4CFE-A336-39272FD5B119}" dt="2021-09-21T09:38:28.797" v="42973" actId="2711"/>
          <ac:spMkLst>
            <pc:docMk/>
            <pc:sldMk cId="180194456" sldId="469"/>
            <ac:spMk id="217" creationId="{A2E80C36-9988-42FA-9AB2-19DCD0AB10AF}"/>
          </ac:spMkLst>
        </pc:spChg>
        <pc:spChg chg="mod">
          <ac:chgData name="Minesh Patel" userId="a66d4990ec83ac90" providerId="LiveId" clId="{B97F8FE2-9461-4CFE-A336-39272FD5B119}" dt="2021-09-21T09:38:28.797" v="42973" actId="2711"/>
          <ac:spMkLst>
            <pc:docMk/>
            <pc:sldMk cId="180194456" sldId="469"/>
            <ac:spMk id="218" creationId="{8C086500-E301-4AB6-92DE-4C6F89FE6F00}"/>
          </ac:spMkLst>
        </pc:spChg>
        <pc:spChg chg="mod">
          <ac:chgData name="Minesh Patel" userId="a66d4990ec83ac90" providerId="LiveId" clId="{B97F8FE2-9461-4CFE-A336-39272FD5B119}" dt="2021-09-21T09:38:28.797" v="42973" actId="2711"/>
          <ac:spMkLst>
            <pc:docMk/>
            <pc:sldMk cId="180194456" sldId="469"/>
            <ac:spMk id="219" creationId="{9CEFC0B4-DD0D-4FB2-8771-133B0BCCFD1F}"/>
          </ac:spMkLst>
        </pc:spChg>
        <pc:spChg chg="mod">
          <ac:chgData name="Minesh Patel" userId="a66d4990ec83ac90" providerId="LiveId" clId="{B97F8FE2-9461-4CFE-A336-39272FD5B119}" dt="2021-09-21T09:38:28.797" v="42973" actId="2711"/>
          <ac:spMkLst>
            <pc:docMk/>
            <pc:sldMk cId="180194456" sldId="469"/>
            <ac:spMk id="220" creationId="{A7429910-9F8D-45D8-A428-3D2A513C0F25}"/>
          </ac:spMkLst>
        </pc:spChg>
        <pc:spChg chg="mod">
          <ac:chgData name="Minesh Patel" userId="a66d4990ec83ac90" providerId="LiveId" clId="{B97F8FE2-9461-4CFE-A336-39272FD5B119}" dt="2021-09-21T09:38:28.797" v="42973" actId="2711"/>
          <ac:spMkLst>
            <pc:docMk/>
            <pc:sldMk cId="180194456" sldId="469"/>
            <ac:spMk id="221" creationId="{ACCFBFE7-2730-48AA-A0E6-81B42E0E946E}"/>
          </ac:spMkLst>
        </pc:spChg>
        <pc:spChg chg="mod">
          <ac:chgData name="Minesh Patel" userId="a66d4990ec83ac90" providerId="LiveId" clId="{B97F8FE2-9461-4CFE-A336-39272FD5B119}" dt="2021-09-21T09:38:28.797" v="42973" actId="2711"/>
          <ac:spMkLst>
            <pc:docMk/>
            <pc:sldMk cId="180194456" sldId="469"/>
            <ac:spMk id="222" creationId="{4DEE71CA-CE65-410F-94B8-0BA8A3A6895E}"/>
          </ac:spMkLst>
        </pc:spChg>
        <pc:spChg chg="mod">
          <ac:chgData name="Minesh Patel" userId="a66d4990ec83ac90" providerId="LiveId" clId="{B97F8FE2-9461-4CFE-A336-39272FD5B119}" dt="2021-09-21T09:38:28.797" v="42973" actId="2711"/>
          <ac:spMkLst>
            <pc:docMk/>
            <pc:sldMk cId="180194456" sldId="469"/>
            <ac:spMk id="223" creationId="{F6893C46-3DF0-42AE-839F-AF3E0BAE895C}"/>
          </ac:spMkLst>
        </pc:spChg>
        <pc:spChg chg="mod">
          <ac:chgData name="Minesh Patel" userId="a66d4990ec83ac90" providerId="LiveId" clId="{B97F8FE2-9461-4CFE-A336-39272FD5B119}" dt="2021-09-21T09:38:28.797" v="42973" actId="2711"/>
          <ac:spMkLst>
            <pc:docMk/>
            <pc:sldMk cId="180194456" sldId="469"/>
            <ac:spMk id="226" creationId="{07924238-9952-4264-8177-146EEAF49CEA}"/>
          </ac:spMkLst>
        </pc:spChg>
        <pc:spChg chg="mod">
          <ac:chgData name="Minesh Patel" userId="a66d4990ec83ac90" providerId="LiveId" clId="{B97F8FE2-9461-4CFE-A336-39272FD5B119}" dt="2021-09-21T09:38:28.797" v="42973" actId="2711"/>
          <ac:spMkLst>
            <pc:docMk/>
            <pc:sldMk cId="180194456" sldId="469"/>
            <ac:spMk id="227" creationId="{5B1C1EF5-CBCD-4852-90C6-46F9F373BA8E}"/>
          </ac:spMkLst>
        </pc:spChg>
        <pc:spChg chg="mod">
          <ac:chgData name="Minesh Patel" userId="a66d4990ec83ac90" providerId="LiveId" clId="{B97F8FE2-9461-4CFE-A336-39272FD5B119}" dt="2021-09-21T09:38:28.797" v="42973" actId="2711"/>
          <ac:spMkLst>
            <pc:docMk/>
            <pc:sldMk cId="180194456" sldId="469"/>
            <ac:spMk id="228" creationId="{05F2C343-0955-41C5-AB8F-7B51E1BCB973}"/>
          </ac:spMkLst>
        </pc:spChg>
        <pc:spChg chg="mod">
          <ac:chgData name="Minesh Patel" userId="a66d4990ec83ac90" providerId="LiveId" clId="{B97F8FE2-9461-4CFE-A336-39272FD5B119}" dt="2021-09-21T09:38:28.797" v="42973" actId="2711"/>
          <ac:spMkLst>
            <pc:docMk/>
            <pc:sldMk cId="180194456" sldId="469"/>
            <ac:spMk id="229" creationId="{2D3A4576-F587-466A-96BA-C6D3D0B442B7}"/>
          </ac:spMkLst>
        </pc:spChg>
        <pc:spChg chg="mod">
          <ac:chgData name="Minesh Patel" userId="a66d4990ec83ac90" providerId="LiveId" clId="{B97F8FE2-9461-4CFE-A336-39272FD5B119}" dt="2021-09-21T09:38:28.797" v="42973" actId="2711"/>
          <ac:spMkLst>
            <pc:docMk/>
            <pc:sldMk cId="180194456" sldId="469"/>
            <ac:spMk id="230" creationId="{2BDF81F3-FA7D-4317-AB4D-83C2E29F8AF7}"/>
          </ac:spMkLst>
        </pc:spChg>
        <pc:spChg chg="mod">
          <ac:chgData name="Minesh Patel" userId="a66d4990ec83ac90" providerId="LiveId" clId="{B97F8FE2-9461-4CFE-A336-39272FD5B119}" dt="2021-09-21T09:38:28.797" v="42973" actId="2711"/>
          <ac:spMkLst>
            <pc:docMk/>
            <pc:sldMk cId="180194456" sldId="469"/>
            <ac:spMk id="232" creationId="{BCF6D215-5827-43B9-9C35-1CCD13FF43DC}"/>
          </ac:spMkLst>
        </pc:spChg>
        <pc:spChg chg="mod">
          <ac:chgData name="Minesh Patel" userId="a66d4990ec83ac90" providerId="LiveId" clId="{B97F8FE2-9461-4CFE-A336-39272FD5B119}" dt="2021-09-21T09:38:28.797" v="42973" actId="2711"/>
          <ac:spMkLst>
            <pc:docMk/>
            <pc:sldMk cId="180194456" sldId="469"/>
            <ac:spMk id="235" creationId="{7E182B43-767B-4AAE-9536-A14E3BFD729B}"/>
          </ac:spMkLst>
        </pc:spChg>
        <pc:spChg chg="mod">
          <ac:chgData name="Minesh Patel" userId="a66d4990ec83ac90" providerId="LiveId" clId="{B97F8FE2-9461-4CFE-A336-39272FD5B119}" dt="2021-09-21T09:38:28.797" v="42973" actId="2711"/>
          <ac:spMkLst>
            <pc:docMk/>
            <pc:sldMk cId="180194456" sldId="469"/>
            <ac:spMk id="237" creationId="{34E7B813-DC84-4EA6-8199-FC99BCC8A366}"/>
          </ac:spMkLst>
        </pc:spChg>
        <pc:spChg chg="mod">
          <ac:chgData name="Minesh Patel" userId="a66d4990ec83ac90" providerId="LiveId" clId="{B97F8FE2-9461-4CFE-A336-39272FD5B119}" dt="2021-09-21T09:38:28.797" v="42973" actId="2711"/>
          <ac:spMkLst>
            <pc:docMk/>
            <pc:sldMk cId="180194456" sldId="469"/>
            <ac:spMk id="238" creationId="{4D333BFD-5DC1-4148-8B79-0D04D3BF55B6}"/>
          </ac:spMkLst>
        </pc:spChg>
        <pc:spChg chg="mod">
          <ac:chgData name="Minesh Patel" userId="a66d4990ec83ac90" providerId="LiveId" clId="{B97F8FE2-9461-4CFE-A336-39272FD5B119}" dt="2021-09-21T09:38:28.797" v="42973" actId="2711"/>
          <ac:spMkLst>
            <pc:docMk/>
            <pc:sldMk cId="180194456" sldId="469"/>
            <ac:spMk id="244" creationId="{0D1E4E6D-402A-4EF1-8A1F-1D9020CDFEE8}"/>
          </ac:spMkLst>
        </pc:spChg>
        <pc:spChg chg="mod">
          <ac:chgData name="Minesh Patel" userId="a66d4990ec83ac90" providerId="LiveId" clId="{B97F8FE2-9461-4CFE-A336-39272FD5B119}" dt="2021-09-21T09:38:28.797" v="42973" actId="2711"/>
          <ac:spMkLst>
            <pc:docMk/>
            <pc:sldMk cId="180194456" sldId="469"/>
            <ac:spMk id="245" creationId="{5642B1A4-99AC-4C7D-895F-5C31E6723388}"/>
          </ac:spMkLst>
        </pc:spChg>
        <pc:spChg chg="mod">
          <ac:chgData name="Minesh Patel" userId="a66d4990ec83ac90" providerId="LiveId" clId="{B97F8FE2-9461-4CFE-A336-39272FD5B119}" dt="2021-09-21T09:38:28.797" v="42973" actId="2711"/>
          <ac:spMkLst>
            <pc:docMk/>
            <pc:sldMk cId="180194456" sldId="469"/>
            <ac:spMk id="251" creationId="{EFDFCF3C-5940-4ADE-A6B5-428095C41D39}"/>
          </ac:spMkLst>
        </pc:spChg>
        <pc:spChg chg="mod">
          <ac:chgData name="Minesh Patel" userId="a66d4990ec83ac90" providerId="LiveId" clId="{B97F8FE2-9461-4CFE-A336-39272FD5B119}" dt="2021-09-21T09:38:28.797" v="42973" actId="2711"/>
          <ac:spMkLst>
            <pc:docMk/>
            <pc:sldMk cId="180194456" sldId="469"/>
            <ac:spMk id="252" creationId="{AF89ABF1-0AF0-4803-AE03-FB6AFE35EF9C}"/>
          </ac:spMkLst>
        </pc:spChg>
        <pc:spChg chg="mod">
          <ac:chgData name="Minesh Patel" userId="a66d4990ec83ac90" providerId="LiveId" clId="{B97F8FE2-9461-4CFE-A336-39272FD5B119}" dt="2021-09-21T09:38:28.797" v="42973" actId="2711"/>
          <ac:spMkLst>
            <pc:docMk/>
            <pc:sldMk cId="180194456" sldId="469"/>
            <ac:spMk id="253" creationId="{AEAC2568-AE5C-45DE-A73D-08D507764830}"/>
          </ac:spMkLst>
        </pc:spChg>
        <pc:spChg chg="mod">
          <ac:chgData name="Minesh Patel" userId="a66d4990ec83ac90" providerId="LiveId" clId="{B97F8FE2-9461-4CFE-A336-39272FD5B119}" dt="2021-09-21T09:38:28.797" v="42973" actId="2711"/>
          <ac:spMkLst>
            <pc:docMk/>
            <pc:sldMk cId="180194456" sldId="469"/>
            <ac:spMk id="254" creationId="{3E8EB76C-72E3-4AED-A82C-EC6D0E4F6493}"/>
          </ac:spMkLst>
        </pc:spChg>
        <pc:spChg chg="mod">
          <ac:chgData name="Minesh Patel" userId="a66d4990ec83ac90" providerId="LiveId" clId="{B97F8FE2-9461-4CFE-A336-39272FD5B119}" dt="2021-09-21T09:38:28.797" v="42973" actId="2711"/>
          <ac:spMkLst>
            <pc:docMk/>
            <pc:sldMk cId="180194456" sldId="469"/>
            <ac:spMk id="257" creationId="{ED3A30C6-4BCB-4277-BC07-7743991B5891}"/>
          </ac:spMkLst>
        </pc:spChg>
        <pc:spChg chg="mod">
          <ac:chgData name="Minesh Patel" userId="a66d4990ec83ac90" providerId="LiveId" clId="{B97F8FE2-9461-4CFE-A336-39272FD5B119}" dt="2021-09-21T09:38:28.797" v="42973" actId="2711"/>
          <ac:spMkLst>
            <pc:docMk/>
            <pc:sldMk cId="180194456" sldId="469"/>
            <ac:spMk id="259" creationId="{BFE48F4C-9E1F-40E1-8AA4-96686DCC33DA}"/>
          </ac:spMkLst>
        </pc:spChg>
        <pc:grpChg chg="mod">
          <ac:chgData name="Minesh Patel" userId="a66d4990ec83ac90" providerId="LiveId" clId="{B97F8FE2-9461-4CFE-A336-39272FD5B119}" dt="2021-09-21T10:01:33.748" v="43258" actId="1076"/>
          <ac:grpSpMkLst>
            <pc:docMk/>
            <pc:sldMk cId="180194456" sldId="469"/>
            <ac:grpSpMk id="2" creationId="{568989D1-2652-4886-BAA1-605E04889E2F}"/>
          </ac:grpSpMkLst>
        </pc:grpChg>
        <pc:grpChg chg="mod">
          <ac:chgData name="Minesh Patel" userId="a66d4990ec83ac90" providerId="LiveId" clId="{B97F8FE2-9461-4CFE-A336-39272FD5B119}" dt="2021-09-21T10:01:33.748" v="43258" actId="1076"/>
          <ac:grpSpMkLst>
            <pc:docMk/>
            <pc:sldMk cId="180194456" sldId="469"/>
            <ac:grpSpMk id="3" creationId="{679F87FF-6B30-416C-995D-686AAFAEC4A0}"/>
          </ac:grpSpMkLst>
        </pc:grpChg>
        <pc:grpChg chg="mod">
          <ac:chgData name="Minesh Patel" userId="a66d4990ec83ac90" providerId="LiveId" clId="{B97F8FE2-9461-4CFE-A336-39272FD5B119}" dt="2021-09-21T10:01:33.748" v="43258" actId="1076"/>
          <ac:grpSpMkLst>
            <pc:docMk/>
            <pc:sldMk cId="180194456" sldId="469"/>
            <ac:grpSpMk id="4" creationId="{F4D333BB-A61D-4D19-B3F6-0C30B123DC57}"/>
          </ac:grpSpMkLst>
        </pc:grpChg>
        <pc:grpChg chg="mod">
          <ac:chgData name="Minesh Patel" userId="a66d4990ec83ac90" providerId="LiveId" clId="{B97F8FE2-9461-4CFE-A336-39272FD5B119}" dt="2021-09-21T10:01:33.748" v="43258" actId="1076"/>
          <ac:grpSpMkLst>
            <pc:docMk/>
            <pc:sldMk cId="180194456" sldId="469"/>
            <ac:grpSpMk id="5" creationId="{D07BDD0C-3F03-4BC4-9A5C-79DF5DCE3867}"/>
          </ac:grpSpMkLst>
        </pc:grpChg>
        <pc:grpChg chg="mod">
          <ac:chgData name="Minesh Patel" userId="a66d4990ec83ac90" providerId="LiveId" clId="{B97F8FE2-9461-4CFE-A336-39272FD5B119}" dt="2021-09-21T10:01:33.748" v="43258" actId="1076"/>
          <ac:grpSpMkLst>
            <pc:docMk/>
            <pc:sldMk cId="180194456" sldId="469"/>
            <ac:grpSpMk id="6" creationId="{0C4FC20F-03A3-4428-BF21-59859CA39E45}"/>
          </ac:grpSpMkLst>
        </pc:grpChg>
        <pc:grpChg chg="add mod">
          <ac:chgData name="Minesh Patel" userId="a66d4990ec83ac90" providerId="LiveId" clId="{B97F8FE2-9461-4CFE-A336-39272FD5B119}" dt="2021-09-21T10:00:24.734" v="43254" actId="1035"/>
          <ac:grpSpMkLst>
            <pc:docMk/>
            <pc:sldMk cId="180194456" sldId="469"/>
            <ac:grpSpMk id="104" creationId="{D3158870-715A-4869-BF98-79E9648A111B}"/>
          </ac:grpSpMkLst>
        </pc:grpChg>
      </pc:sldChg>
      <pc:sldChg chg="del">
        <pc:chgData name="Minesh Patel" userId="a66d4990ec83ac90" providerId="LiveId" clId="{B97F8FE2-9461-4CFE-A336-39272FD5B119}" dt="2021-09-12T23:30:55.882" v="171" actId="47"/>
        <pc:sldMkLst>
          <pc:docMk/>
          <pc:sldMk cId="2035837503" sldId="469"/>
        </pc:sldMkLst>
      </pc:sldChg>
      <pc:sldChg chg="add">
        <pc:chgData name="Minesh Patel" userId="a66d4990ec83ac90" providerId="LiveId" clId="{B97F8FE2-9461-4CFE-A336-39272FD5B119}" dt="2021-09-21T10:00:55.523" v="43257"/>
        <pc:sldMkLst>
          <pc:docMk/>
          <pc:sldMk cId="247049314" sldId="470"/>
        </pc:sldMkLst>
      </pc:sldChg>
      <pc:sldChg chg="addSp modSp add del mod">
        <pc:chgData name="Minesh Patel" userId="a66d4990ec83ac90" providerId="LiveId" clId="{B97F8FE2-9461-4CFE-A336-39272FD5B119}" dt="2021-09-21T10:00:48.953" v="43256" actId="2696"/>
        <pc:sldMkLst>
          <pc:docMk/>
          <pc:sldMk cId="956973664" sldId="470"/>
        </pc:sldMkLst>
        <pc:spChg chg="mod">
          <ac:chgData name="Minesh Patel" userId="a66d4990ec83ac90" providerId="LiveId" clId="{B97F8FE2-9461-4CFE-A336-39272FD5B119}" dt="2021-09-21T09:38:33.918" v="42974" actId="2711"/>
          <ac:spMkLst>
            <pc:docMk/>
            <pc:sldMk cId="956973664" sldId="470"/>
            <ac:spMk id="7" creationId="{20732A8D-4B35-40BF-B9AA-39226724E922}"/>
          </ac:spMkLst>
        </pc:spChg>
        <pc:spChg chg="mod">
          <ac:chgData name="Minesh Patel" userId="a66d4990ec83ac90" providerId="LiveId" clId="{B97F8FE2-9461-4CFE-A336-39272FD5B119}" dt="2021-09-21T09:38:33.918" v="42974" actId="2711"/>
          <ac:spMkLst>
            <pc:docMk/>
            <pc:sldMk cId="956973664" sldId="470"/>
            <ac:spMk id="9" creationId="{79A65E3F-D7BC-481B-ABBA-3E346565FB86}"/>
          </ac:spMkLst>
        </pc:spChg>
        <pc:spChg chg="mod">
          <ac:chgData name="Minesh Patel" userId="a66d4990ec83ac90" providerId="LiveId" clId="{B97F8FE2-9461-4CFE-A336-39272FD5B119}" dt="2021-09-21T09:38:33.918" v="42974" actId="2711"/>
          <ac:spMkLst>
            <pc:docMk/>
            <pc:sldMk cId="956973664" sldId="470"/>
            <ac:spMk id="26" creationId="{043F1D6A-B8D6-44E3-88FD-C6ACE1B85197}"/>
          </ac:spMkLst>
        </pc:spChg>
        <pc:spChg chg="mod">
          <ac:chgData name="Minesh Patel" userId="a66d4990ec83ac90" providerId="LiveId" clId="{B97F8FE2-9461-4CFE-A336-39272FD5B119}" dt="2021-09-21T09:38:33.918" v="42974" actId="2711"/>
          <ac:spMkLst>
            <pc:docMk/>
            <pc:sldMk cId="956973664" sldId="470"/>
            <ac:spMk id="47" creationId="{F0C355F7-592A-401A-BE45-2955880B73CF}"/>
          </ac:spMkLst>
        </pc:spChg>
        <pc:spChg chg="mod">
          <ac:chgData name="Minesh Patel" userId="a66d4990ec83ac90" providerId="LiveId" clId="{B97F8FE2-9461-4CFE-A336-39272FD5B119}" dt="2021-09-21T09:38:33.918" v="42974" actId="2711"/>
          <ac:spMkLst>
            <pc:docMk/>
            <pc:sldMk cId="956973664" sldId="470"/>
            <ac:spMk id="50" creationId="{B13E54FA-BE96-412B-9E49-2A8E6D890A1D}"/>
          </ac:spMkLst>
        </pc:spChg>
        <pc:spChg chg="mod">
          <ac:chgData name="Minesh Patel" userId="a66d4990ec83ac90" providerId="LiveId" clId="{B97F8FE2-9461-4CFE-A336-39272FD5B119}" dt="2021-09-21T09:38:33.918" v="42974" actId="2711"/>
          <ac:spMkLst>
            <pc:docMk/>
            <pc:sldMk cId="956973664" sldId="470"/>
            <ac:spMk id="52" creationId="{97A08E13-F29C-4927-805D-648A481AB434}"/>
          </ac:spMkLst>
        </pc:spChg>
        <pc:spChg chg="mod">
          <ac:chgData name="Minesh Patel" userId="a66d4990ec83ac90" providerId="LiveId" clId="{B97F8FE2-9461-4CFE-A336-39272FD5B119}" dt="2021-09-21T09:38:33.918" v="42974" actId="2711"/>
          <ac:spMkLst>
            <pc:docMk/>
            <pc:sldMk cId="956973664" sldId="470"/>
            <ac:spMk id="57" creationId="{8771CE02-3C8E-4BB5-B952-5700FAE34F17}"/>
          </ac:spMkLst>
        </pc:spChg>
        <pc:spChg chg="mod">
          <ac:chgData name="Minesh Patel" userId="a66d4990ec83ac90" providerId="LiveId" clId="{B97F8FE2-9461-4CFE-A336-39272FD5B119}" dt="2021-09-21T09:38:33.918" v="42974" actId="2711"/>
          <ac:spMkLst>
            <pc:docMk/>
            <pc:sldMk cId="956973664" sldId="470"/>
            <ac:spMk id="59" creationId="{B215DCD2-6C4C-4CB5-BF2E-AA829F258461}"/>
          </ac:spMkLst>
        </pc:spChg>
        <pc:spChg chg="mod">
          <ac:chgData name="Minesh Patel" userId="a66d4990ec83ac90" providerId="LiveId" clId="{B97F8FE2-9461-4CFE-A336-39272FD5B119}" dt="2021-09-21T09:38:33.918" v="42974" actId="2711"/>
          <ac:spMkLst>
            <pc:docMk/>
            <pc:sldMk cId="956973664" sldId="470"/>
            <ac:spMk id="74" creationId="{27EEBD12-55A3-4EA2-A701-7F6D55DF6212}"/>
          </ac:spMkLst>
        </pc:spChg>
        <pc:spChg chg="mod">
          <ac:chgData name="Minesh Patel" userId="a66d4990ec83ac90" providerId="LiveId" clId="{B97F8FE2-9461-4CFE-A336-39272FD5B119}" dt="2021-09-21T09:38:33.918" v="42974" actId="2711"/>
          <ac:spMkLst>
            <pc:docMk/>
            <pc:sldMk cId="956973664" sldId="470"/>
            <ac:spMk id="76" creationId="{1343A6B4-0F96-4A28-897E-B4CB4475AF81}"/>
          </ac:spMkLst>
        </pc:spChg>
        <pc:spChg chg="mod">
          <ac:chgData name="Minesh Patel" userId="a66d4990ec83ac90" providerId="LiveId" clId="{B97F8FE2-9461-4CFE-A336-39272FD5B119}" dt="2021-09-21T09:38:33.918" v="42974" actId="2711"/>
          <ac:spMkLst>
            <pc:docMk/>
            <pc:sldMk cId="956973664" sldId="470"/>
            <ac:spMk id="79" creationId="{F94F3F26-F3DE-4217-B249-5A3C4DC54F54}"/>
          </ac:spMkLst>
        </pc:spChg>
        <pc:spChg chg="mod">
          <ac:chgData name="Minesh Patel" userId="a66d4990ec83ac90" providerId="LiveId" clId="{B97F8FE2-9461-4CFE-A336-39272FD5B119}" dt="2021-09-21T09:38:33.918" v="42974" actId="2711"/>
          <ac:spMkLst>
            <pc:docMk/>
            <pc:sldMk cId="956973664" sldId="470"/>
            <ac:spMk id="92" creationId="{735A7674-5842-43FC-B91E-69D1F8B6BEC1}"/>
          </ac:spMkLst>
        </pc:spChg>
        <pc:spChg chg="mod">
          <ac:chgData name="Minesh Patel" userId="a66d4990ec83ac90" providerId="LiveId" clId="{B97F8FE2-9461-4CFE-A336-39272FD5B119}" dt="2021-09-21T09:38:33.918" v="42974" actId="2711"/>
          <ac:spMkLst>
            <pc:docMk/>
            <pc:sldMk cId="956973664" sldId="470"/>
            <ac:spMk id="105" creationId="{BE4D7DCD-8DEB-415F-9353-62FE7F871895}"/>
          </ac:spMkLst>
        </pc:spChg>
        <pc:spChg chg="mod">
          <ac:chgData name="Minesh Patel" userId="a66d4990ec83ac90" providerId="LiveId" clId="{B97F8FE2-9461-4CFE-A336-39272FD5B119}" dt="2021-09-21T10:00:27.170" v="43255"/>
          <ac:spMkLst>
            <pc:docMk/>
            <pc:sldMk cId="956973664" sldId="470"/>
            <ac:spMk id="107" creationId="{C70B2541-1EFB-4229-9E23-E32378712399}"/>
          </ac:spMkLst>
        </pc:spChg>
        <pc:spChg chg="mod">
          <ac:chgData name="Minesh Patel" userId="a66d4990ec83ac90" providerId="LiveId" clId="{B97F8FE2-9461-4CFE-A336-39272FD5B119}" dt="2021-09-21T09:38:33.918" v="42974" actId="2711"/>
          <ac:spMkLst>
            <pc:docMk/>
            <pc:sldMk cId="956973664" sldId="470"/>
            <ac:spMk id="108" creationId="{2A77DDEB-F08B-4510-99F2-33F34C56EA3D}"/>
          </ac:spMkLst>
        </pc:spChg>
        <pc:spChg chg="mod">
          <ac:chgData name="Minesh Patel" userId="a66d4990ec83ac90" providerId="LiveId" clId="{B97F8FE2-9461-4CFE-A336-39272FD5B119}" dt="2021-09-21T10:00:27.170" v="43255"/>
          <ac:spMkLst>
            <pc:docMk/>
            <pc:sldMk cId="956973664" sldId="470"/>
            <ac:spMk id="109" creationId="{688B57AA-F3DA-4D05-8A1F-B87BED5804B4}"/>
          </ac:spMkLst>
        </pc:spChg>
        <pc:spChg chg="mod">
          <ac:chgData name="Minesh Patel" userId="a66d4990ec83ac90" providerId="LiveId" clId="{B97F8FE2-9461-4CFE-A336-39272FD5B119}" dt="2021-09-21T10:00:27.170" v="43255"/>
          <ac:spMkLst>
            <pc:docMk/>
            <pc:sldMk cId="956973664" sldId="470"/>
            <ac:spMk id="110" creationId="{F395B114-CDFD-497F-93C7-E23D71CDDE32}"/>
          </ac:spMkLst>
        </pc:spChg>
        <pc:spChg chg="mod">
          <ac:chgData name="Minesh Patel" userId="a66d4990ec83ac90" providerId="LiveId" clId="{B97F8FE2-9461-4CFE-A336-39272FD5B119}" dt="2021-09-21T10:00:27.170" v="43255"/>
          <ac:spMkLst>
            <pc:docMk/>
            <pc:sldMk cId="956973664" sldId="470"/>
            <ac:spMk id="111" creationId="{09400348-4A54-4588-BA30-53C37A463A48}"/>
          </ac:spMkLst>
        </pc:spChg>
        <pc:spChg chg="mod">
          <ac:chgData name="Minesh Patel" userId="a66d4990ec83ac90" providerId="LiveId" clId="{B97F8FE2-9461-4CFE-A336-39272FD5B119}" dt="2021-09-21T10:00:27.170" v="43255"/>
          <ac:spMkLst>
            <pc:docMk/>
            <pc:sldMk cId="956973664" sldId="470"/>
            <ac:spMk id="112" creationId="{E0A5CF5E-824D-4E37-84DB-6EBF9E59336D}"/>
          </ac:spMkLst>
        </pc:spChg>
        <pc:spChg chg="mod">
          <ac:chgData name="Minesh Patel" userId="a66d4990ec83ac90" providerId="LiveId" clId="{B97F8FE2-9461-4CFE-A336-39272FD5B119}" dt="2021-09-21T09:38:33.918" v="42974" actId="2711"/>
          <ac:spMkLst>
            <pc:docMk/>
            <pc:sldMk cId="956973664" sldId="470"/>
            <ac:spMk id="157" creationId="{A30B3092-B0C8-4C61-B7CB-DA1892F972CB}"/>
          </ac:spMkLst>
        </pc:spChg>
        <pc:spChg chg="mod">
          <ac:chgData name="Minesh Patel" userId="a66d4990ec83ac90" providerId="LiveId" clId="{B97F8FE2-9461-4CFE-A336-39272FD5B119}" dt="2021-09-21T09:38:33.918" v="42974" actId="2711"/>
          <ac:spMkLst>
            <pc:docMk/>
            <pc:sldMk cId="956973664" sldId="470"/>
            <ac:spMk id="176" creationId="{C500EA28-9ACF-44E8-8A22-F1ACB9DCBF3B}"/>
          </ac:spMkLst>
        </pc:spChg>
        <pc:spChg chg="mod">
          <ac:chgData name="Minesh Patel" userId="a66d4990ec83ac90" providerId="LiveId" clId="{B97F8FE2-9461-4CFE-A336-39272FD5B119}" dt="2021-09-21T09:38:33.918" v="42974" actId="2711"/>
          <ac:spMkLst>
            <pc:docMk/>
            <pc:sldMk cId="956973664" sldId="470"/>
            <ac:spMk id="177" creationId="{5BAC35EF-0AB1-4578-AAB3-AF40204F481B}"/>
          </ac:spMkLst>
        </pc:spChg>
        <pc:spChg chg="mod">
          <ac:chgData name="Minesh Patel" userId="a66d4990ec83ac90" providerId="LiveId" clId="{B97F8FE2-9461-4CFE-A336-39272FD5B119}" dt="2021-09-21T09:38:33.918" v="42974" actId="2711"/>
          <ac:spMkLst>
            <pc:docMk/>
            <pc:sldMk cId="956973664" sldId="470"/>
            <ac:spMk id="178" creationId="{0E6DD25A-D236-45C8-8004-088460A3EB4A}"/>
          </ac:spMkLst>
        </pc:spChg>
        <pc:spChg chg="mod">
          <ac:chgData name="Minesh Patel" userId="a66d4990ec83ac90" providerId="LiveId" clId="{B97F8FE2-9461-4CFE-A336-39272FD5B119}" dt="2021-09-21T09:38:33.918" v="42974" actId="2711"/>
          <ac:spMkLst>
            <pc:docMk/>
            <pc:sldMk cId="956973664" sldId="470"/>
            <ac:spMk id="179" creationId="{840A1E36-19BD-4C19-B235-2D791A6729FE}"/>
          </ac:spMkLst>
        </pc:spChg>
        <pc:spChg chg="mod">
          <ac:chgData name="Minesh Patel" userId="a66d4990ec83ac90" providerId="LiveId" clId="{B97F8FE2-9461-4CFE-A336-39272FD5B119}" dt="2021-09-21T09:38:33.918" v="42974" actId="2711"/>
          <ac:spMkLst>
            <pc:docMk/>
            <pc:sldMk cId="956973664" sldId="470"/>
            <ac:spMk id="180" creationId="{D1BE6958-38E4-4C4C-A65F-3ECC4066B62C}"/>
          </ac:spMkLst>
        </pc:spChg>
        <pc:spChg chg="mod">
          <ac:chgData name="Minesh Patel" userId="a66d4990ec83ac90" providerId="LiveId" clId="{B97F8FE2-9461-4CFE-A336-39272FD5B119}" dt="2021-09-21T09:38:33.918" v="42974" actId="2711"/>
          <ac:spMkLst>
            <pc:docMk/>
            <pc:sldMk cId="956973664" sldId="470"/>
            <ac:spMk id="181" creationId="{6476FEF5-7DCF-424B-A061-9A280B4D3C1D}"/>
          </ac:spMkLst>
        </pc:spChg>
        <pc:spChg chg="mod">
          <ac:chgData name="Minesh Patel" userId="a66d4990ec83ac90" providerId="LiveId" clId="{B97F8FE2-9461-4CFE-A336-39272FD5B119}" dt="2021-09-21T09:38:33.918" v="42974" actId="2711"/>
          <ac:spMkLst>
            <pc:docMk/>
            <pc:sldMk cId="956973664" sldId="470"/>
            <ac:spMk id="182" creationId="{16D3CD06-6EFD-4473-8E70-43E07DE59804}"/>
          </ac:spMkLst>
        </pc:spChg>
        <pc:spChg chg="mod">
          <ac:chgData name="Minesh Patel" userId="a66d4990ec83ac90" providerId="LiveId" clId="{B97F8FE2-9461-4CFE-A336-39272FD5B119}" dt="2021-09-21T09:38:33.918" v="42974" actId="2711"/>
          <ac:spMkLst>
            <pc:docMk/>
            <pc:sldMk cId="956973664" sldId="470"/>
            <ac:spMk id="183" creationId="{E4AAB8E0-583F-4E8B-84DA-6802793DC88C}"/>
          </ac:spMkLst>
        </pc:spChg>
        <pc:spChg chg="mod">
          <ac:chgData name="Minesh Patel" userId="a66d4990ec83ac90" providerId="LiveId" clId="{B97F8FE2-9461-4CFE-A336-39272FD5B119}" dt="2021-09-21T09:38:33.918" v="42974" actId="2711"/>
          <ac:spMkLst>
            <pc:docMk/>
            <pc:sldMk cId="956973664" sldId="470"/>
            <ac:spMk id="184" creationId="{411C57A3-041B-44CE-9509-17B504799D4D}"/>
          </ac:spMkLst>
        </pc:spChg>
        <pc:spChg chg="mod">
          <ac:chgData name="Minesh Patel" userId="a66d4990ec83ac90" providerId="LiveId" clId="{B97F8FE2-9461-4CFE-A336-39272FD5B119}" dt="2021-09-21T09:38:33.918" v="42974" actId="2711"/>
          <ac:spMkLst>
            <pc:docMk/>
            <pc:sldMk cId="956973664" sldId="470"/>
            <ac:spMk id="185" creationId="{33FD906C-E823-4DCE-A815-D3561967305D}"/>
          </ac:spMkLst>
        </pc:spChg>
        <pc:spChg chg="mod">
          <ac:chgData name="Minesh Patel" userId="a66d4990ec83ac90" providerId="LiveId" clId="{B97F8FE2-9461-4CFE-A336-39272FD5B119}" dt="2021-09-21T09:38:33.918" v="42974" actId="2711"/>
          <ac:spMkLst>
            <pc:docMk/>
            <pc:sldMk cId="956973664" sldId="470"/>
            <ac:spMk id="186" creationId="{A4BD61A8-24B6-4F43-8F34-B3A6EBFBCDF9}"/>
          </ac:spMkLst>
        </pc:spChg>
        <pc:spChg chg="mod">
          <ac:chgData name="Minesh Patel" userId="a66d4990ec83ac90" providerId="LiveId" clId="{B97F8FE2-9461-4CFE-A336-39272FD5B119}" dt="2021-09-21T09:38:33.918" v="42974" actId="2711"/>
          <ac:spMkLst>
            <pc:docMk/>
            <pc:sldMk cId="956973664" sldId="470"/>
            <ac:spMk id="187" creationId="{FA80517A-2453-4BA2-94BC-A7E991E53F61}"/>
          </ac:spMkLst>
        </pc:spChg>
        <pc:spChg chg="mod">
          <ac:chgData name="Minesh Patel" userId="a66d4990ec83ac90" providerId="LiveId" clId="{B97F8FE2-9461-4CFE-A336-39272FD5B119}" dt="2021-09-21T09:38:33.918" v="42974" actId="2711"/>
          <ac:spMkLst>
            <pc:docMk/>
            <pc:sldMk cId="956973664" sldId="470"/>
            <ac:spMk id="188" creationId="{8983C465-E763-4E43-AB6C-B1478F9DA2F8}"/>
          </ac:spMkLst>
        </pc:spChg>
        <pc:spChg chg="mod">
          <ac:chgData name="Minesh Patel" userId="a66d4990ec83ac90" providerId="LiveId" clId="{B97F8FE2-9461-4CFE-A336-39272FD5B119}" dt="2021-09-21T09:38:33.918" v="42974" actId="2711"/>
          <ac:spMkLst>
            <pc:docMk/>
            <pc:sldMk cId="956973664" sldId="470"/>
            <ac:spMk id="191" creationId="{AD9B764A-AE0E-47A9-80F0-EE091D4A1CFB}"/>
          </ac:spMkLst>
        </pc:spChg>
        <pc:spChg chg="mod">
          <ac:chgData name="Minesh Patel" userId="a66d4990ec83ac90" providerId="LiveId" clId="{B97F8FE2-9461-4CFE-A336-39272FD5B119}" dt="2021-09-21T09:38:33.918" v="42974" actId="2711"/>
          <ac:spMkLst>
            <pc:docMk/>
            <pc:sldMk cId="956973664" sldId="470"/>
            <ac:spMk id="192" creationId="{612897AE-0AE3-4513-B42A-55A00D9642A2}"/>
          </ac:spMkLst>
        </pc:spChg>
        <pc:spChg chg="mod">
          <ac:chgData name="Minesh Patel" userId="a66d4990ec83ac90" providerId="LiveId" clId="{B97F8FE2-9461-4CFE-A336-39272FD5B119}" dt="2021-09-21T09:38:33.918" v="42974" actId="2711"/>
          <ac:spMkLst>
            <pc:docMk/>
            <pc:sldMk cId="956973664" sldId="470"/>
            <ac:spMk id="193" creationId="{92A3F0CF-928A-461C-AE2F-3513400FC533}"/>
          </ac:spMkLst>
        </pc:spChg>
        <pc:spChg chg="mod">
          <ac:chgData name="Minesh Patel" userId="a66d4990ec83ac90" providerId="LiveId" clId="{B97F8FE2-9461-4CFE-A336-39272FD5B119}" dt="2021-09-21T09:38:33.918" v="42974" actId="2711"/>
          <ac:spMkLst>
            <pc:docMk/>
            <pc:sldMk cId="956973664" sldId="470"/>
            <ac:spMk id="196" creationId="{230AFDEE-E30C-4F03-B58E-13CDCF0D3B10}"/>
          </ac:spMkLst>
        </pc:spChg>
        <pc:spChg chg="mod">
          <ac:chgData name="Minesh Patel" userId="a66d4990ec83ac90" providerId="LiveId" clId="{B97F8FE2-9461-4CFE-A336-39272FD5B119}" dt="2021-09-21T09:38:33.918" v="42974" actId="2711"/>
          <ac:spMkLst>
            <pc:docMk/>
            <pc:sldMk cId="956973664" sldId="470"/>
            <ac:spMk id="197" creationId="{7018A635-0D5A-4BE8-A841-8030DE87454E}"/>
          </ac:spMkLst>
        </pc:spChg>
        <pc:spChg chg="mod">
          <ac:chgData name="Minesh Patel" userId="a66d4990ec83ac90" providerId="LiveId" clId="{B97F8FE2-9461-4CFE-A336-39272FD5B119}" dt="2021-09-21T09:38:33.918" v="42974" actId="2711"/>
          <ac:spMkLst>
            <pc:docMk/>
            <pc:sldMk cId="956973664" sldId="470"/>
            <ac:spMk id="198" creationId="{F2B7A8AC-B4C2-45EC-A2A4-78E626197CB7}"/>
          </ac:spMkLst>
        </pc:spChg>
        <pc:spChg chg="mod">
          <ac:chgData name="Minesh Patel" userId="a66d4990ec83ac90" providerId="LiveId" clId="{B97F8FE2-9461-4CFE-A336-39272FD5B119}" dt="2021-09-21T09:38:33.918" v="42974" actId="2711"/>
          <ac:spMkLst>
            <pc:docMk/>
            <pc:sldMk cId="956973664" sldId="470"/>
            <ac:spMk id="203" creationId="{79292708-EC13-41F3-BB96-BD48C8A2D40D}"/>
          </ac:spMkLst>
        </pc:spChg>
        <pc:spChg chg="mod">
          <ac:chgData name="Minesh Patel" userId="a66d4990ec83ac90" providerId="LiveId" clId="{B97F8FE2-9461-4CFE-A336-39272FD5B119}" dt="2021-09-21T09:38:33.918" v="42974" actId="2711"/>
          <ac:spMkLst>
            <pc:docMk/>
            <pc:sldMk cId="956973664" sldId="470"/>
            <ac:spMk id="204" creationId="{55858A24-9F07-48CC-9C50-127602165A4F}"/>
          </ac:spMkLst>
        </pc:spChg>
        <pc:spChg chg="mod">
          <ac:chgData name="Minesh Patel" userId="a66d4990ec83ac90" providerId="LiveId" clId="{B97F8FE2-9461-4CFE-A336-39272FD5B119}" dt="2021-09-21T09:38:33.918" v="42974" actId="2711"/>
          <ac:spMkLst>
            <pc:docMk/>
            <pc:sldMk cId="956973664" sldId="470"/>
            <ac:spMk id="207" creationId="{12021898-A083-45CF-A749-7D0CE3C01806}"/>
          </ac:spMkLst>
        </pc:spChg>
        <pc:spChg chg="mod">
          <ac:chgData name="Minesh Patel" userId="a66d4990ec83ac90" providerId="LiveId" clId="{B97F8FE2-9461-4CFE-A336-39272FD5B119}" dt="2021-09-21T09:38:33.918" v="42974" actId="2711"/>
          <ac:spMkLst>
            <pc:docMk/>
            <pc:sldMk cId="956973664" sldId="470"/>
            <ac:spMk id="208" creationId="{580D3BD3-7131-42E9-982E-05EEE447AA3F}"/>
          </ac:spMkLst>
        </pc:spChg>
        <pc:spChg chg="mod">
          <ac:chgData name="Minesh Patel" userId="a66d4990ec83ac90" providerId="LiveId" clId="{B97F8FE2-9461-4CFE-A336-39272FD5B119}" dt="2021-09-21T09:38:33.918" v="42974" actId="2711"/>
          <ac:spMkLst>
            <pc:docMk/>
            <pc:sldMk cId="956973664" sldId="470"/>
            <ac:spMk id="209" creationId="{4540CA11-3FF1-4EBC-BA0C-C75F2AB0FC9A}"/>
          </ac:spMkLst>
        </pc:spChg>
        <pc:spChg chg="mod">
          <ac:chgData name="Minesh Patel" userId="a66d4990ec83ac90" providerId="LiveId" clId="{B97F8FE2-9461-4CFE-A336-39272FD5B119}" dt="2021-09-21T09:38:33.918" v="42974" actId="2711"/>
          <ac:spMkLst>
            <pc:docMk/>
            <pc:sldMk cId="956973664" sldId="470"/>
            <ac:spMk id="210" creationId="{4DB393D1-5986-4C28-BDB0-21FEBA0786A0}"/>
          </ac:spMkLst>
        </pc:spChg>
        <pc:spChg chg="mod">
          <ac:chgData name="Minesh Patel" userId="a66d4990ec83ac90" providerId="LiveId" clId="{B97F8FE2-9461-4CFE-A336-39272FD5B119}" dt="2021-09-21T09:38:33.918" v="42974" actId="2711"/>
          <ac:spMkLst>
            <pc:docMk/>
            <pc:sldMk cId="956973664" sldId="470"/>
            <ac:spMk id="211" creationId="{8C8C789D-9B9E-4F46-9024-16518E9C010C}"/>
          </ac:spMkLst>
        </pc:spChg>
        <pc:spChg chg="mod">
          <ac:chgData name="Minesh Patel" userId="a66d4990ec83ac90" providerId="LiveId" clId="{B97F8FE2-9461-4CFE-A336-39272FD5B119}" dt="2021-09-21T09:38:33.918" v="42974" actId="2711"/>
          <ac:spMkLst>
            <pc:docMk/>
            <pc:sldMk cId="956973664" sldId="470"/>
            <ac:spMk id="212" creationId="{19CA014A-68C2-4531-87E7-26F6743336B0}"/>
          </ac:spMkLst>
        </pc:spChg>
        <pc:spChg chg="mod">
          <ac:chgData name="Minesh Patel" userId="a66d4990ec83ac90" providerId="LiveId" clId="{B97F8FE2-9461-4CFE-A336-39272FD5B119}" dt="2021-09-21T09:38:33.918" v="42974" actId="2711"/>
          <ac:spMkLst>
            <pc:docMk/>
            <pc:sldMk cId="956973664" sldId="470"/>
            <ac:spMk id="213" creationId="{BF0FBF45-B9B1-41A7-8D45-25554CA0826B}"/>
          </ac:spMkLst>
        </pc:spChg>
        <pc:spChg chg="mod">
          <ac:chgData name="Minesh Patel" userId="a66d4990ec83ac90" providerId="LiveId" clId="{B97F8FE2-9461-4CFE-A336-39272FD5B119}" dt="2021-09-21T09:38:33.918" v="42974" actId="2711"/>
          <ac:spMkLst>
            <pc:docMk/>
            <pc:sldMk cId="956973664" sldId="470"/>
            <ac:spMk id="215" creationId="{07CF9ABC-6BD6-4490-8875-35B8C5CFC10F}"/>
          </ac:spMkLst>
        </pc:spChg>
        <pc:spChg chg="mod">
          <ac:chgData name="Minesh Patel" userId="a66d4990ec83ac90" providerId="LiveId" clId="{B97F8FE2-9461-4CFE-A336-39272FD5B119}" dt="2021-09-21T09:38:33.918" v="42974" actId="2711"/>
          <ac:spMkLst>
            <pc:docMk/>
            <pc:sldMk cId="956973664" sldId="470"/>
            <ac:spMk id="216" creationId="{4FB68AA4-98F5-47A8-B2E4-3BC9A3D99A79}"/>
          </ac:spMkLst>
        </pc:spChg>
        <pc:spChg chg="mod">
          <ac:chgData name="Minesh Patel" userId="a66d4990ec83ac90" providerId="LiveId" clId="{B97F8FE2-9461-4CFE-A336-39272FD5B119}" dt="2021-09-21T09:38:33.918" v="42974" actId="2711"/>
          <ac:spMkLst>
            <pc:docMk/>
            <pc:sldMk cId="956973664" sldId="470"/>
            <ac:spMk id="217" creationId="{A2E80C36-9988-42FA-9AB2-19DCD0AB10AF}"/>
          </ac:spMkLst>
        </pc:spChg>
        <pc:spChg chg="mod">
          <ac:chgData name="Minesh Patel" userId="a66d4990ec83ac90" providerId="LiveId" clId="{B97F8FE2-9461-4CFE-A336-39272FD5B119}" dt="2021-09-21T09:38:33.918" v="42974" actId="2711"/>
          <ac:spMkLst>
            <pc:docMk/>
            <pc:sldMk cId="956973664" sldId="470"/>
            <ac:spMk id="218" creationId="{8C086500-E301-4AB6-92DE-4C6F89FE6F00}"/>
          </ac:spMkLst>
        </pc:spChg>
        <pc:spChg chg="mod">
          <ac:chgData name="Minesh Patel" userId="a66d4990ec83ac90" providerId="LiveId" clId="{B97F8FE2-9461-4CFE-A336-39272FD5B119}" dt="2021-09-21T09:38:33.918" v="42974" actId="2711"/>
          <ac:spMkLst>
            <pc:docMk/>
            <pc:sldMk cId="956973664" sldId="470"/>
            <ac:spMk id="219" creationId="{9CEFC0B4-DD0D-4FB2-8771-133B0BCCFD1F}"/>
          </ac:spMkLst>
        </pc:spChg>
        <pc:spChg chg="mod">
          <ac:chgData name="Minesh Patel" userId="a66d4990ec83ac90" providerId="LiveId" clId="{B97F8FE2-9461-4CFE-A336-39272FD5B119}" dt="2021-09-21T09:38:33.918" v="42974" actId="2711"/>
          <ac:spMkLst>
            <pc:docMk/>
            <pc:sldMk cId="956973664" sldId="470"/>
            <ac:spMk id="220" creationId="{A7429910-9F8D-45D8-A428-3D2A513C0F25}"/>
          </ac:spMkLst>
        </pc:spChg>
        <pc:spChg chg="mod">
          <ac:chgData name="Minesh Patel" userId="a66d4990ec83ac90" providerId="LiveId" clId="{B97F8FE2-9461-4CFE-A336-39272FD5B119}" dt="2021-09-21T09:38:33.918" v="42974" actId="2711"/>
          <ac:spMkLst>
            <pc:docMk/>
            <pc:sldMk cId="956973664" sldId="470"/>
            <ac:spMk id="221" creationId="{ACCFBFE7-2730-48AA-A0E6-81B42E0E946E}"/>
          </ac:spMkLst>
        </pc:spChg>
        <pc:spChg chg="mod">
          <ac:chgData name="Minesh Patel" userId="a66d4990ec83ac90" providerId="LiveId" clId="{B97F8FE2-9461-4CFE-A336-39272FD5B119}" dt="2021-09-21T09:38:33.918" v="42974" actId="2711"/>
          <ac:spMkLst>
            <pc:docMk/>
            <pc:sldMk cId="956973664" sldId="470"/>
            <ac:spMk id="222" creationId="{4DEE71CA-CE65-410F-94B8-0BA8A3A6895E}"/>
          </ac:spMkLst>
        </pc:spChg>
        <pc:spChg chg="mod">
          <ac:chgData name="Minesh Patel" userId="a66d4990ec83ac90" providerId="LiveId" clId="{B97F8FE2-9461-4CFE-A336-39272FD5B119}" dt="2021-09-21T09:38:33.918" v="42974" actId="2711"/>
          <ac:spMkLst>
            <pc:docMk/>
            <pc:sldMk cId="956973664" sldId="470"/>
            <ac:spMk id="223" creationId="{F6893C46-3DF0-42AE-839F-AF3E0BAE895C}"/>
          </ac:spMkLst>
        </pc:spChg>
        <pc:spChg chg="mod">
          <ac:chgData name="Minesh Patel" userId="a66d4990ec83ac90" providerId="LiveId" clId="{B97F8FE2-9461-4CFE-A336-39272FD5B119}" dt="2021-09-21T09:38:33.918" v="42974" actId="2711"/>
          <ac:spMkLst>
            <pc:docMk/>
            <pc:sldMk cId="956973664" sldId="470"/>
            <ac:spMk id="226" creationId="{07924238-9952-4264-8177-146EEAF49CEA}"/>
          </ac:spMkLst>
        </pc:spChg>
        <pc:spChg chg="mod">
          <ac:chgData name="Minesh Patel" userId="a66d4990ec83ac90" providerId="LiveId" clId="{B97F8FE2-9461-4CFE-A336-39272FD5B119}" dt="2021-09-21T09:38:33.918" v="42974" actId="2711"/>
          <ac:spMkLst>
            <pc:docMk/>
            <pc:sldMk cId="956973664" sldId="470"/>
            <ac:spMk id="227" creationId="{5B1C1EF5-CBCD-4852-90C6-46F9F373BA8E}"/>
          </ac:spMkLst>
        </pc:spChg>
        <pc:spChg chg="mod">
          <ac:chgData name="Minesh Patel" userId="a66d4990ec83ac90" providerId="LiveId" clId="{B97F8FE2-9461-4CFE-A336-39272FD5B119}" dt="2021-09-21T09:38:33.918" v="42974" actId="2711"/>
          <ac:spMkLst>
            <pc:docMk/>
            <pc:sldMk cId="956973664" sldId="470"/>
            <ac:spMk id="228" creationId="{05F2C343-0955-41C5-AB8F-7B51E1BCB973}"/>
          </ac:spMkLst>
        </pc:spChg>
        <pc:spChg chg="mod">
          <ac:chgData name="Minesh Patel" userId="a66d4990ec83ac90" providerId="LiveId" clId="{B97F8FE2-9461-4CFE-A336-39272FD5B119}" dt="2021-09-21T09:38:33.918" v="42974" actId="2711"/>
          <ac:spMkLst>
            <pc:docMk/>
            <pc:sldMk cId="956973664" sldId="470"/>
            <ac:spMk id="229" creationId="{2D3A4576-F587-466A-96BA-C6D3D0B442B7}"/>
          </ac:spMkLst>
        </pc:spChg>
        <pc:spChg chg="mod">
          <ac:chgData name="Minesh Patel" userId="a66d4990ec83ac90" providerId="LiveId" clId="{B97F8FE2-9461-4CFE-A336-39272FD5B119}" dt="2021-09-21T09:38:33.918" v="42974" actId="2711"/>
          <ac:spMkLst>
            <pc:docMk/>
            <pc:sldMk cId="956973664" sldId="470"/>
            <ac:spMk id="230" creationId="{2BDF81F3-FA7D-4317-AB4D-83C2E29F8AF7}"/>
          </ac:spMkLst>
        </pc:spChg>
        <pc:spChg chg="mod">
          <ac:chgData name="Minesh Patel" userId="a66d4990ec83ac90" providerId="LiveId" clId="{B97F8FE2-9461-4CFE-A336-39272FD5B119}" dt="2021-09-21T09:38:33.918" v="42974" actId="2711"/>
          <ac:spMkLst>
            <pc:docMk/>
            <pc:sldMk cId="956973664" sldId="470"/>
            <ac:spMk id="232" creationId="{BCF6D215-5827-43B9-9C35-1CCD13FF43DC}"/>
          </ac:spMkLst>
        </pc:spChg>
        <pc:spChg chg="mod">
          <ac:chgData name="Minesh Patel" userId="a66d4990ec83ac90" providerId="LiveId" clId="{B97F8FE2-9461-4CFE-A336-39272FD5B119}" dt="2021-09-21T09:38:33.918" v="42974" actId="2711"/>
          <ac:spMkLst>
            <pc:docMk/>
            <pc:sldMk cId="956973664" sldId="470"/>
            <ac:spMk id="235" creationId="{7E182B43-767B-4AAE-9536-A14E3BFD729B}"/>
          </ac:spMkLst>
        </pc:spChg>
        <pc:spChg chg="mod">
          <ac:chgData name="Minesh Patel" userId="a66d4990ec83ac90" providerId="LiveId" clId="{B97F8FE2-9461-4CFE-A336-39272FD5B119}" dt="2021-09-21T09:38:33.918" v="42974" actId="2711"/>
          <ac:spMkLst>
            <pc:docMk/>
            <pc:sldMk cId="956973664" sldId="470"/>
            <ac:spMk id="237" creationId="{34E7B813-DC84-4EA6-8199-FC99BCC8A366}"/>
          </ac:spMkLst>
        </pc:spChg>
        <pc:spChg chg="mod">
          <ac:chgData name="Minesh Patel" userId="a66d4990ec83ac90" providerId="LiveId" clId="{B97F8FE2-9461-4CFE-A336-39272FD5B119}" dt="2021-09-21T09:38:33.918" v="42974" actId="2711"/>
          <ac:spMkLst>
            <pc:docMk/>
            <pc:sldMk cId="956973664" sldId="470"/>
            <ac:spMk id="238" creationId="{4D333BFD-5DC1-4148-8B79-0D04D3BF55B6}"/>
          </ac:spMkLst>
        </pc:spChg>
        <pc:spChg chg="mod">
          <ac:chgData name="Minesh Patel" userId="a66d4990ec83ac90" providerId="LiveId" clId="{B97F8FE2-9461-4CFE-A336-39272FD5B119}" dt="2021-09-21T09:38:33.918" v="42974" actId="2711"/>
          <ac:spMkLst>
            <pc:docMk/>
            <pc:sldMk cId="956973664" sldId="470"/>
            <ac:spMk id="244" creationId="{0D1E4E6D-402A-4EF1-8A1F-1D9020CDFEE8}"/>
          </ac:spMkLst>
        </pc:spChg>
        <pc:spChg chg="mod">
          <ac:chgData name="Minesh Patel" userId="a66d4990ec83ac90" providerId="LiveId" clId="{B97F8FE2-9461-4CFE-A336-39272FD5B119}" dt="2021-09-21T09:38:33.918" v="42974" actId="2711"/>
          <ac:spMkLst>
            <pc:docMk/>
            <pc:sldMk cId="956973664" sldId="470"/>
            <ac:spMk id="245" creationId="{5642B1A4-99AC-4C7D-895F-5C31E6723388}"/>
          </ac:spMkLst>
        </pc:spChg>
        <pc:spChg chg="mod">
          <ac:chgData name="Minesh Patel" userId="a66d4990ec83ac90" providerId="LiveId" clId="{B97F8FE2-9461-4CFE-A336-39272FD5B119}" dt="2021-09-21T09:38:33.918" v="42974" actId="2711"/>
          <ac:spMkLst>
            <pc:docMk/>
            <pc:sldMk cId="956973664" sldId="470"/>
            <ac:spMk id="251" creationId="{EFDFCF3C-5940-4ADE-A6B5-428095C41D39}"/>
          </ac:spMkLst>
        </pc:spChg>
        <pc:spChg chg="mod">
          <ac:chgData name="Minesh Patel" userId="a66d4990ec83ac90" providerId="LiveId" clId="{B97F8FE2-9461-4CFE-A336-39272FD5B119}" dt="2021-09-21T09:38:33.918" v="42974" actId="2711"/>
          <ac:spMkLst>
            <pc:docMk/>
            <pc:sldMk cId="956973664" sldId="470"/>
            <ac:spMk id="252" creationId="{AF89ABF1-0AF0-4803-AE03-FB6AFE35EF9C}"/>
          </ac:spMkLst>
        </pc:spChg>
        <pc:spChg chg="mod">
          <ac:chgData name="Minesh Patel" userId="a66d4990ec83ac90" providerId="LiveId" clId="{B97F8FE2-9461-4CFE-A336-39272FD5B119}" dt="2021-09-21T09:38:33.918" v="42974" actId="2711"/>
          <ac:spMkLst>
            <pc:docMk/>
            <pc:sldMk cId="956973664" sldId="470"/>
            <ac:spMk id="253" creationId="{AEAC2568-AE5C-45DE-A73D-08D507764830}"/>
          </ac:spMkLst>
        </pc:spChg>
        <pc:spChg chg="mod">
          <ac:chgData name="Minesh Patel" userId="a66d4990ec83ac90" providerId="LiveId" clId="{B97F8FE2-9461-4CFE-A336-39272FD5B119}" dt="2021-09-21T09:38:33.918" v="42974" actId="2711"/>
          <ac:spMkLst>
            <pc:docMk/>
            <pc:sldMk cId="956973664" sldId="470"/>
            <ac:spMk id="254" creationId="{3E8EB76C-72E3-4AED-A82C-EC6D0E4F6493}"/>
          </ac:spMkLst>
        </pc:spChg>
        <pc:spChg chg="mod">
          <ac:chgData name="Minesh Patel" userId="a66d4990ec83ac90" providerId="LiveId" clId="{B97F8FE2-9461-4CFE-A336-39272FD5B119}" dt="2021-09-21T09:38:33.918" v="42974" actId="2711"/>
          <ac:spMkLst>
            <pc:docMk/>
            <pc:sldMk cId="956973664" sldId="470"/>
            <ac:spMk id="257" creationId="{ED3A30C6-4BCB-4277-BC07-7743991B5891}"/>
          </ac:spMkLst>
        </pc:spChg>
        <pc:spChg chg="mod">
          <ac:chgData name="Minesh Patel" userId="a66d4990ec83ac90" providerId="LiveId" clId="{B97F8FE2-9461-4CFE-A336-39272FD5B119}" dt="2021-09-21T09:38:33.918" v="42974" actId="2711"/>
          <ac:spMkLst>
            <pc:docMk/>
            <pc:sldMk cId="956973664" sldId="470"/>
            <ac:spMk id="259" creationId="{BFE48F4C-9E1F-40E1-8AA4-96686DCC33DA}"/>
          </ac:spMkLst>
        </pc:spChg>
        <pc:grpChg chg="add mod">
          <ac:chgData name="Minesh Patel" userId="a66d4990ec83ac90" providerId="LiveId" clId="{B97F8FE2-9461-4CFE-A336-39272FD5B119}" dt="2021-09-21T10:00:27.170" v="43255"/>
          <ac:grpSpMkLst>
            <pc:docMk/>
            <pc:sldMk cId="956973664" sldId="470"/>
            <ac:grpSpMk id="106" creationId="{838D68DD-C485-4A06-BDCC-DC4B45152B43}"/>
          </ac:grpSpMkLst>
        </pc:grpChg>
      </pc:sldChg>
      <pc:sldChg chg="del">
        <pc:chgData name="Minesh Patel" userId="a66d4990ec83ac90" providerId="LiveId" clId="{B97F8FE2-9461-4CFE-A336-39272FD5B119}" dt="2021-09-12T23:30:56.814" v="172" actId="47"/>
        <pc:sldMkLst>
          <pc:docMk/>
          <pc:sldMk cId="316376954" sldId="471"/>
        </pc:sldMkLst>
      </pc:sldChg>
      <pc:sldChg chg="addSp modSp add mod">
        <pc:chgData name="Minesh Patel" userId="a66d4990ec83ac90" providerId="LiveId" clId="{B97F8FE2-9461-4CFE-A336-39272FD5B119}" dt="2021-09-21T10:02:46.623" v="43259"/>
        <pc:sldMkLst>
          <pc:docMk/>
          <pc:sldMk cId="4001302457" sldId="471"/>
        </pc:sldMkLst>
        <pc:spChg chg="mod">
          <ac:chgData name="Minesh Patel" userId="a66d4990ec83ac90" providerId="LiveId" clId="{B97F8FE2-9461-4CFE-A336-39272FD5B119}" dt="2021-09-21T09:40:15.667" v="42988" actId="2711"/>
          <ac:spMkLst>
            <pc:docMk/>
            <pc:sldMk cId="4001302457" sldId="471"/>
            <ac:spMk id="2" creationId="{00000000-0000-0000-0000-000000000000}"/>
          </ac:spMkLst>
        </pc:spChg>
        <pc:spChg chg="mod">
          <ac:chgData name="Minesh Patel" userId="a66d4990ec83ac90" providerId="LiveId" clId="{B97F8FE2-9461-4CFE-A336-39272FD5B119}" dt="2021-09-21T09:40:15.667" v="42988" actId="2711"/>
          <ac:spMkLst>
            <pc:docMk/>
            <pc:sldMk cId="4001302457" sldId="471"/>
            <ac:spMk id="4" creationId="{E8A89F97-AFCF-4A8D-B37F-4048D2B5783D}"/>
          </ac:spMkLst>
        </pc:spChg>
        <pc:spChg chg="mod">
          <ac:chgData name="Minesh Patel" userId="a66d4990ec83ac90" providerId="LiveId" clId="{B97F8FE2-9461-4CFE-A336-39272FD5B119}" dt="2021-09-21T09:40:15.667" v="42988" actId="2711"/>
          <ac:spMkLst>
            <pc:docMk/>
            <pc:sldMk cId="4001302457" sldId="471"/>
            <ac:spMk id="6" creationId="{BE1CB986-6CFF-4F6B-8BFF-C4D85EC16BDC}"/>
          </ac:spMkLst>
        </pc:spChg>
        <pc:spChg chg="mod">
          <ac:chgData name="Minesh Patel" userId="a66d4990ec83ac90" providerId="LiveId" clId="{B97F8FE2-9461-4CFE-A336-39272FD5B119}" dt="2021-09-21T09:40:15.667" v="42988" actId="2711"/>
          <ac:spMkLst>
            <pc:docMk/>
            <pc:sldMk cId="4001302457" sldId="471"/>
            <ac:spMk id="7" creationId="{CA492380-F171-491C-95FE-241ECC274E61}"/>
          </ac:spMkLst>
        </pc:spChg>
        <pc:spChg chg="mod">
          <ac:chgData name="Minesh Patel" userId="a66d4990ec83ac90" providerId="LiveId" clId="{B97F8FE2-9461-4CFE-A336-39272FD5B119}" dt="2021-09-21T09:40:15.667" v="42988" actId="2711"/>
          <ac:spMkLst>
            <pc:docMk/>
            <pc:sldMk cId="4001302457" sldId="471"/>
            <ac:spMk id="15" creationId="{2038E63E-75D1-4DBA-8919-B8C702B2E51C}"/>
          </ac:spMkLst>
        </pc:spChg>
        <pc:spChg chg="mod">
          <ac:chgData name="Minesh Patel" userId="a66d4990ec83ac90" providerId="LiveId" clId="{B97F8FE2-9461-4CFE-A336-39272FD5B119}" dt="2021-09-21T09:40:24.459" v="42990" actId="113"/>
          <ac:spMkLst>
            <pc:docMk/>
            <pc:sldMk cId="4001302457" sldId="471"/>
            <ac:spMk id="20" creationId="{3CC8EE69-0E3C-47F4-B896-82D0A0D3BFC2}"/>
          </ac:spMkLst>
        </pc:spChg>
        <pc:spChg chg="mod">
          <ac:chgData name="Minesh Patel" userId="a66d4990ec83ac90" providerId="LiveId" clId="{B97F8FE2-9461-4CFE-A336-39272FD5B119}" dt="2021-09-21T09:40:15.667" v="42988" actId="2711"/>
          <ac:spMkLst>
            <pc:docMk/>
            <pc:sldMk cId="4001302457" sldId="471"/>
            <ac:spMk id="26" creationId="{076134E8-431F-4932-9999-5B93C5D91DFA}"/>
          </ac:spMkLst>
        </pc:spChg>
        <pc:spChg chg="mod">
          <ac:chgData name="Minesh Patel" userId="a66d4990ec83ac90" providerId="LiveId" clId="{B97F8FE2-9461-4CFE-A336-39272FD5B119}" dt="2021-09-21T09:40:15.667" v="42988" actId="2711"/>
          <ac:spMkLst>
            <pc:docMk/>
            <pc:sldMk cId="4001302457" sldId="471"/>
            <ac:spMk id="31" creationId="{3B9F52BF-937D-49BF-9B7D-EBD61B3808D6}"/>
          </ac:spMkLst>
        </pc:spChg>
        <pc:spChg chg="mod">
          <ac:chgData name="Minesh Patel" userId="a66d4990ec83ac90" providerId="LiveId" clId="{B97F8FE2-9461-4CFE-A336-39272FD5B119}" dt="2021-09-21T09:40:15.667" v="42988" actId="2711"/>
          <ac:spMkLst>
            <pc:docMk/>
            <pc:sldMk cId="4001302457" sldId="471"/>
            <ac:spMk id="33" creationId="{B60EDB60-8353-497A-8CA7-AEA09731F31C}"/>
          </ac:spMkLst>
        </pc:spChg>
        <pc:spChg chg="mod">
          <ac:chgData name="Minesh Patel" userId="a66d4990ec83ac90" providerId="LiveId" clId="{B97F8FE2-9461-4CFE-A336-39272FD5B119}" dt="2021-09-21T09:40:15.667" v="42988" actId="2711"/>
          <ac:spMkLst>
            <pc:docMk/>
            <pc:sldMk cId="4001302457" sldId="471"/>
            <ac:spMk id="35" creationId="{AD2E20E4-D762-4B9C-B5C0-EC67B10032F4}"/>
          </ac:spMkLst>
        </pc:spChg>
        <pc:spChg chg="mod">
          <ac:chgData name="Minesh Patel" userId="a66d4990ec83ac90" providerId="LiveId" clId="{B97F8FE2-9461-4CFE-A336-39272FD5B119}" dt="2021-09-21T09:40:15.667" v="42988" actId="2711"/>
          <ac:spMkLst>
            <pc:docMk/>
            <pc:sldMk cId="4001302457" sldId="471"/>
            <ac:spMk id="36" creationId="{AB2271C8-670F-462C-B836-1DF71E62C5CB}"/>
          </ac:spMkLst>
        </pc:spChg>
        <pc:spChg chg="mod">
          <ac:chgData name="Minesh Patel" userId="a66d4990ec83ac90" providerId="LiveId" clId="{B97F8FE2-9461-4CFE-A336-39272FD5B119}" dt="2021-09-21T09:40:15.667" v="42988" actId="2711"/>
          <ac:spMkLst>
            <pc:docMk/>
            <pc:sldMk cId="4001302457" sldId="471"/>
            <ac:spMk id="37" creationId="{3D678B07-9696-4A52-94A5-10852D78C835}"/>
          </ac:spMkLst>
        </pc:spChg>
        <pc:spChg chg="mod">
          <ac:chgData name="Minesh Patel" userId="a66d4990ec83ac90" providerId="LiveId" clId="{B97F8FE2-9461-4CFE-A336-39272FD5B119}" dt="2021-09-21T09:40:15.667" v="42988" actId="2711"/>
          <ac:spMkLst>
            <pc:docMk/>
            <pc:sldMk cId="4001302457" sldId="471"/>
            <ac:spMk id="38" creationId="{61F32F88-8F4D-4BBD-A80D-F3206DD8EA07}"/>
          </ac:spMkLst>
        </pc:spChg>
        <pc:spChg chg="mod">
          <ac:chgData name="Minesh Patel" userId="a66d4990ec83ac90" providerId="LiveId" clId="{B97F8FE2-9461-4CFE-A336-39272FD5B119}" dt="2021-09-21T09:40:15.667" v="42988" actId="2711"/>
          <ac:spMkLst>
            <pc:docMk/>
            <pc:sldMk cId="4001302457" sldId="471"/>
            <ac:spMk id="39" creationId="{C3F856F5-AF17-4681-983C-EC2A76B45979}"/>
          </ac:spMkLst>
        </pc:spChg>
        <pc:spChg chg="mod">
          <ac:chgData name="Minesh Patel" userId="a66d4990ec83ac90" providerId="LiveId" clId="{B97F8FE2-9461-4CFE-A336-39272FD5B119}" dt="2021-09-21T10:02:46.623" v="43259"/>
          <ac:spMkLst>
            <pc:docMk/>
            <pc:sldMk cId="4001302457" sldId="471"/>
            <ac:spMk id="45" creationId="{C227E864-804E-4FCD-828A-36681038D687}"/>
          </ac:spMkLst>
        </pc:spChg>
        <pc:spChg chg="mod">
          <ac:chgData name="Minesh Patel" userId="a66d4990ec83ac90" providerId="LiveId" clId="{B97F8FE2-9461-4CFE-A336-39272FD5B119}" dt="2021-09-21T10:02:46.623" v="43259"/>
          <ac:spMkLst>
            <pc:docMk/>
            <pc:sldMk cId="4001302457" sldId="471"/>
            <ac:spMk id="46" creationId="{E36BF621-F1C1-4C34-B125-FE9D02B8AB0E}"/>
          </ac:spMkLst>
        </pc:spChg>
        <pc:spChg chg="mod">
          <ac:chgData name="Minesh Patel" userId="a66d4990ec83ac90" providerId="LiveId" clId="{B97F8FE2-9461-4CFE-A336-39272FD5B119}" dt="2021-09-21T10:02:46.623" v="43259"/>
          <ac:spMkLst>
            <pc:docMk/>
            <pc:sldMk cId="4001302457" sldId="471"/>
            <ac:spMk id="47" creationId="{B5F12E70-D390-429E-A5CE-5B31175891C2}"/>
          </ac:spMkLst>
        </pc:spChg>
        <pc:spChg chg="mod">
          <ac:chgData name="Minesh Patel" userId="a66d4990ec83ac90" providerId="LiveId" clId="{B97F8FE2-9461-4CFE-A336-39272FD5B119}" dt="2021-09-21T10:02:46.623" v="43259"/>
          <ac:spMkLst>
            <pc:docMk/>
            <pc:sldMk cId="4001302457" sldId="471"/>
            <ac:spMk id="48" creationId="{8D23B707-4BC5-45C8-B6F5-90CE076BDED8}"/>
          </ac:spMkLst>
        </pc:spChg>
        <pc:spChg chg="mod">
          <ac:chgData name="Minesh Patel" userId="a66d4990ec83ac90" providerId="LiveId" clId="{B97F8FE2-9461-4CFE-A336-39272FD5B119}" dt="2021-09-21T09:40:15.667" v="42988" actId="2711"/>
          <ac:spMkLst>
            <pc:docMk/>
            <pc:sldMk cId="4001302457" sldId="471"/>
            <ac:spMk id="49" creationId="{F0D52347-0DB6-420F-AD11-B2CDACC70713}"/>
          </ac:spMkLst>
        </pc:spChg>
        <pc:spChg chg="mod">
          <ac:chgData name="Minesh Patel" userId="a66d4990ec83ac90" providerId="LiveId" clId="{B97F8FE2-9461-4CFE-A336-39272FD5B119}" dt="2021-09-21T10:02:46.623" v="43259"/>
          <ac:spMkLst>
            <pc:docMk/>
            <pc:sldMk cId="4001302457" sldId="471"/>
            <ac:spMk id="50" creationId="{0148FEAC-A383-4AC3-A350-B07154C76D0B}"/>
          </ac:spMkLst>
        </pc:spChg>
        <pc:spChg chg="mod">
          <ac:chgData name="Minesh Patel" userId="a66d4990ec83ac90" providerId="LiveId" clId="{B97F8FE2-9461-4CFE-A336-39272FD5B119}" dt="2021-09-21T09:40:24.459" v="42990" actId="113"/>
          <ac:spMkLst>
            <pc:docMk/>
            <pc:sldMk cId="4001302457" sldId="471"/>
            <ac:spMk id="59" creationId="{C9BB4BB6-3E73-44D0-AD2A-ADA1B82E30F4}"/>
          </ac:spMkLst>
        </pc:spChg>
        <pc:spChg chg="mod">
          <ac:chgData name="Minesh Patel" userId="a66d4990ec83ac90" providerId="LiveId" clId="{B97F8FE2-9461-4CFE-A336-39272FD5B119}" dt="2021-09-21T09:40:24.459" v="42990" actId="113"/>
          <ac:spMkLst>
            <pc:docMk/>
            <pc:sldMk cId="4001302457" sldId="471"/>
            <ac:spMk id="61" creationId="{F842272E-BF91-487F-9E54-9FB340E8BAED}"/>
          </ac:spMkLst>
        </pc:spChg>
        <pc:spChg chg="mod">
          <ac:chgData name="Minesh Patel" userId="a66d4990ec83ac90" providerId="LiveId" clId="{B97F8FE2-9461-4CFE-A336-39272FD5B119}" dt="2021-09-21T09:40:24.459" v="42990" actId="113"/>
          <ac:spMkLst>
            <pc:docMk/>
            <pc:sldMk cId="4001302457" sldId="471"/>
            <ac:spMk id="64" creationId="{65F8895A-84C1-44D2-A5F3-D29BF81F1C93}"/>
          </ac:spMkLst>
        </pc:spChg>
        <pc:grpChg chg="add mod">
          <ac:chgData name="Minesh Patel" userId="a66d4990ec83ac90" providerId="LiveId" clId="{B97F8FE2-9461-4CFE-A336-39272FD5B119}" dt="2021-09-21T10:02:46.623" v="43259"/>
          <ac:grpSpMkLst>
            <pc:docMk/>
            <pc:sldMk cId="4001302457" sldId="471"/>
            <ac:grpSpMk id="34" creationId="{F8EB7A0A-916C-494C-A406-8C8FD2CAD52B}"/>
          </ac:grpSpMkLst>
        </pc:grpChg>
      </pc:sldChg>
      <pc:sldChg chg="del">
        <pc:chgData name="Minesh Patel" userId="a66d4990ec83ac90" providerId="LiveId" clId="{B97F8FE2-9461-4CFE-A336-39272FD5B119}" dt="2021-09-13T00:00:48.259" v="667" actId="47"/>
        <pc:sldMkLst>
          <pc:docMk/>
          <pc:sldMk cId="1093625354" sldId="472"/>
        </pc:sldMkLst>
      </pc:sldChg>
      <pc:sldChg chg="addSp modSp add mod">
        <pc:chgData name="Minesh Patel" userId="a66d4990ec83ac90" providerId="LiveId" clId="{B97F8FE2-9461-4CFE-A336-39272FD5B119}" dt="2021-09-21T10:07:19.440" v="43359"/>
        <pc:sldMkLst>
          <pc:docMk/>
          <pc:sldMk cId="3178295170" sldId="472"/>
        </pc:sldMkLst>
        <pc:spChg chg="mod">
          <ac:chgData name="Minesh Patel" userId="a66d4990ec83ac90" providerId="LiveId" clId="{B97F8FE2-9461-4CFE-A336-39272FD5B119}" dt="2021-09-21T09:28:05.378" v="42933" actId="2711"/>
          <ac:spMkLst>
            <pc:docMk/>
            <pc:sldMk cId="3178295170" sldId="472"/>
            <ac:spMk id="2" creationId="{00000000-0000-0000-0000-000000000000}"/>
          </ac:spMkLst>
        </pc:spChg>
        <pc:spChg chg="mod">
          <ac:chgData name="Minesh Patel" userId="a66d4990ec83ac90" providerId="LiveId" clId="{B97F8FE2-9461-4CFE-A336-39272FD5B119}" dt="2021-09-21T09:28:05.378" v="42933" actId="2711"/>
          <ac:spMkLst>
            <pc:docMk/>
            <pc:sldMk cId="3178295170" sldId="472"/>
            <ac:spMk id="34" creationId="{E10C4066-9C31-424F-8AFE-31E902E6B7E1}"/>
          </ac:spMkLst>
        </pc:spChg>
        <pc:spChg chg="mod">
          <ac:chgData name="Minesh Patel" userId="a66d4990ec83ac90" providerId="LiveId" clId="{B97F8FE2-9461-4CFE-A336-39272FD5B119}" dt="2021-09-21T09:28:05.378" v="42933" actId="2711"/>
          <ac:spMkLst>
            <pc:docMk/>
            <pc:sldMk cId="3178295170" sldId="472"/>
            <ac:spMk id="78" creationId="{37BD8821-B5CE-40C6-BC7C-581080F919CF}"/>
          </ac:spMkLst>
        </pc:spChg>
        <pc:spChg chg="mod">
          <ac:chgData name="Minesh Patel" userId="a66d4990ec83ac90" providerId="LiveId" clId="{B97F8FE2-9461-4CFE-A336-39272FD5B119}" dt="2021-09-21T09:28:05.378" v="42933" actId="2711"/>
          <ac:spMkLst>
            <pc:docMk/>
            <pc:sldMk cId="3178295170" sldId="472"/>
            <ac:spMk id="79" creationId="{6990059F-2BAF-4E9A-8D5E-192AE1260113}"/>
          </ac:spMkLst>
        </pc:spChg>
        <pc:spChg chg="mod">
          <ac:chgData name="Minesh Patel" userId="a66d4990ec83ac90" providerId="LiveId" clId="{B97F8FE2-9461-4CFE-A336-39272FD5B119}" dt="2021-09-21T09:28:05.378" v="42933" actId="2711"/>
          <ac:spMkLst>
            <pc:docMk/>
            <pc:sldMk cId="3178295170" sldId="472"/>
            <ac:spMk id="81" creationId="{47B956BF-10BB-4F6C-B135-76A26B80827C}"/>
          </ac:spMkLst>
        </pc:spChg>
        <pc:spChg chg="mod">
          <ac:chgData name="Minesh Patel" userId="a66d4990ec83ac90" providerId="LiveId" clId="{B97F8FE2-9461-4CFE-A336-39272FD5B119}" dt="2021-09-21T09:28:05.378" v="42933" actId="2711"/>
          <ac:spMkLst>
            <pc:docMk/>
            <pc:sldMk cId="3178295170" sldId="472"/>
            <ac:spMk id="90" creationId="{8451DA6E-3385-46EE-A375-E746554DEC8C}"/>
          </ac:spMkLst>
        </pc:spChg>
        <pc:spChg chg="mod">
          <ac:chgData name="Minesh Patel" userId="a66d4990ec83ac90" providerId="LiveId" clId="{B97F8FE2-9461-4CFE-A336-39272FD5B119}" dt="2021-09-21T09:28:05.378" v="42933" actId="2711"/>
          <ac:spMkLst>
            <pc:docMk/>
            <pc:sldMk cId="3178295170" sldId="472"/>
            <ac:spMk id="91" creationId="{3224D8D7-A7BC-4FCD-9F96-2F770A4D2449}"/>
          </ac:spMkLst>
        </pc:spChg>
        <pc:spChg chg="mod">
          <ac:chgData name="Minesh Patel" userId="a66d4990ec83ac90" providerId="LiveId" clId="{B97F8FE2-9461-4CFE-A336-39272FD5B119}" dt="2021-09-21T09:28:05.378" v="42933" actId="2711"/>
          <ac:spMkLst>
            <pc:docMk/>
            <pc:sldMk cId="3178295170" sldId="472"/>
            <ac:spMk id="115" creationId="{DE102035-6791-4D52-9E88-16C6EC7C91A7}"/>
          </ac:spMkLst>
        </pc:spChg>
        <pc:spChg chg="mod">
          <ac:chgData name="Minesh Patel" userId="a66d4990ec83ac90" providerId="LiveId" clId="{B97F8FE2-9461-4CFE-A336-39272FD5B119}" dt="2021-09-21T09:28:05.378" v="42933" actId="2711"/>
          <ac:spMkLst>
            <pc:docMk/>
            <pc:sldMk cId="3178295170" sldId="472"/>
            <ac:spMk id="119" creationId="{6CE48A59-A371-45A1-91A8-20FEC1911BFD}"/>
          </ac:spMkLst>
        </pc:spChg>
        <pc:spChg chg="mod">
          <ac:chgData name="Minesh Patel" userId="a66d4990ec83ac90" providerId="LiveId" clId="{B97F8FE2-9461-4CFE-A336-39272FD5B119}" dt="2021-09-21T09:28:05.378" v="42933" actId="2711"/>
          <ac:spMkLst>
            <pc:docMk/>
            <pc:sldMk cId="3178295170" sldId="472"/>
            <ac:spMk id="120" creationId="{BA459487-B7EF-499C-BDC9-F33505073E7D}"/>
          </ac:spMkLst>
        </pc:spChg>
        <pc:spChg chg="mod">
          <ac:chgData name="Minesh Patel" userId="a66d4990ec83ac90" providerId="LiveId" clId="{B97F8FE2-9461-4CFE-A336-39272FD5B119}" dt="2021-09-21T09:28:05.378" v="42933" actId="2711"/>
          <ac:spMkLst>
            <pc:docMk/>
            <pc:sldMk cId="3178295170" sldId="472"/>
            <ac:spMk id="140" creationId="{7BA35FA5-2E02-4D68-8920-833AAD82F4D7}"/>
          </ac:spMkLst>
        </pc:spChg>
        <pc:spChg chg="mod">
          <ac:chgData name="Minesh Patel" userId="a66d4990ec83ac90" providerId="LiveId" clId="{B97F8FE2-9461-4CFE-A336-39272FD5B119}" dt="2021-09-21T09:28:05.378" v="42933" actId="2711"/>
          <ac:spMkLst>
            <pc:docMk/>
            <pc:sldMk cId="3178295170" sldId="472"/>
            <ac:spMk id="143" creationId="{F667BD4F-7832-4C70-A43E-309B965082B6}"/>
          </ac:spMkLst>
        </pc:spChg>
        <pc:spChg chg="mod">
          <ac:chgData name="Minesh Patel" userId="a66d4990ec83ac90" providerId="LiveId" clId="{B97F8FE2-9461-4CFE-A336-39272FD5B119}" dt="2021-09-21T09:28:05.378" v="42933" actId="2711"/>
          <ac:spMkLst>
            <pc:docMk/>
            <pc:sldMk cId="3178295170" sldId="472"/>
            <ac:spMk id="147" creationId="{D050A649-824B-43A8-BBBD-4C4049E24C59}"/>
          </ac:spMkLst>
        </pc:spChg>
        <pc:spChg chg="mod">
          <ac:chgData name="Minesh Patel" userId="a66d4990ec83ac90" providerId="LiveId" clId="{B97F8FE2-9461-4CFE-A336-39272FD5B119}" dt="2021-09-21T09:28:05.378" v="42933" actId="2711"/>
          <ac:spMkLst>
            <pc:docMk/>
            <pc:sldMk cId="3178295170" sldId="472"/>
            <ac:spMk id="162" creationId="{7082822D-D1A1-4F84-BA4C-C9215A138A66}"/>
          </ac:spMkLst>
        </pc:spChg>
        <pc:spChg chg="mod">
          <ac:chgData name="Minesh Patel" userId="a66d4990ec83ac90" providerId="LiveId" clId="{B97F8FE2-9461-4CFE-A336-39272FD5B119}" dt="2021-09-21T09:28:05.378" v="42933" actId="2711"/>
          <ac:spMkLst>
            <pc:docMk/>
            <pc:sldMk cId="3178295170" sldId="472"/>
            <ac:spMk id="163" creationId="{292E5E09-DC11-44B5-9901-2DA62D4B7FEE}"/>
          </ac:spMkLst>
        </pc:spChg>
        <pc:spChg chg="mod">
          <ac:chgData name="Minesh Patel" userId="a66d4990ec83ac90" providerId="LiveId" clId="{B97F8FE2-9461-4CFE-A336-39272FD5B119}" dt="2021-09-21T09:28:05.378" v="42933" actId="2711"/>
          <ac:spMkLst>
            <pc:docMk/>
            <pc:sldMk cId="3178295170" sldId="472"/>
            <ac:spMk id="164" creationId="{1CE0A04E-5773-49FC-8080-8E42375B467C}"/>
          </ac:spMkLst>
        </pc:spChg>
        <pc:spChg chg="mod">
          <ac:chgData name="Minesh Patel" userId="a66d4990ec83ac90" providerId="LiveId" clId="{B97F8FE2-9461-4CFE-A336-39272FD5B119}" dt="2021-09-21T09:28:05.378" v="42933" actId="2711"/>
          <ac:spMkLst>
            <pc:docMk/>
            <pc:sldMk cId="3178295170" sldId="472"/>
            <ac:spMk id="165" creationId="{959C431C-D638-41FF-BE96-93840D7BE332}"/>
          </ac:spMkLst>
        </pc:spChg>
        <pc:spChg chg="mod">
          <ac:chgData name="Minesh Patel" userId="a66d4990ec83ac90" providerId="LiveId" clId="{B97F8FE2-9461-4CFE-A336-39272FD5B119}" dt="2021-09-21T09:28:05.378" v="42933" actId="2711"/>
          <ac:spMkLst>
            <pc:docMk/>
            <pc:sldMk cId="3178295170" sldId="472"/>
            <ac:spMk id="168" creationId="{F79DAB72-B69B-4091-8D26-56FEC9CA6176}"/>
          </ac:spMkLst>
        </pc:spChg>
        <pc:spChg chg="mod">
          <ac:chgData name="Minesh Patel" userId="a66d4990ec83ac90" providerId="LiveId" clId="{B97F8FE2-9461-4CFE-A336-39272FD5B119}" dt="2021-09-21T09:28:05.378" v="42933" actId="2711"/>
          <ac:spMkLst>
            <pc:docMk/>
            <pc:sldMk cId="3178295170" sldId="472"/>
            <ac:spMk id="169" creationId="{96069DAE-0842-46AD-A153-A25E83BF42FE}"/>
          </ac:spMkLst>
        </pc:spChg>
        <pc:spChg chg="mod">
          <ac:chgData name="Minesh Patel" userId="a66d4990ec83ac90" providerId="LiveId" clId="{B97F8FE2-9461-4CFE-A336-39272FD5B119}" dt="2021-09-21T09:28:05.378" v="42933" actId="2711"/>
          <ac:spMkLst>
            <pc:docMk/>
            <pc:sldMk cId="3178295170" sldId="472"/>
            <ac:spMk id="174" creationId="{81CD1551-6644-4B25-B3C0-29D182F42D83}"/>
          </ac:spMkLst>
        </pc:spChg>
        <pc:spChg chg="mod">
          <ac:chgData name="Minesh Patel" userId="a66d4990ec83ac90" providerId="LiveId" clId="{B97F8FE2-9461-4CFE-A336-39272FD5B119}" dt="2021-09-21T09:28:05.378" v="42933" actId="2711"/>
          <ac:spMkLst>
            <pc:docMk/>
            <pc:sldMk cId="3178295170" sldId="472"/>
            <ac:spMk id="189" creationId="{EDAF2FE4-7A82-4CC6-8ECC-482E6508BD89}"/>
          </ac:spMkLst>
        </pc:spChg>
        <pc:spChg chg="mod">
          <ac:chgData name="Minesh Patel" userId="a66d4990ec83ac90" providerId="LiveId" clId="{B97F8FE2-9461-4CFE-A336-39272FD5B119}" dt="2021-09-21T09:28:05.378" v="42933" actId="2711"/>
          <ac:spMkLst>
            <pc:docMk/>
            <pc:sldMk cId="3178295170" sldId="472"/>
            <ac:spMk id="191" creationId="{9AB41264-7E4F-48C2-A97E-CBD6D437ADE9}"/>
          </ac:spMkLst>
        </pc:spChg>
        <pc:spChg chg="mod">
          <ac:chgData name="Minesh Patel" userId="a66d4990ec83ac90" providerId="LiveId" clId="{B97F8FE2-9461-4CFE-A336-39272FD5B119}" dt="2021-09-21T09:28:05.378" v="42933" actId="2711"/>
          <ac:spMkLst>
            <pc:docMk/>
            <pc:sldMk cId="3178295170" sldId="472"/>
            <ac:spMk id="192" creationId="{5811FC04-F1CC-4495-9695-B33D0B15CF69}"/>
          </ac:spMkLst>
        </pc:spChg>
        <pc:spChg chg="mod">
          <ac:chgData name="Minesh Patel" userId="a66d4990ec83ac90" providerId="LiveId" clId="{B97F8FE2-9461-4CFE-A336-39272FD5B119}" dt="2021-09-21T09:28:05.378" v="42933" actId="2711"/>
          <ac:spMkLst>
            <pc:docMk/>
            <pc:sldMk cId="3178295170" sldId="472"/>
            <ac:spMk id="194" creationId="{EC371CAB-79E0-433E-B45D-428D47A3E7DE}"/>
          </ac:spMkLst>
        </pc:spChg>
        <pc:spChg chg="mod">
          <ac:chgData name="Minesh Patel" userId="a66d4990ec83ac90" providerId="LiveId" clId="{B97F8FE2-9461-4CFE-A336-39272FD5B119}" dt="2021-09-21T09:56:54.481" v="43197"/>
          <ac:spMkLst>
            <pc:docMk/>
            <pc:sldMk cId="3178295170" sldId="472"/>
            <ac:spMk id="197" creationId="{ED981ED4-2216-4987-8B54-0BF09FCD13D2}"/>
          </ac:spMkLst>
        </pc:spChg>
        <pc:spChg chg="mod">
          <ac:chgData name="Minesh Patel" userId="a66d4990ec83ac90" providerId="LiveId" clId="{B97F8FE2-9461-4CFE-A336-39272FD5B119}" dt="2021-09-21T09:56:54.481" v="43197"/>
          <ac:spMkLst>
            <pc:docMk/>
            <pc:sldMk cId="3178295170" sldId="472"/>
            <ac:spMk id="198" creationId="{3DA88448-7EDA-4B4C-B421-45630228B445}"/>
          </ac:spMkLst>
        </pc:spChg>
        <pc:spChg chg="mod">
          <ac:chgData name="Minesh Patel" userId="a66d4990ec83ac90" providerId="LiveId" clId="{B97F8FE2-9461-4CFE-A336-39272FD5B119}" dt="2021-09-21T09:56:54.481" v="43197"/>
          <ac:spMkLst>
            <pc:docMk/>
            <pc:sldMk cId="3178295170" sldId="472"/>
            <ac:spMk id="199" creationId="{CC2E35AB-FBAB-40BB-9468-39F8B558E5F4}"/>
          </ac:spMkLst>
        </pc:spChg>
        <pc:spChg chg="mod">
          <ac:chgData name="Minesh Patel" userId="a66d4990ec83ac90" providerId="LiveId" clId="{B97F8FE2-9461-4CFE-A336-39272FD5B119}" dt="2021-09-21T09:56:54.481" v="43197"/>
          <ac:spMkLst>
            <pc:docMk/>
            <pc:sldMk cId="3178295170" sldId="472"/>
            <ac:spMk id="200" creationId="{B7202172-2196-41D7-BF50-4725A14718C7}"/>
          </ac:spMkLst>
        </pc:spChg>
        <pc:spChg chg="mod">
          <ac:chgData name="Minesh Patel" userId="a66d4990ec83ac90" providerId="LiveId" clId="{B97F8FE2-9461-4CFE-A336-39272FD5B119}" dt="2021-09-21T09:28:05.378" v="42933" actId="2711"/>
          <ac:spMkLst>
            <pc:docMk/>
            <pc:sldMk cId="3178295170" sldId="472"/>
            <ac:spMk id="202" creationId="{F3A31F24-D701-4924-A254-4E03848D4F7F}"/>
          </ac:spMkLst>
        </pc:spChg>
        <pc:spChg chg="mod">
          <ac:chgData name="Minesh Patel" userId="a66d4990ec83ac90" providerId="LiveId" clId="{B97F8FE2-9461-4CFE-A336-39272FD5B119}" dt="2021-09-21T09:28:05.378" v="42933" actId="2711"/>
          <ac:spMkLst>
            <pc:docMk/>
            <pc:sldMk cId="3178295170" sldId="472"/>
            <ac:spMk id="205" creationId="{F8C3661E-17C9-4386-B660-8316049EF8DC}"/>
          </ac:spMkLst>
        </pc:spChg>
        <pc:spChg chg="mod">
          <ac:chgData name="Minesh Patel" userId="a66d4990ec83ac90" providerId="LiveId" clId="{B97F8FE2-9461-4CFE-A336-39272FD5B119}" dt="2021-09-21T09:28:05.378" v="42933" actId="2711"/>
          <ac:spMkLst>
            <pc:docMk/>
            <pc:sldMk cId="3178295170" sldId="472"/>
            <ac:spMk id="207" creationId="{C2FC6121-F3D7-4E32-A824-C37C625AFA8A}"/>
          </ac:spMkLst>
        </pc:spChg>
        <pc:spChg chg="mod">
          <ac:chgData name="Minesh Patel" userId="a66d4990ec83ac90" providerId="LiveId" clId="{B97F8FE2-9461-4CFE-A336-39272FD5B119}" dt="2021-09-21T09:28:05.378" v="42933" actId="2711"/>
          <ac:spMkLst>
            <pc:docMk/>
            <pc:sldMk cId="3178295170" sldId="472"/>
            <ac:spMk id="210" creationId="{459A0BEB-12F2-4FBD-95B5-C8D0A1A99EC3}"/>
          </ac:spMkLst>
        </pc:spChg>
        <pc:spChg chg="mod">
          <ac:chgData name="Minesh Patel" userId="a66d4990ec83ac90" providerId="LiveId" clId="{B97F8FE2-9461-4CFE-A336-39272FD5B119}" dt="2021-09-21T09:28:05.378" v="42933" actId="2711"/>
          <ac:spMkLst>
            <pc:docMk/>
            <pc:sldMk cId="3178295170" sldId="472"/>
            <ac:spMk id="211" creationId="{C89E079D-85C0-4859-90E8-61B8027C09BA}"/>
          </ac:spMkLst>
        </pc:spChg>
        <pc:spChg chg="mod">
          <ac:chgData name="Minesh Patel" userId="a66d4990ec83ac90" providerId="LiveId" clId="{B97F8FE2-9461-4CFE-A336-39272FD5B119}" dt="2021-09-21T09:28:05.378" v="42933" actId="2711"/>
          <ac:spMkLst>
            <pc:docMk/>
            <pc:sldMk cId="3178295170" sldId="472"/>
            <ac:spMk id="212" creationId="{48329D7D-EBE1-4EAB-968E-066FF6EB6812}"/>
          </ac:spMkLst>
        </pc:spChg>
        <pc:spChg chg="mod">
          <ac:chgData name="Minesh Patel" userId="a66d4990ec83ac90" providerId="LiveId" clId="{B97F8FE2-9461-4CFE-A336-39272FD5B119}" dt="2021-09-21T09:28:05.378" v="42933" actId="2711"/>
          <ac:spMkLst>
            <pc:docMk/>
            <pc:sldMk cId="3178295170" sldId="472"/>
            <ac:spMk id="213" creationId="{BC521E26-DF88-41D7-AC92-F8F880C9FAD3}"/>
          </ac:spMkLst>
        </pc:spChg>
        <pc:spChg chg="mod">
          <ac:chgData name="Minesh Patel" userId="a66d4990ec83ac90" providerId="LiveId" clId="{B97F8FE2-9461-4CFE-A336-39272FD5B119}" dt="2021-09-21T09:28:05.378" v="42933" actId="2711"/>
          <ac:spMkLst>
            <pc:docMk/>
            <pc:sldMk cId="3178295170" sldId="472"/>
            <ac:spMk id="214" creationId="{DFDE6C46-32E1-4FD6-A49D-BC4E80D4289A}"/>
          </ac:spMkLst>
        </pc:spChg>
        <pc:spChg chg="mod">
          <ac:chgData name="Minesh Patel" userId="a66d4990ec83ac90" providerId="LiveId" clId="{B97F8FE2-9461-4CFE-A336-39272FD5B119}" dt="2021-09-21T09:28:05.378" v="42933" actId="2711"/>
          <ac:spMkLst>
            <pc:docMk/>
            <pc:sldMk cId="3178295170" sldId="472"/>
            <ac:spMk id="215" creationId="{97EC3DBC-4CAF-4E0F-8CB5-F9CC95291BDB}"/>
          </ac:spMkLst>
        </pc:spChg>
        <pc:spChg chg="mod">
          <ac:chgData name="Minesh Patel" userId="a66d4990ec83ac90" providerId="LiveId" clId="{B97F8FE2-9461-4CFE-A336-39272FD5B119}" dt="2021-09-21T09:28:05.378" v="42933" actId="2711"/>
          <ac:spMkLst>
            <pc:docMk/>
            <pc:sldMk cId="3178295170" sldId="472"/>
            <ac:spMk id="216" creationId="{6F057309-9880-43D4-B92D-9887D89C1C74}"/>
          </ac:spMkLst>
        </pc:spChg>
        <pc:spChg chg="mod">
          <ac:chgData name="Minesh Patel" userId="a66d4990ec83ac90" providerId="LiveId" clId="{B97F8FE2-9461-4CFE-A336-39272FD5B119}" dt="2021-09-21T09:28:05.378" v="42933" actId="2711"/>
          <ac:spMkLst>
            <pc:docMk/>
            <pc:sldMk cId="3178295170" sldId="472"/>
            <ac:spMk id="217" creationId="{079CC775-D526-43CA-8243-0BBC409AA4A0}"/>
          </ac:spMkLst>
        </pc:spChg>
        <pc:spChg chg="mod">
          <ac:chgData name="Minesh Patel" userId="a66d4990ec83ac90" providerId="LiveId" clId="{B97F8FE2-9461-4CFE-A336-39272FD5B119}" dt="2021-09-21T09:28:05.378" v="42933" actId="2711"/>
          <ac:spMkLst>
            <pc:docMk/>
            <pc:sldMk cId="3178295170" sldId="472"/>
            <ac:spMk id="218" creationId="{61D3B20B-4A0C-4FF0-94A5-9275DD2D4F30}"/>
          </ac:spMkLst>
        </pc:spChg>
        <pc:spChg chg="mod">
          <ac:chgData name="Minesh Patel" userId="a66d4990ec83ac90" providerId="LiveId" clId="{B97F8FE2-9461-4CFE-A336-39272FD5B119}" dt="2021-09-21T09:28:05.378" v="42933" actId="2711"/>
          <ac:spMkLst>
            <pc:docMk/>
            <pc:sldMk cId="3178295170" sldId="472"/>
            <ac:spMk id="219" creationId="{0DEDCCC2-FF71-41C1-9F1D-AFDBCD16700E}"/>
          </ac:spMkLst>
        </pc:spChg>
        <pc:spChg chg="mod">
          <ac:chgData name="Minesh Patel" userId="a66d4990ec83ac90" providerId="LiveId" clId="{B97F8FE2-9461-4CFE-A336-39272FD5B119}" dt="2021-09-21T09:28:05.378" v="42933" actId="2711"/>
          <ac:spMkLst>
            <pc:docMk/>
            <pc:sldMk cId="3178295170" sldId="472"/>
            <ac:spMk id="220" creationId="{99C48E9D-814C-4BB5-A8F4-56E5DC18321D}"/>
          </ac:spMkLst>
        </pc:spChg>
        <pc:spChg chg="mod">
          <ac:chgData name="Minesh Patel" userId="a66d4990ec83ac90" providerId="LiveId" clId="{B97F8FE2-9461-4CFE-A336-39272FD5B119}" dt="2021-09-21T09:28:05.378" v="42933" actId="2711"/>
          <ac:spMkLst>
            <pc:docMk/>
            <pc:sldMk cId="3178295170" sldId="472"/>
            <ac:spMk id="221" creationId="{76F08E59-3DDE-4079-9125-823C83F924FB}"/>
          </ac:spMkLst>
        </pc:spChg>
        <pc:spChg chg="mod">
          <ac:chgData name="Minesh Patel" userId="a66d4990ec83ac90" providerId="LiveId" clId="{B97F8FE2-9461-4CFE-A336-39272FD5B119}" dt="2021-09-21T09:28:05.378" v="42933" actId="2711"/>
          <ac:spMkLst>
            <pc:docMk/>
            <pc:sldMk cId="3178295170" sldId="472"/>
            <ac:spMk id="222" creationId="{FC90E713-7BD2-42FD-BE54-30F56D9A820C}"/>
          </ac:spMkLst>
        </pc:spChg>
        <pc:spChg chg="mod">
          <ac:chgData name="Minesh Patel" userId="a66d4990ec83ac90" providerId="LiveId" clId="{B97F8FE2-9461-4CFE-A336-39272FD5B119}" dt="2021-09-21T09:56:54.481" v="43197"/>
          <ac:spMkLst>
            <pc:docMk/>
            <pc:sldMk cId="3178295170" sldId="472"/>
            <ac:spMk id="224" creationId="{CCA01BDD-980A-4657-9D2A-9C68B438E6AD}"/>
          </ac:spMkLst>
        </pc:spChg>
        <pc:spChg chg="add mod">
          <ac:chgData name="Minesh Patel" userId="a66d4990ec83ac90" providerId="LiveId" clId="{B97F8FE2-9461-4CFE-A336-39272FD5B119}" dt="2021-09-21T10:07:19.440" v="43359"/>
          <ac:spMkLst>
            <pc:docMk/>
            <pc:sldMk cId="3178295170" sldId="472"/>
            <ac:spMk id="225" creationId="{3B80042D-8C82-48F0-BE7A-3A7A41711C0F}"/>
          </ac:spMkLst>
        </pc:spChg>
        <pc:spChg chg="mod">
          <ac:chgData name="Minesh Patel" userId="a66d4990ec83ac90" providerId="LiveId" clId="{B97F8FE2-9461-4CFE-A336-39272FD5B119}" dt="2021-09-21T09:28:05.378" v="42933" actId="2711"/>
          <ac:spMkLst>
            <pc:docMk/>
            <pc:sldMk cId="3178295170" sldId="472"/>
            <ac:spMk id="235" creationId="{DF747956-B920-4E58-B0EA-9BE497C87AB3}"/>
          </ac:spMkLst>
        </pc:spChg>
        <pc:spChg chg="mod">
          <ac:chgData name="Minesh Patel" userId="a66d4990ec83ac90" providerId="LiveId" clId="{B97F8FE2-9461-4CFE-A336-39272FD5B119}" dt="2021-09-21T09:28:05.378" v="42933" actId="2711"/>
          <ac:spMkLst>
            <pc:docMk/>
            <pc:sldMk cId="3178295170" sldId="472"/>
            <ac:spMk id="236" creationId="{28B38B65-C404-4173-B82B-059E4430EC84}"/>
          </ac:spMkLst>
        </pc:spChg>
        <pc:spChg chg="mod">
          <ac:chgData name="Minesh Patel" userId="a66d4990ec83ac90" providerId="LiveId" clId="{B97F8FE2-9461-4CFE-A336-39272FD5B119}" dt="2021-09-21T09:28:05.378" v="42933" actId="2711"/>
          <ac:spMkLst>
            <pc:docMk/>
            <pc:sldMk cId="3178295170" sldId="472"/>
            <ac:spMk id="237" creationId="{A79AAE43-58F4-4DCC-8348-D18D2EE51183}"/>
          </ac:spMkLst>
        </pc:spChg>
        <pc:spChg chg="mod">
          <ac:chgData name="Minesh Patel" userId="a66d4990ec83ac90" providerId="LiveId" clId="{B97F8FE2-9461-4CFE-A336-39272FD5B119}" dt="2021-09-21T09:28:05.378" v="42933" actId="2711"/>
          <ac:spMkLst>
            <pc:docMk/>
            <pc:sldMk cId="3178295170" sldId="472"/>
            <ac:spMk id="242" creationId="{9102BB43-9E96-4ACA-A6BD-40323724C690}"/>
          </ac:spMkLst>
        </pc:spChg>
        <pc:spChg chg="mod">
          <ac:chgData name="Minesh Patel" userId="a66d4990ec83ac90" providerId="LiveId" clId="{B97F8FE2-9461-4CFE-A336-39272FD5B119}" dt="2021-09-21T09:28:05.378" v="42933" actId="2711"/>
          <ac:spMkLst>
            <pc:docMk/>
            <pc:sldMk cId="3178295170" sldId="472"/>
            <ac:spMk id="243" creationId="{D1DE5F83-B6F8-47F9-ABFF-100CF885A1B4}"/>
          </ac:spMkLst>
        </pc:spChg>
        <pc:spChg chg="mod">
          <ac:chgData name="Minesh Patel" userId="a66d4990ec83ac90" providerId="LiveId" clId="{B97F8FE2-9461-4CFE-A336-39272FD5B119}" dt="2021-09-21T09:28:05.378" v="42933" actId="2711"/>
          <ac:spMkLst>
            <pc:docMk/>
            <pc:sldMk cId="3178295170" sldId="472"/>
            <ac:spMk id="244" creationId="{19FCEB0D-9183-47D8-BA21-21D959867564}"/>
          </ac:spMkLst>
        </pc:spChg>
        <pc:spChg chg="mod">
          <ac:chgData name="Minesh Patel" userId="a66d4990ec83ac90" providerId="LiveId" clId="{B97F8FE2-9461-4CFE-A336-39272FD5B119}" dt="2021-09-21T09:28:05.378" v="42933" actId="2711"/>
          <ac:spMkLst>
            <pc:docMk/>
            <pc:sldMk cId="3178295170" sldId="472"/>
            <ac:spMk id="245" creationId="{E1EB8301-2619-4E62-B9A4-01EBAF8C9673}"/>
          </ac:spMkLst>
        </pc:spChg>
        <pc:spChg chg="mod">
          <ac:chgData name="Minesh Patel" userId="a66d4990ec83ac90" providerId="LiveId" clId="{B97F8FE2-9461-4CFE-A336-39272FD5B119}" dt="2021-09-21T09:28:05.378" v="42933" actId="2711"/>
          <ac:spMkLst>
            <pc:docMk/>
            <pc:sldMk cId="3178295170" sldId="472"/>
            <ac:spMk id="247" creationId="{212F33EB-B3A0-4D8F-9C77-3A1F7BF068FC}"/>
          </ac:spMkLst>
        </pc:spChg>
        <pc:spChg chg="mod">
          <ac:chgData name="Minesh Patel" userId="a66d4990ec83ac90" providerId="LiveId" clId="{B97F8FE2-9461-4CFE-A336-39272FD5B119}" dt="2021-09-21T09:28:05.378" v="42933" actId="2711"/>
          <ac:spMkLst>
            <pc:docMk/>
            <pc:sldMk cId="3178295170" sldId="472"/>
            <ac:spMk id="248" creationId="{E5CE0C16-A347-485B-891D-BCFDB686AD0B}"/>
          </ac:spMkLst>
        </pc:spChg>
        <pc:spChg chg="mod">
          <ac:chgData name="Minesh Patel" userId="a66d4990ec83ac90" providerId="LiveId" clId="{B97F8FE2-9461-4CFE-A336-39272FD5B119}" dt="2021-09-21T09:28:05.378" v="42933" actId="2711"/>
          <ac:spMkLst>
            <pc:docMk/>
            <pc:sldMk cId="3178295170" sldId="472"/>
            <ac:spMk id="249" creationId="{0D674882-D8DE-45AD-A8CF-7665AAACEC41}"/>
          </ac:spMkLst>
        </pc:spChg>
        <pc:spChg chg="mod">
          <ac:chgData name="Minesh Patel" userId="a66d4990ec83ac90" providerId="LiveId" clId="{B97F8FE2-9461-4CFE-A336-39272FD5B119}" dt="2021-09-21T09:28:05.378" v="42933" actId="2711"/>
          <ac:spMkLst>
            <pc:docMk/>
            <pc:sldMk cId="3178295170" sldId="472"/>
            <ac:spMk id="250" creationId="{E5561A49-07E0-4B89-AB49-C7408D747522}"/>
          </ac:spMkLst>
        </pc:spChg>
        <pc:spChg chg="mod">
          <ac:chgData name="Minesh Patel" userId="a66d4990ec83ac90" providerId="LiveId" clId="{B97F8FE2-9461-4CFE-A336-39272FD5B119}" dt="2021-09-21T09:28:05.378" v="42933" actId="2711"/>
          <ac:spMkLst>
            <pc:docMk/>
            <pc:sldMk cId="3178295170" sldId="472"/>
            <ac:spMk id="255" creationId="{53DD2DA1-DB0C-4D2D-A23D-6BA6534F2DFC}"/>
          </ac:spMkLst>
        </pc:spChg>
        <pc:spChg chg="mod">
          <ac:chgData name="Minesh Patel" userId="a66d4990ec83ac90" providerId="LiveId" clId="{B97F8FE2-9461-4CFE-A336-39272FD5B119}" dt="2021-09-21T09:28:05.378" v="42933" actId="2711"/>
          <ac:spMkLst>
            <pc:docMk/>
            <pc:sldMk cId="3178295170" sldId="472"/>
            <ac:spMk id="256" creationId="{3C1B0EF8-DB0A-488B-812A-E7A202132C0F}"/>
          </ac:spMkLst>
        </pc:spChg>
        <pc:spChg chg="mod">
          <ac:chgData name="Minesh Patel" userId="a66d4990ec83ac90" providerId="LiveId" clId="{B97F8FE2-9461-4CFE-A336-39272FD5B119}" dt="2021-09-21T09:28:05.378" v="42933" actId="2711"/>
          <ac:spMkLst>
            <pc:docMk/>
            <pc:sldMk cId="3178295170" sldId="472"/>
            <ac:spMk id="273" creationId="{BDF3ABB8-10CC-4633-8A6F-E078D0C75078}"/>
          </ac:spMkLst>
        </pc:spChg>
        <pc:spChg chg="mod">
          <ac:chgData name="Minesh Patel" userId="a66d4990ec83ac90" providerId="LiveId" clId="{B97F8FE2-9461-4CFE-A336-39272FD5B119}" dt="2021-09-21T09:28:05.378" v="42933" actId="2711"/>
          <ac:spMkLst>
            <pc:docMk/>
            <pc:sldMk cId="3178295170" sldId="472"/>
            <ac:spMk id="274" creationId="{AB9BCE07-6DB6-487B-9D67-ECCB083871FD}"/>
          </ac:spMkLst>
        </pc:spChg>
        <pc:spChg chg="mod">
          <ac:chgData name="Minesh Patel" userId="a66d4990ec83ac90" providerId="LiveId" clId="{B97F8FE2-9461-4CFE-A336-39272FD5B119}" dt="2021-09-21T09:28:05.378" v="42933" actId="2711"/>
          <ac:spMkLst>
            <pc:docMk/>
            <pc:sldMk cId="3178295170" sldId="472"/>
            <ac:spMk id="275" creationId="{4778F73D-B18F-41C6-9AB9-7344B31B67D1}"/>
          </ac:spMkLst>
        </pc:spChg>
        <pc:spChg chg="mod">
          <ac:chgData name="Minesh Patel" userId="a66d4990ec83ac90" providerId="LiveId" clId="{B97F8FE2-9461-4CFE-A336-39272FD5B119}" dt="2021-09-21T09:28:05.378" v="42933" actId="2711"/>
          <ac:spMkLst>
            <pc:docMk/>
            <pc:sldMk cId="3178295170" sldId="472"/>
            <ac:spMk id="276" creationId="{9BBCFB4F-504D-4884-B432-ED34D10A69D7}"/>
          </ac:spMkLst>
        </pc:spChg>
        <pc:spChg chg="mod">
          <ac:chgData name="Minesh Patel" userId="a66d4990ec83ac90" providerId="LiveId" clId="{B97F8FE2-9461-4CFE-A336-39272FD5B119}" dt="2021-09-21T09:28:05.378" v="42933" actId="2711"/>
          <ac:spMkLst>
            <pc:docMk/>
            <pc:sldMk cId="3178295170" sldId="472"/>
            <ac:spMk id="277" creationId="{1B7D006E-FCF2-4477-9D04-7DEB80A04893}"/>
          </ac:spMkLst>
        </pc:spChg>
        <pc:spChg chg="mod">
          <ac:chgData name="Minesh Patel" userId="a66d4990ec83ac90" providerId="LiveId" clId="{B97F8FE2-9461-4CFE-A336-39272FD5B119}" dt="2021-09-21T09:28:05.378" v="42933" actId="2711"/>
          <ac:spMkLst>
            <pc:docMk/>
            <pc:sldMk cId="3178295170" sldId="472"/>
            <ac:spMk id="278" creationId="{E801E88C-6B67-4C2D-8FC2-B52D02DFB074}"/>
          </ac:spMkLst>
        </pc:spChg>
        <pc:spChg chg="mod">
          <ac:chgData name="Minesh Patel" userId="a66d4990ec83ac90" providerId="LiveId" clId="{B97F8FE2-9461-4CFE-A336-39272FD5B119}" dt="2021-09-21T09:28:05.378" v="42933" actId="2711"/>
          <ac:spMkLst>
            <pc:docMk/>
            <pc:sldMk cId="3178295170" sldId="472"/>
            <ac:spMk id="279" creationId="{5889F987-0677-4DBB-9870-93403BD79945}"/>
          </ac:spMkLst>
        </pc:spChg>
        <pc:spChg chg="mod">
          <ac:chgData name="Minesh Patel" userId="a66d4990ec83ac90" providerId="LiveId" clId="{B97F8FE2-9461-4CFE-A336-39272FD5B119}" dt="2021-09-21T09:28:05.378" v="42933" actId="2711"/>
          <ac:spMkLst>
            <pc:docMk/>
            <pc:sldMk cId="3178295170" sldId="472"/>
            <ac:spMk id="281" creationId="{CCB49049-8DE7-489A-93BC-7DAC26AA745B}"/>
          </ac:spMkLst>
        </pc:spChg>
        <pc:spChg chg="mod">
          <ac:chgData name="Minesh Patel" userId="a66d4990ec83ac90" providerId="LiveId" clId="{B97F8FE2-9461-4CFE-A336-39272FD5B119}" dt="2021-09-21T09:28:05.378" v="42933" actId="2711"/>
          <ac:spMkLst>
            <pc:docMk/>
            <pc:sldMk cId="3178295170" sldId="472"/>
            <ac:spMk id="282" creationId="{7524D3A9-56B7-4D7F-9959-2ADFB329CC0B}"/>
          </ac:spMkLst>
        </pc:spChg>
        <pc:spChg chg="mod">
          <ac:chgData name="Minesh Patel" userId="a66d4990ec83ac90" providerId="LiveId" clId="{B97F8FE2-9461-4CFE-A336-39272FD5B119}" dt="2021-09-21T09:28:05.378" v="42933" actId="2711"/>
          <ac:spMkLst>
            <pc:docMk/>
            <pc:sldMk cId="3178295170" sldId="472"/>
            <ac:spMk id="283" creationId="{C359DADB-009D-4A17-BAAA-090201913F07}"/>
          </ac:spMkLst>
        </pc:spChg>
        <pc:spChg chg="mod">
          <ac:chgData name="Minesh Patel" userId="a66d4990ec83ac90" providerId="LiveId" clId="{B97F8FE2-9461-4CFE-A336-39272FD5B119}" dt="2021-09-21T09:28:05.378" v="42933" actId="2711"/>
          <ac:spMkLst>
            <pc:docMk/>
            <pc:sldMk cId="3178295170" sldId="472"/>
            <ac:spMk id="284" creationId="{B47F95D6-F2C9-449D-AD3E-B264B31AA1DA}"/>
          </ac:spMkLst>
        </pc:spChg>
        <pc:spChg chg="mod">
          <ac:chgData name="Minesh Patel" userId="a66d4990ec83ac90" providerId="LiveId" clId="{B97F8FE2-9461-4CFE-A336-39272FD5B119}" dt="2021-09-21T09:28:05.378" v="42933" actId="2711"/>
          <ac:spMkLst>
            <pc:docMk/>
            <pc:sldMk cId="3178295170" sldId="472"/>
            <ac:spMk id="285" creationId="{C9B1D76A-6FBC-4771-8DDE-CBE5977B1DA5}"/>
          </ac:spMkLst>
        </pc:spChg>
        <pc:spChg chg="mod">
          <ac:chgData name="Minesh Patel" userId="a66d4990ec83ac90" providerId="LiveId" clId="{B97F8FE2-9461-4CFE-A336-39272FD5B119}" dt="2021-09-21T09:28:05.378" v="42933" actId="2711"/>
          <ac:spMkLst>
            <pc:docMk/>
            <pc:sldMk cId="3178295170" sldId="472"/>
            <ac:spMk id="288" creationId="{7481E836-B441-4A28-936E-035649133E22}"/>
          </ac:spMkLst>
        </pc:spChg>
        <pc:spChg chg="mod">
          <ac:chgData name="Minesh Patel" userId="a66d4990ec83ac90" providerId="LiveId" clId="{B97F8FE2-9461-4CFE-A336-39272FD5B119}" dt="2021-09-21T09:28:05.378" v="42933" actId="2711"/>
          <ac:spMkLst>
            <pc:docMk/>
            <pc:sldMk cId="3178295170" sldId="472"/>
            <ac:spMk id="289" creationId="{63F0B29B-C059-470F-92AE-862405393E12}"/>
          </ac:spMkLst>
        </pc:spChg>
        <pc:spChg chg="mod">
          <ac:chgData name="Minesh Patel" userId="a66d4990ec83ac90" providerId="LiveId" clId="{B97F8FE2-9461-4CFE-A336-39272FD5B119}" dt="2021-09-21T09:28:05.378" v="42933" actId="2711"/>
          <ac:spMkLst>
            <pc:docMk/>
            <pc:sldMk cId="3178295170" sldId="472"/>
            <ac:spMk id="290" creationId="{2AE117D4-CD4C-403C-A356-9D42FAD3AD5F}"/>
          </ac:spMkLst>
        </pc:spChg>
        <pc:spChg chg="mod">
          <ac:chgData name="Minesh Patel" userId="a66d4990ec83ac90" providerId="LiveId" clId="{B97F8FE2-9461-4CFE-A336-39272FD5B119}" dt="2021-09-21T09:28:05.378" v="42933" actId="2711"/>
          <ac:spMkLst>
            <pc:docMk/>
            <pc:sldMk cId="3178295170" sldId="472"/>
            <ac:spMk id="291" creationId="{F3459D25-B9CA-43E6-A94B-4DE41DD0FBB9}"/>
          </ac:spMkLst>
        </pc:spChg>
        <pc:spChg chg="mod">
          <ac:chgData name="Minesh Patel" userId="a66d4990ec83ac90" providerId="LiveId" clId="{B97F8FE2-9461-4CFE-A336-39272FD5B119}" dt="2021-09-21T09:28:05.378" v="42933" actId="2711"/>
          <ac:spMkLst>
            <pc:docMk/>
            <pc:sldMk cId="3178295170" sldId="472"/>
            <ac:spMk id="292" creationId="{99F36D30-B5EB-4358-B3F0-0DEB0FBF0987}"/>
          </ac:spMkLst>
        </pc:spChg>
        <pc:spChg chg="mod">
          <ac:chgData name="Minesh Patel" userId="a66d4990ec83ac90" providerId="LiveId" clId="{B97F8FE2-9461-4CFE-A336-39272FD5B119}" dt="2021-09-21T09:28:05.378" v="42933" actId="2711"/>
          <ac:spMkLst>
            <pc:docMk/>
            <pc:sldMk cId="3178295170" sldId="472"/>
            <ac:spMk id="293" creationId="{F342A798-385C-4242-A758-BA1FD3160310}"/>
          </ac:spMkLst>
        </pc:spChg>
        <pc:spChg chg="mod">
          <ac:chgData name="Minesh Patel" userId="a66d4990ec83ac90" providerId="LiveId" clId="{B97F8FE2-9461-4CFE-A336-39272FD5B119}" dt="2021-09-21T09:28:05.378" v="42933" actId="2711"/>
          <ac:spMkLst>
            <pc:docMk/>
            <pc:sldMk cId="3178295170" sldId="472"/>
            <ac:spMk id="294" creationId="{0514CCA2-E88D-4437-93C5-7DCA127001F5}"/>
          </ac:spMkLst>
        </pc:spChg>
        <pc:spChg chg="mod">
          <ac:chgData name="Minesh Patel" userId="a66d4990ec83ac90" providerId="LiveId" clId="{B97F8FE2-9461-4CFE-A336-39272FD5B119}" dt="2021-09-21T09:28:05.378" v="42933" actId="2711"/>
          <ac:spMkLst>
            <pc:docMk/>
            <pc:sldMk cId="3178295170" sldId="472"/>
            <ac:spMk id="296" creationId="{84CE8764-4957-4925-A630-8498D877F183}"/>
          </ac:spMkLst>
        </pc:spChg>
        <pc:spChg chg="mod">
          <ac:chgData name="Minesh Patel" userId="a66d4990ec83ac90" providerId="LiveId" clId="{B97F8FE2-9461-4CFE-A336-39272FD5B119}" dt="2021-09-21T09:28:05.378" v="42933" actId="2711"/>
          <ac:spMkLst>
            <pc:docMk/>
            <pc:sldMk cId="3178295170" sldId="472"/>
            <ac:spMk id="297" creationId="{E8D94532-ED9B-4FEF-B525-7C1530DD0BF9}"/>
          </ac:spMkLst>
        </pc:spChg>
        <pc:spChg chg="mod">
          <ac:chgData name="Minesh Patel" userId="a66d4990ec83ac90" providerId="LiveId" clId="{B97F8FE2-9461-4CFE-A336-39272FD5B119}" dt="2021-09-21T09:28:05.378" v="42933" actId="2711"/>
          <ac:spMkLst>
            <pc:docMk/>
            <pc:sldMk cId="3178295170" sldId="472"/>
            <ac:spMk id="298" creationId="{5B98DCEC-046E-4B77-80AA-D3C47540F7E5}"/>
          </ac:spMkLst>
        </pc:spChg>
        <pc:spChg chg="mod">
          <ac:chgData name="Minesh Patel" userId="a66d4990ec83ac90" providerId="LiveId" clId="{B97F8FE2-9461-4CFE-A336-39272FD5B119}" dt="2021-09-21T09:28:05.378" v="42933" actId="2711"/>
          <ac:spMkLst>
            <pc:docMk/>
            <pc:sldMk cId="3178295170" sldId="472"/>
            <ac:spMk id="299" creationId="{510BAFE1-891C-477D-8A09-61D1412BBC39}"/>
          </ac:spMkLst>
        </pc:spChg>
        <pc:spChg chg="mod">
          <ac:chgData name="Minesh Patel" userId="a66d4990ec83ac90" providerId="LiveId" clId="{B97F8FE2-9461-4CFE-A336-39272FD5B119}" dt="2021-09-21T09:28:05.378" v="42933" actId="2711"/>
          <ac:spMkLst>
            <pc:docMk/>
            <pc:sldMk cId="3178295170" sldId="472"/>
            <ac:spMk id="300" creationId="{A0EF430E-C9FD-4DA6-A05C-0F158E3D1CD8}"/>
          </ac:spMkLst>
        </pc:spChg>
        <pc:grpChg chg="mod">
          <ac:chgData name="Minesh Patel" userId="a66d4990ec83ac90" providerId="LiveId" clId="{B97F8FE2-9461-4CFE-A336-39272FD5B119}" dt="2021-09-21T09:57:25.581" v="43200" actId="1076"/>
          <ac:grpSpMkLst>
            <pc:docMk/>
            <pc:sldMk cId="3178295170" sldId="472"/>
            <ac:grpSpMk id="4" creationId="{C572E67D-A7C2-4D3A-86C8-9B17054DFDC8}"/>
          </ac:grpSpMkLst>
        </pc:grpChg>
        <pc:grpChg chg="mod">
          <ac:chgData name="Minesh Patel" userId="a66d4990ec83ac90" providerId="LiveId" clId="{B97F8FE2-9461-4CFE-A336-39272FD5B119}" dt="2021-09-21T09:57:25.581" v="43200" actId="1076"/>
          <ac:grpSpMkLst>
            <pc:docMk/>
            <pc:sldMk cId="3178295170" sldId="472"/>
            <ac:grpSpMk id="5" creationId="{D7CE7241-7C7F-4773-A5C8-B63FBD12801D}"/>
          </ac:grpSpMkLst>
        </pc:grpChg>
        <pc:grpChg chg="mod">
          <ac:chgData name="Minesh Patel" userId="a66d4990ec83ac90" providerId="LiveId" clId="{B97F8FE2-9461-4CFE-A336-39272FD5B119}" dt="2021-09-21T09:57:25.581" v="43200" actId="1076"/>
          <ac:grpSpMkLst>
            <pc:docMk/>
            <pc:sldMk cId="3178295170" sldId="472"/>
            <ac:grpSpMk id="6" creationId="{D9B6D0A1-1335-4A21-AE73-725A8011F2D2}"/>
          </ac:grpSpMkLst>
        </pc:grpChg>
        <pc:grpChg chg="mod">
          <ac:chgData name="Minesh Patel" userId="a66d4990ec83ac90" providerId="LiveId" clId="{B97F8FE2-9461-4CFE-A336-39272FD5B119}" dt="2021-09-21T09:57:25.581" v="43200" actId="1076"/>
          <ac:grpSpMkLst>
            <pc:docMk/>
            <pc:sldMk cId="3178295170" sldId="472"/>
            <ac:grpSpMk id="138" creationId="{3E9FB738-F859-4BF9-80D0-B7630B64A1A4}"/>
          </ac:grpSpMkLst>
        </pc:grpChg>
        <pc:grpChg chg="mod">
          <ac:chgData name="Minesh Patel" userId="a66d4990ec83ac90" providerId="LiveId" clId="{B97F8FE2-9461-4CFE-A336-39272FD5B119}" dt="2021-09-21T09:57:25.581" v="43200" actId="1076"/>
          <ac:grpSpMkLst>
            <pc:docMk/>
            <pc:sldMk cId="3178295170" sldId="472"/>
            <ac:grpSpMk id="139" creationId="{6BF85025-BC41-464F-9640-2F69BDE86337}"/>
          </ac:grpSpMkLst>
        </pc:grpChg>
        <pc:grpChg chg="mod">
          <ac:chgData name="Minesh Patel" userId="a66d4990ec83ac90" providerId="LiveId" clId="{B97F8FE2-9461-4CFE-A336-39272FD5B119}" dt="2021-09-21T09:57:25.581" v="43200" actId="1076"/>
          <ac:grpSpMkLst>
            <pc:docMk/>
            <pc:sldMk cId="3178295170" sldId="472"/>
            <ac:grpSpMk id="167" creationId="{3D7C0AC0-35A3-4325-9272-6750B0EFF2D3}"/>
          </ac:grpSpMkLst>
        </pc:grpChg>
        <pc:grpChg chg="add mod">
          <ac:chgData name="Minesh Patel" userId="a66d4990ec83ac90" providerId="LiveId" clId="{B97F8FE2-9461-4CFE-A336-39272FD5B119}" dt="2021-09-21T09:56:54.481" v="43197"/>
          <ac:grpSpMkLst>
            <pc:docMk/>
            <pc:sldMk cId="3178295170" sldId="472"/>
            <ac:grpSpMk id="196" creationId="{82A29B56-5574-43D6-B181-029253F0C4A7}"/>
          </ac:grpSpMkLst>
        </pc:grpChg>
        <pc:grpChg chg="mod">
          <ac:chgData name="Minesh Patel" userId="a66d4990ec83ac90" providerId="LiveId" clId="{B97F8FE2-9461-4CFE-A336-39272FD5B119}" dt="2021-09-21T09:57:25.581" v="43200" actId="1076"/>
          <ac:grpSpMkLst>
            <pc:docMk/>
            <pc:sldMk cId="3178295170" sldId="472"/>
            <ac:grpSpMk id="227" creationId="{2105BCCC-75DB-4C1D-ABE8-9A4EF81E4529}"/>
          </ac:grpSpMkLst>
        </pc:grpChg>
        <pc:grpChg chg="mod">
          <ac:chgData name="Minesh Patel" userId="a66d4990ec83ac90" providerId="LiveId" clId="{B97F8FE2-9461-4CFE-A336-39272FD5B119}" dt="2021-09-21T09:57:25.581" v="43200" actId="1076"/>
          <ac:grpSpMkLst>
            <pc:docMk/>
            <pc:sldMk cId="3178295170" sldId="472"/>
            <ac:grpSpMk id="230" creationId="{39E8DDEC-8B28-4118-82E1-FDCB58E52629}"/>
          </ac:grpSpMkLst>
        </pc:grpChg>
        <pc:grpChg chg="mod">
          <ac:chgData name="Minesh Patel" userId="a66d4990ec83ac90" providerId="LiveId" clId="{B97F8FE2-9461-4CFE-A336-39272FD5B119}" dt="2021-09-21T09:57:25.581" v="43200" actId="1076"/>
          <ac:grpSpMkLst>
            <pc:docMk/>
            <pc:sldMk cId="3178295170" sldId="472"/>
            <ac:grpSpMk id="234" creationId="{FCA82552-1305-4051-BDD4-17D2F7C54431}"/>
          </ac:grpSpMkLst>
        </pc:grpChg>
        <pc:grpChg chg="mod">
          <ac:chgData name="Minesh Patel" userId="a66d4990ec83ac90" providerId="LiveId" clId="{B97F8FE2-9461-4CFE-A336-39272FD5B119}" dt="2021-09-21T09:57:25.581" v="43200" actId="1076"/>
          <ac:grpSpMkLst>
            <pc:docMk/>
            <pc:sldMk cId="3178295170" sldId="472"/>
            <ac:grpSpMk id="238" creationId="{CD2FE9D5-FA41-4D2B-AD8A-BEEF9C6D8D34}"/>
          </ac:grpSpMkLst>
        </pc:grpChg>
        <pc:grpChg chg="mod">
          <ac:chgData name="Minesh Patel" userId="a66d4990ec83ac90" providerId="LiveId" clId="{B97F8FE2-9461-4CFE-A336-39272FD5B119}" dt="2021-09-21T09:57:25.581" v="43200" actId="1076"/>
          <ac:grpSpMkLst>
            <pc:docMk/>
            <pc:sldMk cId="3178295170" sldId="472"/>
            <ac:grpSpMk id="241" creationId="{7F0AC509-4422-4E6F-919F-A32DECBA63A7}"/>
          </ac:grpSpMkLst>
        </pc:grpChg>
      </pc:sldChg>
      <pc:sldChg chg="modSp add mod">
        <pc:chgData name="Minesh Patel" userId="a66d4990ec83ac90" providerId="LiveId" clId="{B97F8FE2-9461-4CFE-A336-39272FD5B119}" dt="2021-09-21T09:04:16.619" v="42741" actId="27636"/>
        <pc:sldMkLst>
          <pc:docMk/>
          <pc:sldMk cId="367804254" sldId="474"/>
        </pc:sldMkLst>
        <pc:spChg chg="mod">
          <ac:chgData name="Minesh Patel" userId="a66d4990ec83ac90" providerId="LiveId" clId="{B97F8FE2-9461-4CFE-A336-39272FD5B119}" dt="2021-09-21T09:04:16.619" v="42741" actId="27636"/>
          <ac:spMkLst>
            <pc:docMk/>
            <pc:sldMk cId="367804254" sldId="474"/>
            <ac:spMk id="3" creationId="{00000000-0000-0000-0000-000000000000}"/>
          </ac:spMkLst>
        </pc:spChg>
      </pc:sldChg>
      <pc:sldChg chg="add">
        <pc:chgData name="Minesh Patel" userId="a66d4990ec83ac90" providerId="LiveId" clId="{B97F8FE2-9461-4CFE-A336-39272FD5B119}" dt="2021-09-21T09:04:16.409" v="42740"/>
        <pc:sldMkLst>
          <pc:docMk/>
          <pc:sldMk cId="2038085540" sldId="475"/>
        </pc:sldMkLst>
      </pc:sldChg>
      <pc:sldChg chg="add">
        <pc:chgData name="Minesh Patel" userId="a66d4990ec83ac90" providerId="LiveId" clId="{B97F8FE2-9461-4CFE-A336-39272FD5B119}" dt="2021-09-21T09:04:16.409" v="42740"/>
        <pc:sldMkLst>
          <pc:docMk/>
          <pc:sldMk cId="4017287854" sldId="476"/>
        </pc:sldMkLst>
      </pc:sldChg>
      <pc:sldChg chg="add">
        <pc:chgData name="Minesh Patel" userId="a66d4990ec83ac90" providerId="LiveId" clId="{B97F8FE2-9461-4CFE-A336-39272FD5B119}" dt="2021-09-21T09:04:16.409" v="42740"/>
        <pc:sldMkLst>
          <pc:docMk/>
          <pc:sldMk cId="1728792082" sldId="477"/>
        </pc:sldMkLst>
      </pc:sldChg>
      <pc:sldChg chg="modSp del mod">
        <pc:chgData name="Minesh Patel" userId="a66d4990ec83ac90" providerId="LiveId" clId="{B97F8FE2-9461-4CFE-A336-39272FD5B119}" dt="2021-09-13T00:03:10.247" v="751" actId="47"/>
        <pc:sldMkLst>
          <pc:docMk/>
          <pc:sldMk cId="773154060" sldId="478"/>
        </pc:sldMkLst>
        <pc:spChg chg="mod">
          <ac:chgData name="Minesh Patel" userId="a66d4990ec83ac90" providerId="LiveId" clId="{B97F8FE2-9461-4CFE-A336-39272FD5B119}" dt="2021-09-12T23:29:09.270" v="169" actId="20577"/>
          <ac:spMkLst>
            <pc:docMk/>
            <pc:sldMk cId="773154060" sldId="478"/>
            <ac:spMk id="50" creationId="{C012A292-B81C-4680-ABD7-381C70B1AACC}"/>
          </ac:spMkLst>
        </pc:spChg>
      </pc:sldChg>
      <pc:sldChg chg="add">
        <pc:chgData name="Minesh Patel" userId="a66d4990ec83ac90" providerId="LiveId" clId="{B97F8FE2-9461-4CFE-A336-39272FD5B119}" dt="2021-09-21T09:04:16.409" v="42740"/>
        <pc:sldMkLst>
          <pc:docMk/>
          <pc:sldMk cId="4082054852" sldId="478"/>
        </pc:sldMkLst>
      </pc:sldChg>
      <pc:sldChg chg="add">
        <pc:chgData name="Minesh Patel" userId="a66d4990ec83ac90" providerId="LiveId" clId="{B97F8FE2-9461-4CFE-A336-39272FD5B119}" dt="2021-09-21T09:04:16.409" v="42740"/>
        <pc:sldMkLst>
          <pc:docMk/>
          <pc:sldMk cId="4067144917" sldId="479"/>
        </pc:sldMkLst>
      </pc:sldChg>
      <pc:sldChg chg="add">
        <pc:chgData name="Minesh Patel" userId="a66d4990ec83ac90" providerId="LiveId" clId="{B97F8FE2-9461-4CFE-A336-39272FD5B119}" dt="2021-09-21T09:04:16.409" v="42740"/>
        <pc:sldMkLst>
          <pc:docMk/>
          <pc:sldMk cId="2837375429" sldId="480"/>
        </pc:sldMkLst>
      </pc:sldChg>
      <pc:sldChg chg="add">
        <pc:chgData name="Minesh Patel" userId="a66d4990ec83ac90" providerId="LiveId" clId="{B97F8FE2-9461-4CFE-A336-39272FD5B119}" dt="2021-09-21T09:46:16.493" v="43044"/>
        <pc:sldMkLst>
          <pc:docMk/>
          <pc:sldMk cId="1281692163" sldId="482"/>
        </pc:sldMkLst>
      </pc:sldChg>
      <pc:sldChg chg="del">
        <pc:chgData name="Minesh Patel" userId="a66d4990ec83ac90" providerId="LiveId" clId="{B97F8FE2-9461-4CFE-A336-39272FD5B119}" dt="2021-09-21T09:46:12.456" v="43043" actId="2696"/>
        <pc:sldMkLst>
          <pc:docMk/>
          <pc:sldMk cId="2288210484" sldId="482"/>
        </pc:sldMkLst>
      </pc:sldChg>
      <pc:sldChg chg="add">
        <pc:chgData name="Minesh Patel" userId="a66d4990ec83ac90" providerId="LiveId" clId="{B97F8FE2-9461-4CFE-A336-39272FD5B119}" dt="2021-09-21T09:25:54.892" v="42903"/>
        <pc:sldMkLst>
          <pc:docMk/>
          <pc:sldMk cId="2846038810" sldId="483"/>
        </pc:sldMkLst>
      </pc:sldChg>
      <pc:sldChg chg="del">
        <pc:chgData name="Minesh Patel" userId="a66d4990ec83ac90" providerId="LiveId" clId="{B97F8FE2-9461-4CFE-A336-39272FD5B119}" dt="2021-09-21T09:25:49.734" v="42902" actId="2696"/>
        <pc:sldMkLst>
          <pc:docMk/>
          <pc:sldMk cId="2915918275" sldId="483"/>
        </pc:sldMkLst>
      </pc:sldChg>
      <pc:sldChg chg="add">
        <pc:chgData name="Minesh Patel" userId="a66d4990ec83ac90" providerId="LiveId" clId="{B97F8FE2-9461-4CFE-A336-39272FD5B119}" dt="2021-09-21T09:34:26.654" v="42967"/>
        <pc:sldMkLst>
          <pc:docMk/>
          <pc:sldMk cId="720337049" sldId="484"/>
        </pc:sldMkLst>
      </pc:sldChg>
      <pc:sldChg chg="del">
        <pc:chgData name="Minesh Patel" userId="a66d4990ec83ac90" providerId="LiveId" clId="{B97F8FE2-9461-4CFE-A336-39272FD5B119}" dt="2021-09-21T09:34:19.727" v="42966" actId="2696"/>
        <pc:sldMkLst>
          <pc:docMk/>
          <pc:sldMk cId="740235318" sldId="484"/>
        </pc:sldMkLst>
      </pc:sldChg>
      <pc:sldChg chg="add">
        <pc:chgData name="Minesh Patel" userId="a66d4990ec83ac90" providerId="LiveId" clId="{B97F8FE2-9461-4CFE-A336-39272FD5B119}" dt="2021-09-21T09:46:16.493" v="43044"/>
        <pc:sldMkLst>
          <pc:docMk/>
          <pc:sldMk cId="3080965815" sldId="485"/>
        </pc:sldMkLst>
      </pc:sldChg>
      <pc:sldChg chg="del">
        <pc:chgData name="Minesh Patel" userId="a66d4990ec83ac90" providerId="LiveId" clId="{B97F8FE2-9461-4CFE-A336-39272FD5B119}" dt="2021-09-21T09:46:12.456" v="43043" actId="2696"/>
        <pc:sldMkLst>
          <pc:docMk/>
          <pc:sldMk cId="3246070725" sldId="485"/>
        </pc:sldMkLst>
      </pc:sldChg>
      <pc:sldChg chg="addSp delSp modSp mod modAnim modNotesTx">
        <pc:chgData name="Minesh Patel" userId="a66d4990ec83ac90" providerId="LiveId" clId="{B97F8FE2-9461-4CFE-A336-39272FD5B119}" dt="2021-09-21T13:55:27.209" v="70945"/>
        <pc:sldMkLst>
          <pc:docMk/>
          <pc:sldMk cId="2234261169" sldId="486"/>
        </pc:sldMkLst>
        <pc:spChg chg="mod">
          <ac:chgData name="Minesh Patel" userId="a66d4990ec83ac90" providerId="LiveId" clId="{B97F8FE2-9461-4CFE-A336-39272FD5B119}" dt="2021-09-13T21:12:20.822" v="993" actId="20577"/>
          <ac:spMkLst>
            <pc:docMk/>
            <pc:sldMk cId="2234261169" sldId="486"/>
            <ac:spMk id="2" creationId="{00000000-0000-0000-0000-000000000000}"/>
          </ac:spMkLst>
        </pc:spChg>
        <pc:spChg chg="mod">
          <ac:chgData name="Minesh Patel" userId="a66d4990ec83ac90" providerId="LiveId" clId="{B97F8FE2-9461-4CFE-A336-39272FD5B119}" dt="2021-09-21T10:10:25.467" v="43437" actId="207"/>
          <ac:spMkLst>
            <pc:docMk/>
            <pc:sldMk cId="2234261169" sldId="486"/>
            <ac:spMk id="6" creationId="{20732E2F-AE1A-447D-88CB-E62352219A9B}"/>
          </ac:spMkLst>
        </pc:spChg>
        <pc:spChg chg="mod">
          <ac:chgData name="Minesh Patel" userId="a66d4990ec83ac90" providerId="LiveId" clId="{B97F8FE2-9461-4CFE-A336-39272FD5B119}" dt="2021-09-21T13:55:27.209" v="70945"/>
          <ac:spMkLst>
            <pc:docMk/>
            <pc:sldMk cId="2234261169" sldId="486"/>
            <ac:spMk id="18" creationId="{5293A4E3-9915-493A-B810-BACCF55AA410}"/>
          </ac:spMkLst>
        </pc:spChg>
        <pc:spChg chg="mod">
          <ac:chgData name="Minesh Patel" userId="a66d4990ec83ac90" providerId="LiveId" clId="{B97F8FE2-9461-4CFE-A336-39272FD5B119}" dt="2021-09-21T13:55:27.209" v="70945"/>
          <ac:spMkLst>
            <pc:docMk/>
            <pc:sldMk cId="2234261169" sldId="486"/>
            <ac:spMk id="19" creationId="{9AFF2250-A387-40B2-98E6-AA0E794490D7}"/>
          </ac:spMkLst>
        </pc:spChg>
        <pc:spChg chg="mod">
          <ac:chgData name="Minesh Patel" userId="a66d4990ec83ac90" providerId="LiveId" clId="{B97F8FE2-9461-4CFE-A336-39272FD5B119}" dt="2021-09-21T13:55:27.209" v="70945"/>
          <ac:spMkLst>
            <pc:docMk/>
            <pc:sldMk cId="2234261169" sldId="486"/>
            <ac:spMk id="20" creationId="{A5420C99-9E92-4A10-8590-8E13DB45EF17}"/>
          </ac:spMkLst>
        </pc:spChg>
        <pc:spChg chg="mod">
          <ac:chgData name="Minesh Patel" userId="a66d4990ec83ac90" providerId="LiveId" clId="{B97F8FE2-9461-4CFE-A336-39272FD5B119}" dt="2021-09-21T13:55:27.209" v="70945"/>
          <ac:spMkLst>
            <pc:docMk/>
            <pc:sldMk cId="2234261169" sldId="486"/>
            <ac:spMk id="21" creationId="{300B0B23-A907-47A1-944F-284AE7284EBA}"/>
          </ac:spMkLst>
        </pc:spChg>
        <pc:spChg chg="mod">
          <ac:chgData name="Minesh Patel" userId="a66d4990ec83ac90" providerId="LiveId" clId="{B97F8FE2-9461-4CFE-A336-39272FD5B119}" dt="2021-09-21T13:55:27.209" v="70945"/>
          <ac:spMkLst>
            <pc:docMk/>
            <pc:sldMk cId="2234261169" sldId="486"/>
            <ac:spMk id="22" creationId="{7CFBAC79-B112-4118-A49A-9E556370317A}"/>
          </ac:spMkLst>
        </pc:spChg>
        <pc:grpChg chg="add mod">
          <ac:chgData name="Minesh Patel" userId="a66d4990ec83ac90" providerId="LiveId" clId="{B97F8FE2-9461-4CFE-A336-39272FD5B119}" dt="2021-09-21T13:55:27.209" v="70945"/>
          <ac:grpSpMkLst>
            <pc:docMk/>
            <pc:sldMk cId="2234261169" sldId="486"/>
            <ac:grpSpMk id="11" creationId="{B94FC60F-928F-4D8F-A044-341E04903490}"/>
          </ac:grpSpMkLst>
        </pc:grpChg>
        <pc:grpChg chg="del">
          <ac:chgData name="Minesh Patel" userId="a66d4990ec83ac90" providerId="LiveId" clId="{B97F8FE2-9461-4CFE-A336-39272FD5B119}" dt="2021-09-21T13:55:26.945" v="70944" actId="478"/>
          <ac:grpSpMkLst>
            <pc:docMk/>
            <pc:sldMk cId="2234261169" sldId="486"/>
            <ac:grpSpMk id="12" creationId="{6FE42773-7697-4654-8E03-4F7CD04422F0}"/>
          </ac:grpSpMkLst>
        </pc:grpChg>
      </pc:sldChg>
      <pc:sldChg chg="addSp delSp modSp mod modAnim modNotesTx">
        <pc:chgData name="Minesh Patel" userId="a66d4990ec83ac90" providerId="LiveId" clId="{B97F8FE2-9461-4CFE-A336-39272FD5B119}" dt="2021-09-21T12:18:53.351" v="59289" actId="20577"/>
        <pc:sldMkLst>
          <pc:docMk/>
          <pc:sldMk cId="2055553996" sldId="487"/>
        </pc:sldMkLst>
        <pc:spChg chg="mod">
          <ac:chgData name="Minesh Patel" userId="a66d4990ec83ac90" providerId="LiveId" clId="{B97F8FE2-9461-4CFE-A336-39272FD5B119}" dt="2021-09-21T12:17:44.313" v="59232" actId="20577"/>
          <ac:spMkLst>
            <pc:docMk/>
            <pc:sldMk cId="2055553996" sldId="487"/>
            <ac:spMk id="2" creationId="{00000000-0000-0000-0000-000000000000}"/>
          </ac:spMkLst>
        </pc:spChg>
        <pc:spChg chg="mod">
          <ac:chgData name="Minesh Patel" userId="a66d4990ec83ac90" providerId="LiveId" clId="{B97F8FE2-9461-4CFE-A336-39272FD5B119}" dt="2021-09-20T14:00:54.092" v="19059" actId="113"/>
          <ac:spMkLst>
            <pc:docMk/>
            <pc:sldMk cId="2055553996" sldId="487"/>
            <ac:spMk id="6" creationId="{F0AF70C6-4314-49C5-8CA9-B83FB73C0DBD}"/>
          </ac:spMkLst>
        </pc:spChg>
        <pc:spChg chg="mod">
          <ac:chgData name="Minesh Patel" userId="a66d4990ec83ac90" providerId="LiveId" clId="{B97F8FE2-9461-4CFE-A336-39272FD5B119}" dt="2021-09-21T12:15:00.190" v="58959"/>
          <ac:spMkLst>
            <pc:docMk/>
            <pc:sldMk cId="2055553996" sldId="487"/>
            <ac:spMk id="20" creationId="{BDF0671D-F15B-4AE8-AA10-8D4B4C3FF1D7}"/>
          </ac:spMkLst>
        </pc:spChg>
        <pc:spChg chg="mod">
          <ac:chgData name="Minesh Patel" userId="a66d4990ec83ac90" providerId="LiveId" clId="{B97F8FE2-9461-4CFE-A336-39272FD5B119}" dt="2021-09-21T12:15:00.190" v="58959"/>
          <ac:spMkLst>
            <pc:docMk/>
            <pc:sldMk cId="2055553996" sldId="487"/>
            <ac:spMk id="21" creationId="{D35B82DD-B1A7-4093-8B82-18545EF7D149}"/>
          </ac:spMkLst>
        </pc:spChg>
        <pc:spChg chg="mod">
          <ac:chgData name="Minesh Patel" userId="a66d4990ec83ac90" providerId="LiveId" clId="{B97F8FE2-9461-4CFE-A336-39272FD5B119}" dt="2021-09-21T12:15:00.190" v="58959"/>
          <ac:spMkLst>
            <pc:docMk/>
            <pc:sldMk cId="2055553996" sldId="487"/>
            <ac:spMk id="22" creationId="{6A649DE8-9BCB-47B5-8A86-82B57C1D7E27}"/>
          </ac:spMkLst>
        </pc:spChg>
        <pc:spChg chg="mod">
          <ac:chgData name="Minesh Patel" userId="a66d4990ec83ac90" providerId="LiveId" clId="{B97F8FE2-9461-4CFE-A336-39272FD5B119}" dt="2021-09-21T12:15:00.190" v="58959"/>
          <ac:spMkLst>
            <pc:docMk/>
            <pc:sldMk cId="2055553996" sldId="487"/>
            <ac:spMk id="23" creationId="{532A1B07-D159-4832-BABF-DD6F9D33F21A}"/>
          </ac:spMkLst>
        </pc:spChg>
        <pc:spChg chg="mod">
          <ac:chgData name="Minesh Patel" userId="a66d4990ec83ac90" providerId="LiveId" clId="{B97F8FE2-9461-4CFE-A336-39272FD5B119}" dt="2021-09-21T12:15:00.190" v="58959"/>
          <ac:spMkLst>
            <pc:docMk/>
            <pc:sldMk cId="2055553996" sldId="487"/>
            <ac:spMk id="24" creationId="{FBF69976-E06A-4D11-9EE6-CD88D7EE7F24}"/>
          </ac:spMkLst>
        </pc:spChg>
        <pc:spChg chg="mod">
          <ac:chgData name="Minesh Patel" userId="a66d4990ec83ac90" providerId="LiveId" clId="{B97F8FE2-9461-4CFE-A336-39272FD5B119}" dt="2021-09-21T12:15:00.190" v="58959"/>
          <ac:spMkLst>
            <pc:docMk/>
            <pc:sldMk cId="2055553996" sldId="487"/>
            <ac:spMk id="25" creationId="{00BE9D4E-A6CE-430A-A3F4-E99B96809E16}"/>
          </ac:spMkLst>
        </pc:spChg>
        <pc:grpChg chg="del">
          <ac:chgData name="Minesh Patel" userId="a66d4990ec83ac90" providerId="LiveId" clId="{B97F8FE2-9461-4CFE-A336-39272FD5B119}" dt="2021-09-21T12:14:59.824" v="58958" actId="478"/>
          <ac:grpSpMkLst>
            <pc:docMk/>
            <pc:sldMk cId="2055553996" sldId="487"/>
            <ac:grpSpMk id="12" creationId="{AC09B86E-7CEE-449A-ACFC-AFB0C64F3EA5}"/>
          </ac:grpSpMkLst>
        </pc:grpChg>
        <pc:grpChg chg="add mod">
          <ac:chgData name="Minesh Patel" userId="a66d4990ec83ac90" providerId="LiveId" clId="{B97F8FE2-9461-4CFE-A336-39272FD5B119}" dt="2021-09-21T12:15:00.190" v="58959"/>
          <ac:grpSpMkLst>
            <pc:docMk/>
            <pc:sldMk cId="2055553996" sldId="487"/>
            <ac:grpSpMk id="19" creationId="{38C29A40-1519-4432-AAF7-54B8FCF43081}"/>
          </ac:grpSpMkLst>
        </pc:grpChg>
      </pc:sldChg>
      <pc:sldChg chg="modSp del mod">
        <pc:chgData name="Minesh Patel" userId="a66d4990ec83ac90" providerId="LiveId" clId="{B97F8FE2-9461-4CFE-A336-39272FD5B119}" dt="2021-09-12T23:24:30.945" v="132" actId="47"/>
        <pc:sldMkLst>
          <pc:docMk/>
          <pc:sldMk cId="261247322" sldId="503"/>
        </pc:sldMkLst>
        <pc:spChg chg="mod">
          <ac:chgData name="Minesh Patel" userId="a66d4990ec83ac90" providerId="LiveId" clId="{B97F8FE2-9461-4CFE-A336-39272FD5B119}" dt="2021-09-12T23:22:30.383" v="112" actId="20577"/>
          <ac:spMkLst>
            <pc:docMk/>
            <pc:sldMk cId="261247322" sldId="503"/>
            <ac:spMk id="82" creationId="{E6064B3D-2011-4186-8EF3-47B0F1A99F92}"/>
          </ac:spMkLst>
        </pc:spChg>
        <pc:grpChg chg="mod">
          <ac:chgData name="Minesh Patel" userId="a66d4990ec83ac90" providerId="LiveId" clId="{B97F8FE2-9461-4CFE-A336-39272FD5B119}" dt="2021-09-12T23:22:11.410" v="106" actId="1076"/>
          <ac:grpSpMkLst>
            <pc:docMk/>
            <pc:sldMk cId="261247322" sldId="503"/>
            <ac:grpSpMk id="32" creationId="{3A358457-DB03-4B9D-9714-709CDEB45029}"/>
          </ac:grpSpMkLst>
        </pc:grpChg>
        <pc:grpChg chg="mod">
          <ac:chgData name="Minesh Patel" userId="a66d4990ec83ac90" providerId="LiveId" clId="{B97F8FE2-9461-4CFE-A336-39272FD5B119}" dt="2021-09-12T23:22:07.773" v="105" actId="1076"/>
          <ac:grpSpMkLst>
            <pc:docMk/>
            <pc:sldMk cId="261247322" sldId="503"/>
            <ac:grpSpMk id="94" creationId="{D3F17C21-8501-4030-A386-3FF70C007D7B}"/>
          </ac:grpSpMkLst>
        </pc:grpChg>
        <pc:grpChg chg="mod">
          <ac:chgData name="Minesh Patel" userId="a66d4990ec83ac90" providerId="LiveId" clId="{B97F8FE2-9461-4CFE-A336-39272FD5B119}" dt="2021-09-12T23:24:26.911" v="129" actId="1076"/>
          <ac:grpSpMkLst>
            <pc:docMk/>
            <pc:sldMk cId="261247322" sldId="503"/>
            <ac:grpSpMk id="98" creationId="{C1A4D29C-F6F3-4D1C-A11A-EDECD836A57E}"/>
          </ac:grpSpMkLst>
        </pc:grpChg>
        <pc:grpChg chg="mod">
          <ac:chgData name="Minesh Patel" userId="a66d4990ec83ac90" providerId="LiveId" clId="{B97F8FE2-9461-4CFE-A336-39272FD5B119}" dt="2021-09-12T23:22:28.004" v="111" actId="14100"/>
          <ac:grpSpMkLst>
            <pc:docMk/>
            <pc:sldMk cId="261247322" sldId="503"/>
            <ac:grpSpMk id="102" creationId="{A02404AB-8624-4642-A282-8810E05B5A72}"/>
          </ac:grpSpMkLst>
        </pc:grpChg>
        <pc:cxnChg chg="mod">
          <ac:chgData name="Minesh Patel" userId="a66d4990ec83ac90" providerId="LiveId" clId="{B97F8FE2-9461-4CFE-A336-39272FD5B119}" dt="2021-09-12T23:22:16.935" v="109" actId="14100"/>
          <ac:cxnSpMkLst>
            <pc:docMk/>
            <pc:sldMk cId="261247322" sldId="503"/>
            <ac:cxnSpMk id="38" creationId="{76832DFC-4064-4F42-9114-9994E962D2CD}"/>
          </ac:cxnSpMkLst>
        </pc:cxnChg>
        <pc:cxnChg chg="mod">
          <ac:chgData name="Minesh Patel" userId="a66d4990ec83ac90" providerId="LiveId" clId="{B97F8FE2-9461-4CFE-A336-39272FD5B119}" dt="2021-09-12T23:22:28.004" v="111" actId="14100"/>
          <ac:cxnSpMkLst>
            <pc:docMk/>
            <pc:sldMk cId="261247322" sldId="503"/>
            <ac:cxnSpMk id="104" creationId="{C65FF817-A6E4-433F-879B-8335836B6703}"/>
          </ac:cxnSpMkLst>
        </pc:cxnChg>
        <pc:cxnChg chg="mod">
          <ac:chgData name="Minesh Patel" userId="a66d4990ec83ac90" providerId="LiveId" clId="{B97F8FE2-9461-4CFE-A336-39272FD5B119}" dt="2021-09-12T23:21:50.233" v="102" actId="1076"/>
          <ac:cxnSpMkLst>
            <pc:docMk/>
            <pc:sldMk cId="261247322" sldId="503"/>
            <ac:cxnSpMk id="138" creationId="{F8F9DAF4-CD3F-473E-9F01-A7E94083F850}"/>
          </ac:cxnSpMkLst>
        </pc:cxnChg>
        <pc:cxnChg chg="mod">
          <ac:chgData name="Minesh Patel" userId="a66d4990ec83ac90" providerId="LiveId" clId="{B97F8FE2-9461-4CFE-A336-39272FD5B119}" dt="2021-09-12T23:24:28.488" v="131" actId="14100"/>
          <ac:cxnSpMkLst>
            <pc:docMk/>
            <pc:sldMk cId="261247322" sldId="503"/>
            <ac:cxnSpMk id="139" creationId="{4E3E0102-F411-42FD-80A9-81D1630331DE}"/>
          </ac:cxnSpMkLst>
        </pc:cxnChg>
        <pc:cxnChg chg="mod">
          <ac:chgData name="Minesh Patel" userId="a66d4990ec83ac90" providerId="LiveId" clId="{B97F8FE2-9461-4CFE-A336-39272FD5B119}" dt="2021-09-12T23:24:27.831" v="130" actId="14100"/>
          <ac:cxnSpMkLst>
            <pc:docMk/>
            <pc:sldMk cId="261247322" sldId="503"/>
            <ac:cxnSpMk id="140" creationId="{68F1BB1E-9694-4152-866D-99B4FE2EC472}"/>
          </ac:cxnSpMkLst>
        </pc:cxnChg>
      </pc:sldChg>
      <pc:sldChg chg="add">
        <pc:chgData name="Minesh Patel" userId="a66d4990ec83ac90" providerId="LiveId" clId="{B97F8FE2-9461-4CFE-A336-39272FD5B119}" dt="2021-09-21T09:34:26.654" v="42967"/>
        <pc:sldMkLst>
          <pc:docMk/>
          <pc:sldMk cId="376717277" sldId="520"/>
        </pc:sldMkLst>
      </pc:sldChg>
      <pc:sldChg chg="del ord">
        <pc:chgData name="Minesh Patel" userId="a66d4990ec83ac90" providerId="LiveId" clId="{B97F8FE2-9461-4CFE-A336-39272FD5B119}" dt="2021-09-21T09:34:19.727" v="42966" actId="2696"/>
        <pc:sldMkLst>
          <pc:docMk/>
          <pc:sldMk cId="426802431" sldId="520"/>
        </pc:sldMkLst>
      </pc:sldChg>
      <pc:sldChg chg="add">
        <pc:chgData name="Minesh Patel" userId="a66d4990ec83ac90" providerId="LiveId" clId="{B97F8FE2-9461-4CFE-A336-39272FD5B119}" dt="2021-09-21T09:46:16.493" v="43044"/>
        <pc:sldMkLst>
          <pc:docMk/>
          <pc:sldMk cId="311769376" sldId="521"/>
        </pc:sldMkLst>
      </pc:sldChg>
      <pc:sldChg chg="del">
        <pc:chgData name="Minesh Patel" userId="a66d4990ec83ac90" providerId="LiveId" clId="{B97F8FE2-9461-4CFE-A336-39272FD5B119}" dt="2021-09-21T09:46:12.456" v="43043" actId="2696"/>
        <pc:sldMkLst>
          <pc:docMk/>
          <pc:sldMk cId="1353784200" sldId="521"/>
        </pc:sldMkLst>
      </pc:sldChg>
      <pc:sldChg chg="del">
        <pc:chgData name="Minesh Patel" userId="a66d4990ec83ac90" providerId="LiveId" clId="{B97F8FE2-9461-4CFE-A336-39272FD5B119}" dt="2021-09-21T09:46:12.456" v="43043" actId="2696"/>
        <pc:sldMkLst>
          <pc:docMk/>
          <pc:sldMk cId="1912444743" sldId="522"/>
        </pc:sldMkLst>
      </pc:sldChg>
      <pc:sldChg chg="add">
        <pc:chgData name="Minesh Patel" userId="a66d4990ec83ac90" providerId="LiveId" clId="{B97F8FE2-9461-4CFE-A336-39272FD5B119}" dt="2021-09-21T09:46:16.493" v="43044"/>
        <pc:sldMkLst>
          <pc:docMk/>
          <pc:sldMk cId="1914147300" sldId="522"/>
        </pc:sldMkLst>
      </pc:sldChg>
      <pc:sldChg chg="add">
        <pc:chgData name="Minesh Patel" userId="a66d4990ec83ac90" providerId="LiveId" clId="{B97F8FE2-9461-4CFE-A336-39272FD5B119}" dt="2021-09-21T09:46:16.493" v="43044"/>
        <pc:sldMkLst>
          <pc:docMk/>
          <pc:sldMk cId="523561075" sldId="523"/>
        </pc:sldMkLst>
      </pc:sldChg>
      <pc:sldChg chg="del">
        <pc:chgData name="Minesh Patel" userId="a66d4990ec83ac90" providerId="LiveId" clId="{B97F8FE2-9461-4CFE-A336-39272FD5B119}" dt="2021-09-21T09:46:12.456" v="43043" actId="2696"/>
        <pc:sldMkLst>
          <pc:docMk/>
          <pc:sldMk cId="1827997389" sldId="523"/>
        </pc:sldMkLst>
      </pc:sldChg>
      <pc:sldChg chg="add">
        <pc:chgData name="Minesh Patel" userId="a66d4990ec83ac90" providerId="LiveId" clId="{B97F8FE2-9461-4CFE-A336-39272FD5B119}" dt="2021-09-21T09:46:16.493" v="43044"/>
        <pc:sldMkLst>
          <pc:docMk/>
          <pc:sldMk cId="2989100706" sldId="524"/>
        </pc:sldMkLst>
      </pc:sldChg>
      <pc:sldChg chg="del">
        <pc:chgData name="Minesh Patel" userId="a66d4990ec83ac90" providerId="LiveId" clId="{B97F8FE2-9461-4CFE-A336-39272FD5B119}" dt="2021-09-21T09:46:12.456" v="43043" actId="2696"/>
        <pc:sldMkLst>
          <pc:docMk/>
          <pc:sldMk cId="3620444487" sldId="524"/>
        </pc:sldMkLst>
      </pc:sldChg>
      <pc:sldChg chg="del">
        <pc:chgData name="Minesh Patel" userId="a66d4990ec83ac90" providerId="LiveId" clId="{B97F8FE2-9461-4CFE-A336-39272FD5B119}" dt="2021-09-21T09:46:12.456" v="43043" actId="2696"/>
        <pc:sldMkLst>
          <pc:docMk/>
          <pc:sldMk cId="1381927770" sldId="525"/>
        </pc:sldMkLst>
      </pc:sldChg>
      <pc:sldChg chg="add">
        <pc:chgData name="Minesh Patel" userId="a66d4990ec83ac90" providerId="LiveId" clId="{B97F8FE2-9461-4CFE-A336-39272FD5B119}" dt="2021-09-21T09:46:16.493" v="43044"/>
        <pc:sldMkLst>
          <pc:docMk/>
          <pc:sldMk cId="2887651938" sldId="525"/>
        </pc:sldMkLst>
      </pc:sldChg>
      <pc:sldChg chg="addSp delSp modSp mod addAnim delAnim modAnim modNotesTx">
        <pc:chgData name="Minesh Patel" userId="a66d4990ec83ac90" providerId="LiveId" clId="{B97F8FE2-9461-4CFE-A336-39272FD5B119}" dt="2021-09-21T13:55:33.589" v="70950"/>
        <pc:sldMkLst>
          <pc:docMk/>
          <pc:sldMk cId="1057542308" sldId="526"/>
        </pc:sldMkLst>
        <pc:spChg chg="mod">
          <ac:chgData name="Minesh Patel" userId="a66d4990ec83ac90" providerId="LiveId" clId="{B97F8FE2-9461-4CFE-A336-39272FD5B119}" dt="2021-09-16T22:12:12.810" v="10995" actId="20577"/>
          <ac:spMkLst>
            <pc:docMk/>
            <pc:sldMk cId="1057542308" sldId="526"/>
            <ac:spMk id="2" creationId="{00000000-0000-0000-0000-000000000000}"/>
          </ac:spMkLst>
        </pc:spChg>
        <pc:spChg chg="del">
          <ac:chgData name="Minesh Patel" userId="a66d4990ec83ac90" providerId="LiveId" clId="{B97F8FE2-9461-4CFE-A336-39272FD5B119}" dt="2021-09-15T12:06:28.201" v="1358" actId="478"/>
          <ac:spMkLst>
            <pc:docMk/>
            <pc:sldMk cId="1057542308" sldId="526"/>
            <ac:spMk id="3" creationId="{C09A9C93-75C5-4C06-BC8D-CB9C436349F8}"/>
          </ac:spMkLst>
        </pc:spChg>
        <pc:spChg chg="add del mod">
          <ac:chgData name="Minesh Patel" userId="a66d4990ec83ac90" providerId="LiveId" clId="{B97F8FE2-9461-4CFE-A336-39272FD5B119}" dt="2021-09-21T10:20:34.997" v="44387" actId="1076"/>
          <ac:spMkLst>
            <pc:docMk/>
            <pc:sldMk cId="1057542308" sldId="526"/>
            <ac:spMk id="6" creationId="{6C61E60C-80FA-4E55-8D68-AE71C8A36D6A}"/>
          </ac:spMkLst>
        </pc:spChg>
        <pc:spChg chg="add mod ord topLvl">
          <ac:chgData name="Minesh Patel" userId="a66d4990ec83ac90" providerId="LiveId" clId="{B97F8FE2-9461-4CFE-A336-39272FD5B119}" dt="2021-09-21T10:20:40.163" v="44388" actId="164"/>
          <ac:spMkLst>
            <pc:docMk/>
            <pc:sldMk cId="1057542308" sldId="526"/>
            <ac:spMk id="22" creationId="{F507BC2D-31B6-420A-AEA1-A8364959AD26}"/>
          </ac:spMkLst>
        </pc:spChg>
        <pc:spChg chg="del">
          <ac:chgData name="Minesh Patel" userId="a66d4990ec83ac90" providerId="LiveId" clId="{B97F8FE2-9461-4CFE-A336-39272FD5B119}" dt="2021-09-15T12:06:30.875" v="1360" actId="478"/>
          <ac:spMkLst>
            <pc:docMk/>
            <pc:sldMk cId="1057542308" sldId="526"/>
            <ac:spMk id="25" creationId="{918ACD6B-792C-4982-9057-DE94CD4167D6}"/>
          </ac:spMkLst>
        </pc:spChg>
        <pc:spChg chg="add mod">
          <ac:chgData name="Minesh Patel" userId="a66d4990ec83ac90" providerId="LiveId" clId="{B97F8FE2-9461-4CFE-A336-39272FD5B119}" dt="2021-09-21T10:20:40.163" v="44388" actId="164"/>
          <ac:spMkLst>
            <pc:docMk/>
            <pc:sldMk cId="1057542308" sldId="526"/>
            <ac:spMk id="31" creationId="{EFCC86D8-D99D-4884-945F-F8AF2FACD185}"/>
          </ac:spMkLst>
        </pc:spChg>
        <pc:spChg chg="mod">
          <ac:chgData name="Minesh Patel" userId="a66d4990ec83ac90" providerId="LiveId" clId="{B97F8FE2-9461-4CFE-A336-39272FD5B119}" dt="2021-09-21T13:55:33.589" v="70950"/>
          <ac:spMkLst>
            <pc:docMk/>
            <pc:sldMk cId="1057542308" sldId="526"/>
            <ac:spMk id="33" creationId="{2CBBB43E-048F-48D9-B10E-B54ABD2720C7}"/>
          </ac:spMkLst>
        </pc:spChg>
        <pc:spChg chg="mod">
          <ac:chgData name="Minesh Patel" userId="a66d4990ec83ac90" providerId="LiveId" clId="{B97F8FE2-9461-4CFE-A336-39272FD5B119}" dt="2021-09-21T13:55:33.589" v="70950"/>
          <ac:spMkLst>
            <pc:docMk/>
            <pc:sldMk cId="1057542308" sldId="526"/>
            <ac:spMk id="35" creationId="{03EEBFBE-619B-4C41-BCEF-C16D66D92F0E}"/>
          </ac:spMkLst>
        </pc:spChg>
        <pc:spChg chg="mod">
          <ac:chgData name="Minesh Patel" userId="a66d4990ec83ac90" providerId="LiveId" clId="{B97F8FE2-9461-4CFE-A336-39272FD5B119}" dt="2021-09-21T13:55:33.589" v="70950"/>
          <ac:spMkLst>
            <pc:docMk/>
            <pc:sldMk cId="1057542308" sldId="526"/>
            <ac:spMk id="36" creationId="{BCBAF978-E4A2-481D-8DFA-05A519D8DC7A}"/>
          </ac:spMkLst>
        </pc:spChg>
        <pc:spChg chg="add del">
          <ac:chgData name="Minesh Patel" userId="a66d4990ec83ac90" providerId="LiveId" clId="{B97F8FE2-9461-4CFE-A336-39272FD5B119}" dt="2021-09-15T14:12:00.668" v="2273" actId="478"/>
          <ac:spMkLst>
            <pc:docMk/>
            <pc:sldMk cId="1057542308" sldId="526"/>
            <ac:spMk id="36" creationId="{F648E7CD-E92F-49BD-B393-8C4ACFF47ACB}"/>
          </ac:spMkLst>
        </pc:spChg>
        <pc:spChg chg="mod">
          <ac:chgData name="Minesh Patel" userId="a66d4990ec83ac90" providerId="LiveId" clId="{B97F8FE2-9461-4CFE-A336-39272FD5B119}" dt="2021-09-21T13:55:33.589" v="70950"/>
          <ac:spMkLst>
            <pc:docMk/>
            <pc:sldMk cId="1057542308" sldId="526"/>
            <ac:spMk id="37" creationId="{9CBA2477-3A1E-4A56-BFF9-88BDD6B467B1}"/>
          </ac:spMkLst>
        </pc:spChg>
        <pc:spChg chg="mod">
          <ac:chgData name="Minesh Patel" userId="a66d4990ec83ac90" providerId="LiveId" clId="{B97F8FE2-9461-4CFE-A336-39272FD5B119}" dt="2021-09-21T13:55:33.589" v="70950"/>
          <ac:spMkLst>
            <pc:docMk/>
            <pc:sldMk cId="1057542308" sldId="526"/>
            <ac:spMk id="38" creationId="{3DF6CE6B-FD88-4524-B2AA-6A39FC8041D2}"/>
          </ac:spMkLst>
        </pc:spChg>
        <pc:spChg chg="add del mod">
          <ac:chgData name="Minesh Patel" userId="a66d4990ec83ac90" providerId="LiveId" clId="{B97F8FE2-9461-4CFE-A336-39272FD5B119}" dt="2021-09-15T23:47:42.845" v="10228" actId="478"/>
          <ac:spMkLst>
            <pc:docMk/>
            <pc:sldMk cId="1057542308" sldId="526"/>
            <ac:spMk id="38" creationId="{89D7EAAA-D74A-4F7C-9833-CD3D5D1CCAF1}"/>
          </ac:spMkLst>
        </pc:spChg>
        <pc:spChg chg="add mod">
          <ac:chgData name="Minesh Patel" userId="a66d4990ec83ac90" providerId="LiveId" clId="{B97F8FE2-9461-4CFE-A336-39272FD5B119}" dt="2021-09-21T10:20:15.846" v="44382" actId="164"/>
          <ac:spMkLst>
            <pc:docMk/>
            <pc:sldMk cId="1057542308" sldId="526"/>
            <ac:spMk id="46" creationId="{7D4EB365-6CC2-4354-9147-593978045C59}"/>
          </ac:spMkLst>
        </pc:spChg>
        <pc:spChg chg="add mod">
          <ac:chgData name="Minesh Patel" userId="a66d4990ec83ac90" providerId="LiveId" clId="{B97F8FE2-9461-4CFE-A336-39272FD5B119}" dt="2021-09-15T12:10:22.681" v="1472" actId="164"/>
          <ac:spMkLst>
            <pc:docMk/>
            <pc:sldMk cId="1057542308" sldId="526"/>
            <ac:spMk id="48" creationId="{0D35715C-C9AF-4336-9A0D-3D4132698F76}"/>
          </ac:spMkLst>
        </pc:spChg>
        <pc:spChg chg="add mod">
          <ac:chgData name="Minesh Patel" userId="a66d4990ec83ac90" providerId="LiveId" clId="{B97F8FE2-9461-4CFE-A336-39272FD5B119}" dt="2021-09-21T10:20:40.163" v="44388" actId="164"/>
          <ac:spMkLst>
            <pc:docMk/>
            <pc:sldMk cId="1057542308" sldId="526"/>
            <ac:spMk id="52" creationId="{D02EB311-D178-472B-9C04-E18EF10E32E2}"/>
          </ac:spMkLst>
        </pc:spChg>
        <pc:spChg chg="add del mod">
          <ac:chgData name="Minesh Patel" userId="a66d4990ec83ac90" providerId="LiveId" clId="{B97F8FE2-9461-4CFE-A336-39272FD5B119}" dt="2021-09-15T12:12:55.296" v="1502" actId="478"/>
          <ac:spMkLst>
            <pc:docMk/>
            <pc:sldMk cId="1057542308" sldId="526"/>
            <ac:spMk id="53" creationId="{CEF70FB0-BAAD-4105-BAE0-B2B30427CDB7}"/>
          </ac:spMkLst>
        </pc:spChg>
        <pc:spChg chg="add mod">
          <ac:chgData name="Minesh Patel" userId="a66d4990ec83ac90" providerId="LiveId" clId="{B97F8FE2-9461-4CFE-A336-39272FD5B119}" dt="2021-09-21T10:20:40.163" v="44388" actId="164"/>
          <ac:spMkLst>
            <pc:docMk/>
            <pc:sldMk cId="1057542308" sldId="526"/>
            <ac:spMk id="54" creationId="{D9E0E08E-9588-4EC2-BBA5-AA95657D4A66}"/>
          </ac:spMkLst>
        </pc:spChg>
        <pc:spChg chg="add mod">
          <ac:chgData name="Minesh Patel" userId="a66d4990ec83ac90" providerId="LiveId" clId="{B97F8FE2-9461-4CFE-A336-39272FD5B119}" dt="2021-09-21T10:20:49.072" v="44390" actId="164"/>
          <ac:spMkLst>
            <pc:docMk/>
            <pc:sldMk cId="1057542308" sldId="526"/>
            <ac:spMk id="56" creationId="{0489B302-2E2A-48C5-870B-1E7F1B2D861E}"/>
          </ac:spMkLst>
        </pc:spChg>
        <pc:spChg chg="add mod">
          <ac:chgData name="Minesh Patel" userId="a66d4990ec83ac90" providerId="LiveId" clId="{B97F8FE2-9461-4CFE-A336-39272FD5B119}" dt="2021-09-21T10:20:49.072" v="44390" actId="164"/>
          <ac:spMkLst>
            <pc:docMk/>
            <pc:sldMk cId="1057542308" sldId="526"/>
            <ac:spMk id="57" creationId="{21AD46EB-04DA-4582-9442-39E8F6587114}"/>
          </ac:spMkLst>
        </pc:spChg>
        <pc:spChg chg="add mod">
          <ac:chgData name="Minesh Patel" userId="a66d4990ec83ac90" providerId="LiveId" clId="{B97F8FE2-9461-4CFE-A336-39272FD5B119}" dt="2021-09-21T10:20:25.058" v="44384" actId="164"/>
          <ac:spMkLst>
            <pc:docMk/>
            <pc:sldMk cId="1057542308" sldId="526"/>
            <ac:spMk id="58" creationId="{2B33837C-95B5-4DD9-BA02-5BB5832807EA}"/>
          </ac:spMkLst>
        </pc:spChg>
        <pc:spChg chg="add del mod topLvl">
          <ac:chgData name="Minesh Patel" userId="a66d4990ec83ac90" providerId="LiveId" clId="{B97F8FE2-9461-4CFE-A336-39272FD5B119}" dt="2021-09-15T12:17:54.602" v="1595" actId="478"/>
          <ac:spMkLst>
            <pc:docMk/>
            <pc:sldMk cId="1057542308" sldId="526"/>
            <ac:spMk id="59" creationId="{8D5AF343-CBDE-4F69-B220-33F365F898C5}"/>
          </ac:spMkLst>
        </pc:spChg>
        <pc:spChg chg="add mod topLvl">
          <ac:chgData name="Minesh Patel" userId="a66d4990ec83ac90" providerId="LiveId" clId="{B97F8FE2-9461-4CFE-A336-39272FD5B119}" dt="2021-09-21T10:20:25.058" v="44384" actId="164"/>
          <ac:spMkLst>
            <pc:docMk/>
            <pc:sldMk cId="1057542308" sldId="526"/>
            <ac:spMk id="76" creationId="{B1B0C3C1-237B-40A0-8D91-E5701699F86B}"/>
          </ac:spMkLst>
        </pc:spChg>
        <pc:spChg chg="add mod ord topLvl">
          <ac:chgData name="Minesh Patel" userId="a66d4990ec83ac90" providerId="LiveId" clId="{B97F8FE2-9461-4CFE-A336-39272FD5B119}" dt="2021-09-21T10:20:49.072" v="44390" actId="164"/>
          <ac:spMkLst>
            <pc:docMk/>
            <pc:sldMk cId="1057542308" sldId="526"/>
            <ac:spMk id="77" creationId="{A32808F6-31B8-4D7C-8ED6-BF159AF54DD7}"/>
          </ac:spMkLst>
        </pc:spChg>
        <pc:spChg chg="add mod">
          <ac:chgData name="Minesh Patel" userId="a66d4990ec83ac90" providerId="LiveId" clId="{B97F8FE2-9461-4CFE-A336-39272FD5B119}" dt="2021-09-21T10:20:49.072" v="44390" actId="164"/>
          <ac:spMkLst>
            <pc:docMk/>
            <pc:sldMk cId="1057542308" sldId="526"/>
            <ac:spMk id="78" creationId="{3040BFEC-00E3-4351-8220-C0A35D56722F}"/>
          </ac:spMkLst>
        </pc:spChg>
        <pc:spChg chg="add mod ord topLvl">
          <ac:chgData name="Minesh Patel" userId="a66d4990ec83ac90" providerId="LiveId" clId="{B97F8FE2-9461-4CFE-A336-39272FD5B119}" dt="2021-09-21T10:20:25.058" v="44384" actId="164"/>
          <ac:spMkLst>
            <pc:docMk/>
            <pc:sldMk cId="1057542308" sldId="526"/>
            <ac:spMk id="81" creationId="{51BFA264-B7B8-4432-B71E-01535B641AB2}"/>
          </ac:spMkLst>
        </pc:spChg>
        <pc:spChg chg="del">
          <ac:chgData name="Minesh Patel" userId="a66d4990ec83ac90" providerId="LiveId" clId="{B97F8FE2-9461-4CFE-A336-39272FD5B119}" dt="2021-09-15T12:10:24.248" v="1473" actId="478"/>
          <ac:spMkLst>
            <pc:docMk/>
            <pc:sldMk cId="1057542308" sldId="526"/>
            <ac:spMk id="82" creationId="{6A86FB20-2079-4472-B35D-A854BA813463}"/>
          </ac:spMkLst>
        </pc:spChg>
        <pc:grpChg chg="add mod">
          <ac:chgData name="Minesh Patel" userId="a66d4990ec83ac90" providerId="LiveId" clId="{B97F8FE2-9461-4CFE-A336-39272FD5B119}" dt="2021-09-21T10:20:15.846" v="44382" actId="164"/>
          <ac:grpSpMkLst>
            <pc:docMk/>
            <pc:sldMk cId="1057542308" sldId="526"/>
            <ac:grpSpMk id="3" creationId="{38D0AF2D-B8B0-4C40-A563-8E963650A6BD}"/>
          </ac:grpSpMkLst>
        </pc:grpChg>
        <pc:grpChg chg="add mod">
          <ac:chgData name="Minesh Patel" userId="a66d4990ec83ac90" providerId="LiveId" clId="{B97F8FE2-9461-4CFE-A336-39272FD5B119}" dt="2021-09-21T10:20:25.058" v="44384" actId="164"/>
          <ac:grpSpMkLst>
            <pc:docMk/>
            <pc:sldMk cId="1057542308" sldId="526"/>
            <ac:grpSpMk id="5" creationId="{8926474D-63B3-44D4-BAA4-07853BEF0BA2}"/>
          </ac:grpSpMkLst>
        </pc:grpChg>
        <pc:grpChg chg="add mod">
          <ac:chgData name="Minesh Patel" userId="a66d4990ec83ac90" providerId="LiveId" clId="{B97F8FE2-9461-4CFE-A336-39272FD5B119}" dt="2021-09-21T10:20:40.163" v="44388" actId="164"/>
          <ac:grpSpMkLst>
            <pc:docMk/>
            <pc:sldMk cId="1057542308" sldId="526"/>
            <ac:grpSpMk id="7" creationId="{A1E50080-6247-4C13-8EC5-A514825B878F}"/>
          </ac:grpSpMkLst>
        </pc:grpChg>
        <pc:grpChg chg="add mod">
          <ac:chgData name="Minesh Patel" userId="a66d4990ec83ac90" providerId="LiveId" clId="{B97F8FE2-9461-4CFE-A336-39272FD5B119}" dt="2021-09-21T10:20:49.072" v="44390" actId="164"/>
          <ac:grpSpMkLst>
            <pc:docMk/>
            <pc:sldMk cId="1057542308" sldId="526"/>
            <ac:grpSpMk id="8" creationId="{614259BF-8C45-49B1-A434-B2845D7BBFE3}"/>
          </ac:grpSpMkLst>
        </pc:grpChg>
        <pc:grpChg chg="del">
          <ac:chgData name="Minesh Patel" userId="a66d4990ec83ac90" providerId="LiveId" clId="{B97F8FE2-9461-4CFE-A336-39272FD5B119}" dt="2021-09-15T12:06:28.201" v="1358" actId="478"/>
          <ac:grpSpMkLst>
            <pc:docMk/>
            <pc:sldMk cId="1057542308" sldId="526"/>
            <ac:grpSpMk id="14" creationId="{F7E39AF9-8389-4318-827C-B18A1732BF4C}"/>
          </ac:grpSpMkLst>
        </pc:grpChg>
        <pc:grpChg chg="add del mod">
          <ac:chgData name="Minesh Patel" userId="a66d4990ec83ac90" providerId="LiveId" clId="{B97F8FE2-9461-4CFE-A336-39272FD5B119}" dt="2021-09-15T12:24:27.497" v="1703" actId="478"/>
          <ac:grpSpMkLst>
            <pc:docMk/>
            <pc:sldMk cId="1057542308" sldId="526"/>
            <ac:grpSpMk id="21" creationId="{D6C21E43-B72F-41C7-B445-0CDA1C421584}"/>
          </ac:grpSpMkLst>
        </pc:grpChg>
        <pc:grpChg chg="del">
          <ac:chgData name="Minesh Patel" userId="a66d4990ec83ac90" providerId="LiveId" clId="{B97F8FE2-9461-4CFE-A336-39272FD5B119}" dt="2021-09-21T13:55:33.276" v="70949" actId="478"/>
          <ac:grpSpMkLst>
            <pc:docMk/>
            <pc:sldMk cId="1057542308" sldId="526"/>
            <ac:grpSpMk id="24" creationId="{389D32EF-AEFD-493E-B19E-CFDED603C111}"/>
          </ac:grpSpMkLst>
        </pc:grpChg>
        <pc:grpChg chg="add mod">
          <ac:chgData name="Minesh Patel" userId="a66d4990ec83ac90" providerId="LiveId" clId="{B97F8FE2-9461-4CFE-A336-39272FD5B119}" dt="2021-09-21T13:55:33.589" v="70950"/>
          <ac:grpSpMkLst>
            <pc:docMk/>
            <pc:sldMk cId="1057542308" sldId="526"/>
            <ac:grpSpMk id="32" creationId="{B78A1A58-8FD8-4207-9F2F-BA61D65D0C9A}"/>
          </ac:grpSpMkLst>
        </pc:grpChg>
        <pc:grpChg chg="add del mod">
          <ac:chgData name="Minesh Patel" userId="a66d4990ec83ac90" providerId="LiveId" clId="{B97F8FE2-9461-4CFE-A336-39272FD5B119}" dt="2021-09-15T12:17:54.602" v="1595" actId="478"/>
          <ac:grpSpMkLst>
            <pc:docMk/>
            <pc:sldMk cId="1057542308" sldId="526"/>
            <ac:grpSpMk id="32" creationId="{F23D55D6-5641-4576-A182-C5146A628118}"/>
          </ac:grpSpMkLst>
        </pc:grpChg>
        <pc:grpChg chg="add del mod">
          <ac:chgData name="Minesh Patel" userId="a66d4990ec83ac90" providerId="LiveId" clId="{B97F8FE2-9461-4CFE-A336-39272FD5B119}" dt="2021-09-15T12:25:33.980" v="1718" actId="165"/>
          <ac:grpSpMkLst>
            <pc:docMk/>
            <pc:sldMk cId="1057542308" sldId="526"/>
            <ac:grpSpMk id="35" creationId="{4FF25575-F621-4C33-B8D3-FF458C8D6272}"/>
          </ac:grpSpMkLst>
        </pc:grpChg>
        <pc:picChg chg="add mod">
          <ac:chgData name="Minesh Patel" userId="a66d4990ec83ac90" providerId="LiveId" clId="{B97F8FE2-9461-4CFE-A336-39272FD5B119}" dt="2021-09-15T12:10:22.681" v="1472" actId="164"/>
          <ac:picMkLst>
            <pc:docMk/>
            <pc:sldMk cId="1057542308" sldId="526"/>
            <ac:picMk id="19" creationId="{321F359A-6AB5-45EC-9110-41326E756E4D}"/>
          </ac:picMkLst>
        </pc:picChg>
        <pc:picChg chg="add mod ord">
          <ac:chgData name="Minesh Patel" userId="a66d4990ec83ac90" providerId="LiveId" clId="{B97F8FE2-9461-4CFE-A336-39272FD5B119}" dt="2021-09-21T10:20:15.846" v="44382" actId="164"/>
          <ac:picMkLst>
            <pc:docMk/>
            <pc:sldMk cId="1057542308" sldId="526"/>
            <ac:picMk id="34" creationId="{694B9607-188E-480B-B271-76290C63B1BB}"/>
          </ac:picMkLst>
        </pc:picChg>
        <pc:cxnChg chg="mod">
          <ac:chgData name="Minesh Patel" userId="a66d4990ec83ac90" providerId="LiveId" clId="{B97F8FE2-9461-4CFE-A336-39272FD5B119}" dt="2021-09-15T12:06:28.201" v="1358" actId="478"/>
          <ac:cxnSpMkLst>
            <pc:docMk/>
            <pc:sldMk cId="1057542308" sldId="526"/>
            <ac:cxnSpMk id="11" creationId="{AFF659BA-0513-48CA-804D-350C848E56BE}"/>
          </ac:cxnSpMkLst>
        </pc:cxnChg>
        <pc:cxnChg chg="del mod">
          <ac:chgData name="Minesh Patel" userId="a66d4990ec83ac90" providerId="LiveId" clId="{B97F8FE2-9461-4CFE-A336-39272FD5B119}" dt="2021-09-15T12:06:29.919" v="1359" actId="478"/>
          <ac:cxnSpMkLst>
            <pc:docMk/>
            <pc:sldMk cId="1057542308" sldId="526"/>
            <ac:cxnSpMk id="12" creationId="{D08484B7-2BA5-44C4-92FE-614CF3891961}"/>
          </ac:cxnSpMkLst>
        </pc:cxnChg>
      </pc:sldChg>
      <pc:sldChg chg="addSp delSp modSp mod modNotesTx">
        <pc:chgData name="Minesh Patel" userId="a66d4990ec83ac90" providerId="LiveId" clId="{B97F8FE2-9461-4CFE-A336-39272FD5B119}" dt="2021-09-21T13:56:20.907" v="70981"/>
        <pc:sldMkLst>
          <pc:docMk/>
          <pc:sldMk cId="1533604747" sldId="527"/>
        </pc:sldMkLst>
        <pc:spChg chg="mod">
          <ac:chgData name="Minesh Patel" userId="a66d4990ec83ac90" providerId="LiveId" clId="{B97F8FE2-9461-4CFE-A336-39272FD5B119}" dt="2021-09-21T11:00:45.019" v="50843" actId="20577"/>
          <ac:spMkLst>
            <pc:docMk/>
            <pc:sldMk cId="1533604747" sldId="527"/>
            <ac:spMk id="15" creationId="{3F6488B4-7FAE-434E-823C-BBD1C18EABAA}"/>
          </ac:spMkLst>
        </pc:spChg>
        <pc:spChg chg="mod">
          <ac:chgData name="Minesh Patel" userId="a66d4990ec83ac90" providerId="LiveId" clId="{B97F8FE2-9461-4CFE-A336-39272FD5B119}" dt="2021-09-21T11:01:38.495" v="51058" actId="20577"/>
          <ac:spMkLst>
            <pc:docMk/>
            <pc:sldMk cId="1533604747" sldId="527"/>
            <ac:spMk id="21" creationId="{B5DB4DDD-F7A7-458A-8C08-06F5A6E40276}"/>
          </ac:spMkLst>
        </pc:spChg>
        <pc:spChg chg="mod">
          <ac:chgData name="Minesh Patel" userId="a66d4990ec83ac90" providerId="LiveId" clId="{B97F8FE2-9461-4CFE-A336-39272FD5B119}" dt="2021-09-15T22:26:32.569" v="8106" actId="404"/>
          <ac:spMkLst>
            <pc:docMk/>
            <pc:sldMk cId="1533604747" sldId="527"/>
            <ac:spMk id="24" creationId="{AA578A04-17BF-498C-BAB7-2700ABA876C0}"/>
          </ac:spMkLst>
        </pc:spChg>
        <pc:spChg chg="mod">
          <ac:chgData name="Minesh Patel" userId="a66d4990ec83ac90" providerId="LiveId" clId="{B97F8FE2-9461-4CFE-A336-39272FD5B119}" dt="2021-09-15T22:26:37.164" v="8107" actId="403"/>
          <ac:spMkLst>
            <pc:docMk/>
            <pc:sldMk cId="1533604747" sldId="527"/>
            <ac:spMk id="25" creationId="{A16EA43B-652F-4092-903F-CA042312BF91}"/>
          </ac:spMkLst>
        </pc:spChg>
        <pc:spChg chg="mod">
          <ac:chgData name="Minesh Patel" userId="a66d4990ec83ac90" providerId="LiveId" clId="{B97F8FE2-9461-4CFE-A336-39272FD5B119}" dt="2021-09-19T14:12:12.260" v="17195" actId="20577"/>
          <ac:spMkLst>
            <pc:docMk/>
            <pc:sldMk cId="1533604747" sldId="527"/>
            <ac:spMk id="26" creationId="{844421FE-BA0C-4AC4-A8FD-CE4053416571}"/>
          </ac:spMkLst>
        </pc:spChg>
        <pc:spChg chg="mod">
          <ac:chgData name="Minesh Patel" userId="a66d4990ec83ac90" providerId="LiveId" clId="{B97F8FE2-9461-4CFE-A336-39272FD5B119}" dt="2021-09-21T13:56:20.907" v="70981"/>
          <ac:spMkLst>
            <pc:docMk/>
            <pc:sldMk cId="1533604747" sldId="527"/>
            <ac:spMk id="32" creationId="{876DE641-D8E2-40A1-B539-B8A6047BFCD1}"/>
          </ac:spMkLst>
        </pc:spChg>
        <pc:spChg chg="mod">
          <ac:chgData name="Minesh Patel" userId="a66d4990ec83ac90" providerId="LiveId" clId="{B97F8FE2-9461-4CFE-A336-39272FD5B119}" dt="2021-09-21T13:56:20.907" v="70981"/>
          <ac:spMkLst>
            <pc:docMk/>
            <pc:sldMk cId="1533604747" sldId="527"/>
            <ac:spMk id="33" creationId="{E8F7637A-F891-440B-AD2C-813731761288}"/>
          </ac:spMkLst>
        </pc:spChg>
        <pc:spChg chg="mod">
          <ac:chgData name="Minesh Patel" userId="a66d4990ec83ac90" providerId="LiveId" clId="{B97F8FE2-9461-4CFE-A336-39272FD5B119}" dt="2021-09-21T13:56:20.907" v="70981"/>
          <ac:spMkLst>
            <pc:docMk/>
            <pc:sldMk cId="1533604747" sldId="527"/>
            <ac:spMk id="34" creationId="{37CD1E47-EFE5-4E8D-A782-CFC757E806EE}"/>
          </ac:spMkLst>
        </pc:spChg>
        <pc:spChg chg="mod">
          <ac:chgData name="Minesh Patel" userId="a66d4990ec83ac90" providerId="LiveId" clId="{B97F8FE2-9461-4CFE-A336-39272FD5B119}" dt="2021-09-21T13:56:20.907" v="70981"/>
          <ac:spMkLst>
            <pc:docMk/>
            <pc:sldMk cId="1533604747" sldId="527"/>
            <ac:spMk id="35" creationId="{2267B79B-FBDE-46FB-9D4E-DD7BDEC66133}"/>
          </ac:spMkLst>
        </pc:spChg>
        <pc:spChg chg="mod">
          <ac:chgData name="Minesh Patel" userId="a66d4990ec83ac90" providerId="LiveId" clId="{B97F8FE2-9461-4CFE-A336-39272FD5B119}" dt="2021-09-21T13:56:20.907" v="70981"/>
          <ac:spMkLst>
            <pc:docMk/>
            <pc:sldMk cId="1533604747" sldId="527"/>
            <ac:spMk id="36" creationId="{8C63B97C-C167-4E6F-8D78-0848026C1DD2}"/>
          </ac:spMkLst>
        </pc:spChg>
        <pc:grpChg chg="del">
          <ac:chgData name="Minesh Patel" userId="a66d4990ec83ac90" providerId="LiveId" clId="{B97F8FE2-9461-4CFE-A336-39272FD5B119}" dt="2021-09-21T13:56:20.569" v="70980" actId="478"/>
          <ac:grpSpMkLst>
            <pc:docMk/>
            <pc:sldMk cId="1533604747" sldId="527"/>
            <ac:grpSpMk id="20" creationId="{FD9B8802-06FF-4942-B71F-A29B15FD20E1}"/>
          </ac:grpSpMkLst>
        </pc:grpChg>
        <pc:grpChg chg="add mod">
          <ac:chgData name="Minesh Patel" userId="a66d4990ec83ac90" providerId="LiveId" clId="{B97F8FE2-9461-4CFE-A336-39272FD5B119}" dt="2021-09-21T13:56:20.907" v="70981"/>
          <ac:grpSpMkLst>
            <pc:docMk/>
            <pc:sldMk cId="1533604747" sldId="527"/>
            <ac:grpSpMk id="31" creationId="{CFC874DE-4258-4645-A839-7AC7E5958305}"/>
          </ac:grpSpMkLst>
        </pc:grpChg>
      </pc:sldChg>
      <pc:sldChg chg="addSp delSp modSp mod delAnim modAnim modNotesTx">
        <pc:chgData name="Minesh Patel" userId="a66d4990ec83ac90" providerId="LiveId" clId="{B97F8FE2-9461-4CFE-A336-39272FD5B119}" dt="2021-09-21T13:56:52.415" v="70998"/>
        <pc:sldMkLst>
          <pc:docMk/>
          <pc:sldMk cId="167103795" sldId="528"/>
        </pc:sldMkLst>
        <pc:spChg chg="mod">
          <ac:chgData name="Minesh Patel" userId="a66d4990ec83ac90" providerId="LiveId" clId="{B97F8FE2-9461-4CFE-A336-39272FD5B119}" dt="2021-09-17T23:05:25.281" v="14254" actId="20577"/>
          <ac:spMkLst>
            <pc:docMk/>
            <pc:sldMk cId="167103795" sldId="528"/>
            <ac:spMk id="2" creationId="{00000000-0000-0000-0000-000000000000}"/>
          </ac:spMkLst>
        </pc:spChg>
        <pc:spChg chg="del">
          <ac:chgData name="Minesh Patel" userId="a66d4990ec83ac90" providerId="LiveId" clId="{B97F8FE2-9461-4CFE-A336-39272FD5B119}" dt="2021-09-15T23:52:05.155" v="10404" actId="478"/>
          <ac:spMkLst>
            <pc:docMk/>
            <pc:sldMk cId="167103795" sldId="528"/>
            <ac:spMk id="5" creationId="{0DFA412E-4B17-47A5-8CCA-A112CBB8BC5F}"/>
          </ac:spMkLst>
        </pc:spChg>
        <pc:spChg chg="add del mod">
          <ac:chgData name="Minesh Patel" userId="a66d4990ec83ac90" providerId="LiveId" clId="{B97F8FE2-9461-4CFE-A336-39272FD5B119}" dt="2021-09-17T23:24:02.291" v="14579" actId="478"/>
          <ac:spMkLst>
            <pc:docMk/>
            <pc:sldMk cId="167103795" sldId="528"/>
            <ac:spMk id="6" creationId="{D4BFE4C6-DE01-4710-BDBE-C6698FE2366E}"/>
          </ac:spMkLst>
        </pc:spChg>
        <pc:spChg chg="add del mod">
          <ac:chgData name="Minesh Patel" userId="a66d4990ec83ac90" providerId="LiveId" clId="{B97F8FE2-9461-4CFE-A336-39272FD5B119}" dt="2021-09-17T23:24:04.922" v="14582" actId="478"/>
          <ac:spMkLst>
            <pc:docMk/>
            <pc:sldMk cId="167103795" sldId="528"/>
            <ac:spMk id="8" creationId="{670B2EF6-F3A1-474B-940C-213ABD9D8D1F}"/>
          </ac:spMkLst>
        </pc:spChg>
        <pc:spChg chg="del mod">
          <ac:chgData name="Minesh Patel" userId="a66d4990ec83ac90" providerId="LiveId" clId="{B97F8FE2-9461-4CFE-A336-39272FD5B119}" dt="2021-09-17T23:24:02.291" v="14579" actId="478"/>
          <ac:spMkLst>
            <pc:docMk/>
            <pc:sldMk cId="167103795" sldId="528"/>
            <ac:spMk id="12" creationId="{4335029F-3FF5-4EB8-B3C6-08B4DDB40B47}"/>
          </ac:spMkLst>
        </pc:spChg>
        <pc:spChg chg="add del">
          <ac:chgData name="Minesh Patel" userId="a66d4990ec83ac90" providerId="LiveId" clId="{B97F8FE2-9461-4CFE-A336-39272FD5B119}" dt="2021-09-17T22:55:37.826" v="13812" actId="22"/>
          <ac:spMkLst>
            <pc:docMk/>
            <pc:sldMk cId="167103795" sldId="528"/>
            <ac:spMk id="13" creationId="{8DF7A434-98E4-4F11-B604-E3823AC36002}"/>
          </ac:spMkLst>
        </pc:spChg>
        <pc:spChg chg="add del mod">
          <ac:chgData name="Minesh Patel" userId="a66d4990ec83ac90" providerId="LiveId" clId="{B97F8FE2-9461-4CFE-A336-39272FD5B119}" dt="2021-09-17T23:01:32.819" v="14185" actId="478"/>
          <ac:spMkLst>
            <pc:docMk/>
            <pc:sldMk cId="167103795" sldId="528"/>
            <ac:spMk id="14" creationId="{3A369379-2B19-48EC-860E-5327AFBEA6B7}"/>
          </ac:spMkLst>
        </pc:spChg>
        <pc:spChg chg="add mod">
          <ac:chgData name="Minesh Patel" userId="a66d4990ec83ac90" providerId="LiveId" clId="{B97F8FE2-9461-4CFE-A336-39272FD5B119}" dt="2021-09-21T11:23:06.221" v="54308" actId="164"/>
          <ac:spMkLst>
            <pc:docMk/>
            <pc:sldMk cId="167103795" sldId="528"/>
            <ac:spMk id="15" creationId="{873F5792-B6AC-4ECC-8710-315BBB0DA696}"/>
          </ac:spMkLst>
        </pc:spChg>
        <pc:spChg chg="add del mod">
          <ac:chgData name="Minesh Patel" userId="a66d4990ec83ac90" providerId="LiveId" clId="{B97F8FE2-9461-4CFE-A336-39272FD5B119}" dt="2021-09-17T23:24:02.291" v="14579" actId="478"/>
          <ac:spMkLst>
            <pc:docMk/>
            <pc:sldMk cId="167103795" sldId="528"/>
            <ac:spMk id="16" creationId="{5746D5A1-3F69-49E8-9D2B-7EC2F4429D7C}"/>
          </ac:spMkLst>
        </pc:spChg>
        <pc:spChg chg="add del mod">
          <ac:chgData name="Minesh Patel" userId="a66d4990ec83ac90" providerId="LiveId" clId="{B97F8FE2-9461-4CFE-A336-39272FD5B119}" dt="2021-09-17T23:01:32.819" v="14185" actId="478"/>
          <ac:spMkLst>
            <pc:docMk/>
            <pc:sldMk cId="167103795" sldId="528"/>
            <ac:spMk id="17" creationId="{ABEB40AC-075B-4B3F-AAA9-F5A744C1D2E8}"/>
          </ac:spMkLst>
        </pc:spChg>
        <pc:spChg chg="add del mod">
          <ac:chgData name="Minesh Patel" userId="a66d4990ec83ac90" providerId="LiveId" clId="{B97F8FE2-9461-4CFE-A336-39272FD5B119}" dt="2021-09-17T23:01:32.819" v="14185" actId="478"/>
          <ac:spMkLst>
            <pc:docMk/>
            <pc:sldMk cId="167103795" sldId="528"/>
            <ac:spMk id="18" creationId="{9C80F69A-FB97-4A10-8B09-8C41A49FB7F4}"/>
          </ac:spMkLst>
        </pc:spChg>
        <pc:spChg chg="add del mod">
          <ac:chgData name="Minesh Patel" userId="a66d4990ec83ac90" providerId="LiveId" clId="{B97F8FE2-9461-4CFE-A336-39272FD5B119}" dt="2021-09-17T23:01:32.819" v="14185" actId="478"/>
          <ac:spMkLst>
            <pc:docMk/>
            <pc:sldMk cId="167103795" sldId="528"/>
            <ac:spMk id="19" creationId="{9B2126BE-4A17-4F0E-9B98-311A6D2C870B}"/>
          </ac:spMkLst>
        </pc:spChg>
        <pc:spChg chg="add mod">
          <ac:chgData name="Minesh Patel" userId="a66d4990ec83ac90" providerId="LiveId" clId="{B97F8FE2-9461-4CFE-A336-39272FD5B119}" dt="2021-09-21T11:22:09.005" v="54303" actId="1076"/>
          <ac:spMkLst>
            <pc:docMk/>
            <pc:sldMk cId="167103795" sldId="528"/>
            <ac:spMk id="20" creationId="{8777CDD7-B0AB-498C-88A6-7008E952EFE0}"/>
          </ac:spMkLst>
        </pc:spChg>
        <pc:spChg chg="mod">
          <ac:chgData name="Minesh Patel" userId="a66d4990ec83ac90" providerId="LiveId" clId="{B97F8FE2-9461-4CFE-A336-39272FD5B119}" dt="2021-09-17T23:24:02.507" v="14580"/>
          <ac:spMkLst>
            <pc:docMk/>
            <pc:sldMk cId="167103795" sldId="528"/>
            <ac:spMk id="26" creationId="{4390B130-E347-48EB-BF80-E16C75588689}"/>
          </ac:spMkLst>
        </pc:spChg>
        <pc:spChg chg="mod">
          <ac:chgData name="Minesh Patel" userId="a66d4990ec83ac90" providerId="LiveId" clId="{B97F8FE2-9461-4CFE-A336-39272FD5B119}" dt="2021-09-17T23:24:02.507" v="14580"/>
          <ac:spMkLst>
            <pc:docMk/>
            <pc:sldMk cId="167103795" sldId="528"/>
            <ac:spMk id="27" creationId="{3DB9D886-A014-47B5-92A3-90CB1770BE2A}"/>
          </ac:spMkLst>
        </pc:spChg>
        <pc:spChg chg="mod">
          <ac:chgData name="Minesh Patel" userId="a66d4990ec83ac90" providerId="LiveId" clId="{B97F8FE2-9461-4CFE-A336-39272FD5B119}" dt="2021-09-17T23:24:02.507" v="14580"/>
          <ac:spMkLst>
            <pc:docMk/>
            <pc:sldMk cId="167103795" sldId="528"/>
            <ac:spMk id="28" creationId="{92A4674C-9E69-4829-97CB-5D9C7385F095}"/>
          </ac:spMkLst>
        </pc:spChg>
        <pc:spChg chg="mod">
          <ac:chgData name="Minesh Patel" userId="a66d4990ec83ac90" providerId="LiveId" clId="{B97F8FE2-9461-4CFE-A336-39272FD5B119}" dt="2021-09-17T23:24:02.507" v="14580"/>
          <ac:spMkLst>
            <pc:docMk/>
            <pc:sldMk cId="167103795" sldId="528"/>
            <ac:spMk id="29" creationId="{FE4BFEC7-62B1-49CB-B3E7-2B776C236A68}"/>
          </ac:spMkLst>
        </pc:spChg>
        <pc:spChg chg="add del mod">
          <ac:chgData name="Minesh Patel" userId="a66d4990ec83ac90" providerId="LiveId" clId="{B97F8FE2-9461-4CFE-A336-39272FD5B119}" dt="2021-09-17T23:24:03.253" v="14581"/>
          <ac:spMkLst>
            <pc:docMk/>
            <pc:sldMk cId="167103795" sldId="528"/>
            <ac:spMk id="30" creationId="{EEF26EEB-5EC3-4A20-B3BD-33C550320216}"/>
          </ac:spMkLst>
        </pc:spChg>
        <pc:spChg chg="mod">
          <ac:chgData name="Minesh Patel" userId="a66d4990ec83ac90" providerId="LiveId" clId="{B97F8FE2-9461-4CFE-A336-39272FD5B119}" dt="2021-09-17T23:24:02.507" v="14580"/>
          <ac:spMkLst>
            <pc:docMk/>
            <pc:sldMk cId="167103795" sldId="528"/>
            <ac:spMk id="38" creationId="{C9490C46-4966-4D87-B8A4-E0566572F4DC}"/>
          </ac:spMkLst>
        </pc:spChg>
        <pc:spChg chg="add del mod">
          <ac:chgData name="Minesh Patel" userId="a66d4990ec83ac90" providerId="LiveId" clId="{B97F8FE2-9461-4CFE-A336-39272FD5B119}" dt="2021-09-15T23:51:23.573" v="10341"/>
          <ac:spMkLst>
            <pc:docMk/>
            <pc:sldMk cId="167103795" sldId="528"/>
            <ac:spMk id="40" creationId="{DC15E0FF-E4B6-45DF-9ABF-0C4C8C07CE12}"/>
          </ac:spMkLst>
        </pc:spChg>
        <pc:spChg chg="mod">
          <ac:chgData name="Minesh Patel" userId="a66d4990ec83ac90" providerId="LiveId" clId="{B97F8FE2-9461-4CFE-A336-39272FD5B119}" dt="2021-09-17T23:24:02.507" v="14580"/>
          <ac:spMkLst>
            <pc:docMk/>
            <pc:sldMk cId="167103795" sldId="528"/>
            <ac:spMk id="42" creationId="{028A0C84-C8C7-4BB6-AFE6-7954CB12AC5F}"/>
          </ac:spMkLst>
        </pc:spChg>
        <pc:spChg chg="add del mod">
          <ac:chgData name="Minesh Patel" userId="a66d4990ec83ac90" providerId="LiveId" clId="{B97F8FE2-9461-4CFE-A336-39272FD5B119}" dt="2021-09-15T23:51:23.573" v="10341"/>
          <ac:spMkLst>
            <pc:docMk/>
            <pc:sldMk cId="167103795" sldId="528"/>
            <ac:spMk id="42" creationId="{DA5E2517-8D8A-4EB1-88E0-82F7A26589B9}"/>
          </ac:spMkLst>
        </pc:spChg>
        <pc:spChg chg="mod">
          <ac:chgData name="Minesh Patel" userId="a66d4990ec83ac90" providerId="LiveId" clId="{B97F8FE2-9461-4CFE-A336-39272FD5B119}" dt="2021-09-17T23:24:02.507" v="14580"/>
          <ac:spMkLst>
            <pc:docMk/>
            <pc:sldMk cId="167103795" sldId="528"/>
            <ac:spMk id="43" creationId="{12E675BA-69C7-4038-90A1-B7E9390D01BC}"/>
          </ac:spMkLst>
        </pc:spChg>
        <pc:spChg chg="add del mod">
          <ac:chgData name="Minesh Patel" userId="a66d4990ec83ac90" providerId="LiveId" clId="{B97F8FE2-9461-4CFE-A336-39272FD5B119}" dt="2021-09-15T23:51:23.573" v="10341"/>
          <ac:spMkLst>
            <pc:docMk/>
            <pc:sldMk cId="167103795" sldId="528"/>
            <ac:spMk id="43" creationId="{1AC6E291-621E-45F0-8351-707D668C7D29}"/>
          </ac:spMkLst>
        </pc:spChg>
        <pc:spChg chg="mod">
          <ac:chgData name="Minesh Patel" userId="a66d4990ec83ac90" providerId="LiveId" clId="{B97F8FE2-9461-4CFE-A336-39272FD5B119}" dt="2021-09-21T13:56:52.415" v="70998"/>
          <ac:spMkLst>
            <pc:docMk/>
            <pc:sldMk cId="167103795" sldId="528"/>
            <ac:spMk id="44" creationId="{3EBB8D32-3F06-43E1-8DB4-17945A4EB677}"/>
          </ac:spMkLst>
        </pc:spChg>
        <pc:spChg chg="mod">
          <ac:chgData name="Minesh Patel" userId="a66d4990ec83ac90" providerId="LiveId" clId="{B97F8FE2-9461-4CFE-A336-39272FD5B119}" dt="2021-09-17T23:24:02.507" v="14580"/>
          <ac:spMkLst>
            <pc:docMk/>
            <pc:sldMk cId="167103795" sldId="528"/>
            <ac:spMk id="45" creationId="{1715EA01-1E81-436E-978C-92F33FE9BA78}"/>
          </ac:spMkLst>
        </pc:spChg>
        <pc:spChg chg="mod">
          <ac:chgData name="Minesh Patel" userId="a66d4990ec83ac90" providerId="LiveId" clId="{B97F8FE2-9461-4CFE-A336-39272FD5B119}" dt="2021-09-21T13:56:52.415" v="70998"/>
          <ac:spMkLst>
            <pc:docMk/>
            <pc:sldMk cId="167103795" sldId="528"/>
            <ac:spMk id="45" creationId="{F5347A38-0CEE-4BF8-8C58-411FB348A31E}"/>
          </ac:spMkLst>
        </pc:spChg>
        <pc:spChg chg="mod">
          <ac:chgData name="Minesh Patel" userId="a66d4990ec83ac90" providerId="LiveId" clId="{B97F8FE2-9461-4CFE-A336-39272FD5B119}" dt="2021-09-17T23:24:02.507" v="14580"/>
          <ac:spMkLst>
            <pc:docMk/>
            <pc:sldMk cId="167103795" sldId="528"/>
            <ac:spMk id="46" creationId="{1FD1216C-9503-4686-A06D-78C0916F073B}"/>
          </ac:spMkLst>
        </pc:spChg>
        <pc:spChg chg="mod">
          <ac:chgData name="Minesh Patel" userId="a66d4990ec83ac90" providerId="LiveId" clId="{B97F8FE2-9461-4CFE-A336-39272FD5B119}" dt="2021-09-21T13:56:52.415" v="70998"/>
          <ac:spMkLst>
            <pc:docMk/>
            <pc:sldMk cId="167103795" sldId="528"/>
            <ac:spMk id="46" creationId="{E60B93E1-0FB5-4C47-AF8B-99F1AD65C505}"/>
          </ac:spMkLst>
        </pc:spChg>
        <pc:spChg chg="add del mod">
          <ac:chgData name="Minesh Patel" userId="a66d4990ec83ac90" providerId="LiveId" clId="{B97F8FE2-9461-4CFE-A336-39272FD5B119}" dt="2021-09-15T23:51:23.573" v="10341"/>
          <ac:spMkLst>
            <pc:docMk/>
            <pc:sldMk cId="167103795" sldId="528"/>
            <ac:spMk id="47" creationId="{1DF821D6-300D-4E66-AC77-F8C4B89FFABD}"/>
          </ac:spMkLst>
        </pc:spChg>
        <pc:spChg chg="mod">
          <ac:chgData name="Minesh Patel" userId="a66d4990ec83ac90" providerId="LiveId" clId="{B97F8FE2-9461-4CFE-A336-39272FD5B119}" dt="2021-09-21T13:56:52.415" v="70998"/>
          <ac:spMkLst>
            <pc:docMk/>
            <pc:sldMk cId="167103795" sldId="528"/>
            <ac:spMk id="47" creationId="{48022108-6E90-45B6-8569-BE0326AB425E}"/>
          </ac:spMkLst>
        </pc:spChg>
        <pc:spChg chg="mod">
          <ac:chgData name="Minesh Patel" userId="a66d4990ec83ac90" providerId="LiveId" clId="{B97F8FE2-9461-4CFE-A336-39272FD5B119}" dt="2021-09-21T13:56:52.415" v="70998"/>
          <ac:spMkLst>
            <pc:docMk/>
            <pc:sldMk cId="167103795" sldId="528"/>
            <ac:spMk id="48" creationId="{26533F4E-1580-433E-BD60-A6397857867E}"/>
          </ac:spMkLst>
        </pc:spChg>
        <pc:spChg chg="mod">
          <ac:chgData name="Minesh Patel" userId="a66d4990ec83ac90" providerId="LiveId" clId="{B97F8FE2-9461-4CFE-A336-39272FD5B119}" dt="2021-09-17T23:24:02.507" v="14580"/>
          <ac:spMkLst>
            <pc:docMk/>
            <pc:sldMk cId="167103795" sldId="528"/>
            <ac:spMk id="49" creationId="{5FA2F8E4-EDE9-43DF-92E2-AA845E0B364C}"/>
          </ac:spMkLst>
        </pc:spChg>
        <pc:spChg chg="mod">
          <ac:chgData name="Minesh Patel" userId="a66d4990ec83ac90" providerId="LiveId" clId="{B97F8FE2-9461-4CFE-A336-39272FD5B119}" dt="2021-09-17T23:24:02.507" v="14580"/>
          <ac:spMkLst>
            <pc:docMk/>
            <pc:sldMk cId="167103795" sldId="528"/>
            <ac:spMk id="50" creationId="{E6E3FF40-D108-4AF1-B495-249F409731A4}"/>
          </ac:spMkLst>
        </pc:spChg>
        <pc:spChg chg="mod">
          <ac:chgData name="Minesh Patel" userId="a66d4990ec83ac90" providerId="LiveId" clId="{B97F8FE2-9461-4CFE-A336-39272FD5B119}" dt="2021-09-17T23:24:02.507" v="14580"/>
          <ac:spMkLst>
            <pc:docMk/>
            <pc:sldMk cId="167103795" sldId="528"/>
            <ac:spMk id="51" creationId="{8949870D-D6E3-436A-B077-FBE78A5FBCB8}"/>
          </ac:spMkLst>
        </pc:spChg>
        <pc:spChg chg="mod">
          <ac:chgData name="Minesh Patel" userId="a66d4990ec83ac90" providerId="LiveId" clId="{B97F8FE2-9461-4CFE-A336-39272FD5B119}" dt="2021-09-17T23:24:02.507" v="14580"/>
          <ac:spMkLst>
            <pc:docMk/>
            <pc:sldMk cId="167103795" sldId="528"/>
            <ac:spMk id="52" creationId="{FF680C12-E5ED-419E-A30E-14E3A5AF24A3}"/>
          </ac:spMkLst>
        </pc:spChg>
        <pc:spChg chg="mod">
          <ac:chgData name="Minesh Patel" userId="a66d4990ec83ac90" providerId="LiveId" clId="{B97F8FE2-9461-4CFE-A336-39272FD5B119}" dt="2021-09-17T23:24:02.507" v="14580"/>
          <ac:spMkLst>
            <pc:docMk/>
            <pc:sldMk cId="167103795" sldId="528"/>
            <ac:spMk id="53" creationId="{0291FAF4-B7C2-4317-9F46-DA3A2D1990CC}"/>
          </ac:spMkLst>
        </pc:spChg>
        <pc:spChg chg="mod">
          <ac:chgData name="Minesh Patel" userId="a66d4990ec83ac90" providerId="LiveId" clId="{B97F8FE2-9461-4CFE-A336-39272FD5B119}" dt="2021-09-17T23:24:02.507" v="14580"/>
          <ac:spMkLst>
            <pc:docMk/>
            <pc:sldMk cId="167103795" sldId="528"/>
            <ac:spMk id="54" creationId="{FFEF737B-523C-4352-89ED-9DCE49B8A1EE}"/>
          </ac:spMkLst>
        </pc:spChg>
        <pc:spChg chg="mod">
          <ac:chgData name="Minesh Patel" userId="a66d4990ec83ac90" providerId="LiveId" clId="{B97F8FE2-9461-4CFE-A336-39272FD5B119}" dt="2021-09-17T23:24:02.507" v="14580"/>
          <ac:spMkLst>
            <pc:docMk/>
            <pc:sldMk cId="167103795" sldId="528"/>
            <ac:spMk id="55" creationId="{FF9E7255-39A8-4D67-9865-45F284EF51FF}"/>
          </ac:spMkLst>
        </pc:spChg>
        <pc:spChg chg="mod">
          <ac:chgData name="Minesh Patel" userId="a66d4990ec83ac90" providerId="LiveId" clId="{B97F8FE2-9461-4CFE-A336-39272FD5B119}" dt="2021-09-17T23:24:02.507" v="14580"/>
          <ac:spMkLst>
            <pc:docMk/>
            <pc:sldMk cId="167103795" sldId="528"/>
            <ac:spMk id="57" creationId="{01CE1843-C64A-4A16-962E-7AB27B023A69}"/>
          </ac:spMkLst>
        </pc:spChg>
        <pc:spChg chg="mod">
          <ac:chgData name="Minesh Patel" userId="a66d4990ec83ac90" providerId="LiveId" clId="{B97F8FE2-9461-4CFE-A336-39272FD5B119}" dt="2021-09-17T23:24:02.507" v="14580"/>
          <ac:spMkLst>
            <pc:docMk/>
            <pc:sldMk cId="167103795" sldId="528"/>
            <ac:spMk id="58" creationId="{5CB03A9C-2BE1-4B98-BAD2-6AEE6EF61D44}"/>
          </ac:spMkLst>
        </pc:spChg>
        <pc:spChg chg="add del mod">
          <ac:chgData name="Minesh Patel" userId="a66d4990ec83ac90" providerId="LiveId" clId="{B97F8FE2-9461-4CFE-A336-39272FD5B119}" dt="2021-09-17T23:24:03.253" v="14581"/>
          <ac:spMkLst>
            <pc:docMk/>
            <pc:sldMk cId="167103795" sldId="528"/>
            <ac:spMk id="61" creationId="{041C5D4B-B515-47F8-97D9-C0DD72F9D99E}"/>
          </ac:spMkLst>
        </pc:spChg>
        <pc:spChg chg="add del mod">
          <ac:chgData name="Minesh Patel" userId="a66d4990ec83ac90" providerId="LiveId" clId="{B97F8FE2-9461-4CFE-A336-39272FD5B119}" dt="2021-09-17T23:24:03.253" v="14581"/>
          <ac:spMkLst>
            <pc:docMk/>
            <pc:sldMk cId="167103795" sldId="528"/>
            <ac:spMk id="62" creationId="{FB237015-CC40-4DF2-A4C4-DC8DAC65A13D}"/>
          </ac:spMkLst>
        </pc:spChg>
        <pc:spChg chg="add del mod">
          <ac:chgData name="Minesh Patel" userId="a66d4990ec83ac90" providerId="LiveId" clId="{B97F8FE2-9461-4CFE-A336-39272FD5B119}" dt="2021-09-17T23:24:03.253" v="14581"/>
          <ac:spMkLst>
            <pc:docMk/>
            <pc:sldMk cId="167103795" sldId="528"/>
            <ac:spMk id="63" creationId="{57CC1B81-FF50-4882-86BC-B57D70015FC6}"/>
          </ac:spMkLst>
        </pc:spChg>
        <pc:spChg chg="add del mod">
          <ac:chgData name="Minesh Patel" userId="a66d4990ec83ac90" providerId="LiveId" clId="{B97F8FE2-9461-4CFE-A336-39272FD5B119}" dt="2021-09-17T23:24:03.253" v="14581"/>
          <ac:spMkLst>
            <pc:docMk/>
            <pc:sldMk cId="167103795" sldId="528"/>
            <ac:spMk id="64" creationId="{6D06005B-8658-4C4B-8D2B-966797C329CC}"/>
          </ac:spMkLst>
        </pc:spChg>
        <pc:spChg chg="add del mod">
          <ac:chgData name="Minesh Patel" userId="a66d4990ec83ac90" providerId="LiveId" clId="{B97F8FE2-9461-4CFE-A336-39272FD5B119}" dt="2021-09-17T23:24:03.253" v="14581"/>
          <ac:spMkLst>
            <pc:docMk/>
            <pc:sldMk cId="167103795" sldId="528"/>
            <ac:spMk id="65" creationId="{0DA3BA9D-60FB-42BD-99E1-A0DD88D03F66}"/>
          </ac:spMkLst>
        </pc:spChg>
        <pc:spChg chg="add del mod">
          <ac:chgData name="Minesh Patel" userId="a66d4990ec83ac90" providerId="LiveId" clId="{B97F8FE2-9461-4CFE-A336-39272FD5B119}" dt="2021-09-17T23:24:03.253" v="14581"/>
          <ac:spMkLst>
            <pc:docMk/>
            <pc:sldMk cId="167103795" sldId="528"/>
            <ac:spMk id="66" creationId="{A1BF14B7-3F0B-46E4-84E8-33F56AE5C38A}"/>
          </ac:spMkLst>
        </pc:spChg>
        <pc:spChg chg="mod">
          <ac:chgData name="Minesh Patel" userId="a66d4990ec83ac90" providerId="LiveId" clId="{B97F8FE2-9461-4CFE-A336-39272FD5B119}" dt="2021-09-17T23:24:05.389" v="14583"/>
          <ac:spMkLst>
            <pc:docMk/>
            <pc:sldMk cId="167103795" sldId="528"/>
            <ac:spMk id="70" creationId="{10E16A20-5E76-4633-B7F8-C264BD95E351}"/>
          </ac:spMkLst>
        </pc:spChg>
        <pc:spChg chg="mod">
          <ac:chgData name="Minesh Patel" userId="a66d4990ec83ac90" providerId="LiveId" clId="{B97F8FE2-9461-4CFE-A336-39272FD5B119}" dt="2021-09-17T23:24:05.389" v="14583"/>
          <ac:spMkLst>
            <pc:docMk/>
            <pc:sldMk cId="167103795" sldId="528"/>
            <ac:spMk id="71" creationId="{311EF3F3-25C8-4678-A609-6433809CC95A}"/>
          </ac:spMkLst>
        </pc:spChg>
        <pc:spChg chg="mod">
          <ac:chgData name="Minesh Patel" userId="a66d4990ec83ac90" providerId="LiveId" clId="{B97F8FE2-9461-4CFE-A336-39272FD5B119}" dt="2021-09-17T23:24:05.389" v="14583"/>
          <ac:spMkLst>
            <pc:docMk/>
            <pc:sldMk cId="167103795" sldId="528"/>
            <ac:spMk id="72" creationId="{FF8C0BCC-8997-4DD4-9BC5-79B2CF0FFD3B}"/>
          </ac:spMkLst>
        </pc:spChg>
        <pc:spChg chg="mod">
          <ac:chgData name="Minesh Patel" userId="a66d4990ec83ac90" providerId="LiveId" clId="{B97F8FE2-9461-4CFE-A336-39272FD5B119}" dt="2021-09-17T23:24:05.389" v="14583"/>
          <ac:spMkLst>
            <pc:docMk/>
            <pc:sldMk cId="167103795" sldId="528"/>
            <ac:spMk id="73" creationId="{4B9DC533-7692-45BB-9D39-07AFC9CBE61A}"/>
          </ac:spMkLst>
        </pc:spChg>
        <pc:spChg chg="add mod">
          <ac:chgData name="Minesh Patel" userId="a66d4990ec83ac90" providerId="LiveId" clId="{B97F8FE2-9461-4CFE-A336-39272FD5B119}" dt="2021-09-21T11:23:06.221" v="54308" actId="164"/>
          <ac:spMkLst>
            <pc:docMk/>
            <pc:sldMk cId="167103795" sldId="528"/>
            <ac:spMk id="74" creationId="{8949A0F9-237D-42A9-BF21-7F7C8D5D0F70}"/>
          </ac:spMkLst>
        </pc:spChg>
        <pc:spChg chg="mod">
          <ac:chgData name="Minesh Patel" userId="a66d4990ec83ac90" providerId="LiveId" clId="{B97F8FE2-9461-4CFE-A336-39272FD5B119}" dt="2021-09-17T23:24:05.389" v="14583"/>
          <ac:spMkLst>
            <pc:docMk/>
            <pc:sldMk cId="167103795" sldId="528"/>
            <ac:spMk id="76" creationId="{D7EC490D-8192-419B-BDD9-3F2B129A62C4}"/>
          </ac:spMkLst>
        </pc:spChg>
        <pc:spChg chg="mod topLvl">
          <ac:chgData name="Minesh Patel" userId="a66d4990ec83ac90" providerId="LiveId" clId="{B97F8FE2-9461-4CFE-A336-39272FD5B119}" dt="2021-09-21T11:23:06.221" v="54308" actId="164"/>
          <ac:spMkLst>
            <pc:docMk/>
            <pc:sldMk cId="167103795" sldId="528"/>
            <ac:spMk id="80" creationId="{76A742FB-CB41-4637-B508-084CF6C3254B}"/>
          </ac:spMkLst>
        </pc:spChg>
        <pc:spChg chg="del mod topLvl">
          <ac:chgData name="Minesh Patel" userId="a66d4990ec83ac90" providerId="LiveId" clId="{B97F8FE2-9461-4CFE-A336-39272FD5B119}" dt="2021-09-17T23:25:35.188" v="14611" actId="478"/>
          <ac:spMkLst>
            <pc:docMk/>
            <pc:sldMk cId="167103795" sldId="528"/>
            <ac:spMk id="81" creationId="{266704F8-F51A-4DE6-BA07-7F78D1F91655}"/>
          </ac:spMkLst>
        </pc:spChg>
        <pc:spChg chg="mod topLvl">
          <ac:chgData name="Minesh Patel" userId="a66d4990ec83ac90" providerId="LiveId" clId="{B97F8FE2-9461-4CFE-A336-39272FD5B119}" dt="2021-09-21T11:23:00.779" v="54307" actId="164"/>
          <ac:spMkLst>
            <pc:docMk/>
            <pc:sldMk cId="167103795" sldId="528"/>
            <ac:spMk id="83" creationId="{ADA88EBA-C7F9-4DC5-99FB-A37BA22D38E2}"/>
          </ac:spMkLst>
        </pc:spChg>
        <pc:spChg chg="del mod topLvl">
          <ac:chgData name="Minesh Patel" userId="a66d4990ec83ac90" providerId="LiveId" clId="{B97F8FE2-9461-4CFE-A336-39272FD5B119}" dt="2021-09-17T23:24:15.154" v="14587" actId="478"/>
          <ac:spMkLst>
            <pc:docMk/>
            <pc:sldMk cId="167103795" sldId="528"/>
            <ac:spMk id="84" creationId="{FC321216-5F6B-4216-9D42-D836D90A86F1}"/>
          </ac:spMkLst>
        </pc:spChg>
        <pc:spChg chg="mod">
          <ac:chgData name="Minesh Patel" userId="a66d4990ec83ac90" providerId="LiveId" clId="{B97F8FE2-9461-4CFE-A336-39272FD5B119}" dt="2021-09-17T23:24:05.389" v="14583"/>
          <ac:spMkLst>
            <pc:docMk/>
            <pc:sldMk cId="167103795" sldId="528"/>
            <ac:spMk id="87" creationId="{0198F818-F679-4404-8B68-37DE9B084B25}"/>
          </ac:spMkLst>
        </pc:spChg>
        <pc:spChg chg="mod">
          <ac:chgData name="Minesh Patel" userId="a66d4990ec83ac90" providerId="LiveId" clId="{B97F8FE2-9461-4CFE-A336-39272FD5B119}" dt="2021-09-17T23:24:05.389" v="14583"/>
          <ac:spMkLst>
            <pc:docMk/>
            <pc:sldMk cId="167103795" sldId="528"/>
            <ac:spMk id="88" creationId="{1C053550-D955-4B33-A7FE-C747DF9808F0}"/>
          </ac:spMkLst>
        </pc:spChg>
        <pc:spChg chg="mod">
          <ac:chgData name="Minesh Patel" userId="a66d4990ec83ac90" providerId="LiveId" clId="{B97F8FE2-9461-4CFE-A336-39272FD5B119}" dt="2021-09-17T23:24:05.389" v="14583"/>
          <ac:spMkLst>
            <pc:docMk/>
            <pc:sldMk cId="167103795" sldId="528"/>
            <ac:spMk id="89" creationId="{E333C42B-9BAB-46E9-B699-20289AD91DC0}"/>
          </ac:spMkLst>
        </pc:spChg>
        <pc:spChg chg="mod">
          <ac:chgData name="Minesh Patel" userId="a66d4990ec83ac90" providerId="LiveId" clId="{B97F8FE2-9461-4CFE-A336-39272FD5B119}" dt="2021-09-17T23:24:05.389" v="14583"/>
          <ac:spMkLst>
            <pc:docMk/>
            <pc:sldMk cId="167103795" sldId="528"/>
            <ac:spMk id="90" creationId="{0B927B3B-539D-47A4-8997-7258E0B2F38A}"/>
          </ac:spMkLst>
        </pc:spChg>
        <pc:spChg chg="mod">
          <ac:chgData name="Minesh Patel" userId="a66d4990ec83ac90" providerId="LiveId" clId="{B97F8FE2-9461-4CFE-A336-39272FD5B119}" dt="2021-09-17T23:24:05.389" v="14583"/>
          <ac:spMkLst>
            <pc:docMk/>
            <pc:sldMk cId="167103795" sldId="528"/>
            <ac:spMk id="91" creationId="{7145676F-8EC8-4E3D-AF3B-72CDC23924A9}"/>
          </ac:spMkLst>
        </pc:spChg>
        <pc:spChg chg="mod">
          <ac:chgData name="Minesh Patel" userId="a66d4990ec83ac90" providerId="LiveId" clId="{B97F8FE2-9461-4CFE-A336-39272FD5B119}" dt="2021-09-17T23:24:05.389" v="14583"/>
          <ac:spMkLst>
            <pc:docMk/>
            <pc:sldMk cId="167103795" sldId="528"/>
            <ac:spMk id="92" creationId="{2574B67E-7F10-4CEF-8741-FA7591FE6D11}"/>
          </ac:spMkLst>
        </pc:spChg>
        <pc:spChg chg="mod">
          <ac:chgData name="Minesh Patel" userId="a66d4990ec83ac90" providerId="LiveId" clId="{B97F8FE2-9461-4CFE-A336-39272FD5B119}" dt="2021-09-17T23:24:05.389" v="14583"/>
          <ac:spMkLst>
            <pc:docMk/>
            <pc:sldMk cId="167103795" sldId="528"/>
            <ac:spMk id="93" creationId="{EB049373-EEF6-43BD-B725-798A823E998D}"/>
          </ac:spMkLst>
        </pc:spChg>
        <pc:spChg chg="mod">
          <ac:chgData name="Minesh Patel" userId="a66d4990ec83ac90" providerId="LiveId" clId="{B97F8FE2-9461-4CFE-A336-39272FD5B119}" dt="2021-09-17T23:26:13.026" v="14620" actId="1076"/>
          <ac:spMkLst>
            <pc:docMk/>
            <pc:sldMk cId="167103795" sldId="528"/>
            <ac:spMk id="95" creationId="{393C6F61-DAC3-40D6-81CB-478F35153578}"/>
          </ac:spMkLst>
        </pc:spChg>
        <pc:spChg chg="mod">
          <ac:chgData name="Minesh Patel" userId="a66d4990ec83ac90" providerId="LiveId" clId="{B97F8FE2-9461-4CFE-A336-39272FD5B119}" dt="2021-09-17T23:24:05.389" v="14583"/>
          <ac:spMkLst>
            <pc:docMk/>
            <pc:sldMk cId="167103795" sldId="528"/>
            <ac:spMk id="96" creationId="{5B01AE60-D247-4965-9AE2-29401953CADE}"/>
          </ac:spMkLst>
        </pc:spChg>
        <pc:spChg chg="add del mod">
          <ac:chgData name="Minesh Patel" userId="a66d4990ec83ac90" providerId="LiveId" clId="{B97F8FE2-9461-4CFE-A336-39272FD5B119}" dt="2021-09-17T23:24:11.554" v="14586" actId="478"/>
          <ac:spMkLst>
            <pc:docMk/>
            <pc:sldMk cId="167103795" sldId="528"/>
            <ac:spMk id="99" creationId="{E71DE623-EAFB-4762-BA88-9D6BF2062483}"/>
          </ac:spMkLst>
        </pc:spChg>
        <pc:spChg chg="add del mod">
          <ac:chgData name="Minesh Patel" userId="a66d4990ec83ac90" providerId="LiveId" clId="{B97F8FE2-9461-4CFE-A336-39272FD5B119}" dt="2021-09-17T23:24:11.554" v="14586" actId="478"/>
          <ac:spMkLst>
            <pc:docMk/>
            <pc:sldMk cId="167103795" sldId="528"/>
            <ac:spMk id="100" creationId="{029925D3-2F4E-4DC0-845D-010095D64742}"/>
          </ac:spMkLst>
        </pc:spChg>
        <pc:spChg chg="add del mod">
          <ac:chgData name="Minesh Patel" userId="a66d4990ec83ac90" providerId="LiveId" clId="{B97F8FE2-9461-4CFE-A336-39272FD5B119}" dt="2021-09-17T23:24:09.106" v="14585" actId="478"/>
          <ac:spMkLst>
            <pc:docMk/>
            <pc:sldMk cId="167103795" sldId="528"/>
            <ac:spMk id="101" creationId="{FBD7AFD1-0DE9-492A-967D-E43EFBDB510C}"/>
          </ac:spMkLst>
        </pc:spChg>
        <pc:spChg chg="add del mod">
          <ac:chgData name="Minesh Patel" userId="a66d4990ec83ac90" providerId="LiveId" clId="{B97F8FE2-9461-4CFE-A336-39272FD5B119}" dt="2021-09-17T23:24:09.106" v="14585" actId="478"/>
          <ac:spMkLst>
            <pc:docMk/>
            <pc:sldMk cId="167103795" sldId="528"/>
            <ac:spMk id="102" creationId="{70773DC0-B773-481D-89F7-B33AC84421E8}"/>
          </ac:spMkLst>
        </pc:spChg>
        <pc:spChg chg="add mod">
          <ac:chgData name="Minesh Patel" userId="a66d4990ec83ac90" providerId="LiveId" clId="{B97F8FE2-9461-4CFE-A336-39272FD5B119}" dt="2021-09-21T11:22:28.893" v="54304" actId="164"/>
          <ac:spMkLst>
            <pc:docMk/>
            <pc:sldMk cId="167103795" sldId="528"/>
            <ac:spMk id="103" creationId="{57EC9C18-734C-452D-9BA6-F512FDFB8511}"/>
          </ac:spMkLst>
        </pc:spChg>
        <pc:spChg chg="add mod">
          <ac:chgData name="Minesh Patel" userId="a66d4990ec83ac90" providerId="LiveId" clId="{B97F8FE2-9461-4CFE-A336-39272FD5B119}" dt="2021-09-21T11:22:28.893" v="54304" actId="164"/>
          <ac:spMkLst>
            <pc:docMk/>
            <pc:sldMk cId="167103795" sldId="528"/>
            <ac:spMk id="104" creationId="{B54842D9-7674-4F77-953F-0BB3D32C3A4C}"/>
          </ac:spMkLst>
        </pc:spChg>
        <pc:spChg chg="add mod">
          <ac:chgData name="Minesh Patel" userId="a66d4990ec83ac90" providerId="LiveId" clId="{B97F8FE2-9461-4CFE-A336-39272FD5B119}" dt="2021-09-20T23:22:46.019" v="36304" actId="1076"/>
          <ac:spMkLst>
            <pc:docMk/>
            <pc:sldMk cId="167103795" sldId="528"/>
            <ac:spMk id="107" creationId="{49BFA257-FC49-46D9-8043-4C2FACDD48EB}"/>
          </ac:spMkLst>
        </pc:spChg>
        <pc:grpChg chg="add mod ord">
          <ac:chgData name="Minesh Patel" userId="a66d4990ec83ac90" providerId="LiveId" clId="{B97F8FE2-9461-4CFE-A336-39272FD5B119}" dt="2021-09-21T11:22:32.710" v="54305" actId="167"/>
          <ac:grpSpMkLst>
            <pc:docMk/>
            <pc:sldMk cId="167103795" sldId="528"/>
            <ac:grpSpMk id="3" creationId="{9608F33B-4186-495F-96F6-3C2D7E86114A}"/>
          </ac:grpSpMkLst>
        </pc:grpChg>
        <pc:grpChg chg="add mod">
          <ac:chgData name="Minesh Patel" userId="a66d4990ec83ac90" providerId="LiveId" clId="{B97F8FE2-9461-4CFE-A336-39272FD5B119}" dt="2021-09-21T11:23:00.779" v="54307" actId="164"/>
          <ac:grpSpMkLst>
            <pc:docMk/>
            <pc:sldMk cId="167103795" sldId="528"/>
            <ac:grpSpMk id="5" creationId="{24593417-31D3-41AA-92F0-7AD8BB76909E}"/>
          </ac:grpSpMkLst>
        </pc:grpChg>
        <pc:grpChg chg="add mod">
          <ac:chgData name="Minesh Patel" userId="a66d4990ec83ac90" providerId="LiveId" clId="{B97F8FE2-9461-4CFE-A336-39272FD5B119}" dt="2021-09-21T11:23:06.221" v="54308" actId="164"/>
          <ac:grpSpMkLst>
            <pc:docMk/>
            <pc:sldMk cId="167103795" sldId="528"/>
            <ac:grpSpMk id="6" creationId="{60DAABEC-E59B-4CA5-BE89-EEEA3AEBDD1F}"/>
          </ac:grpSpMkLst>
        </pc:grpChg>
        <pc:grpChg chg="del">
          <ac:chgData name="Minesh Patel" userId="a66d4990ec83ac90" providerId="LiveId" clId="{B97F8FE2-9461-4CFE-A336-39272FD5B119}" dt="2021-09-15T23:52:05.155" v="10404" actId="478"/>
          <ac:grpSpMkLst>
            <pc:docMk/>
            <pc:sldMk cId="167103795" sldId="528"/>
            <ac:grpSpMk id="6" creationId="{E7F03485-1310-464F-A101-75D459A92B10}"/>
          </ac:grpSpMkLst>
        </pc:grpChg>
        <pc:grpChg chg="del">
          <ac:chgData name="Minesh Patel" userId="a66d4990ec83ac90" providerId="LiveId" clId="{B97F8FE2-9461-4CFE-A336-39272FD5B119}" dt="2021-09-15T23:52:05.155" v="10404" actId="478"/>
          <ac:grpSpMkLst>
            <pc:docMk/>
            <pc:sldMk cId="167103795" sldId="528"/>
            <ac:grpSpMk id="9" creationId="{0C4CFD3B-2A87-464D-840B-90CB31E3B159}"/>
          </ac:grpSpMkLst>
        </pc:grpChg>
        <pc:grpChg chg="add del mod">
          <ac:chgData name="Minesh Patel" userId="a66d4990ec83ac90" providerId="LiveId" clId="{B97F8FE2-9461-4CFE-A336-39272FD5B119}" dt="2021-09-17T23:24:03.253" v="14581"/>
          <ac:grpSpMkLst>
            <pc:docMk/>
            <pc:sldMk cId="167103795" sldId="528"/>
            <ac:grpSpMk id="25" creationId="{5402ACFE-636D-4884-A4F9-DC9ECD48909B}"/>
          </ac:grpSpMkLst>
        </pc:grpChg>
        <pc:grpChg chg="del">
          <ac:chgData name="Minesh Patel" userId="a66d4990ec83ac90" providerId="LiveId" clId="{B97F8FE2-9461-4CFE-A336-39272FD5B119}" dt="2021-09-21T13:56:52.085" v="70997" actId="478"/>
          <ac:grpSpMkLst>
            <pc:docMk/>
            <pc:sldMk cId="167103795" sldId="528"/>
            <ac:grpSpMk id="31" creationId="{AA5D1D8F-EA8A-46B3-A0C1-970C129BEC23}"/>
          </ac:grpSpMkLst>
        </pc:grpChg>
        <pc:grpChg chg="add del mod">
          <ac:chgData name="Minesh Patel" userId="a66d4990ec83ac90" providerId="LiveId" clId="{B97F8FE2-9461-4CFE-A336-39272FD5B119}" dt="2021-09-17T23:24:03.253" v="14581"/>
          <ac:grpSpMkLst>
            <pc:docMk/>
            <pc:sldMk cId="167103795" sldId="528"/>
            <ac:grpSpMk id="37" creationId="{CD0AC542-59E1-4BCD-9731-4457CA8285A2}"/>
          </ac:grpSpMkLst>
        </pc:grpChg>
        <pc:grpChg chg="add del mod">
          <ac:chgData name="Minesh Patel" userId="a66d4990ec83ac90" providerId="LiveId" clId="{B97F8FE2-9461-4CFE-A336-39272FD5B119}" dt="2021-09-17T23:24:03.253" v="14581"/>
          <ac:grpSpMkLst>
            <pc:docMk/>
            <pc:sldMk cId="167103795" sldId="528"/>
            <ac:grpSpMk id="41" creationId="{CFD39EDB-3F04-4295-A270-C8AE5B0B7AA1}"/>
          </ac:grpSpMkLst>
        </pc:grpChg>
        <pc:grpChg chg="add mod">
          <ac:chgData name="Minesh Patel" userId="a66d4990ec83ac90" providerId="LiveId" clId="{B97F8FE2-9461-4CFE-A336-39272FD5B119}" dt="2021-09-21T13:56:52.415" v="70998"/>
          <ac:grpSpMkLst>
            <pc:docMk/>
            <pc:sldMk cId="167103795" sldId="528"/>
            <ac:grpSpMk id="43" creationId="{7CB46CB2-BA90-406B-85B3-DD3A0AA58437}"/>
          </ac:grpSpMkLst>
        </pc:grpChg>
        <pc:grpChg chg="add del mod">
          <ac:chgData name="Minesh Patel" userId="a66d4990ec83ac90" providerId="LiveId" clId="{B97F8FE2-9461-4CFE-A336-39272FD5B119}" dt="2021-09-17T23:24:03.253" v="14581"/>
          <ac:grpSpMkLst>
            <pc:docMk/>
            <pc:sldMk cId="167103795" sldId="528"/>
            <ac:grpSpMk id="44" creationId="{4F4F045F-677D-4DBA-A2FF-768397C4B934}"/>
          </ac:grpSpMkLst>
        </pc:grpChg>
        <pc:grpChg chg="add del mod">
          <ac:chgData name="Minesh Patel" userId="a66d4990ec83ac90" providerId="LiveId" clId="{B97F8FE2-9461-4CFE-A336-39272FD5B119}" dt="2021-09-17T23:24:03.253" v="14581"/>
          <ac:grpSpMkLst>
            <pc:docMk/>
            <pc:sldMk cId="167103795" sldId="528"/>
            <ac:grpSpMk id="48" creationId="{AD7C7763-F36A-46EC-9AE4-993265DD246B}"/>
          </ac:grpSpMkLst>
        </pc:grpChg>
        <pc:grpChg chg="add del mod">
          <ac:chgData name="Minesh Patel" userId="a66d4990ec83ac90" providerId="LiveId" clId="{B97F8FE2-9461-4CFE-A336-39272FD5B119}" dt="2021-09-17T23:24:03.253" v="14581"/>
          <ac:grpSpMkLst>
            <pc:docMk/>
            <pc:sldMk cId="167103795" sldId="528"/>
            <ac:grpSpMk id="56" creationId="{94ED6E83-81AC-418E-A553-835B2A097F78}"/>
          </ac:grpSpMkLst>
        </pc:grpChg>
        <pc:grpChg chg="add mod">
          <ac:chgData name="Minesh Patel" userId="a66d4990ec83ac90" providerId="LiveId" clId="{B97F8FE2-9461-4CFE-A336-39272FD5B119}" dt="2021-09-21T11:22:28.893" v="54304" actId="164"/>
          <ac:grpSpMkLst>
            <pc:docMk/>
            <pc:sldMk cId="167103795" sldId="528"/>
            <ac:grpSpMk id="69" creationId="{FAB7ACBB-F81D-45C3-8C4F-131C86D9D26B}"/>
          </ac:grpSpMkLst>
        </pc:grpChg>
        <pc:grpChg chg="add mod">
          <ac:chgData name="Minesh Patel" userId="a66d4990ec83ac90" providerId="LiveId" clId="{B97F8FE2-9461-4CFE-A336-39272FD5B119}" dt="2021-09-21T11:22:28.893" v="54304" actId="164"/>
          <ac:grpSpMkLst>
            <pc:docMk/>
            <pc:sldMk cId="167103795" sldId="528"/>
            <ac:grpSpMk id="75" creationId="{E02040BA-0815-4A88-8CDB-E3021D7549EA}"/>
          </ac:grpSpMkLst>
        </pc:grpChg>
        <pc:grpChg chg="add del mod">
          <ac:chgData name="Minesh Patel" userId="a66d4990ec83ac90" providerId="LiveId" clId="{B97F8FE2-9461-4CFE-A336-39272FD5B119}" dt="2021-09-17T23:25:35.188" v="14611" actId="478"/>
          <ac:grpSpMkLst>
            <pc:docMk/>
            <pc:sldMk cId="167103795" sldId="528"/>
            <ac:grpSpMk id="79" creationId="{9D3E387E-289D-4BCF-B5C6-73D0EAC067DD}"/>
          </ac:grpSpMkLst>
        </pc:grpChg>
        <pc:grpChg chg="del">
          <ac:chgData name="Minesh Patel" userId="a66d4990ec83ac90" providerId="LiveId" clId="{B97F8FE2-9461-4CFE-A336-39272FD5B119}" dt="2021-09-15T23:52:05.155" v="10404" actId="478"/>
          <ac:grpSpMkLst>
            <pc:docMk/>
            <pc:sldMk cId="167103795" sldId="528"/>
            <ac:grpSpMk id="81" creationId="{69D22BAF-B2FD-40EC-9F99-62AFE9C0EDB3}"/>
          </ac:grpSpMkLst>
        </pc:grpChg>
        <pc:grpChg chg="add del mod">
          <ac:chgData name="Minesh Patel" userId="a66d4990ec83ac90" providerId="LiveId" clId="{B97F8FE2-9461-4CFE-A336-39272FD5B119}" dt="2021-09-17T23:24:15.154" v="14587" actId="478"/>
          <ac:grpSpMkLst>
            <pc:docMk/>
            <pc:sldMk cId="167103795" sldId="528"/>
            <ac:grpSpMk id="82" creationId="{24E144AE-4631-472B-ACB5-914FD0514187}"/>
          </ac:grpSpMkLst>
        </pc:grpChg>
        <pc:grpChg chg="del">
          <ac:chgData name="Minesh Patel" userId="a66d4990ec83ac90" providerId="LiveId" clId="{B97F8FE2-9461-4CFE-A336-39272FD5B119}" dt="2021-09-15T23:52:05.155" v="10404" actId="478"/>
          <ac:grpSpMkLst>
            <pc:docMk/>
            <pc:sldMk cId="167103795" sldId="528"/>
            <ac:grpSpMk id="82" creationId="{540D8FB4-7AEE-4141-A296-064DDF42F19F}"/>
          </ac:grpSpMkLst>
        </pc:grpChg>
        <pc:grpChg chg="add mod">
          <ac:chgData name="Minesh Patel" userId="a66d4990ec83ac90" providerId="LiveId" clId="{B97F8FE2-9461-4CFE-A336-39272FD5B119}" dt="2021-09-21T11:22:28.893" v="54304" actId="164"/>
          <ac:grpSpMkLst>
            <pc:docMk/>
            <pc:sldMk cId="167103795" sldId="528"/>
            <ac:grpSpMk id="86" creationId="{3E5B1080-3469-42C0-B3A9-6A9C0A0C7F82}"/>
          </ac:grpSpMkLst>
        </pc:grpChg>
        <pc:grpChg chg="add mod">
          <ac:chgData name="Minesh Patel" userId="a66d4990ec83ac90" providerId="LiveId" clId="{B97F8FE2-9461-4CFE-A336-39272FD5B119}" dt="2021-09-21T11:23:00.779" v="54307" actId="164"/>
          <ac:grpSpMkLst>
            <pc:docMk/>
            <pc:sldMk cId="167103795" sldId="528"/>
            <ac:grpSpMk id="94" creationId="{8B7D8124-11F6-48A9-A924-7F30187F786B}"/>
          </ac:grpSpMkLst>
        </pc:grpChg>
        <pc:cxnChg chg="del">
          <ac:chgData name="Minesh Patel" userId="a66d4990ec83ac90" providerId="LiveId" clId="{B97F8FE2-9461-4CFE-A336-39272FD5B119}" dt="2021-09-15T23:52:05.155" v="10404" actId="478"/>
          <ac:cxnSpMkLst>
            <pc:docMk/>
            <pc:sldMk cId="167103795" sldId="528"/>
            <ac:cxnSpMk id="7" creationId="{44794355-DAF7-4F3D-8E1D-9680A2FA5250}"/>
          </ac:cxnSpMkLst>
        </pc:cxnChg>
        <pc:cxnChg chg="add del mod">
          <ac:chgData name="Minesh Patel" userId="a66d4990ec83ac90" providerId="LiveId" clId="{B97F8FE2-9461-4CFE-A336-39272FD5B119}" dt="2021-09-17T23:24:03.253" v="14581"/>
          <ac:cxnSpMkLst>
            <pc:docMk/>
            <pc:sldMk cId="167103795" sldId="528"/>
            <ac:cxnSpMk id="23" creationId="{1DAD76CF-9B5C-42EB-9449-52F0B40BF5F7}"/>
          </ac:cxnSpMkLst>
        </pc:cxnChg>
        <pc:cxnChg chg="add del mod">
          <ac:chgData name="Minesh Patel" userId="a66d4990ec83ac90" providerId="LiveId" clId="{B97F8FE2-9461-4CFE-A336-39272FD5B119}" dt="2021-09-17T23:24:03.253" v="14581"/>
          <ac:cxnSpMkLst>
            <pc:docMk/>
            <pc:sldMk cId="167103795" sldId="528"/>
            <ac:cxnSpMk id="24" creationId="{9FC7C7C4-8CD5-4DE5-A661-844207CAEA24}"/>
          </ac:cxnSpMkLst>
        </pc:cxnChg>
        <pc:cxnChg chg="mod">
          <ac:chgData name="Minesh Patel" userId="a66d4990ec83ac90" providerId="LiveId" clId="{B97F8FE2-9461-4CFE-A336-39272FD5B119}" dt="2021-09-17T23:24:02.507" v="14580"/>
          <ac:cxnSpMkLst>
            <pc:docMk/>
            <pc:sldMk cId="167103795" sldId="528"/>
            <ac:cxnSpMk id="39" creationId="{24F805F1-CDB8-40AD-AA37-7323F6A4F343}"/>
          </ac:cxnSpMkLst>
        </pc:cxnChg>
        <pc:cxnChg chg="mod">
          <ac:chgData name="Minesh Patel" userId="a66d4990ec83ac90" providerId="LiveId" clId="{B97F8FE2-9461-4CFE-A336-39272FD5B119}" dt="2021-09-17T23:24:02.507" v="14580"/>
          <ac:cxnSpMkLst>
            <pc:docMk/>
            <pc:sldMk cId="167103795" sldId="528"/>
            <ac:cxnSpMk id="40" creationId="{E687F154-AB79-4FF6-BB2A-2CCCB7DAF84F}"/>
          </ac:cxnSpMkLst>
        </pc:cxnChg>
        <pc:cxnChg chg="mod">
          <ac:chgData name="Minesh Patel" userId="a66d4990ec83ac90" providerId="LiveId" clId="{B97F8FE2-9461-4CFE-A336-39272FD5B119}" dt="2021-09-15T23:52:05.155" v="10404" actId="478"/>
          <ac:cxnSpMkLst>
            <pc:docMk/>
            <pc:sldMk cId="167103795" sldId="528"/>
            <ac:cxnSpMk id="45" creationId="{FD6BEAFA-5435-4F5B-AA4B-976B52A8D313}"/>
          </ac:cxnSpMkLst>
        </pc:cxnChg>
        <pc:cxnChg chg="add del mod">
          <ac:chgData name="Minesh Patel" userId="a66d4990ec83ac90" providerId="LiveId" clId="{B97F8FE2-9461-4CFE-A336-39272FD5B119}" dt="2021-09-17T23:24:03.253" v="14581"/>
          <ac:cxnSpMkLst>
            <pc:docMk/>
            <pc:sldMk cId="167103795" sldId="528"/>
            <ac:cxnSpMk id="47" creationId="{3BD5E5AF-5693-45BC-98E6-56D29A3BA1F5}"/>
          </ac:cxnSpMkLst>
        </pc:cxnChg>
        <pc:cxnChg chg="mod">
          <ac:chgData name="Minesh Patel" userId="a66d4990ec83ac90" providerId="LiveId" clId="{B97F8FE2-9461-4CFE-A336-39272FD5B119}" dt="2021-09-17T23:24:02.507" v="14580"/>
          <ac:cxnSpMkLst>
            <pc:docMk/>
            <pc:sldMk cId="167103795" sldId="528"/>
            <ac:cxnSpMk id="59" creationId="{2259826D-8FE9-4B80-BD5C-1A6022DE497C}"/>
          </ac:cxnSpMkLst>
        </pc:cxnChg>
        <pc:cxnChg chg="mod">
          <ac:chgData name="Minesh Patel" userId="a66d4990ec83ac90" providerId="LiveId" clId="{B97F8FE2-9461-4CFE-A336-39272FD5B119}" dt="2021-09-17T23:24:02.507" v="14580"/>
          <ac:cxnSpMkLst>
            <pc:docMk/>
            <pc:sldMk cId="167103795" sldId="528"/>
            <ac:cxnSpMk id="60" creationId="{B44911C4-AE96-40EA-B3B7-2A8EC5053532}"/>
          </ac:cxnSpMkLst>
        </pc:cxnChg>
        <pc:cxnChg chg="add del mod">
          <ac:chgData name="Minesh Patel" userId="a66d4990ec83ac90" providerId="LiveId" clId="{B97F8FE2-9461-4CFE-A336-39272FD5B119}" dt="2021-09-17T23:25:31.056" v="14609" actId="478"/>
          <ac:cxnSpMkLst>
            <pc:docMk/>
            <pc:sldMk cId="167103795" sldId="528"/>
            <ac:cxnSpMk id="67" creationId="{289D09C4-D8BB-49EB-BF84-CEFBA3265E56}"/>
          </ac:cxnSpMkLst>
        </pc:cxnChg>
        <pc:cxnChg chg="add del mod">
          <ac:chgData name="Minesh Patel" userId="a66d4990ec83ac90" providerId="LiveId" clId="{B97F8FE2-9461-4CFE-A336-39272FD5B119}" dt="2021-09-17T23:24:28.081" v="14592" actId="478"/>
          <ac:cxnSpMkLst>
            <pc:docMk/>
            <pc:sldMk cId="167103795" sldId="528"/>
            <ac:cxnSpMk id="68" creationId="{591FE317-F20C-4620-91A7-8788B4C37B7A}"/>
          </ac:cxnSpMkLst>
        </pc:cxnChg>
        <pc:cxnChg chg="mod">
          <ac:chgData name="Minesh Patel" userId="a66d4990ec83ac90" providerId="LiveId" clId="{B97F8FE2-9461-4CFE-A336-39272FD5B119}" dt="2021-09-17T23:24:05.389" v="14583"/>
          <ac:cxnSpMkLst>
            <pc:docMk/>
            <pc:sldMk cId="167103795" sldId="528"/>
            <ac:cxnSpMk id="77" creationId="{B5DD2934-AED7-4C44-8E09-552789314154}"/>
          </ac:cxnSpMkLst>
        </pc:cxnChg>
        <pc:cxnChg chg="mod">
          <ac:chgData name="Minesh Patel" userId="a66d4990ec83ac90" providerId="LiveId" clId="{B97F8FE2-9461-4CFE-A336-39272FD5B119}" dt="2021-09-17T23:24:05.389" v="14583"/>
          <ac:cxnSpMkLst>
            <pc:docMk/>
            <pc:sldMk cId="167103795" sldId="528"/>
            <ac:cxnSpMk id="78" creationId="{BA73FE70-E38B-4356-8EE5-94297B57E69D}"/>
          </ac:cxnSpMkLst>
        </pc:cxnChg>
        <pc:cxnChg chg="add mod">
          <ac:chgData name="Minesh Patel" userId="a66d4990ec83ac90" providerId="LiveId" clId="{B97F8FE2-9461-4CFE-A336-39272FD5B119}" dt="2021-09-21T11:23:06.221" v="54308" actId="164"/>
          <ac:cxnSpMkLst>
            <pc:docMk/>
            <pc:sldMk cId="167103795" sldId="528"/>
            <ac:cxnSpMk id="85" creationId="{47B6191D-CE4C-4C33-90D8-7F190A1764D3}"/>
          </ac:cxnSpMkLst>
        </pc:cxnChg>
        <pc:cxnChg chg="del mod">
          <ac:chgData name="Minesh Patel" userId="a66d4990ec83ac90" providerId="LiveId" clId="{B97F8FE2-9461-4CFE-A336-39272FD5B119}" dt="2021-09-17T23:24:19.330" v="14588" actId="478"/>
          <ac:cxnSpMkLst>
            <pc:docMk/>
            <pc:sldMk cId="167103795" sldId="528"/>
            <ac:cxnSpMk id="97" creationId="{4224449F-A985-4EB5-8C4C-481F7BE9C4C9}"/>
          </ac:cxnSpMkLst>
        </pc:cxnChg>
        <pc:cxnChg chg="mod">
          <ac:chgData name="Minesh Patel" userId="a66d4990ec83ac90" providerId="LiveId" clId="{B97F8FE2-9461-4CFE-A336-39272FD5B119}" dt="2021-09-17T23:26:16.299" v="14621" actId="14100"/>
          <ac:cxnSpMkLst>
            <pc:docMk/>
            <pc:sldMk cId="167103795" sldId="528"/>
            <ac:cxnSpMk id="98" creationId="{D6005095-4E1F-4DAC-BE3E-8CD1716445F6}"/>
          </ac:cxnSpMkLst>
        </pc:cxnChg>
      </pc:sldChg>
      <pc:sldChg chg="addSp delSp modSp del mod ord addAnim delAnim modAnim">
        <pc:chgData name="Minesh Patel" userId="a66d4990ec83ac90" providerId="LiveId" clId="{B97F8FE2-9461-4CFE-A336-39272FD5B119}" dt="2021-09-15T22:24:38.510" v="8080" actId="47"/>
        <pc:sldMkLst>
          <pc:docMk/>
          <pc:sldMk cId="3924015041" sldId="529"/>
        </pc:sldMkLst>
        <pc:spChg chg="mod">
          <ac:chgData name="Minesh Patel" userId="a66d4990ec83ac90" providerId="LiveId" clId="{B97F8FE2-9461-4CFE-A336-39272FD5B119}" dt="2021-09-15T17:54:42.124" v="4250" actId="20577"/>
          <ac:spMkLst>
            <pc:docMk/>
            <pc:sldMk cId="3924015041" sldId="529"/>
            <ac:spMk id="2" creationId="{00000000-0000-0000-0000-000000000000}"/>
          </ac:spMkLst>
        </pc:spChg>
        <pc:spChg chg="mod ord">
          <ac:chgData name="Minesh Patel" userId="a66d4990ec83ac90" providerId="LiveId" clId="{B97F8FE2-9461-4CFE-A336-39272FD5B119}" dt="2021-09-15T18:05:34.349" v="4870" actId="170"/>
          <ac:spMkLst>
            <pc:docMk/>
            <pc:sldMk cId="3924015041" sldId="529"/>
            <ac:spMk id="6" creationId="{A325D5F7-1ADB-4455-85DE-344F67DEB9C5}"/>
          </ac:spMkLst>
        </pc:spChg>
        <pc:spChg chg="mod">
          <ac:chgData name="Minesh Patel" userId="a66d4990ec83ac90" providerId="LiveId" clId="{B97F8FE2-9461-4CFE-A336-39272FD5B119}" dt="2021-09-15T18:03:11.123" v="4819" actId="207"/>
          <ac:spMkLst>
            <pc:docMk/>
            <pc:sldMk cId="3924015041" sldId="529"/>
            <ac:spMk id="12" creationId="{4335029F-3FF5-4EB8-B3C6-08B4DDB40B47}"/>
          </ac:spMkLst>
        </pc:spChg>
        <pc:spChg chg="del">
          <ac:chgData name="Minesh Patel" userId="a66d4990ec83ac90" providerId="LiveId" clId="{B97F8FE2-9461-4CFE-A336-39272FD5B119}" dt="2021-09-15T17:55:55.008" v="4376" actId="478"/>
          <ac:spMkLst>
            <pc:docMk/>
            <pc:sldMk cId="3924015041" sldId="529"/>
            <ac:spMk id="19" creationId="{F25F13A5-A0F0-4EAF-A8AE-D5C8AB7495D9}"/>
          </ac:spMkLst>
        </pc:spChg>
        <pc:spChg chg="mod">
          <ac:chgData name="Minesh Patel" userId="a66d4990ec83ac90" providerId="LiveId" clId="{B97F8FE2-9461-4CFE-A336-39272FD5B119}" dt="2021-09-15T17:51:00.451" v="4157" actId="20577"/>
          <ac:spMkLst>
            <pc:docMk/>
            <pc:sldMk cId="3924015041" sldId="529"/>
            <ac:spMk id="23" creationId="{DBBB348C-5C22-4771-9FC1-0155A4AA23AE}"/>
          </ac:spMkLst>
        </pc:spChg>
        <pc:spChg chg="mod">
          <ac:chgData name="Minesh Patel" userId="a66d4990ec83ac90" providerId="LiveId" clId="{B97F8FE2-9461-4CFE-A336-39272FD5B119}" dt="2021-09-15T17:50:50.744" v="4151" actId="20577"/>
          <ac:spMkLst>
            <pc:docMk/>
            <pc:sldMk cId="3924015041" sldId="529"/>
            <ac:spMk id="32" creationId="{137182C2-7C93-4744-9F2A-DB34D65C1646}"/>
          </ac:spMkLst>
        </pc:spChg>
        <pc:spChg chg="mod topLvl">
          <ac:chgData name="Minesh Patel" userId="a66d4990ec83ac90" providerId="LiveId" clId="{B97F8FE2-9461-4CFE-A336-39272FD5B119}" dt="2021-09-15T18:05:04.147" v="4850" actId="1076"/>
          <ac:spMkLst>
            <pc:docMk/>
            <pc:sldMk cId="3924015041" sldId="529"/>
            <ac:spMk id="34" creationId="{6CC5E98B-F45C-48DB-8664-52EBC4A67F23}"/>
          </ac:spMkLst>
        </pc:spChg>
        <pc:spChg chg="del">
          <ac:chgData name="Minesh Patel" userId="a66d4990ec83ac90" providerId="LiveId" clId="{B97F8FE2-9461-4CFE-A336-39272FD5B119}" dt="2021-09-15T17:55:45.874" v="4371" actId="478"/>
          <ac:spMkLst>
            <pc:docMk/>
            <pc:sldMk cId="3924015041" sldId="529"/>
            <ac:spMk id="35" creationId="{A68C229A-C6B6-488D-9C81-4CEC00866712}"/>
          </ac:spMkLst>
        </pc:spChg>
        <pc:spChg chg="del topLvl">
          <ac:chgData name="Minesh Patel" userId="a66d4990ec83ac90" providerId="LiveId" clId="{B97F8FE2-9461-4CFE-A336-39272FD5B119}" dt="2021-09-15T17:56:23.128" v="4396" actId="478"/>
          <ac:spMkLst>
            <pc:docMk/>
            <pc:sldMk cId="3924015041" sldId="529"/>
            <ac:spMk id="36" creationId="{0751CB15-189C-431F-8406-B624DA2F17BE}"/>
          </ac:spMkLst>
        </pc:spChg>
        <pc:spChg chg="del mod">
          <ac:chgData name="Minesh Patel" userId="a66d4990ec83ac90" providerId="LiveId" clId="{B97F8FE2-9461-4CFE-A336-39272FD5B119}" dt="2021-09-15T17:55:51.075" v="4373" actId="478"/>
          <ac:spMkLst>
            <pc:docMk/>
            <pc:sldMk cId="3924015041" sldId="529"/>
            <ac:spMk id="37" creationId="{E2A90A03-C8A2-409A-9199-341748CC018C}"/>
          </ac:spMkLst>
        </pc:spChg>
        <pc:spChg chg="mod">
          <ac:chgData name="Minesh Patel" userId="a66d4990ec83ac90" providerId="LiveId" clId="{B97F8FE2-9461-4CFE-A336-39272FD5B119}" dt="2021-09-15T18:03:52.340" v="4835" actId="571"/>
          <ac:spMkLst>
            <pc:docMk/>
            <pc:sldMk cId="3924015041" sldId="529"/>
            <ac:spMk id="45" creationId="{1F43EE71-E014-443B-927A-DBE34C646690}"/>
          </ac:spMkLst>
        </pc:spChg>
        <pc:spChg chg="mod">
          <ac:chgData name="Minesh Patel" userId="a66d4990ec83ac90" providerId="LiveId" clId="{B97F8FE2-9461-4CFE-A336-39272FD5B119}" dt="2021-09-15T18:05:26.100" v="4869" actId="207"/>
          <ac:spMkLst>
            <pc:docMk/>
            <pc:sldMk cId="3924015041" sldId="529"/>
            <ac:spMk id="47" creationId="{0A2586CC-7628-4110-A973-FDCDDC0B846B}"/>
          </ac:spMkLst>
        </pc:spChg>
        <pc:spChg chg="mod">
          <ac:chgData name="Minesh Patel" userId="a66d4990ec83ac90" providerId="LiveId" clId="{B97F8FE2-9461-4CFE-A336-39272FD5B119}" dt="2021-09-15T18:05:26.100" v="4869" actId="207"/>
          <ac:spMkLst>
            <pc:docMk/>
            <pc:sldMk cId="3924015041" sldId="529"/>
            <ac:spMk id="48" creationId="{4AB783AE-6769-41B6-BA53-6C3942D199C4}"/>
          </ac:spMkLst>
        </pc:spChg>
        <pc:spChg chg="mod">
          <ac:chgData name="Minesh Patel" userId="a66d4990ec83ac90" providerId="LiveId" clId="{B97F8FE2-9461-4CFE-A336-39272FD5B119}" dt="2021-09-15T18:05:26.100" v="4869" actId="207"/>
          <ac:spMkLst>
            <pc:docMk/>
            <pc:sldMk cId="3924015041" sldId="529"/>
            <ac:spMk id="49" creationId="{B25682E8-6A26-4317-BD4F-20844C9190FD}"/>
          </ac:spMkLst>
        </pc:spChg>
        <pc:spChg chg="mod ord">
          <ac:chgData name="Minesh Patel" userId="a66d4990ec83ac90" providerId="LiveId" clId="{B97F8FE2-9461-4CFE-A336-39272FD5B119}" dt="2021-09-15T18:05:34.349" v="4870" actId="170"/>
          <ac:spMkLst>
            <pc:docMk/>
            <pc:sldMk cId="3924015041" sldId="529"/>
            <ac:spMk id="50" creationId="{670D13F7-6F92-4C59-B0CF-AA3C9A259F87}"/>
          </ac:spMkLst>
        </pc:spChg>
        <pc:spChg chg="mod">
          <ac:chgData name="Minesh Patel" userId="a66d4990ec83ac90" providerId="LiveId" clId="{B97F8FE2-9461-4CFE-A336-39272FD5B119}" dt="2021-09-15T18:05:26.100" v="4869" actId="207"/>
          <ac:spMkLst>
            <pc:docMk/>
            <pc:sldMk cId="3924015041" sldId="529"/>
            <ac:spMk id="51" creationId="{FB76515E-FE92-45AA-9F45-549B8C60D6B4}"/>
          </ac:spMkLst>
        </pc:spChg>
        <pc:spChg chg="mod">
          <ac:chgData name="Minesh Patel" userId="a66d4990ec83ac90" providerId="LiveId" clId="{B97F8FE2-9461-4CFE-A336-39272FD5B119}" dt="2021-09-15T18:05:26.100" v="4869" actId="207"/>
          <ac:spMkLst>
            <pc:docMk/>
            <pc:sldMk cId="3924015041" sldId="529"/>
            <ac:spMk id="52" creationId="{F428475A-05B7-4E23-B01F-403CAC0CF725}"/>
          </ac:spMkLst>
        </pc:spChg>
        <pc:spChg chg="add del mod">
          <ac:chgData name="Minesh Patel" userId="a66d4990ec83ac90" providerId="LiveId" clId="{B97F8FE2-9461-4CFE-A336-39272FD5B119}" dt="2021-09-15T17:52:09.741" v="4196" actId="478"/>
          <ac:spMkLst>
            <pc:docMk/>
            <pc:sldMk cId="3924015041" sldId="529"/>
            <ac:spMk id="55" creationId="{C71CBC4C-4DD2-4644-9849-C66707DAD50F}"/>
          </ac:spMkLst>
        </pc:spChg>
        <pc:spChg chg="add mod">
          <ac:chgData name="Minesh Patel" userId="a66d4990ec83ac90" providerId="LiveId" clId="{B97F8FE2-9461-4CFE-A336-39272FD5B119}" dt="2021-09-15T21:18:37.120" v="7180" actId="20577"/>
          <ac:spMkLst>
            <pc:docMk/>
            <pc:sldMk cId="3924015041" sldId="529"/>
            <ac:spMk id="58" creationId="{06885F73-C037-44D6-BAD0-FCA19FBCC50D}"/>
          </ac:spMkLst>
        </pc:spChg>
        <pc:spChg chg="add mod">
          <ac:chgData name="Minesh Patel" userId="a66d4990ec83ac90" providerId="LiveId" clId="{B97F8FE2-9461-4CFE-A336-39272FD5B119}" dt="2021-09-15T18:03:52.340" v="4835" actId="571"/>
          <ac:spMkLst>
            <pc:docMk/>
            <pc:sldMk cId="3924015041" sldId="529"/>
            <ac:spMk id="59" creationId="{A6E55657-C833-4B28-ACF2-355380BAE443}"/>
          </ac:spMkLst>
        </pc:spChg>
        <pc:spChg chg="add mod">
          <ac:chgData name="Minesh Patel" userId="a66d4990ec83ac90" providerId="LiveId" clId="{B97F8FE2-9461-4CFE-A336-39272FD5B119}" dt="2021-09-15T18:05:10.312" v="4853" actId="20577"/>
          <ac:spMkLst>
            <pc:docMk/>
            <pc:sldMk cId="3924015041" sldId="529"/>
            <ac:spMk id="61" creationId="{DD47DC7E-1168-434A-96BD-BBE0512ADC16}"/>
          </ac:spMkLst>
        </pc:spChg>
        <pc:spChg chg="add mod">
          <ac:chgData name="Minesh Patel" userId="a66d4990ec83ac90" providerId="LiveId" clId="{B97F8FE2-9461-4CFE-A336-39272FD5B119}" dt="2021-09-15T18:05:15.491" v="4860" actId="20577"/>
          <ac:spMkLst>
            <pc:docMk/>
            <pc:sldMk cId="3924015041" sldId="529"/>
            <ac:spMk id="62" creationId="{01592B5B-A9FC-4157-8271-2F75D00F7829}"/>
          </ac:spMkLst>
        </pc:spChg>
        <pc:spChg chg="add mod">
          <ac:chgData name="Minesh Patel" userId="a66d4990ec83ac90" providerId="LiveId" clId="{B97F8FE2-9461-4CFE-A336-39272FD5B119}" dt="2021-09-15T18:05:07.565" v="4852" actId="1076"/>
          <ac:spMkLst>
            <pc:docMk/>
            <pc:sldMk cId="3924015041" sldId="529"/>
            <ac:spMk id="63" creationId="{72A9E8B8-D18D-4832-BE48-CAC54AC187A3}"/>
          </ac:spMkLst>
        </pc:spChg>
        <pc:spChg chg="add mod">
          <ac:chgData name="Minesh Patel" userId="a66d4990ec83ac90" providerId="LiveId" clId="{B97F8FE2-9461-4CFE-A336-39272FD5B119}" dt="2021-09-15T18:05:18.513" v="4868" actId="20577"/>
          <ac:spMkLst>
            <pc:docMk/>
            <pc:sldMk cId="3924015041" sldId="529"/>
            <ac:spMk id="64" creationId="{BCDE614F-C30B-4839-AD19-983F5843986F}"/>
          </ac:spMkLst>
        </pc:spChg>
        <pc:grpChg chg="del mod">
          <ac:chgData name="Minesh Patel" userId="a66d4990ec83ac90" providerId="LiveId" clId="{B97F8FE2-9461-4CFE-A336-39272FD5B119}" dt="2021-09-15T17:55:44.259" v="4370" actId="478"/>
          <ac:grpSpMkLst>
            <pc:docMk/>
            <pc:sldMk cId="3924015041" sldId="529"/>
            <ac:grpSpMk id="3" creationId="{F1DEEC84-4172-4BF0-A9C4-847F3ABF3A94}"/>
          </ac:grpSpMkLst>
        </pc:grpChg>
        <pc:grpChg chg="del mod">
          <ac:chgData name="Minesh Patel" userId="a66d4990ec83ac90" providerId="LiveId" clId="{B97F8FE2-9461-4CFE-A336-39272FD5B119}" dt="2021-09-15T17:55:48.962" v="4372" actId="478"/>
          <ac:grpSpMkLst>
            <pc:docMk/>
            <pc:sldMk cId="3924015041" sldId="529"/>
            <ac:grpSpMk id="5" creationId="{3D099A72-1C9D-4A9D-866E-2B765B190C84}"/>
          </ac:grpSpMkLst>
        </pc:grpChg>
        <pc:grpChg chg="add del mod">
          <ac:chgData name="Minesh Patel" userId="a66d4990ec83ac90" providerId="LiveId" clId="{B97F8FE2-9461-4CFE-A336-39272FD5B119}" dt="2021-09-15T18:05:04.147" v="4850" actId="1076"/>
          <ac:grpSpMkLst>
            <pc:docMk/>
            <pc:sldMk cId="3924015041" sldId="529"/>
            <ac:grpSpMk id="7" creationId="{2EC5EE0C-6B16-4AD6-AF26-5A8AF2750E8C}"/>
          </ac:grpSpMkLst>
        </pc:grpChg>
        <pc:grpChg chg="del mod">
          <ac:chgData name="Minesh Patel" userId="a66d4990ec83ac90" providerId="LiveId" clId="{B97F8FE2-9461-4CFE-A336-39272FD5B119}" dt="2021-09-15T17:55:51.075" v="4373" actId="478"/>
          <ac:grpSpMkLst>
            <pc:docMk/>
            <pc:sldMk cId="3924015041" sldId="529"/>
            <ac:grpSpMk id="8" creationId="{1BA891FF-E151-4EFB-A975-79B87686BEC8}"/>
          </ac:grpSpMkLst>
        </pc:grpChg>
        <pc:grpChg chg="mod">
          <ac:chgData name="Minesh Patel" userId="a66d4990ec83ac90" providerId="LiveId" clId="{B97F8FE2-9461-4CFE-A336-39272FD5B119}" dt="2021-09-15T18:05:04.147" v="4850" actId="1076"/>
          <ac:grpSpMkLst>
            <pc:docMk/>
            <pc:sldMk cId="3924015041" sldId="529"/>
            <ac:grpSpMk id="9" creationId="{9AD24030-39E6-4E41-8A93-1CCC641C1DBD}"/>
          </ac:grpSpMkLst>
        </pc:grpChg>
        <pc:grpChg chg="del mod">
          <ac:chgData name="Minesh Patel" userId="a66d4990ec83ac90" providerId="LiveId" clId="{B97F8FE2-9461-4CFE-A336-39272FD5B119}" dt="2021-09-15T17:56:23.128" v="4396" actId="478"/>
          <ac:grpSpMkLst>
            <pc:docMk/>
            <pc:sldMk cId="3924015041" sldId="529"/>
            <ac:grpSpMk id="33" creationId="{794838DA-0D5B-4832-8A7E-B189767A38C6}"/>
          </ac:grpSpMkLst>
        </pc:grpChg>
        <pc:cxnChg chg="del">
          <ac:chgData name="Minesh Patel" userId="a66d4990ec83ac90" providerId="LiveId" clId="{B97F8FE2-9461-4CFE-A336-39272FD5B119}" dt="2021-09-15T17:55:56.247" v="4377" actId="478"/>
          <ac:cxnSpMkLst>
            <pc:docMk/>
            <pc:sldMk cId="3924015041" sldId="529"/>
            <ac:cxnSpMk id="31" creationId="{F9DC6CDA-F7DD-425B-9216-F8F2471E7A7B}"/>
          </ac:cxnSpMkLst>
        </pc:cxnChg>
        <pc:cxnChg chg="del mod">
          <ac:chgData name="Minesh Patel" userId="a66d4990ec83ac90" providerId="LiveId" clId="{B97F8FE2-9461-4CFE-A336-39272FD5B119}" dt="2021-09-15T17:55:51.075" v="4373" actId="478"/>
          <ac:cxnSpMkLst>
            <pc:docMk/>
            <pc:sldMk cId="3924015041" sldId="529"/>
            <ac:cxnSpMk id="38" creationId="{91FF5BFD-8FEC-4D62-B505-1C131C5E3C6E}"/>
          </ac:cxnSpMkLst>
        </pc:cxnChg>
        <pc:cxnChg chg="mod">
          <ac:chgData name="Minesh Patel" userId="a66d4990ec83ac90" providerId="LiveId" clId="{B97F8FE2-9461-4CFE-A336-39272FD5B119}" dt="2021-09-15T18:04:07.796" v="4841" actId="14100"/>
          <ac:cxnSpMkLst>
            <pc:docMk/>
            <pc:sldMk cId="3924015041" sldId="529"/>
            <ac:cxnSpMk id="46" creationId="{FE9D3965-7DBA-463A-AC2C-2BC10FEC339B}"/>
          </ac:cxnSpMkLst>
        </pc:cxnChg>
        <pc:cxnChg chg="add mod">
          <ac:chgData name="Minesh Patel" userId="a66d4990ec83ac90" providerId="LiveId" clId="{B97F8FE2-9461-4CFE-A336-39272FD5B119}" dt="2021-09-15T18:04:13.754" v="4844" actId="14100"/>
          <ac:cxnSpMkLst>
            <pc:docMk/>
            <pc:sldMk cId="3924015041" sldId="529"/>
            <ac:cxnSpMk id="60" creationId="{0932629A-B040-4C6B-B3E2-E8D83C2FFAD1}"/>
          </ac:cxnSpMkLst>
        </pc:cxnChg>
      </pc:sldChg>
      <pc:sldChg chg="addSp delSp modSp del mod ord modAnim modNotesTx">
        <pc:chgData name="Minesh Patel" userId="a66d4990ec83ac90" providerId="LiveId" clId="{B97F8FE2-9461-4CFE-A336-39272FD5B119}" dt="2021-09-21T12:13:25.389" v="58712" actId="47"/>
        <pc:sldMkLst>
          <pc:docMk/>
          <pc:sldMk cId="462772815" sldId="530"/>
        </pc:sldMkLst>
        <pc:spChg chg="mod">
          <ac:chgData name="Minesh Patel" userId="a66d4990ec83ac90" providerId="LiveId" clId="{B97F8FE2-9461-4CFE-A336-39272FD5B119}" dt="2021-09-20T14:37:59.987" v="20186" actId="20577"/>
          <ac:spMkLst>
            <pc:docMk/>
            <pc:sldMk cId="462772815" sldId="530"/>
            <ac:spMk id="2" creationId="{00000000-0000-0000-0000-000000000000}"/>
          </ac:spMkLst>
        </pc:spChg>
        <pc:spChg chg="mod">
          <ac:chgData name="Minesh Patel" userId="a66d4990ec83ac90" providerId="LiveId" clId="{B97F8FE2-9461-4CFE-A336-39272FD5B119}" dt="2021-09-20T14:40:07.150" v="20274" actId="1076"/>
          <ac:spMkLst>
            <pc:docMk/>
            <pc:sldMk cId="462772815" sldId="530"/>
            <ac:spMk id="6" creationId="{569450F5-4836-472A-A780-C76E76E4CFA4}"/>
          </ac:spMkLst>
        </pc:spChg>
        <pc:spChg chg="mod">
          <ac:chgData name="Minesh Patel" userId="a66d4990ec83ac90" providerId="LiveId" clId="{B97F8FE2-9461-4CFE-A336-39272FD5B119}" dt="2021-09-20T14:40:18.102" v="20275" actId="1076"/>
          <ac:spMkLst>
            <pc:docMk/>
            <pc:sldMk cId="462772815" sldId="530"/>
            <ac:spMk id="7" creationId="{18F3E661-D2B7-4E88-BE0C-2BBCDBC3C6BB}"/>
          </ac:spMkLst>
        </pc:spChg>
        <pc:spChg chg="mod">
          <ac:chgData name="Minesh Patel" userId="a66d4990ec83ac90" providerId="LiveId" clId="{B97F8FE2-9461-4CFE-A336-39272FD5B119}" dt="2021-09-20T14:40:07.150" v="20274" actId="1076"/>
          <ac:spMkLst>
            <pc:docMk/>
            <pc:sldMk cId="462772815" sldId="530"/>
            <ac:spMk id="8" creationId="{8A278687-BA5D-4B74-A9B0-262DDD9262E9}"/>
          </ac:spMkLst>
        </pc:spChg>
        <pc:spChg chg="mod">
          <ac:chgData name="Minesh Patel" userId="a66d4990ec83ac90" providerId="LiveId" clId="{B97F8FE2-9461-4CFE-A336-39272FD5B119}" dt="2021-09-20T14:40:07.150" v="20274" actId="1076"/>
          <ac:spMkLst>
            <pc:docMk/>
            <pc:sldMk cId="462772815" sldId="530"/>
            <ac:spMk id="9" creationId="{23BD5AAB-E5DD-4F06-A3FA-ED6CFAFAB5D1}"/>
          </ac:spMkLst>
        </pc:spChg>
        <pc:spChg chg="mod">
          <ac:chgData name="Minesh Patel" userId="a66d4990ec83ac90" providerId="LiveId" clId="{B97F8FE2-9461-4CFE-A336-39272FD5B119}" dt="2021-09-20T14:40:07.150" v="20274" actId="1076"/>
          <ac:spMkLst>
            <pc:docMk/>
            <pc:sldMk cId="462772815" sldId="530"/>
            <ac:spMk id="11" creationId="{0A9962EB-CE25-47AC-BE2F-DE3FE4FAB37D}"/>
          </ac:spMkLst>
        </pc:spChg>
        <pc:spChg chg="del mod">
          <ac:chgData name="Minesh Patel" userId="a66d4990ec83ac90" providerId="LiveId" clId="{B97F8FE2-9461-4CFE-A336-39272FD5B119}" dt="2021-09-20T14:38:54.070" v="20196" actId="478"/>
          <ac:spMkLst>
            <pc:docMk/>
            <pc:sldMk cId="462772815" sldId="530"/>
            <ac:spMk id="15" creationId="{A7A7C348-D033-4DFD-9FFF-9F89A9638C14}"/>
          </ac:spMkLst>
        </pc:spChg>
        <pc:spChg chg="del">
          <ac:chgData name="Minesh Patel" userId="a66d4990ec83ac90" providerId="LiveId" clId="{B97F8FE2-9461-4CFE-A336-39272FD5B119}" dt="2021-09-20T14:40:00.026" v="20273" actId="478"/>
          <ac:spMkLst>
            <pc:docMk/>
            <pc:sldMk cId="462772815" sldId="530"/>
            <ac:spMk id="16" creationId="{8871A8C7-BFDE-4D1F-9BAD-BDCA6589DFFD}"/>
          </ac:spMkLst>
        </pc:spChg>
        <pc:spChg chg="add del mod">
          <ac:chgData name="Minesh Patel" userId="a66d4990ec83ac90" providerId="LiveId" clId="{B97F8FE2-9461-4CFE-A336-39272FD5B119}" dt="2021-09-20T14:38:43.908" v="20191" actId="478"/>
          <ac:spMkLst>
            <pc:docMk/>
            <pc:sldMk cId="462772815" sldId="530"/>
            <ac:spMk id="21" creationId="{CEB23FE1-D48B-4F9D-81B9-0B67AE3223D2}"/>
          </ac:spMkLst>
        </pc:spChg>
        <pc:spChg chg="add del mod">
          <ac:chgData name="Minesh Patel" userId="a66d4990ec83ac90" providerId="LiveId" clId="{B97F8FE2-9461-4CFE-A336-39272FD5B119}" dt="2021-09-20T14:38:46.023" v="20192" actId="478"/>
          <ac:spMkLst>
            <pc:docMk/>
            <pc:sldMk cId="462772815" sldId="530"/>
            <ac:spMk id="22" creationId="{3BF5D2F6-1EC9-4671-8E15-004F7C2AA931}"/>
          </ac:spMkLst>
        </pc:spChg>
        <pc:spChg chg="del mod">
          <ac:chgData name="Minesh Patel" userId="a66d4990ec83ac90" providerId="LiveId" clId="{B97F8FE2-9461-4CFE-A336-39272FD5B119}" dt="2021-09-20T14:38:46.023" v="20192" actId="478"/>
          <ac:spMkLst>
            <pc:docMk/>
            <pc:sldMk cId="462772815" sldId="530"/>
            <ac:spMk id="23" creationId="{203A0EC7-B42C-4557-BBF3-2F2ACAF7FDAC}"/>
          </ac:spMkLst>
        </pc:spChg>
        <pc:spChg chg="add del mod">
          <ac:chgData name="Minesh Patel" userId="a66d4990ec83ac90" providerId="LiveId" clId="{B97F8FE2-9461-4CFE-A336-39272FD5B119}" dt="2021-09-20T14:38:46.023" v="20192" actId="478"/>
          <ac:spMkLst>
            <pc:docMk/>
            <pc:sldMk cId="462772815" sldId="530"/>
            <ac:spMk id="24" creationId="{34E725EE-CDC6-422F-8AF0-0A54EE5B460F}"/>
          </ac:spMkLst>
        </pc:spChg>
        <pc:spChg chg="add del mod">
          <ac:chgData name="Minesh Patel" userId="a66d4990ec83ac90" providerId="LiveId" clId="{B97F8FE2-9461-4CFE-A336-39272FD5B119}" dt="2021-09-20T14:38:46.023" v="20192" actId="478"/>
          <ac:spMkLst>
            <pc:docMk/>
            <pc:sldMk cId="462772815" sldId="530"/>
            <ac:spMk id="25" creationId="{6368FCD6-C2E6-4C17-9238-8C1F259BAE65}"/>
          </ac:spMkLst>
        </pc:spChg>
        <pc:spChg chg="add mod">
          <ac:chgData name="Minesh Patel" userId="a66d4990ec83ac90" providerId="LiveId" clId="{B97F8FE2-9461-4CFE-A336-39272FD5B119}" dt="2021-09-20T14:40:33.070" v="20279" actId="1076"/>
          <ac:spMkLst>
            <pc:docMk/>
            <pc:sldMk cId="462772815" sldId="530"/>
            <ac:spMk id="26" creationId="{88E7E575-25EE-4008-9D85-12B439CB1FC1}"/>
          </ac:spMkLst>
        </pc:spChg>
        <pc:grpChg chg="add mod ord">
          <ac:chgData name="Minesh Patel" userId="a66d4990ec83ac90" providerId="LiveId" clId="{B97F8FE2-9461-4CFE-A336-39272FD5B119}" dt="2021-09-20T14:40:18.102" v="20275" actId="1076"/>
          <ac:grpSpMkLst>
            <pc:docMk/>
            <pc:sldMk cId="462772815" sldId="530"/>
            <ac:grpSpMk id="14" creationId="{7642BBE7-D802-4748-B5CB-00181B021F2F}"/>
          </ac:grpSpMkLst>
        </pc:grpChg>
        <pc:grpChg chg="add del mod">
          <ac:chgData name="Minesh Patel" userId="a66d4990ec83ac90" providerId="LiveId" clId="{B97F8FE2-9461-4CFE-A336-39272FD5B119}" dt="2021-09-20T14:38:46.023" v="20192" actId="478"/>
          <ac:grpSpMkLst>
            <pc:docMk/>
            <pc:sldMk cId="462772815" sldId="530"/>
            <ac:grpSpMk id="17" creationId="{F6904DA8-F75E-4254-A8E4-97FB1F3A969B}"/>
          </ac:grpSpMkLst>
        </pc:grpChg>
        <pc:grpChg chg="mod">
          <ac:chgData name="Minesh Patel" userId="a66d4990ec83ac90" providerId="LiveId" clId="{B97F8FE2-9461-4CFE-A336-39272FD5B119}" dt="2021-09-20T14:40:18.102" v="20275" actId="1076"/>
          <ac:grpSpMkLst>
            <pc:docMk/>
            <pc:sldMk cId="462772815" sldId="530"/>
            <ac:grpSpMk id="20" creationId="{3EC47121-A680-43AD-B688-3A6240062E38}"/>
          </ac:grpSpMkLst>
        </pc:grpChg>
        <pc:cxnChg chg="mod">
          <ac:chgData name="Minesh Patel" userId="a66d4990ec83ac90" providerId="LiveId" clId="{B97F8FE2-9461-4CFE-A336-39272FD5B119}" dt="2021-09-20T14:40:35.659" v="20280" actId="14100"/>
          <ac:cxnSpMkLst>
            <pc:docMk/>
            <pc:sldMk cId="462772815" sldId="530"/>
            <ac:cxnSpMk id="19" creationId="{B5A13517-B28B-4A49-A0E4-322F1C0D274F}"/>
          </ac:cxnSpMkLst>
        </pc:cxnChg>
      </pc:sldChg>
      <pc:sldChg chg="modSp mod ord">
        <pc:chgData name="Minesh Patel" userId="a66d4990ec83ac90" providerId="LiveId" clId="{B97F8FE2-9461-4CFE-A336-39272FD5B119}" dt="2021-09-20T23:07:35.179" v="35824"/>
        <pc:sldMkLst>
          <pc:docMk/>
          <pc:sldMk cId="96258215" sldId="532"/>
        </pc:sldMkLst>
        <pc:spChg chg="mod">
          <ac:chgData name="Minesh Patel" userId="a66d4990ec83ac90" providerId="LiveId" clId="{B97F8FE2-9461-4CFE-A336-39272FD5B119}" dt="2021-09-20T20:51:00.184" v="29257" actId="6549"/>
          <ac:spMkLst>
            <pc:docMk/>
            <pc:sldMk cId="96258215" sldId="532"/>
            <ac:spMk id="2" creationId="{00000000-0000-0000-0000-000000000000}"/>
          </ac:spMkLst>
        </pc:spChg>
      </pc:sldChg>
      <pc:sldChg chg="modSp add mod">
        <pc:chgData name="Minesh Patel" userId="a66d4990ec83ac90" providerId="LiveId" clId="{B97F8FE2-9461-4CFE-A336-39272FD5B119}" dt="2021-09-21T14:42:39.879" v="71633" actId="20577"/>
        <pc:sldMkLst>
          <pc:docMk/>
          <pc:sldMk cId="1881749701" sldId="539"/>
        </pc:sldMkLst>
        <pc:spChg chg="mod">
          <ac:chgData name="Minesh Patel" userId="a66d4990ec83ac90" providerId="LiveId" clId="{B97F8FE2-9461-4CFE-A336-39272FD5B119}" dt="2021-09-21T14:42:39.879" v="71633" actId="20577"/>
          <ac:spMkLst>
            <pc:docMk/>
            <pc:sldMk cId="1881749701" sldId="539"/>
            <ac:spMk id="49" creationId="{F2BB2686-9642-46B6-B60B-0E3E0884F5B4}"/>
          </ac:spMkLst>
        </pc:spChg>
      </pc:sldChg>
      <pc:sldChg chg="del">
        <pc:chgData name="Minesh Patel" userId="a66d4990ec83ac90" providerId="LiveId" clId="{B97F8FE2-9461-4CFE-A336-39272FD5B119}" dt="2021-09-21T09:25:49.734" v="42902" actId="2696"/>
        <pc:sldMkLst>
          <pc:docMk/>
          <pc:sldMk cId="2912758650" sldId="539"/>
        </pc:sldMkLst>
      </pc:sldChg>
      <pc:sldChg chg="add">
        <pc:chgData name="Minesh Patel" userId="a66d4990ec83ac90" providerId="LiveId" clId="{B97F8FE2-9461-4CFE-A336-39272FD5B119}" dt="2021-09-21T09:34:26.654" v="42967"/>
        <pc:sldMkLst>
          <pc:docMk/>
          <pc:sldMk cId="1670061514" sldId="540"/>
        </pc:sldMkLst>
      </pc:sldChg>
      <pc:sldChg chg="del">
        <pc:chgData name="Minesh Patel" userId="a66d4990ec83ac90" providerId="LiveId" clId="{B97F8FE2-9461-4CFE-A336-39272FD5B119}" dt="2021-09-21T09:34:19.727" v="42966" actId="2696"/>
        <pc:sldMkLst>
          <pc:docMk/>
          <pc:sldMk cId="3459230197" sldId="540"/>
        </pc:sldMkLst>
      </pc:sldChg>
      <pc:sldChg chg="modSp add mod">
        <pc:chgData name="Minesh Patel" userId="a66d4990ec83ac90" providerId="LiveId" clId="{B97F8FE2-9461-4CFE-A336-39272FD5B119}" dt="2021-09-21T10:00:06.740" v="43249" actId="313"/>
        <pc:sldMkLst>
          <pc:docMk/>
          <pc:sldMk cId="80909926" sldId="541"/>
        </pc:sldMkLst>
        <pc:spChg chg="mod">
          <ac:chgData name="Minesh Patel" userId="a66d4990ec83ac90" providerId="LiveId" clId="{B97F8FE2-9461-4CFE-A336-39272FD5B119}" dt="2021-09-21T10:00:06.740" v="43249" actId="313"/>
          <ac:spMkLst>
            <pc:docMk/>
            <pc:sldMk cId="80909926" sldId="541"/>
            <ac:spMk id="49" creationId="{AB7DD1F5-7DDE-4B95-A021-DC29AD687208}"/>
          </ac:spMkLst>
        </pc:spChg>
        <pc:spChg chg="mod">
          <ac:chgData name="Minesh Patel" userId="a66d4990ec83ac90" providerId="LiveId" clId="{B97F8FE2-9461-4CFE-A336-39272FD5B119}" dt="2021-09-21T09:48:14.668" v="43064" actId="20577"/>
          <ac:spMkLst>
            <pc:docMk/>
            <pc:sldMk cId="80909926" sldId="541"/>
            <ac:spMk id="88" creationId="{AA37C788-23EA-4FF9-8385-D3B2B927CF14}"/>
          </ac:spMkLst>
        </pc:spChg>
      </pc:sldChg>
      <pc:sldChg chg="add del">
        <pc:chgData name="Minesh Patel" userId="a66d4990ec83ac90" providerId="LiveId" clId="{B97F8FE2-9461-4CFE-A336-39272FD5B119}" dt="2021-09-21T09:47:56.487" v="43047" actId="2696"/>
        <pc:sldMkLst>
          <pc:docMk/>
          <pc:sldMk cId="3163578760" sldId="541"/>
        </pc:sldMkLst>
      </pc:sldChg>
      <pc:sldChg chg="del">
        <pc:chgData name="Minesh Patel" userId="a66d4990ec83ac90" providerId="LiveId" clId="{B97F8FE2-9461-4CFE-A336-39272FD5B119}" dt="2021-09-21T09:46:12.456" v="43043" actId="2696"/>
        <pc:sldMkLst>
          <pc:docMk/>
          <pc:sldMk cId="3756459027" sldId="541"/>
        </pc:sldMkLst>
      </pc:sldChg>
      <pc:sldChg chg="modSp mod modNotesTx">
        <pc:chgData name="Minesh Patel" userId="a66d4990ec83ac90" providerId="LiveId" clId="{B97F8FE2-9461-4CFE-A336-39272FD5B119}" dt="2021-09-21T13:54:57.061" v="70943" actId="20577"/>
        <pc:sldMkLst>
          <pc:docMk/>
          <pc:sldMk cId="1843085150" sldId="542"/>
        </pc:sldMkLst>
        <pc:spChg chg="mod">
          <ac:chgData name="Minesh Patel" userId="a66d4990ec83ac90" providerId="LiveId" clId="{B97F8FE2-9461-4CFE-A336-39272FD5B119}" dt="2021-09-21T13:54:57.061" v="70943" actId="20577"/>
          <ac:spMkLst>
            <pc:docMk/>
            <pc:sldMk cId="1843085150" sldId="542"/>
            <ac:spMk id="49" creationId="{4D9B827D-7672-4DE1-BBB9-F5461B51CD5C}"/>
          </ac:spMkLst>
        </pc:spChg>
        <pc:spChg chg="mod">
          <ac:chgData name="Minesh Patel" userId="a66d4990ec83ac90" providerId="LiveId" clId="{B97F8FE2-9461-4CFE-A336-39272FD5B119}" dt="2021-09-19T21:39:54.402" v="17785" actId="20577"/>
          <ac:spMkLst>
            <pc:docMk/>
            <pc:sldMk cId="1843085150" sldId="542"/>
            <ac:spMk id="88" creationId="{AA37C788-23EA-4FF9-8385-D3B2B927CF14}"/>
          </ac:spMkLst>
        </pc:spChg>
      </pc:sldChg>
      <pc:sldChg chg="modSp mod modNotesTx">
        <pc:chgData name="Minesh Patel" userId="a66d4990ec83ac90" providerId="LiveId" clId="{B97F8FE2-9461-4CFE-A336-39272FD5B119}" dt="2021-09-21T12:17:21.983" v="59215" actId="20577"/>
        <pc:sldMkLst>
          <pc:docMk/>
          <pc:sldMk cId="4074764877" sldId="543"/>
        </pc:sldMkLst>
        <pc:spChg chg="mod">
          <ac:chgData name="Minesh Patel" userId="a66d4990ec83ac90" providerId="LiveId" clId="{B97F8FE2-9461-4CFE-A336-39272FD5B119}" dt="2021-09-19T23:02:12.274" v="18625" actId="14100"/>
          <ac:spMkLst>
            <pc:docMk/>
            <pc:sldMk cId="4074764877" sldId="543"/>
            <ac:spMk id="35" creationId="{2764CCB9-9DC0-4DA4-8138-44D1A6BAE066}"/>
          </ac:spMkLst>
        </pc:spChg>
        <pc:spChg chg="mod">
          <ac:chgData name="Minesh Patel" userId="a66d4990ec83ac90" providerId="LiveId" clId="{B97F8FE2-9461-4CFE-A336-39272FD5B119}" dt="2021-09-21T12:14:35.945" v="58950" actId="20577"/>
          <ac:spMkLst>
            <pc:docMk/>
            <pc:sldMk cId="4074764877" sldId="543"/>
            <ac:spMk id="51" creationId="{635C8BB0-182B-4DD2-8F0B-3251036C5C84}"/>
          </ac:spMkLst>
        </pc:spChg>
        <pc:spChg chg="mod">
          <ac:chgData name="Minesh Patel" userId="a66d4990ec83ac90" providerId="LiveId" clId="{B97F8FE2-9461-4CFE-A336-39272FD5B119}" dt="2021-09-19T23:02:04.271" v="18624" actId="20577"/>
          <ac:spMkLst>
            <pc:docMk/>
            <pc:sldMk cId="4074764877" sldId="543"/>
            <ac:spMk id="88" creationId="{AA37C788-23EA-4FF9-8385-D3B2B927CF14}"/>
          </ac:spMkLst>
        </pc:spChg>
      </pc:sldChg>
      <pc:sldChg chg="delSp modSp mod delAnim modNotesTx">
        <pc:chgData name="Minesh Patel" userId="a66d4990ec83ac90" providerId="LiveId" clId="{B97F8FE2-9461-4CFE-A336-39272FD5B119}" dt="2021-09-21T13:42:51.271" v="70772" actId="6549"/>
        <pc:sldMkLst>
          <pc:docMk/>
          <pc:sldMk cId="3980152286" sldId="544"/>
        </pc:sldMkLst>
        <pc:spChg chg="del">
          <ac:chgData name="Minesh Patel" userId="a66d4990ec83ac90" providerId="LiveId" clId="{B97F8FE2-9461-4CFE-A336-39272FD5B119}" dt="2021-09-20T22:25:21.911" v="34729" actId="478"/>
          <ac:spMkLst>
            <pc:docMk/>
            <pc:sldMk cId="3980152286" sldId="544"/>
            <ac:spMk id="42" creationId="{7B4A9E90-E424-4BD0-B9AD-E60366D07D51}"/>
          </ac:spMkLst>
        </pc:spChg>
        <pc:spChg chg="del">
          <ac:chgData name="Minesh Patel" userId="a66d4990ec83ac90" providerId="LiveId" clId="{B97F8FE2-9461-4CFE-A336-39272FD5B119}" dt="2021-09-20T22:25:21.911" v="34729" actId="478"/>
          <ac:spMkLst>
            <pc:docMk/>
            <pc:sldMk cId="3980152286" sldId="544"/>
            <ac:spMk id="46" creationId="{9D5FB425-DBF9-404F-AABF-3FE01C766331}"/>
          </ac:spMkLst>
        </pc:spChg>
        <pc:spChg chg="del">
          <ac:chgData name="Minesh Patel" userId="a66d4990ec83ac90" providerId="LiveId" clId="{B97F8FE2-9461-4CFE-A336-39272FD5B119}" dt="2021-09-20T22:25:21.911" v="34729" actId="478"/>
          <ac:spMkLst>
            <pc:docMk/>
            <pc:sldMk cId="3980152286" sldId="544"/>
            <ac:spMk id="56" creationId="{3204AA47-374A-4E0B-921E-37343CD5352B}"/>
          </ac:spMkLst>
        </pc:spChg>
        <pc:spChg chg="del">
          <ac:chgData name="Minesh Patel" userId="a66d4990ec83ac90" providerId="LiveId" clId="{B97F8FE2-9461-4CFE-A336-39272FD5B119}" dt="2021-09-20T22:25:21.911" v="34729" actId="478"/>
          <ac:spMkLst>
            <pc:docMk/>
            <pc:sldMk cId="3980152286" sldId="544"/>
            <ac:spMk id="59" creationId="{C945304A-61C4-4C1F-A056-8DC143B16AB7}"/>
          </ac:spMkLst>
        </pc:spChg>
        <pc:spChg chg="del">
          <ac:chgData name="Minesh Patel" userId="a66d4990ec83ac90" providerId="LiveId" clId="{B97F8FE2-9461-4CFE-A336-39272FD5B119}" dt="2021-09-20T22:25:21.911" v="34729" actId="478"/>
          <ac:spMkLst>
            <pc:docMk/>
            <pc:sldMk cId="3980152286" sldId="544"/>
            <ac:spMk id="62" creationId="{9F6CAD00-4511-41E1-8E65-8ED504FF3308}"/>
          </ac:spMkLst>
        </pc:spChg>
        <pc:spChg chg="mod">
          <ac:chgData name="Minesh Patel" userId="a66d4990ec83ac90" providerId="LiveId" clId="{B97F8FE2-9461-4CFE-A336-39272FD5B119}" dt="2021-09-21T12:08:12.185" v="58515"/>
          <ac:spMkLst>
            <pc:docMk/>
            <pc:sldMk cId="3980152286" sldId="544"/>
            <ac:spMk id="88" creationId="{AA37C788-23EA-4FF9-8385-D3B2B927CF14}"/>
          </ac:spMkLst>
        </pc:spChg>
      </pc:sldChg>
      <pc:sldChg chg="add">
        <pc:chgData name="Minesh Patel" userId="a66d4990ec83ac90" providerId="LiveId" clId="{B97F8FE2-9461-4CFE-A336-39272FD5B119}" dt="2021-09-21T09:34:26.654" v="42967"/>
        <pc:sldMkLst>
          <pc:docMk/>
          <pc:sldMk cId="2937292485" sldId="545"/>
        </pc:sldMkLst>
      </pc:sldChg>
      <pc:sldChg chg="del">
        <pc:chgData name="Minesh Patel" userId="a66d4990ec83ac90" providerId="LiveId" clId="{B97F8FE2-9461-4CFE-A336-39272FD5B119}" dt="2021-09-21T09:34:19.727" v="42966" actId="2696"/>
        <pc:sldMkLst>
          <pc:docMk/>
          <pc:sldMk cId="3082807023" sldId="545"/>
        </pc:sldMkLst>
      </pc:sldChg>
      <pc:sldChg chg="modSp del mod">
        <pc:chgData name="Minesh Patel" userId="a66d4990ec83ac90" providerId="LiveId" clId="{B97F8FE2-9461-4CFE-A336-39272FD5B119}" dt="2021-09-21T01:37:46.984" v="42058" actId="47"/>
        <pc:sldMkLst>
          <pc:docMk/>
          <pc:sldMk cId="185677328" sldId="546"/>
        </pc:sldMkLst>
        <pc:spChg chg="mod">
          <ac:chgData name="Minesh Patel" userId="a66d4990ec83ac90" providerId="LiveId" clId="{B97F8FE2-9461-4CFE-A336-39272FD5B119}" dt="2021-09-21T01:37:20.478" v="42042" actId="21"/>
          <ac:spMkLst>
            <pc:docMk/>
            <pc:sldMk cId="185677328" sldId="546"/>
            <ac:spMk id="12" creationId="{4335029F-3FF5-4EB8-B3C6-08B4DDB40B47}"/>
          </ac:spMkLst>
        </pc:spChg>
      </pc:sldChg>
      <pc:sldChg chg="modNotesTx">
        <pc:chgData name="Minesh Patel" userId="a66d4990ec83ac90" providerId="LiveId" clId="{B97F8FE2-9461-4CFE-A336-39272FD5B119}" dt="2021-09-21T14:04:49.016" v="71177" actId="20577"/>
        <pc:sldMkLst>
          <pc:docMk/>
          <pc:sldMk cId="2532098753" sldId="547"/>
        </pc:sldMkLst>
      </pc:sldChg>
      <pc:sldChg chg="modSp mod">
        <pc:chgData name="Minesh Patel" userId="a66d4990ec83ac90" providerId="LiveId" clId="{B97F8FE2-9461-4CFE-A336-39272FD5B119}" dt="2021-09-12T23:45:55.579" v="305" actId="20577"/>
        <pc:sldMkLst>
          <pc:docMk/>
          <pc:sldMk cId="2475908568" sldId="550"/>
        </pc:sldMkLst>
        <pc:spChg chg="mod">
          <ac:chgData name="Minesh Patel" userId="a66d4990ec83ac90" providerId="LiveId" clId="{B97F8FE2-9461-4CFE-A336-39272FD5B119}" dt="2021-09-12T23:45:55.579" v="305" actId="20577"/>
          <ac:spMkLst>
            <pc:docMk/>
            <pc:sldMk cId="2475908568" sldId="550"/>
            <ac:spMk id="6" creationId="{0923CC25-6FDB-4185-990D-7A232A2F2AB1}"/>
          </ac:spMkLst>
        </pc:spChg>
      </pc:sldChg>
      <pc:sldChg chg="modNotesTx">
        <pc:chgData name="Minesh Patel" userId="a66d4990ec83ac90" providerId="LiveId" clId="{B97F8FE2-9461-4CFE-A336-39272FD5B119}" dt="2021-09-21T14:07:46.800" v="71221" actId="5793"/>
        <pc:sldMkLst>
          <pc:docMk/>
          <pc:sldMk cId="364471644" sldId="552"/>
        </pc:sldMkLst>
      </pc:sldChg>
      <pc:sldChg chg="del">
        <pc:chgData name="Minesh Patel" userId="a66d4990ec83ac90" providerId="LiveId" clId="{B97F8FE2-9461-4CFE-A336-39272FD5B119}" dt="2021-09-20T22:24:56.175" v="34728" actId="47"/>
        <pc:sldMkLst>
          <pc:docMk/>
          <pc:sldMk cId="1004842867" sldId="553"/>
        </pc:sldMkLst>
      </pc:sldChg>
      <pc:sldChg chg="modSp mod modNotesTx">
        <pc:chgData name="Minesh Patel" userId="a66d4990ec83ac90" providerId="LiveId" clId="{B97F8FE2-9461-4CFE-A336-39272FD5B119}" dt="2021-09-21T14:03:56.870" v="71165" actId="20577"/>
        <pc:sldMkLst>
          <pc:docMk/>
          <pc:sldMk cId="4223902475" sldId="555"/>
        </pc:sldMkLst>
        <pc:spChg chg="mod">
          <ac:chgData name="Minesh Patel" userId="a66d4990ec83ac90" providerId="LiveId" clId="{B97F8FE2-9461-4CFE-A336-39272FD5B119}" dt="2021-09-13T20:51:10.958" v="987" actId="6549"/>
          <ac:spMkLst>
            <pc:docMk/>
            <pc:sldMk cId="4223902475" sldId="555"/>
            <ac:spMk id="42" creationId="{94969C42-1DDF-4DB0-BA64-A297DB4402BB}"/>
          </ac:spMkLst>
        </pc:spChg>
      </pc:sldChg>
      <pc:sldChg chg="modSp mod modNotesTx">
        <pc:chgData name="Minesh Patel" userId="a66d4990ec83ac90" providerId="LiveId" clId="{B97F8FE2-9461-4CFE-A336-39272FD5B119}" dt="2021-09-21T14:05:52.370" v="71190" actId="20577"/>
        <pc:sldMkLst>
          <pc:docMk/>
          <pc:sldMk cId="2289706122" sldId="557"/>
        </pc:sldMkLst>
        <pc:spChg chg="mod">
          <ac:chgData name="Minesh Patel" userId="a66d4990ec83ac90" providerId="LiveId" clId="{B97F8FE2-9461-4CFE-A336-39272FD5B119}" dt="2021-09-12T23:43:50.125" v="252" actId="20577"/>
          <ac:spMkLst>
            <pc:docMk/>
            <pc:sldMk cId="2289706122" sldId="557"/>
            <ac:spMk id="68" creationId="{173A96C9-3921-4053-A8C2-5A72893DE54E}"/>
          </ac:spMkLst>
        </pc:spChg>
      </pc:sldChg>
      <pc:sldChg chg="addSp delSp modSp mod ord modNotesTx">
        <pc:chgData name="Minesh Patel" userId="a66d4990ec83ac90" providerId="LiveId" clId="{B97F8FE2-9461-4CFE-A336-39272FD5B119}" dt="2021-09-21T13:55:48.860" v="70960"/>
        <pc:sldMkLst>
          <pc:docMk/>
          <pc:sldMk cId="245052472" sldId="561"/>
        </pc:sldMkLst>
        <pc:spChg chg="mod">
          <ac:chgData name="Minesh Patel" userId="a66d4990ec83ac90" providerId="LiveId" clId="{B97F8FE2-9461-4CFE-A336-39272FD5B119}" dt="2021-09-21T13:55:48.860" v="70960"/>
          <ac:spMkLst>
            <pc:docMk/>
            <pc:sldMk cId="245052472" sldId="561"/>
            <ac:spMk id="38" creationId="{72C0BCEB-9880-41A3-8BA5-7C3249007866}"/>
          </ac:spMkLst>
        </pc:spChg>
        <pc:spChg chg="mod">
          <ac:chgData name="Minesh Patel" userId="a66d4990ec83ac90" providerId="LiveId" clId="{B97F8FE2-9461-4CFE-A336-39272FD5B119}" dt="2021-09-21T13:55:48.860" v="70960"/>
          <ac:spMkLst>
            <pc:docMk/>
            <pc:sldMk cId="245052472" sldId="561"/>
            <ac:spMk id="39" creationId="{0198549D-8974-4195-9D51-F79B3504F542}"/>
          </ac:spMkLst>
        </pc:spChg>
        <pc:spChg chg="mod">
          <ac:chgData name="Minesh Patel" userId="a66d4990ec83ac90" providerId="LiveId" clId="{B97F8FE2-9461-4CFE-A336-39272FD5B119}" dt="2021-09-21T13:55:48.860" v="70960"/>
          <ac:spMkLst>
            <pc:docMk/>
            <pc:sldMk cId="245052472" sldId="561"/>
            <ac:spMk id="40" creationId="{42A648A9-A315-489F-8168-B79659BC849D}"/>
          </ac:spMkLst>
        </pc:spChg>
        <pc:spChg chg="mod">
          <ac:chgData name="Minesh Patel" userId="a66d4990ec83ac90" providerId="LiveId" clId="{B97F8FE2-9461-4CFE-A336-39272FD5B119}" dt="2021-09-21T13:55:48.860" v="70960"/>
          <ac:spMkLst>
            <pc:docMk/>
            <pc:sldMk cId="245052472" sldId="561"/>
            <ac:spMk id="41" creationId="{969A9D88-F89B-4CA5-95E1-5F314600EA6C}"/>
          </ac:spMkLst>
        </pc:spChg>
        <pc:spChg chg="mod">
          <ac:chgData name="Minesh Patel" userId="a66d4990ec83ac90" providerId="LiveId" clId="{B97F8FE2-9461-4CFE-A336-39272FD5B119}" dt="2021-09-21T13:55:48.860" v="70960"/>
          <ac:spMkLst>
            <pc:docMk/>
            <pc:sldMk cId="245052472" sldId="561"/>
            <ac:spMk id="42" creationId="{43A42955-5FFC-48A6-83EC-95747491776A}"/>
          </ac:spMkLst>
        </pc:spChg>
        <pc:grpChg chg="del">
          <ac:chgData name="Minesh Patel" userId="a66d4990ec83ac90" providerId="LiveId" clId="{B97F8FE2-9461-4CFE-A336-39272FD5B119}" dt="2021-09-21T13:55:48.534" v="70959" actId="478"/>
          <ac:grpSpMkLst>
            <pc:docMk/>
            <pc:sldMk cId="245052472" sldId="561"/>
            <ac:grpSpMk id="12" creationId="{D68178C7-5D6C-45D1-9779-7789EA595D7B}"/>
          </ac:grpSpMkLst>
        </pc:grpChg>
        <pc:grpChg chg="add mod">
          <ac:chgData name="Minesh Patel" userId="a66d4990ec83ac90" providerId="LiveId" clId="{B97F8FE2-9461-4CFE-A336-39272FD5B119}" dt="2021-09-21T13:55:48.860" v="70960"/>
          <ac:grpSpMkLst>
            <pc:docMk/>
            <pc:sldMk cId="245052472" sldId="561"/>
            <ac:grpSpMk id="36" creationId="{DEC385C8-29B9-4552-A542-CD0D09A7FC2B}"/>
          </ac:grpSpMkLst>
        </pc:grpChg>
      </pc:sldChg>
      <pc:sldChg chg="modSp mod ord">
        <pc:chgData name="Minesh Patel" userId="a66d4990ec83ac90" providerId="LiveId" clId="{B97F8FE2-9461-4CFE-A336-39272FD5B119}" dt="2021-09-20T23:07:35.179" v="35824"/>
        <pc:sldMkLst>
          <pc:docMk/>
          <pc:sldMk cId="2149139066" sldId="563"/>
        </pc:sldMkLst>
        <pc:spChg chg="mod">
          <ac:chgData name="Minesh Patel" userId="a66d4990ec83ac90" providerId="LiveId" clId="{B97F8FE2-9461-4CFE-A336-39272FD5B119}" dt="2021-09-20T20:51:07.773" v="29261" actId="20577"/>
          <ac:spMkLst>
            <pc:docMk/>
            <pc:sldMk cId="2149139066" sldId="563"/>
            <ac:spMk id="2" creationId="{00000000-0000-0000-0000-000000000000}"/>
          </ac:spMkLst>
        </pc:spChg>
      </pc:sldChg>
      <pc:sldChg chg="del">
        <pc:chgData name="Minesh Patel" userId="a66d4990ec83ac90" providerId="LiveId" clId="{B97F8FE2-9461-4CFE-A336-39272FD5B119}" dt="2021-09-20T22:26:05.060" v="34752" actId="47"/>
        <pc:sldMkLst>
          <pc:docMk/>
          <pc:sldMk cId="1298268101" sldId="564"/>
        </pc:sldMkLst>
      </pc:sldChg>
      <pc:sldChg chg="addSp delSp modSp mod addAnim delAnim modAnim modNotesTx">
        <pc:chgData name="Minesh Patel" userId="a66d4990ec83ac90" providerId="LiveId" clId="{B97F8FE2-9461-4CFE-A336-39272FD5B119}" dt="2021-09-21T12:49:18.713" v="64236" actId="20577"/>
        <pc:sldMkLst>
          <pc:docMk/>
          <pc:sldMk cId="3802111950" sldId="565"/>
        </pc:sldMkLst>
        <pc:spChg chg="mod">
          <ac:chgData name="Minesh Patel" userId="a66d4990ec83ac90" providerId="LiveId" clId="{B97F8FE2-9461-4CFE-A336-39272FD5B119}" dt="2021-09-20T14:24:04.107" v="19453" actId="20577"/>
          <ac:spMkLst>
            <pc:docMk/>
            <pc:sldMk cId="3802111950" sldId="565"/>
            <ac:spMk id="2" creationId="{00000000-0000-0000-0000-000000000000}"/>
          </ac:spMkLst>
        </pc:spChg>
        <pc:spChg chg="mod">
          <ac:chgData name="Minesh Patel" userId="a66d4990ec83ac90" providerId="LiveId" clId="{B97F8FE2-9461-4CFE-A336-39272FD5B119}" dt="2021-09-21T12:15:15.939" v="58969"/>
          <ac:spMkLst>
            <pc:docMk/>
            <pc:sldMk cId="3802111950" sldId="565"/>
            <ac:spMk id="21" creationId="{224C9491-9C4A-451B-B387-2F87C5CC0B23}"/>
          </ac:spMkLst>
        </pc:spChg>
        <pc:spChg chg="mod">
          <ac:chgData name="Minesh Patel" userId="a66d4990ec83ac90" providerId="LiveId" clId="{B97F8FE2-9461-4CFE-A336-39272FD5B119}" dt="2021-09-21T12:15:15.939" v="58969"/>
          <ac:spMkLst>
            <pc:docMk/>
            <pc:sldMk cId="3802111950" sldId="565"/>
            <ac:spMk id="22" creationId="{6667AF1A-3D77-4603-A5B1-3F4DE5D5302D}"/>
          </ac:spMkLst>
        </pc:spChg>
        <pc:spChg chg="mod">
          <ac:chgData name="Minesh Patel" userId="a66d4990ec83ac90" providerId="LiveId" clId="{B97F8FE2-9461-4CFE-A336-39272FD5B119}" dt="2021-09-21T12:15:15.939" v="58969"/>
          <ac:spMkLst>
            <pc:docMk/>
            <pc:sldMk cId="3802111950" sldId="565"/>
            <ac:spMk id="23" creationId="{E8F5662D-37BD-4FEB-9BA6-40705DAF99F4}"/>
          </ac:spMkLst>
        </pc:spChg>
        <pc:spChg chg="mod">
          <ac:chgData name="Minesh Patel" userId="a66d4990ec83ac90" providerId="LiveId" clId="{B97F8FE2-9461-4CFE-A336-39272FD5B119}" dt="2021-09-21T12:15:15.939" v="58969"/>
          <ac:spMkLst>
            <pc:docMk/>
            <pc:sldMk cId="3802111950" sldId="565"/>
            <ac:spMk id="24" creationId="{8550920C-1A2F-400D-AEC0-97119D88D426}"/>
          </ac:spMkLst>
        </pc:spChg>
        <pc:spChg chg="mod">
          <ac:chgData name="Minesh Patel" userId="a66d4990ec83ac90" providerId="LiveId" clId="{B97F8FE2-9461-4CFE-A336-39272FD5B119}" dt="2021-09-21T12:15:15.939" v="58969"/>
          <ac:spMkLst>
            <pc:docMk/>
            <pc:sldMk cId="3802111950" sldId="565"/>
            <ac:spMk id="25" creationId="{40C42DAA-0DAE-4795-A972-4C1AF907BD1F}"/>
          </ac:spMkLst>
        </pc:spChg>
        <pc:spChg chg="mod">
          <ac:chgData name="Minesh Patel" userId="a66d4990ec83ac90" providerId="LiveId" clId="{B97F8FE2-9461-4CFE-A336-39272FD5B119}" dt="2021-09-21T12:15:15.939" v="58969"/>
          <ac:spMkLst>
            <pc:docMk/>
            <pc:sldMk cId="3802111950" sldId="565"/>
            <ac:spMk id="26" creationId="{96BBC31E-0933-4B45-8B6A-1779C9F30870}"/>
          </ac:spMkLst>
        </pc:spChg>
        <pc:spChg chg="mod">
          <ac:chgData name="Minesh Patel" userId="a66d4990ec83ac90" providerId="LiveId" clId="{B97F8FE2-9461-4CFE-A336-39272FD5B119}" dt="2021-09-20T14:41:40.326" v="20284" actId="113"/>
          <ac:spMkLst>
            <pc:docMk/>
            <pc:sldMk cId="3802111950" sldId="565"/>
            <ac:spMk id="29" creationId="{AFB44191-499A-4AB3-8D26-461865A81429}"/>
          </ac:spMkLst>
        </pc:spChg>
        <pc:spChg chg="mod">
          <ac:chgData name="Minesh Patel" userId="a66d4990ec83ac90" providerId="LiveId" clId="{B97F8FE2-9461-4CFE-A336-39272FD5B119}" dt="2021-09-20T18:59:47.126" v="26026" actId="207"/>
          <ac:spMkLst>
            <pc:docMk/>
            <pc:sldMk cId="3802111950" sldId="565"/>
            <ac:spMk id="30" creationId="{3D5C7DFC-FA61-4992-8AD8-0EAA2A08B2B4}"/>
          </ac:spMkLst>
        </pc:spChg>
        <pc:spChg chg="mod">
          <ac:chgData name="Minesh Patel" userId="a66d4990ec83ac90" providerId="LiveId" clId="{B97F8FE2-9461-4CFE-A336-39272FD5B119}" dt="2021-09-20T17:23:00.267" v="22903" actId="207"/>
          <ac:spMkLst>
            <pc:docMk/>
            <pc:sldMk cId="3802111950" sldId="565"/>
            <ac:spMk id="32" creationId="{8026E1AB-D50E-4DD3-944D-E158EA073F8E}"/>
          </ac:spMkLst>
        </pc:spChg>
        <pc:spChg chg="mod">
          <ac:chgData name="Minesh Patel" userId="a66d4990ec83ac90" providerId="LiveId" clId="{B97F8FE2-9461-4CFE-A336-39272FD5B119}" dt="2021-09-20T14:42:15.637" v="20293" actId="1076"/>
          <ac:spMkLst>
            <pc:docMk/>
            <pc:sldMk cId="3802111950" sldId="565"/>
            <ac:spMk id="33" creationId="{BE996362-21C5-441E-A587-40882D7733B7}"/>
          </ac:spMkLst>
        </pc:spChg>
        <pc:spChg chg="mod">
          <ac:chgData name="Minesh Patel" userId="a66d4990ec83ac90" providerId="LiveId" clId="{B97F8FE2-9461-4CFE-A336-39272FD5B119}" dt="2021-09-21T12:49:18.713" v="64236" actId="20577"/>
          <ac:spMkLst>
            <pc:docMk/>
            <pc:sldMk cId="3802111950" sldId="565"/>
            <ac:spMk id="37" creationId="{C7C6E374-9423-4898-9CA8-51307EEDCD49}"/>
          </ac:spMkLst>
        </pc:spChg>
        <pc:spChg chg="mod">
          <ac:chgData name="Minesh Patel" userId="a66d4990ec83ac90" providerId="LiveId" clId="{B97F8FE2-9461-4CFE-A336-39272FD5B119}" dt="2021-09-20T14:42:19.417" v="20294" actId="1076"/>
          <ac:spMkLst>
            <pc:docMk/>
            <pc:sldMk cId="3802111950" sldId="565"/>
            <ac:spMk id="42" creationId="{F076044B-2A2F-41CF-A2E6-35ECB5381298}"/>
          </ac:spMkLst>
        </pc:spChg>
        <pc:spChg chg="add del">
          <ac:chgData name="Minesh Patel" userId="a66d4990ec83ac90" providerId="LiveId" clId="{B97F8FE2-9461-4CFE-A336-39272FD5B119}" dt="2021-09-20T14:24:20.346" v="19457" actId="478"/>
          <ac:spMkLst>
            <pc:docMk/>
            <pc:sldMk cId="3802111950" sldId="565"/>
            <ac:spMk id="82" creationId="{6A86FB20-2079-4472-B35D-A854BA813463}"/>
          </ac:spMkLst>
        </pc:spChg>
        <pc:grpChg chg="add mod">
          <ac:chgData name="Minesh Patel" userId="a66d4990ec83ac90" providerId="LiveId" clId="{B97F8FE2-9461-4CFE-A336-39272FD5B119}" dt="2021-09-21T12:15:15.939" v="58969"/>
          <ac:grpSpMkLst>
            <pc:docMk/>
            <pc:sldMk cId="3802111950" sldId="565"/>
            <ac:grpSpMk id="20" creationId="{D9171057-8016-4D91-B21C-3A408C314DDE}"/>
          </ac:grpSpMkLst>
        </pc:grpChg>
        <pc:grpChg chg="add mod">
          <ac:chgData name="Minesh Patel" userId="a66d4990ec83ac90" providerId="LiveId" clId="{B97F8FE2-9461-4CFE-A336-39272FD5B119}" dt="2021-09-20T14:42:27.595" v="20295" actId="1076"/>
          <ac:grpSpMkLst>
            <pc:docMk/>
            <pc:sldMk cId="3802111950" sldId="565"/>
            <ac:grpSpMk id="28" creationId="{591C04E2-1975-4A1C-B717-9B51D939C0A3}"/>
          </ac:grpSpMkLst>
        </pc:grpChg>
        <pc:grpChg chg="add mod">
          <ac:chgData name="Minesh Patel" userId="a66d4990ec83ac90" providerId="LiveId" clId="{B97F8FE2-9461-4CFE-A336-39272FD5B119}" dt="2021-09-20T14:42:27.595" v="20295" actId="1076"/>
          <ac:grpSpMkLst>
            <pc:docMk/>
            <pc:sldMk cId="3802111950" sldId="565"/>
            <ac:grpSpMk id="31" creationId="{E692A237-5486-4EEC-83A6-D243299C98D3}"/>
          </ac:grpSpMkLst>
        </pc:grpChg>
        <pc:grpChg chg="add mod">
          <ac:chgData name="Minesh Patel" userId="a66d4990ec83ac90" providerId="LiveId" clId="{B97F8FE2-9461-4CFE-A336-39272FD5B119}" dt="2021-09-20T14:42:27.595" v="20295" actId="1076"/>
          <ac:grpSpMkLst>
            <pc:docMk/>
            <pc:sldMk cId="3802111950" sldId="565"/>
            <ac:grpSpMk id="36" creationId="{D5F0ECA4-6690-482C-831A-27A794DDBD62}"/>
          </ac:grpSpMkLst>
        </pc:grpChg>
        <pc:grpChg chg="del">
          <ac:chgData name="Minesh Patel" userId="a66d4990ec83ac90" providerId="LiveId" clId="{B97F8FE2-9461-4CFE-A336-39272FD5B119}" dt="2021-09-20T14:24:07.413" v="19454" actId="478"/>
          <ac:grpSpMkLst>
            <pc:docMk/>
            <pc:sldMk cId="3802111950" sldId="565"/>
            <ac:grpSpMk id="38" creationId="{85E8C717-F9C6-4D09-82A1-58A2673058B9}"/>
          </ac:grpSpMkLst>
        </pc:grpChg>
        <pc:grpChg chg="del">
          <ac:chgData name="Minesh Patel" userId="a66d4990ec83ac90" providerId="LiveId" clId="{B97F8FE2-9461-4CFE-A336-39272FD5B119}" dt="2021-09-20T14:24:07.413" v="19454" actId="478"/>
          <ac:grpSpMkLst>
            <pc:docMk/>
            <pc:sldMk cId="3802111950" sldId="565"/>
            <ac:grpSpMk id="39" creationId="{25575ECB-26C8-46D7-BB61-85A3896DFE88}"/>
          </ac:grpSpMkLst>
        </pc:grpChg>
        <pc:grpChg chg="del">
          <ac:chgData name="Minesh Patel" userId="a66d4990ec83ac90" providerId="LiveId" clId="{B97F8FE2-9461-4CFE-A336-39272FD5B119}" dt="2021-09-20T14:24:07.413" v="19454" actId="478"/>
          <ac:grpSpMkLst>
            <pc:docMk/>
            <pc:sldMk cId="3802111950" sldId="565"/>
            <ac:grpSpMk id="40" creationId="{6B59725C-A76B-4FD7-8316-283428F028C9}"/>
          </ac:grpSpMkLst>
        </pc:grpChg>
        <pc:grpChg chg="del">
          <ac:chgData name="Minesh Patel" userId="a66d4990ec83ac90" providerId="LiveId" clId="{B97F8FE2-9461-4CFE-A336-39272FD5B119}" dt="2021-09-20T14:24:07.413" v="19454" actId="478"/>
          <ac:grpSpMkLst>
            <pc:docMk/>
            <pc:sldMk cId="3802111950" sldId="565"/>
            <ac:grpSpMk id="41" creationId="{F1FB7CDF-DFA1-4411-BA40-3C295724A449}"/>
          </ac:grpSpMkLst>
        </pc:grpChg>
        <pc:grpChg chg="del">
          <ac:chgData name="Minesh Patel" userId="a66d4990ec83ac90" providerId="LiveId" clId="{B97F8FE2-9461-4CFE-A336-39272FD5B119}" dt="2021-09-21T12:15:15.547" v="58968" actId="478"/>
          <ac:grpSpMkLst>
            <pc:docMk/>
            <pc:sldMk cId="3802111950" sldId="565"/>
            <ac:grpSpMk id="44" creationId="{878FDA8E-53F1-4823-905B-B4A29CBE4C50}"/>
          </ac:grpSpMkLst>
        </pc:grpChg>
        <pc:cxnChg chg="del mod">
          <ac:chgData name="Minesh Patel" userId="a66d4990ec83ac90" providerId="LiveId" clId="{B97F8FE2-9461-4CFE-A336-39272FD5B119}" dt="2021-09-20T14:41:55.314" v="20288" actId="478"/>
          <ac:cxnSpMkLst>
            <pc:docMk/>
            <pc:sldMk cId="3802111950" sldId="565"/>
            <ac:cxnSpMk id="34" creationId="{07780E1D-B238-462A-BCEA-C893319294DE}"/>
          </ac:cxnSpMkLst>
        </pc:cxnChg>
        <pc:cxnChg chg="del mod">
          <ac:chgData name="Minesh Patel" userId="a66d4990ec83ac90" providerId="LiveId" clId="{B97F8FE2-9461-4CFE-A336-39272FD5B119}" dt="2021-09-20T14:41:56.700" v="20289" actId="478"/>
          <ac:cxnSpMkLst>
            <pc:docMk/>
            <pc:sldMk cId="3802111950" sldId="565"/>
            <ac:cxnSpMk id="43" creationId="{B2150990-BFAF-4D06-9436-8071DB6399E8}"/>
          </ac:cxnSpMkLst>
        </pc:cxnChg>
      </pc:sldChg>
      <pc:sldChg chg="addSp delSp modSp mod">
        <pc:chgData name="Minesh Patel" userId="a66d4990ec83ac90" providerId="LiveId" clId="{B97F8FE2-9461-4CFE-A336-39272FD5B119}" dt="2021-09-21T12:15:05.288" v="58962"/>
        <pc:sldMkLst>
          <pc:docMk/>
          <pc:sldMk cId="3962446826" sldId="566"/>
        </pc:sldMkLst>
        <pc:spChg chg="mod">
          <ac:chgData name="Minesh Patel" userId="a66d4990ec83ac90" providerId="LiveId" clId="{B97F8FE2-9461-4CFE-A336-39272FD5B119}" dt="2021-09-21T12:15:05.288" v="58962"/>
          <ac:spMkLst>
            <pc:docMk/>
            <pc:sldMk cId="3962446826" sldId="566"/>
            <ac:spMk id="27" creationId="{39186439-A653-4258-A26E-AAF4982145D1}"/>
          </ac:spMkLst>
        </pc:spChg>
        <pc:spChg chg="mod">
          <ac:chgData name="Minesh Patel" userId="a66d4990ec83ac90" providerId="LiveId" clId="{B97F8FE2-9461-4CFE-A336-39272FD5B119}" dt="2021-09-21T12:15:05.288" v="58962"/>
          <ac:spMkLst>
            <pc:docMk/>
            <pc:sldMk cId="3962446826" sldId="566"/>
            <ac:spMk id="28" creationId="{611A74D3-6C35-4B3C-8D57-33FF963819C4}"/>
          </ac:spMkLst>
        </pc:spChg>
        <pc:spChg chg="mod">
          <ac:chgData name="Minesh Patel" userId="a66d4990ec83ac90" providerId="LiveId" clId="{B97F8FE2-9461-4CFE-A336-39272FD5B119}" dt="2021-09-21T12:15:05.288" v="58962"/>
          <ac:spMkLst>
            <pc:docMk/>
            <pc:sldMk cId="3962446826" sldId="566"/>
            <ac:spMk id="29" creationId="{CDEF18F9-945C-4AF9-BC2E-A6B5F8C20BB9}"/>
          </ac:spMkLst>
        </pc:spChg>
        <pc:spChg chg="mod">
          <ac:chgData name="Minesh Patel" userId="a66d4990ec83ac90" providerId="LiveId" clId="{B97F8FE2-9461-4CFE-A336-39272FD5B119}" dt="2021-09-21T12:15:05.288" v="58962"/>
          <ac:spMkLst>
            <pc:docMk/>
            <pc:sldMk cId="3962446826" sldId="566"/>
            <ac:spMk id="30" creationId="{E571940A-9E8A-4CE6-8A8D-4C7A89138F20}"/>
          </ac:spMkLst>
        </pc:spChg>
        <pc:spChg chg="mod">
          <ac:chgData name="Minesh Patel" userId="a66d4990ec83ac90" providerId="LiveId" clId="{B97F8FE2-9461-4CFE-A336-39272FD5B119}" dt="2021-09-21T12:15:05.288" v="58962"/>
          <ac:spMkLst>
            <pc:docMk/>
            <pc:sldMk cId="3962446826" sldId="566"/>
            <ac:spMk id="31" creationId="{8E179D73-1820-4EC5-BC13-FF623AFF8952}"/>
          </ac:spMkLst>
        </pc:spChg>
        <pc:spChg chg="mod">
          <ac:chgData name="Minesh Patel" userId="a66d4990ec83ac90" providerId="LiveId" clId="{B97F8FE2-9461-4CFE-A336-39272FD5B119}" dt="2021-09-21T12:15:05.288" v="58962"/>
          <ac:spMkLst>
            <pc:docMk/>
            <pc:sldMk cId="3962446826" sldId="566"/>
            <ac:spMk id="32" creationId="{8F627382-2495-4B33-836D-E8129D930067}"/>
          </ac:spMkLst>
        </pc:spChg>
        <pc:grpChg chg="add mod">
          <ac:chgData name="Minesh Patel" userId="a66d4990ec83ac90" providerId="LiveId" clId="{B97F8FE2-9461-4CFE-A336-39272FD5B119}" dt="2021-09-21T12:15:05.288" v="58962"/>
          <ac:grpSpMkLst>
            <pc:docMk/>
            <pc:sldMk cId="3962446826" sldId="566"/>
            <ac:grpSpMk id="26" creationId="{45B51DAE-2796-4412-BBF5-5760A2A834A4}"/>
          </ac:grpSpMkLst>
        </pc:grpChg>
        <pc:grpChg chg="del">
          <ac:chgData name="Minesh Patel" userId="a66d4990ec83ac90" providerId="LiveId" clId="{B97F8FE2-9461-4CFE-A336-39272FD5B119}" dt="2021-09-21T12:15:04.909" v="58961" actId="478"/>
          <ac:grpSpMkLst>
            <pc:docMk/>
            <pc:sldMk cId="3962446826" sldId="566"/>
            <ac:grpSpMk id="44" creationId="{878FDA8E-53F1-4823-905B-B4A29CBE4C50}"/>
          </ac:grpSpMkLst>
        </pc:grpChg>
      </pc:sldChg>
      <pc:sldChg chg="addSp delSp modSp mod modAnim modNotesTx">
        <pc:chgData name="Minesh Patel" userId="a66d4990ec83ac90" providerId="LiveId" clId="{B97F8FE2-9461-4CFE-A336-39272FD5B119}" dt="2021-09-21T13:40:42.225" v="70281"/>
        <pc:sldMkLst>
          <pc:docMk/>
          <pc:sldMk cId="2652339663" sldId="567"/>
        </pc:sldMkLst>
        <pc:spChg chg="mod">
          <ac:chgData name="Minesh Patel" userId="a66d4990ec83ac90" providerId="LiveId" clId="{B97F8FE2-9461-4CFE-A336-39272FD5B119}" dt="2021-09-20T21:44:45.758" v="34134" actId="20577"/>
          <ac:spMkLst>
            <pc:docMk/>
            <pc:sldMk cId="2652339663" sldId="567"/>
            <ac:spMk id="2" creationId="{00000000-0000-0000-0000-000000000000}"/>
          </ac:spMkLst>
        </pc:spChg>
        <pc:spChg chg="mod">
          <ac:chgData name="Minesh Patel" userId="a66d4990ec83ac90" providerId="LiveId" clId="{B97F8FE2-9461-4CFE-A336-39272FD5B119}" dt="2021-09-21T13:31:41.942" v="69333" actId="20577"/>
          <ac:spMkLst>
            <pc:docMk/>
            <pc:sldMk cId="2652339663" sldId="567"/>
            <ac:spMk id="6" creationId="{08FA4C4F-5B00-4CB4-B644-9259B1790F86}"/>
          </ac:spMkLst>
        </pc:spChg>
        <pc:spChg chg="mod">
          <ac:chgData name="Minesh Patel" userId="a66d4990ec83ac90" providerId="LiveId" clId="{B97F8FE2-9461-4CFE-A336-39272FD5B119}" dt="2021-09-21T12:16:10.076" v="59009"/>
          <ac:spMkLst>
            <pc:docMk/>
            <pc:sldMk cId="2652339663" sldId="567"/>
            <ac:spMk id="14" creationId="{990C782F-409F-4518-89C2-12CBEF0E17CA}"/>
          </ac:spMkLst>
        </pc:spChg>
        <pc:spChg chg="mod">
          <ac:chgData name="Minesh Patel" userId="a66d4990ec83ac90" providerId="LiveId" clId="{B97F8FE2-9461-4CFE-A336-39272FD5B119}" dt="2021-09-21T12:16:10.076" v="59009"/>
          <ac:spMkLst>
            <pc:docMk/>
            <pc:sldMk cId="2652339663" sldId="567"/>
            <ac:spMk id="15" creationId="{98BCFDB2-5B29-4C1B-9A89-ECD362D22291}"/>
          </ac:spMkLst>
        </pc:spChg>
        <pc:spChg chg="mod">
          <ac:chgData name="Minesh Patel" userId="a66d4990ec83ac90" providerId="LiveId" clId="{B97F8FE2-9461-4CFE-A336-39272FD5B119}" dt="2021-09-21T12:16:10.076" v="59009"/>
          <ac:spMkLst>
            <pc:docMk/>
            <pc:sldMk cId="2652339663" sldId="567"/>
            <ac:spMk id="16" creationId="{3FD27B85-D3D9-4B15-8E5D-0D61B7FCC31A}"/>
          </ac:spMkLst>
        </pc:spChg>
        <pc:spChg chg="mod">
          <ac:chgData name="Minesh Patel" userId="a66d4990ec83ac90" providerId="LiveId" clId="{B97F8FE2-9461-4CFE-A336-39272FD5B119}" dt="2021-09-21T12:16:10.076" v="59009"/>
          <ac:spMkLst>
            <pc:docMk/>
            <pc:sldMk cId="2652339663" sldId="567"/>
            <ac:spMk id="17" creationId="{7BB1E2C0-DAC1-4B24-8ED6-A8C3F03564E3}"/>
          </ac:spMkLst>
        </pc:spChg>
        <pc:spChg chg="mod">
          <ac:chgData name="Minesh Patel" userId="a66d4990ec83ac90" providerId="LiveId" clId="{B97F8FE2-9461-4CFE-A336-39272FD5B119}" dt="2021-09-21T12:16:10.076" v="59009"/>
          <ac:spMkLst>
            <pc:docMk/>
            <pc:sldMk cId="2652339663" sldId="567"/>
            <ac:spMk id="18" creationId="{D0D32222-3687-4BF5-9D74-5E43FF91AACA}"/>
          </ac:spMkLst>
        </pc:spChg>
        <pc:spChg chg="mod">
          <ac:chgData name="Minesh Patel" userId="a66d4990ec83ac90" providerId="LiveId" clId="{B97F8FE2-9461-4CFE-A336-39272FD5B119}" dt="2021-09-21T12:16:10.076" v="59009"/>
          <ac:spMkLst>
            <pc:docMk/>
            <pc:sldMk cId="2652339663" sldId="567"/>
            <ac:spMk id="19" creationId="{160542FA-A6F6-472A-A1D9-2592F9662A3E}"/>
          </ac:spMkLst>
        </pc:spChg>
        <pc:spChg chg="mod">
          <ac:chgData name="Minesh Patel" userId="a66d4990ec83ac90" providerId="LiveId" clId="{B97F8FE2-9461-4CFE-A336-39272FD5B119}" dt="2021-09-21T13:38:47.115" v="69775" actId="20577"/>
          <ac:spMkLst>
            <pc:docMk/>
            <pc:sldMk cId="2652339663" sldId="567"/>
            <ac:spMk id="27" creationId="{1C6BC152-4EDB-4D09-A61F-20B47228FFD4}"/>
          </ac:spMkLst>
        </pc:spChg>
        <pc:grpChg chg="add mod">
          <ac:chgData name="Minesh Patel" userId="a66d4990ec83ac90" providerId="LiveId" clId="{B97F8FE2-9461-4CFE-A336-39272FD5B119}" dt="2021-09-21T12:16:10.076" v="59009"/>
          <ac:grpSpMkLst>
            <pc:docMk/>
            <pc:sldMk cId="2652339663" sldId="567"/>
            <ac:grpSpMk id="13" creationId="{0CA51B15-FB9F-4A61-B8C3-4EB107537462}"/>
          </ac:grpSpMkLst>
        </pc:grpChg>
        <pc:grpChg chg="del">
          <ac:chgData name="Minesh Patel" userId="a66d4990ec83ac90" providerId="LiveId" clId="{B97F8FE2-9461-4CFE-A336-39272FD5B119}" dt="2021-09-21T12:16:09.773" v="59008" actId="478"/>
          <ac:grpSpMkLst>
            <pc:docMk/>
            <pc:sldMk cId="2652339663" sldId="567"/>
            <ac:grpSpMk id="44" creationId="{878FDA8E-53F1-4823-905B-B4A29CBE4C50}"/>
          </ac:grpSpMkLst>
        </pc:grpChg>
      </pc:sldChg>
      <pc:sldChg chg="addSp delSp modSp mod modNotesTx">
        <pc:chgData name="Minesh Patel" userId="a66d4990ec83ac90" providerId="LiveId" clId="{B97F8FE2-9461-4CFE-A336-39272FD5B119}" dt="2021-09-21T12:19:58.186" v="59531" actId="20577"/>
        <pc:sldMkLst>
          <pc:docMk/>
          <pc:sldMk cId="2188762186" sldId="568"/>
        </pc:sldMkLst>
        <pc:spChg chg="mod">
          <ac:chgData name="Minesh Patel" userId="a66d4990ec83ac90" providerId="LiveId" clId="{B97F8FE2-9461-4CFE-A336-39272FD5B119}" dt="2021-09-20T14:12:38.679" v="19084" actId="20577"/>
          <ac:spMkLst>
            <pc:docMk/>
            <pc:sldMk cId="2188762186" sldId="568"/>
            <ac:spMk id="51" creationId="{BD0F2ECC-CE9E-40FA-8C1C-082BC10EB220}"/>
          </ac:spMkLst>
        </pc:spChg>
        <pc:spChg chg="mod">
          <ac:chgData name="Minesh Patel" userId="a66d4990ec83ac90" providerId="LiveId" clId="{B97F8FE2-9461-4CFE-A336-39272FD5B119}" dt="2021-09-20T14:25:50.379" v="19585"/>
          <ac:spMkLst>
            <pc:docMk/>
            <pc:sldMk cId="2188762186" sldId="568"/>
            <ac:spMk id="53" creationId="{47507C53-0CAD-4ACC-B238-AA1067384E4C}"/>
          </ac:spMkLst>
        </pc:spChg>
        <pc:spChg chg="mod">
          <ac:chgData name="Minesh Patel" userId="a66d4990ec83ac90" providerId="LiveId" clId="{B97F8FE2-9461-4CFE-A336-39272FD5B119}" dt="2021-09-20T14:25:50.379" v="19585"/>
          <ac:spMkLst>
            <pc:docMk/>
            <pc:sldMk cId="2188762186" sldId="568"/>
            <ac:spMk id="55" creationId="{FE4EFF8C-DB56-480C-B290-8B554A1C4A61}"/>
          </ac:spMkLst>
        </pc:spChg>
        <pc:spChg chg="mod">
          <ac:chgData name="Minesh Patel" userId="a66d4990ec83ac90" providerId="LiveId" clId="{B97F8FE2-9461-4CFE-A336-39272FD5B119}" dt="2021-09-20T14:25:50.379" v="19585"/>
          <ac:spMkLst>
            <pc:docMk/>
            <pc:sldMk cId="2188762186" sldId="568"/>
            <ac:spMk id="56" creationId="{C04F5958-8122-44CA-B257-8B037F61556B}"/>
          </ac:spMkLst>
        </pc:spChg>
        <pc:spChg chg="mod">
          <ac:chgData name="Minesh Patel" userId="a66d4990ec83ac90" providerId="LiveId" clId="{B97F8FE2-9461-4CFE-A336-39272FD5B119}" dt="2021-09-20T14:25:50.379" v="19585"/>
          <ac:spMkLst>
            <pc:docMk/>
            <pc:sldMk cId="2188762186" sldId="568"/>
            <ac:spMk id="61" creationId="{7156D7BE-756B-4D07-9F9A-51F4C6F900B8}"/>
          </ac:spMkLst>
        </pc:spChg>
        <pc:spChg chg="mod">
          <ac:chgData name="Minesh Patel" userId="a66d4990ec83ac90" providerId="LiveId" clId="{B97F8FE2-9461-4CFE-A336-39272FD5B119}" dt="2021-09-20T14:25:50.379" v="19585"/>
          <ac:spMkLst>
            <pc:docMk/>
            <pc:sldMk cId="2188762186" sldId="568"/>
            <ac:spMk id="62" creationId="{AB1D4285-082A-460C-A159-A32F07A76592}"/>
          </ac:spMkLst>
        </pc:spChg>
        <pc:spChg chg="mod">
          <ac:chgData name="Minesh Patel" userId="a66d4990ec83ac90" providerId="LiveId" clId="{B97F8FE2-9461-4CFE-A336-39272FD5B119}" dt="2021-09-20T14:25:50.379" v="19585"/>
          <ac:spMkLst>
            <pc:docMk/>
            <pc:sldMk cId="2188762186" sldId="568"/>
            <ac:spMk id="63" creationId="{951C1937-7BAF-4925-8F61-61DC6BF20D88}"/>
          </ac:spMkLst>
        </pc:spChg>
        <pc:spChg chg="mod">
          <ac:chgData name="Minesh Patel" userId="a66d4990ec83ac90" providerId="LiveId" clId="{B97F8FE2-9461-4CFE-A336-39272FD5B119}" dt="2021-09-21T12:15:07.784" v="58964"/>
          <ac:spMkLst>
            <pc:docMk/>
            <pc:sldMk cId="2188762186" sldId="568"/>
            <ac:spMk id="65" creationId="{DDC38A1F-7682-43DC-83BC-C310E37C850C}"/>
          </ac:spMkLst>
        </pc:spChg>
        <pc:spChg chg="mod">
          <ac:chgData name="Minesh Patel" userId="a66d4990ec83ac90" providerId="LiveId" clId="{B97F8FE2-9461-4CFE-A336-39272FD5B119}" dt="2021-09-21T12:15:07.784" v="58964"/>
          <ac:spMkLst>
            <pc:docMk/>
            <pc:sldMk cId="2188762186" sldId="568"/>
            <ac:spMk id="66" creationId="{D2C2AF5E-DD21-4D19-A294-57133FB6805E}"/>
          </ac:spMkLst>
        </pc:spChg>
        <pc:spChg chg="mod">
          <ac:chgData name="Minesh Patel" userId="a66d4990ec83ac90" providerId="LiveId" clId="{B97F8FE2-9461-4CFE-A336-39272FD5B119}" dt="2021-09-21T12:15:07.784" v="58964"/>
          <ac:spMkLst>
            <pc:docMk/>
            <pc:sldMk cId="2188762186" sldId="568"/>
            <ac:spMk id="67" creationId="{932E34B7-EEF8-4198-96A2-0252A2010467}"/>
          </ac:spMkLst>
        </pc:spChg>
        <pc:spChg chg="mod">
          <ac:chgData name="Minesh Patel" userId="a66d4990ec83ac90" providerId="LiveId" clId="{B97F8FE2-9461-4CFE-A336-39272FD5B119}" dt="2021-09-21T12:15:07.784" v="58964"/>
          <ac:spMkLst>
            <pc:docMk/>
            <pc:sldMk cId="2188762186" sldId="568"/>
            <ac:spMk id="68" creationId="{168F7FB0-EEB0-4DB9-AF14-A20C6FFAA973}"/>
          </ac:spMkLst>
        </pc:spChg>
        <pc:spChg chg="mod">
          <ac:chgData name="Minesh Patel" userId="a66d4990ec83ac90" providerId="LiveId" clId="{B97F8FE2-9461-4CFE-A336-39272FD5B119}" dt="2021-09-21T12:15:07.784" v="58964"/>
          <ac:spMkLst>
            <pc:docMk/>
            <pc:sldMk cId="2188762186" sldId="568"/>
            <ac:spMk id="69" creationId="{6674BB71-1F5A-42EE-8680-4BAF5403FFD5}"/>
          </ac:spMkLst>
        </pc:spChg>
        <pc:spChg chg="mod">
          <ac:chgData name="Minesh Patel" userId="a66d4990ec83ac90" providerId="LiveId" clId="{B97F8FE2-9461-4CFE-A336-39272FD5B119}" dt="2021-09-21T12:15:07.784" v="58964"/>
          <ac:spMkLst>
            <pc:docMk/>
            <pc:sldMk cId="2188762186" sldId="568"/>
            <ac:spMk id="70" creationId="{7E5A8044-1C74-4633-9450-538B1388895A}"/>
          </ac:spMkLst>
        </pc:spChg>
        <pc:grpChg chg="add del mod">
          <ac:chgData name="Minesh Patel" userId="a66d4990ec83ac90" providerId="LiveId" clId="{B97F8FE2-9461-4CFE-A336-39272FD5B119}" dt="2021-09-21T12:15:07.420" v="58963" actId="478"/>
          <ac:grpSpMkLst>
            <pc:docMk/>
            <pc:sldMk cId="2188762186" sldId="568"/>
            <ac:grpSpMk id="52" creationId="{8119A28C-2E41-4AC5-97C4-1AE24A67C222}"/>
          </ac:grpSpMkLst>
        </pc:grpChg>
        <pc:grpChg chg="add mod">
          <ac:chgData name="Minesh Patel" userId="a66d4990ec83ac90" providerId="LiveId" clId="{B97F8FE2-9461-4CFE-A336-39272FD5B119}" dt="2021-09-21T12:15:07.784" v="58964"/>
          <ac:grpSpMkLst>
            <pc:docMk/>
            <pc:sldMk cId="2188762186" sldId="568"/>
            <ac:grpSpMk id="64" creationId="{B1673D64-679B-44DC-A3E9-E8023C12F492}"/>
          </ac:grpSpMkLst>
        </pc:grpChg>
      </pc:sldChg>
      <pc:sldChg chg="addSp delSp modSp add mod ord modAnim modNotesTx">
        <pc:chgData name="Minesh Patel" userId="a66d4990ec83ac90" providerId="LiveId" clId="{B97F8FE2-9461-4CFE-A336-39272FD5B119}" dt="2021-09-21T14:09:16.196" v="71232"/>
        <pc:sldMkLst>
          <pc:docMk/>
          <pc:sldMk cId="2820888828" sldId="569"/>
        </pc:sldMkLst>
        <pc:spChg chg="mod">
          <ac:chgData name="Minesh Patel" userId="a66d4990ec83ac90" providerId="LiveId" clId="{B97F8FE2-9461-4CFE-A336-39272FD5B119}" dt="2021-09-12T23:49:01.910" v="406" actId="20577"/>
          <ac:spMkLst>
            <pc:docMk/>
            <pc:sldMk cId="2820888828" sldId="569"/>
            <ac:spMk id="2" creationId="{00000000-0000-0000-0000-000000000000}"/>
          </ac:spMkLst>
        </pc:spChg>
        <pc:spChg chg="add del">
          <ac:chgData name="Minesh Patel" userId="a66d4990ec83ac90" providerId="LiveId" clId="{B97F8FE2-9461-4CFE-A336-39272FD5B119}" dt="2021-09-12T23:14:59.432" v="95" actId="22"/>
          <ac:spMkLst>
            <pc:docMk/>
            <pc:sldMk cId="2820888828" sldId="569"/>
            <ac:spMk id="6" creationId="{A2F2B2B1-BE89-4247-928D-52400D9332FD}"/>
          </ac:spMkLst>
        </pc:spChg>
        <pc:spChg chg="mod">
          <ac:chgData name="Minesh Patel" userId="a66d4990ec83ac90" providerId="LiveId" clId="{B97F8FE2-9461-4CFE-A336-39272FD5B119}" dt="2021-09-21T14:08:45.368" v="71228" actId="1076"/>
          <ac:spMkLst>
            <pc:docMk/>
            <pc:sldMk cId="2820888828" sldId="569"/>
            <ac:spMk id="7" creationId="{18F3E661-D2B7-4E88-BE0C-2BBCDBC3C6BB}"/>
          </ac:spMkLst>
        </pc:spChg>
        <pc:spChg chg="add del mod">
          <ac:chgData name="Minesh Patel" userId="a66d4990ec83ac90" providerId="LiveId" clId="{B97F8FE2-9461-4CFE-A336-39272FD5B119}" dt="2021-09-12T23:51:12.551" v="507" actId="478"/>
          <ac:spMkLst>
            <pc:docMk/>
            <pc:sldMk cId="2820888828" sldId="569"/>
            <ac:spMk id="8" creationId="{4E5DBE0E-B5D0-4261-AC1B-13BB87A3FB61}"/>
          </ac:spMkLst>
        </pc:spChg>
        <pc:spChg chg="add del">
          <ac:chgData name="Minesh Patel" userId="a66d4990ec83ac90" providerId="LiveId" clId="{B97F8FE2-9461-4CFE-A336-39272FD5B119}" dt="2021-09-12T23:49:17.372" v="409" actId="22"/>
          <ac:spMkLst>
            <pc:docMk/>
            <pc:sldMk cId="2820888828" sldId="569"/>
            <ac:spMk id="10" creationId="{63F1C856-4A7C-400E-9C8E-88D5438B6EE6}"/>
          </ac:spMkLst>
        </pc:spChg>
        <pc:spChg chg="add del mod">
          <ac:chgData name="Minesh Patel" userId="a66d4990ec83ac90" providerId="LiveId" clId="{B97F8FE2-9461-4CFE-A336-39272FD5B119}" dt="2021-09-12T23:51:12.551" v="507" actId="478"/>
          <ac:spMkLst>
            <pc:docMk/>
            <pc:sldMk cId="2820888828" sldId="569"/>
            <ac:spMk id="12" creationId="{8D8A5489-D362-4F50-9294-4B25B5EBFD8C}"/>
          </ac:spMkLst>
        </pc:spChg>
        <pc:spChg chg="add del">
          <ac:chgData name="Minesh Patel" userId="a66d4990ec83ac90" providerId="LiveId" clId="{B97F8FE2-9461-4CFE-A336-39272FD5B119}" dt="2021-09-12T23:49:33.001" v="425" actId="478"/>
          <ac:spMkLst>
            <pc:docMk/>
            <pc:sldMk cId="2820888828" sldId="569"/>
            <ac:spMk id="14" creationId="{B647CA08-9916-4DB5-B5C6-2154EE2A6059}"/>
          </ac:spMkLst>
        </pc:spChg>
        <pc:spChg chg="add del">
          <ac:chgData name="Minesh Patel" userId="a66d4990ec83ac90" providerId="LiveId" clId="{B97F8FE2-9461-4CFE-A336-39272FD5B119}" dt="2021-09-12T23:49:38.761" v="429" actId="22"/>
          <ac:spMkLst>
            <pc:docMk/>
            <pc:sldMk cId="2820888828" sldId="569"/>
            <ac:spMk id="16" creationId="{F0F1538C-EE0A-4BE2-B3D1-79B18E6CA455}"/>
          </ac:spMkLst>
        </pc:spChg>
        <pc:spChg chg="add mod">
          <ac:chgData name="Minesh Patel" userId="a66d4990ec83ac90" providerId="LiveId" clId="{B97F8FE2-9461-4CFE-A336-39272FD5B119}" dt="2021-09-13T00:10:22.985" v="867" actId="113"/>
          <ac:spMkLst>
            <pc:docMk/>
            <pc:sldMk cId="2820888828" sldId="569"/>
            <ac:spMk id="18" creationId="{9EEC37E0-4900-455E-AECD-5D512EF33DF6}"/>
          </ac:spMkLst>
        </pc:spChg>
        <pc:spChg chg="add del">
          <ac:chgData name="Minesh Patel" userId="a66d4990ec83ac90" providerId="LiveId" clId="{B97F8FE2-9461-4CFE-A336-39272FD5B119}" dt="2021-09-12T23:51:57.815" v="522" actId="478"/>
          <ac:spMkLst>
            <pc:docMk/>
            <pc:sldMk cId="2820888828" sldId="569"/>
            <ac:spMk id="19" creationId="{C08D9E5F-7D2D-47B9-8A06-E919F0DF4BC3}"/>
          </ac:spMkLst>
        </pc:spChg>
        <pc:spChg chg="add del mod ord">
          <ac:chgData name="Minesh Patel" userId="a66d4990ec83ac90" providerId="LiveId" clId="{B97F8FE2-9461-4CFE-A336-39272FD5B119}" dt="2021-09-12T23:52:18.042" v="526" actId="478"/>
          <ac:spMkLst>
            <pc:docMk/>
            <pc:sldMk cId="2820888828" sldId="569"/>
            <ac:spMk id="20" creationId="{A7BE2000-F077-4230-B65E-9ABF1499FF21}"/>
          </ac:spMkLst>
        </pc:spChg>
        <pc:spChg chg="add del mod">
          <ac:chgData name="Minesh Patel" userId="a66d4990ec83ac90" providerId="LiveId" clId="{B97F8FE2-9461-4CFE-A336-39272FD5B119}" dt="2021-09-12T23:52:47.654" v="551" actId="478"/>
          <ac:spMkLst>
            <pc:docMk/>
            <pc:sldMk cId="2820888828" sldId="569"/>
            <ac:spMk id="21" creationId="{94CF0A7B-821F-497C-A480-72AC44A4A3C7}"/>
          </ac:spMkLst>
        </pc:spChg>
        <pc:spChg chg="add del">
          <ac:chgData name="Minesh Patel" userId="a66d4990ec83ac90" providerId="LiveId" clId="{B97F8FE2-9461-4CFE-A336-39272FD5B119}" dt="2021-09-12T23:53:40.432" v="575" actId="22"/>
          <ac:spMkLst>
            <pc:docMk/>
            <pc:sldMk cId="2820888828" sldId="569"/>
            <ac:spMk id="23" creationId="{8A5C06E3-38EB-457A-A88C-0177072C7445}"/>
          </ac:spMkLst>
        </pc:spChg>
        <pc:spChg chg="add mod">
          <ac:chgData name="Minesh Patel" userId="a66d4990ec83ac90" providerId="LiveId" clId="{B97F8FE2-9461-4CFE-A336-39272FD5B119}" dt="2021-09-21T14:08:29.348" v="71224" actId="164"/>
          <ac:spMkLst>
            <pc:docMk/>
            <pc:sldMk cId="2820888828" sldId="569"/>
            <ac:spMk id="25" creationId="{ADAAAA00-390E-427E-BA77-3FF57B56E6D6}"/>
          </ac:spMkLst>
        </pc:spChg>
        <pc:spChg chg="add mod ord">
          <ac:chgData name="Minesh Patel" userId="a66d4990ec83ac90" providerId="LiveId" clId="{B97F8FE2-9461-4CFE-A336-39272FD5B119}" dt="2021-09-21T14:08:29.348" v="71224" actId="164"/>
          <ac:spMkLst>
            <pc:docMk/>
            <pc:sldMk cId="2820888828" sldId="569"/>
            <ac:spMk id="27" creationId="{1A8DD8F9-52A8-4425-A608-E54E1F6E67B9}"/>
          </ac:spMkLst>
        </pc:spChg>
        <pc:spChg chg="add mod topLvl">
          <ac:chgData name="Minesh Patel" userId="a66d4990ec83ac90" providerId="LiveId" clId="{B97F8FE2-9461-4CFE-A336-39272FD5B119}" dt="2021-09-21T14:09:01.171" v="71230" actId="338"/>
          <ac:spMkLst>
            <pc:docMk/>
            <pc:sldMk cId="2820888828" sldId="569"/>
            <ac:spMk id="31" creationId="{2DAF7A39-E146-43ED-AC23-A8E4696889B2}"/>
          </ac:spMkLst>
        </pc:spChg>
        <pc:grpChg chg="add mod ord">
          <ac:chgData name="Minesh Patel" userId="a66d4990ec83ac90" providerId="LiveId" clId="{B97F8FE2-9461-4CFE-A336-39272FD5B119}" dt="2021-09-21T14:08:32.553" v="71225" actId="167"/>
          <ac:grpSpMkLst>
            <pc:docMk/>
            <pc:sldMk cId="2820888828" sldId="569"/>
            <ac:grpSpMk id="3" creationId="{D55F9BA5-B609-4A6E-BA0D-F779AC14049B}"/>
          </ac:grpSpMkLst>
        </pc:grpChg>
        <pc:grpChg chg="add mod">
          <ac:chgData name="Minesh Patel" userId="a66d4990ec83ac90" providerId="LiveId" clId="{B97F8FE2-9461-4CFE-A336-39272FD5B119}" dt="2021-09-21T14:09:01.171" v="71230" actId="338"/>
          <ac:grpSpMkLst>
            <pc:docMk/>
            <pc:sldMk cId="2820888828" sldId="569"/>
            <ac:grpSpMk id="5" creationId="{E8278EC7-C5C6-471D-94A0-E9583DDC5AF2}"/>
          </ac:grpSpMkLst>
        </pc:grpChg>
        <pc:grpChg chg="add del mod">
          <ac:chgData name="Minesh Patel" userId="a66d4990ec83ac90" providerId="LiveId" clId="{B97F8FE2-9461-4CFE-A336-39272FD5B119}" dt="2021-09-21T14:08:49.537" v="71229" actId="165"/>
          <ac:grpSpMkLst>
            <pc:docMk/>
            <pc:sldMk cId="2820888828" sldId="569"/>
            <ac:grpSpMk id="32" creationId="{57C3975E-0B90-4908-AD5F-CD1CDA4AB0AE}"/>
          </ac:grpSpMkLst>
        </pc:grpChg>
        <pc:cxnChg chg="add mod topLvl">
          <ac:chgData name="Minesh Patel" userId="a66d4990ec83ac90" providerId="LiveId" clId="{B97F8FE2-9461-4CFE-A336-39272FD5B119}" dt="2021-09-21T14:09:01.171" v="71230" actId="338"/>
          <ac:cxnSpMkLst>
            <pc:docMk/>
            <pc:sldMk cId="2820888828" sldId="569"/>
            <ac:cxnSpMk id="26" creationId="{BC71EE37-0D28-480B-98F2-55ADAC756128}"/>
          </ac:cxnSpMkLst>
        </pc:cxnChg>
        <pc:cxnChg chg="add mod">
          <ac:chgData name="Minesh Patel" userId="a66d4990ec83ac90" providerId="LiveId" clId="{B97F8FE2-9461-4CFE-A336-39272FD5B119}" dt="2021-09-21T14:08:29.348" v="71224" actId="164"/>
          <ac:cxnSpMkLst>
            <pc:docMk/>
            <pc:sldMk cId="2820888828" sldId="569"/>
            <ac:cxnSpMk id="29" creationId="{C063AB22-4F92-405E-88FB-96E8D1587684}"/>
          </ac:cxnSpMkLst>
        </pc:cxnChg>
      </pc:sldChg>
      <pc:sldChg chg="modSp add mod ord modNotesTx">
        <pc:chgData name="Minesh Patel" userId="a66d4990ec83ac90" providerId="LiveId" clId="{B97F8FE2-9461-4CFE-A336-39272FD5B119}" dt="2021-09-21T14:12:22.551" v="71501" actId="20577"/>
        <pc:sldMkLst>
          <pc:docMk/>
          <pc:sldMk cId="1955866054" sldId="570"/>
        </pc:sldMkLst>
        <pc:spChg chg="mod">
          <ac:chgData name="Minesh Patel" userId="a66d4990ec83ac90" providerId="LiveId" clId="{B97F8FE2-9461-4CFE-A336-39272FD5B119}" dt="2021-09-21T09:26:42.205" v="42921" actId="20577"/>
          <ac:spMkLst>
            <pc:docMk/>
            <pc:sldMk cId="1955866054" sldId="570"/>
            <ac:spMk id="88" creationId="{AA37C788-23EA-4FF9-8385-D3B2B927CF14}"/>
          </ac:spMkLst>
        </pc:spChg>
        <pc:grpChg chg="mod">
          <ac:chgData name="Minesh Patel" userId="a66d4990ec83ac90" providerId="LiveId" clId="{B97F8FE2-9461-4CFE-A336-39272FD5B119}" dt="2021-09-12T23:24:24.796" v="125" actId="1076"/>
          <ac:grpSpMkLst>
            <pc:docMk/>
            <pc:sldMk cId="1955866054" sldId="570"/>
            <ac:grpSpMk id="98" creationId="{C1A4D29C-F6F3-4D1C-A11A-EDECD836A57E}"/>
          </ac:grpSpMkLst>
        </pc:grpChg>
      </pc:sldChg>
      <pc:sldChg chg="addSp delSp modSp add del mod">
        <pc:chgData name="Minesh Patel" userId="a66d4990ec83ac90" providerId="LiveId" clId="{B97F8FE2-9461-4CFE-A336-39272FD5B119}" dt="2021-09-21T09:26:34.722" v="42905" actId="47"/>
        <pc:sldMkLst>
          <pc:docMk/>
          <pc:sldMk cId="1458037461" sldId="571"/>
        </pc:sldMkLst>
        <pc:spChg chg="del">
          <ac:chgData name="Minesh Patel" userId="a66d4990ec83ac90" providerId="LiveId" clId="{B97F8FE2-9461-4CFE-A336-39272FD5B119}" dt="2021-09-12T23:27:36.018" v="142" actId="478"/>
          <ac:spMkLst>
            <pc:docMk/>
            <pc:sldMk cId="1458037461" sldId="571"/>
            <ac:spMk id="2" creationId="{BD13EAD6-F000-4B67-8789-D4F65A343D66}"/>
          </ac:spMkLst>
        </pc:spChg>
        <pc:spChg chg="add del mod">
          <ac:chgData name="Minesh Patel" userId="a66d4990ec83ac90" providerId="LiveId" clId="{B97F8FE2-9461-4CFE-A336-39272FD5B119}" dt="2021-09-12T23:27:37.720" v="143" actId="478"/>
          <ac:spMkLst>
            <pc:docMk/>
            <pc:sldMk cId="1458037461" sldId="571"/>
            <ac:spMk id="6" creationId="{C7B023F7-8623-440A-82DF-460ECD5C7410}"/>
          </ac:spMkLst>
        </pc:spChg>
        <pc:spChg chg="mod">
          <ac:chgData name="Minesh Patel" userId="a66d4990ec83ac90" providerId="LiveId" clId="{B97F8FE2-9461-4CFE-A336-39272FD5B119}" dt="2021-09-12T23:28:15.057" v="152" actId="20577"/>
          <ac:spMkLst>
            <pc:docMk/>
            <pc:sldMk cId="1458037461" sldId="571"/>
            <ac:spMk id="82" creationId="{E6064B3D-2011-4186-8EF3-47B0F1A99F92}"/>
          </ac:spMkLst>
        </pc:spChg>
        <pc:spChg chg="mod">
          <ac:chgData name="Minesh Patel" userId="a66d4990ec83ac90" providerId="LiveId" clId="{B97F8FE2-9461-4CFE-A336-39272FD5B119}" dt="2021-09-12T23:24:54.551" v="139" actId="1076"/>
          <ac:spMkLst>
            <pc:docMk/>
            <pc:sldMk cId="1458037461" sldId="571"/>
            <ac:spMk id="88" creationId="{AA37C788-23EA-4FF9-8385-D3B2B927CF14}"/>
          </ac:spMkLst>
        </pc:spChg>
        <pc:spChg chg="mod">
          <ac:chgData name="Minesh Patel" userId="a66d4990ec83ac90" providerId="LiveId" clId="{B97F8FE2-9461-4CFE-A336-39272FD5B119}" dt="2021-09-12T23:24:54.936" v="141" actId="1076"/>
          <ac:spMkLst>
            <pc:docMk/>
            <pc:sldMk cId="1458037461" sldId="571"/>
            <ac:spMk id="93" creationId="{8342DAA8-7B6B-44AF-804A-AB893BF47B94}"/>
          </ac:spMkLst>
        </pc:spChg>
        <pc:grpChg chg="mod">
          <ac:chgData name="Minesh Patel" userId="a66d4990ec83ac90" providerId="LiveId" clId="{B97F8FE2-9461-4CFE-A336-39272FD5B119}" dt="2021-09-12T23:28:10.075" v="151" actId="1076"/>
          <ac:grpSpMkLst>
            <pc:docMk/>
            <pc:sldMk cId="1458037461" sldId="571"/>
            <ac:grpSpMk id="32" creationId="{3A358457-DB03-4B9D-9714-709CDEB45029}"/>
          </ac:grpSpMkLst>
        </pc:grpChg>
        <pc:grpChg chg="mod">
          <ac:chgData name="Minesh Patel" userId="a66d4990ec83ac90" providerId="LiveId" clId="{B97F8FE2-9461-4CFE-A336-39272FD5B119}" dt="2021-09-12T23:27:44.539" v="144" actId="1076"/>
          <ac:grpSpMkLst>
            <pc:docMk/>
            <pc:sldMk cId="1458037461" sldId="571"/>
            <ac:grpSpMk id="94" creationId="{D3F17C21-8501-4030-A386-3FF70C007D7B}"/>
          </ac:grpSpMkLst>
        </pc:grpChg>
        <pc:grpChg chg="mod">
          <ac:chgData name="Minesh Patel" userId="a66d4990ec83ac90" providerId="LiveId" clId="{B97F8FE2-9461-4CFE-A336-39272FD5B119}" dt="2021-09-12T23:27:48.944" v="145" actId="1076"/>
          <ac:grpSpMkLst>
            <pc:docMk/>
            <pc:sldMk cId="1458037461" sldId="571"/>
            <ac:grpSpMk id="95" creationId="{AED525DE-37AD-4970-9ED3-80E92BEC2E2A}"/>
          </ac:grpSpMkLst>
        </pc:grpChg>
        <pc:grpChg chg="mod">
          <ac:chgData name="Minesh Patel" userId="a66d4990ec83ac90" providerId="LiveId" clId="{B97F8FE2-9461-4CFE-A336-39272FD5B119}" dt="2021-09-12T23:27:48.944" v="145" actId="1076"/>
          <ac:grpSpMkLst>
            <pc:docMk/>
            <pc:sldMk cId="1458037461" sldId="571"/>
            <ac:grpSpMk id="97" creationId="{C778DCA2-AA94-488B-BE95-3B67EAE7F3B2}"/>
          </ac:grpSpMkLst>
        </pc:grpChg>
        <pc:grpChg chg="mod">
          <ac:chgData name="Minesh Patel" userId="a66d4990ec83ac90" providerId="LiveId" clId="{B97F8FE2-9461-4CFE-A336-39272FD5B119}" dt="2021-09-12T23:27:44.539" v="144" actId="1076"/>
          <ac:grpSpMkLst>
            <pc:docMk/>
            <pc:sldMk cId="1458037461" sldId="571"/>
            <ac:grpSpMk id="98" creationId="{C1A4D29C-F6F3-4D1C-A11A-EDECD836A57E}"/>
          </ac:grpSpMkLst>
        </pc:grpChg>
        <pc:grpChg chg="mod">
          <ac:chgData name="Minesh Patel" userId="a66d4990ec83ac90" providerId="LiveId" clId="{B97F8FE2-9461-4CFE-A336-39272FD5B119}" dt="2021-09-12T23:27:44.539" v="144" actId="1076"/>
          <ac:grpSpMkLst>
            <pc:docMk/>
            <pc:sldMk cId="1458037461" sldId="571"/>
            <ac:grpSpMk id="102" creationId="{A02404AB-8624-4642-A282-8810E05B5A72}"/>
          </ac:grpSpMkLst>
        </pc:grpChg>
        <pc:cxnChg chg="mod">
          <ac:chgData name="Minesh Patel" userId="a66d4990ec83ac90" providerId="LiveId" clId="{B97F8FE2-9461-4CFE-A336-39272FD5B119}" dt="2021-09-12T23:28:09.881" v="150" actId="14100"/>
          <ac:cxnSpMkLst>
            <pc:docMk/>
            <pc:sldMk cId="1458037461" sldId="571"/>
            <ac:cxnSpMk id="38" creationId="{76832DFC-4064-4F42-9114-9994E962D2CD}"/>
          </ac:cxnSpMkLst>
        </pc:cxnChg>
        <pc:cxnChg chg="mod">
          <ac:chgData name="Minesh Patel" userId="a66d4990ec83ac90" providerId="LiveId" clId="{B97F8FE2-9461-4CFE-A336-39272FD5B119}" dt="2021-09-12T23:27:44.539" v="144" actId="1076"/>
          <ac:cxnSpMkLst>
            <pc:docMk/>
            <pc:sldMk cId="1458037461" sldId="571"/>
            <ac:cxnSpMk id="104" creationId="{C65FF817-A6E4-433F-879B-8335836B6703}"/>
          </ac:cxnSpMkLst>
        </pc:cxnChg>
        <pc:cxnChg chg="mod">
          <ac:chgData name="Minesh Patel" userId="a66d4990ec83ac90" providerId="LiveId" clId="{B97F8FE2-9461-4CFE-A336-39272FD5B119}" dt="2021-09-12T23:27:44.539" v="144" actId="1076"/>
          <ac:cxnSpMkLst>
            <pc:docMk/>
            <pc:sldMk cId="1458037461" sldId="571"/>
            <ac:cxnSpMk id="138" creationId="{F8F9DAF4-CD3F-473E-9F01-A7E94083F850}"/>
          </ac:cxnSpMkLst>
        </pc:cxnChg>
        <pc:cxnChg chg="mod">
          <ac:chgData name="Minesh Patel" userId="a66d4990ec83ac90" providerId="LiveId" clId="{B97F8FE2-9461-4CFE-A336-39272FD5B119}" dt="2021-09-12T23:27:56.454" v="147" actId="14100"/>
          <ac:cxnSpMkLst>
            <pc:docMk/>
            <pc:sldMk cId="1458037461" sldId="571"/>
            <ac:cxnSpMk id="139" creationId="{4E3E0102-F411-42FD-80A9-81D1630331DE}"/>
          </ac:cxnSpMkLst>
        </pc:cxnChg>
        <pc:cxnChg chg="mod">
          <ac:chgData name="Minesh Patel" userId="a66d4990ec83ac90" providerId="LiveId" clId="{B97F8FE2-9461-4CFE-A336-39272FD5B119}" dt="2021-09-12T23:27:56.454" v="147" actId="14100"/>
          <ac:cxnSpMkLst>
            <pc:docMk/>
            <pc:sldMk cId="1458037461" sldId="571"/>
            <ac:cxnSpMk id="140" creationId="{68F1BB1E-9694-4152-866D-99B4FE2EC472}"/>
          </ac:cxnSpMkLst>
        </pc:cxnChg>
      </pc:sldChg>
      <pc:sldChg chg="addSp delSp modSp add del mod delAnim modAnim">
        <pc:chgData name="Minesh Patel" userId="a66d4990ec83ac90" providerId="LiveId" clId="{B97F8FE2-9461-4CFE-A336-39272FD5B119}" dt="2021-09-12T23:48:51.357" v="386" actId="47"/>
        <pc:sldMkLst>
          <pc:docMk/>
          <pc:sldMk cId="582767787" sldId="572"/>
        </pc:sldMkLst>
        <pc:spChg chg="mod">
          <ac:chgData name="Minesh Patel" userId="a66d4990ec83ac90" providerId="LiveId" clId="{B97F8FE2-9461-4CFE-A336-39272FD5B119}" dt="2021-09-12T23:46:18.092" v="314" actId="20577"/>
          <ac:spMkLst>
            <pc:docMk/>
            <pc:sldMk cId="582767787" sldId="572"/>
            <ac:spMk id="2" creationId="{00000000-0000-0000-0000-000000000000}"/>
          </ac:spMkLst>
        </pc:spChg>
        <pc:spChg chg="add del mod">
          <ac:chgData name="Minesh Patel" userId="a66d4990ec83ac90" providerId="LiveId" clId="{B97F8FE2-9461-4CFE-A336-39272FD5B119}" dt="2021-09-12T23:46:24.919" v="316" actId="478"/>
          <ac:spMkLst>
            <pc:docMk/>
            <pc:sldMk cId="582767787" sldId="572"/>
            <ac:spMk id="5" creationId="{83C38902-3AD9-4B11-9244-AFFE7DEF25B3}"/>
          </ac:spMkLst>
        </pc:spChg>
        <pc:spChg chg="del">
          <ac:chgData name="Minesh Patel" userId="a66d4990ec83ac90" providerId="LiveId" clId="{B97F8FE2-9461-4CFE-A336-39272FD5B119}" dt="2021-09-12T23:46:23.583" v="315" actId="478"/>
          <ac:spMkLst>
            <pc:docMk/>
            <pc:sldMk cId="582767787" sldId="572"/>
            <ac:spMk id="7" creationId="{18F3E661-D2B7-4E88-BE0C-2BBCDBC3C6BB}"/>
          </ac:spMkLst>
        </pc:spChg>
        <pc:spChg chg="del">
          <ac:chgData name="Minesh Patel" userId="a66d4990ec83ac90" providerId="LiveId" clId="{B97F8FE2-9461-4CFE-A336-39272FD5B119}" dt="2021-09-12T23:46:23.583" v="315" actId="478"/>
          <ac:spMkLst>
            <pc:docMk/>
            <pc:sldMk cId="582767787" sldId="572"/>
            <ac:spMk id="8" creationId="{4E5DBE0E-B5D0-4261-AC1B-13BB87A3FB61}"/>
          </ac:spMkLst>
        </pc:spChg>
        <pc:spChg chg="del mod topLvl">
          <ac:chgData name="Minesh Patel" userId="a66d4990ec83ac90" providerId="LiveId" clId="{B97F8FE2-9461-4CFE-A336-39272FD5B119}" dt="2021-09-12T23:48:03.249" v="377" actId="478"/>
          <ac:spMkLst>
            <pc:docMk/>
            <pc:sldMk cId="582767787" sldId="572"/>
            <ac:spMk id="11" creationId="{9D91F6CF-2E71-482E-A0F4-2D4B9A47A87D}"/>
          </ac:spMkLst>
        </pc:spChg>
        <pc:spChg chg="mod">
          <ac:chgData name="Minesh Patel" userId="a66d4990ec83ac90" providerId="LiveId" clId="{B97F8FE2-9461-4CFE-A336-39272FD5B119}" dt="2021-09-12T23:46:59.014" v="317"/>
          <ac:spMkLst>
            <pc:docMk/>
            <pc:sldMk cId="582767787" sldId="572"/>
            <ac:spMk id="13" creationId="{F557A73F-320C-41E5-8E10-2401482A88D0}"/>
          </ac:spMkLst>
        </pc:spChg>
        <pc:spChg chg="mod">
          <ac:chgData name="Minesh Patel" userId="a66d4990ec83ac90" providerId="LiveId" clId="{B97F8FE2-9461-4CFE-A336-39272FD5B119}" dt="2021-09-12T23:46:59.014" v="317"/>
          <ac:spMkLst>
            <pc:docMk/>
            <pc:sldMk cId="582767787" sldId="572"/>
            <ac:spMk id="14" creationId="{246E7AEB-A595-4420-9E0C-67A4313A3E4B}"/>
          </ac:spMkLst>
        </pc:spChg>
        <pc:spChg chg="mod">
          <ac:chgData name="Minesh Patel" userId="a66d4990ec83ac90" providerId="LiveId" clId="{B97F8FE2-9461-4CFE-A336-39272FD5B119}" dt="2021-09-12T23:46:59.014" v="317"/>
          <ac:spMkLst>
            <pc:docMk/>
            <pc:sldMk cId="582767787" sldId="572"/>
            <ac:spMk id="17" creationId="{5E283E2E-1863-49B6-B936-29FF397CBF00}"/>
          </ac:spMkLst>
        </pc:spChg>
        <pc:spChg chg="mod">
          <ac:chgData name="Minesh Patel" userId="a66d4990ec83ac90" providerId="LiveId" clId="{B97F8FE2-9461-4CFE-A336-39272FD5B119}" dt="2021-09-12T23:46:59.014" v="317"/>
          <ac:spMkLst>
            <pc:docMk/>
            <pc:sldMk cId="582767787" sldId="572"/>
            <ac:spMk id="26" creationId="{085C3DE9-3F8B-4175-9122-1C3A4DD4A09E}"/>
          </ac:spMkLst>
        </pc:spChg>
        <pc:spChg chg="mod">
          <ac:chgData name="Minesh Patel" userId="a66d4990ec83ac90" providerId="LiveId" clId="{B97F8FE2-9461-4CFE-A336-39272FD5B119}" dt="2021-09-12T23:47:54.248" v="376" actId="20577"/>
          <ac:spMkLst>
            <pc:docMk/>
            <pc:sldMk cId="582767787" sldId="572"/>
            <ac:spMk id="28" creationId="{6DCA7245-A2AB-4604-8281-4CA42334C18D}"/>
          </ac:spMkLst>
        </pc:spChg>
        <pc:spChg chg="mod">
          <ac:chgData name="Minesh Patel" userId="a66d4990ec83ac90" providerId="LiveId" clId="{B97F8FE2-9461-4CFE-A336-39272FD5B119}" dt="2021-09-12T23:46:59.014" v="317"/>
          <ac:spMkLst>
            <pc:docMk/>
            <pc:sldMk cId="582767787" sldId="572"/>
            <ac:spMk id="31" creationId="{5B10F651-FF15-487D-8DA5-ECC1795B8131}"/>
          </ac:spMkLst>
        </pc:spChg>
        <pc:spChg chg="add del mod">
          <ac:chgData name="Minesh Patel" userId="a66d4990ec83ac90" providerId="LiveId" clId="{B97F8FE2-9461-4CFE-A336-39272FD5B119}" dt="2021-09-12T23:47:00.503" v="318" actId="478"/>
          <ac:spMkLst>
            <pc:docMk/>
            <pc:sldMk cId="582767787" sldId="572"/>
            <ac:spMk id="35" creationId="{759C1978-DF1D-4B6A-BFC4-27873272DDCA}"/>
          </ac:spMkLst>
        </pc:spChg>
        <pc:spChg chg="add mod">
          <ac:chgData name="Minesh Patel" userId="a66d4990ec83ac90" providerId="LiveId" clId="{B97F8FE2-9461-4CFE-A336-39272FD5B119}" dt="2021-09-12T23:48:21.273" v="381" actId="1076"/>
          <ac:spMkLst>
            <pc:docMk/>
            <pc:sldMk cId="582767787" sldId="572"/>
            <ac:spMk id="36" creationId="{07289E2B-B217-44BF-9B45-F82DA891702B}"/>
          </ac:spMkLst>
        </pc:spChg>
        <pc:spChg chg="add mod">
          <ac:chgData name="Minesh Patel" userId="a66d4990ec83ac90" providerId="LiveId" clId="{B97F8FE2-9461-4CFE-A336-39272FD5B119}" dt="2021-09-12T23:48:27.657" v="383" actId="1076"/>
          <ac:spMkLst>
            <pc:docMk/>
            <pc:sldMk cId="582767787" sldId="572"/>
            <ac:spMk id="37" creationId="{AE30D01F-C4DE-410A-BFFD-7CC52DA00B55}"/>
          </ac:spMkLst>
        </pc:spChg>
        <pc:spChg chg="add mod">
          <ac:chgData name="Minesh Patel" userId="a66d4990ec83ac90" providerId="LiveId" clId="{B97F8FE2-9461-4CFE-A336-39272FD5B119}" dt="2021-09-12T23:48:34.511" v="385" actId="1076"/>
          <ac:spMkLst>
            <pc:docMk/>
            <pc:sldMk cId="582767787" sldId="572"/>
            <ac:spMk id="38" creationId="{23E8286F-19DB-443C-B8D4-370A5BC708F1}"/>
          </ac:spMkLst>
        </pc:spChg>
        <pc:grpChg chg="add del mod">
          <ac:chgData name="Minesh Patel" userId="a66d4990ec83ac90" providerId="LiveId" clId="{B97F8FE2-9461-4CFE-A336-39272FD5B119}" dt="2021-09-12T23:48:03.249" v="377" actId="478"/>
          <ac:grpSpMkLst>
            <pc:docMk/>
            <pc:sldMk cId="582767787" sldId="572"/>
            <ac:grpSpMk id="9" creationId="{49AC9DA4-A577-470D-8916-136E285E874A}"/>
          </ac:grpSpMkLst>
        </pc:grpChg>
        <pc:grpChg chg="add mod">
          <ac:chgData name="Minesh Patel" userId="a66d4990ec83ac90" providerId="LiveId" clId="{B97F8FE2-9461-4CFE-A336-39272FD5B119}" dt="2021-09-12T23:46:59.014" v="317"/>
          <ac:grpSpMkLst>
            <pc:docMk/>
            <pc:sldMk cId="582767787" sldId="572"/>
            <ac:grpSpMk id="12" creationId="{1FB041EC-D8CF-45CC-9F1D-ADC0D153BE00}"/>
          </ac:grpSpMkLst>
        </pc:grpChg>
        <pc:grpChg chg="add mod">
          <ac:chgData name="Minesh Patel" userId="a66d4990ec83ac90" providerId="LiveId" clId="{B97F8FE2-9461-4CFE-A336-39272FD5B119}" dt="2021-09-12T23:46:59.014" v="317"/>
          <ac:grpSpMkLst>
            <pc:docMk/>
            <pc:sldMk cId="582767787" sldId="572"/>
            <ac:grpSpMk id="19" creationId="{7FC1EF16-2E86-420F-8E9D-0AC8B81BC160}"/>
          </ac:grpSpMkLst>
        </pc:grpChg>
        <pc:grpChg chg="add mod">
          <ac:chgData name="Minesh Patel" userId="a66d4990ec83ac90" providerId="LiveId" clId="{B97F8FE2-9461-4CFE-A336-39272FD5B119}" dt="2021-09-12T23:48:12.700" v="379" actId="1076"/>
          <ac:grpSpMkLst>
            <pc:docMk/>
            <pc:sldMk cId="582767787" sldId="572"/>
            <ac:grpSpMk id="27" creationId="{66924AEB-0901-475A-BE7C-FC5CADE81F89}"/>
          </ac:grpSpMkLst>
        </pc:grpChg>
        <pc:grpChg chg="add mod">
          <ac:chgData name="Minesh Patel" userId="a66d4990ec83ac90" providerId="LiveId" clId="{B97F8FE2-9461-4CFE-A336-39272FD5B119}" dt="2021-09-12T23:46:59.014" v="317"/>
          <ac:grpSpMkLst>
            <pc:docMk/>
            <pc:sldMk cId="582767787" sldId="572"/>
            <ac:grpSpMk id="30" creationId="{5B7EAAD1-AC3D-4AC9-BBBA-0D466160B5F5}"/>
          </ac:grpSpMkLst>
        </pc:grpChg>
        <pc:graphicFrameChg chg="mod topLvl">
          <ac:chgData name="Minesh Patel" userId="a66d4990ec83ac90" providerId="LiveId" clId="{B97F8FE2-9461-4CFE-A336-39272FD5B119}" dt="2021-09-12T23:48:12.700" v="379" actId="1076"/>
          <ac:graphicFrameMkLst>
            <pc:docMk/>
            <pc:sldMk cId="582767787" sldId="572"/>
            <ac:graphicFrameMk id="10" creationId="{03D2690B-90C0-4CA8-8F15-81E7D122FB49}"/>
          </ac:graphicFrameMkLst>
        </pc:graphicFrameChg>
        <pc:graphicFrameChg chg="mod">
          <ac:chgData name="Minesh Patel" userId="a66d4990ec83ac90" providerId="LiveId" clId="{B97F8FE2-9461-4CFE-A336-39272FD5B119}" dt="2021-09-12T23:46:59.014" v="317"/>
          <ac:graphicFrameMkLst>
            <pc:docMk/>
            <pc:sldMk cId="582767787" sldId="572"/>
            <ac:graphicFrameMk id="20" creationId="{FA9C456E-63DC-4CCD-9899-220355A95A24}"/>
          </ac:graphicFrameMkLst>
        </pc:graphicFrameChg>
        <pc:graphicFrameChg chg="mod">
          <ac:chgData name="Minesh Patel" userId="a66d4990ec83ac90" providerId="LiveId" clId="{B97F8FE2-9461-4CFE-A336-39272FD5B119}" dt="2021-09-12T23:46:59.014" v="317"/>
          <ac:graphicFrameMkLst>
            <pc:docMk/>
            <pc:sldMk cId="582767787" sldId="572"/>
            <ac:graphicFrameMk id="22" creationId="{B40075EC-7B0C-48DB-8207-345665C20F83}"/>
          </ac:graphicFrameMkLst>
        </pc:graphicFrameChg>
        <pc:graphicFrameChg chg="mod">
          <ac:chgData name="Minesh Patel" userId="a66d4990ec83ac90" providerId="LiveId" clId="{B97F8FE2-9461-4CFE-A336-39272FD5B119}" dt="2021-09-12T23:46:59.014" v="317"/>
          <ac:graphicFrameMkLst>
            <pc:docMk/>
            <pc:sldMk cId="582767787" sldId="572"/>
            <ac:graphicFrameMk id="24" creationId="{5335F6C9-5DDB-4144-8032-7CD0ACD4C27F}"/>
          </ac:graphicFrameMkLst>
        </pc:graphicFrameChg>
        <pc:cxnChg chg="mod">
          <ac:chgData name="Minesh Patel" userId="a66d4990ec83ac90" providerId="LiveId" clId="{B97F8FE2-9461-4CFE-A336-39272FD5B119}" dt="2021-09-12T23:46:59.014" v="317"/>
          <ac:cxnSpMkLst>
            <pc:docMk/>
            <pc:sldMk cId="582767787" sldId="572"/>
            <ac:cxnSpMk id="15" creationId="{571D6E91-F075-4E72-A273-CAD0E9EFD1CD}"/>
          </ac:cxnSpMkLst>
        </pc:cxnChg>
        <pc:cxnChg chg="mod">
          <ac:chgData name="Minesh Patel" userId="a66d4990ec83ac90" providerId="LiveId" clId="{B97F8FE2-9461-4CFE-A336-39272FD5B119}" dt="2021-09-12T23:46:59.014" v="317"/>
          <ac:cxnSpMkLst>
            <pc:docMk/>
            <pc:sldMk cId="582767787" sldId="572"/>
            <ac:cxnSpMk id="16" creationId="{47BB12E0-020D-49E0-AE7D-397065EBC69B}"/>
          </ac:cxnSpMkLst>
        </pc:cxnChg>
        <pc:cxnChg chg="mod">
          <ac:chgData name="Minesh Patel" userId="a66d4990ec83ac90" providerId="LiveId" clId="{B97F8FE2-9461-4CFE-A336-39272FD5B119}" dt="2021-09-12T23:46:59.014" v="317"/>
          <ac:cxnSpMkLst>
            <pc:docMk/>
            <pc:sldMk cId="582767787" sldId="572"/>
            <ac:cxnSpMk id="18" creationId="{B182E6C8-0B57-4502-B997-2CD452811308}"/>
          </ac:cxnSpMkLst>
        </pc:cxnChg>
        <pc:cxnChg chg="mod">
          <ac:chgData name="Minesh Patel" userId="a66d4990ec83ac90" providerId="LiveId" clId="{B97F8FE2-9461-4CFE-A336-39272FD5B119}" dt="2021-09-12T23:46:59.014" v="317"/>
          <ac:cxnSpMkLst>
            <pc:docMk/>
            <pc:sldMk cId="582767787" sldId="572"/>
            <ac:cxnSpMk id="21" creationId="{80FFB6A0-A1E6-4976-BF68-27B226D7F9AE}"/>
          </ac:cxnSpMkLst>
        </pc:cxnChg>
        <pc:cxnChg chg="mod">
          <ac:chgData name="Minesh Patel" userId="a66d4990ec83ac90" providerId="LiveId" clId="{B97F8FE2-9461-4CFE-A336-39272FD5B119}" dt="2021-09-12T23:46:59.014" v="317"/>
          <ac:cxnSpMkLst>
            <pc:docMk/>
            <pc:sldMk cId="582767787" sldId="572"/>
            <ac:cxnSpMk id="23" creationId="{70C10F89-C268-4E5E-9E54-795B588E81EB}"/>
          </ac:cxnSpMkLst>
        </pc:cxnChg>
        <pc:cxnChg chg="mod">
          <ac:chgData name="Minesh Patel" userId="a66d4990ec83ac90" providerId="LiveId" clId="{B97F8FE2-9461-4CFE-A336-39272FD5B119}" dt="2021-09-12T23:46:59.014" v="317"/>
          <ac:cxnSpMkLst>
            <pc:docMk/>
            <pc:sldMk cId="582767787" sldId="572"/>
            <ac:cxnSpMk id="25" creationId="{7C1555BC-3D71-41F0-AFEE-A75FEC28F748}"/>
          </ac:cxnSpMkLst>
        </pc:cxnChg>
        <pc:cxnChg chg="mod">
          <ac:chgData name="Minesh Patel" userId="a66d4990ec83ac90" providerId="LiveId" clId="{B97F8FE2-9461-4CFE-A336-39272FD5B119}" dt="2021-09-12T23:48:03.249" v="377" actId="478"/>
          <ac:cxnSpMkLst>
            <pc:docMk/>
            <pc:sldMk cId="582767787" sldId="572"/>
            <ac:cxnSpMk id="29" creationId="{01AC000F-1826-41A4-AB52-DAF0C67B3CA3}"/>
          </ac:cxnSpMkLst>
        </pc:cxnChg>
        <pc:cxnChg chg="mod">
          <ac:chgData name="Minesh Patel" userId="a66d4990ec83ac90" providerId="LiveId" clId="{B97F8FE2-9461-4CFE-A336-39272FD5B119}" dt="2021-09-12T23:46:59.014" v="317"/>
          <ac:cxnSpMkLst>
            <pc:docMk/>
            <pc:sldMk cId="582767787" sldId="572"/>
            <ac:cxnSpMk id="32" creationId="{726A311D-DC75-4F4E-BAAF-A0A45A1AFCC8}"/>
          </ac:cxnSpMkLst>
        </pc:cxnChg>
        <pc:cxnChg chg="mod">
          <ac:chgData name="Minesh Patel" userId="a66d4990ec83ac90" providerId="LiveId" clId="{B97F8FE2-9461-4CFE-A336-39272FD5B119}" dt="2021-09-12T23:46:59.014" v="317"/>
          <ac:cxnSpMkLst>
            <pc:docMk/>
            <pc:sldMk cId="582767787" sldId="572"/>
            <ac:cxnSpMk id="33" creationId="{9C2A2BBF-6BFC-432B-B132-563973A381AB}"/>
          </ac:cxnSpMkLst>
        </pc:cxnChg>
        <pc:cxnChg chg="mod">
          <ac:chgData name="Minesh Patel" userId="a66d4990ec83ac90" providerId="LiveId" clId="{B97F8FE2-9461-4CFE-A336-39272FD5B119}" dt="2021-09-12T23:46:59.014" v="317"/>
          <ac:cxnSpMkLst>
            <pc:docMk/>
            <pc:sldMk cId="582767787" sldId="572"/>
            <ac:cxnSpMk id="34" creationId="{E3C6C967-2CAE-4165-A131-2209202AE1BB}"/>
          </ac:cxnSpMkLst>
        </pc:cxnChg>
      </pc:sldChg>
      <pc:sldChg chg="addSp delSp modSp add mod delAnim modAnim modNotesTx">
        <pc:chgData name="Minesh Patel" userId="a66d4990ec83ac90" providerId="LiveId" clId="{B97F8FE2-9461-4CFE-A336-39272FD5B119}" dt="2021-09-21T13:55:42.264" v="70956"/>
        <pc:sldMkLst>
          <pc:docMk/>
          <pc:sldMk cId="2494061879" sldId="572"/>
        </pc:sldMkLst>
        <pc:spChg chg="mod">
          <ac:chgData name="Minesh Patel" userId="a66d4990ec83ac90" providerId="LiveId" clId="{B97F8FE2-9461-4CFE-A336-39272FD5B119}" dt="2021-09-17T21:02:11.410" v="11735" actId="20577"/>
          <ac:spMkLst>
            <pc:docMk/>
            <pc:sldMk cId="2494061879" sldId="572"/>
            <ac:spMk id="2" creationId="{00000000-0000-0000-0000-000000000000}"/>
          </ac:spMkLst>
        </pc:spChg>
        <pc:spChg chg="del mod">
          <ac:chgData name="Minesh Patel" userId="a66d4990ec83ac90" providerId="LiveId" clId="{B97F8FE2-9461-4CFE-A336-39272FD5B119}" dt="2021-09-17T22:11:46.779" v="12546" actId="478"/>
          <ac:spMkLst>
            <pc:docMk/>
            <pc:sldMk cId="2494061879" sldId="572"/>
            <ac:spMk id="3" creationId="{C09A9C93-75C5-4C06-BC8D-CB9C436349F8}"/>
          </ac:spMkLst>
        </pc:spChg>
        <pc:spChg chg="mod">
          <ac:chgData name="Minesh Patel" userId="a66d4990ec83ac90" providerId="LiveId" clId="{B97F8FE2-9461-4CFE-A336-39272FD5B119}" dt="2021-09-15T14:23:15.020" v="2622" actId="207"/>
          <ac:spMkLst>
            <pc:docMk/>
            <pc:sldMk cId="2494061879" sldId="572"/>
            <ac:spMk id="6" creationId="{6C61E60C-80FA-4E55-8D68-AE71C8A36D6A}"/>
          </ac:spMkLst>
        </pc:spChg>
        <pc:spChg chg="mod topLvl">
          <ac:chgData name="Minesh Patel" userId="a66d4990ec83ac90" providerId="LiveId" clId="{B97F8FE2-9461-4CFE-A336-39272FD5B119}" dt="2021-09-17T22:10:18.994" v="12496" actId="1076"/>
          <ac:spMkLst>
            <pc:docMk/>
            <pc:sldMk cId="2494061879" sldId="572"/>
            <ac:spMk id="8" creationId="{8E278BF9-4D4B-459C-BCF4-54BAFBB908ED}"/>
          </ac:spMkLst>
        </pc:spChg>
        <pc:spChg chg="del mod topLvl">
          <ac:chgData name="Minesh Patel" userId="a66d4990ec83ac90" providerId="LiveId" clId="{B97F8FE2-9461-4CFE-A336-39272FD5B119}" dt="2021-09-17T22:10:31.654" v="12498" actId="478"/>
          <ac:spMkLst>
            <pc:docMk/>
            <pc:sldMk cId="2494061879" sldId="572"/>
            <ac:spMk id="9" creationId="{5895A9AA-E147-44C8-A4D8-A2BA7450308E}"/>
          </ac:spMkLst>
        </pc:spChg>
        <pc:spChg chg="mod topLvl">
          <ac:chgData name="Minesh Patel" userId="a66d4990ec83ac90" providerId="LiveId" clId="{B97F8FE2-9461-4CFE-A336-39272FD5B119}" dt="2021-09-21T10:29:56.028" v="45811" actId="164"/>
          <ac:spMkLst>
            <pc:docMk/>
            <pc:sldMk cId="2494061879" sldId="572"/>
            <ac:spMk id="10" creationId="{352C5DB0-6095-49B2-B75C-F0035238F181}"/>
          </ac:spMkLst>
        </pc:spChg>
        <pc:spChg chg="add del mod topLvl">
          <ac:chgData name="Minesh Patel" userId="a66d4990ec83ac90" providerId="LiveId" clId="{B97F8FE2-9461-4CFE-A336-39272FD5B119}" dt="2021-09-17T22:16:57.331" v="12581" actId="478"/>
          <ac:spMkLst>
            <pc:docMk/>
            <pc:sldMk cId="2494061879" sldId="572"/>
            <ac:spMk id="15" creationId="{2342670F-34A2-4EC6-8E6A-1679729028F4}"/>
          </ac:spMkLst>
        </pc:spChg>
        <pc:spChg chg="del mod topLvl">
          <ac:chgData name="Minesh Patel" userId="a66d4990ec83ac90" providerId="LiveId" clId="{B97F8FE2-9461-4CFE-A336-39272FD5B119}" dt="2021-09-17T22:10:30.871" v="12497" actId="478"/>
          <ac:spMkLst>
            <pc:docMk/>
            <pc:sldMk cId="2494061879" sldId="572"/>
            <ac:spMk id="16" creationId="{A9C08AD8-96EE-40DC-A5E0-9DFAF9AA764D}"/>
          </ac:spMkLst>
        </pc:spChg>
        <pc:spChg chg="del mod topLvl">
          <ac:chgData name="Minesh Patel" userId="a66d4990ec83ac90" providerId="LiveId" clId="{B97F8FE2-9461-4CFE-A336-39272FD5B119}" dt="2021-09-17T22:11:46.779" v="12546" actId="478"/>
          <ac:spMkLst>
            <pc:docMk/>
            <pc:sldMk cId="2494061879" sldId="572"/>
            <ac:spMk id="17" creationId="{E6EF3932-8627-4DC7-8BA0-1DB7F7127A9C}"/>
          </ac:spMkLst>
        </pc:spChg>
        <pc:spChg chg="del mod">
          <ac:chgData name="Minesh Patel" userId="a66d4990ec83ac90" providerId="LiveId" clId="{B97F8FE2-9461-4CFE-A336-39272FD5B119}" dt="2021-09-17T22:11:46.779" v="12546" actId="478"/>
          <ac:spMkLst>
            <pc:docMk/>
            <pc:sldMk cId="2494061879" sldId="572"/>
            <ac:spMk id="25" creationId="{918ACD6B-792C-4982-9057-DE94CD4167D6}"/>
          </ac:spMkLst>
        </pc:spChg>
        <pc:spChg chg="mod">
          <ac:chgData name="Minesh Patel" userId="a66d4990ec83ac90" providerId="LiveId" clId="{B97F8FE2-9461-4CFE-A336-39272FD5B119}" dt="2021-09-21T13:55:42.264" v="70956"/>
          <ac:spMkLst>
            <pc:docMk/>
            <pc:sldMk cId="2494061879" sldId="572"/>
            <ac:spMk id="37" creationId="{DA76AE80-A564-43F3-B3C2-1A090F630E1F}"/>
          </ac:spMkLst>
        </pc:spChg>
        <pc:spChg chg="mod">
          <ac:chgData name="Minesh Patel" userId="a66d4990ec83ac90" providerId="LiveId" clId="{B97F8FE2-9461-4CFE-A336-39272FD5B119}" dt="2021-09-21T13:55:42.264" v="70956"/>
          <ac:spMkLst>
            <pc:docMk/>
            <pc:sldMk cId="2494061879" sldId="572"/>
            <ac:spMk id="38" creationId="{6310538A-921D-4A5E-BDEA-1BB57816DB8C}"/>
          </ac:spMkLst>
        </pc:spChg>
        <pc:spChg chg="mod">
          <ac:chgData name="Minesh Patel" userId="a66d4990ec83ac90" providerId="LiveId" clId="{B97F8FE2-9461-4CFE-A336-39272FD5B119}" dt="2021-09-21T13:55:42.264" v="70956"/>
          <ac:spMkLst>
            <pc:docMk/>
            <pc:sldMk cId="2494061879" sldId="572"/>
            <ac:spMk id="39" creationId="{2A05E1B6-F6C6-4AB8-870A-FFC97D8F22B4}"/>
          </ac:spMkLst>
        </pc:spChg>
        <pc:spChg chg="mod">
          <ac:chgData name="Minesh Patel" userId="a66d4990ec83ac90" providerId="LiveId" clId="{B97F8FE2-9461-4CFE-A336-39272FD5B119}" dt="2021-09-21T13:55:42.264" v="70956"/>
          <ac:spMkLst>
            <pc:docMk/>
            <pc:sldMk cId="2494061879" sldId="572"/>
            <ac:spMk id="40" creationId="{ADFF198C-14A9-474A-96D6-A6483BE0CAD0}"/>
          </ac:spMkLst>
        </pc:spChg>
        <pc:spChg chg="add mod ord">
          <ac:chgData name="Minesh Patel" userId="a66d4990ec83ac90" providerId="LiveId" clId="{B97F8FE2-9461-4CFE-A336-39272FD5B119}" dt="2021-09-21T10:29:25.265" v="45807" actId="164"/>
          <ac:spMkLst>
            <pc:docMk/>
            <pc:sldMk cId="2494061879" sldId="572"/>
            <ac:spMk id="41" creationId="{E678171F-1E69-4197-8E1D-496C7C280F04}"/>
          </ac:spMkLst>
        </pc:spChg>
        <pc:spChg chg="mod">
          <ac:chgData name="Minesh Patel" userId="a66d4990ec83ac90" providerId="LiveId" clId="{B97F8FE2-9461-4CFE-A336-39272FD5B119}" dt="2021-09-21T13:55:42.264" v="70956"/>
          <ac:spMkLst>
            <pc:docMk/>
            <pc:sldMk cId="2494061879" sldId="572"/>
            <ac:spMk id="42" creationId="{A4261BF2-6C19-45A3-B0D0-9B411153B9A9}"/>
          </ac:spMkLst>
        </pc:spChg>
        <pc:spChg chg="mod">
          <ac:chgData name="Minesh Patel" userId="a66d4990ec83ac90" providerId="LiveId" clId="{B97F8FE2-9461-4CFE-A336-39272FD5B119}" dt="2021-09-17T21:34:32.591" v="12074"/>
          <ac:spMkLst>
            <pc:docMk/>
            <pc:sldMk cId="2494061879" sldId="572"/>
            <ac:spMk id="45" creationId="{581EF98A-F207-4851-BBDE-2EF467AC90E1}"/>
          </ac:spMkLst>
        </pc:spChg>
        <pc:spChg chg="mod">
          <ac:chgData name="Minesh Patel" userId="a66d4990ec83ac90" providerId="LiveId" clId="{B97F8FE2-9461-4CFE-A336-39272FD5B119}" dt="2021-09-17T21:34:32.591" v="12074"/>
          <ac:spMkLst>
            <pc:docMk/>
            <pc:sldMk cId="2494061879" sldId="572"/>
            <ac:spMk id="46" creationId="{CECB00BF-63D4-419C-A5D7-B92FA4E69876}"/>
          </ac:spMkLst>
        </pc:spChg>
        <pc:spChg chg="mod">
          <ac:chgData name="Minesh Patel" userId="a66d4990ec83ac90" providerId="LiveId" clId="{B97F8FE2-9461-4CFE-A336-39272FD5B119}" dt="2021-09-17T21:34:32.591" v="12074"/>
          <ac:spMkLst>
            <pc:docMk/>
            <pc:sldMk cId="2494061879" sldId="572"/>
            <ac:spMk id="47" creationId="{A2E14F1E-F164-433F-82A1-31773849A73D}"/>
          </ac:spMkLst>
        </pc:spChg>
        <pc:spChg chg="mod">
          <ac:chgData name="Minesh Patel" userId="a66d4990ec83ac90" providerId="LiveId" clId="{B97F8FE2-9461-4CFE-A336-39272FD5B119}" dt="2021-09-17T21:34:32.591" v="12074"/>
          <ac:spMkLst>
            <pc:docMk/>
            <pc:sldMk cId="2494061879" sldId="572"/>
            <ac:spMk id="48" creationId="{DC82FC1F-CC8A-41BC-A5B1-31858AFD99A1}"/>
          </ac:spMkLst>
        </pc:spChg>
        <pc:spChg chg="mod">
          <ac:chgData name="Minesh Patel" userId="a66d4990ec83ac90" providerId="LiveId" clId="{B97F8FE2-9461-4CFE-A336-39272FD5B119}" dt="2021-09-17T21:34:32.591" v="12074"/>
          <ac:spMkLst>
            <pc:docMk/>
            <pc:sldMk cId="2494061879" sldId="572"/>
            <ac:spMk id="49" creationId="{7AFC1B18-638A-4843-A0FC-392F7DB66424}"/>
          </ac:spMkLst>
        </pc:spChg>
        <pc:spChg chg="mod">
          <ac:chgData name="Minesh Patel" userId="a66d4990ec83ac90" providerId="LiveId" clId="{B97F8FE2-9461-4CFE-A336-39272FD5B119}" dt="2021-09-17T21:34:32.591" v="12074"/>
          <ac:spMkLst>
            <pc:docMk/>
            <pc:sldMk cId="2494061879" sldId="572"/>
            <ac:spMk id="50" creationId="{EC355A04-6B8D-4F02-A843-E835604AA060}"/>
          </ac:spMkLst>
        </pc:spChg>
        <pc:spChg chg="mod">
          <ac:chgData name="Minesh Patel" userId="a66d4990ec83ac90" providerId="LiveId" clId="{B97F8FE2-9461-4CFE-A336-39272FD5B119}" dt="2021-09-17T21:34:32.591" v="12074"/>
          <ac:spMkLst>
            <pc:docMk/>
            <pc:sldMk cId="2494061879" sldId="572"/>
            <ac:spMk id="51" creationId="{3CD9A294-4B49-44A8-8C49-60E812BF46B5}"/>
          </ac:spMkLst>
        </pc:spChg>
        <pc:spChg chg="mod">
          <ac:chgData name="Minesh Patel" userId="a66d4990ec83ac90" providerId="LiveId" clId="{B97F8FE2-9461-4CFE-A336-39272FD5B119}" dt="2021-09-17T21:34:32.591" v="12074"/>
          <ac:spMkLst>
            <pc:docMk/>
            <pc:sldMk cId="2494061879" sldId="572"/>
            <ac:spMk id="53" creationId="{AFE78BA1-EABE-43A8-9937-3DABDD749C7F}"/>
          </ac:spMkLst>
        </pc:spChg>
        <pc:spChg chg="mod">
          <ac:chgData name="Minesh Patel" userId="a66d4990ec83ac90" providerId="LiveId" clId="{B97F8FE2-9461-4CFE-A336-39272FD5B119}" dt="2021-09-17T21:34:32.591" v="12074"/>
          <ac:spMkLst>
            <pc:docMk/>
            <pc:sldMk cId="2494061879" sldId="572"/>
            <ac:spMk id="54" creationId="{BE81CF3B-4694-45E8-8ADD-1ED34A46861D}"/>
          </ac:spMkLst>
        </pc:spChg>
        <pc:spChg chg="mod">
          <ac:chgData name="Minesh Patel" userId="a66d4990ec83ac90" providerId="LiveId" clId="{B97F8FE2-9461-4CFE-A336-39272FD5B119}" dt="2021-09-17T21:34:32.591" v="12074"/>
          <ac:spMkLst>
            <pc:docMk/>
            <pc:sldMk cId="2494061879" sldId="572"/>
            <ac:spMk id="55" creationId="{92CC0FFD-D74D-48E2-98AA-D413E44AE1F4}"/>
          </ac:spMkLst>
        </pc:spChg>
        <pc:spChg chg="mod">
          <ac:chgData name="Minesh Patel" userId="a66d4990ec83ac90" providerId="LiveId" clId="{B97F8FE2-9461-4CFE-A336-39272FD5B119}" dt="2021-09-17T21:34:32.591" v="12074"/>
          <ac:spMkLst>
            <pc:docMk/>
            <pc:sldMk cId="2494061879" sldId="572"/>
            <ac:spMk id="56" creationId="{520CDB5F-D9F0-4D57-9D10-B1EFCFF82FFD}"/>
          </ac:spMkLst>
        </pc:spChg>
        <pc:spChg chg="mod">
          <ac:chgData name="Minesh Patel" userId="a66d4990ec83ac90" providerId="LiveId" clId="{B97F8FE2-9461-4CFE-A336-39272FD5B119}" dt="2021-09-17T21:34:32.591" v="12074"/>
          <ac:spMkLst>
            <pc:docMk/>
            <pc:sldMk cId="2494061879" sldId="572"/>
            <ac:spMk id="57" creationId="{26199AA5-3C42-4327-9CC5-56AB08665F66}"/>
          </ac:spMkLst>
        </pc:spChg>
        <pc:spChg chg="mod">
          <ac:chgData name="Minesh Patel" userId="a66d4990ec83ac90" providerId="LiveId" clId="{B97F8FE2-9461-4CFE-A336-39272FD5B119}" dt="2021-09-17T21:34:57.806" v="12087" actId="165"/>
          <ac:spMkLst>
            <pc:docMk/>
            <pc:sldMk cId="2494061879" sldId="572"/>
            <ac:spMk id="61" creationId="{55A2A11B-2464-420C-AEEA-5702F8B85B24}"/>
          </ac:spMkLst>
        </pc:spChg>
        <pc:spChg chg="mod">
          <ac:chgData name="Minesh Patel" userId="a66d4990ec83ac90" providerId="LiveId" clId="{B97F8FE2-9461-4CFE-A336-39272FD5B119}" dt="2021-09-17T21:34:57.806" v="12087" actId="165"/>
          <ac:spMkLst>
            <pc:docMk/>
            <pc:sldMk cId="2494061879" sldId="572"/>
            <ac:spMk id="62" creationId="{7751F824-A755-43D1-9E49-0E5D01DEDE81}"/>
          </ac:spMkLst>
        </pc:spChg>
        <pc:spChg chg="mod">
          <ac:chgData name="Minesh Patel" userId="a66d4990ec83ac90" providerId="LiveId" clId="{B97F8FE2-9461-4CFE-A336-39272FD5B119}" dt="2021-09-17T21:34:57.806" v="12087" actId="165"/>
          <ac:spMkLst>
            <pc:docMk/>
            <pc:sldMk cId="2494061879" sldId="572"/>
            <ac:spMk id="63" creationId="{B6E3EA97-B33A-40F5-A916-247CCD08247F}"/>
          </ac:spMkLst>
        </pc:spChg>
        <pc:spChg chg="mod">
          <ac:chgData name="Minesh Patel" userId="a66d4990ec83ac90" providerId="LiveId" clId="{B97F8FE2-9461-4CFE-A336-39272FD5B119}" dt="2021-09-17T21:34:57.806" v="12087" actId="165"/>
          <ac:spMkLst>
            <pc:docMk/>
            <pc:sldMk cId="2494061879" sldId="572"/>
            <ac:spMk id="64" creationId="{E5896C63-0F58-4361-A048-390E85C9DE68}"/>
          </ac:spMkLst>
        </pc:spChg>
        <pc:spChg chg="mod">
          <ac:chgData name="Minesh Patel" userId="a66d4990ec83ac90" providerId="LiveId" clId="{B97F8FE2-9461-4CFE-A336-39272FD5B119}" dt="2021-09-17T21:34:57.806" v="12087" actId="165"/>
          <ac:spMkLst>
            <pc:docMk/>
            <pc:sldMk cId="2494061879" sldId="572"/>
            <ac:spMk id="65" creationId="{E5823D29-8182-4943-A57D-2433AB6AD7B7}"/>
          </ac:spMkLst>
        </pc:spChg>
        <pc:spChg chg="mod">
          <ac:chgData name="Minesh Patel" userId="a66d4990ec83ac90" providerId="LiveId" clId="{B97F8FE2-9461-4CFE-A336-39272FD5B119}" dt="2021-09-17T21:34:57.806" v="12087" actId="165"/>
          <ac:spMkLst>
            <pc:docMk/>
            <pc:sldMk cId="2494061879" sldId="572"/>
            <ac:spMk id="66" creationId="{EB24C01C-9B06-496D-9969-8120A498846B}"/>
          </ac:spMkLst>
        </pc:spChg>
        <pc:spChg chg="mod">
          <ac:chgData name="Minesh Patel" userId="a66d4990ec83ac90" providerId="LiveId" clId="{B97F8FE2-9461-4CFE-A336-39272FD5B119}" dt="2021-09-17T21:34:57.806" v="12087" actId="165"/>
          <ac:spMkLst>
            <pc:docMk/>
            <pc:sldMk cId="2494061879" sldId="572"/>
            <ac:spMk id="67" creationId="{26CB550C-3D88-4CE0-AD63-28651A589EBF}"/>
          </ac:spMkLst>
        </pc:spChg>
        <pc:spChg chg="mod">
          <ac:chgData name="Minesh Patel" userId="a66d4990ec83ac90" providerId="LiveId" clId="{B97F8FE2-9461-4CFE-A336-39272FD5B119}" dt="2021-09-17T21:34:57.806" v="12087" actId="165"/>
          <ac:spMkLst>
            <pc:docMk/>
            <pc:sldMk cId="2494061879" sldId="572"/>
            <ac:spMk id="69" creationId="{2CA009AF-E9AA-4A86-89CB-525DDD8AEE2B}"/>
          </ac:spMkLst>
        </pc:spChg>
        <pc:spChg chg="mod">
          <ac:chgData name="Minesh Patel" userId="a66d4990ec83ac90" providerId="LiveId" clId="{B97F8FE2-9461-4CFE-A336-39272FD5B119}" dt="2021-09-17T21:34:57.806" v="12087" actId="165"/>
          <ac:spMkLst>
            <pc:docMk/>
            <pc:sldMk cId="2494061879" sldId="572"/>
            <ac:spMk id="70" creationId="{B04AB150-6311-4500-8669-39CDF0663F81}"/>
          </ac:spMkLst>
        </pc:spChg>
        <pc:spChg chg="mod">
          <ac:chgData name="Minesh Patel" userId="a66d4990ec83ac90" providerId="LiveId" clId="{B97F8FE2-9461-4CFE-A336-39272FD5B119}" dt="2021-09-17T21:34:57.806" v="12087" actId="165"/>
          <ac:spMkLst>
            <pc:docMk/>
            <pc:sldMk cId="2494061879" sldId="572"/>
            <ac:spMk id="71" creationId="{91E0F1BF-2F9B-4A1E-9E68-0866DB12AB47}"/>
          </ac:spMkLst>
        </pc:spChg>
        <pc:spChg chg="mod">
          <ac:chgData name="Minesh Patel" userId="a66d4990ec83ac90" providerId="LiveId" clId="{B97F8FE2-9461-4CFE-A336-39272FD5B119}" dt="2021-09-17T21:34:57.806" v="12087" actId="165"/>
          <ac:spMkLst>
            <pc:docMk/>
            <pc:sldMk cId="2494061879" sldId="572"/>
            <ac:spMk id="72" creationId="{C09693C7-29BC-4D01-A191-1ADB8744DBC3}"/>
          </ac:spMkLst>
        </pc:spChg>
        <pc:spChg chg="mod">
          <ac:chgData name="Minesh Patel" userId="a66d4990ec83ac90" providerId="LiveId" clId="{B97F8FE2-9461-4CFE-A336-39272FD5B119}" dt="2021-09-17T21:34:57.806" v="12087" actId="165"/>
          <ac:spMkLst>
            <pc:docMk/>
            <pc:sldMk cId="2494061879" sldId="572"/>
            <ac:spMk id="73" creationId="{774B53FB-0E83-4CFF-8CE8-834DD1D5EF18}"/>
          </ac:spMkLst>
        </pc:spChg>
        <pc:spChg chg="mod ord topLvl">
          <ac:chgData name="Minesh Patel" userId="a66d4990ec83ac90" providerId="LiveId" clId="{B97F8FE2-9461-4CFE-A336-39272FD5B119}" dt="2021-09-17T22:10:13.359" v="12494" actId="1076"/>
          <ac:spMkLst>
            <pc:docMk/>
            <pc:sldMk cId="2494061879" sldId="572"/>
            <ac:spMk id="74" creationId="{26A4EBBE-B479-46DF-93C7-309CFA3114DC}"/>
          </ac:spMkLst>
        </pc:spChg>
        <pc:spChg chg="mod ord topLvl">
          <ac:chgData name="Minesh Patel" userId="a66d4990ec83ac90" providerId="LiveId" clId="{B97F8FE2-9461-4CFE-A336-39272FD5B119}" dt="2021-09-17T22:10:13.359" v="12494" actId="1076"/>
          <ac:spMkLst>
            <pc:docMk/>
            <pc:sldMk cId="2494061879" sldId="572"/>
            <ac:spMk id="75" creationId="{C088BC4B-8339-4AF6-8424-A0088985E7B8}"/>
          </ac:spMkLst>
        </pc:spChg>
        <pc:spChg chg="mod ord topLvl">
          <ac:chgData name="Minesh Patel" userId="a66d4990ec83ac90" providerId="LiveId" clId="{B97F8FE2-9461-4CFE-A336-39272FD5B119}" dt="2021-09-17T22:10:13.359" v="12494" actId="1076"/>
          <ac:spMkLst>
            <pc:docMk/>
            <pc:sldMk cId="2494061879" sldId="572"/>
            <ac:spMk id="79" creationId="{1F5164EB-687F-4241-8463-0E61EFFDCAD3}"/>
          </ac:spMkLst>
        </pc:spChg>
        <pc:spChg chg="mod ord topLvl">
          <ac:chgData name="Minesh Patel" userId="a66d4990ec83ac90" providerId="LiveId" clId="{B97F8FE2-9461-4CFE-A336-39272FD5B119}" dt="2021-09-17T22:10:13.359" v="12494" actId="1076"/>
          <ac:spMkLst>
            <pc:docMk/>
            <pc:sldMk cId="2494061879" sldId="572"/>
            <ac:spMk id="80" creationId="{77AC161F-0AD6-4A3A-8231-57BDA3A7963D}"/>
          </ac:spMkLst>
        </pc:spChg>
        <pc:spChg chg="mod">
          <ac:chgData name="Minesh Patel" userId="a66d4990ec83ac90" providerId="LiveId" clId="{B97F8FE2-9461-4CFE-A336-39272FD5B119}" dt="2021-09-17T22:09:56.184" v="12491"/>
          <ac:spMkLst>
            <pc:docMk/>
            <pc:sldMk cId="2494061879" sldId="572"/>
            <ac:spMk id="81" creationId="{CD8304F6-AFE6-44FB-90AD-E14940D31B9B}"/>
          </ac:spMkLst>
        </pc:spChg>
        <pc:spChg chg="del mod">
          <ac:chgData name="Minesh Patel" userId="a66d4990ec83ac90" providerId="LiveId" clId="{B97F8FE2-9461-4CFE-A336-39272FD5B119}" dt="2021-09-17T22:09:44.351" v="12488" actId="478"/>
          <ac:spMkLst>
            <pc:docMk/>
            <pc:sldMk cId="2494061879" sldId="572"/>
            <ac:spMk id="82" creationId="{6A86FB20-2079-4472-B35D-A854BA813463}"/>
          </ac:spMkLst>
        </pc:spChg>
        <pc:spChg chg="add del mod">
          <ac:chgData name="Minesh Patel" userId="a66d4990ec83ac90" providerId="LiveId" clId="{B97F8FE2-9461-4CFE-A336-39272FD5B119}" dt="2021-09-17T22:24:59.298" v="12810" actId="478"/>
          <ac:spMkLst>
            <pc:docMk/>
            <pc:sldMk cId="2494061879" sldId="572"/>
            <ac:spMk id="97" creationId="{16D98B05-64C1-433C-B517-92BBA4016EAB}"/>
          </ac:spMkLst>
        </pc:spChg>
        <pc:spChg chg="add mod">
          <ac:chgData name="Minesh Patel" userId="a66d4990ec83ac90" providerId="LiveId" clId="{B97F8FE2-9461-4CFE-A336-39272FD5B119}" dt="2021-09-21T10:29:56.028" v="45811" actId="164"/>
          <ac:spMkLst>
            <pc:docMk/>
            <pc:sldMk cId="2494061879" sldId="572"/>
            <ac:spMk id="100" creationId="{E7B8D758-148F-47CD-8FE0-CF789293A88F}"/>
          </ac:spMkLst>
        </pc:spChg>
        <pc:spChg chg="add mod">
          <ac:chgData name="Minesh Patel" userId="a66d4990ec83ac90" providerId="LiveId" clId="{B97F8FE2-9461-4CFE-A336-39272FD5B119}" dt="2021-09-21T10:29:56.028" v="45811" actId="164"/>
          <ac:spMkLst>
            <pc:docMk/>
            <pc:sldMk cId="2494061879" sldId="572"/>
            <ac:spMk id="101" creationId="{F00A4090-3DE3-455D-9E2A-5434D851B759}"/>
          </ac:spMkLst>
        </pc:spChg>
        <pc:spChg chg="add mod">
          <ac:chgData name="Minesh Patel" userId="a66d4990ec83ac90" providerId="LiveId" clId="{B97F8FE2-9461-4CFE-A336-39272FD5B119}" dt="2021-09-21T10:30:18.228" v="45814" actId="164"/>
          <ac:spMkLst>
            <pc:docMk/>
            <pc:sldMk cId="2494061879" sldId="572"/>
            <ac:spMk id="104" creationId="{8641F1B4-A564-4AA6-A521-E6771A050A2B}"/>
          </ac:spMkLst>
        </pc:spChg>
        <pc:spChg chg="add mod">
          <ac:chgData name="Minesh Patel" userId="a66d4990ec83ac90" providerId="LiveId" clId="{B97F8FE2-9461-4CFE-A336-39272FD5B119}" dt="2021-09-21T10:30:28.718" v="45817" actId="164"/>
          <ac:spMkLst>
            <pc:docMk/>
            <pc:sldMk cId="2494061879" sldId="572"/>
            <ac:spMk id="105" creationId="{18E4B969-2117-41BA-B459-BB211CAB1618}"/>
          </ac:spMkLst>
        </pc:spChg>
        <pc:spChg chg="add mod">
          <ac:chgData name="Minesh Patel" userId="a66d4990ec83ac90" providerId="LiveId" clId="{B97F8FE2-9461-4CFE-A336-39272FD5B119}" dt="2021-09-21T10:29:25.265" v="45807" actId="164"/>
          <ac:spMkLst>
            <pc:docMk/>
            <pc:sldMk cId="2494061879" sldId="572"/>
            <ac:spMk id="106" creationId="{00551BF9-2E33-4E3D-A47D-63F72DAEAA31}"/>
          </ac:spMkLst>
        </pc:spChg>
        <pc:spChg chg="add mod ord">
          <ac:chgData name="Minesh Patel" userId="a66d4990ec83ac90" providerId="LiveId" clId="{B97F8FE2-9461-4CFE-A336-39272FD5B119}" dt="2021-09-21T10:29:56.028" v="45811" actId="164"/>
          <ac:spMkLst>
            <pc:docMk/>
            <pc:sldMk cId="2494061879" sldId="572"/>
            <ac:spMk id="107" creationId="{0D7CFB64-B9DB-4132-B8F4-ACB406CEA12E}"/>
          </ac:spMkLst>
        </pc:spChg>
        <pc:spChg chg="add mod">
          <ac:chgData name="Minesh Patel" userId="a66d4990ec83ac90" providerId="LiveId" clId="{B97F8FE2-9461-4CFE-A336-39272FD5B119}" dt="2021-09-21T10:29:25.265" v="45807" actId="164"/>
          <ac:spMkLst>
            <pc:docMk/>
            <pc:sldMk cId="2494061879" sldId="572"/>
            <ac:spMk id="108" creationId="{7D99A7E8-A5EE-4BF3-9E8B-8295F054D053}"/>
          </ac:spMkLst>
        </pc:spChg>
        <pc:spChg chg="add mod">
          <ac:chgData name="Minesh Patel" userId="a66d4990ec83ac90" providerId="LiveId" clId="{B97F8FE2-9461-4CFE-A336-39272FD5B119}" dt="2021-09-21T10:30:18.228" v="45814" actId="164"/>
          <ac:spMkLst>
            <pc:docMk/>
            <pc:sldMk cId="2494061879" sldId="572"/>
            <ac:spMk id="109" creationId="{C372C041-59CF-4CD2-B666-D724393A4F11}"/>
          </ac:spMkLst>
        </pc:spChg>
        <pc:spChg chg="add mod">
          <ac:chgData name="Minesh Patel" userId="a66d4990ec83ac90" providerId="LiveId" clId="{B97F8FE2-9461-4CFE-A336-39272FD5B119}" dt="2021-09-21T10:30:28.718" v="45817" actId="164"/>
          <ac:spMkLst>
            <pc:docMk/>
            <pc:sldMk cId="2494061879" sldId="572"/>
            <ac:spMk id="110" creationId="{3B1F33C0-49C5-4A2A-B024-2B000A68B123}"/>
          </ac:spMkLst>
        </pc:spChg>
        <pc:spChg chg="add mod">
          <ac:chgData name="Minesh Patel" userId="a66d4990ec83ac90" providerId="LiveId" clId="{B97F8FE2-9461-4CFE-A336-39272FD5B119}" dt="2021-09-17T22:20:39.066" v="12740" actId="571"/>
          <ac:spMkLst>
            <pc:docMk/>
            <pc:sldMk cId="2494061879" sldId="572"/>
            <ac:spMk id="111" creationId="{B5B4AC4D-173A-4470-8141-75AE82EFA17E}"/>
          </ac:spMkLst>
        </pc:spChg>
        <pc:spChg chg="add mod">
          <ac:chgData name="Minesh Patel" userId="a66d4990ec83ac90" providerId="LiveId" clId="{B97F8FE2-9461-4CFE-A336-39272FD5B119}" dt="2021-09-17T22:20:39.066" v="12740" actId="571"/>
          <ac:spMkLst>
            <pc:docMk/>
            <pc:sldMk cId="2494061879" sldId="572"/>
            <ac:spMk id="112" creationId="{425CCB2C-6695-41B8-99FD-D20E21BCEACB}"/>
          </ac:spMkLst>
        </pc:spChg>
        <pc:spChg chg="add mod">
          <ac:chgData name="Minesh Patel" userId="a66d4990ec83ac90" providerId="LiveId" clId="{B97F8FE2-9461-4CFE-A336-39272FD5B119}" dt="2021-09-17T22:20:40.842" v="12742" actId="571"/>
          <ac:spMkLst>
            <pc:docMk/>
            <pc:sldMk cId="2494061879" sldId="572"/>
            <ac:spMk id="113" creationId="{4BCD42E4-338F-41B6-97A5-8E656E92F0F3}"/>
          </ac:spMkLst>
        </pc:spChg>
        <pc:spChg chg="add mod">
          <ac:chgData name="Minesh Patel" userId="a66d4990ec83ac90" providerId="LiveId" clId="{B97F8FE2-9461-4CFE-A336-39272FD5B119}" dt="2021-09-17T22:20:40.842" v="12742" actId="571"/>
          <ac:spMkLst>
            <pc:docMk/>
            <pc:sldMk cId="2494061879" sldId="572"/>
            <ac:spMk id="114" creationId="{B54B433D-D26D-4498-B8D4-5795D609E073}"/>
          </ac:spMkLst>
        </pc:spChg>
        <pc:spChg chg="add mod">
          <ac:chgData name="Minesh Patel" userId="a66d4990ec83ac90" providerId="LiveId" clId="{B97F8FE2-9461-4CFE-A336-39272FD5B119}" dt="2021-09-21T10:30:18.228" v="45814" actId="164"/>
          <ac:spMkLst>
            <pc:docMk/>
            <pc:sldMk cId="2494061879" sldId="572"/>
            <ac:spMk id="115" creationId="{4DD592FC-BD2C-4B1F-98E9-F9749EF6364A}"/>
          </ac:spMkLst>
        </pc:spChg>
        <pc:spChg chg="add mod">
          <ac:chgData name="Minesh Patel" userId="a66d4990ec83ac90" providerId="LiveId" clId="{B97F8FE2-9461-4CFE-A336-39272FD5B119}" dt="2021-09-17T22:29:27.246" v="12920" actId="1076"/>
          <ac:spMkLst>
            <pc:docMk/>
            <pc:sldMk cId="2494061879" sldId="572"/>
            <ac:spMk id="130" creationId="{A1516B81-9DDF-4A43-BB19-1B0B3A6BBC8C}"/>
          </ac:spMkLst>
        </pc:spChg>
        <pc:spChg chg="add mod">
          <ac:chgData name="Minesh Patel" userId="a66d4990ec83ac90" providerId="LiveId" clId="{B97F8FE2-9461-4CFE-A336-39272FD5B119}" dt="2021-09-17T22:29:10.101" v="12918" actId="20577"/>
          <ac:spMkLst>
            <pc:docMk/>
            <pc:sldMk cId="2494061879" sldId="572"/>
            <ac:spMk id="137" creationId="{36A28246-0631-4666-ABE1-C7589F3E64C8}"/>
          </ac:spMkLst>
        </pc:spChg>
        <pc:spChg chg="add del mod ord">
          <ac:chgData name="Minesh Patel" userId="a66d4990ec83ac90" providerId="LiveId" clId="{B97F8FE2-9461-4CFE-A336-39272FD5B119}" dt="2021-09-17T22:29:46.275" v="12926" actId="478"/>
          <ac:spMkLst>
            <pc:docMk/>
            <pc:sldMk cId="2494061879" sldId="572"/>
            <ac:spMk id="139" creationId="{7981E4D3-D58A-40A2-8A69-9CC355776316}"/>
          </ac:spMkLst>
        </pc:spChg>
        <pc:grpChg chg="add mod">
          <ac:chgData name="Minesh Patel" userId="a66d4990ec83ac90" providerId="LiveId" clId="{B97F8FE2-9461-4CFE-A336-39272FD5B119}" dt="2021-09-21T10:29:25.265" v="45807" actId="164"/>
          <ac:grpSpMkLst>
            <pc:docMk/>
            <pc:sldMk cId="2494061879" sldId="572"/>
            <ac:grpSpMk id="3" creationId="{42F225C5-8EA2-4D67-8F54-52070C332064}"/>
          </ac:grpSpMkLst>
        </pc:grpChg>
        <pc:grpChg chg="del mod topLvl">
          <ac:chgData name="Minesh Patel" userId="a66d4990ec83ac90" providerId="LiveId" clId="{B97F8FE2-9461-4CFE-A336-39272FD5B119}" dt="2021-09-17T21:36:09.754" v="12105" actId="165"/>
          <ac:grpSpMkLst>
            <pc:docMk/>
            <pc:sldMk cId="2494061879" sldId="572"/>
            <ac:grpSpMk id="5" creationId="{2123B537-113A-4361-9FBC-3CE52C6E1FCB}"/>
          </ac:grpSpMkLst>
        </pc:grpChg>
        <pc:grpChg chg="add mod">
          <ac:chgData name="Minesh Patel" userId="a66d4990ec83ac90" providerId="LiveId" clId="{B97F8FE2-9461-4CFE-A336-39272FD5B119}" dt="2021-09-17T21:36:13.456" v="12106" actId="164"/>
          <ac:grpSpMkLst>
            <pc:docMk/>
            <pc:sldMk cId="2494061879" sldId="572"/>
            <ac:grpSpMk id="7" creationId="{8E42B656-33C0-40EC-98B5-163B7EC4C3DE}"/>
          </ac:grpSpMkLst>
        </pc:grpChg>
        <pc:grpChg chg="add mod">
          <ac:chgData name="Minesh Patel" userId="a66d4990ec83ac90" providerId="LiveId" clId="{B97F8FE2-9461-4CFE-A336-39272FD5B119}" dt="2021-09-21T10:29:56.028" v="45811" actId="164"/>
          <ac:grpSpMkLst>
            <pc:docMk/>
            <pc:sldMk cId="2494061879" sldId="572"/>
            <ac:grpSpMk id="7" creationId="{B0B7FB0D-DCF6-420C-9C7D-D49ABECB9E91}"/>
          </ac:grpSpMkLst>
        </pc:grpChg>
        <pc:grpChg chg="add mod">
          <ac:chgData name="Minesh Patel" userId="a66d4990ec83ac90" providerId="LiveId" clId="{B97F8FE2-9461-4CFE-A336-39272FD5B119}" dt="2021-09-21T10:30:18.228" v="45814" actId="164"/>
          <ac:grpSpMkLst>
            <pc:docMk/>
            <pc:sldMk cId="2494061879" sldId="572"/>
            <ac:grpSpMk id="8" creationId="{32D5C369-97DA-4856-8380-CABE9099895D}"/>
          </ac:grpSpMkLst>
        </pc:grpChg>
        <pc:grpChg chg="add mod">
          <ac:chgData name="Minesh Patel" userId="a66d4990ec83ac90" providerId="LiveId" clId="{B97F8FE2-9461-4CFE-A336-39272FD5B119}" dt="2021-09-21T10:30:28.718" v="45817" actId="164"/>
          <ac:grpSpMkLst>
            <pc:docMk/>
            <pc:sldMk cId="2494061879" sldId="572"/>
            <ac:grpSpMk id="9" creationId="{976955F3-C29E-4070-9590-85A301609C0C}"/>
          </ac:grpSpMkLst>
        </pc:grpChg>
        <pc:grpChg chg="del mod topLvl">
          <ac:chgData name="Minesh Patel" userId="a66d4990ec83ac90" providerId="LiveId" clId="{B97F8FE2-9461-4CFE-A336-39272FD5B119}" dt="2021-09-17T21:34:57.806" v="12087" actId="165"/>
          <ac:grpSpMkLst>
            <pc:docMk/>
            <pc:sldMk cId="2494061879" sldId="572"/>
            <ac:grpSpMk id="13" creationId="{F1BAD929-7F67-4E6F-B040-EF4E7C1F87EE}"/>
          </ac:grpSpMkLst>
        </pc:grpChg>
        <pc:grpChg chg="del mod">
          <ac:chgData name="Minesh Patel" userId="a66d4990ec83ac90" providerId="LiveId" clId="{B97F8FE2-9461-4CFE-A336-39272FD5B119}" dt="2021-09-17T21:34:28.728" v="12071" actId="165"/>
          <ac:grpSpMkLst>
            <pc:docMk/>
            <pc:sldMk cId="2494061879" sldId="572"/>
            <ac:grpSpMk id="14" creationId="{F7E39AF9-8389-4318-827C-B18A1732BF4C}"/>
          </ac:grpSpMkLst>
        </pc:grpChg>
        <pc:grpChg chg="add del mod">
          <ac:chgData name="Minesh Patel" userId="a66d4990ec83ac90" providerId="LiveId" clId="{B97F8FE2-9461-4CFE-A336-39272FD5B119}" dt="2021-09-17T22:17:17.285" v="12584" actId="478"/>
          <ac:grpSpMkLst>
            <pc:docMk/>
            <pc:sldMk cId="2494061879" sldId="572"/>
            <ac:grpSpMk id="19" creationId="{1D1BE80E-5475-4BAA-ABE3-EA3A0E4DA4DB}"/>
          </ac:grpSpMkLst>
        </pc:grpChg>
        <pc:grpChg chg="del">
          <ac:chgData name="Minesh Patel" userId="a66d4990ec83ac90" providerId="LiveId" clId="{B97F8FE2-9461-4CFE-A336-39272FD5B119}" dt="2021-09-21T13:55:41.904" v="70955" actId="478"/>
          <ac:grpSpMkLst>
            <pc:docMk/>
            <pc:sldMk cId="2494061879" sldId="572"/>
            <ac:grpSpMk id="24" creationId="{389D32EF-AEFD-493E-B19E-CFDED603C111}"/>
          </ac:grpSpMkLst>
        </pc:grpChg>
        <pc:grpChg chg="add mod">
          <ac:chgData name="Minesh Patel" userId="a66d4990ec83ac90" providerId="LiveId" clId="{B97F8FE2-9461-4CFE-A336-39272FD5B119}" dt="2021-09-21T13:55:42.264" v="70956"/>
          <ac:grpSpMkLst>
            <pc:docMk/>
            <pc:sldMk cId="2494061879" sldId="572"/>
            <ac:grpSpMk id="36" creationId="{B7950B04-7BB0-4700-AE4B-B5005BF61814}"/>
          </ac:grpSpMkLst>
        </pc:grpChg>
        <pc:grpChg chg="add mod">
          <ac:chgData name="Minesh Patel" userId="a66d4990ec83ac90" providerId="LiveId" clId="{B97F8FE2-9461-4CFE-A336-39272FD5B119}" dt="2021-09-17T21:35:55.008" v="12101" actId="164"/>
          <ac:grpSpMkLst>
            <pc:docMk/>
            <pc:sldMk cId="2494061879" sldId="572"/>
            <ac:grpSpMk id="44" creationId="{F519B331-F24A-4D36-8D54-0D397234A689}"/>
          </ac:grpSpMkLst>
        </pc:grpChg>
        <pc:grpChg chg="mod">
          <ac:chgData name="Minesh Patel" userId="a66d4990ec83ac90" providerId="LiveId" clId="{B97F8FE2-9461-4CFE-A336-39272FD5B119}" dt="2021-09-17T21:34:32.591" v="12074"/>
          <ac:grpSpMkLst>
            <pc:docMk/>
            <pc:sldMk cId="2494061879" sldId="572"/>
            <ac:grpSpMk id="52" creationId="{814B7696-8DEB-4E23-9C71-694D2BE8B330}"/>
          </ac:grpSpMkLst>
        </pc:grpChg>
        <pc:grpChg chg="del mod topLvl">
          <ac:chgData name="Minesh Patel" userId="a66d4990ec83ac90" providerId="LiveId" clId="{B97F8FE2-9461-4CFE-A336-39272FD5B119}" dt="2021-09-17T21:35:11.394" v="12091" actId="478"/>
          <ac:grpSpMkLst>
            <pc:docMk/>
            <pc:sldMk cId="2494061879" sldId="572"/>
            <ac:grpSpMk id="60" creationId="{F667D666-3B54-4B60-BDFC-AFB667CFF372}"/>
          </ac:grpSpMkLst>
        </pc:grpChg>
        <pc:grpChg chg="mod">
          <ac:chgData name="Minesh Patel" userId="a66d4990ec83ac90" providerId="LiveId" clId="{B97F8FE2-9461-4CFE-A336-39272FD5B119}" dt="2021-09-17T21:34:57.806" v="12087" actId="165"/>
          <ac:grpSpMkLst>
            <pc:docMk/>
            <pc:sldMk cId="2494061879" sldId="572"/>
            <ac:grpSpMk id="68" creationId="{88F5D26D-315E-415F-A766-A6A45FBCF355}"/>
          </ac:grpSpMkLst>
        </pc:grpChg>
        <pc:grpChg chg="add del mod">
          <ac:chgData name="Minesh Patel" userId="a66d4990ec83ac90" providerId="LiveId" clId="{B97F8FE2-9461-4CFE-A336-39272FD5B119}" dt="2021-09-17T22:17:19.348" v="12586" actId="478"/>
          <ac:grpSpMkLst>
            <pc:docMk/>
            <pc:sldMk cId="2494061879" sldId="572"/>
            <ac:grpSpMk id="76" creationId="{95DCC449-A84E-403F-8EBC-163F13043CD6}"/>
          </ac:grpSpMkLst>
        </pc:grpChg>
        <pc:grpChg chg="mod">
          <ac:chgData name="Minesh Patel" userId="a66d4990ec83ac90" providerId="LiveId" clId="{B97F8FE2-9461-4CFE-A336-39272FD5B119}" dt="2021-09-17T22:09:56.184" v="12491"/>
          <ac:grpSpMkLst>
            <pc:docMk/>
            <pc:sldMk cId="2494061879" sldId="572"/>
            <ac:grpSpMk id="77" creationId="{AFEE6A5A-97D1-45BF-9B84-963F7E17E958}"/>
          </ac:grpSpMkLst>
        </pc:grpChg>
        <pc:grpChg chg="mod">
          <ac:chgData name="Minesh Patel" userId="a66d4990ec83ac90" providerId="LiveId" clId="{B97F8FE2-9461-4CFE-A336-39272FD5B119}" dt="2021-09-17T22:09:56.184" v="12491"/>
          <ac:grpSpMkLst>
            <pc:docMk/>
            <pc:sldMk cId="2494061879" sldId="572"/>
            <ac:grpSpMk id="78" creationId="{DE83106B-8879-4C91-AA6A-468857ECD101}"/>
          </ac:grpSpMkLst>
        </pc:grpChg>
        <pc:cxnChg chg="del mod topLvl">
          <ac:chgData name="Minesh Patel" userId="a66d4990ec83ac90" providerId="LiveId" clId="{B97F8FE2-9461-4CFE-A336-39272FD5B119}" dt="2021-09-17T22:17:18.920" v="12585" actId="478"/>
          <ac:cxnSpMkLst>
            <pc:docMk/>
            <pc:sldMk cId="2494061879" sldId="572"/>
            <ac:cxnSpMk id="11" creationId="{AFF659BA-0513-48CA-804D-350C848E56BE}"/>
          </ac:cxnSpMkLst>
        </pc:cxnChg>
        <pc:cxnChg chg="del mod">
          <ac:chgData name="Minesh Patel" userId="a66d4990ec83ac90" providerId="LiveId" clId="{B97F8FE2-9461-4CFE-A336-39272FD5B119}" dt="2021-09-17T22:11:46.779" v="12546" actId="478"/>
          <ac:cxnSpMkLst>
            <pc:docMk/>
            <pc:sldMk cId="2494061879" sldId="572"/>
            <ac:cxnSpMk id="12" creationId="{D08484B7-2BA5-44C4-92FE-614CF3891961}"/>
          </ac:cxnSpMkLst>
        </pc:cxnChg>
        <pc:cxnChg chg="mod ord topLvl">
          <ac:chgData name="Minesh Patel" userId="a66d4990ec83ac90" providerId="LiveId" clId="{B97F8FE2-9461-4CFE-A336-39272FD5B119}" dt="2021-09-21T10:30:28.718" v="45817" actId="164"/>
          <ac:cxnSpMkLst>
            <pc:docMk/>
            <pc:sldMk cId="2494061879" sldId="572"/>
            <ac:cxnSpMk id="18" creationId="{DBDA7C13-1255-495B-91A1-4337662B7956}"/>
          </ac:cxnSpMkLst>
        </pc:cxnChg>
        <pc:cxnChg chg="mod">
          <ac:chgData name="Minesh Patel" userId="a66d4990ec83ac90" providerId="LiveId" clId="{B97F8FE2-9461-4CFE-A336-39272FD5B119}" dt="2021-09-17T22:09:56.184" v="12491"/>
          <ac:cxnSpMkLst>
            <pc:docMk/>
            <pc:sldMk cId="2494061879" sldId="572"/>
            <ac:cxnSpMk id="83" creationId="{81AA02A3-03E3-4011-B8AA-D2C5F765A86B}"/>
          </ac:cxnSpMkLst>
        </pc:cxnChg>
        <pc:cxnChg chg="mod">
          <ac:chgData name="Minesh Patel" userId="a66d4990ec83ac90" providerId="LiveId" clId="{B97F8FE2-9461-4CFE-A336-39272FD5B119}" dt="2021-09-17T22:09:56.184" v="12491"/>
          <ac:cxnSpMkLst>
            <pc:docMk/>
            <pc:sldMk cId="2494061879" sldId="572"/>
            <ac:cxnSpMk id="84" creationId="{C43FC948-D663-4F3C-9026-43CF9DDDAD17}"/>
          </ac:cxnSpMkLst>
        </pc:cxnChg>
        <pc:cxnChg chg="mod">
          <ac:chgData name="Minesh Patel" userId="a66d4990ec83ac90" providerId="LiveId" clId="{B97F8FE2-9461-4CFE-A336-39272FD5B119}" dt="2021-09-17T22:09:56.184" v="12491"/>
          <ac:cxnSpMkLst>
            <pc:docMk/>
            <pc:sldMk cId="2494061879" sldId="572"/>
            <ac:cxnSpMk id="85" creationId="{E7D27F78-C525-4687-9D4B-047553D3D660}"/>
          </ac:cxnSpMkLst>
        </pc:cxnChg>
        <pc:cxnChg chg="mod">
          <ac:chgData name="Minesh Patel" userId="a66d4990ec83ac90" providerId="LiveId" clId="{B97F8FE2-9461-4CFE-A336-39272FD5B119}" dt="2021-09-17T22:09:56.184" v="12491"/>
          <ac:cxnSpMkLst>
            <pc:docMk/>
            <pc:sldMk cId="2494061879" sldId="572"/>
            <ac:cxnSpMk id="86" creationId="{04BD74EA-5884-4A28-8D10-6C0DBDC91B4F}"/>
          </ac:cxnSpMkLst>
        </pc:cxnChg>
        <pc:cxnChg chg="mod">
          <ac:chgData name="Minesh Patel" userId="a66d4990ec83ac90" providerId="LiveId" clId="{B97F8FE2-9461-4CFE-A336-39272FD5B119}" dt="2021-09-17T22:09:56.184" v="12491"/>
          <ac:cxnSpMkLst>
            <pc:docMk/>
            <pc:sldMk cId="2494061879" sldId="572"/>
            <ac:cxnSpMk id="87" creationId="{9C221AA2-69DF-4904-8F40-E2EDBBDBA061}"/>
          </ac:cxnSpMkLst>
        </pc:cxnChg>
        <pc:cxnChg chg="mod">
          <ac:chgData name="Minesh Patel" userId="a66d4990ec83ac90" providerId="LiveId" clId="{B97F8FE2-9461-4CFE-A336-39272FD5B119}" dt="2021-09-17T22:09:56.184" v="12491"/>
          <ac:cxnSpMkLst>
            <pc:docMk/>
            <pc:sldMk cId="2494061879" sldId="572"/>
            <ac:cxnSpMk id="88" creationId="{E6B38CAC-D88B-4985-AA25-FCB82C59CB7D}"/>
          </ac:cxnSpMkLst>
        </pc:cxnChg>
        <pc:cxnChg chg="mod">
          <ac:chgData name="Minesh Patel" userId="a66d4990ec83ac90" providerId="LiveId" clId="{B97F8FE2-9461-4CFE-A336-39272FD5B119}" dt="2021-09-17T22:09:56.184" v="12491"/>
          <ac:cxnSpMkLst>
            <pc:docMk/>
            <pc:sldMk cId="2494061879" sldId="572"/>
            <ac:cxnSpMk id="89" creationId="{76E8FBB3-8B78-4427-8A83-6D7EA3FCBB31}"/>
          </ac:cxnSpMkLst>
        </pc:cxnChg>
        <pc:cxnChg chg="mod">
          <ac:chgData name="Minesh Patel" userId="a66d4990ec83ac90" providerId="LiveId" clId="{B97F8FE2-9461-4CFE-A336-39272FD5B119}" dt="2021-09-17T22:09:56.184" v="12491"/>
          <ac:cxnSpMkLst>
            <pc:docMk/>
            <pc:sldMk cId="2494061879" sldId="572"/>
            <ac:cxnSpMk id="90" creationId="{59FAFB46-CE96-4289-B6A7-05E04F223478}"/>
          </ac:cxnSpMkLst>
        </pc:cxnChg>
        <pc:cxnChg chg="mod">
          <ac:chgData name="Minesh Patel" userId="a66d4990ec83ac90" providerId="LiveId" clId="{B97F8FE2-9461-4CFE-A336-39272FD5B119}" dt="2021-09-17T22:09:56.184" v="12491"/>
          <ac:cxnSpMkLst>
            <pc:docMk/>
            <pc:sldMk cId="2494061879" sldId="572"/>
            <ac:cxnSpMk id="91" creationId="{E7C921FC-3453-4ADD-A027-238C3AB7978B}"/>
          </ac:cxnSpMkLst>
        </pc:cxnChg>
        <pc:cxnChg chg="mod">
          <ac:chgData name="Minesh Patel" userId="a66d4990ec83ac90" providerId="LiveId" clId="{B97F8FE2-9461-4CFE-A336-39272FD5B119}" dt="2021-09-17T22:09:56.184" v="12491"/>
          <ac:cxnSpMkLst>
            <pc:docMk/>
            <pc:sldMk cId="2494061879" sldId="572"/>
            <ac:cxnSpMk id="92" creationId="{DBEBA0DF-D099-4EE3-95A6-CF63036A111B}"/>
          </ac:cxnSpMkLst>
        </pc:cxnChg>
        <pc:cxnChg chg="mod">
          <ac:chgData name="Minesh Patel" userId="a66d4990ec83ac90" providerId="LiveId" clId="{B97F8FE2-9461-4CFE-A336-39272FD5B119}" dt="2021-09-17T22:09:56.184" v="12491"/>
          <ac:cxnSpMkLst>
            <pc:docMk/>
            <pc:sldMk cId="2494061879" sldId="572"/>
            <ac:cxnSpMk id="93" creationId="{C3D86624-90EC-42B6-A948-155CE6AB730B}"/>
          </ac:cxnSpMkLst>
        </pc:cxnChg>
        <pc:cxnChg chg="mod">
          <ac:chgData name="Minesh Patel" userId="a66d4990ec83ac90" providerId="LiveId" clId="{B97F8FE2-9461-4CFE-A336-39272FD5B119}" dt="2021-09-17T22:09:56.184" v="12491"/>
          <ac:cxnSpMkLst>
            <pc:docMk/>
            <pc:sldMk cId="2494061879" sldId="572"/>
            <ac:cxnSpMk id="94" creationId="{AFD188BF-9C5D-45A5-BE03-A101D1BF0575}"/>
          </ac:cxnSpMkLst>
        </pc:cxnChg>
        <pc:cxnChg chg="mod">
          <ac:chgData name="Minesh Patel" userId="a66d4990ec83ac90" providerId="LiveId" clId="{B97F8FE2-9461-4CFE-A336-39272FD5B119}" dt="2021-09-17T22:09:56.184" v="12491"/>
          <ac:cxnSpMkLst>
            <pc:docMk/>
            <pc:sldMk cId="2494061879" sldId="572"/>
            <ac:cxnSpMk id="95" creationId="{2929DE07-72C4-438C-BB97-8E54FFD09D17}"/>
          </ac:cxnSpMkLst>
        </pc:cxnChg>
        <pc:cxnChg chg="mod">
          <ac:chgData name="Minesh Patel" userId="a66d4990ec83ac90" providerId="LiveId" clId="{B97F8FE2-9461-4CFE-A336-39272FD5B119}" dt="2021-09-17T22:09:56.184" v="12491"/>
          <ac:cxnSpMkLst>
            <pc:docMk/>
            <pc:sldMk cId="2494061879" sldId="572"/>
            <ac:cxnSpMk id="96" creationId="{5EB24F81-0379-411D-B24C-9FBDE036E0A4}"/>
          </ac:cxnSpMkLst>
        </pc:cxnChg>
        <pc:cxnChg chg="add del mod">
          <ac:chgData name="Minesh Patel" userId="a66d4990ec83ac90" providerId="LiveId" clId="{B97F8FE2-9461-4CFE-A336-39272FD5B119}" dt="2021-09-17T22:12:10.337" v="12556" actId="478"/>
          <ac:cxnSpMkLst>
            <pc:docMk/>
            <pc:sldMk cId="2494061879" sldId="572"/>
            <ac:cxnSpMk id="98" creationId="{F7EBA365-68E0-4655-A7E4-DC6F9CA06E74}"/>
          </ac:cxnSpMkLst>
        </pc:cxnChg>
        <pc:cxnChg chg="add mod ord">
          <ac:chgData name="Minesh Patel" userId="a66d4990ec83ac90" providerId="LiveId" clId="{B97F8FE2-9461-4CFE-A336-39272FD5B119}" dt="2021-09-21T10:30:18.228" v="45814" actId="164"/>
          <ac:cxnSpMkLst>
            <pc:docMk/>
            <pc:sldMk cId="2494061879" sldId="572"/>
            <ac:cxnSpMk id="99" creationId="{FD6CCDE5-28A2-481A-9595-BEB77A53FF4E}"/>
          </ac:cxnSpMkLst>
        </pc:cxnChg>
        <pc:cxnChg chg="add mod">
          <ac:chgData name="Minesh Patel" userId="a66d4990ec83ac90" providerId="LiveId" clId="{B97F8FE2-9461-4CFE-A336-39272FD5B119}" dt="2021-09-21T10:30:28.718" v="45817" actId="164"/>
          <ac:cxnSpMkLst>
            <pc:docMk/>
            <pc:sldMk cId="2494061879" sldId="572"/>
            <ac:cxnSpMk id="102" creationId="{8A24BE28-F52F-40B8-8FF0-D5555F1EC31A}"/>
          </ac:cxnSpMkLst>
        </pc:cxnChg>
        <pc:cxnChg chg="add mod">
          <ac:chgData name="Minesh Patel" userId="a66d4990ec83ac90" providerId="LiveId" clId="{B97F8FE2-9461-4CFE-A336-39272FD5B119}" dt="2021-09-21T10:30:18.228" v="45814" actId="164"/>
          <ac:cxnSpMkLst>
            <pc:docMk/>
            <pc:sldMk cId="2494061879" sldId="572"/>
            <ac:cxnSpMk id="103" creationId="{38F1EBC4-C6CC-4126-B013-6C35B9B3C0F6}"/>
          </ac:cxnSpMkLst>
        </pc:cxnChg>
        <pc:cxnChg chg="add mod">
          <ac:chgData name="Minesh Patel" userId="a66d4990ec83ac90" providerId="LiveId" clId="{B97F8FE2-9461-4CFE-A336-39272FD5B119}" dt="2021-09-17T22:29:25.638" v="12919" actId="14100"/>
          <ac:cxnSpMkLst>
            <pc:docMk/>
            <pc:sldMk cId="2494061879" sldId="572"/>
            <ac:cxnSpMk id="131" creationId="{68D79102-48C8-4E22-B198-FCBC8261EAFD}"/>
          </ac:cxnSpMkLst>
        </pc:cxnChg>
        <pc:cxnChg chg="add mod">
          <ac:chgData name="Minesh Patel" userId="a66d4990ec83ac90" providerId="LiveId" clId="{B97F8FE2-9461-4CFE-A336-39272FD5B119}" dt="2021-09-17T22:29:29.054" v="12921" actId="1076"/>
          <ac:cxnSpMkLst>
            <pc:docMk/>
            <pc:sldMk cId="2494061879" sldId="572"/>
            <ac:cxnSpMk id="135" creationId="{451EE759-0AAB-4BDF-82BA-63835D94EA15}"/>
          </ac:cxnSpMkLst>
        </pc:cxnChg>
      </pc:sldChg>
      <pc:sldChg chg="addSp delSp modSp add mod ord addAnim delAnim modAnim modNotesTx">
        <pc:chgData name="Minesh Patel" userId="a66d4990ec83ac90" providerId="LiveId" clId="{B97F8FE2-9461-4CFE-A336-39272FD5B119}" dt="2021-09-21T13:55:38.077" v="70954"/>
        <pc:sldMkLst>
          <pc:docMk/>
          <pc:sldMk cId="1595722005" sldId="573"/>
        </pc:sldMkLst>
        <pc:spChg chg="mod">
          <ac:chgData name="Minesh Patel" userId="a66d4990ec83ac90" providerId="LiveId" clId="{B97F8FE2-9461-4CFE-A336-39272FD5B119}" dt="2021-09-17T19:32:20.047" v="11603" actId="20577"/>
          <ac:spMkLst>
            <pc:docMk/>
            <pc:sldMk cId="1595722005" sldId="573"/>
            <ac:spMk id="2" creationId="{00000000-0000-0000-0000-000000000000}"/>
          </ac:spMkLst>
        </pc:spChg>
        <pc:spChg chg="del">
          <ac:chgData name="Minesh Patel" userId="a66d4990ec83ac90" providerId="LiveId" clId="{B97F8FE2-9461-4CFE-A336-39272FD5B119}" dt="2021-09-15T13:07:42.418" v="1823" actId="478"/>
          <ac:spMkLst>
            <pc:docMk/>
            <pc:sldMk cId="1595722005" sldId="573"/>
            <ac:spMk id="3" creationId="{C09A9C93-75C5-4C06-BC8D-CB9C436349F8}"/>
          </ac:spMkLst>
        </pc:spChg>
        <pc:spChg chg="mod">
          <ac:chgData name="Minesh Patel" userId="a66d4990ec83ac90" providerId="LiveId" clId="{B97F8FE2-9461-4CFE-A336-39272FD5B119}" dt="2021-09-17T21:13:19.461" v="11934" actId="114"/>
          <ac:spMkLst>
            <pc:docMk/>
            <pc:sldMk cId="1595722005" sldId="573"/>
            <ac:spMk id="6" creationId="{6C61E60C-80FA-4E55-8D68-AE71C8A36D6A}"/>
          </ac:spMkLst>
        </pc:spChg>
        <pc:spChg chg="add del mod topLvl">
          <ac:chgData name="Minesh Patel" userId="a66d4990ec83ac90" providerId="LiveId" clId="{B97F8FE2-9461-4CFE-A336-39272FD5B119}" dt="2021-09-17T21:06:08.447" v="11784" actId="21"/>
          <ac:spMkLst>
            <pc:docMk/>
            <pc:sldMk cId="1595722005" sldId="573"/>
            <ac:spMk id="8" creationId="{8E278BF9-4D4B-459C-BCF4-54BAFBB908ED}"/>
          </ac:spMkLst>
        </pc:spChg>
        <pc:spChg chg="del mod topLvl">
          <ac:chgData name="Minesh Patel" userId="a66d4990ec83ac90" providerId="LiveId" clId="{B97F8FE2-9461-4CFE-A336-39272FD5B119}" dt="2021-09-15T13:14:39.153" v="1830" actId="478"/>
          <ac:spMkLst>
            <pc:docMk/>
            <pc:sldMk cId="1595722005" sldId="573"/>
            <ac:spMk id="9" creationId="{5895A9AA-E147-44C8-A4D8-A2BA7450308E}"/>
          </ac:spMkLst>
        </pc:spChg>
        <pc:spChg chg="del mod topLvl">
          <ac:chgData name="Minesh Patel" userId="a66d4990ec83ac90" providerId="LiveId" clId="{B97F8FE2-9461-4CFE-A336-39272FD5B119}" dt="2021-09-15T13:14:39.153" v="1830" actId="478"/>
          <ac:spMkLst>
            <pc:docMk/>
            <pc:sldMk cId="1595722005" sldId="573"/>
            <ac:spMk id="10" creationId="{352C5DB0-6095-49B2-B75C-F0035238F181}"/>
          </ac:spMkLst>
        </pc:spChg>
        <pc:spChg chg="add mod">
          <ac:chgData name="Minesh Patel" userId="a66d4990ec83ac90" providerId="LiveId" clId="{B97F8FE2-9461-4CFE-A336-39272FD5B119}" dt="2021-09-21T10:24:38.224" v="45113" actId="164"/>
          <ac:spMkLst>
            <pc:docMk/>
            <pc:sldMk cId="1595722005" sldId="573"/>
            <ac:spMk id="10" creationId="{D827CE59-1A16-4EFB-A9EF-D5E934875140}"/>
          </ac:spMkLst>
        </pc:spChg>
        <pc:spChg chg="del mod topLvl">
          <ac:chgData name="Minesh Patel" userId="a66d4990ec83ac90" providerId="LiveId" clId="{B97F8FE2-9461-4CFE-A336-39272FD5B119}" dt="2021-09-15T13:14:39.153" v="1830" actId="478"/>
          <ac:spMkLst>
            <pc:docMk/>
            <pc:sldMk cId="1595722005" sldId="573"/>
            <ac:spMk id="15" creationId="{2342670F-34A2-4EC6-8E6A-1679729028F4}"/>
          </ac:spMkLst>
        </pc:spChg>
        <pc:spChg chg="del mod topLvl">
          <ac:chgData name="Minesh Patel" userId="a66d4990ec83ac90" providerId="LiveId" clId="{B97F8FE2-9461-4CFE-A336-39272FD5B119}" dt="2021-09-15T13:14:39.153" v="1830" actId="478"/>
          <ac:spMkLst>
            <pc:docMk/>
            <pc:sldMk cId="1595722005" sldId="573"/>
            <ac:spMk id="16" creationId="{A9C08AD8-96EE-40DC-A5E0-9DFAF9AA764D}"/>
          </ac:spMkLst>
        </pc:spChg>
        <pc:spChg chg="del mod topLvl">
          <ac:chgData name="Minesh Patel" userId="a66d4990ec83ac90" providerId="LiveId" clId="{B97F8FE2-9461-4CFE-A336-39272FD5B119}" dt="2021-09-15T13:14:39.153" v="1830" actId="478"/>
          <ac:spMkLst>
            <pc:docMk/>
            <pc:sldMk cId="1595722005" sldId="573"/>
            <ac:spMk id="17" creationId="{E6EF3932-8627-4DC7-8BA0-1DB7F7127A9C}"/>
          </ac:spMkLst>
        </pc:spChg>
        <pc:spChg chg="del">
          <ac:chgData name="Minesh Patel" userId="a66d4990ec83ac90" providerId="LiveId" clId="{B97F8FE2-9461-4CFE-A336-39272FD5B119}" dt="2021-09-15T13:07:45.177" v="1825" actId="478"/>
          <ac:spMkLst>
            <pc:docMk/>
            <pc:sldMk cId="1595722005" sldId="573"/>
            <ac:spMk id="25" creationId="{918ACD6B-792C-4982-9057-DE94CD4167D6}"/>
          </ac:spMkLst>
        </pc:spChg>
        <pc:spChg chg="add del mod">
          <ac:chgData name="Minesh Patel" userId="a66d4990ec83ac90" providerId="LiveId" clId="{B97F8FE2-9461-4CFE-A336-39272FD5B119}" dt="2021-09-17T21:07:59.394" v="11869" actId="478"/>
          <ac:spMkLst>
            <pc:docMk/>
            <pc:sldMk cId="1595722005" sldId="573"/>
            <ac:spMk id="45" creationId="{C5EE4817-E62B-4E4F-ABD5-47B1E5ED6B7B}"/>
          </ac:spMkLst>
        </pc:spChg>
        <pc:spChg chg="add del mod">
          <ac:chgData name="Minesh Patel" userId="a66d4990ec83ac90" providerId="LiveId" clId="{B97F8FE2-9461-4CFE-A336-39272FD5B119}" dt="2021-09-17T21:07:59.394" v="11869" actId="478"/>
          <ac:spMkLst>
            <pc:docMk/>
            <pc:sldMk cId="1595722005" sldId="573"/>
            <ac:spMk id="46" creationId="{67C2ED8F-F79D-4120-B66E-6F0F3D10908F}"/>
          </ac:spMkLst>
        </pc:spChg>
        <pc:spChg chg="add del mod">
          <ac:chgData name="Minesh Patel" userId="a66d4990ec83ac90" providerId="LiveId" clId="{B97F8FE2-9461-4CFE-A336-39272FD5B119}" dt="2021-09-15T14:17:45.132" v="2299" actId="478"/>
          <ac:spMkLst>
            <pc:docMk/>
            <pc:sldMk cId="1595722005" sldId="573"/>
            <ac:spMk id="47" creationId="{B4A404C3-0416-45E1-87B1-E752439D4B5D}"/>
          </ac:spMkLst>
        </pc:spChg>
        <pc:spChg chg="add del mod">
          <ac:chgData name="Minesh Patel" userId="a66d4990ec83ac90" providerId="LiveId" clId="{B97F8FE2-9461-4CFE-A336-39272FD5B119}" dt="2021-09-17T19:33:26.969" v="11617"/>
          <ac:spMkLst>
            <pc:docMk/>
            <pc:sldMk cId="1595722005" sldId="573"/>
            <ac:spMk id="49" creationId="{A48DEF6B-0F59-4CEF-A951-08C3EF7CB343}"/>
          </ac:spMkLst>
        </pc:spChg>
        <pc:spChg chg="del mod topLvl">
          <ac:chgData name="Minesh Patel" userId="a66d4990ec83ac90" providerId="LiveId" clId="{B97F8FE2-9461-4CFE-A336-39272FD5B119}" dt="2021-09-17T19:33:59.606" v="11628" actId="478"/>
          <ac:spMkLst>
            <pc:docMk/>
            <pc:sldMk cId="1595722005" sldId="573"/>
            <ac:spMk id="52" creationId="{24146275-6890-4741-9283-1318BEE1B808}"/>
          </ac:spMkLst>
        </pc:spChg>
        <pc:spChg chg="mod topLvl">
          <ac:chgData name="Minesh Patel" userId="a66d4990ec83ac90" providerId="LiveId" clId="{B97F8FE2-9461-4CFE-A336-39272FD5B119}" dt="2021-09-21T10:24:27.572" v="45112" actId="165"/>
          <ac:spMkLst>
            <pc:docMk/>
            <pc:sldMk cId="1595722005" sldId="573"/>
            <ac:spMk id="61" creationId="{55A2A11B-2464-420C-AEEA-5702F8B85B24}"/>
          </ac:spMkLst>
        </pc:spChg>
        <pc:spChg chg="mod topLvl">
          <ac:chgData name="Minesh Patel" userId="a66d4990ec83ac90" providerId="LiveId" clId="{B97F8FE2-9461-4CFE-A336-39272FD5B119}" dt="2021-09-21T10:24:27.572" v="45112" actId="165"/>
          <ac:spMkLst>
            <pc:docMk/>
            <pc:sldMk cId="1595722005" sldId="573"/>
            <ac:spMk id="62" creationId="{7751F824-A755-43D1-9E49-0E5D01DEDE81}"/>
          </ac:spMkLst>
        </pc:spChg>
        <pc:spChg chg="mod topLvl">
          <ac:chgData name="Minesh Patel" userId="a66d4990ec83ac90" providerId="LiveId" clId="{B97F8FE2-9461-4CFE-A336-39272FD5B119}" dt="2021-09-21T10:24:27.572" v="45112" actId="165"/>
          <ac:spMkLst>
            <pc:docMk/>
            <pc:sldMk cId="1595722005" sldId="573"/>
            <ac:spMk id="63" creationId="{B6E3EA97-B33A-40F5-A916-247CCD08247F}"/>
          </ac:spMkLst>
        </pc:spChg>
        <pc:spChg chg="mod topLvl">
          <ac:chgData name="Minesh Patel" userId="a66d4990ec83ac90" providerId="LiveId" clId="{B97F8FE2-9461-4CFE-A336-39272FD5B119}" dt="2021-09-21T10:24:27.572" v="45112" actId="165"/>
          <ac:spMkLst>
            <pc:docMk/>
            <pc:sldMk cId="1595722005" sldId="573"/>
            <ac:spMk id="64" creationId="{E5896C63-0F58-4361-A048-390E85C9DE68}"/>
          </ac:spMkLst>
        </pc:spChg>
        <pc:spChg chg="mod topLvl">
          <ac:chgData name="Minesh Patel" userId="a66d4990ec83ac90" providerId="LiveId" clId="{B97F8FE2-9461-4CFE-A336-39272FD5B119}" dt="2021-09-21T10:24:27.572" v="45112" actId="165"/>
          <ac:spMkLst>
            <pc:docMk/>
            <pc:sldMk cId="1595722005" sldId="573"/>
            <ac:spMk id="65" creationId="{E5823D29-8182-4943-A57D-2433AB6AD7B7}"/>
          </ac:spMkLst>
        </pc:spChg>
        <pc:spChg chg="mod topLvl">
          <ac:chgData name="Minesh Patel" userId="a66d4990ec83ac90" providerId="LiveId" clId="{B97F8FE2-9461-4CFE-A336-39272FD5B119}" dt="2021-09-21T10:24:27.572" v="45112" actId="165"/>
          <ac:spMkLst>
            <pc:docMk/>
            <pc:sldMk cId="1595722005" sldId="573"/>
            <ac:spMk id="66" creationId="{EB24C01C-9B06-496D-9969-8120A498846B}"/>
          </ac:spMkLst>
        </pc:spChg>
        <pc:spChg chg="mod topLvl">
          <ac:chgData name="Minesh Patel" userId="a66d4990ec83ac90" providerId="LiveId" clId="{B97F8FE2-9461-4CFE-A336-39272FD5B119}" dt="2021-09-21T10:24:27.572" v="45112" actId="165"/>
          <ac:spMkLst>
            <pc:docMk/>
            <pc:sldMk cId="1595722005" sldId="573"/>
            <ac:spMk id="67" creationId="{26CB550C-3D88-4CE0-AD63-28651A589EBF}"/>
          </ac:spMkLst>
        </pc:spChg>
        <pc:spChg chg="mod topLvl">
          <ac:chgData name="Minesh Patel" userId="a66d4990ec83ac90" providerId="LiveId" clId="{B97F8FE2-9461-4CFE-A336-39272FD5B119}" dt="2021-09-21T10:24:27.572" v="45112" actId="165"/>
          <ac:spMkLst>
            <pc:docMk/>
            <pc:sldMk cId="1595722005" sldId="573"/>
            <ac:spMk id="69" creationId="{2CA009AF-E9AA-4A86-89CB-525DDD8AEE2B}"/>
          </ac:spMkLst>
        </pc:spChg>
        <pc:spChg chg="mod topLvl">
          <ac:chgData name="Minesh Patel" userId="a66d4990ec83ac90" providerId="LiveId" clId="{B97F8FE2-9461-4CFE-A336-39272FD5B119}" dt="2021-09-21T10:24:27.572" v="45112" actId="165"/>
          <ac:spMkLst>
            <pc:docMk/>
            <pc:sldMk cId="1595722005" sldId="573"/>
            <ac:spMk id="70" creationId="{B04AB150-6311-4500-8669-39CDF0663F81}"/>
          </ac:spMkLst>
        </pc:spChg>
        <pc:spChg chg="mod topLvl">
          <ac:chgData name="Minesh Patel" userId="a66d4990ec83ac90" providerId="LiveId" clId="{B97F8FE2-9461-4CFE-A336-39272FD5B119}" dt="2021-09-21T10:24:27.572" v="45112" actId="165"/>
          <ac:spMkLst>
            <pc:docMk/>
            <pc:sldMk cId="1595722005" sldId="573"/>
            <ac:spMk id="71" creationId="{91E0F1BF-2F9B-4A1E-9E68-0866DB12AB47}"/>
          </ac:spMkLst>
        </pc:spChg>
        <pc:spChg chg="mod topLvl">
          <ac:chgData name="Minesh Patel" userId="a66d4990ec83ac90" providerId="LiveId" clId="{B97F8FE2-9461-4CFE-A336-39272FD5B119}" dt="2021-09-21T10:24:27.572" v="45112" actId="165"/>
          <ac:spMkLst>
            <pc:docMk/>
            <pc:sldMk cId="1595722005" sldId="573"/>
            <ac:spMk id="72" creationId="{C09693C7-29BC-4D01-A191-1ADB8744DBC3}"/>
          </ac:spMkLst>
        </pc:spChg>
        <pc:spChg chg="mod topLvl">
          <ac:chgData name="Minesh Patel" userId="a66d4990ec83ac90" providerId="LiveId" clId="{B97F8FE2-9461-4CFE-A336-39272FD5B119}" dt="2021-09-21T10:24:27.572" v="45112" actId="165"/>
          <ac:spMkLst>
            <pc:docMk/>
            <pc:sldMk cId="1595722005" sldId="573"/>
            <ac:spMk id="73" creationId="{774B53FB-0E83-4CFF-8CE8-834DD1D5EF18}"/>
          </ac:spMkLst>
        </pc:spChg>
        <pc:spChg chg="del mod topLvl">
          <ac:chgData name="Minesh Patel" userId="a66d4990ec83ac90" providerId="LiveId" clId="{B97F8FE2-9461-4CFE-A336-39272FD5B119}" dt="2021-09-17T21:33:40.131" v="12060" actId="478"/>
          <ac:spMkLst>
            <pc:docMk/>
            <pc:sldMk cId="1595722005" sldId="573"/>
            <ac:spMk id="74" creationId="{26A4EBBE-B479-46DF-93C7-309CFA3114DC}"/>
          </ac:spMkLst>
        </pc:spChg>
        <pc:spChg chg="mod">
          <ac:chgData name="Minesh Patel" userId="a66d4990ec83ac90" providerId="LiveId" clId="{B97F8FE2-9461-4CFE-A336-39272FD5B119}" dt="2021-09-21T13:55:38.077" v="70954"/>
          <ac:spMkLst>
            <pc:docMk/>
            <pc:sldMk cId="1595722005" sldId="573"/>
            <ac:spMk id="75" creationId="{340BDB37-DF2E-4E5D-AF30-B5221902F3B9}"/>
          </ac:spMkLst>
        </pc:spChg>
        <pc:spChg chg="del mod topLvl">
          <ac:chgData name="Minesh Patel" userId="a66d4990ec83ac90" providerId="LiveId" clId="{B97F8FE2-9461-4CFE-A336-39272FD5B119}" dt="2021-09-17T21:33:40.663" v="12061" actId="478"/>
          <ac:spMkLst>
            <pc:docMk/>
            <pc:sldMk cId="1595722005" sldId="573"/>
            <ac:spMk id="75" creationId="{C088BC4B-8339-4AF6-8424-A0088985E7B8}"/>
          </ac:spMkLst>
        </pc:spChg>
        <pc:spChg chg="add mod topLvl">
          <ac:chgData name="Minesh Patel" userId="a66d4990ec83ac90" providerId="LiveId" clId="{B97F8FE2-9461-4CFE-A336-39272FD5B119}" dt="2021-09-21T10:27:25.603" v="45695" actId="164"/>
          <ac:spMkLst>
            <pc:docMk/>
            <pc:sldMk cId="1595722005" sldId="573"/>
            <ac:spMk id="76" creationId="{6388C0C9-55AE-4BCF-998B-A83E1534796F}"/>
          </ac:spMkLst>
        </pc:spChg>
        <pc:spChg chg="add mod topLvl">
          <ac:chgData name="Minesh Patel" userId="a66d4990ec83ac90" providerId="LiveId" clId="{B97F8FE2-9461-4CFE-A336-39272FD5B119}" dt="2021-09-21T10:27:25.603" v="45695" actId="164"/>
          <ac:spMkLst>
            <pc:docMk/>
            <pc:sldMk cId="1595722005" sldId="573"/>
            <ac:spMk id="77" creationId="{04E345FF-34B1-463A-8DAA-CBFC6918F969}"/>
          </ac:spMkLst>
        </pc:spChg>
        <pc:spChg chg="add mod topLvl">
          <ac:chgData name="Minesh Patel" userId="a66d4990ec83ac90" providerId="LiveId" clId="{B97F8FE2-9461-4CFE-A336-39272FD5B119}" dt="2021-09-21T10:27:25.603" v="45695" actId="164"/>
          <ac:spMkLst>
            <pc:docMk/>
            <pc:sldMk cId="1595722005" sldId="573"/>
            <ac:spMk id="78" creationId="{883F25A2-2086-4E4D-B1BB-016CEC6AF0A8}"/>
          </ac:spMkLst>
        </pc:spChg>
        <pc:spChg chg="del mod topLvl">
          <ac:chgData name="Minesh Patel" userId="a66d4990ec83ac90" providerId="LiveId" clId="{B97F8FE2-9461-4CFE-A336-39272FD5B119}" dt="2021-09-17T21:33:39.427" v="12059" actId="478"/>
          <ac:spMkLst>
            <pc:docMk/>
            <pc:sldMk cId="1595722005" sldId="573"/>
            <ac:spMk id="79" creationId="{1F5164EB-687F-4241-8463-0E61EFFDCAD3}"/>
          </ac:spMkLst>
        </pc:spChg>
        <pc:spChg chg="mod">
          <ac:chgData name="Minesh Patel" userId="a66d4990ec83ac90" providerId="LiveId" clId="{B97F8FE2-9461-4CFE-A336-39272FD5B119}" dt="2021-09-21T13:55:38.077" v="70954"/>
          <ac:spMkLst>
            <pc:docMk/>
            <pc:sldMk cId="1595722005" sldId="573"/>
            <ac:spMk id="79" creationId="{E74CFAC2-17D7-4C8D-99E4-5B38ECF6B880}"/>
          </ac:spMkLst>
        </pc:spChg>
        <pc:spChg chg="mod">
          <ac:chgData name="Minesh Patel" userId="a66d4990ec83ac90" providerId="LiveId" clId="{B97F8FE2-9461-4CFE-A336-39272FD5B119}" dt="2021-09-21T13:55:38.077" v="70954"/>
          <ac:spMkLst>
            <pc:docMk/>
            <pc:sldMk cId="1595722005" sldId="573"/>
            <ac:spMk id="80" creationId="{694DF075-76CC-4D78-A6DA-3DD11D808594}"/>
          </ac:spMkLst>
        </pc:spChg>
        <pc:spChg chg="del mod topLvl">
          <ac:chgData name="Minesh Patel" userId="a66d4990ec83ac90" providerId="LiveId" clId="{B97F8FE2-9461-4CFE-A336-39272FD5B119}" dt="2021-09-17T21:33:41.413" v="12062" actId="478"/>
          <ac:spMkLst>
            <pc:docMk/>
            <pc:sldMk cId="1595722005" sldId="573"/>
            <ac:spMk id="80" creationId="{77AC161F-0AD6-4A3A-8231-57BDA3A7963D}"/>
          </ac:spMkLst>
        </pc:spChg>
        <pc:spChg chg="add del mod">
          <ac:chgData name="Minesh Patel" userId="a66d4990ec83ac90" providerId="LiveId" clId="{B97F8FE2-9461-4CFE-A336-39272FD5B119}" dt="2021-09-15T14:17:43.781" v="2298" actId="478"/>
          <ac:spMkLst>
            <pc:docMk/>
            <pc:sldMk cId="1595722005" sldId="573"/>
            <ac:spMk id="81" creationId="{047C5667-EEE4-4A99-83D5-AAFC4D4EE654}"/>
          </ac:spMkLst>
        </pc:spChg>
        <pc:spChg chg="mod topLvl">
          <ac:chgData name="Minesh Patel" userId="a66d4990ec83ac90" providerId="LiveId" clId="{B97F8FE2-9461-4CFE-A336-39272FD5B119}" dt="2021-09-21T10:24:27.572" v="45112" actId="165"/>
          <ac:spMkLst>
            <pc:docMk/>
            <pc:sldMk cId="1595722005" sldId="573"/>
            <ac:spMk id="81" creationId="{FCE8C1FD-91FD-41A0-9DF3-F4F2FA48E561}"/>
          </ac:spMkLst>
        </pc:spChg>
        <pc:spChg chg="del">
          <ac:chgData name="Minesh Patel" userId="a66d4990ec83ac90" providerId="LiveId" clId="{B97F8FE2-9461-4CFE-A336-39272FD5B119}" dt="2021-09-15T13:14:55.361" v="1835" actId="478"/>
          <ac:spMkLst>
            <pc:docMk/>
            <pc:sldMk cId="1595722005" sldId="573"/>
            <ac:spMk id="82" creationId="{6A86FB20-2079-4472-B35D-A854BA813463}"/>
          </ac:spMkLst>
        </pc:spChg>
        <pc:spChg chg="add mod topLvl">
          <ac:chgData name="Minesh Patel" userId="a66d4990ec83ac90" providerId="LiveId" clId="{B97F8FE2-9461-4CFE-A336-39272FD5B119}" dt="2021-09-21T10:27:32.989" v="45697" actId="164"/>
          <ac:spMkLst>
            <pc:docMk/>
            <pc:sldMk cId="1595722005" sldId="573"/>
            <ac:spMk id="83" creationId="{5B793D9C-8447-4735-8EF0-BAEC7963689F}"/>
          </ac:spMkLst>
        </pc:spChg>
        <pc:spChg chg="add mod topLvl">
          <ac:chgData name="Minesh Patel" userId="a66d4990ec83ac90" providerId="LiveId" clId="{B97F8FE2-9461-4CFE-A336-39272FD5B119}" dt="2021-09-21T10:27:32.989" v="45697" actId="164"/>
          <ac:spMkLst>
            <pc:docMk/>
            <pc:sldMk cId="1595722005" sldId="573"/>
            <ac:spMk id="84" creationId="{DA9522D6-161C-49E7-A7C1-2E377B389447}"/>
          </ac:spMkLst>
        </pc:spChg>
        <pc:spChg chg="add mod ord topLvl">
          <ac:chgData name="Minesh Patel" userId="a66d4990ec83ac90" providerId="LiveId" clId="{B97F8FE2-9461-4CFE-A336-39272FD5B119}" dt="2021-09-21T10:25:11.368" v="45116" actId="164"/>
          <ac:spMkLst>
            <pc:docMk/>
            <pc:sldMk cId="1595722005" sldId="573"/>
            <ac:spMk id="85" creationId="{63C3CC74-87F2-4A44-A39D-ABD2D329BD39}"/>
          </ac:spMkLst>
        </pc:spChg>
        <pc:spChg chg="add mod topLvl">
          <ac:chgData name="Minesh Patel" userId="a66d4990ec83ac90" providerId="LiveId" clId="{B97F8FE2-9461-4CFE-A336-39272FD5B119}" dt="2021-09-21T10:27:25.603" v="45695" actId="164"/>
          <ac:spMkLst>
            <pc:docMk/>
            <pc:sldMk cId="1595722005" sldId="573"/>
            <ac:spMk id="86" creationId="{631E6E9F-B043-48E5-BE93-207040396433}"/>
          </ac:spMkLst>
        </pc:spChg>
        <pc:spChg chg="add del mod">
          <ac:chgData name="Minesh Patel" userId="a66d4990ec83ac90" providerId="LiveId" clId="{B97F8FE2-9461-4CFE-A336-39272FD5B119}" dt="2021-09-15T14:17:46.292" v="2300" actId="478"/>
          <ac:spMkLst>
            <pc:docMk/>
            <pc:sldMk cId="1595722005" sldId="573"/>
            <ac:spMk id="87" creationId="{69AD0E4C-1DE1-45F1-9F19-F6F470309BDE}"/>
          </ac:spMkLst>
        </pc:spChg>
        <pc:spChg chg="add mod topLvl">
          <ac:chgData name="Minesh Patel" userId="a66d4990ec83ac90" providerId="LiveId" clId="{B97F8FE2-9461-4CFE-A336-39272FD5B119}" dt="2021-09-21T10:27:32.989" v="45697" actId="164"/>
          <ac:spMkLst>
            <pc:docMk/>
            <pc:sldMk cId="1595722005" sldId="573"/>
            <ac:spMk id="88" creationId="{0E4C2F43-3EC1-4052-8111-EF4BAF3EA31B}"/>
          </ac:spMkLst>
        </pc:spChg>
        <pc:spChg chg="add mod topLvl">
          <ac:chgData name="Minesh Patel" userId="a66d4990ec83ac90" providerId="LiveId" clId="{B97F8FE2-9461-4CFE-A336-39272FD5B119}" dt="2021-09-21T10:27:32.989" v="45697" actId="164"/>
          <ac:spMkLst>
            <pc:docMk/>
            <pc:sldMk cId="1595722005" sldId="573"/>
            <ac:spMk id="89" creationId="{9F43B5BB-B61D-4D12-932A-EBC47584A932}"/>
          </ac:spMkLst>
        </pc:spChg>
        <pc:spChg chg="add mod ord topLvl">
          <ac:chgData name="Minesh Patel" userId="a66d4990ec83ac90" providerId="LiveId" clId="{B97F8FE2-9461-4CFE-A336-39272FD5B119}" dt="2021-09-21T10:25:11.368" v="45116" actId="164"/>
          <ac:spMkLst>
            <pc:docMk/>
            <pc:sldMk cId="1595722005" sldId="573"/>
            <ac:spMk id="90" creationId="{254B78EA-6245-49E2-A054-30E03E9A4ED8}"/>
          </ac:spMkLst>
        </pc:spChg>
        <pc:spChg chg="mod">
          <ac:chgData name="Minesh Patel" userId="a66d4990ec83ac90" providerId="LiveId" clId="{B97F8FE2-9461-4CFE-A336-39272FD5B119}" dt="2021-09-21T13:55:38.077" v="70954"/>
          <ac:spMkLst>
            <pc:docMk/>
            <pc:sldMk cId="1595722005" sldId="573"/>
            <ac:spMk id="91" creationId="{B9C6AB2E-7C3A-45EE-BBC4-7D306B5F06D4}"/>
          </ac:spMkLst>
        </pc:spChg>
        <pc:spChg chg="mod">
          <ac:chgData name="Minesh Patel" userId="a66d4990ec83ac90" providerId="LiveId" clId="{B97F8FE2-9461-4CFE-A336-39272FD5B119}" dt="2021-09-21T13:55:38.077" v="70954"/>
          <ac:spMkLst>
            <pc:docMk/>
            <pc:sldMk cId="1595722005" sldId="573"/>
            <ac:spMk id="104" creationId="{8C82E714-6954-4BEC-B57F-03B4D582673C}"/>
          </ac:spMkLst>
        </pc:spChg>
        <pc:spChg chg="mod">
          <ac:chgData name="Minesh Patel" userId="a66d4990ec83ac90" providerId="LiveId" clId="{B97F8FE2-9461-4CFE-A336-39272FD5B119}" dt="2021-09-17T19:33:56.821" v="11625" actId="165"/>
          <ac:spMkLst>
            <pc:docMk/>
            <pc:sldMk cId="1595722005" sldId="573"/>
            <ac:spMk id="104" creationId="{DBE1336D-23C5-4843-B098-A1091396C1A5}"/>
          </ac:spMkLst>
        </pc:spChg>
        <pc:spChg chg="mod">
          <ac:chgData name="Minesh Patel" userId="a66d4990ec83ac90" providerId="LiveId" clId="{B97F8FE2-9461-4CFE-A336-39272FD5B119}" dt="2021-09-17T19:33:56.821" v="11625" actId="165"/>
          <ac:spMkLst>
            <pc:docMk/>
            <pc:sldMk cId="1595722005" sldId="573"/>
            <ac:spMk id="105" creationId="{807466AF-1977-4536-8DA3-FA66C44B9D6E}"/>
          </ac:spMkLst>
        </pc:spChg>
        <pc:spChg chg="mod">
          <ac:chgData name="Minesh Patel" userId="a66d4990ec83ac90" providerId="LiveId" clId="{B97F8FE2-9461-4CFE-A336-39272FD5B119}" dt="2021-09-17T19:33:56.821" v="11625" actId="165"/>
          <ac:spMkLst>
            <pc:docMk/>
            <pc:sldMk cId="1595722005" sldId="573"/>
            <ac:spMk id="106" creationId="{8A1A850D-DCBB-418F-80EE-B1B4AD85D1B0}"/>
          </ac:spMkLst>
        </pc:spChg>
        <pc:spChg chg="mod">
          <ac:chgData name="Minesh Patel" userId="a66d4990ec83ac90" providerId="LiveId" clId="{B97F8FE2-9461-4CFE-A336-39272FD5B119}" dt="2021-09-17T19:33:56.821" v="11625" actId="165"/>
          <ac:spMkLst>
            <pc:docMk/>
            <pc:sldMk cId="1595722005" sldId="573"/>
            <ac:spMk id="107" creationId="{68905299-EE62-48FB-8188-357F17B0EC0B}"/>
          </ac:spMkLst>
        </pc:spChg>
        <pc:spChg chg="mod">
          <ac:chgData name="Minesh Patel" userId="a66d4990ec83ac90" providerId="LiveId" clId="{B97F8FE2-9461-4CFE-A336-39272FD5B119}" dt="2021-09-17T19:33:56.821" v="11625" actId="165"/>
          <ac:spMkLst>
            <pc:docMk/>
            <pc:sldMk cId="1595722005" sldId="573"/>
            <ac:spMk id="108" creationId="{12BCD131-0E21-431D-9B0C-9CBEBC75FAB7}"/>
          </ac:spMkLst>
        </pc:spChg>
        <pc:spChg chg="mod">
          <ac:chgData name="Minesh Patel" userId="a66d4990ec83ac90" providerId="LiveId" clId="{B97F8FE2-9461-4CFE-A336-39272FD5B119}" dt="2021-09-17T19:33:56.821" v="11625" actId="165"/>
          <ac:spMkLst>
            <pc:docMk/>
            <pc:sldMk cId="1595722005" sldId="573"/>
            <ac:spMk id="109" creationId="{02F9F178-44E3-45A5-93BD-7FE7B839BAE6}"/>
          </ac:spMkLst>
        </pc:spChg>
        <pc:spChg chg="mod">
          <ac:chgData name="Minesh Patel" userId="a66d4990ec83ac90" providerId="LiveId" clId="{B97F8FE2-9461-4CFE-A336-39272FD5B119}" dt="2021-09-17T19:33:56.821" v="11625" actId="165"/>
          <ac:spMkLst>
            <pc:docMk/>
            <pc:sldMk cId="1595722005" sldId="573"/>
            <ac:spMk id="110" creationId="{ED44F1D1-4A66-4E79-8402-B1C7BE8A2513}"/>
          </ac:spMkLst>
        </pc:spChg>
        <pc:spChg chg="mod">
          <ac:chgData name="Minesh Patel" userId="a66d4990ec83ac90" providerId="LiveId" clId="{B97F8FE2-9461-4CFE-A336-39272FD5B119}" dt="2021-09-17T19:33:56.821" v="11625" actId="165"/>
          <ac:spMkLst>
            <pc:docMk/>
            <pc:sldMk cId="1595722005" sldId="573"/>
            <ac:spMk id="112" creationId="{DBD25848-1A3C-4DB9-A0EA-C394C0EF4297}"/>
          </ac:spMkLst>
        </pc:spChg>
        <pc:spChg chg="mod">
          <ac:chgData name="Minesh Patel" userId="a66d4990ec83ac90" providerId="LiveId" clId="{B97F8FE2-9461-4CFE-A336-39272FD5B119}" dt="2021-09-17T19:33:56.821" v="11625" actId="165"/>
          <ac:spMkLst>
            <pc:docMk/>
            <pc:sldMk cId="1595722005" sldId="573"/>
            <ac:spMk id="113" creationId="{4CC82B96-6F9E-49BB-8777-F5E0E5BEF9C9}"/>
          </ac:spMkLst>
        </pc:spChg>
        <pc:spChg chg="mod">
          <ac:chgData name="Minesh Patel" userId="a66d4990ec83ac90" providerId="LiveId" clId="{B97F8FE2-9461-4CFE-A336-39272FD5B119}" dt="2021-09-17T19:33:56.821" v="11625" actId="165"/>
          <ac:spMkLst>
            <pc:docMk/>
            <pc:sldMk cId="1595722005" sldId="573"/>
            <ac:spMk id="114" creationId="{526208A5-397D-4EF9-8BD5-E67E8CE638D9}"/>
          </ac:spMkLst>
        </pc:spChg>
        <pc:spChg chg="mod">
          <ac:chgData name="Minesh Patel" userId="a66d4990ec83ac90" providerId="LiveId" clId="{B97F8FE2-9461-4CFE-A336-39272FD5B119}" dt="2021-09-17T19:33:56.821" v="11625" actId="165"/>
          <ac:spMkLst>
            <pc:docMk/>
            <pc:sldMk cId="1595722005" sldId="573"/>
            <ac:spMk id="115" creationId="{3072CF64-308E-4D5F-A23D-9202C292D6CC}"/>
          </ac:spMkLst>
        </pc:spChg>
        <pc:spChg chg="mod">
          <ac:chgData name="Minesh Patel" userId="a66d4990ec83ac90" providerId="LiveId" clId="{B97F8FE2-9461-4CFE-A336-39272FD5B119}" dt="2021-09-17T19:33:56.821" v="11625" actId="165"/>
          <ac:spMkLst>
            <pc:docMk/>
            <pc:sldMk cId="1595722005" sldId="573"/>
            <ac:spMk id="116" creationId="{79AB1B48-2C18-4B49-8C8E-3CDD391515F4}"/>
          </ac:spMkLst>
        </pc:spChg>
        <pc:spChg chg="mod">
          <ac:chgData name="Minesh Patel" userId="a66d4990ec83ac90" providerId="LiveId" clId="{B97F8FE2-9461-4CFE-A336-39272FD5B119}" dt="2021-09-17T19:33:56.821" v="11625" actId="165"/>
          <ac:spMkLst>
            <pc:docMk/>
            <pc:sldMk cId="1595722005" sldId="573"/>
            <ac:spMk id="117" creationId="{9AFBB2D2-67C6-4E0C-90C5-B34D5146909A}"/>
          </ac:spMkLst>
        </pc:spChg>
        <pc:spChg chg="mod">
          <ac:chgData name="Minesh Patel" userId="a66d4990ec83ac90" providerId="LiveId" clId="{B97F8FE2-9461-4CFE-A336-39272FD5B119}" dt="2021-09-17T19:33:56.821" v="11625" actId="165"/>
          <ac:spMkLst>
            <pc:docMk/>
            <pc:sldMk cId="1595722005" sldId="573"/>
            <ac:spMk id="118" creationId="{A7054F97-89D1-4E6C-B47C-B59F39E50F99}"/>
          </ac:spMkLst>
        </pc:spChg>
        <pc:spChg chg="mod">
          <ac:chgData name="Minesh Patel" userId="a66d4990ec83ac90" providerId="LiveId" clId="{B97F8FE2-9461-4CFE-A336-39272FD5B119}" dt="2021-09-17T19:33:56.821" v="11625" actId="165"/>
          <ac:spMkLst>
            <pc:docMk/>
            <pc:sldMk cId="1595722005" sldId="573"/>
            <ac:spMk id="119" creationId="{BD158D4F-4AD0-43E2-A6A5-2DB08FDFB23A}"/>
          </ac:spMkLst>
        </pc:spChg>
        <pc:spChg chg="mod">
          <ac:chgData name="Minesh Patel" userId="a66d4990ec83ac90" providerId="LiveId" clId="{B97F8FE2-9461-4CFE-A336-39272FD5B119}" dt="2021-09-17T19:33:56.821" v="11625" actId="165"/>
          <ac:spMkLst>
            <pc:docMk/>
            <pc:sldMk cId="1595722005" sldId="573"/>
            <ac:spMk id="120" creationId="{3FD2B363-751B-48BF-BCF9-3B9481F31852}"/>
          </ac:spMkLst>
        </pc:spChg>
        <pc:spChg chg="add mod">
          <ac:chgData name="Minesh Patel" userId="a66d4990ec83ac90" providerId="LiveId" clId="{B97F8FE2-9461-4CFE-A336-39272FD5B119}" dt="2021-09-21T10:24:38.224" v="45113" actId="164"/>
          <ac:spMkLst>
            <pc:docMk/>
            <pc:sldMk cId="1595722005" sldId="573"/>
            <ac:spMk id="122" creationId="{733E7BD8-1166-4254-A49A-32FC0CA352BF}"/>
          </ac:spMkLst>
        </pc:spChg>
        <pc:spChg chg="add mod">
          <ac:chgData name="Minesh Patel" userId="a66d4990ec83ac90" providerId="LiveId" clId="{B97F8FE2-9461-4CFE-A336-39272FD5B119}" dt="2021-09-21T10:24:38.224" v="45113" actId="164"/>
          <ac:spMkLst>
            <pc:docMk/>
            <pc:sldMk cId="1595722005" sldId="573"/>
            <ac:spMk id="123" creationId="{9A314CA6-122A-4743-81D2-20733C79A3CE}"/>
          </ac:spMkLst>
        </pc:spChg>
        <pc:spChg chg="add mod">
          <ac:chgData name="Minesh Patel" userId="a66d4990ec83ac90" providerId="LiveId" clId="{B97F8FE2-9461-4CFE-A336-39272FD5B119}" dt="2021-09-21T10:24:38.224" v="45113" actId="164"/>
          <ac:spMkLst>
            <pc:docMk/>
            <pc:sldMk cId="1595722005" sldId="573"/>
            <ac:spMk id="124" creationId="{BE06DAD5-CA2F-4C68-900E-EEFD62FE48A8}"/>
          </ac:spMkLst>
        </pc:spChg>
        <pc:spChg chg="add mod topLvl">
          <ac:chgData name="Minesh Patel" userId="a66d4990ec83ac90" providerId="LiveId" clId="{B97F8FE2-9461-4CFE-A336-39272FD5B119}" dt="2021-09-21T10:27:38.512" v="45699" actId="164"/>
          <ac:spMkLst>
            <pc:docMk/>
            <pc:sldMk cId="1595722005" sldId="573"/>
            <ac:spMk id="125" creationId="{C55CF179-314F-4480-A42E-07DD8DE5B619}"/>
          </ac:spMkLst>
        </pc:spChg>
        <pc:spChg chg="add mod topLvl">
          <ac:chgData name="Minesh Patel" userId="a66d4990ec83ac90" providerId="LiveId" clId="{B97F8FE2-9461-4CFE-A336-39272FD5B119}" dt="2021-09-21T10:27:38.512" v="45699" actId="164"/>
          <ac:spMkLst>
            <pc:docMk/>
            <pc:sldMk cId="1595722005" sldId="573"/>
            <ac:spMk id="126" creationId="{38A0EFC0-9AC5-4C92-8DCF-8D4369C713D9}"/>
          </ac:spMkLst>
        </pc:spChg>
        <pc:spChg chg="add del mod">
          <ac:chgData name="Minesh Patel" userId="a66d4990ec83ac90" providerId="LiveId" clId="{B97F8FE2-9461-4CFE-A336-39272FD5B119}" dt="2021-09-21T13:55:36.216" v="70952" actId="478"/>
          <ac:spMkLst>
            <pc:docMk/>
            <pc:sldMk cId="1595722005" sldId="573"/>
            <ac:spMk id="129" creationId="{20DD7C8A-48EE-48A0-B035-52BB543BE408}"/>
          </ac:spMkLst>
        </pc:spChg>
        <pc:grpChg chg="add mod">
          <ac:chgData name="Minesh Patel" userId="a66d4990ec83ac90" providerId="LiveId" clId="{B97F8FE2-9461-4CFE-A336-39272FD5B119}" dt="2021-09-21T10:24:38.224" v="45113" actId="164"/>
          <ac:grpSpMkLst>
            <pc:docMk/>
            <pc:sldMk cId="1595722005" sldId="573"/>
            <ac:grpSpMk id="3" creationId="{75BB12B6-DECB-4CCE-BCD7-8FDF54087D89}"/>
          </ac:grpSpMkLst>
        </pc:grpChg>
        <pc:grpChg chg="del mod topLvl">
          <ac:chgData name="Minesh Patel" userId="a66d4990ec83ac90" providerId="LiveId" clId="{B97F8FE2-9461-4CFE-A336-39272FD5B119}" dt="2021-09-15T13:14:36.579" v="1829" actId="165"/>
          <ac:grpSpMkLst>
            <pc:docMk/>
            <pc:sldMk cId="1595722005" sldId="573"/>
            <ac:grpSpMk id="5" creationId="{2123B537-113A-4361-9FBC-3CE52C6E1FCB}"/>
          </ac:grpSpMkLst>
        </pc:grpChg>
        <pc:grpChg chg="add mod">
          <ac:chgData name="Minesh Patel" userId="a66d4990ec83ac90" providerId="LiveId" clId="{B97F8FE2-9461-4CFE-A336-39272FD5B119}" dt="2021-09-21T10:24:49.288" v="45114" actId="164"/>
          <ac:grpSpMkLst>
            <pc:docMk/>
            <pc:sldMk cId="1595722005" sldId="573"/>
            <ac:grpSpMk id="5" creationId="{94EEA1D8-92D1-4B3C-BE26-DF83F2A5B928}"/>
          </ac:grpSpMkLst>
        </pc:grpChg>
        <pc:grpChg chg="add mod">
          <ac:chgData name="Minesh Patel" userId="a66d4990ec83ac90" providerId="LiveId" clId="{B97F8FE2-9461-4CFE-A336-39272FD5B119}" dt="2021-09-21T10:25:11.368" v="45116" actId="164"/>
          <ac:grpSpMkLst>
            <pc:docMk/>
            <pc:sldMk cId="1595722005" sldId="573"/>
            <ac:grpSpMk id="7" creationId="{EAB5CC2A-BF7A-4892-98EC-F3BE53A277BF}"/>
          </ac:grpSpMkLst>
        </pc:grpChg>
        <pc:grpChg chg="add del mod">
          <ac:chgData name="Minesh Patel" userId="a66d4990ec83ac90" providerId="LiveId" clId="{B97F8FE2-9461-4CFE-A336-39272FD5B119}" dt="2021-09-17T21:06:08.447" v="11784" actId="21"/>
          <ac:grpSpMkLst>
            <pc:docMk/>
            <pc:sldMk cId="1595722005" sldId="573"/>
            <ac:grpSpMk id="7" creationId="{F34E6908-73E0-4492-A6A0-65EA1B317162}"/>
          </ac:grpSpMkLst>
        </pc:grpChg>
        <pc:grpChg chg="add del mod">
          <ac:chgData name="Minesh Patel" userId="a66d4990ec83ac90" providerId="LiveId" clId="{B97F8FE2-9461-4CFE-A336-39272FD5B119}" dt="2021-09-21T10:27:21.170" v="45694" actId="165"/>
          <ac:grpSpMkLst>
            <pc:docMk/>
            <pc:sldMk cId="1595722005" sldId="573"/>
            <ac:grpSpMk id="8" creationId="{28AE6411-236E-4670-836B-3F2763EE10BC}"/>
          </ac:grpSpMkLst>
        </pc:grpChg>
        <pc:grpChg chg="add mod">
          <ac:chgData name="Minesh Patel" userId="a66d4990ec83ac90" providerId="LiveId" clId="{B97F8FE2-9461-4CFE-A336-39272FD5B119}" dt="2021-09-21T10:27:25.603" v="45695" actId="164"/>
          <ac:grpSpMkLst>
            <pc:docMk/>
            <pc:sldMk cId="1595722005" sldId="573"/>
            <ac:grpSpMk id="9" creationId="{DB1CFB58-568C-4EA2-8430-69E3FCBCE696}"/>
          </ac:grpSpMkLst>
        </pc:grpChg>
        <pc:grpChg chg="add mod">
          <ac:chgData name="Minesh Patel" userId="a66d4990ec83ac90" providerId="LiveId" clId="{B97F8FE2-9461-4CFE-A336-39272FD5B119}" dt="2021-09-21T10:27:32.989" v="45697" actId="164"/>
          <ac:grpSpMkLst>
            <pc:docMk/>
            <pc:sldMk cId="1595722005" sldId="573"/>
            <ac:grpSpMk id="11" creationId="{570D1EBD-7B69-4928-A9B6-51D8E8BA3B47}"/>
          </ac:grpSpMkLst>
        </pc:grpChg>
        <pc:grpChg chg="add mod">
          <ac:chgData name="Minesh Patel" userId="a66d4990ec83ac90" providerId="LiveId" clId="{B97F8FE2-9461-4CFE-A336-39272FD5B119}" dt="2021-09-21T10:27:38.512" v="45699" actId="164"/>
          <ac:grpSpMkLst>
            <pc:docMk/>
            <pc:sldMk cId="1595722005" sldId="573"/>
            <ac:grpSpMk id="12" creationId="{83DD43D1-DD8C-4827-978A-2515E77C594F}"/>
          </ac:grpSpMkLst>
        </pc:grpChg>
        <pc:grpChg chg="del mod topLvl">
          <ac:chgData name="Minesh Patel" userId="a66d4990ec83ac90" providerId="LiveId" clId="{B97F8FE2-9461-4CFE-A336-39272FD5B119}" dt="2021-09-17T21:15:15.269" v="11945" actId="165"/>
          <ac:grpSpMkLst>
            <pc:docMk/>
            <pc:sldMk cId="1595722005" sldId="573"/>
            <ac:grpSpMk id="13" creationId="{F1BAD929-7F67-4E6F-B040-EF4E7C1F87EE}"/>
          </ac:grpSpMkLst>
        </pc:grpChg>
        <pc:grpChg chg="del mod">
          <ac:chgData name="Minesh Patel" userId="a66d4990ec83ac90" providerId="LiveId" clId="{B97F8FE2-9461-4CFE-A336-39272FD5B119}" dt="2021-09-15T13:14:26.920" v="1826" actId="165"/>
          <ac:grpSpMkLst>
            <pc:docMk/>
            <pc:sldMk cId="1595722005" sldId="573"/>
            <ac:grpSpMk id="14" creationId="{F7E39AF9-8389-4318-827C-B18A1732BF4C}"/>
          </ac:grpSpMkLst>
        </pc:grpChg>
        <pc:grpChg chg="add mod">
          <ac:chgData name="Minesh Patel" userId="a66d4990ec83ac90" providerId="LiveId" clId="{B97F8FE2-9461-4CFE-A336-39272FD5B119}" dt="2021-09-17T21:15:32.907" v="11950" actId="338"/>
          <ac:grpSpMkLst>
            <pc:docMk/>
            <pc:sldMk cId="1595722005" sldId="573"/>
            <ac:grpSpMk id="15" creationId="{55903584-1A3E-4AD7-B928-8EB61CC07F58}"/>
          </ac:grpSpMkLst>
        </pc:grpChg>
        <pc:grpChg chg="add del mod">
          <ac:chgData name="Minesh Patel" userId="a66d4990ec83ac90" providerId="LiveId" clId="{B97F8FE2-9461-4CFE-A336-39272FD5B119}" dt="2021-09-21T10:24:38.224" v="45113" actId="164"/>
          <ac:grpSpMkLst>
            <pc:docMk/>
            <pc:sldMk cId="1595722005" sldId="573"/>
            <ac:grpSpMk id="16" creationId="{C3E2FB54-ED33-40E1-90AD-63E8CBAE15C8}"/>
          </ac:grpSpMkLst>
        </pc:grpChg>
        <pc:grpChg chg="del">
          <ac:chgData name="Minesh Patel" userId="a66d4990ec83ac90" providerId="LiveId" clId="{B97F8FE2-9461-4CFE-A336-39272FD5B119}" dt="2021-09-21T13:55:37.795" v="70953" actId="478"/>
          <ac:grpSpMkLst>
            <pc:docMk/>
            <pc:sldMk cId="1595722005" sldId="573"/>
            <ac:grpSpMk id="24" creationId="{389D32EF-AEFD-493E-B19E-CFDED603C111}"/>
          </ac:grpSpMkLst>
        </pc:grpChg>
        <pc:grpChg chg="add del mod">
          <ac:chgData name="Minesh Patel" userId="a66d4990ec83ac90" providerId="LiveId" clId="{B97F8FE2-9461-4CFE-A336-39272FD5B119}" dt="2021-09-17T19:33:56.821" v="11625" actId="165"/>
          <ac:grpSpMkLst>
            <pc:docMk/>
            <pc:sldMk cId="1595722005" sldId="573"/>
            <ac:grpSpMk id="51" creationId="{272F39AA-07CC-4FE6-A7D1-070B56A5EC78}"/>
          </ac:grpSpMkLst>
        </pc:grpChg>
        <pc:grpChg chg="del mod topLvl">
          <ac:chgData name="Minesh Patel" userId="a66d4990ec83ac90" providerId="LiveId" clId="{B97F8FE2-9461-4CFE-A336-39272FD5B119}" dt="2021-09-17T19:33:57.971" v="11626" actId="478"/>
          <ac:grpSpMkLst>
            <pc:docMk/>
            <pc:sldMk cId="1595722005" sldId="573"/>
            <ac:grpSpMk id="55" creationId="{0BE24676-8342-4E93-97B6-2FC2E14DD47D}"/>
          </ac:grpSpMkLst>
        </pc:grpChg>
        <pc:grpChg chg="add del mod">
          <ac:chgData name="Minesh Patel" userId="a66d4990ec83ac90" providerId="LiveId" clId="{B97F8FE2-9461-4CFE-A336-39272FD5B119}" dt="2021-09-17T21:18:36.659" v="11984" actId="165"/>
          <ac:grpSpMkLst>
            <pc:docMk/>
            <pc:sldMk cId="1595722005" sldId="573"/>
            <ac:grpSpMk id="56" creationId="{13299156-1B4A-41F8-8F07-F4464C158D08}"/>
          </ac:grpSpMkLst>
        </pc:grpChg>
        <pc:grpChg chg="add del mod topLvl">
          <ac:chgData name="Minesh Patel" userId="a66d4990ec83ac90" providerId="LiveId" clId="{B97F8FE2-9461-4CFE-A336-39272FD5B119}" dt="2021-09-21T10:24:38.224" v="45113" actId="164"/>
          <ac:grpSpMkLst>
            <pc:docMk/>
            <pc:sldMk cId="1595722005" sldId="573"/>
            <ac:grpSpMk id="57" creationId="{4083CB85-878C-46AD-90BD-D0DB0FA4BD4E}"/>
          </ac:grpSpMkLst>
        </pc:grpChg>
        <pc:grpChg chg="mod topLvl">
          <ac:chgData name="Minesh Patel" userId="a66d4990ec83ac90" providerId="LiveId" clId="{B97F8FE2-9461-4CFE-A336-39272FD5B119}" dt="2021-09-21T10:24:27.572" v="45112" actId="165"/>
          <ac:grpSpMkLst>
            <pc:docMk/>
            <pc:sldMk cId="1595722005" sldId="573"/>
            <ac:grpSpMk id="58" creationId="{99F86463-47D4-4F0D-B52D-41EBE0AD3987}"/>
          </ac:grpSpMkLst>
        </pc:grpChg>
        <pc:grpChg chg="mod topLvl">
          <ac:chgData name="Minesh Patel" userId="a66d4990ec83ac90" providerId="LiveId" clId="{B97F8FE2-9461-4CFE-A336-39272FD5B119}" dt="2021-09-21T10:24:27.572" v="45112" actId="165"/>
          <ac:grpSpMkLst>
            <pc:docMk/>
            <pc:sldMk cId="1595722005" sldId="573"/>
            <ac:grpSpMk id="59" creationId="{48E62A00-4885-4934-8746-AF3CFE80684D}"/>
          </ac:grpSpMkLst>
        </pc:grpChg>
        <pc:grpChg chg="del mod topLvl">
          <ac:chgData name="Minesh Patel" userId="a66d4990ec83ac90" providerId="LiveId" clId="{B97F8FE2-9461-4CFE-A336-39272FD5B119}" dt="2021-09-17T21:15:21.956" v="11948" actId="165"/>
          <ac:grpSpMkLst>
            <pc:docMk/>
            <pc:sldMk cId="1595722005" sldId="573"/>
            <ac:grpSpMk id="60" creationId="{F667D666-3B54-4B60-BDFC-AFB667CFF372}"/>
          </ac:grpSpMkLst>
        </pc:grpChg>
        <pc:grpChg chg="add del mod topLvl">
          <ac:chgData name="Minesh Patel" userId="a66d4990ec83ac90" providerId="LiveId" clId="{B97F8FE2-9461-4CFE-A336-39272FD5B119}" dt="2021-09-21T10:24:27.572" v="45112" actId="165"/>
          <ac:grpSpMkLst>
            <pc:docMk/>
            <pc:sldMk cId="1595722005" sldId="573"/>
            <ac:grpSpMk id="68" creationId="{88F5D26D-315E-415F-A766-A6A45FBCF355}"/>
          </ac:grpSpMkLst>
        </pc:grpChg>
        <pc:grpChg chg="add mod">
          <ac:chgData name="Minesh Patel" userId="a66d4990ec83ac90" providerId="LiveId" clId="{B97F8FE2-9461-4CFE-A336-39272FD5B119}" dt="2021-09-21T13:55:38.077" v="70954"/>
          <ac:grpSpMkLst>
            <pc:docMk/>
            <pc:sldMk cId="1595722005" sldId="573"/>
            <ac:grpSpMk id="74" creationId="{FC12423F-CD78-41BA-B093-8FC08B4572F6}"/>
          </ac:grpSpMkLst>
        </pc:grpChg>
        <pc:grpChg chg="mod">
          <ac:chgData name="Minesh Patel" userId="a66d4990ec83ac90" providerId="LiveId" clId="{B97F8FE2-9461-4CFE-A336-39272FD5B119}" dt="2021-09-17T19:33:56.821" v="11625" actId="165"/>
          <ac:grpSpMkLst>
            <pc:docMk/>
            <pc:sldMk cId="1595722005" sldId="573"/>
            <ac:grpSpMk id="111" creationId="{3F26259C-D698-48EE-9FBE-92A95E9BD7D1}"/>
          </ac:grpSpMkLst>
        </pc:grpChg>
        <pc:cxnChg chg="del mod topLvl">
          <ac:chgData name="Minesh Patel" userId="a66d4990ec83ac90" providerId="LiveId" clId="{B97F8FE2-9461-4CFE-A336-39272FD5B119}" dt="2021-09-15T13:14:45.824" v="1832" actId="478"/>
          <ac:cxnSpMkLst>
            <pc:docMk/>
            <pc:sldMk cId="1595722005" sldId="573"/>
            <ac:cxnSpMk id="11" creationId="{AFF659BA-0513-48CA-804D-350C848E56BE}"/>
          </ac:cxnSpMkLst>
        </pc:cxnChg>
        <pc:cxnChg chg="del mod">
          <ac:chgData name="Minesh Patel" userId="a66d4990ec83ac90" providerId="LiveId" clId="{B97F8FE2-9461-4CFE-A336-39272FD5B119}" dt="2021-09-15T13:07:43.832" v="1824" actId="478"/>
          <ac:cxnSpMkLst>
            <pc:docMk/>
            <pc:sldMk cId="1595722005" sldId="573"/>
            <ac:cxnSpMk id="12" creationId="{D08484B7-2BA5-44C4-92FE-614CF3891961}"/>
          </ac:cxnSpMkLst>
        </pc:cxnChg>
        <pc:cxnChg chg="del mod topLvl">
          <ac:chgData name="Minesh Patel" userId="a66d4990ec83ac90" providerId="LiveId" clId="{B97F8FE2-9461-4CFE-A336-39272FD5B119}" dt="2021-09-15T13:14:39.153" v="1830" actId="478"/>
          <ac:cxnSpMkLst>
            <pc:docMk/>
            <pc:sldMk cId="1595722005" sldId="573"/>
            <ac:cxnSpMk id="18" creationId="{DBDA7C13-1255-495B-91A1-4337662B7956}"/>
          </ac:cxnSpMkLst>
        </pc:cxnChg>
        <pc:cxnChg chg="add del mod">
          <ac:chgData name="Minesh Patel" userId="a66d4990ec83ac90" providerId="LiveId" clId="{B97F8FE2-9461-4CFE-A336-39272FD5B119}" dt="2021-09-16T22:12:24.346" v="10996" actId="478"/>
          <ac:cxnSpMkLst>
            <pc:docMk/>
            <pc:sldMk cId="1595722005" sldId="573"/>
            <ac:cxnSpMk id="48" creationId="{42F023F0-9B46-4535-AE41-89CEEC1D7E4E}"/>
          </ac:cxnSpMkLst>
        </pc:cxnChg>
        <pc:cxnChg chg="add del mod">
          <ac:chgData name="Minesh Patel" userId="a66d4990ec83ac90" providerId="LiveId" clId="{B97F8FE2-9461-4CFE-A336-39272FD5B119}" dt="2021-09-16T22:12:24.346" v="10996" actId="478"/>
          <ac:cxnSpMkLst>
            <pc:docMk/>
            <pc:sldMk cId="1595722005" sldId="573"/>
            <ac:cxnSpMk id="50" creationId="{99794AE8-5F17-4B6B-839F-987CD0AC5A68}"/>
          </ac:cxnSpMkLst>
        </pc:cxnChg>
        <pc:cxnChg chg="add mod">
          <ac:chgData name="Minesh Patel" userId="a66d4990ec83ac90" providerId="LiveId" clId="{B97F8FE2-9461-4CFE-A336-39272FD5B119}" dt="2021-09-21T10:24:38.224" v="45113" actId="164"/>
          <ac:cxnSpMkLst>
            <pc:docMk/>
            <pc:sldMk cId="1595722005" sldId="573"/>
            <ac:cxnSpMk id="53" creationId="{64FBFCDC-16C1-4AFA-A60C-CF9404E7C84F}"/>
          </ac:cxnSpMkLst>
        </pc:cxnChg>
        <pc:cxnChg chg="del mod topLvl">
          <ac:chgData name="Minesh Patel" userId="a66d4990ec83ac90" providerId="LiveId" clId="{B97F8FE2-9461-4CFE-A336-39272FD5B119}" dt="2021-09-17T19:33:58.629" v="11627" actId="478"/>
          <ac:cxnSpMkLst>
            <pc:docMk/>
            <pc:sldMk cId="1595722005" sldId="573"/>
            <ac:cxnSpMk id="54" creationId="{D4AE6CF7-8C1D-4050-839D-FE22BD608921}"/>
          </ac:cxnSpMkLst>
        </pc:cxnChg>
        <pc:cxnChg chg="add mod">
          <ac:chgData name="Minesh Patel" userId="a66d4990ec83ac90" providerId="LiveId" clId="{B97F8FE2-9461-4CFE-A336-39272FD5B119}" dt="2021-09-15T13:18:13.764" v="1917" actId="571"/>
          <ac:cxnSpMkLst>
            <pc:docMk/>
            <pc:sldMk cId="1595722005" sldId="573"/>
            <ac:cxnSpMk id="59" creationId="{3CCF8FC5-E61C-414C-907F-5F55A028EDFF}"/>
          </ac:cxnSpMkLst>
        </pc:cxnChg>
        <pc:cxnChg chg="mod">
          <ac:chgData name="Minesh Patel" userId="a66d4990ec83ac90" providerId="LiveId" clId="{B97F8FE2-9461-4CFE-A336-39272FD5B119}" dt="2021-09-21T10:24:27.572" v="45112" actId="165"/>
          <ac:cxnSpMkLst>
            <pc:docMk/>
            <pc:sldMk cId="1595722005" sldId="573"/>
            <ac:cxnSpMk id="82" creationId="{5A8FCE6B-B7F2-407F-BD06-0C4B8A6FD0AA}"/>
          </ac:cxnSpMkLst>
        </pc:cxnChg>
        <pc:cxnChg chg="mod">
          <ac:chgData name="Minesh Patel" userId="a66d4990ec83ac90" providerId="LiveId" clId="{B97F8FE2-9461-4CFE-A336-39272FD5B119}" dt="2021-09-21T10:24:27.572" v="45112" actId="165"/>
          <ac:cxnSpMkLst>
            <pc:docMk/>
            <pc:sldMk cId="1595722005" sldId="573"/>
            <ac:cxnSpMk id="87" creationId="{62ADC063-AA5F-4223-BCB0-BFFC984430FA}"/>
          </ac:cxnSpMkLst>
        </pc:cxnChg>
        <pc:cxnChg chg="add del mod topLvl">
          <ac:chgData name="Minesh Patel" userId="a66d4990ec83ac90" providerId="LiveId" clId="{B97F8FE2-9461-4CFE-A336-39272FD5B119}" dt="2021-09-17T21:19:01.827" v="11991" actId="478"/>
          <ac:cxnSpMkLst>
            <pc:docMk/>
            <pc:sldMk cId="1595722005" sldId="573"/>
            <ac:cxnSpMk id="91" creationId="{F92F6358-BA8C-4629-8BD2-EE2A8AC2FF06}"/>
          </ac:cxnSpMkLst>
        </pc:cxnChg>
        <pc:cxnChg chg="mod">
          <ac:chgData name="Minesh Patel" userId="a66d4990ec83ac90" providerId="LiveId" clId="{B97F8FE2-9461-4CFE-A336-39272FD5B119}" dt="2021-09-21T10:24:27.572" v="45112" actId="165"/>
          <ac:cxnSpMkLst>
            <pc:docMk/>
            <pc:sldMk cId="1595722005" sldId="573"/>
            <ac:cxnSpMk id="92" creationId="{E670EBC3-AC39-44D2-8BAD-AFF05AAA80CD}"/>
          </ac:cxnSpMkLst>
        </pc:cxnChg>
        <pc:cxnChg chg="mod">
          <ac:chgData name="Minesh Patel" userId="a66d4990ec83ac90" providerId="LiveId" clId="{B97F8FE2-9461-4CFE-A336-39272FD5B119}" dt="2021-09-21T10:24:27.572" v="45112" actId="165"/>
          <ac:cxnSpMkLst>
            <pc:docMk/>
            <pc:sldMk cId="1595722005" sldId="573"/>
            <ac:cxnSpMk id="93" creationId="{F2527EB1-C3E4-40E8-BC37-1E2D8FCD290B}"/>
          </ac:cxnSpMkLst>
        </pc:cxnChg>
        <pc:cxnChg chg="mod">
          <ac:chgData name="Minesh Patel" userId="a66d4990ec83ac90" providerId="LiveId" clId="{B97F8FE2-9461-4CFE-A336-39272FD5B119}" dt="2021-09-21T10:24:27.572" v="45112" actId="165"/>
          <ac:cxnSpMkLst>
            <pc:docMk/>
            <pc:sldMk cId="1595722005" sldId="573"/>
            <ac:cxnSpMk id="94" creationId="{DF2F2C5F-121C-4A58-AE4F-C0AA51B9B8C9}"/>
          </ac:cxnSpMkLst>
        </pc:cxnChg>
        <pc:cxnChg chg="mod">
          <ac:chgData name="Minesh Patel" userId="a66d4990ec83ac90" providerId="LiveId" clId="{B97F8FE2-9461-4CFE-A336-39272FD5B119}" dt="2021-09-21T10:24:27.572" v="45112" actId="165"/>
          <ac:cxnSpMkLst>
            <pc:docMk/>
            <pc:sldMk cId="1595722005" sldId="573"/>
            <ac:cxnSpMk id="95" creationId="{178061C8-71EE-45E2-8A78-6FFCE9074271}"/>
          </ac:cxnSpMkLst>
        </pc:cxnChg>
        <pc:cxnChg chg="mod">
          <ac:chgData name="Minesh Patel" userId="a66d4990ec83ac90" providerId="LiveId" clId="{B97F8FE2-9461-4CFE-A336-39272FD5B119}" dt="2021-09-21T10:24:27.572" v="45112" actId="165"/>
          <ac:cxnSpMkLst>
            <pc:docMk/>
            <pc:sldMk cId="1595722005" sldId="573"/>
            <ac:cxnSpMk id="96" creationId="{E4A609C7-970E-4CF5-93BF-3EDBED0310D0}"/>
          </ac:cxnSpMkLst>
        </pc:cxnChg>
        <pc:cxnChg chg="mod">
          <ac:chgData name="Minesh Patel" userId="a66d4990ec83ac90" providerId="LiveId" clId="{B97F8FE2-9461-4CFE-A336-39272FD5B119}" dt="2021-09-21T10:24:27.572" v="45112" actId="165"/>
          <ac:cxnSpMkLst>
            <pc:docMk/>
            <pc:sldMk cId="1595722005" sldId="573"/>
            <ac:cxnSpMk id="97" creationId="{564F58DC-3BF8-40B3-926D-8C5AA07BC30D}"/>
          </ac:cxnSpMkLst>
        </pc:cxnChg>
        <pc:cxnChg chg="mod">
          <ac:chgData name="Minesh Patel" userId="a66d4990ec83ac90" providerId="LiveId" clId="{B97F8FE2-9461-4CFE-A336-39272FD5B119}" dt="2021-09-21T10:24:27.572" v="45112" actId="165"/>
          <ac:cxnSpMkLst>
            <pc:docMk/>
            <pc:sldMk cId="1595722005" sldId="573"/>
            <ac:cxnSpMk id="98" creationId="{C792E00B-F1D8-4001-ACF8-ABA717753B8E}"/>
          </ac:cxnSpMkLst>
        </pc:cxnChg>
        <pc:cxnChg chg="mod">
          <ac:chgData name="Minesh Patel" userId="a66d4990ec83ac90" providerId="LiveId" clId="{B97F8FE2-9461-4CFE-A336-39272FD5B119}" dt="2021-09-21T10:24:27.572" v="45112" actId="165"/>
          <ac:cxnSpMkLst>
            <pc:docMk/>
            <pc:sldMk cId="1595722005" sldId="573"/>
            <ac:cxnSpMk id="99" creationId="{8F1B8BE3-7D1A-4DE8-A62D-6F6E69605A01}"/>
          </ac:cxnSpMkLst>
        </pc:cxnChg>
        <pc:cxnChg chg="mod">
          <ac:chgData name="Minesh Patel" userId="a66d4990ec83ac90" providerId="LiveId" clId="{B97F8FE2-9461-4CFE-A336-39272FD5B119}" dt="2021-09-21T10:24:27.572" v="45112" actId="165"/>
          <ac:cxnSpMkLst>
            <pc:docMk/>
            <pc:sldMk cId="1595722005" sldId="573"/>
            <ac:cxnSpMk id="100" creationId="{51CEA82A-8BB6-4EAF-8921-941C8E4821D8}"/>
          </ac:cxnSpMkLst>
        </pc:cxnChg>
        <pc:cxnChg chg="mod">
          <ac:chgData name="Minesh Patel" userId="a66d4990ec83ac90" providerId="LiveId" clId="{B97F8FE2-9461-4CFE-A336-39272FD5B119}" dt="2021-09-21T10:24:27.572" v="45112" actId="165"/>
          <ac:cxnSpMkLst>
            <pc:docMk/>
            <pc:sldMk cId="1595722005" sldId="573"/>
            <ac:cxnSpMk id="101" creationId="{8844DE07-0594-4FC5-99FE-43B5E971B291}"/>
          </ac:cxnSpMkLst>
        </pc:cxnChg>
        <pc:cxnChg chg="mod">
          <ac:chgData name="Minesh Patel" userId="a66d4990ec83ac90" providerId="LiveId" clId="{B97F8FE2-9461-4CFE-A336-39272FD5B119}" dt="2021-09-21T10:24:27.572" v="45112" actId="165"/>
          <ac:cxnSpMkLst>
            <pc:docMk/>
            <pc:sldMk cId="1595722005" sldId="573"/>
            <ac:cxnSpMk id="102" creationId="{3BD1BBF0-DE40-42D1-AC4B-9CFB5CBF2D09}"/>
          </ac:cxnSpMkLst>
        </pc:cxnChg>
        <pc:cxnChg chg="mod">
          <ac:chgData name="Minesh Patel" userId="a66d4990ec83ac90" providerId="LiveId" clId="{B97F8FE2-9461-4CFE-A336-39272FD5B119}" dt="2021-09-21T10:24:27.572" v="45112" actId="165"/>
          <ac:cxnSpMkLst>
            <pc:docMk/>
            <pc:sldMk cId="1595722005" sldId="573"/>
            <ac:cxnSpMk id="103" creationId="{CF04616E-8159-4C03-A87B-FCDF78AF8430}"/>
          </ac:cxnSpMkLst>
        </pc:cxnChg>
        <pc:cxnChg chg="add mod">
          <ac:chgData name="Minesh Patel" userId="a66d4990ec83ac90" providerId="LiveId" clId="{B97F8FE2-9461-4CFE-A336-39272FD5B119}" dt="2021-09-21T10:24:38.224" v="45113" actId="164"/>
          <ac:cxnSpMkLst>
            <pc:docMk/>
            <pc:sldMk cId="1595722005" sldId="573"/>
            <ac:cxnSpMk id="121" creationId="{7B6CCB04-5A40-442F-8203-F0D16E1B2439}"/>
          </ac:cxnSpMkLst>
        </pc:cxnChg>
        <pc:cxnChg chg="add mod">
          <ac:chgData name="Minesh Patel" userId="a66d4990ec83ac90" providerId="LiveId" clId="{B97F8FE2-9461-4CFE-A336-39272FD5B119}" dt="2021-09-21T10:24:49.288" v="45114" actId="164"/>
          <ac:cxnSpMkLst>
            <pc:docMk/>
            <pc:sldMk cId="1595722005" sldId="573"/>
            <ac:cxnSpMk id="127" creationId="{C93A6A3E-DFC1-4F05-B957-772C2B20A6F8}"/>
          </ac:cxnSpMkLst>
        </pc:cxnChg>
        <pc:cxnChg chg="add mod">
          <ac:chgData name="Minesh Patel" userId="a66d4990ec83ac90" providerId="LiveId" clId="{B97F8FE2-9461-4CFE-A336-39272FD5B119}" dt="2021-09-21T10:24:49.288" v="45114" actId="164"/>
          <ac:cxnSpMkLst>
            <pc:docMk/>
            <pc:sldMk cId="1595722005" sldId="573"/>
            <ac:cxnSpMk id="128" creationId="{08E375BB-B419-4057-89B6-AAF5F8E51DD8}"/>
          </ac:cxnSpMkLst>
        </pc:cxnChg>
      </pc:sldChg>
      <pc:sldChg chg="addSp modSp new mod modNotesTx">
        <pc:chgData name="Minesh Patel" userId="a66d4990ec83ac90" providerId="LiveId" clId="{B97F8FE2-9461-4CFE-A336-39272FD5B119}" dt="2021-09-21T13:55:28.747" v="70946"/>
        <pc:sldMkLst>
          <pc:docMk/>
          <pc:sldMk cId="604267266" sldId="574"/>
        </pc:sldMkLst>
        <pc:spChg chg="mod">
          <ac:chgData name="Minesh Patel" userId="a66d4990ec83ac90" providerId="LiveId" clId="{B97F8FE2-9461-4CFE-A336-39272FD5B119}" dt="2021-09-21T10:13:11.496" v="43448" actId="20577"/>
          <ac:spMkLst>
            <pc:docMk/>
            <pc:sldMk cId="604267266" sldId="574"/>
            <ac:spMk id="2" creationId="{9883B990-8805-4E53-9FB3-B32E171B2B2A}"/>
          </ac:spMkLst>
        </pc:spChg>
        <pc:spChg chg="mod">
          <ac:chgData name="Minesh Patel" userId="a66d4990ec83ac90" providerId="LiveId" clId="{B97F8FE2-9461-4CFE-A336-39272FD5B119}" dt="2021-09-21T10:13:13.098" v="43449" actId="113"/>
          <ac:spMkLst>
            <pc:docMk/>
            <pc:sldMk cId="604267266" sldId="574"/>
            <ac:spMk id="3" creationId="{1A99BFB1-81EC-4CB8-98C5-CCB6787ABB00}"/>
          </ac:spMkLst>
        </pc:spChg>
        <pc:spChg chg="mod">
          <ac:chgData name="Minesh Patel" userId="a66d4990ec83ac90" providerId="LiveId" clId="{B97F8FE2-9461-4CFE-A336-39272FD5B119}" dt="2021-09-21T13:55:28.747" v="70946"/>
          <ac:spMkLst>
            <pc:docMk/>
            <pc:sldMk cId="604267266" sldId="574"/>
            <ac:spMk id="6" creationId="{7D4B2313-916B-4941-9B25-64EBC1DE51E2}"/>
          </ac:spMkLst>
        </pc:spChg>
        <pc:spChg chg="mod">
          <ac:chgData name="Minesh Patel" userId="a66d4990ec83ac90" providerId="LiveId" clId="{B97F8FE2-9461-4CFE-A336-39272FD5B119}" dt="2021-09-21T13:55:28.747" v="70946"/>
          <ac:spMkLst>
            <pc:docMk/>
            <pc:sldMk cId="604267266" sldId="574"/>
            <ac:spMk id="7" creationId="{73EDEB68-5573-48ED-9BB0-0873024B52BA}"/>
          </ac:spMkLst>
        </pc:spChg>
        <pc:spChg chg="mod">
          <ac:chgData name="Minesh Patel" userId="a66d4990ec83ac90" providerId="LiveId" clId="{B97F8FE2-9461-4CFE-A336-39272FD5B119}" dt="2021-09-21T13:55:28.747" v="70946"/>
          <ac:spMkLst>
            <pc:docMk/>
            <pc:sldMk cId="604267266" sldId="574"/>
            <ac:spMk id="8" creationId="{A1BE87DA-8F56-4108-8FC1-50A46DC2B787}"/>
          </ac:spMkLst>
        </pc:spChg>
        <pc:spChg chg="mod">
          <ac:chgData name="Minesh Patel" userId="a66d4990ec83ac90" providerId="LiveId" clId="{B97F8FE2-9461-4CFE-A336-39272FD5B119}" dt="2021-09-21T13:55:28.747" v="70946"/>
          <ac:spMkLst>
            <pc:docMk/>
            <pc:sldMk cId="604267266" sldId="574"/>
            <ac:spMk id="9" creationId="{A2B88261-4640-4810-844C-1A7A7C4CBB6E}"/>
          </ac:spMkLst>
        </pc:spChg>
        <pc:spChg chg="mod">
          <ac:chgData name="Minesh Patel" userId="a66d4990ec83ac90" providerId="LiveId" clId="{B97F8FE2-9461-4CFE-A336-39272FD5B119}" dt="2021-09-21T13:55:28.747" v="70946"/>
          <ac:spMkLst>
            <pc:docMk/>
            <pc:sldMk cId="604267266" sldId="574"/>
            <ac:spMk id="10" creationId="{0AC76FAD-9495-4A38-8927-9EE027B3A59D}"/>
          </ac:spMkLst>
        </pc:spChg>
        <pc:grpChg chg="add mod">
          <ac:chgData name="Minesh Patel" userId="a66d4990ec83ac90" providerId="LiveId" clId="{B97F8FE2-9461-4CFE-A336-39272FD5B119}" dt="2021-09-21T13:55:28.747" v="70946"/>
          <ac:grpSpMkLst>
            <pc:docMk/>
            <pc:sldMk cId="604267266" sldId="574"/>
            <ac:grpSpMk id="5" creationId="{DF025E8A-47DF-4454-B343-B34FA3E5934A}"/>
          </ac:grpSpMkLst>
        </pc:grpChg>
      </pc:sldChg>
      <pc:sldChg chg="addSp delSp modSp add mod delAnim modAnim modNotesTx">
        <pc:chgData name="Minesh Patel" userId="a66d4990ec83ac90" providerId="LiveId" clId="{B97F8FE2-9461-4CFE-A336-39272FD5B119}" dt="2021-09-21T13:55:31.527" v="70948"/>
        <pc:sldMkLst>
          <pc:docMk/>
          <pc:sldMk cId="717992093" sldId="575"/>
        </pc:sldMkLst>
        <pc:spChg chg="mod">
          <ac:chgData name="Minesh Patel" userId="a66d4990ec83ac90" providerId="LiveId" clId="{B97F8FE2-9461-4CFE-A336-39272FD5B119}" dt="2021-09-15T15:39:38.949" v="3189" actId="6549"/>
          <ac:spMkLst>
            <pc:docMk/>
            <pc:sldMk cId="717992093" sldId="575"/>
            <ac:spMk id="2" creationId="{00000000-0000-0000-0000-000000000000}"/>
          </ac:spMkLst>
        </pc:spChg>
        <pc:spChg chg="add del mod">
          <ac:chgData name="Minesh Patel" userId="a66d4990ec83ac90" providerId="LiveId" clId="{B97F8FE2-9461-4CFE-A336-39272FD5B119}" dt="2021-09-16T21:37:17.868" v="10562" actId="478"/>
          <ac:spMkLst>
            <pc:docMk/>
            <pc:sldMk cId="717992093" sldId="575"/>
            <ac:spMk id="3" creationId="{D1C4B689-14A6-4648-81A8-0CF7A9448087}"/>
          </ac:spMkLst>
        </pc:spChg>
        <pc:spChg chg="mod">
          <ac:chgData name="Minesh Patel" userId="a66d4990ec83ac90" providerId="LiveId" clId="{B97F8FE2-9461-4CFE-A336-39272FD5B119}" dt="2021-09-21T10:13:50.875" v="43453" actId="1076"/>
          <ac:spMkLst>
            <pc:docMk/>
            <pc:sldMk cId="717992093" sldId="575"/>
            <ac:spMk id="6" creationId="{6C61E60C-80FA-4E55-8D68-AE71C8A36D6A}"/>
          </ac:spMkLst>
        </pc:spChg>
        <pc:spChg chg="add mod">
          <ac:chgData name="Minesh Patel" userId="a66d4990ec83ac90" providerId="LiveId" clId="{B97F8FE2-9461-4CFE-A336-39272FD5B119}" dt="2021-09-21T10:13:59.965" v="43455" actId="164"/>
          <ac:spMkLst>
            <pc:docMk/>
            <pc:sldMk cId="717992093" sldId="575"/>
            <ac:spMk id="20" creationId="{BBC1EBDE-D503-468D-8791-2F6CDA06CA76}"/>
          </ac:spMkLst>
        </pc:spChg>
        <pc:spChg chg="add mod">
          <ac:chgData name="Minesh Patel" userId="a66d4990ec83ac90" providerId="LiveId" clId="{B97F8FE2-9461-4CFE-A336-39272FD5B119}" dt="2021-09-21T10:13:54.175" v="43454" actId="164"/>
          <ac:spMkLst>
            <pc:docMk/>
            <pc:sldMk cId="717992093" sldId="575"/>
            <ac:spMk id="21" creationId="{F6D97587-8A9E-4622-A8C9-1C6931DF8D20}"/>
          </ac:spMkLst>
        </pc:spChg>
        <pc:spChg chg="add mod">
          <ac:chgData name="Minesh Patel" userId="a66d4990ec83ac90" providerId="LiveId" clId="{B97F8FE2-9461-4CFE-A336-39272FD5B119}" dt="2021-09-21T10:14:18.288" v="43458" actId="164"/>
          <ac:spMkLst>
            <pc:docMk/>
            <pc:sldMk cId="717992093" sldId="575"/>
            <ac:spMk id="22" creationId="{419EDCB5-18F4-46D3-8BC1-E8C240E495B3}"/>
          </ac:spMkLst>
        </pc:spChg>
        <pc:spChg chg="del">
          <ac:chgData name="Minesh Patel" userId="a66d4990ec83ac90" providerId="LiveId" clId="{B97F8FE2-9461-4CFE-A336-39272FD5B119}" dt="2021-09-15T16:17:51.441" v="3476" actId="478"/>
          <ac:spMkLst>
            <pc:docMk/>
            <pc:sldMk cId="717992093" sldId="575"/>
            <ac:spMk id="22" creationId="{F507BC2D-31B6-420A-AEA1-A8364959AD26}"/>
          </ac:spMkLst>
        </pc:spChg>
        <pc:spChg chg="add del mod">
          <ac:chgData name="Minesh Patel" userId="a66d4990ec83ac90" providerId="LiveId" clId="{B97F8FE2-9461-4CFE-A336-39272FD5B119}" dt="2021-09-16T21:37:18.315" v="10565" actId="478"/>
          <ac:spMkLst>
            <pc:docMk/>
            <pc:sldMk cId="717992093" sldId="575"/>
            <ac:spMk id="25" creationId="{5A837B53-6AE0-4AAD-A15B-7C009B47C77E}"/>
          </ac:spMkLst>
        </pc:spChg>
        <pc:spChg chg="del">
          <ac:chgData name="Minesh Patel" userId="a66d4990ec83ac90" providerId="LiveId" clId="{B97F8FE2-9461-4CFE-A336-39272FD5B119}" dt="2021-09-15T16:17:51.441" v="3476" actId="478"/>
          <ac:spMkLst>
            <pc:docMk/>
            <pc:sldMk cId="717992093" sldId="575"/>
            <ac:spMk id="31" creationId="{EFCC86D8-D99D-4884-945F-F8AF2FACD185}"/>
          </ac:spMkLst>
        </pc:spChg>
        <pc:spChg chg="add mod">
          <ac:chgData name="Minesh Patel" userId="a66d4990ec83ac90" providerId="LiveId" clId="{B97F8FE2-9461-4CFE-A336-39272FD5B119}" dt="2021-09-21T10:13:48.090" v="43451" actId="164"/>
          <ac:spMkLst>
            <pc:docMk/>
            <pc:sldMk cId="717992093" sldId="575"/>
            <ac:spMk id="32" creationId="{FB6C8A6C-55BE-4B42-B885-25D37AD0CB63}"/>
          </ac:spMkLst>
        </pc:spChg>
        <pc:spChg chg="add del mod">
          <ac:chgData name="Minesh Patel" userId="a66d4990ec83ac90" providerId="LiveId" clId="{B97F8FE2-9461-4CFE-A336-39272FD5B119}" dt="2021-09-16T21:37:18.001" v="10563" actId="478"/>
          <ac:spMkLst>
            <pc:docMk/>
            <pc:sldMk cId="717992093" sldId="575"/>
            <ac:spMk id="33" creationId="{4EAD1400-DE91-433D-B8C0-3100A8604DC6}"/>
          </ac:spMkLst>
        </pc:spChg>
        <pc:spChg chg="del mod">
          <ac:chgData name="Minesh Patel" userId="a66d4990ec83ac90" providerId="LiveId" clId="{B97F8FE2-9461-4CFE-A336-39272FD5B119}" dt="2021-09-16T21:40:02.174" v="10622" actId="478"/>
          <ac:spMkLst>
            <pc:docMk/>
            <pc:sldMk cId="717992093" sldId="575"/>
            <ac:spMk id="34" creationId="{DD1B8F38-5A45-4ECC-B909-76543952ACEA}"/>
          </ac:spMkLst>
        </pc:spChg>
        <pc:spChg chg="add del mod">
          <ac:chgData name="Minesh Patel" userId="a66d4990ec83ac90" providerId="LiveId" clId="{B97F8FE2-9461-4CFE-A336-39272FD5B119}" dt="2021-09-16T21:37:18.147" v="10564" actId="478"/>
          <ac:spMkLst>
            <pc:docMk/>
            <pc:sldMk cId="717992093" sldId="575"/>
            <ac:spMk id="35" creationId="{31321708-844F-4D60-9AEF-944846808DB4}"/>
          </ac:spMkLst>
        </pc:spChg>
        <pc:spChg chg="add del mod">
          <ac:chgData name="Minesh Patel" userId="a66d4990ec83ac90" providerId="LiveId" clId="{B97F8FE2-9461-4CFE-A336-39272FD5B119}" dt="2021-09-16T21:37:18.001" v="10563" actId="478"/>
          <ac:spMkLst>
            <pc:docMk/>
            <pc:sldMk cId="717992093" sldId="575"/>
            <ac:spMk id="36" creationId="{973AEE46-B52C-4513-9B65-5477CBCAAA2A}"/>
          </ac:spMkLst>
        </pc:spChg>
        <pc:spChg chg="add del mod">
          <ac:chgData name="Minesh Patel" userId="a66d4990ec83ac90" providerId="LiveId" clId="{B97F8FE2-9461-4CFE-A336-39272FD5B119}" dt="2021-09-16T21:37:18.147" v="10564" actId="478"/>
          <ac:spMkLst>
            <pc:docMk/>
            <pc:sldMk cId="717992093" sldId="575"/>
            <ac:spMk id="37" creationId="{5234274A-F8AA-4716-9064-3DD77180734C}"/>
          </ac:spMkLst>
        </pc:spChg>
        <pc:spChg chg="add del mod">
          <ac:chgData name="Minesh Patel" userId="a66d4990ec83ac90" providerId="LiveId" clId="{B97F8FE2-9461-4CFE-A336-39272FD5B119}" dt="2021-09-16T21:37:17.716" v="10561" actId="478"/>
          <ac:spMkLst>
            <pc:docMk/>
            <pc:sldMk cId="717992093" sldId="575"/>
            <ac:spMk id="38" creationId="{00D067CD-ADA2-49C6-994A-EF77357E0D69}"/>
          </ac:spMkLst>
        </pc:spChg>
        <pc:spChg chg="add mod">
          <ac:chgData name="Minesh Patel" userId="a66d4990ec83ac90" providerId="LiveId" clId="{B97F8FE2-9461-4CFE-A336-39272FD5B119}" dt="2021-09-21T10:14:18.288" v="43458" actId="164"/>
          <ac:spMkLst>
            <pc:docMk/>
            <pc:sldMk cId="717992093" sldId="575"/>
            <ac:spMk id="39" creationId="{9DDC976F-72F8-4159-A0AC-B034EF73DE41}"/>
          </ac:spMkLst>
        </pc:spChg>
        <pc:spChg chg="mod">
          <ac:chgData name="Minesh Patel" userId="a66d4990ec83ac90" providerId="LiveId" clId="{B97F8FE2-9461-4CFE-A336-39272FD5B119}" dt="2021-09-16T21:40:23.654" v="10626" actId="1076"/>
          <ac:spMkLst>
            <pc:docMk/>
            <pc:sldMk cId="717992093" sldId="575"/>
            <ac:spMk id="40" creationId="{60A6D8EC-B0D9-491B-868F-750F6ECEA2FB}"/>
          </ac:spMkLst>
        </pc:spChg>
        <pc:spChg chg="del">
          <ac:chgData name="Minesh Patel" userId="a66d4990ec83ac90" providerId="LiveId" clId="{B97F8FE2-9461-4CFE-A336-39272FD5B119}" dt="2021-09-15T16:17:51.441" v="3476" actId="478"/>
          <ac:spMkLst>
            <pc:docMk/>
            <pc:sldMk cId="717992093" sldId="575"/>
            <ac:spMk id="46" creationId="{7D4EB365-6CC2-4354-9147-593978045C59}"/>
          </ac:spMkLst>
        </pc:spChg>
        <pc:spChg chg="del">
          <ac:chgData name="Minesh Patel" userId="a66d4990ec83ac90" providerId="LiveId" clId="{B97F8FE2-9461-4CFE-A336-39272FD5B119}" dt="2021-09-15T16:17:51.441" v="3476" actId="478"/>
          <ac:spMkLst>
            <pc:docMk/>
            <pc:sldMk cId="717992093" sldId="575"/>
            <ac:spMk id="52" creationId="{D02EB311-D178-472B-9C04-E18EF10E32E2}"/>
          </ac:spMkLst>
        </pc:spChg>
        <pc:spChg chg="del">
          <ac:chgData name="Minesh Patel" userId="a66d4990ec83ac90" providerId="LiveId" clId="{B97F8FE2-9461-4CFE-A336-39272FD5B119}" dt="2021-09-15T16:17:51.441" v="3476" actId="478"/>
          <ac:spMkLst>
            <pc:docMk/>
            <pc:sldMk cId="717992093" sldId="575"/>
            <ac:spMk id="54" creationId="{D9E0E08E-9588-4EC2-BBA5-AA95657D4A66}"/>
          </ac:spMkLst>
        </pc:spChg>
        <pc:spChg chg="del">
          <ac:chgData name="Minesh Patel" userId="a66d4990ec83ac90" providerId="LiveId" clId="{B97F8FE2-9461-4CFE-A336-39272FD5B119}" dt="2021-09-15T16:17:51.441" v="3476" actId="478"/>
          <ac:spMkLst>
            <pc:docMk/>
            <pc:sldMk cId="717992093" sldId="575"/>
            <ac:spMk id="56" creationId="{0489B302-2E2A-48C5-870B-1E7F1B2D861E}"/>
          </ac:spMkLst>
        </pc:spChg>
        <pc:spChg chg="del">
          <ac:chgData name="Minesh Patel" userId="a66d4990ec83ac90" providerId="LiveId" clId="{B97F8FE2-9461-4CFE-A336-39272FD5B119}" dt="2021-09-15T16:17:51.441" v="3476" actId="478"/>
          <ac:spMkLst>
            <pc:docMk/>
            <pc:sldMk cId="717992093" sldId="575"/>
            <ac:spMk id="57" creationId="{21AD46EB-04DA-4582-9442-39E8F6587114}"/>
          </ac:spMkLst>
        </pc:spChg>
        <pc:spChg chg="del">
          <ac:chgData name="Minesh Patel" userId="a66d4990ec83ac90" providerId="LiveId" clId="{B97F8FE2-9461-4CFE-A336-39272FD5B119}" dt="2021-09-15T16:17:51.441" v="3476" actId="478"/>
          <ac:spMkLst>
            <pc:docMk/>
            <pc:sldMk cId="717992093" sldId="575"/>
            <ac:spMk id="58" creationId="{2B33837C-95B5-4DD9-BA02-5BB5832807EA}"/>
          </ac:spMkLst>
        </pc:spChg>
        <pc:spChg chg="del mod">
          <ac:chgData name="Minesh Patel" userId="a66d4990ec83ac90" providerId="LiveId" clId="{B97F8FE2-9461-4CFE-A336-39272FD5B119}" dt="2021-09-16T21:40:00.814" v="10621" actId="478"/>
          <ac:spMkLst>
            <pc:docMk/>
            <pc:sldMk cId="717992093" sldId="575"/>
            <ac:spMk id="60" creationId="{26C9FA0F-349E-4E21-8ED5-D6FD2D2FF955}"/>
          </ac:spMkLst>
        </pc:spChg>
        <pc:spChg chg="mod">
          <ac:chgData name="Minesh Patel" userId="a66d4990ec83ac90" providerId="LiveId" clId="{B97F8FE2-9461-4CFE-A336-39272FD5B119}" dt="2021-09-16T21:40:07.029" v="10623" actId="1076"/>
          <ac:spMkLst>
            <pc:docMk/>
            <pc:sldMk cId="717992093" sldId="575"/>
            <ac:spMk id="61" creationId="{718C823E-8666-4201-9B19-1C25178FCEEC}"/>
          </ac:spMkLst>
        </pc:spChg>
        <pc:spChg chg="del">
          <ac:chgData name="Minesh Patel" userId="a66d4990ec83ac90" providerId="LiveId" clId="{B97F8FE2-9461-4CFE-A336-39272FD5B119}" dt="2021-09-15T16:17:51.441" v="3476" actId="478"/>
          <ac:spMkLst>
            <pc:docMk/>
            <pc:sldMk cId="717992093" sldId="575"/>
            <ac:spMk id="76" creationId="{B1B0C3C1-237B-40A0-8D91-E5701699F86B}"/>
          </ac:spMkLst>
        </pc:spChg>
        <pc:spChg chg="del">
          <ac:chgData name="Minesh Patel" userId="a66d4990ec83ac90" providerId="LiveId" clId="{B97F8FE2-9461-4CFE-A336-39272FD5B119}" dt="2021-09-15T16:17:51.441" v="3476" actId="478"/>
          <ac:spMkLst>
            <pc:docMk/>
            <pc:sldMk cId="717992093" sldId="575"/>
            <ac:spMk id="77" creationId="{A32808F6-31B8-4D7C-8ED6-BF159AF54DD7}"/>
          </ac:spMkLst>
        </pc:spChg>
        <pc:spChg chg="del">
          <ac:chgData name="Minesh Patel" userId="a66d4990ec83ac90" providerId="LiveId" clId="{B97F8FE2-9461-4CFE-A336-39272FD5B119}" dt="2021-09-15T16:17:51.441" v="3476" actId="478"/>
          <ac:spMkLst>
            <pc:docMk/>
            <pc:sldMk cId="717992093" sldId="575"/>
            <ac:spMk id="78" creationId="{3040BFEC-00E3-4351-8220-C0A35D56722F}"/>
          </ac:spMkLst>
        </pc:spChg>
        <pc:spChg chg="add mod">
          <ac:chgData name="Minesh Patel" userId="a66d4990ec83ac90" providerId="LiveId" clId="{B97F8FE2-9461-4CFE-A336-39272FD5B119}" dt="2021-09-21T10:13:48.090" v="43451" actId="164"/>
          <ac:spMkLst>
            <pc:docMk/>
            <pc:sldMk cId="717992093" sldId="575"/>
            <ac:spMk id="79" creationId="{60D452F2-BEC2-4BC3-A915-EFF411AB3DCA}"/>
          </ac:spMkLst>
        </pc:spChg>
        <pc:spChg chg="add mod">
          <ac:chgData name="Minesh Patel" userId="a66d4990ec83ac90" providerId="LiveId" clId="{B97F8FE2-9461-4CFE-A336-39272FD5B119}" dt="2021-09-21T10:13:48.090" v="43451" actId="164"/>
          <ac:spMkLst>
            <pc:docMk/>
            <pc:sldMk cId="717992093" sldId="575"/>
            <ac:spMk id="80" creationId="{DFF7E8F0-5FC6-4ACC-8C4F-F4F9319C580A}"/>
          </ac:spMkLst>
        </pc:spChg>
        <pc:spChg chg="del">
          <ac:chgData name="Minesh Patel" userId="a66d4990ec83ac90" providerId="LiveId" clId="{B97F8FE2-9461-4CFE-A336-39272FD5B119}" dt="2021-09-15T16:17:51.441" v="3476" actId="478"/>
          <ac:spMkLst>
            <pc:docMk/>
            <pc:sldMk cId="717992093" sldId="575"/>
            <ac:spMk id="81" creationId="{51BFA264-B7B8-4432-B71E-01535B641AB2}"/>
          </ac:spMkLst>
        </pc:spChg>
        <pc:spChg chg="add mod">
          <ac:chgData name="Minesh Patel" userId="a66d4990ec83ac90" providerId="LiveId" clId="{B97F8FE2-9461-4CFE-A336-39272FD5B119}" dt="2021-09-21T10:13:59.965" v="43455" actId="164"/>
          <ac:spMkLst>
            <pc:docMk/>
            <pc:sldMk cId="717992093" sldId="575"/>
            <ac:spMk id="81" creationId="{E32EFC82-681A-4895-AEC8-15B12F8E792C}"/>
          </ac:spMkLst>
        </pc:spChg>
        <pc:spChg chg="add del mod">
          <ac:chgData name="Minesh Patel" userId="a66d4990ec83ac90" providerId="LiveId" clId="{B97F8FE2-9461-4CFE-A336-39272FD5B119}" dt="2021-09-16T21:41:51.406" v="10728" actId="478"/>
          <ac:spMkLst>
            <pc:docMk/>
            <pc:sldMk cId="717992093" sldId="575"/>
            <ac:spMk id="82" creationId="{ACFC8B60-523E-4F4B-A283-E44582D3F0F8}"/>
          </ac:spMkLst>
        </pc:spChg>
        <pc:spChg chg="add mod">
          <ac:chgData name="Minesh Patel" userId="a66d4990ec83ac90" providerId="LiveId" clId="{B97F8FE2-9461-4CFE-A336-39272FD5B119}" dt="2021-09-21T10:13:54.175" v="43454" actId="164"/>
          <ac:spMkLst>
            <pc:docMk/>
            <pc:sldMk cId="717992093" sldId="575"/>
            <ac:spMk id="84" creationId="{55F683C7-B7B5-4CA2-A3D4-0DA8555EB918}"/>
          </ac:spMkLst>
        </pc:spChg>
        <pc:spChg chg="add mod">
          <ac:chgData name="Minesh Patel" userId="a66d4990ec83ac90" providerId="LiveId" clId="{B97F8FE2-9461-4CFE-A336-39272FD5B119}" dt="2021-09-21T10:13:54.175" v="43454" actId="164"/>
          <ac:spMkLst>
            <pc:docMk/>
            <pc:sldMk cId="717992093" sldId="575"/>
            <ac:spMk id="85" creationId="{81516CD8-8018-4987-8CEE-44800CF906F0}"/>
          </ac:spMkLst>
        </pc:spChg>
        <pc:spChg chg="mod">
          <ac:chgData name="Minesh Patel" userId="a66d4990ec83ac90" providerId="LiveId" clId="{B97F8FE2-9461-4CFE-A336-39272FD5B119}" dt="2021-09-21T13:55:31.527" v="70948"/>
          <ac:spMkLst>
            <pc:docMk/>
            <pc:sldMk cId="717992093" sldId="575"/>
            <ac:spMk id="86" creationId="{8D53BA50-B34B-4287-96EF-1C84D93A30E9}"/>
          </ac:spMkLst>
        </pc:spChg>
        <pc:spChg chg="mod">
          <ac:chgData name="Minesh Patel" userId="a66d4990ec83ac90" providerId="LiveId" clId="{B97F8FE2-9461-4CFE-A336-39272FD5B119}" dt="2021-09-21T13:55:31.527" v="70948"/>
          <ac:spMkLst>
            <pc:docMk/>
            <pc:sldMk cId="717992093" sldId="575"/>
            <ac:spMk id="87" creationId="{865C064B-6554-4BE0-A7F6-F0CD639D4477}"/>
          </ac:spMkLst>
        </pc:spChg>
        <pc:spChg chg="mod">
          <ac:chgData name="Minesh Patel" userId="a66d4990ec83ac90" providerId="LiveId" clId="{B97F8FE2-9461-4CFE-A336-39272FD5B119}" dt="2021-09-21T13:55:31.527" v="70948"/>
          <ac:spMkLst>
            <pc:docMk/>
            <pc:sldMk cId="717992093" sldId="575"/>
            <ac:spMk id="88" creationId="{82C80C31-08E5-47A0-BAE7-EFC496110C8A}"/>
          </ac:spMkLst>
        </pc:spChg>
        <pc:spChg chg="mod">
          <ac:chgData name="Minesh Patel" userId="a66d4990ec83ac90" providerId="LiveId" clId="{B97F8FE2-9461-4CFE-A336-39272FD5B119}" dt="2021-09-21T13:55:31.527" v="70948"/>
          <ac:spMkLst>
            <pc:docMk/>
            <pc:sldMk cId="717992093" sldId="575"/>
            <ac:spMk id="89" creationId="{E27E3547-EFFF-41CF-8040-95EEA82CCDE1}"/>
          </ac:spMkLst>
        </pc:spChg>
        <pc:spChg chg="mod">
          <ac:chgData name="Minesh Patel" userId="a66d4990ec83ac90" providerId="LiveId" clId="{B97F8FE2-9461-4CFE-A336-39272FD5B119}" dt="2021-09-21T13:55:31.527" v="70948"/>
          <ac:spMkLst>
            <pc:docMk/>
            <pc:sldMk cId="717992093" sldId="575"/>
            <ac:spMk id="90" creationId="{A67E5E14-A54C-4B9C-AC86-3174C6182619}"/>
          </ac:spMkLst>
        </pc:spChg>
        <pc:grpChg chg="add mod">
          <ac:chgData name="Minesh Patel" userId="a66d4990ec83ac90" providerId="LiveId" clId="{B97F8FE2-9461-4CFE-A336-39272FD5B119}" dt="2021-09-21T10:13:48.090" v="43451" actId="164"/>
          <ac:grpSpMkLst>
            <pc:docMk/>
            <pc:sldMk cId="717992093" sldId="575"/>
            <ac:grpSpMk id="3" creationId="{EEFDBD40-94CB-41AC-9E24-FC0EE50826D6}"/>
          </ac:grpSpMkLst>
        </pc:grpChg>
        <pc:grpChg chg="add mod">
          <ac:chgData name="Minesh Patel" userId="a66d4990ec83ac90" providerId="LiveId" clId="{B97F8FE2-9461-4CFE-A336-39272FD5B119}" dt="2021-09-21T10:13:54.175" v="43454" actId="164"/>
          <ac:grpSpMkLst>
            <pc:docMk/>
            <pc:sldMk cId="717992093" sldId="575"/>
            <ac:grpSpMk id="5" creationId="{5EA245CB-6A33-45FB-8AA8-9C777B78FB67}"/>
          </ac:grpSpMkLst>
        </pc:grpChg>
        <pc:grpChg chg="add mod">
          <ac:chgData name="Minesh Patel" userId="a66d4990ec83ac90" providerId="LiveId" clId="{B97F8FE2-9461-4CFE-A336-39272FD5B119}" dt="2021-09-21T10:13:59.965" v="43455" actId="164"/>
          <ac:grpSpMkLst>
            <pc:docMk/>
            <pc:sldMk cId="717992093" sldId="575"/>
            <ac:grpSpMk id="7" creationId="{999926A1-6B00-493A-91EA-99B4CC59F96A}"/>
          </ac:grpSpMkLst>
        </pc:grpChg>
        <pc:grpChg chg="add mod">
          <ac:chgData name="Minesh Patel" userId="a66d4990ec83ac90" providerId="LiveId" clId="{B97F8FE2-9461-4CFE-A336-39272FD5B119}" dt="2021-09-21T10:14:18.288" v="43458" actId="164"/>
          <ac:grpSpMkLst>
            <pc:docMk/>
            <pc:sldMk cId="717992093" sldId="575"/>
            <ac:grpSpMk id="8" creationId="{BE955D3C-2915-4E9D-82A5-90C83EA347AC}"/>
          </ac:grpSpMkLst>
        </pc:grpChg>
        <pc:grpChg chg="add mod">
          <ac:chgData name="Minesh Patel" userId="a66d4990ec83ac90" providerId="LiveId" clId="{B97F8FE2-9461-4CFE-A336-39272FD5B119}" dt="2021-09-21T10:13:59.965" v="43455" actId="164"/>
          <ac:grpSpMkLst>
            <pc:docMk/>
            <pc:sldMk cId="717992093" sldId="575"/>
            <ac:grpSpMk id="23" creationId="{9EBA0D18-AE69-4337-A737-D1FA78EC7EF8}"/>
          </ac:grpSpMkLst>
        </pc:grpChg>
        <pc:grpChg chg="del">
          <ac:chgData name="Minesh Patel" userId="a66d4990ec83ac90" providerId="LiveId" clId="{B97F8FE2-9461-4CFE-A336-39272FD5B119}" dt="2021-09-21T13:55:31.193" v="70947" actId="478"/>
          <ac:grpSpMkLst>
            <pc:docMk/>
            <pc:sldMk cId="717992093" sldId="575"/>
            <ac:grpSpMk id="24" creationId="{389D32EF-AEFD-493E-B19E-CFDED603C111}"/>
          </ac:grpSpMkLst>
        </pc:grpChg>
        <pc:grpChg chg="mod">
          <ac:chgData name="Minesh Patel" userId="a66d4990ec83ac90" providerId="LiveId" clId="{B97F8FE2-9461-4CFE-A336-39272FD5B119}" dt="2021-09-16T21:39:31.601" v="10615"/>
          <ac:grpSpMkLst>
            <pc:docMk/>
            <pc:sldMk cId="717992093" sldId="575"/>
            <ac:grpSpMk id="31" creationId="{5CBDE2DD-8893-4E51-8096-2C52759EA912}"/>
          </ac:grpSpMkLst>
        </pc:grpChg>
        <pc:grpChg chg="add mod">
          <ac:chgData name="Minesh Patel" userId="a66d4990ec83ac90" providerId="LiveId" clId="{B97F8FE2-9461-4CFE-A336-39272FD5B119}" dt="2021-09-21T10:13:48.090" v="43451" actId="164"/>
          <ac:grpSpMkLst>
            <pc:docMk/>
            <pc:sldMk cId="717992093" sldId="575"/>
            <ac:grpSpMk id="58" creationId="{06CC6D07-666A-40B1-97D0-D184A278C727}"/>
          </ac:grpSpMkLst>
        </pc:grpChg>
        <pc:grpChg chg="mod">
          <ac:chgData name="Minesh Patel" userId="a66d4990ec83ac90" providerId="LiveId" clId="{B97F8FE2-9461-4CFE-A336-39272FD5B119}" dt="2021-09-16T21:39:59.092" v="10620" actId="571"/>
          <ac:grpSpMkLst>
            <pc:docMk/>
            <pc:sldMk cId="717992093" sldId="575"/>
            <ac:grpSpMk id="59" creationId="{37650B93-3CE0-4ECC-B5CA-6E14314058F4}"/>
          </ac:grpSpMkLst>
        </pc:grpChg>
        <pc:grpChg chg="add mod">
          <ac:chgData name="Minesh Patel" userId="a66d4990ec83ac90" providerId="LiveId" clId="{B97F8FE2-9461-4CFE-A336-39272FD5B119}" dt="2021-09-21T13:55:31.527" v="70948"/>
          <ac:grpSpMkLst>
            <pc:docMk/>
            <pc:sldMk cId="717992093" sldId="575"/>
            <ac:grpSpMk id="82" creationId="{993C77D8-D887-4861-8FD2-3B4697E7B210}"/>
          </ac:grpSpMkLst>
        </pc:grpChg>
        <pc:graphicFrameChg chg="add mod">
          <ac:chgData name="Minesh Patel" userId="a66d4990ec83ac90" providerId="LiveId" clId="{B97F8FE2-9461-4CFE-A336-39272FD5B119}" dt="2021-09-21T10:13:54.175" v="43454" actId="164"/>
          <ac:graphicFrameMkLst>
            <pc:docMk/>
            <pc:sldMk cId="717992093" sldId="575"/>
            <ac:graphicFrameMk id="83" creationId="{28AE0674-9E8E-4B73-8643-9C5E883E9F89}"/>
          </ac:graphicFrameMkLst>
        </pc:graphicFrameChg>
        <pc:picChg chg="del">
          <ac:chgData name="Minesh Patel" userId="a66d4990ec83ac90" providerId="LiveId" clId="{B97F8FE2-9461-4CFE-A336-39272FD5B119}" dt="2021-09-15T16:17:51.441" v="3476" actId="478"/>
          <ac:picMkLst>
            <pc:docMk/>
            <pc:sldMk cId="717992093" sldId="575"/>
            <ac:picMk id="34" creationId="{694B9607-188E-480B-B271-76290C63B1BB}"/>
          </ac:picMkLst>
        </pc:picChg>
        <pc:cxnChg chg="mod">
          <ac:chgData name="Minesh Patel" userId="a66d4990ec83ac90" providerId="LiveId" clId="{B97F8FE2-9461-4CFE-A336-39272FD5B119}" dt="2021-09-16T21:39:31.601" v="10615"/>
          <ac:cxnSpMkLst>
            <pc:docMk/>
            <pc:sldMk cId="717992093" sldId="575"/>
            <ac:cxnSpMk id="41" creationId="{43003B3F-915B-4407-991C-38A11A5A3CFA}"/>
          </ac:cxnSpMkLst>
        </pc:cxnChg>
        <pc:cxnChg chg="mod">
          <ac:chgData name="Minesh Patel" userId="a66d4990ec83ac90" providerId="LiveId" clId="{B97F8FE2-9461-4CFE-A336-39272FD5B119}" dt="2021-09-16T21:43:00.932" v="10757" actId="208"/>
          <ac:cxnSpMkLst>
            <pc:docMk/>
            <pc:sldMk cId="717992093" sldId="575"/>
            <ac:cxnSpMk id="42" creationId="{34A5BAD3-7C47-4443-9CD6-9D68A9C942E9}"/>
          </ac:cxnSpMkLst>
        </pc:cxnChg>
        <pc:cxnChg chg="mod">
          <ac:chgData name="Minesh Patel" userId="a66d4990ec83ac90" providerId="LiveId" clId="{B97F8FE2-9461-4CFE-A336-39272FD5B119}" dt="2021-09-16T21:39:31.601" v="10615"/>
          <ac:cxnSpMkLst>
            <pc:docMk/>
            <pc:sldMk cId="717992093" sldId="575"/>
            <ac:cxnSpMk id="43" creationId="{357EC8D2-6441-404D-BDE2-47C9AAE6E2B6}"/>
          </ac:cxnSpMkLst>
        </pc:cxnChg>
        <pc:cxnChg chg="mod">
          <ac:chgData name="Minesh Patel" userId="a66d4990ec83ac90" providerId="LiveId" clId="{B97F8FE2-9461-4CFE-A336-39272FD5B119}" dt="2021-09-16T21:39:31.601" v="10615"/>
          <ac:cxnSpMkLst>
            <pc:docMk/>
            <pc:sldMk cId="717992093" sldId="575"/>
            <ac:cxnSpMk id="44" creationId="{308069FA-3057-41EA-913D-F0ED888ECBCA}"/>
          </ac:cxnSpMkLst>
        </pc:cxnChg>
        <pc:cxnChg chg="mod">
          <ac:chgData name="Minesh Patel" userId="a66d4990ec83ac90" providerId="LiveId" clId="{B97F8FE2-9461-4CFE-A336-39272FD5B119}" dt="2021-09-16T21:39:31.601" v="10615"/>
          <ac:cxnSpMkLst>
            <pc:docMk/>
            <pc:sldMk cId="717992093" sldId="575"/>
            <ac:cxnSpMk id="45" creationId="{790B24AC-028A-4CB1-B39C-BFFDB8BF02B7}"/>
          </ac:cxnSpMkLst>
        </pc:cxnChg>
        <pc:cxnChg chg="mod">
          <ac:chgData name="Minesh Patel" userId="a66d4990ec83ac90" providerId="LiveId" clId="{B97F8FE2-9461-4CFE-A336-39272FD5B119}" dt="2021-09-16T21:39:31.601" v="10615"/>
          <ac:cxnSpMkLst>
            <pc:docMk/>
            <pc:sldMk cId="717992093" sldId="575"/>
            <ac:cxnSpMk id="46" creationId="{9F0404C8-4EF1-4109-B0E9-1B2A441D9582}"/>
          </ac:cxnSpMkLst>
        </pc:cxnChg>
        <pc:cxnChg chg="mod">
          <ac:chgData name="Minesh Patel" userId="a66d4990ec83ac90" providerId="LiveId" clId="{B97F8FE2-9461-4CFE-A336-39272FD5B119}" dt="2021-09-16T21:39:31.601" v="10615"/>
          <ac:cxnSpMkLst>
            <pc:docMk/>
            <pc:sldMk cId="717992093" sldId="575"/>
            <ac:cxnSpMk id="47" creationId="{1869EACC-3222-4CC5-84FE-8F91AC55E141}"/>
          </ac:cxnSpMkLst>
        </pc:cxnChg>
        <pc:cxnChg chg="mod">
          <ac:chgData name="Minesh Patel" userId="a66d4990ec83ac90" providerId="LiveId" clId="{B97F8FE2-9461-4CFE-A336-39272FD5B119}" dt="2021-09-16T21:43:00.932" v="10757" actId="208"/>
          <ac:cxnSpMkLst>
            <pc:docMk/>
            <pc:sldMk cId="717992093" sldId="575"/>
            <ac:cxnSpMk id="48" creationId="{1FE37DEA-E899-4C3A-9F95-0D6476F1F82C}"/>
          </ac:cxnSpMkLst>
        </pc:cxnChg>
        <pc:cxnChg chg="mod">
          <ac:chgData name="Minesh Patel" userId="a66d4990ec83ac90" providerId="LiveId" clId="{B97F8FE2-9461-4CFE-A336-39272FD5B119}" dt="2021-09-16T21:43:00.932" v="10757" actId="208"/>
          <ac:cxnSpMkLst>
            <pc:docMk/>
            <pc:sldMk cId="717992093" sldId="575"/>
            <ac:cxnSpMk id="49" creationId="{002F0BEC-37FA-4B1E-98F0-0E8A7B92345E}"/>
          </ac:cxnSpMkLst>
        </pc:cxnChg>
        <pc:cxnChg chg="mod">
          <ac:chgData name="Minesh Patel" userId="a66d4990ec83ac90" providerId="LiveId" clId="{B97F8FE2-9461-4CFE-A336-39272FD5B119}" dt="2021-09-16T21:39:31.601" v="10615"/>
          <ac:cxnSpMkLst>
            <pc:docMk/>
            <pc:sldMk cId="717992093" sldId="575"/>
            <ac:cxnSpMk id="50" creationId="{364C3324-130B-424C-8D86-C7FBD87DD2F4}"/>
          </ac:cxnSpMkLst>
        </pc:cxnChg>
        <pc:cxnChg chg="mod">
          <ac:chgData name="Minesh Patel" userId="a66d4990ec83ac90" providerId="LiveId" clId="{B97F8FE2-9461-4CFE-A336-39272FD5B119}" dt="2021-09-16T21:39:31.601" v="10615"/>
          <ac:cxnSpMkLst>
            <pc:docMk/>
            <pc:sldMk cId="717992093" sldId="575"/>
            <ac:cxnSpMk id="51" creationId="{8D714C8D-68DF-4875-A512-016E7A76F9E0}"/>
          </ac:cxnSpMkLst>
        </pc:cxnChg>
        <pc:cxnChg chg="mod">
          <ac:chgData name="Minesh Patel" userId="a66d4990ec83ac90" providerId="LiveId" clId="{B97F8FE2-9461-4CFE-A336-39272FD5B119}" dt="2021-09-16T21:43:00.932" v="10757" actId="208"/>
          <ac:cxnSpMkLst>
            <pc:docMk/>
            <pc:sldMk cId="717992093" sldId="575"/>
            <ac:cxnSpMk id="52" creationId="{E10AFC48-D003-430C-A640-DEA906761803}"/>
          </ac:cxnSpMkLst>
        </pc:cxnChg>
        <pc:cxnChg chg="mod">
          <ac:chgData name="Minesh Patel" userId="a66d4990ec83ac90" providerId="LiveId" clId="{B97F8FE2-9461-4CFE-A336-39272FD5B119}" dt="2021-09-16T21:39:31.601" v="10615"/>
          <ac:cxnSpMkLst>
            <pc:docMk/>
            <pc:sldMk cId="717992093" sldId="575"/>
            <ac:cxnSpMk id="53" creationId="{A7C37D77-7DF7-4F48-A4B5-897206B4DE44}"/>
          </ac:cxnSpMkLst>
        </pc:cxnChg>
        <pc:cxnChg chg="mod">
          <ac:chgData name="Minesh Patel" userId="a66d4990ec83ac90" providerId="LiveId" clId="{B97F8FE2-9461-4CFE-A336-39272FD5B119}" dt="2021-09-16T21:43:00.932" v="10757" actId="208"/>
          <ac:cxnSpMkLst>
            <pc:docMk/>
            <pc:sldMk cId="717992093" sldId="575"/>
            <ac:cxnSpMk id="54" creationId="{C77B5F3D-3991-43A9-AE7E-5D65655D8482}"/>
          </ac:cxnSpMkLst>
        </pc:cxnChg>
        <pc:cxnChg chg="mod">
          <ac:chgData name="Minesh Patel" userId="a66d4990ec83ac90" providerId="LiveId" clId="{B97F8FE2-9461-4CFE-A336-39272FD5B119}" dt="2021-09-16T21:40:12.821" v="10624" actId="208"/>
          <ac:cxnSpMkLst>
            <pc:docMk/>
            <pc:sldMk cId="717992093" sldId="575"/>
            <ac:cxnSpMk id="55" creationId="{81A2A9C8-F117-4653-8C18-0997F71F5C18}"/>
          </ac:cxnSpMkLst>
        </pc:cxnChg>
        <pc:cxnChg chg="mod">
          <ac:chgData name="Minesh Patel" userId="a66d4990ec83ac90" providerId="LiveId" clId="{B97F8FE2-9461-4CFE-A336-39272FD5B119}" dt="2021-09-16T21:40:12.821" v="10624" actId="208"/>
          <ac:cxnSpMkLst>
            <pc:docMk/>
            <pc:sldMk cId="717992093" sldId="575"/>
            <ac:cxnSpMk id="56" creationId="{7BD5EA78-CB3B-4981-91E9-9610F30FD367}"/>
          </ac:cxnSpMkLst>
        </pc:cxnChg>
        <pc:cxnChg chg="mod">
          <ac:chgData name="Minesh Patel" userId="a66d4990ec83ac90" providerId="LiveId" clId="{B97F8FE2-9461-4CFE-A336-39272FD5B119}" dt="2021-09-16T21:40:12.821" v="10624" actId="208"/>
          <ac:cxnSpMkLst>
            <pc:docMk/>
            <pc:sldMk cId="717992093" sldId="575"/>
            <ac:cxnSpMk id="57" creationId="{828EAD41-1E0A-4693-9948-AE86416A5144}"/>
          </ac:cxnSpMkLst>
        </pc:cxnChg>
        <pc:cxnChg chg="mod">
          <ac:chgData name="Minesh Patel" userId="a66d4990ec83ac90" providerId="LiveId" clId="{B97F8FE2-9461-4CFE-A336-39272FD5B119}" dt="2021-09-16T21:39:59.092" v="10620" actId="571"/>
          <ac:cxnSpMkLst>
            <pc:docMk/>
            <pc:sldMk cId="717992093" sldId="575"/>
            <ac:cxnSpMk id="62" creationId="{68FEA48D-02B4-4A69-AEA3-EDCF249E2F69}"/>
          </ac:cxnSpMkLst>
        </pc:cxnChg>
        <pc:cxnChg chg="mod">
          <ac:chgData name="Minesh Patel" userId="a66d4990ec83ac90" providerId="LiveId" clId="{B97F8FE2-9461-4CFE-A336-39272FD5B119}" dt="2021-09-16T21:39:59.092" v="10620" actId="571"/>
          <ac:cxnSpMkLst>
            <pc:docMk/>
            <pc:sldMk cId="717992093" sldId="575"/>
            <ac:cxnSpMk id="63" creationId="{1EC745ED-F6EF-4219-8B22-13B969425E85}"/>
          </ac:cxnSpMkLst>
        </pc:cxnChg>
        <pc:cxnChg chg="mod">
          <ac:chgData name="Minesh Patel" userId="a66d4990ec83ac90" providerId="LiveId" clId="{B97F8FE2-9461-4CFE-A336-39272FD5B119}" dt="2021-09-16T21:39:59.092" v="10620" actId="571"/>
          <ac:cxnSpMkLst>
            <pc:docMk/>
            <pc:sldMk cId="717992093" sldId="575"/>
            <ac:cxnSpMk id="64" creationId="{907EB2E1-02F6-4AC6-9007-020C03668FAA}"/>
          </ac:cxnSpMkLst>
        </pc:cxnChg>
        <pc:cxnChg chg="mod">
          <ac:chgData name="Minesh Patel" userId="a66d4990ec83ac90" providerId="LiveId" clId="{B97F8FE2-9461-4CFE-A336-39272FD5B119}" dt="2021-09-16T21:39:59.092" v="10620" actId="571"/>
          <ac:cxnSpMkLst>
            <pc:docMk/>
            <pc:sldMk cId="717992093" sldId="575"/>
            <ac:cxnSpMk id="65" creationId="{A857F76E-6585-4352-8C7B-B7DF4C395331}"/>
          </ac:cxnSpMkLst>
        </pc:cxnChg>
        <pc:cxnChg chg="mod">
          <ac:chgData name="Minesh Patel" userId="a66d4990ec83ac90" providerId="LiveId" clId="{B97F8FE2-9461-4CFE-A336-39272FD5B119}" dt="2021-09-16T21:39:59.092" v="10620" actId="571"/>
          <ac:cxnSpMkLst>
            <pc:docMk/>
            <pc:sldMk cId="717992093" sldId="575"/>
            <ac:cxnSpMk id="66" creationId="{CB9BEE85-8213-4410-A42E-4074D205E5A6}"/>
          </ac:cxnSpMkLst>
        </pc:cxnChg>
        <pc:cxnChg chg="mod">
          <ac:chgData name="Minesh Patel" userId="a66d4990ec83ac90" providerId="LiveId" clId="{B97F8FE2-9461-4CFE-A336-39272FD5B119}" dt="2021-09-16T21:39:59.092" v="10620" actId="571"/>
          <ac:cxnSpMkLst>
            <pc:docMk/>
            <pc:sldMk cId="717992093" sldId="575"/>
            <ac:cxnSpMk id="67" creationId="{6B731900-BAC4-4E4B-955C-4E976D541D52}"/>
          </ac:cxnSpMkLst>
        </pc:cxnChg>
        <pc:cxnChg chg="mod">
          <ac:chgData name="Minesh Patel" userId="a66d4990ec83ac90" providerId="LiveId" clId="{B97F8FE2-9461-4CFE-A336-39272FD5B119}" dt="2021-09-16T21:39:59.092" v="10620" actId="571"/>
          <ac:cxnSpMkLst>
            <pc:docMk/>
            <pc:sldMk cId="717992093" sldId="575"/>
            <ac:cxnSpMk id="68" creationId="{4D405A1A-C7C9-4652-9B10-E358EE520ADA}"/>
          </ac:cxnSpMkLst>
        </pc:cxnChg>
        <pc:cxnChg chg="mod">
          <ac:chgData name="Minesh Patel" userId="a66d4990ec83ac90" providerId="LiveId" clId="{B97F8FE2-9461-4CFE-A336-39272FD5B119}" dt="2021-09-16T21:39:59.092" v="10620" actId="571"/>
          <ac:cxnSpMkLst>
            <pc:docMk/>
            <pc:sldMk cId="717992093" sldId="575"/>
            <ac:cxnSpMk id="69" creationId="{C39014E1-F343-4112-8918-E3A14FB2CA38}"/>
          </ac:cxnSpMkLst>
        </pc:cxnChg>
        <pc:cxnChg chg="mod">
          <ac:chgData name="Minesh Patel" userId="a66d4990ec83ac90" providerId="LiveId" clId="{B97F8FE2-9461-4CFE-A336-39272FD5B119}" dt="2021-09-16T21:39:59.092" v="10620" actId="571"/>
          <ac:cxnSpMkLst>
            <pc:docMk/>
            <pc:sldMk cId="717992093" sldId="575"/>
            <ac:cxnSpMk id="70" creationId="{D583F2B1-F1F4-4DCD-8B17-DEF407FA60F9}"/>
          </ac:cxnSpMkLst>
        </pc:cxnChg>
        <pc:cxnChg chg="mod">
          <ac:chgData name="Minesh Patel" userId="a66d4990ec83ac90" providerId="LiveId" clId="{B97F8FE2-9461-4CFE-A336-39272FD5B119}" dt="2021-09-16T21:39:59.092" v="10620" actId="571"/>
          <ac:cxnSpMkLst>
            <pc:docMk/>
            <pc:sldMk cId="717992093" sldId="575"/>
            <ac:cxnSpMk id="71" creationId="{46F2E242-C75E-438A-B238-595E150CDEC3}"/>
          </ac:cxnSpMkLst>
        </pc:cxnChg>
        <pc:cxnChg chg="mod">
          <ac:chgData name="Minesh Patel" userId="a66d4990ec83ac90" providerId="LiveId" clId="{B97F8FE2-9461-4CFE-A336-39272FD5B119}" dt="2021-09-16T21:39:59.092" v="10620" actId="571"/>
          <ac:cxnSpMkLst>
            <pc:docMk/>
            <pc:sldMk cId="717992093" sldId="575"/>
            <ac:cxnSpMk id="72" creationId="{C8D48A5A-D160-4EAD-84D1-F58D0DD5A03D}"/>
          </ac:cxnSpMkLst>
        </pc:cxnChg>
        <pc:cxnChg chg="mod">
          <ac:chgData name="Minesh Patel" userId="a66d4990ec83ac90" providerId="LiveId" clId="{B97F8FE2-9461-4CFE-A336-39272FD5B119}" dt="2021-09-16T21:39:59.092" v="10620" actId="571"/>
          <ac:cxnSpMkLst>
            <pc:docMk/>
            <pc:sldMk cId="717992093" sldId="575"/>
            <ac:cxnSpMk id="73" creationId="{376C7FD3-FFBC-4D7F-BED5-2FEA8D2F9D28}"/>
          </ac:cxnSpMkLst>
        </pc:cxnChg>
        <pc:cxnChg chg="mod">
          <ac:chgData name="Minesh Patel" userId="a66d4990ec83ac90" providerId="LiveId" clId="{B97F8FE2-9461-4CFE-A336-39272FD5B119}" dt="2021-09-16T21:39:59.092" v="10620" actId="571"/>
          <ac:cxnSpMkLst>
            <pc:docMk/>
            <pc:sldMk cId="717992093" sldId="575"/>
            <ac:cxnSpMk id="74" creationId="{52AC96F1-4AA6-42B0-9335-BC06B9431391}"/>
          </ac:cxnSpMkLst>
        </pc:cxnChg>
        <pc:cxnChg chg="mod">
          <ac:chgData name="Minesh Patel" userId="a66d4990ec83ac90" providerId="LiveId" clId="{B97F8FE2-9461-4CFE-A336-39272FD5B119}" dt="2021-09-16T21:42:21.949" v="10754" actId="208"/>
          <ac:cxnSpMkLst>
            <pc:docMk/>
            <pc:sldMk cId="717992093" sldId="575"/>
            <ac:cxnSpMk id="75" creationId="{547E1E86-06A7-4348-8524-FC9C85E2B1F2}"/>
          </ac:cxnSpMkLst>
        </pc:cxnChg>
        <pc:cxnChg chg="mod">
          <ac:chgData name="Minesh Patel" userId="a66d4990ec83ac90" providerId="LiveId" clId="{B97F8FE2-9461-4CFE-A336-39272FD5B119}" dt="2021-09-16T21:42:21.949" v="10754" actId="208"/>
          <ac:cxnSpMkLst>
            <pc:docMk/>
            <pc:sldMk cId="717992093" sldId="575"/>
            <ac:cxnSpMk id="76" creationId="{11F6C7BB-6F13-4F52-B3D0-A23B14FEC77A}"/>
          </ac:cxnSpMkLst>
        </pc:cxnChg>
        <pc:cxnChg chg="mod">
          <ac:chgData name="Minesh Patel" userId="a66d4990ec83ac90" providerId="LiveId" clId="{B97F8FE2-9461-4CFE-A336-39272FD5B119}" dt="2021-09-16T21:42:21.949" v="10754" actId="208"/>
          <ac:cxnSpMkLst>
            <pc:docMk/>
            <pc:sldMk cId="717992093" sldId="575"/>
            <ac:cxnSpMk id="77" creationId="{E343CF9A-A793-424E-9538-E64CA7C6D41E}"/>
          </ac:cxnSpMkLst>
        </pc:cxnChg>
        <pc:cxnChg chg="mod">
          <ac:chgData name="Minesh Patel" userId="a66d4990ec83ac90" providerId="LiveId" clId="{B97F8FE2-9461-4CFE-A336-39272FD5B119}" dt="2021-09-16T21:42:21.949" v="10754" actId="208"/>
          <ac:cxnSpMkLst>
            <pc:docMk/>
            <pc:sldMk cId="717992093" sldId="575"/>
            <ac:cxnSpMk id="78" creationId="{E55C12D1-F356-4DF3-AC05-46ECF5C5876B}"/>
          </ac:cxnSpMkLst>
        </pc:cxnChg>
      </pc:sldChg>
      <pc:sldChg chg="addSp delSp modSp add mod delAnim modAnim modNotesTx">
        <pc:chgData name="Minesh Patel" userId="a66d4990ec83ac90" providerId="LiveId" clId="{B97F8FE2-9461-4CFE-A336-39272FD5B119}" dt="2021-09-21T13:56:34.565" v="70987"/>
        <pc:sldMkLst>
          <pc:docMk/>
          <pc:sldMk cId="2854683724" sldId="576"/>
        </pc:sldMkLst>
        <pc:spChg chg="mod">
          <ac:chgData name="Minesh Patel" userId="a66d4990ec83ac90" providerId="LiveId" clId="{B97F8FE2-9461-4CFE-A336-39272FD5B119}" dt="2021-09-15T17:15:24.486" v="3685" actId="20577"/>
          <ac:spMkLst>
            <pc:docMk/>
            <pc:sldMk cId="2854683724" sldId="576"/>
            <ac:spMk id="2" creationId="{00000000-0000-0000-0000-000000000000}"/>
          </ac:spMkLst>
        </pc:spChg>
        <pc:spChg chg="del">
          <ac:chgData name="Minesh Patel" userId="a66d4990ec83ac90" providerId="LiveId" clId="{B97F8FE2-9461-4CFE-A336-39272FD5B119}" dt="2021-09-15T17:15:27.828" v="3686" actId="478"/>
          <ac:spMkLst>
            <pc:docMk/>
            <pc:sldMk cId="2854683724" sldId="576"/>
            <ac:spMk id="15" creationId="{3F6488B4-7FAE-434E-823C-BBD1C18EABAA}"/>
          </ac:spMkLst>
        </pc:spChg>
        <pc:spChg chg="del">
          <ac:chgData name="Minesh Patel" userId="a66d4990ec83ac90" providerId="LiveId" clId="{B97F8FE2-9461-4CFE-A336-39272FD5B119}" dt="2021-09-15T17:15:27.828" v="3686" actId="478"/>
          <ac:spMkLst>
            <pc:docMk/>
            <pc:sldMk cId="2854683724" sldId="576"/>
            <ac:spMk id="16" creationId="{BAA9508A-7F4D-41A3-88F9-9A3DC1EECB9B}"/>
          </ac:spMkLst>
        </pc:spChg>
        <pc:spChg chg="del">
          <ac:chgData name="Minesh Patel" userId="a66d4990ec83ac90" providerId="LiveId" clId="{B97F8FE2-9461-4CFE-A336-39272FD5B119}" dt="2021-09-15T17:15:27.828" v="3686" actId="478"/>
          <ac:spMkLst>
            <pc:docMk/>
            <pc:sldMk cId="2854683724" sldId="576"/>
            <ac:spMk id="18" creationId="{9C48A4B5-EBAC-4056-AC37-AC7E0CA8FD01}"/>
          </ac:spMkLst>
        </pc:spChg>
        <pc:spChg chg="del">
          <ac:chgData name="Minesh Patel" userId="a66d4990ec83ac90" providerId="LiveId" clId="{B97F8FE2-9461-4CFE-A336-39272FD5B119}" dt="2021-09-15T17:15:27.828" v="3686" actId="478"/>
          <ac:spMkLst>
            <pc:docMk/>
            <pc:sldMk cId="2854683724" sldId="576"/>
            <ac:spMk id="19" creationId="{2344A971-744F-4092-9F45-201488902BC8}"/>
          </ac:spMkLst>
        </pc:spChg>
        <pc:spChg chg="del">
          <ac:chgData name="Minesh Patel" userId="a66d4990ec83ac90" providerId="LiveId" clId="{B97F8FE2-9461-4CFE-A336-39272FD5B119}" dt="2021-09-15T17:15:27.828" v="3686" actId="478"/>
          <ac:spMkLst>
            <pc:docMk/>
            <pc:sldMk cId="2854683724" sldId="576"/>
            <ac:spMk id="21" creationId="{B5DB4DDD-F7A7-458A-8C08-06F5A6E40276}"/>
          </ac:spMkLst>
        </pc:spChg>
        <pc:spChg chg="del">
          <ac:chgData name="Minesh Patel" userId="a66d4990ec83ac90" providerId="LiveId" clId="{B97F8FE2-9461-4CFE-A336-39272FD5B119}" dt="2021-09-15T17:15:27.828" v="3686" actId="478"/>
          <ac:spMkLst>
            <pc:docMk/>
            <pc:sldMk cId="2854683724" sldId="576"/>
            <ac:spMk id="23" creationId="{34A8411B-7B28-4D76-869B-79172038AB01}"/>
          </ac:spMkLst>
        </pc:spChg>
        <pc:spChg chg="del">
          <ac:chgData name="Minesh Patel" userId="a66d4990ec83ac90" providerId="LiveId" clId="{B97F8FE2-9461-4CFE-A336-39272FD5B119}" dt="2021-09-15T17:15:27.828" v="3686" actId="478"/>
          <ac:spMkLst>
            <pc:docMk/>
            <pc:sldMk cId="2854683724" sldId="576"/>
            <ac:spMk id="24" creationId="{AA578A04-17BF-498C-BAB7-2700ABA876C0}"/>
          </ac:spMkLst>
        </pc:spChg>
        <pc:spChg chg="del">
          <ac:chgData name="Minesh Patel" userId="a66d4990ec83ac90" providerId="LiveId" clId="{B97F8FE2-9461-4CFE-A336-39272FD5B119}" dt="2021-09-15T17:15:27.828" v="3686" actId="478"/>
          <ac:spMkLst>
            <pc:docMk/>
            <pc:sldMk cId="2854683724" sldId="576"/>
            <ac:spMk id="25" creationId="{A16EA43B-652F-4092-903F-CA042312BF91}"/>
          </ac:spMkLst>
        </pc:spChg>
        <pc:spChg chg="del">
          <ac:chgData name="Minesh Patel" userId="a66d4990ec83ac90" providerId="LiveId" clId="{B97F8FE2-9461-4CFE-A336-39272FD5B119}" dt="2021-09-15T17:15:27.828" v="3686" actId="478"/>
          <ac:spMkLst>
            <pc:docMk/>
            <pc:sldMk cId="2854683724" sldId="576"/>
            <ac:spMk id="26" creationId="{844421FE-BA0C-4AC4-A8FD-CE4053416571}"/>
          </ac:spMkLst>
        </pc:spChg>
        <pc:spChg chg="mod">
          <ac:chgData name="Minesh Patel" userId="a66d4990ec83ac90" providerId="LiveId" clId="{B97F8FE2-9461-4CFE-A336-39272FD5B119}" dt="2021-09-15T17:15:31.408" v="3687"/>
          <ac:spMkLst>
            <pc:docMk/>
            <pc:sldMk cId="2854683724" sldId="576"/>
            <ac:spMk id="32" creationId="{EC855A3B-E54C-4A69-A402-AD749ED11BE3}"/>
          </ac:spMkLst>
        </pc:spChg>
        <pc:spChg chg="mod">
          <ac:chgData name="Minesh Patel" userId="a66d4990ec83ac90" providerId="LiveId" clId="{B97F8FE2-9461-4CFE-A336-39272FD5B119}" dt="2021-09-15T17:15:31.408" v="3687"/>
          <ac:spMkLst>
            <pc:docMk/>
            <pc:sldMk cId="2854683724" sldId="576"/>
            <ac:spMk id="33" creationId="{68B79851-A710-4ABB-B835-E34EEFE9B91E}"/>
          </ac:spMkLst>
        </pc:spChg>
        <pc:spChg chg="mod">
          <ac:chgData name="Minesh Patel" userId="a66d4990ec83ac90" providerId="LiveId" clId="{B97F8FE2-9461-4CFE-A336-39272FD5B119}" dt="2021-09-15T17:15:31.408" v="3687"/>
          <ac:spMkLst>
            <pc:docMk/>
            <pc:sldMk cId="2854683724" sldId="576"/>
            <ac:spMk id="34" creationId="{8AED4D48-CD16-44D3-8C65-3F14BA030C24}"/>
          </ac:spMkLst>
        </pc:spChg>
        <pc:spChg chg="mod">
          <ac:chgData name="Minesh Patel" userId="a66d4990ec83ac90" providerId="LiveId" clId="{B97F8FE2-9461-4CFE-A336-39272FD5B119}" dt="2021-09-15T17:15:31.408" v="3687"/>
          <ac:spMkLst>
            <pc:docMk/>
            <pc:sldMk cId="2854683724" sldId="576"/>
            <ac:spMk id="35" creationId="{6798EAAB-8BDE-4895-BC62-B94C402A4FD7}"/>
          </ac:spMkLst>
        </pc:spChg>
        <pc:spChg chg="mod">
          <ac:chgData name="Minesh Patel" userId="a66d4990ec83ac90" providerId="LiveId" clId="{B97F8FE2-9461-4CFE-A336-39272FD5B119}" dt="2021-09-15T17:15:31.408" v="3687"/>
          <ac:spMkLst>
            <pc:docMk/>
            <pc:sldMk cId="2854683724" sldId="576"/>
            <ac:spMk id="36" creationId="{32E83DCD-E546-4C15-822B-A1A99465F545}"/>
          </ac:spMkLst>
        </pc:spChg>
        <pc:spChg chg="mod">
          <ac:chgData name="Minesh Patel" userId="a66d4990ec83ac90" providerId="LiveId" clId="{B97F8FE2-9461-4CFE-A336-39272FD5B119}" dt="2021-09-15T17:15:31.408" v="3687"/>
          <ac:spMkLst>
            <pc:docMk/>
            <pc:sldMk cId="2854683724" sldId="576"/>
            <ac:spMk id="37" creationId="{D576EDC2-CB75-4B93-B071-1981AEDF7E33}"/>
          </ac:spMkLst>
        </pc:spChg>
        <pc:spChg chg="mod">
          <ac:chgData name="Minesh Patel" userId="a66d4990ec83ac90" providerId="LiveId" clId="{B97F8FE2-9461-4CFE-A336-39272FD5B119}" dt="2021-09-15T17:15:31.408" v="3687"/>
          <ac:spMkLst>
            <pc:docMk/>
            <pc:sldMk cId="2854683724" sldId="576"/>
            <ac:spMk id="38" creationId="{AC6D4487-7987-4F2E-BCE2-5786CA75EC79}"/>
          </ac:spMkLst>
        </pc:spChg>
        <pc:spChg chg="add del mod">
          <ac:chgData name="Minesh Patel" userId="a66d4990ec83ac90" providerId="LiveId" clId="{B97F8FE2-9461-4CFE-A336-39272FD5B119}" dt="2021-09-20T23:10:59.210" v="35874" actId="478"/>
          <ac:spMkLst>
            <pc:docMk/>
            <pc:sldMk cId="2854683724" sldId="576"/>
            <ac:spMk id="38" creationId="{FD854D6B-F98E-460C-99AB-4D6D07C77B9F}"/>
          </ac:spMkLst>
        </pc:spChg>
        <pc:spChg chg="mod">
          <ac:chgData name="Minesh Patel" userId="a66d4990ec83ac90" providerId="LiveId" clId="{B97F8FE2-9461-4CFE-A336-39272FD5B119}" dt="2021-09-20T23:11:37.471" v="35937" actId="108"/>
          <ac:spMkLst>
            <pc:docMk/>
            <pc:sldMk cId="2854683724" sldId="576"/>
            <ac:spMk id="40" creationId="{3EE1A2C3-34BA-4E00-A63E-655707D27EAC}"/>
          </ac:spMkLst>
        </pc:spChg>
        <pc:spChg chg="mod">
          <ac:chgData name="Minesh Patel" userId="a66d4990ec83ac90" providerId="LiveId" clId="{B97F8FE2-9461-4CFE-A336-39272FD5B119}" dt="2021-09-20T23:11:37.877" v="35938" actId="108"/>
          <ac:spMkLst>
            <pc:docMk/>
            <pc:sldMk cId="2854683724" sldId="576"/>
            <ac:spMk id="41" creationId="{FB60DF48-B154-42F4-9232-79F9BFD2C032}"/>
          </ac:spMkLst>
        </pc:spChg>
        <pc:spChg chg="mod">
          <ac:chgData name="Minesh Patel" userId="a66d4990ec83ac90" providerId="LiveId" clId="{B97F8FE2-9461-4CFE-A336-39272FD5B119}" dt="2021-09-20T23:11:38.659" v="35940" actId="108"/>
          <ac:spMkLst>
            <pc:docMk/>
            <pc:sldMk cId="2854683724" sldId="576"/>
            <ac:spMk id="42" creationId="{7739D3A2-C514-4997-AC0C-3392CBAFDC10}"/>
          </ac:spMkLst>
        </pc:spChg>
        <pc:spChg chg="mod">
          <ac:chgData name="Minesh Patel" userId="a66d4990ec83ac90" providerId="LiveId" clId="{B97F8FE2-9461-4CFE-A336-39272FD5B119}" dt="2021-09-20T23:11:38.261" v="35939" actId="108"/>
          <ac:spMkLst>
            <pc:docMk/>
            <pc:sldMk cId="2854683724" sldId="576"/>
            <ac:spMk id="43" creationId="{93B906BB-45E5-44E8-B37F-54009A83EACD}"/>
          </ac:spMkLst>
        </pc:spChg>
        <pc:spChg chg="add del mod">
          <ac:chgData name="Minesh Patel" userId="a66d4990ec83ac90" providerId="LiveId" clId="{B97F8FE2-9461-4CFE-A336-39272FD5B119}" dt="2021-09-20T23:10:59.210" v="35874" actId="478"/>
          <ac:spMkLst>
            <pc:docMk/>
            <pc:sldMk cId="2854683724" sldId="576"/>
            <ac:spMk id="44" creationId="{3425C52B-C802-4FC8-A511-7673886CDD4A}"/>
          </ac:spMkLst>
        </pc:spChg>
        <pc:spChg chg="add del mod">
          <ac:chgData name="Minesh Patel" userId="a66d4990ec83ac90" providerId="LiveId" clId="{B97F8FE2-9461-4CFE-A336-39272FD5B119}" dt="2021-09-15T17:26:10.869" v="3820" actId="478"/>
          <ac:spMkLst>
            <pc:docMk/>
            <pc:sldMk cId="2854683724" sldId="576"/>
            <ac:spMk id="44" creationId="{580090B5-0DB5-4D73-A0C6-4C8609B7B85F}"/>
          </ac:spMkLst>
        </pc:spChg>
        <pc:spChg chg="add del mod">
          <ac:chgData name="Minesh Patel" userId="a66d4990ec83ac90" providerId="LiveId" clId="{B97F8FE2-9461-4CFE-A336-39272FD5B119}" dt="2021-09-21T11:06:32.488" v="51745"/>
          <ac:spMkLst>
            <pc:docMk/>
            <pc:sldMk cId="2854683724" sldId="576"/>
            <ac:spMk id="44" creationId="{A8D2E3A7-2243-42EB-BFB3-DB12BBA8ABD4}"/>
          </ac:spMkLst>
        </pc:spChg>
        <pc:spChg chg="mod">
          <ac:chgData name="Minesh Patel" userId="a66d4990ec83ac90" providerId="LiveId" clId="{B97F8FE2-9461-4CFE-A336-39272FD5B119}" dt="2021-09-15T17:35:45.938" v="3872" actId="1582"/>
          <ac:spMkLst>
            <pc:docMk/>
            <pc:sldMk cId="2854683724" sldId="576"/>
            <ac:spMk id="46" creationId="{7EA7C387-7B44-436A-BCE2-F5DA5BB93FE6}"/>
          </ac:spMkLst>
        </pc:spChg>
        <pc:spChg chg="add del mod">
          <ac:chgData name="Minesh Patel" userId="a66d4990ec83ac90" providerId="LiveId" clId="{B97F8FE2-9461-4CFE-A336-39272FD5B119}" dt="2021-09-20T23:10:59.210" v="35874" actId="478"/>
          <ac:spMkLst>
            <pc:docMk/>
            <pc:sldMk cId="2854683724" sldId="576"/>
            <ac:spMk id="49" creationId="{ED206B44-4450-4EB4-A7B7-D7AE5961B71D}"/>
          </ac:spMkLst>
        </pc:spChg>
        <pc:spChg chg="mod ord">
          <ac:chgData name="Minesh Patel" userId="a66d4990ec83ac90" providerId="LiveId" clId="{B97F8FE2-9461-4CFE-A336-39272FD5B119}" dt="2021-09-15T17:21:01.794" v="3748" actId="166"/>
          <ac:spMkLst>
            <pc:docMk/>
            <pc:sldMk cId="2854683724" sldId="576"/>
            <ac:spMk id="51" creationId="{49777B1C-7E2C-4903-A92D-D51BDE1545F5}"/>
          </ac:spMkLst>
        </pc:spChg>
        <pc:spChg chg="mod">
          <ac:chgData name="Minesh Patel" userId="a66d4990ec83ac90" providerId="LiveId" clId="{B97F8FE2-9461-4CFE-A336-39272FD5B119}" dt="2021-09-15T17:22:08.658" v="3786" actId="207"/>
          <ac:spMkLst>
            <pc:docMk/>
            <pc:sldMk cId="2854683724" sldId="576"/>
            <ac:spMk id="52" creationId="{30373A96-D6D7-473C-9234-566CE4A78B0B}"/>
          </ac:spMkLst>
        </pc:spChg>
        <pc:spChg chg="mod">
          <ac:chgData name="Minesh Patel" userId="a66d4990ec83ac90" providerId="LiveId" clId="{B97F8FE2-9461-4CFE-A336-39272FD5B119}" dt="2021-09-15T17:22:08.658" v="3786" actId="207"/>
          <ac:spMkLst>
            <pc:docMk/>
            <pc:sldMk cId="2854683724" sldId="576"/>
            <ac:spMk id="53" creationId="{4115B552-9AD1-4DDC-9BF9-568880571086}"/>
          </ac:spMkLst>
        </pc:spChg>
        <pc:spChg chg="mod">
          <ac:chgData name="Minesh Patel" userId="a66d4990ec83ac90" providerId="LiveId" clId="{B97F8FE2-9461-4CFE-A336-39272FD5B119}" dt="2021-09-15T17:22:08.658" v="3786" actId="207"/>
          <ac:spMkLst>
            <pc:docMk/>
            <pc:sldMk cId="2854683724" sldId="576"/>
            <ac:spMk id="54" creationId="{4356C45B-07E1-49AF-8B08-8C8339772109}"/>
          </ac:spMkLst>
        </pc:spChg>
        <pc:spChg chg="mod ord">
          <ac:chgData name="Minesh Patel" userId="a66d4990ec83ac90" providerId="LiveId" clId="{B97F8FE2-9461-4CFE-A336-39272FD5B119}" dt="2021-09-15T23:30:36.111" v="9858" actId="1076"/>
          <ac:spMkLst>
            <pc:docMk/>
            <pc:sldMk cId="2854683724" sldId="576"/>
            <ac:spMk id="55" creationId="{265CFAA6-EF11-450B-B4C1-2FE77292C7B1}"/>
          </ac:spMkLst>
        </pc:spChg>
        <pc:spChg chg="mod">
          <ac:chgData name="Minesh Patel" userId="a66d4990ec83ac90" providerId="LiveId" clId="{B97F8FE2-9461-4CFE-A336-39272FD5B119}" dt="2021-09-15T23:30:36.111" v="9858" actId="1076"/>
          <ac:spMkLst>
            <pc:docMk/>
            <pc:sldMk cId="2854683724" sldId="576"/>
            <ac:spMk id="56" creationId="{F5EE545C-4D4C-413C-8688-338EA3E27777}"/>
          </ac:spMkLst>
        </pc:spChg>
        <pc:spChg chg="mod ord">
          <ac:chgData name="Minesh Patel" userId="a66d4990ec83ac90" providerId="LiveId" clId="{B97F8FE2-9461-4CFE-A336-39272FD5B119}" dt="2021-09-15T23:30:36.111" v="9858" actId="1076"/>
          <ac:spMkLst>
            <pc:docMk/>
            <pc:sldMk cId="2854683724" sldId="576"/>
            <ac:spMk id="57" creationId="{9E2AD65E-9E35-49F5-8FA6-93EDE2620783}"/>
          </ac:spMkLst>
        </pc:spChg>
        <pc:spChg chg="add del mod">
          <ac:chgData name="Minesh Patel" userId="a66d4990ec83ac90" providerId="LiveId" clId="{B97F8FE2-9461-4CFE-A336-39272FD5B119}" dt="2021-09-20T23:10:59.210" v="35874" actId="478"/>
          <ac:spMkLst>
            <pc:docMk/>
            <pc:sldMk cId="2854683724" sldId="576"/>
            <ac:spMk id="58" creationId="{562D0FA2-B816-4D09-AD0B-B1AC1E1996C5}"/>
          </ac:spMkLst>
        </pc:spChg>
        <pc:spChg chg="mod">
          <ac:chgData name="Minesh Patel" userId="a66d4990ec83ac90" providerId="LiveId" clId="{B97F8FE2-9461-4CFE-A336-39272FD5B119}" dt="2021-09-21T13:56:34.565" v="70987"/>
          <ac:spMkLst>
            <pc:docMk/>
            <pc:sldMk cId="2854683724" sldId="576"/>
            <ac:spMk id="58" creationId="{CA9CF637-1F60-4E45-89CF-541124ED1989}"/>
          </ac:spMkLst>
        </pc:spChg>
        <pc:spChg chg="add mod">
          <ac:chgData name="Minesh Patel" userId="a66d4990ec83ac90" providerId="LiveId" clId="{B97F8FE2-9461-4CFE-A336-39272FD5B119}" dt="2021-09-21T11:06:16.061" v="51699" actId="164"/>
          <ac:spMkLst>
            <pc:docMk/>
            <pc:sldMk cId="2854683724" sldId="576"/>
            <ac:spMk id="59" creationId="{B63203E4-BFA1-4DEF-8869-422074786CC0}"/>
          </ac:spMkLst>
        </pc:spChg>
        <pc:spChg chg="mod">
          <ac:chgData name="Minesh Patel" userId="a66d4990ec83ac90" providerId="LiveId" clId="{B97F8FE2-9461-4CFE-A336-39272FD5B119}" dt="2021-09-15T17:15:40.218" v="3689"/>
          <ac:spMkLst>
            <pc:docMk/>
            <pc:sldMk cId="2854683724" sldId="576"/>
            <ac:spMk id="59" creationId="{C67EF493-B855-451C-84B9-8A0DBF6CFB73}"/>
          </ac:spMkLst>
        </pc:spChg>
        <pc:spChg chg="mod">
          <ac:chgData name="Minesh Patel" userId="a66d4990ec83ac90" providerId="LiveId" clId="{B97F8FE2-9461-4CFE-A336-39272FD5B119}" dt="2021-09-15T17:15:40.218" v="3689"/>
          <ac:spMkLst>
            <pc:docMk/>
            <pc:sldMk cId="2854683724" sldId="576"/>
            <ac:spMk id="60" creationId="{20605B36-D91D-4F4D-AF7A-C8EEE6059127}"/>
          </ac:spMkLst>
        </pc:spChg>
        <pc:spChg chg="add mod">
          <ac:chgData name="Minesh Patel" userId="a66d4990ec83ac90" providerId="LiveId" clId="{B97F8FE2-9461-4CFE-A336-39272FD5B119}" dt="2021-09-21T11:06:16.061" v="51699" actId="164"/>
          <ac:spMkLst>
            <pc:docMk/>
            <pc:sldMk cId="2854683724" sldId="576"/>
            <ac:spMk id="60" creationId="{DE0B3403-3189-4882-A2BD-B2EFA94F8BE3}"/>
          </ac:spMkLst>
        </pc:spChg>
        <pc:spChg chg="mod">
          <ac:chgData name="Minesh Patel" userId="a66d4990ec83ac90" providerId="LiveId" clId="{B97F8FE2-9461-4CFE-A336-39272FD5B119}" dt="2021-09-21T13:56:34.565" v="70987"/>
          <ac:spMkLst>
            <pc:docMk/>
            <pc:sldMk cId="2854683724" sldId="576"/>
            <ac:spMk id="61" creationId="{7DD02099-1DBF-4D71-BABF-1FCDD0DDCA85}"/>
          </ac:spMkLst>
        </pc:spChg>
        <pc:spChg chg="mod">
          <ac:chgData name="Minesh Patel" userId="a66d4990ec83ac90" providerId="LiveId" clId="{B97F8FE2-9461-4CFE-A336-39272FD5B119}" dt="2021-09-21T13:56:34.565" v="70987"/>
          <ac:spMkLst>
            <pc:docMk/>
            <pc:sldMk cId="2854683724" sldId="576"/>
            <ac:spMk id="62" creationId="{EED78C2E-6B2E-457A-845D-57C9F978CC5B}"/>
          </ac:spMkLst>
        </pc:spChg>
        <pc:spChg chg="mod">
          <ac:chgData name="Minesh Patel" userId="a66d4990ec83ac90" providerId="LiveId" clId="{B97F8FE2-9461-4CFE-A336-39272FD5B119}" dt="2021-09-21T13:56:34.565" v="70987"/>
          <ac:spMkLst>
            <pc:docMk/>
            <pc:sldMk cId="2854683724" sldId="576"/>
            <ac:spMk id="63" creationId="{DDCE61F3-A4CE-42A0-9EAB-1FF54279A95B}"/>
          </ac:spMkLst>
        </pc:spChg>
        <pc:spChg chg="add del mod">
          <ac:chgData name="Minesh Patel" userId="a66d4990ec83ac90" providerId="LiveId" clId="{B97F8FE2-9461-4CFE-A336-39272FD5B119}" dt="2021-09-15T23:30:12.833" v="9851" actId="478"/>
          <ac:spMkLst>
            <pc:docMk/>
            <pc:sldMk cId="2854683724" sldId="576"/>
            <ac:spMk id="63" creationId="{FA25C406-C6F5-4021-97FF-66286391EDA1}"/>
          </ac:spMkLst>
        </pc:spChg>
        <pc:spChg chg="add mod">
          <ac:chgData name="Minesh Patel" userId="a66d4990ec83ac90" providerId="LiveId" clId="{B97F8FE2-9461-4CFE-A336-39272FD5B119}" dt="2021-09-15T17:37:20.746" v="3933" actId="1076"/>
          <ac:spMkLst>
            <pc:docMk/>
            <pc:sldMk cId="2854683724" sldId="576"/>
            <ac:spMk id="64" creationId="{22633D19-170E-46D8-89E2-AB64DE483FDE}"/>
          </ac:spMkLst>
        </pc:spChg>
        <pc:spChg chg="add mod">
          <ac:chgData name="Minesh Patel" userId="a66d4990ec83ac90" providerId="LiveId" clId="{B97F8FE2-9461-4CFE-A336-39272FD5B119}" dt="2021-09-15T17:37:20.746" v="3933" actId="1076"/>
          <ac:spMkLst>
            <pc:docMk/>
            <pc:sldMk cId="2854683724" sldId="576"/>
            <ac:spMk id="65" creationId="{F95F7A6D-C25C-497B-BECF-7E52BA720F35}"/>
          </ac:spMkLst>
        </pc:spChg>
        <pc:spChg chg="add mod">
          <ac:chgData name="Minesh Patel" userId="a66d4990ec83ac90" providerId="LiveId" clId="{B97F8FE2-9461-4CFE-A336-39272FD5B119}" dt="2021-09-15T17:37:20.746" v="3933" actId="1076"/>
          <ac:spMkLst>
            <pc:docMk/>
            <pc:sldMk cId="2854683724" sldId="576"/>
            <ac:spMk id="66" creationId="{4DE45A0E-3706-4FA7-A7C9-3258835CC67B}"/>
          </ac:spMkLst>
        </pc:spChg>
        <pc:spChg chg="add mod">
          <ac:chgData name="Minesh Patel" userId="a66d4990ec83ac90" providerId="LiveId" clId="{B97F8FE2-9461-4CFE-A336-39272FD5B119}" dt="2021-09-15T17:37:20.746" v="3933" actId="1076"/>
          <ac:spMkLst>
            <pc:docMk/>
            <pc:sldMk cId="2854683724" sldId="576"/>
            <ac:spMk id="67" creationId="{B8A7F02F-CF20-4AF9-B8FA-D2D905A07F91}"/>
          </ac:spMkLst>
        </pc:spChg>
        <pc:spChg chg="mod">
          <ac:chgData name="Minesh Patel" userId="a66d4990ec83ac90" providerId="LiveId" clId="{B97F8FE2-9461-4CFE-A336-39272FD5B119}" dt="2021-09-21T13:56:34.565" v="70987"/>
          <ac:spMkLst>
            <pc:docMk/>
            <pc:sldMk cId="2854683724" sldId="576"/>
            <ac:spMk id="68" creationId="{7DAC7307-30FD-474D-B646-1D8F231A0DFF}"/>
          </ac:spMkLst>
        </pc:spChg>
        <pc:spChg chg="del mod topLvl">
          <ac:chgData name="Minesh Patel" userId="a66d4990ec83ac90" providerId="LiveId" clId="{B97F8FE2-9461-4CFE-A336-39272FD5B119}" dt="2021-09-15T17:23:41.064" v="3799" actId="478"/>
          <ac:spMkLst>
            <pc:docMk/>
            <pc:sldMk cId="2854683724" sldId="576"/>
            <ac:spMk id="69" creationId="{7B1FFDF1-AFB0-4D12-81D9-86726FB102F6}"/>
          </ac:spMkLst>
        </pc:spChg>
        <pc:spChg chg="mod">
          <ac:chgData name="Minesh Patel" userId="a66d4990ec83ac90" providerId="LiveId" clId="{B97F8FE2-9461-4CFE-A336-39272FD5B119}" dt="2021-09-15T17:23:38.861" v="3798" actId="165"/>
          <ac:spMkLst>
            <pc:docMk/>
            <pc:sldMk cId="2854683724" sldId="576"/>
            <ac:spMk id="75" creationId="{4BD043BA-A548-4B1F-A17C-1DBB2A37410B}"/>
          </ac:spMkLst>
        </pc:spChg>
        <pc:spChg chg="mod">
          <ac:chgData name="Minesh Patel" userId="a66d4990ec83ac90" providerId="LiveId" clId="{B97F8FE2-9461-4CFE-A336-39272FD5B119}" dt="2021-09-15T17:23:38.861" v="3798" actId="165"/>
          <ac:spMkLst>
            <pc:docMk/>
            <pc:sldMk cId="2854683724" sldId="576"/>
            <ac:spMk id="90" creationId="{13A2DB8E-E50A-4620-8890-14A4CAF31FDF}"/>
          </ac:spMkLst>
        </pc:spChg>
        <pc:spChg chg="mod">
          <ac:chgData name="Minesh Patel" userId="a66d4990ec83ac90" providerId="LiveId" clId="{B97F8FE2-9461-4CFE-A336-39272FD5B119}" dt="2021-09-15T17:23:38.861" v="3798" actId="165"/>
          <ac:spMkLst>
            <pc:docMk/>
            <pc:sldMk cId="2854683724" sldId="576"/>
            <ac:spMk id="91" creationId="{6825FA3B-6B78-453E-8B36-3777496000D2}"/>
          </ac:spMkLst>
        </pc:spChg>
        <pc:spChg chg="mod">
          <ac:chgData name="Minesh Patel" userId="a66d4990ec83ac90" providerId="LiveId" clId="{B97F8FE2-9461-4CFE-A336-39272FD5B119}" dt="2021-09-15T17:23:38.861" v="3798" actId="165"/>
          <ac:spMkLst>
            <pc:docMk/>
            <pc:sldMk cId="2854683724" sldId="576"/>
            <ac:spMk id="92" creationId="{7835BF86-2FFE-4D4E-BBB1-2DEC054584DA}"/>
          </ac:spMkLst>
        </pc:spChg>
        <pc:spChg chg="mod">
          <ac:chgData name="Minesh Patel" userId="a66d4990ec83ac90" providerId="LiveId" clId="{B97F8FE2-9461-4CFE-A336-39272FD5B119}" dt="2021-09-15T17:23:38.861" v="3798" actId="165"/>
          <ac:spMkLst>
            <pc:docMk/>
            <pc:sldMk cId="2854683724" sldId="576"/>
            <ac:spMk id="93" creationId="{0B802EF5-69FD-4BC4-AAEE-6FF1CFA1F021}"/>
          </ac:spMkLst>
        </pc:spChg>
        <pc:spChg chg="mod">
          <ac:chgData name="Minesh Patel" userId="a66d4990ec83ac90" providerId="LiveId" clId="{B97F8FE2-9461-4CFE-A336-39272FD5B119}" dt="2021-09-15T17:23:38.861" v="3798" actId="165"/>
          <ac:spMkLst>
            <pc:docMk/>
            <pc:sldMk cId="2854683724" sldId="576"/>
            <ac:spMk id="94" creationId="{C1E1A040-3BF3-455A-9527-D18D43865615}"/>
          </ac:spMkLst>
        </pc:spChg>
        <pc:spChg chg="mod">
          <ac:chgData name="Minesh Patel" userId="a66d4990ec83ac90" providerId="LiveId" clId="{B97F8FE2-9461-4CFE-A336-39272FD5B119}" dt="2021-09-15T17:23:38.861" v="3798" actId="165"/>
          <ac:spMkLst>
            <pc:docMk/>
            <pc:sldMk cId="2854683724" sldId="576"/>
            <ac:spMk id="95" creationId="{AD1FE09E-F392-49F8-B0DB-82D8155961FB}"/>
          </ac:spMkLst>
        </pc:spChg>
        <pc:spChg chg="mod">
          <ac:chgData name="Minesh Patel" userId="a66d4990ec83ac90" providerId="LiveId" clId="{B97F8FE2-9461-4CFE-A336-39272FD5B119}" dt="2021-09-15T17:23:38.861" v="3798" actId="165"/>
          <ac:spMkLst>
            <pc:docMk/>
            <pc:sldMk cId="2854683724" sldId="576"/>
            <ac:spMk id="96" creationId="{92EB604E-3490-45C2-B9E2-E286180DF098}"/>
          </ac:spMkLst>
        </pc:spChg>
        <pc:spChg chg="mod">
          <ac:chgData name="Minesh Patel" userId="a66d4990ec83ac90" providerId="LiveId" clId="{B97F8FE2-9461-4CFE-A336-39272FD5B119}" dt="2021-09-15T17:23:38.861" v="3798" actId="165"/>
          <ac:spMkLst>
            <pc:docMk/>
            <pc:sldMk cId="2854683724" sldId="576"/>
            <ac:spMk id="98" creationId="{7BE9B96B-C0F6-4AE3-A007-1EE271D68D46}"/>
          </ac:spMkLst>
        </pc:spChg>
        <pc:spChg chg="mod">
          <ac:chgData name="Minesh Patel" userId="a66d4990ec83ac90" providerId="LiveId" clId="{B97F8FE2-9461-4CFE-A336-39272FD5B119}" dt="2021-09-15T17:23:38.861" v="3798" actId="165"/>
          <ac:spMkLst>
            <pc:docMk/>
            <pc:sldMk cId="2854683724" sldId="576"/>
            <ac:spMk id="99" creationId="{4A86D1CA-4597-4755-908D-0620710575A9}"/>
          </ac:spMkLst>
        </pc:spChg>
        <pc:spChg chg="mod">
          <ac:chgData name="Minesh Patel" userId="a66d4990ec83ac90" providerId="LiveId" clId="{B97F8FE2-9461-4CFE-A336-39272FD5B119}" dt="2021-09-15T17:23:38.861" v="3798" actId="165"/>
          <ac:spMkLst>
            <pc:docMk/>
            <pc:sldMk cId="2854683724" sldId="576"/>
            <ac:spMk id="100" creationId="{D604CA54-B701-47B7-BF7B-A7DF2C80DCDA}"/>
          </ac:spMkLst>
        </pc:spChg>
        <pc:spChg chg="mod">
          <ac:chgData name="Minesh Patel" userId="a66d4990ec83ac90" providerId="LiveId" clId="{B97F8FE2-9461-4CFE-A336-39272FD5B119}" dt="2021-09-15T17:23:38.861" v="3798" actId="165"/>
          <ac:spMkLst>
            <pc:docMk/>
            <pc:sldMk cId="2854683724" sldId="576"/>
            <ac:spMk id="101" creationId="{C079FAA2-80D8-4602-AACD-4A9211159143}"/>
          </ac:spMkLst>
        </pc:spChg>
        <pc:spChg chg="mod">
          <ac:chgData name="Minesh Patel" userId="a66d4990ec83ac90" providerId="LiveId" clId="{B97F8FE2-9461-4CFE-A336-39272FD5B119}" dt="2021-09-15T17:23:38.861" v="3798" actId="165"/>
          <ac:spMkLst>
            <pc:docMk/>
            <pc:sldMk cId="2854683724" sldId="576"/>
            <ac:spMk id="102" creationId="{F2B166CF-D28E-4164-9F2B-A566C63128A7}"/>
          </ac:spMkLst>
        </pc:spChg>
        <pc:spChg chg="mod">
          <ac:chgData name="Minesh Patel" userId="a66d4990ec83ac90" providerId="LiveId" clId="{B97F8FE2-9461-4CFE-A336-39272FD5B119}" dt="2021-09-15T17:23:38.861" v="3798" actId="165"/>
          <ac:spMkLst>
            <pc:docMk/>
            <pc:sldMk cId="2854683724" sldId="576"/>
            <ac:spMk id="103" creationId="{A61B9926-07ED-4016-BF32-789FFCF4F780}"/>
          </ac:spMkLst>
        </pc:spChg>
        <pc:spChg chg="mod">
          <ac:chgData name="Minesh Patel" userId="a66d4990ec83ac90" providerId="LiveId" clId="{B97F8FE2-9461-4CFE-A336-39272FD5B119}" dt="2021-09-15T17:23:38.861" v="3798" actId="165"/>
          <ac:spMkLst>
            <pc:docMk/>
            <pc:sldMk cId="2854683724" sldId="576"/>
            <ac:spMk id="104" creationId="{3658D8EF-9D96-41B0-9E5E-974A29D750AA}"/>
          </ac:spMkLst>
        </pc:spChg>
        <pc:spChg chg="mod">
          <ac:chgData name="Minesh Patel" userId="a66d4990ec83ac90" providerId="LiveId" clId="{B97F8FE2-9461-4CFE-A336-39272FD5B119}" dt="2021-09-15T17:23:38.861" v="3798" actId="165"/>
          <ac:spMkLst>
            <pc:docMk/>
            <pc:sldMk cId="2854683724" sldId="576"/>
            <ac:spMk id="105" creationId="{1FA553D0-E29D-4B0F-BEE4-7F347EDF3338}"/>
          </ac:spMkLst>
        </pc:spChg>
        <pc:spChg chg="mod">
          <ac:chgData name="Minesh Patel" userId="a66d4990ec83ac90" providerId="LiveId" clId="{B97F8FE2-9461-4CFE-A336-39272FD5B119}" dt="2021-09-15T17:23:38.861" v="3798" actId="165"/>
          <ac:spMkLst>
            <pc:docMk/>
            <pc:sldMk cId="2854683724" sldId="576"/>
            <ac:spMk id="106" creationId="{9F1C411E-7543-49EC-849A-EDF1FDFF95BE}"/>
          </ac:spMkLst>
        </pc:spChg>
        <pc:spChg chg="add del mod">
          <ac:chgData name="Minesh Patel" userId="a66d4990ec83ac90" providerId="LiveId" clId="{B97F8FE2-9461-4CFE-A336-39272FD5B119}" dt="2021-09-15T23:30:12.833" v="9851" actId="478"/>
          <ac:spMkLst>
            <pc:docMk/>
            <pc:sldMk cId="2854683724" sldId="576"/>
            <ac:spMk id="107" creationId="{3B96F036-D294-4111-99E5-05A6A871DD51}"/>
          </ac:spMkLst>
        </pc:spChg>
        <pc:spChg chg="add mod">
          <ac:chgData name="Minesh Patel" userId="a66d4990ec83ac90" providerId="LiveId" clId="{B97F8FE2-9461-4CFE-A336-39272FD5B119}" dt="2021-09-21T11:06:16.061" v="51699" actId="164"/>
          <ac:spMkLst>
            <pc:docMk/>
            <pc:sldMk cId="2854683724" sldId="576"/>
            <ac:spMk id="108" creationId="{B945FF5E-A034-46DB-B4C3-544681A855E5}"/>
          </ac:spMkLst>
        </pc:spChg>
        <pc:spChg chg="add mod">
          <ac:chgData name="Minesh Patel" userId="a66d4990ec83ac90" providerId="LiveId" clId="{B97F8FE2-9461-4CFE-A336-39272FD5B119}" dt="2021-09-21T11:06:16.061" v="51699" actId="164"/>
          <ac:spMkLst>
            <pc:docMk/>
            <pc:sldMk cId="2854683724" sldId="576"/>
            <ac:spMk id="109" creationId="{0DE718BF-311B-41ED-BEC5-6712F2281A23}"/>
          </ac:spMkLst>
        </pc:spChg>
        <pc:spChg chg="add del mod">
          <ac:chgData name="Minesh Patel" userId="a66d4990ec83ac90" providerId="LiveId" clId="{B97F8FE2-9461-4CFE-A336-39272FD5B119}" dt="2021-09-15T23:31:15.959" v="9874" actId="478"/>
          <ac:spMkLst>
            <pc:docMk/>
            <pc:sldMk cId="2854683724" sldId="576"/>
            <ac:spMk id="110" creationId="{DF5ED8E8-39D8-493B-B6BA-9580AE313D26}"/>
          </ac:spMkLst>
        </pc:spChg>
        <pc:spChg chg="add del mod">
          <ac:chgData name="Minesh Patel" userId="a66d4990ec83ac90" providerId="LiveId" clId="{B97F8FE2-9461-4CFE-A336-39272FD5B119}" dt="2021-09-15T23:31:15.959" v="9874" actId="478"/>
          <ac:spMkLst>
            <pc:docMk/>
            <pc:sldMk cId="2854683724" sldId="576"/>
            <ac:spMk id="111" creationId="{F231E433-C0B0-4764-8D9F-AE3087E4A14F}"/>
          </ac:spMkLst>
        </pc:spChg>
        <pc:spChg chg="add mod ord">
          <ac:chgData name="Minesh Patel" userId="a66d4990ec83ac90" providerId="LiveId" clId="{B97F8FE2-9461-4CFE-A336-39272FD5B119}" dt="2021-09-15T23:31:33.061" v="9878" actId="1076"/>
          <ac:spMkLst>
            <pc:docMk/>
            <pc:sldMk cId="2854683724" sldId="576"/>
            <ac:spMk id="112" creationId="{ADF7E217-53A3-47BE-93B0-ADA7692AF2D1}"/>
          </ac:spMkLst>
        </pc:spChg>
        <pc:spChg chg="add mod ord">
          <ac:chgData name="Minesh Patel" userId="a66d4990ec83ac90" providerId="LiveId" clId="{B97F8FE2-9461-4CFE-A336-39272FD5B119}" dt="2021-09-15T23:31:33.061" v="9878" actId="1076"/>
          <ac:spMkLst>
            <pc:docMk/>
            <pc:sldMk cId="2854683724" sldId="576"/>
            <ac:spMk id="113" creationId="{849573FB-8349-4C9F-82C1-13695F8671B9}"/>
          </ac:spMkLst>
        </pc:spChg>
        <pc:spChg chg="add mod ord">
          <ac:chgData name="Minesh Patel" userId="a66d4990ec83ac90" providerId="LiveId" clId="{B97F8FE2-9461-4CFE-A336-39272FD5B119}" dt="2021-09-15T23:31:33.061" v="9878" actId="1076"/>
          <ac:spMkLst>
            <pc:docMk/>
            <pc:sldMk cId="2854683724" sldId="576"/>
            <ac:spMk id="114" creationId="{D0A9D8E3-9CDC-43C4-80FC-B927F8DDB94C}"/>
          </ac:spMkLst>
        </pc:spChg>
        <pc:spChg chg="add mod ord">
          <ac:chgData name="Minesh Patel" userId="a66d4990ec83ac90" providerId="LiveId" clId="{B97F8FE2-9461-4CFE-A336-39272FD5B119}" dt="2021-09-15T23:31:33.061" v="9878" actId="1076"/>
          <ac:spMkLst>
            <pc:docMk/>
            <pc:sldMk cId="2854683724" sldId="576"/>
            <ac:spMk id="115" creationId="{3EFB1C14-0310-4BAB-8856-72226E12BF75}"/>
          </ac:spMkLst>
        </pc:spChg>
        <pc:spChg chg="add del mod">
          <ac:chgData name="Minesh Patel" userId="a66d4990ec83ac90" providerId="LiveId" clId="{B97F8FE2-9461-4CFE-A336-39272FD5B119}" dt="2021-09-20T23:09:37.172" v="35832" actId="21"/>
          <ac:spMkLst>
            <pc:docMk/>
            <pc:sldMk cId="2854683724" sldId="576"/>
            <ac:spMk id="116" creationId="{09B3733B-5D8B-4C6C-8C40-FDCC408729C9}"/>
          </ac:spMkLst>
        </pc:spChg>
        <pc:grpChg chg="add mod">
          <ac:chgData name="Minesh Patel" userId="a66d4990ec83ac90" providerId="LiveId" clId="{B97F8FE2-9461-4CFE-A336-39272FD5B119}" dt="2021-09-21T11:06:16.061" v="51699" actId="164"/>
          <ac:grpSpMkLst>
            <pc:docMk/>
            <pc:sldMk cId="2854683724" sldId="576"/>
            <ac:grpSpMk id="3" creationId="{46C5598F-987A-4AFF-BBB9-062091FD1693}"/>
          </ac:grpSpMkLst>
        </pc:grpChg>
        <pc:grpChg chg="del">
          <ac:chgData name="Minesh Patel" userId="a66d4990ec83ac90" providerId="LiveId" clId="{B97F8FE2-9461-4CFE-A336-39272FD5B119}" dt="2021-09-21T13:56:34.197" v="70986" actId="478"/>
          <ac:grpSpMkLst>
            <pc:docMk/>
            <pc:sldMk cId="2854683724" sldId="576"/>
            <ac:grpSpMk id="20" creationId="{FD9B8802-06FF-4942-B71F-A29B15FD20E1}"/>
          </ac:grpSpMkLst>
        </pc:grpChg>
        <pc:grpChg chg="add del mod">
          <ac:chgData name="Minesh Patel" userId="a66d4990ec83ac90" providerId="LiveId" clId="{B97F8FE2-9461-4CFE-A336-39272FD5B119}" dt="2021-09-15T17:15:42.976" v="3691" actId="478"/>
          <ac:grpSpMkLst>
            <pc:docMk/>
            <pc:sldMk cId="2854683724" sldId="576"/>
            <ac:grpSpMk id="31" creationId="{80825837-BCED-44FF-B7DC-849F612D9474}"/>
          </ac:grpSpMkLst>
        </pc:grpChg>
        <pc:grpChg chg="add mod">
          <ac:chgData name="Minesh Patel" userId="a66d4990ec83ac90" providerId="LiveId" clId="{B97F8FE2-9461-4CFE-A336-39272FD5B119}" dt="2021-09-21T11:06:16.061" v="51699" actId="164"/>
          <ac:grpSpMkLst>
            <pc:docMk/>
            <pc:sldMk cId="2854683724" sldId="576"/>
            <ac:grpSpMk id="39" creationId="{19F898E9-82A6-4E18-8DBD-ADF5C772BBEF}"/>
          </ac:grpSpMkLst>
        </pc:grpChg>
        <pc:grpChg chg="add mod">
          <ac:chgData name="Minesh Patel" userId="a66d4990ec83ac90" providerId="LiveId" clId="{B97F8FE2-9461-4CFE-A336-39272FD5B119}" dt="2021-09-20T23:12:00.342" v="35945" actId="14100"/>
          <ac:grpSpMkLst>
            <pc:docMk/>
            <pc:sldMk cId="2854683724" sldId="576"/>
            <ac:grpSpMk id="45" creationId="{E9B86B98-52CA-4498-BD03-09259835F6A3}"/>
          </ac:grpSpMkLst>
        </pc:grpChg>
        <pc:grpChg chg="add mod">
          <ac:chgData name="Minesh Patel" userId="a66d4990ec83ac90" providerId="LiveId" clId="{B97F8FE2-9461-4CFE-A336-39272FD5B119}" dt="2021-09-21T13:56:34.565" v="70987"/>
          <ac:grpSpMkLst>
            <pc:docMk/>
            <pc:sldMk cId="2854683724" sldId="576"/>
            <ac:grpSpMk id="49" creationId="{3D57F0E4-CAB3-4139-9818-769322E02104}"/>
          </ac:grpSpMkLst>
        </pc:grpChg>
        <pc:grpChg chg="add mod">
          <ac:chgData name="Minesh Patel" userId="a66d4990ec83ac90" providerId="LiveId" clId="{B97F8FE2-9461-4CFE-A336-39272FD5B119}" dt="2021-09-15T23:31:33.061" v="9878" actId="1076"/>
          <ac:grpSpMkLst>
            <pc:docMk/>
            <pc:sldMk cId="2854683724" sldId="576"/>
            <ac:grpSpMk id="50" creationId="{A3594F60-21BD-46DA-9453-FCCCD6C53D71}"/>
          </ac:grpSpMkLst>
        </pc:grpChg>
        <pc:grpChg chg="add del mod">
          <ac:chgData name="Minesh Patel" userId="a66d4990ec83ac90" providerId="LiveId" clId="{B97F8FE2-9461-4CFE-A336-39272FD5B119}" dt="2021-09-15T17:26:07.825" v="3818" actId="478"/>
          <ac:grpSpMkLst>
            <pc:docMk/>
            <pc:sldMk cId="2854683724" sldId="576"/>
            <ac:grpSpMk id="58" creationId="{DC827E4F-36C3-4285-857B-CB37C161C7C7}"/>
          </ac:grpSpMkLst>
        </pc:grpChg>
        <pc:grpChg chg="add del mod">
          <ac:chgData name="Minesh Patel" userId="a66d4990ec83ac90" providerId="LiveId" clId="{B97F8FE2-9461-4CFE-A336-39272FD5B119}" dt="2021-09-15T17:23:38.861" v="3798" actId="165"/>
          <ac:grpSpMkLst>
            <pc:docMk/>
            <pc:sldMk cId="2854683724" sldId="576"/>
            <ac:grpSpMk id="68" creationId="{DAF4830D-DFBF-4C0B-83BF-158EA8518467}"/>
          </ac:grpSpMkLst>
        </pc:grpChg>
        <pc:grpChg chg="del mod topLvl">
          <ac:chgData name="Minesh Patel" userId="a66d4990ec83ac90" providerId="LiveId" clId="{B97F8FE2-9461-4CFE-A336-39272FD5B119}" dt="2021-09-15T17:34:33.434" v="3861" actId="478"/>
          <ac:grpSpMkLst>
            <pc:docMk/>
            <pc:sldMk cId="2854683724" sldId="576"/>
            <ac:grpSpMk id="71" creationId="{A91F0853-2CD1-4B8D-8475-B82B77F69B80}"/>
          </ac:grpSpMkLst>
        </pc:grpChg>
        <pc:grpChg chg="del mod topLvl">
          <ac:chgData name="Minesh Patel" userId="a66d4990ec83ac90" providerId="LiveId" clId="{B97F8FE2-9461-4CFE-A336-39272FD5B119}" dt="2021-09-15T17:34:33.434" v="3861" actId="478"/>
          <ac:grpSpMkLst>
            <pc:docMk/>
            <pc:sldMk cId="2854683724" sldId="576"/>
            <ac:grpSpMk id="72" creationId="{9FA9C0E6-D781-4FC4-87F3-A39244FFA5EC}"/>
          </ac:grpSpMkLst>
        </pc:grpChg>
        <pc:grpChg chg="mod">
          <ac:chgData name="Minesh Patel" userId="a66d4990ec83ac90" providerId="LiveId" clId="{B97F8FE2-9461-4CFE-A336-39272FD5B119}" dt="2021-09-15T17:23:38.861" v="3798" actId="165"/>
          <ac:grpSpMkLst>
            <pc:docMk/>
            <pc:sldMk cId="2854683724" sldId="576"/>
            <ac:grpSpMk id="73" creationId="{DCF869E1-FBD3-417A-9DA3-0E46F572691B}"/>
          </ac:grpSpMkLst>
        </pc:grpChg>
        <pc:grpChg chg="mod">
          <ac:chgData name="Minesh Patel" userId="a66d4990ec83ac90" providerId="LiveId" clId="{B97F8FE2-9461-4CFE-A336-39272FD5B119}" dt="2021-09-15T17:23:38.861" v="3798" actId="165"/>
          <ac:grpSpMkLst>
            <pc:docMk/>
            <pc:sldMk cId="2854683724" sldId="576"/>
            <ac:grpSpMk id="74" creationId="{EDA7093F-0C19-42C6-8CB5-13E16D1D2EDE}"/>
          </ac:grpSpMkLst>
        </pc:grpChg>
        <pc:grpChg chg="mod">
          <ac:chgData name="Minesh Patel" userId="a66d4990ec83ac90" providerId="LiveId" clId="{B97F8FE2-9461-4CFE-A336-39272FD5B119}" dt="2021-09-15T17:23:38.861" v="3798" actId="165"/>
          <ac:grpSpMkLst>
            <pc:docMk/>
            <pc:sldMk cId="2854683724" sldId="576"/>
            <ac:grpSpMk id="97" creationId="{0B35BA53-C175-4F57-9376-343604D13990}"/>
          </ac:grpSpMkLst>
        </pc:grpChg>
        <pc:cxnChg chg="add del mod">
          <ac:chgData name="Minesh Patel" userId="a66d4990ec83ac90" providerId="LiveId" clId="{B97F8FE2-9461-4CFE-A336-39272FD5B119}" dt="2021-09-15T23:31:16.529" v="9875" actId="478"/>
          <ac:cxnSpMkLst>
            <pc:docMk/>
            <pc:sldMk cId="2854683724" sldId="576"/>
            <ac:cxnSpMk id="5" creationId="{7AF133EA-ACFD-4761-B8E1-F42B4E3FAD82}"/>
          </ac:cxnSpMkLst>
        </pc:cxnChg>
        <pc:cxnChg chg="mod">
          <ac:chgData name="Minesh Patel" userId="a66d4990ec83ac90" providerId="LiveId" clId="{B97F8FE2-9461-4CFE-A336-39272FD5B119}" dt="2021-09-15T23:32:12.191" v="9996" actId="1076"/>
          <ac:cxnSpMkLst>
            <pc:docMk/>
            <pc:sldMk cId="2854683724" sldId="576"/>
            <ac:cxnSpMk id="47" creationId="{D7D7342E-972D-4361-A1E6-7AEA578A9A28}"/>
          </ac:cxnSpMkLst>
        </pc:cxnChg>
        <pc:cxnChg chg="mod">
          <ac:chgData name="Minesh Patel" userId="a66d4990ec83ac90" providerId="LiveId" clId="{B97F8FE2-9461-4CFE-A336-39272FD5B119}" dt="2021-09-20T23:12:04.953" v="35946" actId="14100"/>
          <ac:cxnSpMkLst>
            <pc:docMk/>
            <pc:sldMk cId="2854683724" sldId="576"/>
            <ac:cxnSpMk id="48" creationId="{D954703E-74AC-4A5C-974E-9D9044BCC084}"/>
          </ac:cxnSpMkLst>
        </pc:cxnChg>
        <pc:cxnChg chg="add del mod">
          <ac:chgData name="Minesh Patel" userId="a66d4990ec83ac90" providerId="LiveId" clId="{B97F8FE2-9461-4CFE-A336-39272FD5B119}" dt="2021-09-15T17:26:09.774" v="3819" actId="478"/>
          <ac:cxnSpMkLst>
            <pc:docMk/>
            <pc:sldMk cId="2854683724" sldId="576"/>
            <ac:cxnSpMk id="49" creationId="{FB2244AE-272C-4A91-B44A-5FAF4EF3874C}"/>
          </ac:cxnSpMkLst>
        </pc:cxnChg>
        <pc:cxnChg chg="mod">
          <ac:chgData name="Minesh Patel" userId="a66d4990ec83ac90" providerId="LiveId" clId="{B97F8FE2-9461-4CFE-A336-39272FD5B119}" dt="2021-09-15T17:15:40.218" v="3689"/>
          <ac:cxnSpMkLst>
            <pc:docMk/>
            <pc:sldMk cId="2854683724" sldId="576"/>
            <ac:cxnSpMk id="61" creationId="{E76CCA2D-65A9-45AC-82BF-41DF42E484C1}"/>
          </ac:cxnSpMkLst>
        </pc:cxnChg>
        <pc:cxnChg chg="mod">
          <ac:chgData name="Minesh Patel" userId="a66d4990ec83ac90" providerId="LiveId" clId="{B97F8FE2-9461-4CFE-A336-39272FD5B119}" dt="2021-09-15T17:15:40.218" v="3689"/>
          <ac:cxnSpMkLst>
            <pc:docMk/>
            <pc:sldMk cId="2854683724" sldId="576"/>
            <ac:cxnSpMk id="62" creationId="{077A483C-BBA8-432B-9F5C-B5E1D6B08268}"/>
          </ac:cxnSpMkLst>
        </pc:cxnChg>
        <pc:cxnChg chg="del mod topLvl">
          <ac:chgData name="Minesh Patel" userId="a66d4990ec83ac90" providerId="LiveId" clId="{B97F8FE2-9461-4CFE-A336-39272FD5B119}" dt="2021-09-15T17:23:42.582" v="3800" actId="478"/>
          <ac:cxnSpMkLst>
            <pc:docMk/>
            <pc:sldMk cId="2854683724" sldId="576"/>
            <ac:cxnSpMk id="70" creationId="{3AF65B38-7921-445C-9EAA-22514112FEA0}"/>
          </ac:cxnSpMkLst>
        </pc:cxnChg>
        <pc:cxnChg chg="mod">
          <ac:chgData name="Minesh Patel" userId="a66d4990ec83ac90" providerId="LiveId" clId="{B97F8FE2-9461-4CFE-A336-39272FD5B119}" dt="2021-09-15T17:23:38.861" v="3798" actId="165"/>
          <ac:cxnSpMkLst>
            <pc:docMk/>
            <pc:sldMk cId="2854683724" sldId="576"/>
            <ac:cxnSpMk id="76" creationId="{21ECDCBA-DCA5-4D17-A601-A2706607640F}"/>
          </ac:cxnSpMkLst>
        </pc:cxnChg>
        <pc:cxnChg chg="mod">
          <ac:chgData name="Minesh Patel" userId="a66d4990ec83ac90" providerId="LiveId" clId="{B97F8FE2-9461-4CFE-A336-39272FD5B119}" dt="2021-09-15T17:23:38.861" v="3798" actId="165"/>
          <ac:cxnSpMkLst>
            <pc:docMk/>
            <pc:sldMk cId="2854683724" sldId="576"/>
            <ac:cxnSpMk id="77" creationId="{DE5A0890-7039-42A4-8E99-41F143E1E418}"/>
          </ac:cxnSpMkLst>
        </pc:cxnChg>
        <pc:cxnChg chg="mod">
          <ac:chgData name="Minesh Patel" userId="a66d4990ec83ac90" providerId="LiveId" clId="{B97F8FE2-9461-4CFE-A336-39272FD5B119}" dt="2021-09-15T17:23:38.861" v="3798" actId="165"/>
          <ac:cxnSpMkLst>
            <pc:docMk/>
            <pc:sldMk cId="2854683724" sldId="576"/>
            <ac:cxnSpMk id="78" creationId="{0644AB35-92DB-4B4C-B711-35DB1D060250}"/>
          </ac:cxnSpMkLst>
        </pc:cxnChg>
        <pc:cxnChg chg="mod">
          <ac:chgData name="Minesh Patel" userId="a66d4990ec83ac90" providerId="LiveId" clId="{B97F8FE2-9461-4CFE-A336-39272FD5B119}" dt="2021-09-15T17:23:38.861" v="3798" actId="165"/>
          <ac:cxnSpMkLst>
            <pc:docMk/>
            <pc:sldMk cId="2854683724" sldId="576"/>
            <ac:cxnSpMk id="79" creationId="{53BF8E77-9472-42B4-9F38-814325C16AA1}"/>
          </ac:cxnSpMkLst>
        </pc:cxnChg>
        <pc:cxnChg chg="mod">
          <ac:chgData name="Minesh Patel" userId="a66d4990ec83ac90" providerId="LiveId" clId="{B97F8FE2-9461-4CFE-A336-39272FD5B119}" dt="2021-09-15T17:23:38.861" v="3798" actId="165"/>
          <ac:cxnSpMkLst>
            <pc:docMk/>
            <pc:sldMk cId="2854683724" sldId="576"/>
            <ac:cxnSpMk id="80" creationId="{830575D4-3B6D-4104-81FB-7861E015B89F}"/>
          </ac:cxnSpMkLst>
        </pc:cxnChg>
        <pc:cxnChg chg="mod">
          <ac:chgData name="Minesh Patel" userId="a66d4990ec83ac90" providerId="LiveId" clId="{B97F8FE2-9461-4CFE-A336-39272FD5B119}" dt="2021-09-15T17:23:38.861" v="3798" actId="165"/>
          <ac:cxnSpMkLst>
            <pc:docMk/>
            <pc:sldMk cId="2854683724" sldId="576"/>
            <ac:cxnSpMk id="81" creationId="{8AC90AE6-6500-4C8E-B3F0-CD380988ED9C}"/>
          </ac:cxnSpMkLst>
        </pc:cxnChg>
        <pc:cxnChg chg="mod">
          <ac:chgData name="Minesh Patel" userId="a66d4990ec83ac90" providerId="LiveId" clId="{B97F8FE2-9461-4CFE-A336-39272FD5B119}" dt="2021-09-15T17:23:38.861" v="3798" actId="165"/>
          <ac:cxnSpMkLst>
            <pc:docMk/>
            <pc:sldMk cId="2854683724" sldId="576"/>
            <ac:cxnSpMk id="82" creationId="{E29A0DE0-BE70-4DF0-99BE-816378849310}"/>
          </ac:cxnSpMkLst>
        </pc:cxnChg>
        <pc:cxnChg chg="mod">
          <ac:chgData name="Minesh Patel" userId="a66d4990ec83ac90" providerId="LiveId" clId="{B97F8FE2-9461-4CFE-A336-39272FD5B119}" dt="2021-09-15T17:23:38.861" v="3798" actId="165"/>
          <ac:cxnSpMkLst>
            <pc:docMk/>
            <pc:sldMk cId="2854683724" sldId="576"/>
            <ac:cxnSpMk id="83" creationId="{0DA9F9B0-EFF6-4A42-AFFC-B8C79344E9B9}"/>
          </ac:cxnSpMkLst>
        </pc:cxnChg>
        <pc:cxnChg chg="mod">
          <ac:chgData name="Minesh Patel" userId="a66d4990ec83ac90" providerId="LiveId" clId="{B97F8FE2-9461-4CFE-A336-39272FD5B119}" dt="2021-09-15T17:23:38.861" v="3798" actId="165"/>
          <ac:cxnSpMkLst>
            <pc:docMk/>
            <pc:sldMk cId="2854683724" sldId="576"/>
            <ac:cxnSpMk id="84" creationId="{CF67ED88-234D-46C5-A408-C6E2464B7ED6}"/>
          </ac:cxnSpMkLst>
        </pc:cxnChg>
        <pc:cxnChg chg="mod">
          <ac:chgData name="Minesh Patel" userId="a66d4990ec83ac90" providerId="LiveId" clId="{B97F8FE2-9461-4CFE-A336-39272FD5B119}" dt="2021-09-15T17:23:38.861" v="3798" actId="165"/>
          <ac:cxnSpMkLst>
            <pc:docMk/>
            <pc:sldMk cId="2854683724" sldId="576"/>
            <ac:cxnSpMk id="85" creationId="{205BBD0E-BED1-4744-972A-700BE5AFDDFF}"/>
          </ac:cxnSpMkLst>
        </pc:cxnChg>
        <pc:cxnChg chg="mod">
          <ac:chgData name="Minesh Patel" userId="a66d4990ec83ac90" providerId="LiveId" clId="{B97F8FE2-9461-4CFE-A336-39272FD5B119}" dt="2021-09-15T17:23:38.861" v="3798" actId="165"/>
          <ac:cxnSpMkLst>
            <pc:docMk/>
            <pc:sldMk cId="2854683724" sldId="576"/>
            <ac:cxnSpMk id="86" creationId="{B249EF93-F5B5-42EB-81B3-612F87694E87}"/>
          </ac:cxnSpMkLst>
        </pc:cxnChg>
        <pc:cxnChg chg="mod">
          <ac:chgData name="Minesh Patel" userId="a66d4990ec83ac90" providerId="LiveId" clId="{B97F8FE2-9461-4CFE-A336-39272FD5B119}" dt="2021-09-15T17:23:38.861" v="3798" actId="165"/>
          <ac:cxnSpMkLst>
            <pc:docMk/>
            <pc:sldMk cId="2854683724" sldId="576"/>
            <ac:cxnSpMk id="87" creationId="{0C43381A-1DFC-4666-A5CB-C009E74E181A}"/>
          </ac:cxnSpMkLst>
        </pc:cxnChg>
        <pc:cxnChg chg="mod">
          <ac:chgData name="Minesh Patel" userId="a66d4990ec83ac90" providerId="LiveId" clId="{B97F8FE2-9461-4CFE-A336-39272FD5B119}" dt="2021-09-15T17:23:38.861" v="3798" actId="165"/>
          <ac:cxnSpMkLst>
            <pc:docMk/>
            <pc:sldMk cId="2854683724" sldId="576"/>
            <ac:cxnSpMk id="88" creationId="{2673B6DA-BC79-43C6-8620-04F21A99FA3E}"/>
          </ac:cxnSpMkLst>
        </pc:cxnChg>
        <pc:cxnChg chg="mod">
          <ac:chgData name="Minesh Patel" userId="a66d4990ec83ac90" providerId="LiveId" clId="{B97F8FE2-9461-4CFE-A336-39272FD5B119}" dt="2021-09-15T17:23:38.861" v="3798" actId="165"/>
          <ac:cxnSpMkLst>
            <pc:docMk/>
            <pc:sldMk cId="2854683724" sldId="576"/>
            <ac:cxnSpMk id="89" creationId="{5AF2F400-7CC6-4599-BBB2-60B502DC3AC9}"/>
          </ac:cxnSpMkLst>
        </pc:cxnChg>
      </pc:sldChg>
      <pc:sldChg chg="addSp delSp modSp add mod ord delAnim modAnim modNotesTx">
        <pc:chgData name="Minesh Patel" userId="a66d4990ec83ac90" providerId="LiveId" clId="{B97F8FE2-9461-4CFE-A336-39272FD5B119}" dt="2021-09-21T13:56:26.937" v="70983"/>
        <pc:sldMkLst>
          <pc:docMk/>
          <pc:sldMk cId="1737700634" sldId="577"/>
        </pc:sldMkLst>
        <pc:spChg chg="add mod">
          <ac:chgData name="Minesh Patel" userId="a66d4990ec83ac90" providerId="LiveId" clId="{B97F8FE2-9461-4CFE-A336-39272FD5B119}" dt="2021-09-21T11:03:22.027" v="51278" actId="164"/>
          <ac:spMkLst>
            <pc:docMk/>
            <pc:sldMk cId="1737700634" sldId="577"/>
            <ac:spMk id="3" creationId="{32B2CAF2-01D8-487F-96E6-698727839A37}"/>
          </ac:spMkLst>
        </pc:spChg>
        <pc:spChg chg="add del mod">
          <ac:chgData name="Minesh Patel" userId="a66d4990ec83ac90" providerId="LiveId" clId="{B97F8FE2-9461-4CFE-A336-39272FD5B119}" dt="2021-09-20T22:53:31.427" v="35411" actId="478"/>
          <ac:spMkLst>
            <pc:docMk/>
            <pc:sldMk cId="1737700634" sldId="577"/>
            <ac:spMk id="5" creationId="{6F046F93-5854-40C8-B9BA-E67DD24BCBF0}"/>
          </ac:spMkLst>
        </pc:spChg>
        <pc:spChg chg="add del mod ord">
          <ac:chgData name="Minesh Patel" userId="a66d4990ec83ac90" providerId="LiveId" clId="{B97F8FE2-9461-4CFE-A336-39272FD5B119}" dt="2021-09-20T22:53:58.972" v="35417" actId="478"/>
          <ac:spMkLst>
            <pc:docMk/>
            <pc:sldMk cId="1737700634" sldId="577"/>
            <ac:spMk id="6" creationId="{4D29EBEA-37AD-40B4-9C2F-37D61B648D04}"/>
          </ac:spMkLst>
        </pc:spChg>
        <pc:spChg chg="add del mod">
          <ac:chgData name="Minesh Patel" userId="a66d4990ec83ac90" providerId="LiveId" clId="{B97F8FE2-9461-4CFE-A336-39272FD5B119}" dt="2021-09-20T22:55:04.008" v="35436" actId="478"/>
          <ac:spMkLst>
            <pc:docMk/>
            <pc:sldMk cId="1737700634" sldId="577"/>
            <ac:spMk id="7" creationId="{B09F3EB8-E719-405C-8C8B-36C885DB09A5}"/>
          </ac:spMkLst>
        </pc:spChg>
        <pc:spChg chg="mod">
          <ac:chgData name="Minesh Patel" userId="a66d4990ec83ac90" providerId="LiveId" clId="{B97F8FE2-9461-4CFE-A336-39272FD5B119}" dt="2021-09-15T17:44:41.931" v="4054" actId="404"/>
          <ac:spMkLst>
            <pc:docMk/>
            <pc:sldMk cId="1737700634" sldId="577"/>
            <ac:spMk id="40" creationId="{3EE1A2C3-34BA-4E00-A63E-655707D27EAC}"/>
          </ac:spMkLst>
        </pc:spChg>
        <pc:spChg chg="mod">
          <ac:chgData name="Minesh Patel" userId="a66d4990ec83ac90" providerId="LiveId" clId="{B97F8FE2-9461-4CFE-A336-39272FD5B119}" dt="2021-09-15T17:44:41.931" v="4054" actId="404"/>
          <ac:spMkLst>
            <pc:docMk/>
            <pc:sldMk cId="1737700634" sldId="577"/>
            <ac:spMk id="41" creationId="{FB60DF48-B154-42F4-9232-79F9BFD2C032}"/>
          </ac:spMkLst>
        </pc:spChg>
        <pc:spChg chg="mod">
          <ac:chgData name="Minesh Patel" userId="a66d4990ec83ac90" providerId="LiveId" clId="{B97F8FE2-9461-4CFE-A336-39272FD5B119}" dt="2021-09-15T17:44:41.931" v="4054" actId="404"/>
          <ac:spMkLst>
            <pc:docMk/>
            <pc:sldMk cId="1737700634" sldId="577"/>
            <ac:spMk id="42" creationId="{7739D3A2-C514-4997-AC0C-3392CBAFDC10}"/>
          </ac:spMkLst>
        </pc:spChg>
        <pc:spChg chg="mod">
          <ac:chgData name="Minesh Patel" userId="a66d4990ec83ac90" providerId="LiveId" clId="{B97F8FE2-9461-4CFE-A336-39272FD5B119}" dt="2021-09-15T17:44:41.931" v="4054" actId="404"/>
          <ac:spMkLst>
            <pc:docMk/>
            <pc:sldMk cId="1737700634" sldId="577"/>
            <ac:spMk id="43" creationId="{93B906BB-45E5-44E8-B37F-54009A83EACD}"/>
          </ac:spMkLst>
        </pc:spChg>
        <pc:spChg chg="mod">
          <ac:chgData name="Minesh Patel" userId="a66d4990ec83ac90" providerId="LiveId" clId="{B97F8FE2-9461-4CFE-A336-39272FD5B119}" dt="2021-09-15T17:45:03.002" v="4057" actId="14100"/>
          <ac:spMkLst>
            <pc:docMk/>
            <pc:sldMk cId="1737700634" sldId="577"/>
            <ac:spMk id="46" creationId="{7EA7C387-7B44-436A-BCE2-F5DA5BB93FE6}"/>
          </ac:spMkLst>
        </pc:spChg>
        <pc:spChg chg="mod">
          <ac:chgData name="Minesh Patel" userId="a66d4990ec83ac90" providerId="LiveId" clId="{B97F8FE2-9461-4CFE-A336-39272FD5B119}" dt="2021-09-20T23:08:55.210" v="35829" actId="1076"/>
          <ac:spMkLst>
            <pc:docMk/>
            <pc:sldMk cId="1737700634" sldId="577"/>
            <ac:spMk id="55" creationId="{265CFAA6-EF11-450B-B4C1-2FE77292C7B1}"/>
          </ac:spMkLst>
        </pc:spChg>
        <pc:spChg chg="mod">
          <ac:chgData name="Minesh Patel" userId="a66d4990ec83ac90" providerId="LiveId" clId="{B97F8FE2-9461-4CFE-A336-39272FD5B119}" dt="2021-09-20T23:08:55.210" v="35829" actId="1076"/>
          <ac:spMkLst>
            <pc:docMk/>
            <pc:sldMk cId="1737700634" sldId="577"/>
            <ac:spMk id="56" creationId="{F5EE545C-4D4C-413C-8688-338EA3E27777}"/>
          </ac:spMkLst>
        </pc:spChg>
        <pc:spChg chg="mod">
          <ac:chgData name="Minesh Patel" userId="a66d4990ec83ac90" providerId="LiveId" clId="{B97F8FE2-9461-4CFE-A336-39272FD5B119}" dt="2021-09-20T23:08:55.210" v="35829" actId="1076"/>
          <ac:spMkLst>
            <pc:docMk/>
            <pc:sldMk cId="1737700634" sldId="577"/>
            <ac:spMk id="57" creationId="{9E2AD65E-9E35-49F5-8FA6-93EDE2620783}"/>
          </ac:spMkLst>
        </pc:spChg>
        <pc:spChg chg="mod">
          <ac:chgData name="Minesh Patel" userId="a66d4990ec83ac90" providerId="LiveId" clId="{B97F8FE2-9461-4CFE-A336-39272FD5B119}" dt="2021-09-15T17:37:42.955" v="3935" actId="1076"/>
          <ac:spMkLst>
            <pc:docMk/>
            <pc:sldMk cId="1737700634" sldId="577"/>
            <ac:spMk id="63" creationId="{FA25C406-C6F5-4021-97FF-66286391EDA1}"/>
          </ac:spMkLst>
        </pc:spChg>
        <pc:spChg chg="mod">
          <ac:chgData name="Minesh Patel" userId="a66d4990ec83ac90" providerId="LiveId" clId="{B97F8FE2-9461-4CFE-A336-39272FD5B119}" dt="2021-09-21T11:03:22.027" v="51278" actId="164"/>
          <ac:spMkLst>
            <pc:docMk/>
            <pc:sldMk cId="1737700634" sldId="577"/>
            <ac:spMk id="64" creationId="{22633D19-170E-46D8-89E2-AB64DE483FDE}"/>
          </ac:spMkLst>
        </pc:spChg>
        <pc:spChg chg="mod">
          <ac:chgData name="Minesh Patel" userId="a66d4990ec83ac90" providerId="LiveId" clId="{B97F8FE2-9461-4CFE-A336-39272FD5B119}" dt="2021-09-21T11:03:22.027" v="51278" actId="164"/>
          <ac:spMkLst>
            <pc:docMk/>
            <pc:sldMk cId="1737700634" sldId="577"/>
            <ac:spMk id="65" creationId="{F95F7A6D-C25C-497B-BECF-7E52BA720F35}"/>
          </ac:spMkLst>
        </pc:spChg>
        <pc:spChg chg="mod">
          <ac:chgData name="Minesh Patel" userId="a66d4990ec83ac90" providerId="LiveId" clId="{B97F8FE2-9461-4CFE-A336-39272FD5B119}" dt="2021-09-21T11:03:22.027" v="51278" actId="164"/>
          <ac:spMkLst>
            <pc:docMk/>
            <pc:sldMk cId="1737700634" sldId="577"/>
            <ac:spMk id="66" creationId="{4DE45A0E-3706-4FA7-A7C9-3258835CC67B}"/>
          </ac:spMkLst>
        </pc:spChg>
        <pc:spChg chg="mod">
          <ac:chgData name="Minesh Patel" userId="a66d4990ec83ac90" providerId="LiveId" clId="{B97F8FE2-9461-4CFE-A336-39272FD5B119}" dt="2021-09-21T11:03:22.027" v="51278" actId="164"/>
          <ac:spMkLst>
            <pc:docMk/>
            <pc:sldMk cId="1737700634" sldId="577"/>
            <ac:spMk id="67" creationId="{B8A7F02F-CF20-4AF9-B8FA-D2D905A07F91}"/>
          </ac:spMkLst>
        </pc:spChg>
        <pc:spChg chg="mod">
          <ac:chgData name="Minesh Patel" userId="a66d4990ec83ac90" providerId="LiveId" clId="{B97F8FE2-9461-4CFE-A336-39272FD5B119}" dt="2021-09-15T17:27:26.006" v="3832" actId="404"/>
          <ac:spMkLst>
            <pc:docMk/>
            <pc:sldMk cId="1737700634" sldId="577"/>
            <ac:spMk id="69" creationId="{7F945ABE-4093-4DF2-B94B-78AF877AA06C}"/>
          </ac:spMkLst>
        </pc:spChg>
        <pc:spChg chg="mod">
          <ac:chgData name="Minesh Patel" userId="a66d4990ec83ac90" providerId="LiveId" clId="{B97F8FE2-9461-4CFE-A336-39272FD5B119}" dt="2021-09-21T13:56:26.937" v="70983"/>
          <ac:spMkLst>
            <pc:docMk/>
            <pc:sldMk cId="1737700634" sldId="577"/>
            <ac:spMk id="69" creationId="{8094A485-04D2-4AA7-A162-0DAAA5929A2D}"/>
          </ac:spMkLst>
        </pc:spChg>
        <pc:spChg chg="mod">
          <ac:chgData name="Minesh Patel" userId="a66d4990ec83ac90" providerId="LiveId" clId="{B97F8FE2-9461-4CFE-A336-39272FD5B119}" dt="2021-09-21T13:56:26.937" v="70983"/>
          <ac:spMkLst>
            <pc:docMk/>
            <pc:sldMk cId="1737700634" sldId="577"/>
            <ac:spMk id="70" creationId="{1CA1400D-2BFD-48B0-A28B-A4FE70FC7FDB}"/>
          </ac:spMkLst>
        </pc:spChg>
        <pc:spChg chg="mod">
          <ac:chgData name="Minesh Patel" userId="a66d4990ec83ac90" providerId="LiveId" clId="{B97F8FE2-9461-4CFE-A336-39272FD5B119}" dt="2021-09-15T17:27:26.006" v="3832" actId="404"/>
          <ac:spMkLst>
            <pc:docMk/>
            <pc:sldMk cId="1737700634" sldId="577"/>
            <ac:spMk id="70" creationId="{BDC3F619-110A-4FE7-B1FF-F5A4F30669AA}"/>
          </ac:spMkLst>
        </pc:spChg>
        <pc:spChg chg="mod">
          <ac:chgData name="Minesh Patel" userId="a66d4990ec83ac90" providerId="LiveId" clId="{B97F8FE2-9461-4CFE-A336-39272FD5B119}" dt="2021-09-21T13:56:26.937" v="70983"/>
          <ac:spMkLst>
            <pc:docMk/>
            <pc:sldMk cId="1737700634" sldId="577"/>
            <ac:spMk id="71" creationId="{FAF7F26E-F0C8-4CDE-8D03-AA516D11DB02}"/>
          </ac:spMkLst>
        </pc:spChg>
        <pc:spChg chg="mod">
          <ac:chgData name="Minesh Patel" userId="a66d4990ec83ac90" providerId="LiveId" clId="{B97F8FE2-9461-4CFE-A336-39272FD5B119}" dt="2021-09-21T13:56:26.937" v="70983"/>
          <ac:spMkLst>
            <pc:docMk/>
            <pc:sldMk cId="1737700634" sldId="577"/>
            <ac:spMk id="72" creationId="{30190974-E74B-40A8-9E35-94ACB45301B2}"/>
          </ac:spMkLst>
        </pc:spChg>
        <pc:spChg chg="mod">
          <ac:chgData name="Minesh Patel" userId="a66d4990ec83ac90" providerId="LiveId" clId="{B97F8FE2-9461-4CFE-A336-39272FD5B119}" dt="2021-09-21T13:56:26.937" v="70983"/>
          <ac:spMkLst>
            <pc:docMk/>
            <pc:sldMk cId="1737700634" sldId="577"/>
            <ac:spMk id="73" creationId="{9F953557-B213-4388-BE35-A9862D72A351}"/>
          </ac:spMkLst>
        </pc:spChg>
        <pc:spChg chg="mod">
          <ac:chgData name="Minesh Patel" userId="a66d4990ec83ac90" providerId="LiveId" clId="{B97F8FE2-9461-4CFE-A336-39272FD5B119}" dt="2021-09-15T17:27:26.006" v="3832" actId="404"/>
          <ac:spMkLst>
            <pc:docMk/>
            <pc:sldMk cId="1737700634" sldId="577"/>
            <ac:spMk id="107" creationId="{A5554762-6496-48C2-995F-F47F58872B8B}"/>
          </ac:spMkLst>
        </pc:spChg>
        <pc:spChg chg="mod">
          <ac:chgData name="Minesh Patel" userId="a66d4990ec83ac90" providerId="LiveId" clId="{B97F8FE2-9461-4CFE-A336-39272FD5B119}" dt="2021-09-15T17:27:26.006" v="3832" actId="404"/>
          <ac:spMkLst>
            <pc:docMk/>
            <pc:sldMk cId="1737700634" sldId="577"/>
            <ac:spMk id="108" creationId="{D59BE3CD-88A0-4C56-A28D-A5DF21905EA3}"/>
          </ac:spMkLst>
        </pc:spChg>
        <pc:spChg chg="mod">
          <ac:chgData name="Minesh Patel" userId="a66d4990ec83ac90" providerId="LiveId" clId="{B97F8FE2-9461-4CFE-A336-39272FD5B119}" dt="2021-09-15T17:43:01.019" v="4034" actId="20577"/>
          <ac:spMkLst>
            <pc:docMk/>
            <pc:sldMk cId="1737700634" sldId="577"/>
            <ac:spMk id="109" creationId="{995C6E45-04AB-4F52-8A9A-71EFA2A49F68}"/>
          </ac:spMkLst>
        </pc:spChg>
        <pc:spChg chg="mod ord">
          <ac:chgData name="Minesh Patel" userId="a66d4990ec83ac90" providerId="LiveId" clId="{B97F8FE2-9461-4CFE-A336-39272FD5B119}" dt="2021-09-15T17:43:06.517" v="4035" actId="166"/>
          <ac:spMkLst>
            <pc:docMk/>
            <pc:sldMk cId="1737700634" sldId="577"/>
            <ac:spMk id="110" creationId="{B941F662-398E-4F82-A6A8-E5F6F523BEFA}"/>
          </ac:spMkLst>
        </pc:spChg>
        <pc:spChg chg="mod">
          <ac:chgData name="Minesh Patel" userId="a66d4990ec83ac90" providerId="LiveId" clId="{B97F8FE2-9461-4CFE-A336-39272FD5B119}" dt="2021-09-15T17:40:34.981" v="3983" actId="108"/>
          <ac:spMkLst>
            <pc:docMk/>
            <pc:sldMk cId="1737700634" sldId="577"/>
            <ac:spMk id="111" creationId="{8B2DE5E2-CC52-4715-B317-BBBB36335E93}"/>
          </ac:spMkLst>
        </pc:spChg>
        <pc:spChg chg="mod">
          <ac:chgData name="Minesh Patel" userId="a66d4990ec83ac90" providerId="LiveId" clId="{B97F8FE2-9461-4CFE-A336-39272FD5B119}" dt="2021-09-15T17:27:33.981" v="3835" actId="571"/>
          <ac:spMkLst>
            <pc:docMk/>
            <pc:sldMk cId="1737700634" sldId="577"/>
            <ac:spMk id="113" creationId="{EBA6099E-AE5D-4B97-9F84-ECE2B463FB46}"/>
          </ac:spMkLst>
        </pc:spChg>
        <pc:spChg chg="mod">
          <ac:chgData name="Minesh Patel" userId="a66d4990ec83ac90" providerId="LiveId" clId="{B97F8FE2-9461-4CFE-A336-39272FD5B119}" dt="2021-09-15T17:27:33.981" v="3835" actId="571"/>
          <ac:spMkLst>
            <pc:docMk/>
            <pc:sldMk cId="1737700634" sldId="577"/>
            <ac:spMk id="114" creationId="{4EC3B891-3B66-4D8B-8A4A-CC03E8E1673F}"/>
          </ac:spMkLst>
        </pc:spChg>
        <pc:spChg chg="mod">
          <ac:chgData name="Minesh Patel" userId="a66d4990ec83ac90" providerId="LiveId" clId="{B97F8FE2-9461-4CFE-A336-39272FD5B119}" dt="2021-09-15T17:27:33.981" v="3835" actId="571"/>
          <ac:spMkLst>
            <pc:docMk/>
            <pc:sldMk cId="1737700634" sldId="577"/>
            <ac:spMk id="115" creationId="{68BE9C14-9D55-42D4-855B-7CC84540539D}"/>
          </ac:spMkLst>
        </pc:spChg>
        <pc:spChg chg="mod">
          <ac:chgData name="Minesh Patel" userId="a66d4990ec83ac90" providerId="LiveId" clId="{B97F8FE2-9461-4CFE-A336-39272FD5B119}" dt="2021-09-15T17:27:33.981" v="3835" actId="571"/>
          <ac:spMkLst>
            <pc:docMk/>
            <pc:sldMk cId="1737700634" sldId="577"/>
            <ac:spMk id="116" creationId="{5C50CAB3-0847-4F04-A19A-EF6AC591D4E8}"/>
          </ac:spMkLst>
        </pc:spChg>
        <pc:spChg chg="mod">
          <ac:chgData name="Minesh Patel" userId="a66d4990ec83ac90" providerId="LiveId" clId="{B97F8FE2-9461-4CFE-A336-39272FD5B119}" dt="2021-09-15T17:42:50.278" v="4025" actId="20577"/>
          <ac:spMkLst>
            <pc:docMk/>
            <pc:sldMk cId="1737700634" sldId="577"/>
            <ac:spMk id="117" creationId="{7C7A10BC-B57E-4F17-8AF7-6DBB2A52073C}"/>
          </ac:spMkLst>
        </pc:spChg>
        <pc:spChg chg="mod">
          <ac:chgData name="Minesh Patel" userId="a66d4990ec83ac90" providerId="LiveId" clId="{B97F8FE2-9461-4CFE-A336-39272FD5B119}" dt="2021-09-15T17:40:35.803" v="3984" actId="108"/>
          <ac:spMkLst>
            <pc:docMk/>
            <pc:sldMk cId="1737700634" sldId="577"/>
            <ac:spMk id="118" creationId="{E7ACD244-E447-46D4-989C-2A37EFE716EE}"/>
          </ac:spMkLst>
        </pc:spChg>
        <pc:spChg chg="mod">
          <ac:chgData name="Minesh Patel" userId="a66d4990ec83ac90" providerId="LiveId" clId="{B97F8FE2-9461-4CFE-A336-39272FD5B119}" dt="2021-09-15T17:42:48.979" v="4024" actId="20577"/>
          <ac:spMkLst>
            <pc:docMk/>
            <pc:sldMk cId="1737700634" sldId="577"/>
            <ac:spMk id="119" creationId="{97F6B59B-296F-4840-B998-7C53AB6B67B8}"/>
          </ac:spMkLst>
        </pc:spChg>
        <pc:spChg chg="mod">
          <ac:chgData name="Minesh Patel" userId="a66d4990ec83ac90" providerId="LiveId" clId="{B97F8FE2-9461-4CFE-A336-39272FD5B119}" dt="2021-09-15T17:27:36.867" v="3836" actId="571"/>
          <ac:spMkLst>
            <pc:docMk/>
            <pc:sldMk cId="1737700634" sldId="577"/>
            <ac:spMk id="121" creationId="{29EFD0AA-F12F-47B1-B7B4-5CCDAAA96AF1}"/>
          </ac:spMkLst>
        </pc:spChg>
        <pc:spChg chg="mod">
          <ac:chgData name="Minesh Patel" userId="a66d4990ec83ac90" providerId="LiveId" clId="{B97F8FE2-9461-4CFE-A336-39272FD5B119}" dt="2021-09-15T17:27:36.867" v="3836" actId="571"/>
          <ac:spMkLst>
            <pc:docMk/>
            <pc:sldMk cId="1737700634" sldId="577"/>
            <ac:spMk id="122" creationId="{335C1EF5-2264-4A10-BEBB-9F0C364AD91D}"/>
          </ac:spMkLst>
        </pc:spChg>
        <pc:spChg chg="mod">
          <ac:chgData name="Minesh Patel" userId="a66d4990ec83ac90" providerId="LiveId" clId="{B97F8FE2-9461-4CFE-A336-39272FD5B119}" dt="2021-09-15T17:27:36.867" v="3836" actId="571"/>
          <ac:spMkLst>
            <pc:docMk/>
            <pc:sldMk cId="1737700634" sldId="577"/>
            <ac:spMk id="123" creationId="{7C95585D-87DE-4D9F-B8B3-7F51778F53D2}"/>
          </ac:spMkLst>
        </pc:spChg>
        <pc:spChg chg="mod">
          <ac:chgData name="Minesh Patel" userId="a66d4990ec83ac90" providerId="LiveId" clId="{B97F8FE2-9461-4CFE-A336-39272FD5B119}" dt="2021-09-15T17:27:36.867" v="3836" actId="571"/>
          <ac:spMkLst>
            <pc:docMk/>
            <pc:sldMk cId="1737700634" sldId="577"/>
            <ac:spMk id="124" creationId="{A400677F-EFD3-45B1-9105-4D81ADA98CF4}"/>
          </ac:spMkLst>
        </pc:spChg>
        <pc:spChg chg="mod">
          <ac:chgData name="Minesh Patel" userId="a66d4990ec83ac90" providerId="LiveId" clId="{B97F8FE2-9461-4CFE-A336-39272FD5B119}" dt="2021-09-15T17:40:36.450" v="3985" actId="108"/>
          <ac:spMkLst>
            <pc:docMk/>
            <pc:sldMk cId="1737700634" sldId="577"/>
            <ac:spMk id="125" creationId="{CDD61082-0898-4924-BCA7-21BB0F037922}"/>
          </ac:spMkLst>
        </pc:spChg>
        <pc:spChg chg="mod">
          <ac:chgData name="Minesh Patel" userId="a66d4990ec83ac90" providerId="LiveId" clId="{B97F8FE2-9461-4CFE-A336-39272FD5B119}" dt="2021-09-15T17:42:46.651" v="4022" actId="20577"/>
          <ac:spMkLst>
            <pc:docMk/>
            <pc:sldMk cId="1737700634" sldId="577"/>
            <ac:spMk id="126" creationId="{F635B46D-6F14-4474-A2A5-B5A760C244D6}"/>
          </ac:spMkLst>
        </pc:spChg>
        <pc:spChg chg="mod">
          <ac:chgData name="Minesh Patel" userId="a66d4990ec83ac90" providerId="LiveId" clId="{B97F8FE2-9461-4CFE-A336-39272FD5B119}" dt="2021-09-15T17:42:47.621" v="4023" actId="20577"/>
          <ac:spMkLst>
            <pc:docMk/>
            <pc:sldMk cId="1737700634" sldId="577"/>
            <ac:spMk id="127" creationId="{B62A3CDE-8756-401B-8D24-8362282D0FD4}"/>
          </ac:spMkLst>
        </pc:spChg>
        <pc:spChg chg="mod">
          <ac:chgData name="Minesh Patel" userId="a66d4990ec83ac90" providerId="LiveId" clId="{B97F8FE2-9461-4CFE-A336-39272FD5B119}" dt="2021-09-15T17:27:38.899" v="3837" actId="571"/>
          <ac:spMkLst>
            <pc:docMk/>
            <pc:sldMk cId="1737700634" sldId="577"/>
            <ac:spMk id="129" creationId="{B250831E-12F6-47FE-BC74-97C7151B21B8}"/>
          </ac:spMkLst>
        </pc:spChg>
        <pc:spChg chg="mod">
          <ac:chgData name="Minesh Patel" userId="a66d4990ec83ac90" providerId="LiveId" clId="{B97F8FE2-9461-4CFE-A336-39272FD5B119}" dt="2021-09-15T17:27:38.899" v="3837" actId="571"/>
          <ac:spMkLst>
            <pc:docMk/>
            <pc:sldMk cId="1737700634" sldId="577"/>
            <ac:spMk id="130" creationId="{595D54EE-E3CB-4FC3-862F-0A3B5249FB92}"/>
          </ac:spMkLst>
        </pc:spChg>
        <pc:spChg chg="mod">
          <ac:chgData name="Minesh Patel" userId="a66d4990ec83ac90" providerId="LiveId" clId="{B97F8FE2-9461-4CFE-A336-39272FD5B119}" dt="2021-09-15T17:27:38.899" v="3837" actId="571"/>
          <ac:spMkLst>
            <pc:docMk/>
            <pc:sldMk cId="1737700634" sldId="577"/>
            <ac:spMk id="131" creationId="{13AFEA1F-7D27-4401-961B-D1E798325B52}"/>
          </ac:spMkLst>
        </pc:spChg>
        <pc:spChg chg="mod">
          <ac:chgData name="Minesh Patel" userId="a66d4990ec83ac90" providerId="LiveId" clId="{B97F8FE2-9461-4CFE-A336-39272FD5B119}" dt="2021-09-15T17:27:38.899" v="3837" actId="571"/>
          <ac:spMkLst>
            <pc:docMk/>
            <pc:sldMk cId="1737700634" sldId="577"/>
            <ac:spMk id="132" creationId="{2CEE2BA7-2E72-4FA1-BAC2-631B188A5E6A}"/>
          </ac:spMkLst>
        </pc:spChg>
        <pc:spChg chg="mod">
          <ac:chgData name="Minesh Patel" userId="a66d4990ec83ac90" providerId="LiveId" clId="{B97F8FE2-9461-4CFE-A336-39272FD5B119}" dt="2021-09-15T17:42:44.172" v="4020" actId="20577"/>
          <ac:spMkLst>
            <pc:docMk/>
            <pc:sldMk cId="1737700634" sldId="577"/>
            <ac:spMk id="133" creationId="{1D8B28E8-2C0A-42DC-A871-40722305ACA2}"/>
          </ac:spMkLst>
        </pc:spChg>
        <pc:spChg chg="mod">
          <ac:chgData name="Minesh Patel" userId="a66d4990ec83ac90" providerId="LiveId" clId="{B97F8FE2-9461-4CFE-A336-39272FD5B119}" dt="2021-09-15T17:42:42.955" v="4019" actId="20577"/>
          <ac:spMkLst>
            <pc:docMk/>
            <pc:sldMk cId="1737700634" sldId="577"/>
            <ac:spMk id="134" creationId="{A2A921A1-E663-4694-8DE2-E7ED3FCAFDD1}"/>
          </ac:spMkLst>
        </pc:spChg>
        <pc:spChg chg="mod">
          <ac:chgData name="Minesh Patel" userId="a66d4990ec83ac90" providerId="LiveId" clId="{B97F8FE2-9461-4CFE-A336-39272FD5B119}" dt="2021-09-15T17:42:41.373" v="4018" actId="20577"/>
          <ac:spMkLst>
            <pc:docMk/>
            <pc:sldMk cId="1737700634" sldId="577"/>
            <ac:spMk id="135" creationId="{936FDB7E-F7F1-4695-9F2F-0CB15D981651}"/>
          </ac:spMkLst>
        </pc:spChg>
        <pc:spChg chg="mod">
          <ac:chgData name="Minesh Patel" userId="a66d4990ec83ac90" providerId="LiveId" clId="{B97F8FE2-9461-4CFE-A336-39272FD5B119}" dt="2021-09-15T17:33:09.778" v="3839" actId="571"/>
          <ac:spMkLst>
            <pc:docMk/>
            <pc:sldMk cId="1737700634" sldId="577"/>
            <ac:spMk id="137" creationId="{AE8E7D3D-9B58-4018-A87B-3B6CAD55F415}"/>
          </ac:spMkLst>
        </pc:spChg>
        <pc:spChg chg="mod">
          <ac:chgData name="Minesh Patel" userId="a66d4990ec83ac90" providerId="LiveId" clId="{B97F8FE2-9461-4CFE-A336-39272FD5B119}" dt="2021-09-15T17:33:09.778" v="3839" actId="571"/>
          <ac:spMkLst>
            <pc:docMk/>
            <pc:sldMk cId="1737700634" sldId="577"/>
            <ac:spMk id="138" creationId="{6784663C-6ED3-4641-91EB-600DA1B04885}"/>
          </ac:spMkLst>
        </pc:spChg>
        <pc:spChg chg="mod">
          <ac:chgData name="Minesh Patel" userId="a66d4990ec83ac90" providerId="LiveId" clId="{B97F8FE2-9461-4CFE-A336-39272FD5B119}" dt="2021-09-15T17:33:09.778" v="3839" actId="571"/>
          <ac:spMkLst>
            <pc:docMk/>
            <pc:sldMk cId="1737700634" sldId="577"/>
            <ac:spMk id="139" creationId="{D6ABE6C7-B562-4629-9420-8493E58DD590}"/>
          </ac:spMkLst>
        </pc:spChg>
        <pc:spChg chg="mod">
          <ac:chgData name="Minesh Patel" userId="a66d4990ec83ac90" providerId="LiveId" clId="{B97F8FE2-9461-4CFE-A336-39272FD5B119}" dt="2021-09-15T17:33:09.778" v="3839" actId="571"/>
          <ac:spMkLst>
            <pc:docMk/>
            <pc:sldMk cId="1737700634" sldId="577"/>
            <ac:spMk id="140" creationId="{9844C815-E773-4A5F-A2E4-8BC800CDB882}"/>
          </ac:spMkLst>
        </pc:spChg>
        <pc:spChg chg="mod">
          <ac:chgData name="Minesh Patel" userId="a66d4990ec83ac90" providerId="LiveId" clId="{B97F8FE2-9461-4CFE-A336-39272FD5B119}" dt="2021-09-15T17:38:14.321" v="3939" actId="20577"/>
          <ac:spMkLst>
            <pc:docMk/>
            <pc:sldMk cId="1737700634" sldId="577"/>
            <ac:spMk id="141" creationId="{5941AFBF-221A-4A29-8285-38B87BE831EA}"/>
          </ac:spMkLst>
        </pc:spChg>
        <pc:spChg chg="mod">
          <ac:chgData name="Minesh Patel" userId="a66d4990ec83ac90" providerId="LiveId" clId="{B97F8FE2-9461-4CFE-A336-39272FD5B119}" dt="2021-09-15T17:38:15.428" v="3940" actId="20577"/>
          <ac:spMkLst>
            <pc:docMk/>
            <pc:sldMk cId="1737700634" sldId="577"/>
            <ac:spMk id="142" creationId="{30554156-6E63-4FD4-B4A4-DBF65964FEF7}"/>
          </ac:spMkLst>
        </pc:spChg>
        <pc:spChg chg="mod">
          <ac:chgData name="Minesh Patel" userId="a66d4990ec83ac90" providerId="LiveId" clId="{B97F8FE2-9461-4CFE-A336-39272FD5B119}" dt="2021-09-15T17:38:16.446" v="3941" actId="20577"/>
          <ac:spMkLst>
            <pc:docMk/>
            <pc:sldMk cId="1737700634" sldId="577"/>
            <ac:spMk id="143" creationId="{94EFC80E-1270-4E87-A0BD-2D7AF5F5EAC1}"/>
          </ac:spMkLst>
        </pc:spChg>
        <pc:spChg chg="mod">
          <ac:chgData name="Minesh Patel" userId="a66d4990ec83ac90" providerId="LiveId" clId="{B97F8FE2-9461-4CFE-A336-39272FD5B119}" dt="2021-09-15T17:33:09.778" v="3839" actId="571"/>
          <ac:spMkLst>
            <pc:docMk/>
            <pc:sldMk cId="1737700634" sldId="577"/>
            <ac:spMk id="145" creationId="{C293A98F-CA65-4BF7-AB82-FAFB8EB29DBF}"/>
          </ac:spMkLst>
        </pc:spChg>
        <pc:spChg chg="mod">
          <ac:chgData name="Minesh Patel" userId="a66d4990ec83ac90" providerId="LiveId" clId="{B97F8FE2-9461-4CFE-A336-39272FD5B119}" dt="2021-09-15T17:33:09.778" v="3839" actId="571"/>
          <ac:spMkLst>
            <pc:docMk/>
            <pc:sldMk cId="1737700634" sldId="577"/>
            <ac:spMk id="146" creationId="{C319DACD-5292-455D-AF5D-C6B7E79F35F3}"/>
          </ac:spMkLst>
        </pc:spChg>
        <pc:spChg chg="mod">
          <ac:chgData name="Minesh Patel" userId="a66d4990ec83ac90" providerId="LiveId" clId="{B97F8FE2-9461-4CFE-A336-39272FD5B119}" dt="2021-09-15T17:33:09.778" v="3839" actId="571"/>
          <ac:spMkLst>
            <pc:docMk/>
            <pc:sldMk cId="1737700634" sldId="577"/>
            <ac:spMk id="147" creationId="{7D712B84-E3F3-4C1A-8F30-E43B332F38AD}"/>
          </ac:spMkLst>
        </pc:spChg>
        <pc:spChg chg="mod">
          <ac:chgData name="Minesh Patel" userId="a66d4990ec83ac90" providerId="LiveId" clId="{B97F8FE2-9461-4CFE-A336-39272FD5B119}" dt="2021-09-15T17:33:09.778" v="3839" actId="571"/>
          <ac:spMkLst>
            <pc:docMk/>
            <pc:sldMk cId="1737700634" sldId="577"/>
            <ac:spMk id="148" creationId="{CDB4EDB1-7AC8-4E3E-B5D1-84BF3C4B7B5C}"/>
          </ac:spMkLst>
        </pc:spChg>
        <pc:spChg chg="mod">
          <ac:chgData name="Minesh Patel" userId="a66d4990ec83ac90" providerId="LiveId" clId="{B97F8FE2-9461-4CFE-A336-39272FD5B119}" dt="2021-09-15T17:42:36.927" v="4015" actId="20577"/>
          <ac:spMkLst>
            <pc:docMk/>
            <pc:sldMk cId="1737700634" sldId="577"/>
            <ac:spMk id="149" creationId="{172B8DDF-9ECD-45E3-8498-424082EB881B}"/>
          </ac:spMkLst>
        </pc:spChg>
        <pc:spChg chg="mod">
          <ac:chgData name="Minesh Patel" userId="a66d4990ec83ac90" providerId="LiveId" clId="{B97F8FE2-9461-4CFE-A336-39272FD5B119}" dt="2021-09-15T17:38:32.083" v="3946" actId="20577"/>
          <ac:spMkLst>
            <pc:docMk/>
            <pc:sldMk cId="1737700634" sldId="577"/>
            <ac:spMk id="150" creationId="{4B231BDE-EB7A-4AAC-BC46-7876E5DDCBE4}"/>
          </ac:spMkLst>
        </pc:spChg>
        <pc:spChg chg="mod">
          <ac:chgData name="Minesh Patel" userId="a66d4990ec83ac90" providerId="LiveId" clId="{B97F8FE2-9461-4CFE-A336-39272FD5B119}" dt="2021-09-15T17:38:46.060" v="3959" actId="108"/>
          <ac:spMkLst>
            <pc:docMk/>
            <pc:sldMk cId="1737700634" sldId="577"/>
            <ac:spMk id="151" creationId="{915A16A3-9E0D-404D-9F00-B291319173B0}"/>
          </ac:spMkLst>
        </pc:spChg>
        <pc:spChg chg="mod">
          <ac:chgData name="Minesh Patel" userId="a66d4990ec83ac90" providerId="LiveId" clId="{B97F8FE2-9461-4CFE-A336-39272FD5B119}" dt="2021-09-15T17:33:09.778" v="3839" actId="571"/>
          <ac:spMkLst>
            <pc:docMk/>
            <pc:sldMk cId="1737700634" sldId="577"/>
            <ac:spMk id="153" creationId="{8E428456-00E4-4D7C-B934-4EBCBA5DE2D5}"/>
          </ac:spMkLst>
        </pc:spChg>
        <pc:spChg chg="mod">
          <ac:chgData name="Minesh Patel" userId="a66d4990ec83ac90" providerId="LiveId" clId="{B97F8FE2-9461-4CFE-A336-39272FD5B119}" dt="2021-09-15T17:33:09.778" v="3839" actId="571"/>
          <ac:spMkLst>
            <pc:docMk/>
            <pc:sldMk cId="1737700634" sldId="577"/>
            <ac:spMk id="154" creationId="{8517AC2A-F8C7-4EBC-9AB7-77E2E1DDA8F3}"/>
          </ac:spMkLst>
        </pc:spChg>
        <pc:spChg chg="mod">
          <ac:chgData name="Minesh Patel" userId="a66d4990ec83ac90" providerId="LiveId" clId="{B97F8FE2-9461-4CFE-A336-39272FD5B119}" dt="2021-09-15T17:33:09.778" v="3839" actId="571"/>
          <ac:spMkLst>
            <pc:docMk/>
            <pc:sldMk cId="1737700634" sldId="577"/>
            <ac:spMk id="155" creationId="{0AEEE7C4-3D77-4C83-BDA3-90BFDBE45F07}"/>
          </ac:spMkLst>
        </pc:spChg>
        <pc:spChg chg="mod">
          <ac:chgData name="Minesh Patel" userId="a66d4990ec83ac90" providerId="LiveId" clId="{B97F8FE2-9461-4CFE-A336-39272FD5B119}" dt="2021-09-15T17:33:09.778" v="3839" actId="571"/>
          <ac:spMkLst>
            <pc:docMk/>
            <pc:sldMk cId="1737700634" sldId="577"/>
            <ac:spMk id="156" creationId="{01642CCC-FEA4-468F-B14D-596060D8E191}"/>
          </ac:spMkLst>
        </pc:spChg>
        <pc:spChg chg="mod">
          <ac:chgData name="Minesh Patel" userId="a66d4990ec83ac90" providerId="LiveId" clId="{B97F8FE2-9461-4CFE-A336-39272FD5B119}" dt="2021-09-15T17:39:10.723" v="3964" actId="108"/>
          <ac:spMkLst>
            <pc:docMk/>
            <pc:sldMk cId="1737700634" sldId="577"/>
            <ac:spMk id="157" creationId="{29626628-7E40-469D-BA6F-3BC7537FAECA}"/>
          </ac:spMkLst>
        </pc:spChg>
        <pc:spChg chg="mod ord">
          <ac:chgData name="Minesh Patel" userId="a66d4990ec83ac90" providerId="LiveId" clId="{B97F8FE2-9461-4CFE-A336-39272FD5B119}" dt="2021-09-15T17:42:38.649" v="4016" actId="20577"/>
          <ac:spMkLst>
            <pc:docMk/>
            <pc:sldMk cId="1737700634" sldId="577"/>
            <ac:spMk id="158" creationId="{237FC4EE-0470-40D3-B09E-3C64EDC668FB}"/>
          </ac:spMkLst>
        </pc:spChg>
        <pc:spChg chg="mod">
          <ac:chgData name="Minesh Patel" userId="a66d4990ec83ac90" providerId="LiveId" clId="{B97F8FE2-9461-4CFE-A336-39272FD5B119}" dt="2021-09-15T17:39:12.762" v="3965" actId="108"/>
          <ac:spMkLst>
            <pc:docMk/>
            <pc:sldMk cId="1737700634" sldId="577"/>
            <ac:spMk id="159" creationId="{A71D70AC-13B5-46EA-8AF9-9F3F9FCFCA4C}"/>
          </ac:spMkLst>
        </pc:spChg>
        <pc:spChg chg="mod">
          <ac:chgData name="Minesh Patel" userId="a66d4990ec83ac90" providerId="LiveId" clId="{B97F8FE2-9461-4CFE-A336-39272FD5B119}" dt="2021-09-15T17:33:09.778" v="3839" actId="571"/>
          <ac:spMkLst>
            <pc:docMk/>
            <pc:sldMk cId="1737700634" sldId="577"/>
            <ac:spMk id="161" creationId="{80BB2D4F-A2E8-402E-B61C-303D4D34C8DD}"/>
          </ac:spMkLst>
        </pc:spChg>
        <pc:spChg chg="mod">
          <ac:chgData name="Minesh Patel" userId="a66d4990ec83ac90" providerId="LiveId" clId="{B97F8FE2-9461-4CFE-A336-39272FD5B119}" dt="2021-09-15T17:33:09.778" v="3839" actId="571"/>
          <ac:spMkLst>
            <pc:docMk/>
            <pc:sldMk cId="1737700634" sldId="577"/>
            <ac:spMk id="162" creationId="{0DB71DDE-224D-499C-B144-35EB450220F9}"/>
          </ac:spMkLst>
        </pc:spChg>
        <pc:spChg chg="mod">
          <ac:chgData name="Minesh Patel" userId="a66d4990ec83ac90" providerId="LiveId" clId="{B97F8FE2-9461-4CFE-A336-39272FD5B119}" dt="2021-09-15T17:33:09.778" v="3839" actId="571"/>
          <ac:spMkLst>
            <pc:docMk/>
            <pc:sldMk cId="1737700634" sldId="577"/>
            <ac:spMk id="163" creationId="{B4FE7EF4-B62F-49A7-9B6F-3DF961823C76}"/>
          </ac:spMkLst>
        </pc:spChg>
        <pc:spChg chg="mod">
          <ac:chgData name="Minesh Patel" userId="a66d4990ec83ac90" providerId="LiveId" clId="{B97F8FE2-9461-4CFE-A336-39272FD5B119}" dt="2021-09-15T17:33:09.778" v="3839" actId="571"/>
          <ac:spMkLst>
            <pc:docMk/>
            <pc:sldMk cId="1737700634" sldId="577"/>
            <ac:spMk id="164" creationId="{973B3181-2253-4FB0-A5DF-CCFE0B69D262}"/>
          </ac:spMkLst>
        </pc:spChg>
        <pc:spChg chg="mod">
          <ac:chgData name="Minesh Patel" userId="a66d4990ec83ac90" providerId="LiveId" clId="{B97F8FE2-9461-4CFE-A336-39272FD5B119}" dt="2021-09-15T17:39:14.731" v="3966" actId="108"/>
          <ac:spMkLst>
            <pc:docMk/>
            <pc:sldMk cId="1737700634" sldId="577"/>
            <ac:spMk id="165" creationId="{7B15E6F2-E50B-49C6-A625-A6C06D619CBD}"/>
          </ac:spMkLst>
        </pc:spChg>
        <pc:spChg chg="mod">
          <ac:chgData name="Minesh Patel" userId="a66d4990ec83ac90" providerId="LiveId" clId="{B97F8FE2-9461-4CFE-A336-39272FD5B119}" dt="2021-09-15T17:39:15.507" v="3967" actId="108"/>
          <ac:spMkLst>
            <pc:docMk/>
            <pc:sldMk cId="1737700634" sldId="577"/>
            <ac:spMk id="166" creationId="{5F52F7AA-4B44-4D18-BCA4-26456268F080}"/>
          </ac:spMkLst>
        </pc:spChg>
        <pc:spChg chg="mod">
          <ac:chgData name="Minesh Patel" userId="a66d4990ec83ac90" providerId="LiveId" clId="{B97F8FE2-9461-4CFE-A336-39272FD5B119}" dt="2021-09-15T17:42:40.055" v="4017" actId="20577"/>
          <ac:spMkLst>
            <pc:docMk/>
            <pc:sldMk cId="1737700634" sldId="577"/>
            <ac:spMk id="167" creationId="{FF3DA250-718F-4BE2-B5E7-FF0CEFB1AEA9}"/>
          </ac:spMkLst>
        </pc:spChg>
        <pc:spChg chg="add del mod">
          <ac:chgData name="Minesh Patel" userId="a66d4990ec83ac90" providerId="LiveId" clId="{B97F8FE2-9461-4CFE-A336-39272FD5B119}" dt="2021-09-20T22:53:31.427" v="35411" actId="478"/>
          <ac:spMkLst>
            <pc:docMk/>
            <pc:sldMk cId="1737700634" sldId="577"/>
            <ac:spMk id="168" creationId="{9AB12FF1-3F65-473C-AC89-2402C1865B9E}"/>
          </ac:spMkLst>
        </pc:spChg>
        <pc:spChg chg="add mod">
          <ac:chgData name="Minesh Patel" userId="a66d4990ec83ac90" providerId="LiveId" clId="{B97F8FE2-9461-4CFE-A336-39272FD5B119}" dt="2021-09-21T11:03:22.027" v="51278" actId="164"/>
          <ac:spMkLst>
            <pc:docMk/>
            <pc:sldMk cId="1737700634" sldId="577"/>
            <ac:spMk id="169" creationId="{B30954F4-637E-47EE-B3AE-B100A030D23E}"/>
          </ac:spMkLst>
        </pc:spChg>
        <pc:spChg chg="add del mod">
          <ac:chgData name="Minesh Patel" userId="a66d4990ec83ac90" providerId="LiveId" clId="{B97F8FE2-9461-4CFE-A336-39272FD5B119}" dt="2021-09-20T23:01:02.393" v="35593" actId="478"/>
          <ac:spMkLst>
            <pc:docMk/>
            <pc:sldMk cId="1737700634" sldId="577"/>
            <ac:spMk id="170" creationId="{8A785909-D38F-4197-AE77-203B8EF26786}"/>
          </ac:spMkLst>
        </pc:spChg>
        <pc:spChg chg="add del mod">
          <ac:chgData name="Minesh Patel" userId="a66d4990ec83ac90" providerId="LiveId" clId="{B97F8FE2-9461-4CFE-A336-39272FD5B119}" dt="2021-09-20T23:01:03.162" v="35594" actId="478"/>
          <ac:spMkLst>
            <pc:docMk/>
            <pc:sldMk cId="1737700634" sldId="577"/>
            <ac:spMk id="171" creationId="{BBE2C66B-E020-4C98-8EA6-FEB0565CE4B0}"/>
          </ac:spMkLst>
        </pc:spChg>
        <pc:spChg chg="mod">
          <ac:chgData name="Minesh Patel" userId="a66d4990ec83ac90" providerId="LiveId" clId="{B97F8FE2-9461-4CFE-A336-39272FD5B119}" dt="2021-09-15T17:45:24.477" v="4062" actId="571"/>
          <ac:spMkLst>
            <pc:docMk/>
            <pc:sldMk cId="1737700634" sldId="577"/>
            <ac:spMk id="173" creationId="{374D5F4F-1B66-4FCB-809D-4C2CD5BDBC5E}"/>
          </ac:spMkLst>
        </pc:spChg>
        <pc:spChg chg="mod">
          <ac:chgData name="Minesh Patel" userId="a66d4990ec83ac90" providerId="LiveId" clId="{B97F8FE2-9461-4CFE-A336-39272FD5B119}" dt="2021-09-15T17:45:24.477" v="4062" actId="571"/>
          <ac:spMkLst>
            <pc:docMk/>
            <pc:sldMk cId="1737700634" sldId="577"/>
            <ac:spMk id="174" creationId="{8A5D6BCD-5824-4260-89F4-C12E79ABE7AB}"/>
          </ac:spMkLst>
        </pc:spChg>
        <pc:spChg chg="mod">
          <ac:chgData name="Minesh Patel" userId="a66d4990ec83ac90" providerId="LiveId" clId="{B97F8FE2-9461-4CFE-A336-39272FD5B119}" dt="2021-09-15T17:45:24.477" v="4062" actId="571"/>
          <ac:spMkLst>
            <pc:docMk/>
            <pc:sldMk cId="1737700634" sldId="577"/>
            <ac:spMk id="175" creationId="{951EE4E0-79FE-46E3-BFB4-2C8BC8D22010}"/>
          </ac:spMkLst>
        </pc:spChg>
        <pc:spChg chg="mod">
          <ac:chgData name="Minesh Patel" userId="a66d4990ec83ac90" providerId="LiveId" clId="{B97F8FE2-9461-4CFE-A336-39272FD5B119}" dt="2021-09-15T17:45:24.477" v="4062" actId="571"/>
          <ac:spMkLst>
            <pc:docMk/>
            <pc:sldMk cId="1737700634" sldId="577"/>
            <ac:spMk id="176" creationId="{6ACF0E2E-30C5-4790-ABA3-44AD00FC8AD0}"/>
          </ac:spMkLst>
        </pc:spChg>
        <pc:spChg chg="mod">
          <ac:chgData name="Minesh Patel" userId="a66d4990ec83ac90" providerId="LiveId" clId="{B97F8FE2-9461-4CFE-A336-39272FD5B119}" dt="2021-09-15T17:45:24.477" v="4062" actId="571"/>
          <ac:spMkLst>
            <pc:docMk/>
            <pc:sldMk cId="1737700634" sldId="577"/>
            <ac:spMk id="178" creationId="{7E5ABB5C-7A7F-40DD-B890-8A5449CCC373}"/>
          </ac:spMkLst>
        </pc:spChg>
        <pc:spChg chg="mod">
          <ac:chgData name="Minesh Patel" userId="a66d4990ec83ac90" providerId="LiveId" clId="{B97F8FE2-9461-4CFE-A336-39272FD5B119}" dt="2021-09-15T17:45:26.454" v="4063" actId="571"/>
          <ac:spMkLst>
            <pc:docMk/>
            <pc:sldMk cId="1737700634" sldId="577"/>
            <ac:spMk id="182" creationId="{AA575F9C-4857-4FB0-A0A1-307BD0B8C243}"/>
          </ac:spMkLst>
        </pc:spChg>
        <pc:spChg chg="mod">
          <ac:chgData name="Minesh Patel" userId="a66d4990ec83ac90" providerId="LiveId" clId="{B97F8FE2-9461-4CFE-A336-39272FD5B119}" dt="2021-09-15T17:45:26.454" v="4063" actId="571"/>
          <ac:spMkLst>
            <pc:docMk/>
            <pc:sldMk cId="1737700634" sldId="577"/>
            <ac:spMk id="183" creationId="{07C5A31E-CE4C-43DA-B540-CCA1348EEAA8}"/>
          </ac:spMkLst>
        </pc:spChg>
        <pc:spChg chg="mod">
          <ac:chgData name="Minesh Patel" userId="a66d4990ec83ac90" providerId="LiveId" clId="{B97F8FE2-9461-4CFE-A336-39272FD5B119}" dt="2021-09-15T17:45:26.454" v="4063" actId="571"/>
          <ac:spMkLst>
            <pc:docMk/>
            <pc:sldMk cId="1737700634" sldId="577"/>
            <ac:spMk id="184" creationId="{4EDE7783-9522-45C0-B807-E23C4A8C2111}"/>
          </ac:spMkLst>
        </pc:spChg>
        <pc:spChg chg="mod">
          <ac:chgData name="Minesh Patel" userId="a66d4990ec83ac90" providerId="LiveId" clId="{B97F8FE2-9461-4CFE-A336-39272FD5B119}" dt="2021-09-15T17:45:26.454" v="4063" actId="571"/>
          <ac:spMkLst>
            <pc:docMk/>
            <pc:sldMk cId="1737700634" sldId="577"/>
            <ac:spMk id="185" creationId="{596E2EE3-1B07-4626-9D34-223F7F505569}"/>
          </ac:spMkLst>
        </pc:spChg>
        <pc:spChg chg="mod">
          <ac:chgData name="Minesh Patel" userId="a66d4990ec83ac90" providerId="LiveId" clId="{B97F8FE2-9461-4CFE-A336-39272FD5B119}" dt="2021-09-15T17:45:26.454" v="4063" actId="571"/>
          <ac:spMkLst>
            <pc:docMk/>
            <pc:sldMk cId="1737700634" sldId="577"/>
            <ac:spMk id="187" creationId="{6B3AA275-3775-431D-891D-35EFDF37EB56}"/>
          </ac:spMkLst>
        </pc:spChg>
        <pc:spChg chg="mod">
          <ac:chgData name="Minesh Patel" userId="a66d4990ec83ac90" providerId="LiveId" clId="{B97F8FE2-9461-4CFE-A336-39272FD5B119}" dt="2021-09-15T17:45:29.868" v="4064" actId="571"/>
          <ac:spMkLst>
            <pc:docMk/>
            <pc:sldMk cId="1737700634" sldId="577"/>
            <ac:spMk id="191" creationId="{C5CB82E8-4456-4BB4-98C1-071A2CAC7D09}"/>
          </ac:spMkLst>
        </pc:spChg>
        <pc:spChg chg="mod">
          <ac:chgData name="Minesh Patel" userId="a66d4990ec83ac90" providerId="LiveId" clId="{B97F8FE2-9461-4CFE-A336-39272FD5B119}" dt="2021-09-15T17:45:29.868" v="4064" actId="571"/>
          <ac:spMkLst>
            <pc:docMk/>
            <pc:sldMk cId="1737700634" sldId="577"/>
            <ac:spMk id="192" creationId="{18961092-129E-4C33-A572-26C1465915DB}"/>
          </ac:spMkLst>
        </pc:spChg>
        <pc:spChg chg="mod">
          <ac:chgData name="Minesh Patel" userId="a66d4990ec83ac90" providerId="LiveId" clId="{B97F8FE2-9461-4CFE-A336-39272FD5B119}" dt="2021-09-15T17:45:29.868" v="4064" actId="571"/>
          <ac:spMkLst>
            <pc:docMk/>
            <pc:sldMk cId="1737700634" sldId="577"/>
            <ac:spMk id="193" creationId="{F778D101-4160-4147-BBCA-65426078EEC2}"/>
          </ac:spMkLst>
        </pc:spChg>
        <pc:spChg chg="mod">
          <ac:chgData name="Minesh Patel" userId="a66d4990ec83ac90" providerId="LiveId" clId="{B97F8FE2-9461-4CFE-A336-39272FD5B119}" dt="2021-09-15T17:45:29.868" v="4064" actId="571"/>
          <ac:spMkLst>
            <pc:docMk/>
            <pc:sldMk cId="1737700634" sldId="577"/>
            <ac:spMk id="194" creationId="{CD1704C5-D74E-45B4-9C90-EB9F3AD434F0}"/>
          </ac:spMkLst>
        </pc:spChg>
        <pc:spChg chg="mod">
          <ac:chgData name="Minesh Patel" userId="a66d4990ec83ac90" providerId="LiveId" clId="{B97F8FE2-9461-4CFE-A336-39272FD5B119}" dt="2021-09-15T17:45:29.868" v="4064" actId="571"/>
          <ac:spMkLst>
            <pc:docMk/>
            <pc:sldMk cId="1737700634" sldId="577"/>
            <ac:spMk id="196" creationId="{1899C754-530E-4B98-AB7B-AA1BEF01DB2F}"/>
          </ac:spMkLst>
        </pc:spChg>
        <pc:spChg chg="add del mod">
          <ac:chgData name="Minesh Patel" userId="a66d4990ec83ac90" providerId="LiveId" clId="{B97F8FE2-9461-4CFE-A336-39272FD5B119}" dt="2021-09-20T22:53:58.972" v="35417" actId="478"/>
          <ac:spMkLst>
            <pc:docMk/>
            <pc:sldMk cId="1737700634" sldId="577"/>
            <ac:spMk id="199" creationId="{74AA1B99-3F4F-4464-ADE2-9D419C834048}"/>
          </ac:spMkLst>
        </pc:spChg>
        <pc:spChg chg="add del mod ord">
          <ac:chgData name="Minesh Patel" userId="a66d4990ec83ac90" providerId="LiveId" clId="{B97F8FE2-9461-4CFE-A336-39272FD5B119}" dt="2021-09-20T23:00:59.790" v="35591" actId="478"/>
          <ac:spMkLst>
            <pc:docMk/>
            <pc:sldMk cId="1737700634" sldId="577"/>
            <ac:spMk id="200" creationId="{4571B747-72B3-481F-B042-0A35E23F8AA1}"/>
          </ac:spMkLst>
        </pc:spChg>
        <pc:spChg chg="add del mod">
          <ac:chgData name="Minesh Patel" userId="a66d4990ec83ac90" providerId="LiveId" clId="{B97F8FE2-9461-4CFE-A336-39272FD5B119}" dt="2021-09-20T23:01:01.405" v="35592" actId="478"/>
          <ac:spMkLst>
            <pc:docMk/>
            <pc:sldMk cId="1737700634" sldId="577"/>
            <ac:spMk id="201" creationId="{D56C6734-4260-41E3-BBB0-1C3D2667CC2F}"/>
          </ac:spMkLst>
        </pc:spChg>
        <pc:spChg chg="add mod">
          <ac:chgData name="Minesh Patel" userId="a66d4990ec83ac90" providerId="LiveId" clId="{B97F8FE2-9461-4CFE-A336-39272FD5B119}" dt="2021-09-21T11:03:22.027" v="51278" actId="164"/>
          <ac:spMkLst>
            <pc:docMk/>
            <pc:sldMk cId="1737700634" sldId="577"/>
            <ac:spMk id="202" creationId="{A5B6153A-F832-49EB-9CC4-932F2DF2C154}"/>
          </ac:spMkLst>
        </pc:spChg>
        <pc:spChg chg="add del mod">
          <ac:chgData name="Minesh Patel" userId="a66d4990ec83ac90" providerId="LiveId" clId="{B97F8FE2-9461-4CFE-A336-39272FD5B119}" dt="2021-09-20T22:55:04.008" v="35436" actId="478"/>
          <ac:spMkLst>
            <pc:docMk/>
            <pc:sldMk cId="1737700634" sldId="577"/>
            <ac:spMk id="203" creationId="{F1CB5723-7B01-4E55-AE2D-262E55919D56}"/>
          </ac:spMkLst>
        </pc:spChg>
        <pc:spChg chg="add mod">
          <ac:chgData name="Minesh Patel" userId="a66d4990ec83ac90" providerId="LiveId" clId="{B97F8FE2-9461-4CFE-A336-39272FD5B119}" dt="2021-09-21T11:03:49.154" v="51283" actId="164"/>
          <ac:spMkLst>
            <pc:docMk/>
            <pc:sldMk cId="1737700634" sldId="577"/>
            <ac:spMk id="204" creationId="{9C543502-1B44-4D24-BED9-E75DAD356392}"/>
          </ac:spMkLst>
        </pc:spChg>
        <pc:spChg chg="add mod">
          <ac:chgData name="Minesh Patel" userId="a66d4990ec83ac90" providerId="LiveId" clId="{B97F8FE2-9461-4CFE-A336-39272FD5B119}" dt="2021-09-20T22:56:10.312" v="35458" actId="164"/>
          <ac:spMkLst>
            <pc:docMk/>
            <pc:sldMk cId="1737700634" sldId="577"/>
            <ac:spMk id="205" creationId="{B5D6359D-CBB8-4343-9AB8-C5F1E4C539E6}"/>
          </ac:spMkLst>
        </pc:spChg>
        <pc:spChg chg="add mod">
          <ac:chgData name="Minesh Patel" userId="a66d4990ec83ac90" providerId="LiveId" clId="{B97F8FE2-9461-4CFE-A336-39272FD5B119}" dt="2021-09-20T22:56:10.312" v="35458" actId="164"/>
          <ac:spMkLst>
            <pc:docMk/>
            <pc:sldMk cId="1737700634" sldId="577"/>
            <ac:spMk id="206" creationId="{1ED0CA5A-3BB0-4880-96DF-1243B25B250C}"/>
          </ac:spMkLst>
        </pc:spChg>
        <pc:spChg chg="mod">
          <ac:chgData name="Minesh Patel" userId="a66d4990ec83ac90" providerId="LiveId" clId="{B97F8FE2-9461-4CFE-A336-39272FD5B119}" dt="2021-09-20T22:56:13.733" v="35460" actId="571"/>
          <ac:spMkLst>
            <pc:docMk/>
            <pc:sldMk cId="1737700634" sldId="577"/>
            <ac:spMk id="208" creationId="{5E09B813-92AD-4835-AEBB-0BCFFC738341}"/>
          </ac:spMkLst>
        </pc:spChg>
        <pc:spChg chg="mod">
          <ac:chgData name="Minesh Patel" userId="a66d4990ec83ac90" providerId="LiveId" clId="{B97F8FE2-9461-4CFE-A336-39272FD5B119}" dt="2021-09-20T22:56:15.273" v="35461" actId="20577"/>
          <ac:spMkLst>
            <pc:docMk/>
            <pc:sldMk cId="1737700634" sldId="577"/>
            <ac:spMk id="209" creationId="{E2F680D9-16B3-4F97-8C10-F43BFA5DFE46}"/>
          </ac:spMkLst>
        </pc:spChg>
        <pc:spChg chg="mod">
          <ac:chgData name="Minesh Patel" userId="a66d4990ec83ac90" providerId="LiveId" clId="{B97F8FE2-9461-4CFE-A336-39272FD5B119}" dt="2021-09-20T22:56:17.096" v="35462" actId="571"/>
          <ac:spMkLst>
            <pc:docMk/>
            <pc:sldMk cId="1737700634" sldId="577"/>
            <ac:spMk id="211" creationId="{47488D8E-3B42-400A-9D8C-CDC13AA2BC4A}"/>
          </ac:spMkLst>
        </pc:spChg>
        <pc:spChg chg="mod">
          <ac:chgData name="Minesh Patel" userId="a66d4990ec83ac90" providerId="LiveId" clId="{B97F8FE2-9461-4CFE-A336-39272FD5B119}" dt="2021-09-20T22:56:18.391" v="35463" actId="20577"/>
          <ac:spMkLst>
            <pc:docMk/>
            <pc:sldMk cId="1737700634" sldId="577"/>
            <ac:spMk id="212" creationId="{207B8925-2755-4F0F-838C-66B1C818C0C3}"/>
          </ac:spMkLst>
        </pc:spChg>
        <pc:spChg chg="mod">
          <ac:chgData name="Minesh Patel" userId="a66d4990ec83ac90" providerId="LiveId" clId="{B97F8FE2-9461-4CFE-A336-39272FD5B119}" dt="2021-09-20T23:00:19.207" v="35582" actId="14100"/>
          <ac:spMkLst>
            <pc:docMk/>
            <pc:sldMk cId="1737700634" sldId="577"/>
            <ac:spMk id="214" creationId="{DF1FE3E3-4264-4B1E-A172-73E2E6C9BA5C}"/>
          </ac:spMkLst>
        </pc:spChg>
        <pc:spChg chg="mod">
          <ac:chgData name="Minesh Patel" userId="a66d4990ec83ac90" providerId="LiveId" clId="{B97F8FE2-9461-4CFE-A336-39272FD5B119}" dt="2021-09-20T22:58:48.993" v="35558" actId="20577"/>
          <ac:spMkLst>
            <pc:docMk/>
            <pc:sldMk cId="1737700634" sldId="577"/>
            <ac:spMk id="215" creationId="{9B190920-EEA9-4691-A17F-B03002DE717E}"/>
          </ac:spMkLst>
        </pc:spChg>
        <pc:spChg chg="add mod">
          <ac:chgData name="Minesh Patel" userId="a66d4990ec83ac90" providerId="LiveId" clId="{B97F8FE2-9461-4CFE-A336-39272FD5B119}" dt="2021-09-20T22:58:50.834" v="35559" actId="20577"/>
          <ac:spMkLst>
            <pc:docMk/>
            <pc:sldMk cId="1737700634" sldId="577"/>
            <ac:spMk id="216" creationId="{527994D6-4204-4E39-B97A-11F14A4AD8B9}"/>
          </ac:spMkLst>
        </pc:spChg>
        <pc:spChg chg="mod">
          <ac:chgData name="Minesh Patel" userId="a66d4990ec83ac90" providerId="LiveId" clId="{B97F8FE2-9461-4CFE-A336-39272FD5B119}" dt="2021-09-20T23:00:26.492" v="35584" actId="14100"/>
          <ac:spMkLst>
            <pc:docMk/>
            <pc:sldMk cId="1737700634" sldId="577"/>
            <ac:spMk id="218" creationId="{E7564D55-0588-4771-9E87-772E7D8334DC}"/>
          </ac:spMkLst>
        </pc:spChg>
        <pc:spChg chg="mod">
          <ac:chgData name="Minesh Patel" userId="a66d4990ec83ac90" providerId="LiveId" clId="{B97F8FE2-9461-4CFE-A336-39272FD5B119}" dt="2021-09-20T22:58:54.781" v="35561" actId="571"/>
          <ac:spMkLst>
            <pc:docMk/>
            <pc:sldMk cId="1737700634" sldId="577"/>
            <ac:spMk id="219" creationId="{AEDB5195-08A6-4B44-BDE6-B253AC8BA1DE}"/>
          </ac:spMkLst>
        </pc:spChg>
        <pc:spChg chg="mod">
          <ac:chgData name="Minesh Patel" userId="a66d4990ec83ac90" providerId="LiveId" clId="{B97F8FE2-9461-4CFE-A336-39272FD5B119}" dt="2021-09-20T22:58:58.352" v="35562" actId="20577"/>
          <ac:spMkLst>
            <pc:docMk/>
            <pc:sldMk cId="1737700634" sldId="577"/>
            <ac:spMk id="220" creationId="{1E2AAF45-7494-4483-93A8-CDE0C2A41BDE}"/>
          </ac:spMkLst>
        </pc:spChg>
        <pc:spChg chg="mod">
          <ac:chgData name="Minesh Patel" userId="a66d4990ec83ac90" providerId="LiveId" clId="{B97F8FE2-9461-4CFE-A336-39272FD5B119}" dt="2021-09-20T23:00:32.747" v="35586" actId="14100"/>
          <ac:spMkLst>
            <pc:docMk/>
            <pc:sldMk cId="1737700634" sldId="577"/>
            <ac:spMk id="222" creationId="{3CA8EFE9-216A-4A28-9115-C6710B75F71E}"/>
          </ac:spMkLst>
        </pc:spChg>
        <pc:spChg chg="mod">
          <ac:chgData name="Minesh Patel" userId="a66d4990ec83ac90" providerId="LiveId" clId="{B97F8FE2-9461-4CFE-A336-39272FD5B119}" dt="2021-09-20T22:59:04.842" v="35564" actId="20577"/>
          <ac:spMkLst>
            <pc:docMk/>
            <pc:sldMk cId="1737700634" sldId="577"/>
            <ac:spMk id="223" creationId="{D318435F-2D64-4D7F-A5E5-5A2A5A0ADA23}"/>
          </ac:spMkLst>
        </pc:spChg>
        <pc:spChg chg="mod">
          <ac:chgData name="Minesh Patel" userId="a66d4990ec83ac90" providerId="LiveId" clId="{B97F8FE2-9461-4CFE-A336-39272FD5B119}" dt="2021-09-20T22:59:02.119" v="35563" actId="571"/>
          <ac:spMkLst>
            <pc:docMk/>
            <pc:sldMk cId="1737700634" sldId="577"/>
            <ac:spMk id="224" creationId="{D57F8D68-09A7-44F3-81C9-1AC1752D5178}"/>
          </ac:spMkLst>
        </pc:spChg>
        <pc:spChg chg="mod">
          <ac:chgData name="Minesh Patel" userId="a66d4990ec83ac90" providerId="LiveId" clId="{B97F8FE2-9461-4CFE-A336-39272FD5B119}" dt="2021-09-20T23:00:39.138" v="35588" actId="14100"/>
          <ac:spMkLst>
            <pc:docMk/>
            <pc:sldMk cId="1737700634" sldId="577"/>
            <ac:spMk id="226" creationId="{D3CFB63A-EB6B-42DA-BE4E-6ABC12EF882B}"/>
          </ac:spMkLst>
        </pc:spChg>
        <pc:spChg chg="mod">
          <ac:chgData name="Minesh Patel" userId="a66d4990ec83ac90" providerId="LiveId" clId="{B97F8FE2-9461-4CFE-A336-39272FD5B119}" dt="2021-09-20T22:59:32.589" v="35572" actId="571"/>
          <ac:spMkLst>
            <pc:docMk/>
            <pc:sldMk cId="1737700634" sldId="577"/>
            <ac:spMk id="227" creationId="{C583E7AD-9445-4AD3-BEA4-B0C3A3AB1C22}"/>
          </ac:spMkLst>
        </pc:spChg>
        <pc:spChg chg="mod">
          <ac:chgData name="Minesh Patel" userId="a66d4990ec83ac90" providerId="LiveId" clId="{B97F8FE2-9461-4CFE-A336-39272FD5B119}" dt="2021-09-20T22:59:32.589" v="35572" actId="571"/>
          <ac:spMkLst>
            <pc:docMk/>
            <pc:sldMk cId="1737700634" sldId="577"/>
            <ac:spMk id="228" creationId="{2CDF887A-B347-4150-B898-2A4198BF59A1}"/>
          </ac:spMkLst>
        </pc:spChg>
        <pc:spChg chg="add mod">
          <ac:chgData name="Minesh Patel" userId="a66d4990ec83ac90" providerId="LiveId" clId="{B97F8FE2-9461-4CFE-A336-39272FD5B119}" dt="2021-09-20T22:59:34.635" v="35573" actId="20577"/>
          <ac:spMkLst>
            <pc:docMk/>
            <pc:sldMk cId="1737700634" sldId="577"/>
            <ac:spMk id="229" creationId="{B07EE34D-C159-493B-8061-5F299E0A89B8}"/>
          </ac:spMkLst>
        </pc:spChg>
        <pc:spChg chg="add mod">
          <ac:chgData name="Minesh Patel" userId="a66d4990ec83ac90" providerId="LiveId" clId="{B97F8FE2-9461-4CFE-A336-39272FD5B119}" dt="2021-09-21T11:03:49.154" v="51283" actId="164"/>
          <ac:spMkLst>
            <pc:docMk/>
            <pc:sldMk cId="1737700634" sldId="577"/>
            <ac:spMk id="230" creationId="{BB955AD4-CF7D-41CD-B4BD-0C28A7A98EDA}"/>
          </ac:spMkLst>
        </pc:spChg>
        <pc:spChg chg="add mod ord">
          <ac:chgData name="Minesh Patel" userId="a66d4990ec83ac90" providerId="LiveId" clId="{B97F8FE2-9461-4CFE-A336-39272FD5B119}" dt="2021-09-21T11:04:38.031" v="51543" actId="164"/>
          <ac:spMkLst>
            <pc:docMk/>
            <pc:sldMk cId="1737700634" sldId="577"/>
            <ac:spMk id="231" creationId="{51A42360-657D-4D24-B932-0CEB1A1F4019}"/>
          </ac:spMkLst>
        </pc:spChg>
        <pc:spChg chg="add mod ord">
          <ac:chgData name="Minesh Patel" userId="a66d4990ec83ac90" providerId="LiveId" clId="{B97F8FE2-9461-4CFE-A336-39272FD5B119}" dt="2021-09-21T11:04:38.031" v="51543" actId="164"/>
          <ac:spMkLst>
            <pc:docMk/>
            <pc:sldMk cId="1737700634" sldId="577"/>
            <ac:spMk id="232" creationId="{E89D32A6-6360-4183-A1D3-E89B8F08802A}"/>
          </ac:spMkLst>
        </pc:spChg>
        <pc:spChg chg="add mod ord">
          <ac:chgData name="Minesh Patel" userId="a66d4990ec83ac90" providerId="LiveId" clId="{B97F8FE2-9461-4CFE-A336-39272FD5B119}" dt="2021-09-21T11:04:43.290" v="51545" actId="164"/>
          <ac:spMkLst>
            <pc:docMk/>
            <pc:sldMk cId="1737700634" sldId="577"/>
            <ac:spMk id="233" creationId="{AD8A765F-0F66-43A5-9D83-D57976D682E7}"/>
          </ac:spMkLst>
        </pc:spChg>
        <pc:spChg chg="add mod ord">
          <ac:chgData name="Minesh Patel" userId="a66d4990ec83ac90" providerId="LiveId" clId="{B97F8FE2-9461-4CFE-A336-39272FD5B119}" dt="2021-09-21T11:04:43.290" v="51545" actId="164"/>
          <ac:spMkLst>
            <pc:docMk/>
            <pc:sldMk cId="1737700634" sldId="577"/>
            <ac:spMk id="234" creationId="{0BF2340D-AA32-404B-A1F0-1DF436559D9C}"/>
          </ac:spMkLst>
        </pc:spChg>
        <pc:spChg chg="add mod">
          <ac:chgData name="Minesh Patel" userId="a66d4990ec83ac90" providerId="LiveId" clId="{B97F8FE2-9461-4CFE-A336-39272FD5B119}" dt="2021-09-21T11:03:49.154" v="51283" actId="164"/>
          <ac:spMkLst>
            <pc:docMk/>
            <pc:sldMk cId="1737700634" sldId="577"/>
            <ac:spMk id="235" creationId="{67F7D553-D343-4855-8E9E-6FF01F6DF136}"/>
          </ac:spMkLst>
        </pc:spChg>
        <pc:spChg chg="add del mod">
          <ac:chgData name="Minesh Patel" userId="a66d4990ec83ac90" providerId="LiveId" clId="{B97F8FE2-9461-4CFE-A336-39272FD5B119}" dt="2021-09-21T11:05:01.035" v="51551" actId="478"/>
          <ac:spMkLst>
            <pc:docMk/>
            <pc:sldMk cId="1737700634" sldId="577"/>
            <ac:spMk id="236" creationId="{7BF8FE8E-FCFC-43DE-BB11-23ADAFFFF887}"/>
          </ac:spMkLst>
        </pc:spChg>
        <pc:grpChg chg="add mod">
          <ac:chgData name="Minesh Patel" userId="a66d4990ec83ac90" providerId="LiveId" clId="{B97F8FE2-9461-4CFE-A336-39272FD5B119}" dt="2021-09-21T11:03:22.027" v="51278" actId="164"/>
          <ac:grpSpMkLst>
            <pc:docMk/>
            <pc:sldMk cId="1737700634" sldId="577"/>
            <ac:grpSpMk id="5" creationId="{10513067-204F-4ED4-A827-7924EA85892E}"/>
          </ac:grpSpMkLst>
        </pc:grpChg>
        <pc:grpChg chg="add mod">
          <ac:chgData name="Minesh Patel" userId="a66d4990ec83ac90" providerId="LiveId" clId="{B97F8FE2-9461-4CFE-A336-39272FD5B119}" dt="2021-09-21T11:03:49.154" v="51283" actId="164"/>
          <ac:grpSpMkLst>
            <pc:docMk/>
            <pc:sldMk cId="1737700634" sldId="577"/>
            <ac:grpSpMk id="6" creationId="{49A4F09B-CCF6-46F9-B72C-DF04243C20D9}"/>
          </ac:grpSpMkLst>
        </pc:grpChg>
        <pc:grpChg chg="add mod">
          <ac:chgData name="Minesh Patel" userId="a66d4990ec83ac90" providerId="LiveId" clId="{B97F8FE2-9461-4CFE-A336-39272FD5B119}" dt="2021-09-21T11:04:38.031" v="51543" actId="164"/>
          <ac:grpSpMkLst>
            <pc:docMk/>
            <pc:sldMk cId="1737700634" sldId="577"/>
            <ac:grpSpMk id="7" creationId="{9AE643B8-9089-4966-8B56-746822074DB8}"/>
          </ac:grpSpMkLst>
        </pc:grpChg>
        <pc:grpChg chg="add mod">
          <ac:chgData name="Minesh Patel" userId="a66d4990ec83ac90" providerId="LiveId" clId="{B97F8FE2-9461-4CFE-A336-39272FD5B119}" dt="2021-09-21T11:03:49.154" v="51283" actId="164"/>
          <ac:grpSpMkLst>
            <pc:docMk/>
            <pc:sldMk cId="1737700634" sldId="577"/>
            <ac:grpSpMk id="8" creationId="{0114D8C6-E2F5-45A3-A9EA-FA06603BD7D9}"/>
          </ac:grpSpMkLst>
        </pc:grpChg>
        <pc:grpChg chg="add mod">
          <ac:chgData name="Minesh Patel" userId="a66d4990ec83ac90" providerId="LiveId" clId="{B97F8FE2-9461-4CFE-A336-39272FD5B119}" dt="2021-09-21T11:04:43.290" v="51545" actId="164"/>
          <ac:grpSpMkLst>
            <pc:docMk/>
            <pc:sldMk cId="1737700634" sldId="577"/>
            <ac:grpSpMk id="9" creationId="{EBF7F1DA-6D2C-4C7F-83BA-C5B80FE1B43F}"/>
          </ac:grpSpMkLst>
        </pc:grpChg>
        <pc:grpChg chg="del">
          <ac:chgData name="Minesh Patel" userId="a66d4990ec83ac90" providerId="LiveId" clId="{B97F8FE2-9461-4CFE-A336-39272FD5B119}" dt="2021-09-21T13:56:26.578" v="70982" actId="478"/>
          <ac:grpSpMkLst>
            <pc:docMk/>
            <pc:sldMk cId="1737700634" sldId="577"/>
            <ac:grpSpMk id="20" creationId="{FD9B8802-06FF-4942-B71F-A29B15FD20E1}"/>
          </ac:grpSpMkLst>
        </pc:grpChg>
        <pc:grpChg chg="del mod">
          <ac:chgData name="Minesh Patel" userId="a66d4990ec83ac90" providerId="LiveId" clId="{B97F8FE2-9461-4CFE-A336-39272FD5B119}" dt="2021-09-20T23:01:06.057" v="35595" actId="478"/>
          <ac:grpSpMkLst>
            <pc:docMk/>
            <pc:sldMk cId="1737700634" sldId="577"/>
            <ac:grpSpMk id="39" creationId="{19F898E9-82A6-4E18-8DBD-ADF5C772BBEF}"/>
          </ac:grpSpMkLst>
        </pc:grpChg>
        <pc:grpChg chg="del mod">
          <ac:chgData name="Minesh Patel" userId="a66d4990ec83ac90" providerId="LiveId" clId="{B97F8FE2-9461-4CFE-A336-39272FD5B119}" dt="2021-09-20T23:01:06.057" v="35595" actId="478"/>
          <ac:grpSpMkLst>
            <pc:docMk/>
            <pc:sldMk cId="1737700634" sldId="577"/>
            <ac:grpSpMk id="45" creationId="{E9B86B98-52CA-4498-BD03-09259835F6A3}"/>
          </ac:grpSpMkLst>
        </pc:grpChg>
        <pc:grpChg chg="mod">
          <ac:chgData name="Minesh Patel" userId="a66d4990ec83ac90" providerId="LiveId" clId="{B97F8FE2-9461-4CFE-A336-39272FD5B119}" dt="2021-09-21T11:03:22.027" v="51278" actId="164"/>
          <ac:grpSpMkLst>
            <pc:docMk/>
            <pc:sldMk cId="1737700634" sldId="577"/>
            <ac:grpSpMk id="50" creationId="{A3594F60-21BD-46DA-9453-FCCCD6C53D71}"/>
          </ac:grpSpMkLst>
        </pc:grpChg>
        <pc:grpChg chg="add mod">
          <ac:chgData name="Minesh Patel" userId="a66d4990ec83ac90" providerId="LiveId" clId="{B97F8FE2-9461-4CFE-A336-39272FD5B119}" dt="2021-09-21T13:56:26.937" v="70983"/>
          <ac:grpSpMkLst>
            <pc:docMk/>
            <pc:sldMk cId="1737700634" sldId="577"/>
            <ac:grpSpMk id="68" creationId="{125ABC7C-F0A9-4BAD-9F6E-BBDFF43D8A9B}"/>
          </ac:grpSpMkLst>
        </pc:grpChg>
        <pc:grpChg chg="add del mod">
          <ac:chgData name="Minesh Patel" userId="a66d4990ec83ac90" providerId="LiveId" clId="{B97F8FE2-9461-4CFE-A336-39272FD5B119}" dt="2021-09-20T23:01:06.057" v="35595" actId="478"/>
          <ac:grpSpMkLst>
            <pc:docMk/>
            <pc:sldMk cId="1737700634" sldId="577"/>
            <ac:grpSpMk id="68" creationId="{AF5A0E72-B433-4567-9BA2-8B60241E4491}"/>
          </ac:grpSpMkLst>
        </pc:grpChg>
        <pc:grpChg chg="del">
          <ac:chgData name="Minesh Patel" userId="a66d4990ec83ac90" providerId="LiveId" clId="{B97F8FE2-9461-4CFE-A336-39272FD5B119}" dt="2021-09-15T17:37:30.221" v="3934" actId="478"/>
          <ac:grpSpMkLst>
            <pc:docMk/>
            <pc:sldMk cId="1737700634" sldId="577"/>
            <ac:grpSpMk id="71" creationId="{A91F0853-2CD1-4B8D-8475-B82B77F69B80}"/>
          </ac:grpSpMkLst>
        </pc:grpChg>
        <pc:grpChg chg="del">
          <ac:chgData name="Minesh Patel" userId="a66d4990ec83ac90" providerId="LiveId" clId="{B97F8FE2-9461-4CFE-A336-39272FD5B119}" dt="2021-09-15T17:40:44.057" v="3987" actId="478"/>
          <ac:grpSpMkLst>
            <pc:docMk/>
            <pc:sldMk cId="1737700634" sldId="577"/>
            <ac:grpSpMk id="72" creationId="{9FA9C0E6-D781-4FC4-87F3-A39244FFA5EC}"/>
          </ac:grpSpMkLst>
        </pc:grpChg>
        <pc:grpChg chg="add del mod">
          <ac:chgData name="Minesh Patel" userId="a66d4990ec83ac90" providerId="LiveId" clId="{B97F8FE2-9461-4CFE-A336-39272FD5B119}" dt="2021-09-20T23:01:06.057" v="35595" actId="478"/>
          <ac:grpSpMkLst>
            <pc:docMk/>
            <pc:sldMk cId="1737700634" sldId="577"/>
            <ac:grpSpMk id="112" creationId="{F5FF68BC-9872-4A4E-8240-6B10D00B33D1}"/>
          </ac:grpSpMkLst>
        </pc:grpChg>
        <pc:grpChg chg="add del mod">
          <ac:chgData name="Minesh Patel" userId="a66d4990ec83ac90" providerId="LiveId" clId="{B97F8FE2-9461-4CFE-A336-39272FD5B119}" dt="2021-09-20T23:01:06.057" v="35595" actId="478"/>
          <ac:grpSpMkLst>
            <pc:docMk/>
            <pc:sldMk cId="1737700634" sldId="577"/>
            <ac:grpSpMk id="120" creationId="{90CDAF87-EE13-4D91-9642-C07E2E157359}"/>
          </ac:grpSpMkLst>
        </pc:grpChg>
        <pc:grpChg chg="add del mod">
          <ac:chgData name="Minesh Patel" userId="a66d4990ec83ac90" providerId="LiveId" clId="{B97F8FE2-9461-4CFE-A336-39272FD5B119}" dt="2021-09-20T23:01:06.057" v="35595" actId="478"/>
          <ac:grpSpMkLst>
            <pc:docMk/>
            <pc:sldMk cId="1737700634" sldId="577"/>
            <ac:grpSpMk id="128" creationId="{6FF9811D-F68D-4637-8686-D04877A96DA9}"/>
          </ac:grpSpMkLst>
        </pc:grpChg>
        <pc:grpChg chg="add del mod">
          <ac:chgData name="Minesh Patel" userId="a66d4990ec83ac90" providerId="LiveId" clId="{B97F8FE2-9461-4CFE-A336-39272FD5B119}" dt="2021-09-20T22:53:25.343" v="35410" actId="478"/>
          <ac:grpSpMkLst>
            <pc:docMk/>
            <pc:sldMk cId="1737700634" sldId="577"/>
            <ac:grpSpMk id="136" creationId="{DF40349A-082E-41B3-B567-783913D3D4C1}"/>
          </ac:grpSpMkLst>
        </pc:grpChg>
        <pc:grpChg chg="add del mod">
          <ac:chgData name="Minesh Patel" userId="a66d4990ec83ac90" providerId="LiveId" clId="{B97F8FE2-9461-4CFE-A336-39272FD5B119}" dt="2021-09-20T22:53:25.343" v="35410" actId="478"/>
          <ac:grpSpMkLst>
            <pc:docMk/>
            <pc:sldMk cId="1737700634" sldId="577"/>
            <ac:grpSpMk id="144" creationId="{31D79390-F600-4097-AC1A-5A0728DD1DEC}"/>
          </ac:grpSpMkLst>
        </pc:grpChg>
        <pc:grpChg chg="add del mod">
          <ac:chgData name="Minesh Patel" userId="a66d4990ec83ac90" providerId="LiveId" clId="{B97F8FE2-9461-4CFE-A336-39272FD5B119}" dt="2021-09-20T22:53:25.343" v="35410" actId="478"/>
          <ac:grpSpMkLst>
            <pc:docMk/>
            <pc:sldMk cId="1737700634" sldId="577"/>
            <ac:grpSpMk id="152" creationId="{D22F1F35-8B03-495B-9840-8557F96FA88F}"/>
          </ac:grpSpMkLst>
        </pc:grpChg>
        <pc:grpChg chg="add del mod">
          <ac:chgData name="Minesh Patel" userId="a66d4990ec83ac90" providerId="LiveId" clId="{B97F8FE2-9461-4CFE-A336-39272FD5B119}" dt="2021-09-20T22:53:25.343" v="35410" actId="478"/>
          <ac:grpSpMkLst>
            <pc:docMk/>
            <pc:sldMk cId="1737700634" sldId="577"/>
            <ac:grpSpMk id="160" creationId="{307AED8A-0477-4C23-A736-3131AE22C3B8}"/>
          </ac:grpSpMkLst>
        </pc:grpChg>
        <pc:grpChg chg="add del mod">
          <ac:chgData name="Minesh Patel" userId="a66d4990ec83ac90" providerId="LiveId" clId="{B97F8FE2-9461-4CFE-A336-39272FD5B119}" dt="2021-09-20T23:01:06.057" v="35595" actId="478"/>
          <ac:grpSpMkLst>
            <pc:docMk/>
            <pc:sldMk cId="1737700634" sldId="577"/>
            <ac:grpSpMk id="172" creationId="{236E8F56-BBD7-44AF-B6F2-2BE8E7B2425D}"/>
          </ac:grpSpMkLst>
        </pc:grpChg>
        <pc:grpChg chg="add del mod">
          <ac:chgData name="Minesh Patel" userId="a66d4990ec83ac90" providerId="LiveId" clId="{B97F8FE2-9461-4CFE-A336-39272FD5B119}" dt="2021-09-20T23:01:06.057" v="35595" actId="478"/>
          <ac:grpSpMkLst>
            <pc:docMk/>
            <pc:sldMk cId="1737700634" sldId="577"/>
            <ac:grpSpMk id="177" creationId="{09615D21-CC45-4F26-8074-B1B1AB379A2F}"/>
          </ac:grpSpMkLst>
        </pc:grpChg>
        <pc:grpChg chg="add del mod">
          <ac:chgData name="Minesh Patel" userId="a66d4990ec83ac90" providerId="LiveId" clId="{B97F8FE2-9461-4CFE-A336-39272FD5B119}" dt="2021-09-20T23:01:06.057" v="35595" actId="478"/>
          <ac:grpSpMkLst>
            <pc:docMk/>
            <pc:sldMk cId="1737700634" sldId="577"/>
            <ac:grpSpMk id="181" creationId="{783A42C8-57C4-4E59-971F-A97B0EFD4DC3}"/>
          </ac:grpSpMkLst>
        </pc:grpChg>
        <pc:grpChg chg="add del mod">
          <ac:chgData name="Minesh Patel" userId="a66d4990ec83ac90" providerId="LiveId" clId="{B97F8FE2-9461-4CFE-A336-39272FD5B119}" dt="2021-09-20T23:01:06.057" v="35595" actId="478"/>
          <ac:grpSpMkLst>
            <pc:docMk/>
            <pc:sldMk cId="1737700634" sldId="577"/>
            <ac:grpSpMk id="186" creationId="{D99E0C7F-7335-49B1-9227-19492187FDC4}"/>
          </ac:grpSpMkLst>
        </pc:grpChg>
        <pc:grpChg chg="add del mod">
          <ac:chgData name="Minesh Patel" userId="a66d4990ec83ac90" providerId="LiveId" clId="{B97F8FE2-9461-4CFE-A336-39272FD5B119}" dt="2021-09-20T23:01:06.057" v="35595" actId="478"/>
          <ac:grpSpMkLst>
            <pc:docMk/>
            <pc:sldMk cId="1737700634" sldId="577"/>
            <ac:grpSpMk id="190" creationId="{BBB7BAA6-1359-4C36-A35E-9693897DC56D}"/>
          </ac:grpSpMkLst>
        </pc:grpChg>
        <pc:grpChg chg="add del mod">
          <ac:chgData name="Minesh Patel" userId="a66d4990ec83ac90" providerId="LiveId" clId="{B97F8FE2-9461-4CFE-A336-39272FD5B119}" dt="2021-09-20T23:01:06.057" v="35595" actId="478"/>
          <ac:grpSpMkLst>
            <pc:docMk/>
            <pc:sldMk cId="1737700634" sldId="577"/>
            <ac:grpSpMk id="195" creationId="{4F2DF4E0-5D49-43DC-B36E-7F0F5F5F0871}"/>
          </ac:grpSpMkLst>
        </pc:grpChg>
        <pc:grpChg chg="add mod">
          <ac:chgData name="Minesh Patel" userId="a66d4990ec83ac90" providerId="LiveId" clId="{B97F8FE2-9461-4CFE-A336-39272FD5B119}" dt="2021-09-21T11:03:49.154" v="51283" actId="164"/>
          <ac:grpSpMkLst>
            <pc:docMk/>
            <pc:sldMk cId="1737700634" sldId="577"/>
            <ac:grpSpMk id="207" creationId="{44813481-E718-44F6-BADE-7DC268357434}"/>
          </ac:grpSpMkLst>
        </pc:grpChg>
        <pc:grpChg chg="add mod">
          <ac:chgData name="Minesh Patel" userId="a66d4990ec83ac90" providerId="LiveId" clId="{B97F8FE2-9461-4CFE-A336-39272FD5B119}" dt="2021-09-21T11:03:49.154" v="51283" actId="164"/>
          <ac:grpSpMkLst>
            <pc:docMk/>
            <pc:sldMk cId="1737700634" sldId="577"/>
            <ac:grpSpMk id="210" creationId="{83BB6F1D-1AC1-48A6-85E4-FCD96B84317C}"/>
          </ac:grpSpMkLst>
        </pc:grpChg>
        <pc:grpChg chg="add mod">
          <ac:chgData name="Minesh Patel" userId="a66d4990ec83ac90" providerId="LiveId" clId="{B97F8FE2-9461-4CFE-A336-39272FD5B119}" dt="2021-09-21T11:03:49.154" v="51283" actId="164"/>
          <ac:grpSpMkLst>
            <pc:docMk/>
            <pc:sldMk cId="1737700634" sldId="577"/>
            <ac:grpSpMk id="213" creationId="{C15C6120-7B20-4AE9-8DE2-3D2DF5E52EEF}"/>
          </ac:grpSpMkLst>
        </pc:grpChg>
        <pc:grpChg chg="add mod">
          <ac:chgData name="Minesh Patel" userId="a66d4990ec83ac90" providerId="LiveId" clId="{B97F8FE2-9461-4CFE-A336-39272FD5B119}" dt="2021-09-21T11:03:49.154" v="51283" actId="164"/>
          <ac:grpSpMkLst>
            <pc:docMk/>
            <pc:sldMk cId="1737700634" sldId="577"/>
            <ac:grpSpMk id="217" creationId="{8D683F9E-FA46-4722-A551-A1191F7C1D6C}"/>
          </ac:grpSpMkLst>
        </pc:grpChg>
        <pc:grpChg chg="add mod">
          <ac:chgData name="Minesh Patel" userId="a66d4990ec83ac90" providerId="LiveId" clId="{B97F8FE2-9461-4CFE-A336-39272FD5B119}" dt="2021-09-21T11:03:49.154" v="51283" actId="164"/>
          <ac:grpSpMkLst>
            <pc:docMk/>
            <pc:sldMk cId="1737700634" sldId="577"/>
            <ac:grpSpMk id="221" creationId="{3E0651DD-A7CF-429A-AA38-B453F4C366A4}"/>
          </ac:grpSpMkLst>
        </pc:grpChg>
        <pc:grpChg chg="add mod">
          <ac:chgData name="Minesh Patel" userId="a66d4990ec83ac90" providerId="LiveId" clId="{B97F8FE2-9461-4CFE-A336-39272FD5B119}" dt="2021-09-21T11:03:49.154" v="51283" actId="164"/>
          <ac:grpSpMkLst>
            <pc:docMk/>
            <pc:sldMk cId="1737700634" sldId="577"/>
            <ac:grpSpMk id="225" creationId="{A62407E5-2805-46D4-9756-CDCCE665BC30}"/>
          </ac:grpSpMkLst>
        </pc:grpChg>
        <pc:cxnChg chg="mod">
          <ac:chgData name="Minesh Patel" userId="a66d4990ec83ac90" providerId="LiveId" clId="{B97F8FE2-9461-4CFE-A336-39272FD5B119}" dt="2021-09-15T17:44:57.289" v="4056" actId="1582"/>
          <ac:cxnSpMkLst>
            <pc:docMk/>
            <pc:sldMk cId="1737700634" sldId="577"/>
            <ac:cxnSpMk id="47" creationId="{D7D7342E-972D-4361-A1E6-7AEA578A9A28}"/>
          </ac:cxnSpMkLst>
        </pc:cxnChg>
        <pc:cxnChg chg="mod">
          <ac:chgData name="Minesh Patel" userId="a66d4990ec83ac90" providerId="LiveId" clId="{B97F8FE2-9461-4CFE-A336-39272FD5B119}" dt="2021-09-15T17:44:57.289" v="4056" actId="1582"/>
          <ac:cxnSpMkLst>
            <pc:docMk/>
            <pc:sldMk cId="1737700634" sldId="577"/>
            <ac:cxnSpMk id="48" creationId="{D954703E-74AC-4A5C-974E-9D9044BCC084}"/>
          </ac:cxnSpMkLst>
        </pc:cxnChg>
        <pc:cxnChg chg="mod">
          <ac:chgData name="Minesh Patel" userId="a66d4990ec83ac90" providerId="LiveId" clId="{B97F8FE2-9461-4CFE-A336-39272FD5B119}" dt="2021-09-15T17:45:24.477" v="4062" actId="571"/>
          <ac:cxnSpMkLst>
            <pc:docMk/>
            <pc:sldMk cId="1737700634" sldId="577"/>
            <ac:cxnSpMk id="179" creationId="{01552780-DF86-45BB-AD2D-52E33996107C}"/>
          </ac:cxnSpMkLst>
        </pc:cxnChg>
        <pc:cxnChg chg="mod">
          <ac:chgData name="Minesh Patel" userId="a66d4990ec83ac90" providerId="LiveId" clId="{B97F8FE2-9461-4CFE-A336-39272FD5B119}" dt="2021-09-15T17:45:24.477" v="4062" actId="571"/>
          <ac:cxnSpMkLst>
            <pc:docMk/>
            <pc:sldMk cId="1737700634" sldId="577"/>
            <ac:cxnSpMk id="180" creationId="{72E08827-C5F0-47A1-95B3-AD76A8951E83}"/>
          </ac:cxnSpMkLst>
        </pc:cxnChg>
        <pc:cxnChg chg="mod">
          <ac:chgData name="Minesh Patel" userId="a66d4990ec83ac90" providerId="LiveId" clId="{B97F8FE2-9461-4CFE-A336-39272FD5B119}" dt="2021-09-15T17:45:26.454" v="4063" actId="571"/>
          <ac:cxnSpMkLst>
            <pc:docMk/>
            <pc:sldMk cId="1737700634" sldId="577"/>
            <ac:cxnSpMk id="188" creationId="{5D9AA326-0121-4274-BA02-86E70FAE0ACD}"/>
          </ac:cxnSpMkLst>
        </pc:cxnChg>
        <pc:cxnChg chg="mod">
          <ac:chgData name="Minesh Patel" userId="a66d4990ec83ac90" providerId="LiveId" clId="{B97F8FE2-9461-4CFE-A336-39272FD5B119}" dt="2021-09-15T17:45:26.454" v="4063" actId="571"/>
          <ac:cxnSpMkLst>
            <pc:docMk/>
            <pc:sldMk cId="1737700634" sldId="577"/>
            <ac:cxnSpMk id="189" creationId="{E12DD633-BA4B-4F5C-BC13-278DB78C696E}"/>
          </ac:cxnSpMkLst>
        </pc:cxnChg>
        <pc:cxnChg chg="mod">
          <ac:chgData name="Minesh Patel" userId="a66d4990ec83ac90" providerId="LiveId" clId="{B97F8FE2-9461-4CFE-A336-39272FD5B119}" dt="2021-09-15T17:45:29.868" v="4064" actId="571"/>
          <ac:cxnSpMkLst>
            <pc:docMk/>
            <pc:sldMk cId="1737700634" sldId="577"/>
            <ac:cxnSpMk id="197" creationId="{E0E76CE3-D86D-46A5-A396-919833E9AD76}"/>
          </ac:cxnSpMkLst>
        </pc:cxnChg>
        <pc:cxnChg chg="mod">
          <ac:chgData name="Minesh Patel" userId="a66d4990ec83ac90" providerId="LiveId" clId="{B97F8FE2-9461-4CFE-A336-39272FD5B119}" dt="2021-09-15T17:45:29.868" v="4064" actId="571"/>
          <ac:cxnSpMkLst>
            <pc:docMk/>
            <pc:sldMk cId="1737700634" sldId="577"/>
            <ac:cxnSpMk id="198" creationId="{3B113D4E-C40A-4377-8CD6-9D1E58896255}"/>
          </ac:cxnSpMkLst>
        </pc:cxnChg>
      </pc:sldChg>
      <pc:sldChg chg="add del">
        <pc:chgData name="Minesh Patel" userId="a66d4990ec83ac90" providerId="LiveId" clId="{B97F8FE2-9461-4CFE-A336-39272FD5B119}" dt="2021-09-21T11:19:14.451" v="53975" actId="47"/>
        <pc:sldMkLst>
          <pc:docMk/>
          <pc:sldMk cId="1110099207" sldId="578"/>
        </pc:sldMkLst>
      </pc:sldChg>
      <pc:sldChg chg="add del">
        <pc:chgData name="Minesh Patel" userId="a66d4990ec83ac90" providerId="LiveId" clId="{B97F8FE2-9461-4CFE-A336-39272FD5B119}" dt="2021-09-21T10:38:35.387" v="47381" actId="47"/>
        <pc:sldMkLst>
          <pc:docMk/>
          <pc:sldMk cId="4091646772" sldId="579"/>
        </pc:sldMkLst>
      </pc:sldChg>
      <pc:sldChg chg="addSp delSp modSp add mod modAnim modNotesTx">
        <pc:chgData name="Minesh Patel" userId="a66d4990ec83ac90" providerId="LiveId" clId="{B97F8FE2-9461-4CFE-A336-39272FD5B119}" dt="2021-09-21T13:56:04.931" v="70972"/>
        <pc:sldMkLst>
          <pc:docMk/>
          <pc:sldMk cId="2655545095" sldId="580"/>
        </pc:sldMkLst>
        <pc:spChg chg="mod">
          <ac:chgData name="Minesh Patel" userId="a66d4990ec83ac90" providerId="LiveId" clId="{B97F8FE2-9461-4CFE-A336-39272FD5B119}" dt="2021-09-15T17:56:49.290" v="4442" actId="20577"/>
          <ac:spMkLst>
            <pc:docMk/>
            <pc:sldMk cId="2655545095" sldId="580"/>
            <ac:spMk id="2" creationId="{00000000-0000-0000-0000-000000000000}"/>
          </ac:spMkLst>
        </pc:spChg>
        <pc:spChg chg="mod">
          <ac:chgData name="Minesh Patel" userId="a66d4990ec83ac90" providerId="LiveId" clId="{B97F8FE2-9461-4CFE-A336-39272FD5B119}" dt="2021-09-21T10:50:17.753" v="49658" actId="165"/>
          <ac:spMkLst>
            <pc:docMk/>
            <pc:sldMk cId="2655545095" sldId="580"/>
            <ac:spMk id="6" creationId="{A325D5F7-1ADB-4455-85DE-344F67DEB9C5}"/>
          </ac:spMkLst>
        </pc:spChg>
        <pc:spChg chg="add mod topLvl">
          <ac:chgData name="Minesh Patel" userId="a66d4990ec83ac90" providerId="LiveId" clId="{B97F8FE2-9461-4CFE-A336-39272FD5B119}" dt="2021-09-21T10:50:22.657" v="49659" actId="164"/>
          <ac:spMkLst>
            <pc:docMk/>
            <pc:sldMk cId="2655545095" sldId="580"/>
            <ac:spMk id="11" creationId="{36B377F7-A757-4777-AE0D-F0573076902C}"/>
          </ac:spMkLst>
        </pc:spChg>
        <pc:spChg chg="mod">
          <ac:chgData name="Minesh Patel" userId="a66d4990ec83ac90" providerId="LiveId" clId="{B97F8FE2-9461-4CFE-A336-39272FD5B119}" dt="2021-09-15T22:25:07.922" v="8085" actId="1076"/>
          <ac:spMkLst>
            <pc:docMk/>
            <pc:sldMk cId="2655545095" sldId="580"/>
            <ac:spMk id="12" creationId="{4335029F-3FF5-4EB8-B3C6-08B4DDB40B47}"/>
          </ac:spMkLst>
        </pc:spChg>
        <pc:spChg chg="mod">
          <ac:chgData name="Minesh Patel" userId="a66d4990ec83ac90" providerId="LiveId" clId="{B97F8FE2-9461-4CFE-A336-39272FD5B119}" dt="2021-09-15T22:22:43.646" v="8041" actId="1076"/>
          <ac:spMkLst>
            <pc:docMk/>
            <pc:sldMk cId="2655545095" sldId="580"/>
            <ac:spMk id="19" creationId="{F25F13A5-A0F0-4EAF-A8AE-D5C8AB7495D9}"/>
          </ac:spMkLst>
        </pc:spChg>
        <pc:spChg chg="mod">
          <ac:chgData name="Minesh Patel" userId="a66d4990ec83ac90" providerId="LiveId" clId="{B97F8FE2-9461-4CFE-A336-39272FD5B119}" dt="2021-09-21T10:50:17.753" v="49658" actId="165"/>
          <ac:spMkLst>
            <pc:docMk/>
            <pc:sldMk cId="2655545095" sldId="580"/>
            <ac:spMk id="23" creationId="{DBBB348C-5C22-4771-9FC1-0155A4AA23AE}"/>
          </ac:spMkLst>
        </pc:spChg>
        <pc:spChg chg="mod">
          <ac:chgData name="Minesh Patel" userId="a66d4990ec83ac90" providerId="LiveId" clId="{B97F8FE2-9461-4CFE-A336-39272FD5B119}" dt="2021-09-15T22:21:22.016" v="8007" actId="207"/>
          <ac:spMkLst>
            <pc:docMk/>
            <pc:sldMk cId="2655545095" sldId="580"/>
            <ac:spMk id="27" creationId="{EA28B69F-A0F9-4803-9A8B-1F13B0CA2548}"/>
          </ac:spMkLst>
        </pc:spChg>
        <pc:spChg chg="del mod">
          <ac:chgData name="Minesh Patel" userId="a66d4990ec83ac90" providerId="LiveId" clId="{B97F8FE2-9461-4CFE-A336-39272FD5B119}" dt="2021-09-15T22:21:16.272" v="8006" actId="478"/>
          <ac:spMkLst>
            <pc:docMk/>
            <pc:sldMk cId="2655545095" sldId="580"/>
            <ac:spMk id="28" creationId="{0705EC05-46DF-4085-9E5B-CCEB69405E73}"/>
          </ac:spMkLst>
        </pc:spChg>
        <pc:spChg chg="mod">
          <ac:chgData name="Minesh Patel" userId="a66d4990ec83ac90" providerId="LiveId" clId="{B97F8FE2-9461-4CFE-A336-39272FD5B119}" dt="2021-09-15T22:21:51.522" v="8015" actId="113"/>
          <ac:spMkLst>
            <pc:docMk/>
            <pc:sldMk cId="2655545095" sldId="580"/>
            <ac:spMk id="32" creationId="{137182C2-7C93-4744-9F2A-DB34D65C1646}"/>
          </ac:spMkLst>
        </pc:spChg>
        <pc:spChg chg="mod">
          <ac:chgData name="Minesh Patel" userId="a66d4990ec83ac90" providerId="LiveId" clId="{B97F8FE2-9461-4CFE-A336-39272FD5B119}" dt="2021-09-15T22:21:25.870" v="8008" actId="207"/>
          <ac:spMkLst>
            <pc:docMk/>
            <pc:sldMk cId="2655545095" sldId="580"/>
            <ac:spMk id="34" creationId="{6CC5E98B-F45C-48DB-8664-52EBC4A67F23}"/>
          </ac:spMkLst>
        </pc:spChg>
        <pc:spChg chg="del mod">
          <ac:chgData name="Minesh Patel" userId="a66d4990ec83ac90" providerId="LiveId" clId="{B97F8FE2-9461-4CFE-A336-39272FD5B119}" dt="2021-09-15T22:18:58.436" v="7975" actId="478"/>
          <ac:spMkLst>
            <pc:docMk/>
            <pc:sldMk cId="2655545095" sldId="580"/>
            <ac:spMk id="35" creationId="{A68C229A-C6B6-488D-9C81-4CEC00866712}"/>
          </ac:spMkLst>
        </pc:spChg>
        <pc:spChg chg="mod">
          <ac:chgData name="Minesh Patel" userId="a66d4990ec83ac90" providerId="LiveId" clId="{B97F8FE2-9461-4CFE-A336-39272FD5B119}" dt="2021-09-15T22:21:35.311" v="8010" actId="207"/>
          <ac:spMkLst>
            <pc:docMk/>
            <pc:sldMk cId="2655545095" sldId="580"/>
            <ac:spMk id="36" creationId="{0751CB15-189C-431F-8406-B624DA2F17BE}"/>
          </ac:spMkLst>
        </pc:spChg>
        <pc:spChg chg="mod">
          <ac:chgData name="Minesh Patel" userId="a66d4990ec83ac90" providerId="LiveId" clId="{B97F8FE2-9461-4CFE-A336-39272FD5B119}" dt="2021-09-21T10:50:36.391" v="49663" actId="164"/>
          <ac:spMkLst>
            <pc:docMk/>
            <pc:sldMk cId="2655545095" sldId="580"/>
            <ac:spMk id="37" creationId="{E2A90A03-C8A2-409A-9199-341748CC018C}"/>
          </ac:spMkLst>
        </pc:spChg>
        <pc:spChg chg="mod">
          <ac:chgData name="Minesh Patel" userId="a66d4990ec83ac90" providerId="LiveId" clId="{B97F8FE2-9461-4CFE-A336-39272FD5B119}" dt="2021-09-15T22:21:01.935" v="8004" actId="208"/>
          <ac:spMkLst>
            <pc:docMk/>
            <pc:sldMk cId="2655545095" sldId="580"/>
            <ac:spMk id="45" creationId="{1F43EE71-E014-443B-927A-DBE34C646690}"/>
          </ac:spMkLst>
        </pc:spChg>
        <pc:spChg chg="mod ord">
          <ac:chgData name="Minesh Patel" userId="a66d4990ec83ac90" providerId="LiveId" clId="{B97F8FE2-9461-4CFE-A336-39272FD5B119}" dt="2021-09-21T10:50:17.753" v="49658" actId="165"/>
          <ac:spMkLst>
            <pc:docMk/>
            <pc:sldMk cId="2655545095" sldId="580"/>
            <ac:spMk id="47" creationId="{0A2586CC-7628-4110-A973-FDCDDC0B846B}"/>
          </ac:spMkLst>
        </pc:spChg>
        <pc:spChg chg="mod ord">
          <ac:chgData name="Minesh Patel" userId="a66d4990ec83ac90" providerId="LiveId" clId="{B97F8FE2-9461-4CFE-A336-39272FD5B119}" dt="2021-09-21T10:50:17.753" v="49658" actId="165"/>
          <ac:spMkLst>
            <pc:docMk/>
            <pc:sldMk cId="2655545095" sldId="580"/>
            <ac:spMk id="48" creationId="{4AB783AE-6769-41B6-BA53-6C3942D199C4}"/>
          </ac:spMkLst>
        </pc:spChg>
        <pc:spChg chg="mod">
          <ac:chgData name="Minesh Patel" userId="a66d4990ec83ac90" providerId="LiveId" clId="{B97F8FE2-9461-4CFE-A336-39272FD5B119}" dt="2021-09-21T10:50:17.753" v="49658" actId="165"/>
          <ac:spMkLst>
            <pc:docMk/>
            <pc:sldMk cId="2655545095" sldId="580"/>
            <ac:spMk id="49" creationId="{B25682E8-6A26-4317-BD4F-20844C9190FD}"/>
          </ac:spMkLst>
        </pc:spChg>
        <pc:spChg chg="mod">
          <ac:chgData name="Minesh Patel" userId="a66d4990ec83ac90" providerId="LiveId" clId="{B97F8FE2-9461-4CFE-A336-39272FD5B119}" dt="2021-09-21T10:50:17.753" v="49658" actId="165"/>
          <ac:spMkLst>
            <pc:docMk/>
            <pc:sldMk cId="2655545095" sldId="580"/>
            <ac:spMk id="50" creationId="{670D13F7-6F92-4C59-B0CF-AA3C9A259F87}"/>
          </ac:spMkLst>
        </pc:spChg>
        <pc:spChg chg="mod ord">
          <ac:chgData name="Minesh Patel" userId="a66d4990ec83ac90" providerId="LiveId" clId="{B97F8FE2-9461-4CFE-A336-39272FD5B119}" dt="2021-09-21T10:50:17.753" v="49658" actId="165"/>
          <ac:spMkLst>
            <pc:docMk/>
            <pc:sldMk cId="2655545095" sldId="580"/>
            <ac:spMk id="51" creationId="{FB76515E-FE92-45AA-9F45-549B8C60D6B4}"/>
          </ac:spMkLst>
        </pc:spChg>
        <pc:spChg chg="mod">
          <ac:chgData name="Minesh Patel" userId="a66d4990ec83ac90" providerId="LiveId" clId="{B97F8FE2-9461-4CFE-A336-39272FD5B119}" dt="2021-09-21T10:50:17.753" v="49658" actId="165"/>
          <ac:spMkLst>
            <pc:docMk/>
            <pc:sldMk cId="2655545095" sldId="580"/>
            <ac:spMk id="52" creationId="{F428475A-05B7-4E23-B01F-403CAC0CF725}"/>
          </ac:spMkLst>
        </pc:spChg>
        <pc:spChg chg="mod">
          <ac:chgData name="Minesh Patel" userId="a66d4990ec83ac90" providerId="LiveId" clId="{B97F8FE2-9461-4CFE-A336-39272FD5B119}" dt="2021-09-21T10:50:17.753" v="49658" actId="165"/>
          <ac:spMkLst>
            <pc:docMk/>
            <pc:sldMk cId="2655545095" sldId="580"/>
            <ac:spMk id="53" creationId="{A742A092-9E8B-4A39-BF46-34E944446816}"/>
          </ac:spMkLst>
        </pc:spChg>
        <pc:spChg chg="mod ord">
          <ac:chgData name="Minesh Patel" userId="a66d4990ec83ac90" providerId="LiveId" clId="{B97F8FE2-9461-4CFE-A336-39272FD5B119}" dt="2021-09-21T10:50:17.753" v="49658" actId="165"/>
          <ac:spMkLst>
            <pc:docMk/>
            <pc:sldMk cId="2655545095" sldId="580"/>
            <ac:spMk id="54" creationId="{3D3A3901-1668-4E24-99B3-4B4A9F147382}"/>
          </ac:spMkLst>
        </pc:spChg>
        <pc:spChg chg="add del mod">
          <ac:chgData name="Minesh Patel" userId="a66d4990ec83ac90" providerId="LiveId" clId="{B97F8FE2-9461-4CFE-A336-39272FD5B119}" dt="2021-09-19T14:06:59.400" v="16985" actId="21"/>
          <ac:spMkLst>
            <pc:docMk/>
            <pc:sldMk cId="2655545095" sldId="580"/>
            <ac:spMk id="55" creationId="{C883566F-DF4D-40CA-B3E6-3CB0133CAC6F}"/>
          </ac:spMkLst>
        </pc:spChg>
        <pc:spChg chg="mod ord">
          <ac:chgData name="Minesh Patel" userId="a66d4990ec83ac90" providerId="LiveId" clId="{B97F8FE2-9461-4CFE-A336-39272FD5B119}" dt="2021-09-21T10:50:17.753" v="49658" actId="165"/>
          <ac:spMkLst>
            <pc:docMk/>
            <pc:sldMk cId="2655545095" sldId="580"/>
            <ac:spMk id="56" creationId="{44511783-2573-4898-AAE0-C80F1B57CE01}"/>
          </ac:spMkLst>
        </pc:spChg>
        <pc:spChg chg="mod">
          <ac:chgData name="Minesh Patel" userId="a66d4990ec83ac90" providerId="LiveId" clId="{B97F8FE2-9461-4CFE-A336-39272FD5B119}" dt="2021-09-21T10:50:17.753" v="49658" actId="165"/>
          <ac:spMkLst>
            <pc:docMk/>
            <pc:sldMk cId="2655545095" sldId="580"/>
            <ac:spMk id="57" creationId="{F26FD391-6634-4654-878F-FCAEE70294CD}"/>
          </ac:spMkLst>
        </pc:spChg>
        <pc:spChg chg="mod">
          <ac:chgData name="Minesh Patel" userId="a66d4990ec83ac90" providerId="LiveId" clId="{B97F8FE2-9461-4CFE-A336-39272FD5B119}" dt="2021-09-20T22:43:34.638" v="35218" actId="207"/>
          <ac:spMkLst>
            <pc:docMk/>
            <pc:sldMk cId="2655545095" sldId="580"/>
            <ac:spMk id="58" creationId="{06885F73-C037-44D6-BAD0-FCA19FBCC50D}"/>
          </ac:spMkLst>
        </pc:spChg>
        <pc:spChg chg="add del mod">
          <ac:chgData name="Minesh Patel" userId="a66d4990ec83ac90" providerId="LiveId" clId="{B97F8FE2-9461-4CFE-A336-39272FD5B119}" dt="2021-09-17T22:38:00.434" v="13393" actId="478"/>
          <ac:spMkLst>
            <pc:docMk/>
            <pc:sldMk cId="2655545095" sldId="580"/>
            <ac:spMk id="59" creationId="{481F4439-ABEE-4095-A4F1-1C7D7504BC2A}"/>
          </ac:spMkLst>
        </pc:spChg>
        <pc:spChg chg="add del mod">
          <ac:chgData name="Minesh Patel" userId="a66d4990ec83ac90" providerId="LiveId" clId="{B97F8FE2-9461-4CFE-A336-39272FD5B119}" dt="2021-09-17T22:38:01.042" v="13394" actId="478"/>
          <ac:spMkLst>
            <pc:docMk/>
            <pc:sldMk cId="2655545095" sldId="580"/>
            <ac:spMk id="60" creationId="{63140CCD-E5CA-4DEF-A534-BD28BC15C7F6}"/>
          </ac:spMkLst>
        </pc:spChg>
        <pc:spChg chg="add del mod">
          <ac:chgData name="Minesh Patel" userId="a66d4990ec83ac90" providerId="LiveId" clId="{B97F8FE2-9461-4CFE-A336-39272FD5B119}" dt="2021-09-19T14:06:59.400" v="16985" actId="21"/>
          <ac:spMkLst>
            <pc:docMk/>
            <pc:sldMk cId="2655545095" sldId="580"/>
            <ac:spMk id="61" creationId="{413EC1A2-5415-4245-9272-67BC0373AA8B}"/>
          </ac:spMkLst>
        </pc:spChg>
        <pc:spChg chg="add mod">
          <ac:chgData name="Minesh Patel" userId="a66d4990ec83ac90" providerId="LiveId" clId="{B97F8FE2-9461-4CFE-A336-39272FD5B119}" dt="2021-09-21T10:51:01.296" v="49669" actId="164"/>
          <ac:spMkLst>
            <pc:docMk/>
            <pc:sldMk cId="2655545095" sldId="580"/>
            <ac:spMk id="62" creationId="{4F9BD13B-D518-4DA4-9937-95A6607C7A28}"/>
          </ac:spMkLst>
        </pc:spChg>
        <pc:spChg chg="add mod">
          <ac:chgData name="Minesh Patel" userId="a66d4990ec83ac90" providerId="LiveId" clId="{B97F8FE2-9461-4CFE-A336-39272FD5B119}" dt="2021-09-21T10:51:01.296" v="49669" actId="164"/>
          <ac:spMkLst>
            <pc:docMk/>
            <pc:sldMk cId="2655545095" sldId="580"/>
            <ac:spMk id="63" creationId="{4DAC01D6-0918-40BE-AE05-737B58F983CC}"/>
          </ac:spMkLst>
        </pc:spChg>
        <pc:spChg chg="add mod">
          <ac:chgData name="Minesh Patel" userId="a66d4990ec83ac90" providerId="LiveId" clId="{B97F8FE2-9461-4CFE-A336-39272FD5B119}" dt="2021-09-21T10:51:01.296" v="49669" actId="164"/>
          <ac:spMkLst>
            <pc:docMk/>
            <pc:sldMk cId="2655545095" sldId="580"/>
            <ac:spMk id="64" creationId="{5A9D3BF2-0E9F-4DC3-9AE1-74B82D6254BF}"/>
          </ac:spMkLst>
        </pc:spChg>
        <pc:spChg chg="add mod">
          <ac:chgData name="Minesh Patel" userId="a66d4990ec83ac90" providerId="LiveId" clId="{B97F8FE2-9461-4CFE-A336-39272FD5B119}" dt="2021-09-21T10:51:01.296" v="49669" actId="164"/>
          <ac:spMkLst>
            <pc:docMk/>
            <pc:sldMk cId="2655545095" sldId="580"/>
            <ac:spMk id="65" creationId="{95C68711-2CB3-4CCF-B66A-CC03EA0AE760}"/>
          </ac:spMkLst>
        </pc:spChg>
        <pc:spChg chg="add mod ord topLvl">
          <ac:chgData name="Minesh Patel" userId="a66d4990ec83ac90" providerId="LiveId" clId="{B97F8FE2-9461-4CFE-A336-39272FD5B119}" dt="2021-09-21T10:50:22.657" v="49659" actId="164"/>
          <ac:spMkLst>
            <pc:docMk/>
            <pc:sldMk cId="2655545095" sldId="580"/>
            <ac:spMk id="66" creationId="{EE621205-9AF5-4F54-B967-F86D25F3D287}"/>
          </ac:spMkLst>
        </pc:spChg>
        <pc:spChg chg="add mod topLvl">
          <ac:chgData name="Minesh Patel" userId="a66d4990ec83ac90" providerId="LiveId" clId="{B97F8FE2-9461-4CFE-A336-39272FD5B119}" dt="2021-09-21T10:50:22.657" v="49659" actId="164"/>
          <ac:spMkLst>
            <pc:docMk/>
            <pc:sldMk cId="2655545095" sldId="580"/>
            <ac:spMk id="67" creationId="{EDC92213-1E2D-4D93-A1DA-6498B1B21102}"/>
          </ac:spMkLst>
        </pc:spChg>
        <pc:spChg chg="add mod topLvl">
          <ac:chgData name="Minesh Patel" userId="a66d4990ec83ac90" providerId="LiveId" clId="{B97F8FE2-9461-4CFE-A336-39272FD5B119}" dt="2021-09-21T10:50:22.657" v="49659" actId="164"/>
          <ac:spMkLst>
            <pc:docMk/>
            <pc:sldMk cId="2655545095" sldId="580"/>
            <ac:spMk id="68" creationId="{BA90F600-4B93-41FB-9F39-4E484614D6A4}"/>
          </ac:spMkLst>
        </pc:spChg>
        <pc:spChg chg="add mod topLvl">
          <ac:chgData name="Minesh Patel" userId="a66d4990ec83ac90" providerId="LiveId" clId="{B97F8FE2-9461-4CFE-A336-39272FD5B119}" dt="2021-09-21T10:50:22.657" v="49659" actId="164"/>
          <ac:spMkLst>
            <pc:docMk/>
            <pc:sldMk cId="2655545095" sldId="580"/>
            <ac:spMk id="69" creationId="{128F3155-7788-4103-9991-D24F2A1BD987}"/>
          </ac:spMkLst>
        </pc:spChg>
        <pc:spChg chg="add mod">
          <ac:chgData name="Minesh Patel" userId="a66d4990ec83ac90" providerId="LiveId" clId="{B97F8FE2-9461-4CFE-A336-39272FD5B119}" dt="2021-09-21T10:50:47.710" v="49665" actId="164"/>
          <ac:spMkLst>
            <pc:docMk/>
            <pc:sldMk cId="2655545095" sldId="580"/>
            <ac:spMk id="70" creationId="{AC41DED5-ABB0-4602-86AE-AA2D996A051A}"/>
          </ac:spMkLst>
        </pc:spChg>
        <pc:spChg chg="add mod topLvl">
          <ac:chgData name="Minesh Patel" userId="a66d4990ec83ac90" providerId="LiveId" clId="{B97F8FE2-9461-4CFE-A336-39272FD5B119}" dt="2021-09-21T10:50:22.657" v="49659" actId="164"/>
          <ac:spMkLst>
            <pc:docMk/>
            <pc:sldMk cId="2655545095" sldId="580"/>
            <ac:spMk id="73" creationId="{919E087C-00B5-4887-A52E-A9D066A33BFB}"/>
          </ac:spMkLst>
        </pc:spChg>
        <pc:spChg chg="mod">
          <ac:chgData name="Minesh Patel" userId="a66d4990ec83ac90" providerId="LiveId" clId="{B97F8FE2-9461-4CFE-A336-39272FD5B119}" dt="2021-09-21T13:56:04.931" v="70972"/>
          <ac:spMkLst>
            <pc:docMk/>
            <pc:sldMk cId="2655545095" sldId="580"/>
            <ac:spMk id="74" creationId="{CAD923D7-416C-4982-82A8-F7369B79892C}"/>
          </ac:spMkLst>
        </pc:spChg>
        <pc:spChg chg="mod">
          <ac:chgData name="Minesh Patel" userId="a66d4990ec83ac90" providerId="LiveId" clId="{B97F8FE2-9461-4CFE-A336-39272FD5B119}" dt="2021-09-21T13:56:04.931" v="70972"/>
          <ac:spMkLst>
            <pc:docMk/>
            <pc:sldMk cId="2655545095" sldId="580"/>
            <ac:spMk id="75" creationId="{30BE3BD0-FAC8-43C4-92E0-63187B673F52}"/>
          </ac:spMkLst>
        </pc:spChg>
        <pc:spChg chg="mod">
          <ac:chgData name="Minesh Patel" userId="a66d4990ec83ac90" providerId="LiveId" clId="{B97F8FE2-9461-4CFE-A336-39272FD5B119}" dt="2021-09-21T13:56:04.931" v="70972"/>
          <ac:spMkLst>
            <pc:docMk/>
            <pc:sldMk cId="2655545095" sldId="580"/>
            <ac:spMk id="76" creationId="{2759EFF4-FFA9-47E1-9D02-F23DBC78AAE4}"/>
          </ac:spMkLst>
        </pc:spChg>
        <pc:spChg chg="mod">
          <ac:chgData name="Minesh Patel" userId="a66d4990ec83ac90" providerId="LiveId" clId="{B97F8FE2-9461-4CFE-A336-39272FD5B119}" dt="2021-09-21T13:56:04.931" v="70972"/>
          <ac:spMkLst>
            <pc:docMk/>
            <pc:sldMk cId="2655545095" sldId="580"/>
            <ac:spMk id="77" creationId="{C726FB8B-4B22-4BA4-8526-A7B43EB62803}"/>
          </ac:spMkLst>
        </pc:spChg>
        <pc:spChg chg="mod">
          <ac:chgData name="Minesh Patel" userId="a66d4990ec83ac90" providerId="LiveId" clId="{B97F8FE2-9461-4CFE-A336-39272FD5B119}" dt="2021-09-21T13:56:04.931" v="70972"/>
          <ac:spMkLst>
            <pc:docMk/>
            <pc:sldMk cId="2655545095" sldId="580"/>
            <ac:spMk id="78" creationId="{BF2A9CE6-A1D4-4823-B17F-3233594FD055}"/>
          </ac:spMkLst>
        </pc:spChg>
        <pc:grpChg chg="mod">
          <ac:chgData name="Minesh Patel" userId="a66d4990ec83ac90" providerId="LiveId" clId="{B97F8FE2-9461-4CFE-A336-39272FD5B119}" dt="2021-09-21T10:50:36.391" v="49663" actId="164"/>
          <ac:grpSpMkLst>
            <pc:docMk/>
            <pc:sldMk cId="2655545095" sldId="580"/>
            <ac:grpSpMk id="3" creationId="{F1DEEC84-4172-4BF0-A9C4-847F3ABF3A94}"/>
          </ac:grpSpMkLst>
        </pc:grpChg>
        <pc:grpChg chg="mod topLvl">
          <ac:chgData name="Minesh Patel" userId="a66d4990ec83ac90" providerId="LiveId" clId="{B97F8FE2-9461-4CFE-A336-39272FD5B119}" dt="2021-09-21T10:50:22.657" v="49659" actId="164"/>
          <ac:grpSpMkLst>
            <pc:docMk/>
            <pc:sldMk cId="2655545095" sldId="580"/>
            <ac:grpSpMk id="5" creationId="{3D099A72-1C9D-4A9D-866E-2B765B190C84}"/>
          </ac:grpSpMkLst>
        </pc:grpChg>
        <pc:grpChg chg="mod">
          <ac:chgData name="Minesh Patel" userId="a66d4990ec83ac90" providerId="LiveId" clId="{B97F8FE2-9461-4CFE-A336-39272FD5B119}" dt="2021-09-21T10:50:13.160" v="49657" actId="164"/>
          <ac:grpSpMkLst>
            <pc:docMk/>
            <pc:sldMk cId="2655545095" sldId="580"/>
            <ac:grpSpMk id="7" creationId="{2EC5EE0C-6B16-4AD6-AF26-5A8AF2750E8C}"/>
          </ac:grpSpMkLst>
        </pc:grpChg>
        <pc:grpChg chg="mod topLvl">
          <ac:chgData name="Minesh Patel" userId="a66d4990ec83ac90" providerId="LiveId" clId="{B97F8FE2-9461-4CFE-A336-39272FD5B119}" dt="2021-09-21T10:50:17.753" v="49658" actId="165"/>
          <ac:grpSpMkLst>
            <pc:docMk/>
            <pc:sldMk cId="2655545095" sldId="580"/>
            <ac:grpSpMk id="8" creationId="{1BA891FF-E151-4EFB-A975-79B87686BEC8}"/>
          </ac:grpSpMkLst>
        </pc:grpChg>
        <pc:grpChg chg="mod topLvl">
          <ac:chgData name="Minesh Patel" userId="a66d4990ec83ac90" providerId="LiveId" clId="{B97F8FE2-9461-4CFE-A336-39272FD5B119}" dt="2021-09-21T10:50:22.657" v="49659" actId="164"/>
          <ac:grpSpMkLst>
            <pc:docMk/>
            <pc:sldMk cId="2655545095" sldId="580"/>
            <ac:grpSpMk id="9" creationId="{9AD24030-39E6-4E41-8A93-1CCC641C1DBD}"/>
          </ac:grpSpMkLst>
        </pc:grpChg>
        <pc:grpChg chg="add del mod ord">
          <ac:chgData name="Minesh Patel" userId="a66d4990ec83ac90" providerId="LiveId" clId="{B97F8FE2-9461-4CFE-A336-39272FD5B119}" dt="2021-09-21T10:50:17.753" v="49658" actId="165"/>
          <ac:grpSpMkLst>
            <pc:docMk/>
            <pc:sldMk cId="2655545095" sldId="580"/>
            <ac:grpSpMk id="10" creationId="{2ACE0DCA-ABE0-4E3D-8F1B-829792159425}"/>
          </ac:grpSpMkLst>
        </pc:grpChg>
        <pc:grpChg chg="add mod">
          <ac:chgData name="Minesh Patel" userId="a66d4990ec83ac90" providerId="LiveId" clId="{B97F8FE2-9461-4CFE-A336-39272FD5B119}" dt="2021-09-21T10:50:13.160" v="49657" actId="164"/>
          <ac:grpSpMkLst>
            <pc:docMk/>
            <pc:sldMk cId="2655545095" sldId="580"/>
            <ac:grpSpMk id="13" creationId="{4488BA9B-50DD-4ADB-A021-F407FA85FEF1}"/>
          </ac:grpSpMkLst>
        </pc:grpChg>
        <pc:grpChg chg="add mod">
          <ac:chgData name="Minesh Patel" userId="a66d4990ec83ac90" providerId="LiveId" clId="{B97F8FE2-9461-4CFE-A336-39272FD5B119}" dt="2021-09-21T10:50:22.657" v="49659" actId="164"/>
          <ac:grpSpMkLst>
            <pc:docMk/>
            <pc:sldMk cId="2655545095" sldId="580"/>
            <ac:grpSpMk id="14" creationId="{7DC61920-B6A3-460A-A88E-31201966116A}"/>
          </ac:grpSpMkLst>
        </pc:grpChg>
        <pc:grpChg chg="add mod">
          <ac:chgData name="Minesh Patel" userId="a66d4990ec83ac90" providerId="LiveId" clId="{B97F8FE2-9461-4CFE-A336-39272FD5B119}" dt="2021-09-21T10:50:36.391" v="49663" actId="164"/>
          <ac:grpSpMkLst>
            <pc:docMk/>
            <pc:sldMk cId="2655545095" sldId="580"/>
            <ac:grpSpMk id="15" creationId="{6551675D-7130-42CD-8FD9-C6821D41490F}"/>
          </ac:grpSpMkLst>
        </pc:grpChg>
        <pc:grpChg chg="add mod">
          <ac:chgData name="Minesh Patel" userId="a66d4990ec83ac90" providerId="LiveId" clId="{B97F8FE2-9461-4CFE-A336-39272FD5B119}" dt="2021-09-21T10:50:47.710" v="49665" actId="164"/>
          <ac:grpSpMkLst>
            <pc:docMk/>
            <pc:sldMk cId="2655545095" sldId="580"/>
            <ac:grpSpMk id="16" creationId="{1604D5A9-CA5B-4404-BF98-2E003DFAFB1D}"/>
          </ac:grpSpMkLst>
        </pc:grpChg>
        <pc:grpChg chg="add mod">
          <ac:chgData name="Minesh Patel" userId="a66d4990ec83ac90" providerId="LiveId" clId="{B97F8FE2-9461-4CFE-A336-39272FD5B119}" dt="2021-09-21T10:51:01.296" v="49669" actId="164"/>
          <ac:grpSpMkLst>
            <pc:docMk/>
            <pc:sldMk cId="2655545095" sldId="580"/>
            <ac:grpSpMk id="17" creationId="{45984F90-B5D0-4708-A60E-959BFEB6F4C4}"/>
          </ac:grpSpMkLst>
        </pc:grpChg>
        <pc:grpChg chg="mod">
          <ac:chgData name="Minesh Patel" userId="a66d4990ec83ac90" providerId="LiveId" clId="{B97F8FE2-9461-4CFE-A336-39272FD5B119}" dt="2021-09-21T10:50:13.160" v="49657" actId="164"/>
          <ac:grpSpMkLst>
            <pc:docMk/>
            <pc:sldMk cId="2655545095" sldId="580"/>
            <ac:grpSpMk id="33" creationId="{794838DA-0D5B-4832-8A7E-B189767A38C6}"/>
          </ac:grpSpMkLst>
        </pc:grpChg>
        <pc:grpChg chg="del">
          <ac:chgData name="Minesh Patel" userId="a66d4990ec83ac90" providerId="LiveId" clId="{B97F8FE2-9461-4CFE-A336-39272FD5B119}" dt="2021-09-21T13:56:04.576" v="70971" actId="478"/>
          <ac:grpSpMkLst>
            <pc:docMk/>
            <pc:sldMk cId="2655545095" sldId="580"/>
            <ac:grpSpMk id="39" creationId="{59EE85B9-B9E7-4574-973A-1284B0D7BE4D}"/>
          </ac:grpSpMkLst>
        </pc:grpChg>
        <pc:grpChg chg="add mod">
          <ac:chgData name="Minesh Patel" userId="a66d4990ec83ac90" providerId="LiveId" clId="{B97F8FE2-9461-4CFE-A336-39272FD5B119}" dt="2021-09-21T13:56:04.931" v="70972"/>
          <ac:grpSpMkLst>
            <pc:docMk/>
            <pc:sldMk cId="2655545095" sldId="580"/>
            <ac:grpSpMk id="61" creationId="{6CCF72FF-CDDA-4BDE-BBFC-0586BC5B8147}"/>
          </ac:grpSpMkLst>
        </pc:grpChg>
        <pc:cxnChg chg="add del mod">
          <ac:chgData name="Minesh Patel" userId="a66d4990ec83ac90" providerId="LiveId" clId="{B97F8FE2-9461-4CFE-A336-39272FD5B119}" dt="2021-09-15T17:59:29.555" v="4665" actId="478"/>
          <ac:cxnSpMkLst>
            <pc:docMk/>
            <pc:sldMk cId="2655545095" sldId="580"/>
            <ac:cxnSpMk id="11" creationId="{8599BF73-937D-4644-84B1-A10B7B1BC0C9}"/>
          </ac:cxnSpMkLst>
        </pc:cxnChg>
        <pc:cxnChg chg="mod">
          <ac:chgData name="Minesh Patel" userId="a66d4990ec83ac90" providerId="LiveId" clId="{B97F8FE2-9461-4CFE-A336-39272FD5B119}" dt="2021-09-21T10:50:17.753" v="49658" actId="165"/>
          <ac:cxnSpMkLst>
            <pc:docMk/>
            <pc:sldMk cId="2655545095" sldId="580"/>
            <ac:cxnSpMk id="29" creationId="{9A953DB2-7031-4871-A743-C27AF8257D41}"/>
          </ac:cxnSpMkLst>
        </pc:cxnChg>
        <pc:cxnChg chg="mod">
          <ac:chgData name="Minesh Patel" userId="a66d4990ec83ac90" providerId="LiveId" clId="{B97F8FE2-9461-4CFE-A336-39272FD5B119}" dt="2021-09-21T10:50:17.753" v="49658" actId="165"/>
          <ac:cxnSpMkLst>
            <pc:docMk/>
            <pc:sldMk cId="2655545095" sldId="580"/>
            <ac:cxnSpMk id="30" creationId="{DC4200BF-8323-4F44-90A2-2DD76C2D90A3}"/>
          </ac:cxnSpMkLst>
        </pc:cxnChg>
        <pc:cxnChg chg="mod">
          <ac:chgData name="Minesh Patel" userId="a66d4990ec83ac90" providerId="LiveId" clId="{B97F8FE2-9461-4CFE-A336-39272FD5B119}" dt="2021-09-15T22:22:46.408" v="8042" actId="14100"/>
          <ac:cxnSpMkLst>
            <pc:docMk/>
            <pc:sldMk cId="2655545095" sldId="580"/>
            <ac:cxnSpMk id="31" creationId="{F9DC6CDA-F7DD-425B-9216-F8F2471E7A7B}"/>
          </ac:cxnSpMkLst>
        </pc:cxnChg>
        <pc:cxnChg chg="mod">
          <ac:chgData name="Minesh Patel" userId="a66d4990ec83ac90" providerId="LiveId" clId="{B97F8FE2-9461-4CFE-A336-39272FD5B119}" dt="2021-09-21T10:50:36.391" v="49663" actId="164"/>
          <ac:cxnSpMkLst>
            <pc:docMk/>
            <pc:sldMk cId="2655545095" sldId="580"/>
            <ac:cxnSpMk id="38" creationId="{91FF5BFD-8FEC-4D62-B505-1C131C5E3C6E}"/>
          </ac:cxnSpMkLst>
        </pc:cxnChg>
        <pc:cxnChg chg="mod">
          <ac:chgData name="Minesh Patel" userId="a66d4990ec83ac90" providerId="LiveId" clId="{B97F8FE2-9461-4CFE-A336-39272FD5B119}" dt="2021-09-15T22:22:38.231" v="8040" actId="14100"/>
          <ac:cxnSpMkLst>
            <pc:docMk/>
            <pc:sldMk cId="2655545095" sldId="580"/>
            <ac:cxnSpMk id="46" creationId="{FE9D3965-7DBA-463A-AC2C-2BC10FEC339B}"/>
          </ac:cxnSpMkLst>
        </pc:cxnChg>
        <pc:cxnChg chg="add mod ord">
          <ac:chgData name="Minesh Patel" userId="a66d4990ec83ac90" providerId="LiveId" clId="{B97F8FE2-9461-4CFE-A336-39272FD5B119}" dt="2021-09-21T10:50:47.710" v="49665" actId="164"/>
          <ac:cxnSpMkLst>
            <pc:docMk/>
            <pc:sldMk cId="2655545095" sldId="580"/>
            <ac:cxnSpMk id="71" creationId="{43BEF4B6-4DBB-47A9-B0B1-B2D8232B9D2F}"/>
          </ac:cxnSpMkLst>
        </pc:cxnChg>
        <pc:cxnChg chg="add mod ord">
          <ac:chgData name="Minesh Patel" userId="a66d4990ec83ac90" providerId="LiveId" clId="{B97F8FE2-9461-4CFE-A336-39272FD5B119}" dt="2021-09-21T10:50:47.710" v="49665" actId="164"/>
          <ac:cxnSpMkLst>
            <pc:docMk/>
            <pc:sldMk cId="2655545095" sldId="580"/>
            <ac:cxnSpMk id="72" creationId="{6AF6DD76-6C59-463F-808A-8ADAA974F43E}"/>
          </ac:cxnSpMkLst>
        </pc:cxnChg>
      </pc:sldChg>
      <pc:sldChg chg="addSp delSp modSp add del mod addAnim delAnim modAnim modNotesTx">
        <pc:chgData name="Minesh Patel" userId="a66d4990ec83ac90" providerId="LiveId" clId="{B97F8FE2-9461-4CFE-A336-39272FD5B119}" dt="2021-09-20T23:06:09.104" v="35725" actId="2696"/>
        <pc:sldMkLst>
          <pc:docMk/>
          <pc:sldMk cId="198159562" sldId="581"/>
        </pc:sldMkLst>
        <pc:spChg chg="del">
          <ac:chgData name="Minesh Patel" userId="a66d4990ec83ac90" providerId="LiveId" clId="{B97F8FE2-9461-4CFE-A336-39272FD5B119}" dt="2021-09-15T18:07:27.568" v="4885" actId="478"/>
          <ac:spMkLst>
            <pc:docMk/>
            <pc:sldMk cId="198159562" sldId="581"/>
            <ac:spMk id="3" creationId="{32B2CAF2-01D8-487F-96E6-698727839A37}"/>
          </ac:spMkLst>
        </pc:spChg>
        <pc:spChg chg="del">
          <ac:chgData name="Minesh Patel" userId="a66d4990ec83ac90" providerId="LiveId" clId="{B97F8FE2-9461-4CFE-A336-39272FD5B119}" dt="2021-09-15T18:07:27.568" v="4885" actId="478"/>
          <ac:spMkLst>
            <pc:docMk/>
            <pc:sldMk cId="198159562" sldId="581"/>
            <ac:spMk id="5" creationId="{6F046F93-5854-40C8-B9BA-E67DD24BCBF0}"/>
          </ac:spMkLst>
        </pc:spChg>
        <pc:spChg chg="del">
          <ac:chgData name="Minesh Patel" userId="a66d4990ec83ac90" providerId="LiveId" clId="{B97F8FE2-9461-4CFE-A336-39272FD5B119}" dt="2021-09-15T18:07:27.568" v="4885" actId="478"/>
          <ac:spMkLst>
            <pc:docMk/>
            <pc:sldMk cId="198159562" sldId="581"/>
            <ac:spMk id="6" creationId="{4D29EBEA-37AD-40B4-9C2F-37D61B648D04}"/>
          </ac:spMkLst>
        </pc:spChg>
        <pc:spChg chg="mod">
          <ac:chgData name="Minesh Patel" userId="a66d4990ec83ac90" providerId="LiveId" clId="{B97F8FE2-9461-4CFE-A336-39272FD5B119}" dt="2021-09-15T18:08:21.880" v="4908" actId="207"/>
          <ac:spMkLst>
            <pc:docMk/>
            <pc:sldMk cId="198159562" sldId="581"/>
            <ac:spMk id="40" creationId="{3EE1A2C3-34BA-4E00-A63E-655707D27EAC}"/>
          </ac:spMkLst>
        </pc:spChg>
        <pc:spChg chg="mod">
          <ac:chgData name="Minesh Patel" userId="a66d4990ec83ac90" providerId="LiveId" clId="{B97F8FE2-9461-4CFE-A336-39272FD5B119}" dt="2021-09-15T18:08:21.880" v="4908" actId="207"/>
          <ac:spMkLst>
            <pc:docMk/>
            <pc:sldMk cId="198159562" sldId="581"/>
            <ac:spMk id="41" creationId="{FB60DF48-B154-42F4-9232-79F9BFD2C032}"/>
          </ac:spMkLst>
        </pc:spChg>
        <pc:spChg chg="mod">
          <ac:chgData name="Minesh Patel" userId="a66d4990ec83ac90" providerId="LiveId" clId="{B97F8FE2-9461-4CFE-A336-39272FD5B119}" dt="2021-09-15T18:08:21.880" v="4908" actId="207"/>
          <ac:spMkLst>
            <pc:docMk/>
            <pc:sldMk cId="198159562" sldId="581"/>
            <ac:spMk id="42" creationId="{7739D3A2-C514-4997-AC0C-3392CBAFDC10}"/>
          </ac:spMkLst>
        </pc:spChg>
        <pc:spChg chg="mod">
          <ac:chgData name="Minesh Patel" userId="a66d4990ec83ac90" providerId="LiveId" clId="{B97F8FE2-9461-4CFE-A336-39272FD5B119}" dt="2021-09-15T18:08:21.880" v="4908" actId="207"/>
          <ac:spMkLst>
            <pc:docMk/>
            <pc:sldMk cId="198159562" sldId="581"/>
            <ac:spMk id="43" creationId="{93B906BB-45E5-44E8-B37F-54009A83EACD}"/>
          </ac:spMkLst>
        </pc:spChg>
        <pc:spChg chg="mod">
          <ac:chgData name="Minesh Patel" userId="a66d4990ec83ac90" providerId="LiveId" clId="{B97F8FE2-9461-4CFE-A336-39272FD5B119}" dt="2021-09-15T18:09:18.547" v="4935" actId="1076"/>
          <ac:spMkLst>
            <pc:docMk/>
            <pc:sldMk cId="198159562" sldId="581"/>
            <ac:spMk id="55" creationId="{265CFAA6-EF11-450B-B4C1-2FE77292C7B1}"/>
          </ac:spMkLst>
        </pc:spChg>
        <pc:spChg chg="add del">
          <ac:chgData name="Minesh Patel" userId="a66d4990ec83ac90" providerId="LiveId" clId="{B97F8FE2-9461-4CFE-A336-39272FD5B119}" dt="2021-09-20T23:05:47.449" v="35722" actId="478"/>
          <ac:spMkLst>
            <pc:docMk/>
            <pc:sldMk cId="198159562" sldId="581"/>
            <ac:spMk id="63" creationId="{FA25C406-C6F5-4021-97FF-66286391EDA1}"/>
          </ac:spMkLst>
        </pc:spChg>
        <pc:spChg chg="del">
          <ac:chgData name="Minesh Patel" userId="a66d4990ec83ac90" providerId="LiveId" clId="{B97F8FE2-9461-4CFE-A336-39272FD5B119}" dt="2021-09-15T18:07:27.568" v="4885" actId="478"/>
          <ac:spMkLst>
            <pc:docMk/>
            <pc:sldMk cId="198159562" sldId="581"/>
            <ac:spMk id="168" creationId="{9AB12FF1-3F65-473C-AC89-2402C1865B9E}"/>
          </ac:spMkLst>
        </pc:spChg>
        <pc:spChg chg="del">
          <ac:chgData name="Minesh Patel" userId="a66d4990ec83ac90" providerId="LiveId" clId="{B97F8FE2-9461-4CFE-A336-39272FD5B119}" dt="2021-09-15T18:07:34.836" v="4888" actId="478"/>
          <ac:spMkLst>
            <pc:docMk/>
            <pc:sldMk cId="198159562" sldId="581"/>
            <ac:spMk id="169" creationId="{B30954F4-637E-47EE-B3AE-B100A030D23E}"/>
          </ac:spMkLst>
        </pc:spChg>
        <pc:spChg chg="del">
          <ac:chgData name="Minesh Patel" userId="a66d4990ec83ac90" providerId="LiveId" clId="{B97F8FE2-9461-4CFE-A336-39272FD5B119}" dt="2021-09-15T18:07:34.836" v="4888" actId="478"/>
          <ac:spMkLst>
            <pc:docMk/>
            <pc:sldMk cId="198159562" sldId="581"/>
            <ac:spMk id="170" creationId="{8A785909-D38F-4197-AE77-203B8EF26786}"/>
          </ac:spMkLst>
        </pc:spChg>
        <pc:spChg chg="del">
          <ac:chgData name="Minesh Patel" userId="a66d4990ec83ac90" providerId="LiveId" clId="{B97F8FE2-9461-4CFE-A336-39272FD5B119}" dt="2021-09-15T18:07:34.836" v="4888" actId="478"/>
          <ac:spMkLst>
            <pc:docMk/>
            <pc:sldMk cId="198159562" sldId="581"/>
            <ac:spMk id="171" creationId="{BBE2C66B-E020-4C98-8EA6-FEB0565CE4B0}"/>
          </ac:spMkLst>
        </pc:spChg>
        <pc:spChg chg="mod">
          <ac:chgData name="Minesh Patel" userId="a66d4990ec83ac90" providerId="LiveId" clId="{B97F8FE2-9461-4CFE-A336-39272FD5B119}" dt="2021-09-15T18:36:36.662" v="5064" actId="20577"/>
          <ac:spMkLst>
            <pc:docMk/>
            <pc:sldMk cId="198159562" sldId="581"/>
            <ac:spMk id="173" creationId="{374D5F4F-1B66-4FCB-809D-4C2CD5BDBC5E}"/>
          </ac:spMkLst>
        </pc:spChg>
        <pc:spChg chg="mod">
          <ac:chgData name="Minesh Patel" userId="a66d4990ec83ac90" providerId="LiveId" clId="{B97F8FE2-9461-4CFE-A336-39272FD5B119}" dt="2021-09-15T18:36:45.437" v="5068" actId="20577"/>
          <ac:spMkLst>
            <pc:docMk/>
            <pc:sldMk cId="198159562" sldId="581"/>
            <ac:spMk id="174" creationId="{8A5D6BCD-5824-4260-89F4-C12E79ABE7AB}"/>
          </ac:spMkLst>
        </pc:spChg>
        <pc:spChg chg="mod ord">
          <ac:chgData name="Minesh Patel" userId="a66d4990ec83ac90" providerId="LiveId" clId="{B97F8FE2-9461-4CFE-A336-39272FD5B119}" dt="2021-09-15T18:10:40.287" v="4952" actId="167"/>
          <ac:spMkLst>
            <pc:docMk/>
            <pc:sldMk cId="198159562" sldId="581"/>
            <ac:spMk id="175" creationId="{951EE4E0-79FE-46E3-BFB4-2C8BC8D22010}"/>
          </ac:spMkLst>
        </pc:spChg>
        <pc:spChg chg="mod ord">
          <ac:chgData name="Minesh Patel" userId="a66d4990ec83ac90" providerId="LiveId" clId="{B97F8FE2-9461-4CFE-A336-39272FD5B119}" dt="2021-09-15T18:10:40.287" v="4952" actId="167"/>
          <ac:spMkLst>
            <pc:docMk/>
            <pc:sldMk cId="198159562" sldId="581"/>
            <ac:spMk id="176" creationId="{6ACF0E2E-30C5-4790-ABA3-44AD00FC8AD0}"/>
          </ac:spMkLst>
        </pc:spChg>
        <pc:spChg chg="mod">
          <ac:chgData name="Minesh Patel" userId="a66d4990ec83ac90" providerId="LiveId" clId="{B97F8FE2-9461-4CFE-A336-39272FD5B119}" dt="2021-09-15T18:36:37.965" v="5065" actId="20577"/>
          <ac:spMkLst>
            <pc:docMk/>
            <pc:sldMk cId="198159562" sldId="581"/>
            <ac:spMk id="182" creationId="{AA575F9C-4857-4FB0-A0A1-307BD0B8C243}"/>
          </ac:spMkLst>
        </pc:spChg>
        <pc:spChg chg="mod ord">
          <ac:chgData name="Minesh Patel" userId="a66d4990ec83ac90" providerId="LiveId" clId="{B97F8FE2-9461-4CFE-A336-39272FD5B119}" dt="2021-09-15T18:10:43.289" v="4953" actId="167"/>
          <ac:spMkLst>
            <pc:docMk/>
            <pc:sldMk cId="198159562" sldId="581"/>
            <ac:spMk id="183" creationId="{07C5A31E-CE4C-43DA-B540-CCA1348EEAA8}"/>
          </ac:spMkLst>
        </pc:spChg>
        <pc:spChg chg="mod ord">
          <ac:chgData name="Minesh Patel" userId="a66d4990ec83ac90" providerId="LiveId" clId="{B97F8FE2-9461-4CFE-A336-39272FD5B119}" dt="2021-09-15T18:10:43.289" v="4953" actId="167"/>
          <ac:spMkLst>
            <pc:docMk/>
            <pc:sldMk cId="198159562" sldId="581"/>
            <ac:spMk id="184" creationId="{4EDE7783-9522-45C0-B807-E23C4A8C2111}"/>
          </ac:spMkLst>
        </pc:spChg>
        <pc:spChg chg="mod">
          <ac:chgData name="Minesh Patel" userId="a66d4990ec83ac90" providerId="LiveId" clId="{B97F8FE2-9461-4CFE-A336-39272FD5B119}" dt="2021-09-15T18:36:46.973" v="5069" actId="20577"/>
          <ac:spMkLst>
            <pc:docMk/>
            <pc:sldMk cId="198159562" sldId="581"/>
            <ac:spMk id="185" creationId="{596E2EE3-1B07-4626-9D34-223F7F505569}"/>
          </ac:spMkLst>
        </pc:spChg>
        <pc:spChg chg="mod">
          <ac:chgData name="Minesh Patel" userId="a66d4990ec83ac90" providerId="LiveId" clId="{B97F8FE2-9461-4CFE-A336-39272FD5B119}" dt="2021-09-15T18:36:39.196" v="5066" actId="20577"/>
          <ac:spMkLst>
            <pc:docMk/>
            <pc:sldMk cId="198159562" sldId="581"/>
            <ac:spMk id="191" creationId="{C5CB82E8-4456-4BB4-98C1-071A2CAC7D09}"/>
          </ac:spMkLst>
        </pc:spChg>
        <pc:spChg chg="mod ord">
          <ac:chgData name="Minesh Patel" userId="a66d4990ec83ac90" providerId="LiveId" clId="{B97F8FE2-9461-4CFE-A336-39272FD5B119}" dt="2021-09-15T18:10:46.367" v="4954" actId="167"/>
          <ac:spMkLst>
            <pc:docMk/>
            <pc:sldMk cId="198159562" sldId="581"/>
            <ac:spMk id="192" creationId="{18961092-129E-4C33-A572-26C1465915DB}"/>
          </ac:spMkLst>
        </pc:spChg>
        <pc:spChg chg="mod">
          <ac:chgData name="Minesh Patel" userId="a66d4990ec83ac90" providerId="LiveId" clId="{B97F8FE2-9461-4CFE-A336-39272FD5B119}" dt="2021-09-15T18:36:48.397" v="5070" actId="20577"/>
          <ac:spMkLst>
            <pc:docMk/>
            <pc:sldMk cId="198159562" sldId="581"/>
            <ac:spMk id="193" creationId="{F778D101-4160-4147-BBCA-65426078EEC2}"/>
          </ac:spMkLst>
        </pc:spChg>
        <pc:spChg chg="mod ord">
          <ac:chgData name="Minesh Patel" userId="a66d4990ec83ac90" providerId="LiveId" clId="{B97F8FE2-9461-4CFE-A336-39272FD5B119}" dt="2021-09-15T18:10:46.367" v="4954" actId="167"/>
          <ac:spMkLst>
            <pc:docMk/>
            <pc:sldMk cId="198159562" sldId="581"/>
            <ac:spMk id="194" creationId="{CD1704C5-D74E-45B4-9C90-EB9F3AD434F0}"/>
          </ac:spMkLst>
        </pc:spChg>
        <pc:spChg chg="del">
          <ac:chgData name="Minesh Patel" userId="a66d4990ec83ac90" providerId="LiveId" clId="{B97F8FE2-9461-4CFE-A336-39272FD5B119}" dt="2021-09-15T18:07:27.568" v="4885" actId="478"/>
          <ac:spMkLst>
            <pc:docMk/>
            <pc:sldMk cId="198159562" sldId="581"/>
            <ac:spMk id="199" creationId="{74AA1B99-3F4F-4464-ADE2-9D419C834048}"/>
          </ac:spMkLst>
        </pc:spChg>
        <pc:spChg chg="del">
          <ac:chgData name="Minesh Patel" userId="a66d4990ec83ac90" providerId="LiveId" clId="{B97F8FE2-9461-4CFE-A336-39272FD5B119}" dt="2021-09-15T18:07:29.686" v="4886" actId="478"/>
          <ac:spMkLst>
            <pc:docMk/>
            <pc:sldMk cId="198159562" sldId="581"/>
            <ac:spMk id="200" creationId="{4571B747-72B3-481F-B042-0A35E23F8AA1}"/>
          </ac:spMkLst>
        </pc:spChg>
        <pc:spChg chg="del">
          <ac:chgData name="Minesh Patel" userId="a66d4990ec83ac90" providerId="LiveId" clId="{B97F8FE2-9461-4CFE-A336-39272FD5B119}" dt="2021-09-15T18:07:30.901" v="4887" actId="478"/>
          <ac:spMkLst>
            <pc:docMk/>
            <pc:sldMk cId="198159562" sldId="581"/>
            <ac:spMk id="201" creationId="{D56C6734-4260-41E3-BBB0-1C3D2667CC2F}"/>
          </ac:spMkLst>
        </pc:spChg>
        <pc:spChg chg="add mod">
          <ac:chgData name="Minesh Patel" userId="a66d4990ec83ac90" providerId="LiveId" clId="{B97F8FE2-9461-4CFE-A336-39272FD5B119}" dt="2021-09-15T18:39:02.460" v="5128" actId="1076"/>
          <ac:spMkLst>
            <pc:docMk/>
            <pc:sldMk cId="198159562" sldId="581"/>
            <ac:spMk id="202" creationId="{3B7E3D61-8973-4D4D-A995-30725FC08D33}"/>
          </ac:spMkLst>
        </pc:spChg>
        <pc:spChg chg="mod">
          <ac:chgData name="Minesh Patel" userId="a66d4990ec83ac90" providerId="LiveId" clId="{B97F8FE2-9461-4CFE-A336-39272FD5B119}" dt="2021-09-15T18:09:30.278" v="4943" actId="108"/>
          <ac:spMkLst>
            <pc:docMk/>
            <pc:sldMk cId="198159562" sldId="581"/>
            <ac:spMk id="204" creationId="{7C7606BC-B103-41C5-B8FF-098C4EBD6CAD}"/>
          </ac:spMkLst>
        </pc:spChg>
        <pc:spChg chg="mod">
          <ac:chgData name="Minesh Patel" userId="a66d4990ec83ac90" providerId="LiveId" clId="{B97F8FE2-9461-4CFE-A336-39272FD5B119}" dt="2021-09-15T18:09:30.278" v="4943" actId="108"/>
          <ac:spMkLst>
            <pc:docMk/>
            <pc:sldMk cId="198159562" sldId="581"/>
            <ac:spMk id="205" creationId="{92E63AE2-545F-473E-9B36-7E243F6DECF8}"/>
          </ac:spMkLst>
        </pc:spChg>
        <pc:spChg chg="mod">
          <ac:chgData name="Minesh Patel" userId="a66d4990ec83ac90" providerId="LiveId" clId="{B97F8FE2-9461-4CFE-A336-39272FD5B119}" dt="2021-09-15T18:09:30.278" v="4943" actId="108"/>
          <ac:spMkLst>
            <pc:docMk/>
            <pc:sldMk cId="198159562" sldId="581"/>
            <ac:spMk id="206" creationId="{93C44DF1-D868-4B93-A132-49F15EB1319A}"/>
          </ac:spMkLst>
        </pc:spChg>
        <pc:spChg chg="mod">
          <ac:chgData name="Minesh Patel" userId="a66d4990ec83ac90" providerId="LiveId" clId="{B97F8FE2-9461-4CFE-A336-39272FD5B119}" dt="2021-09-15T18:09:30.278" v="4943" actId="108"/>
          <ac:spMkLst>
            <pc:docMk/>
            <pc:sldMk cId="198159562" sldId="581"/>
            <ac:spMk id="207" creationId="{BDE60CF1-53C7-449C-A585-9C29DDA11E7C}"/>
          </ac:spMkLst>
        </pc:spChg>
        <pc:spChg chg="add mod">
          <ac:chgData name="Minesh Patel" userId="a66d4990ec83ac90" providerId="LiveId" clId="{B97F8FE2-9461-4CFE-A336-39272FD5B119}" dt="2021-09-15T18:39:02.460" v="5128" actId="1076"/>
          <ac:spMkLst>
            <pc:docMk/>
            <pc:sldMk cId="198159562" sldId="581"/>
            <ac:spMk id="208" creationId="{7B8D1D7C-D024-4693-A2A9-F4A65E4E08FC}"/>
          </ac:spMkLst>
        </pc:spChg>
        <pc:spChg chg="add del mod">
          <ac:chgData name="Minesh Patel" userId="a66d4990ec83ac90" providerId="LiveId" clId="{B97F8FE2-9461-4CFE-A336-39272FD5B119}" dt="2021-09-15T18:16:05.550" v="4960" actId="478"/>
          <ac:spMkLst>
            <pc:docMk/>
            <pc:sldMk cId="198159562" sldId="581"/>
            <ac:spMk id="209" creationId="{D9B19B17-EFC8-4990-A5D2-6F979C8E4AF7}"/>
          </ac:spMkLst>
        </pc:spChg>
        <pc:spChg chg="add del mod">
          <ac:chgData name="Minesh Patel" userId="a66d4990ec83ac90" providerId="LiveId" clId="{B97F8FE2-9461-4CFE-A336-39272FD5B119}" dt="2021-09-15T18:16:05.550" v="4960" actId="478"/>
          <ac:spMkLst>
            <pc:docMk/>
            <pc:sldMk cId="198159562" sldId="581"/>
            <ac:spMk id="210" creationId="{E618DE1B-D0F5-4E28-8D62-0C13A83EC5B0}"/>
          </ac:spMkLst>
        </pc:spChg>
        <pc:spChg chg="add del mod">
          <ac:chgData name="Minesh Patel" userId="a66d4990ec83ac90" providerId="LiveId" clId="{B97F8FE2-9461-4CFE-A336-39272FD5B119}" dt="2021-09-15T18:16:05.550" v="4960" actId="478"/>
          <ac:spMkLst>
            <pc:docMk/>
            <pc:sldMk cId="198159562" sldId="581"/>
            <ac:spMk id="211" creationId="{D8ECED96-0B44-4F8D-A476-70E6243648C2}"/>
          </ac:spMkLst>
        </pc:spChg>
        <pc:spChg chg="add del mod">
          <ac:chgData name="Minesh Patel" userId="a66d4990ec83ac90" providerId="LiveId" clId="{B97F8FE2-9461-4CFE-A336-39272FD5B119}" dt="2021-09-15T18:16:05.550" v="4960" actId="478"/>
          <ac:spMkLst>
            <pc:docMk/>
            <pc:sldMk cId="198159562" sldId="581"/>
            <ac:spMk id="212" creationId="{A2563798-5D5F-4E83-956B-805B2B1A5EF8}"/>
          </ac:spMkLst>
        </pc:spChg>
        <pc:spChg chg="add mod">
          <ac:chgData name="Minesh Patel" userId="a66d4990ec83ac90" providerId="LiveId" clId="{B97F8FE2-9461-4CFE-A336-39272FD5B119}" dt="2021-09-15T18:38:57.607" v="5127" actId="1076"/>
          <ac:spMkLst>
            <pc:docMk/>
            <pc:sldMk cId="198159562" sldId="581"/>
            <ac:spMk id="213" creationId="{E295F0E1-142D-4ED1-BA86-BF77C1BDF9A0}"/>
          </ac:spMkLst>
        </pc:spChg>
        <pc:spChg chg="add del mod">
          <ac:chgData name="Minesh Patel" userId="a66d4990ec83ac90" providerId="LiveId" clId="{B97F8FE2-9461-4CFE-A336-39272FD5B119}" dt="2021-09-15T18:36:51.676" v="5073" actId="478"/>
          <ac:spMkLst>
            <pc:docMk/>
            <pc:sldMk cId="198159562" sldId="581"/>
            <ac:spMk id="214" creationId="{408F32F5-8A5B-4F61-84C5-843879295825}"/>
          </ac:spMkLst>
        </pc:spChg>
        <pc:spChg chg="add del mod">
          <ac:chgData name="Minesh Patel" userId="a66d4990ec83ac90" providerId="LiveId" clId="{B97F8FE2-9461-4CFE-A336-39272FD5B119}" dt="2021-09-15T18:36:50.452" v="5072" actId="478"/>
          <ac:spMkLst>
            <pc:docMk/>
            <pc:sldMk cId="198159562" sldId="581"/>
            <ac:spMk id="215" creationId="{70C9AE29-EE2E-4FB9-8DAC-1CB1CA72B175}"/>
          </ac:spMkLst>
        </pc:spChg>
        <pc:spChg chg="add mod">
          <ac:chgData name="Minesh Patel" userId="a66d4990ec83ac90" providerId="LiveId" clId="{B97F8FE2-9461-4CFE-A336-39272FD5B119}" dt="2021-09-15T18:38:57.607" v="5127" actId="1076"/>
          <ac:spMkLst>
            <pc:docMk/>
            <pc:sldMk cId="198159562" sldId="581"/>
            <ac:spMk id="217" creationId="{023DD336-786C-4B8C-B5AE-451DF8B106F5}"/>
          </ac:spMkLst>
        </pc:spChg>
        <pc:spChg chg="add mod">
          <ac:chgData name="Minesh Patel" userId="a66d4990ec83ac90" providerId="LiveId" clId="{B97F8FE2-9461-4CFE-A336-39272FD5B119}" dt="2021-09-15T18:36:05.585" v="5032" actId="571"/>
          <ac:spMkLst>
            <pc:docMk/>
            <pc:sldMk cId="198159562" sldId="581"/>
            <ac:spMk id="219" creationId="{67193110-75F4-45D2-A633-F40A1E0F6D0B}"/>
          </ac:spMkLst>
        </pc:spChg>
        <pc:spChg chg="add mod">
          <ac:chgData name="Minesh Patel" userId="a66d4990ec83ac90" providerId="LiveId" clId="{B97F8FE2-9461-4CFE-A336-39272FD5B119}" dt="2021-09-15T18:36:05.585" v="5032" actId="571"/>
          <ac:spMkLst>
            <pc:docMk/>
            <pc:sldMk cId="198159562" sldId="581"/>
            <ac:spMk id="220" creationId="{63C27C96-141A-403A-9B65-1341842A5D7D}"/>
          </ac:spMkLst>
        </pc:spChg>
        <pc:spChg chg="add mod">
          <ac:chgData name="Minesh Patel" userId="a66d4990ec83ac90" providerId="LiveId" clId="{B97F8FE2-9461-4CFE-A336-39272FD5B119}" dt="2021-09-15T18:36:05.585" v="5032" actId="571"/>
          <ac:spMkLst>
            <pc:docMk/>
            <pc:sldMk cId="198159562" sldId="581"/>
            <ac:spMk id="221" creationId="{45E67281-EC22-4723-AC93-1C4961609F00}"/>
          </ac:spMkLst>
        </pc:spChg>
        <pc:spChg chg="add mod">
          <ac:chgData name="Minesh Patel" userId="a66d4990ec83ac90" providerId="LiveId" clId="{B97F8FE2-9461-4CFE-A336-39272FD5B119}" dt="2021-09-15T18:36:05.585" v="5032" actId="571"/>
          <ac:spMkLst>
            <pc:docMk/>
            <pc:sldMk cId="198159562" sldId="581"/>
            <ac:spMk id="222" creationId="{7010A51D-9539-4E00-8332-42FE9374F7DE}"/>
          </ac:spMkLst>
        </pc:spChg>
        <pc:spChg chg="add mod">
          <ac:chgData name="Minesh Patel" userId="a66d4990ec83ac90" providerId="LiveId" clId="{B97F8FE2-9461-4CFE-A336-39272FD5B119}" dt="2021-09-20T23:05:47.229" v="35721" actId="1076"/>
          <ac:spMkLst>
            <pc:docMk/>
            <pc:sldMk cId="198159562" sldId="581"/>
            <ac:spMk id="223" creationId="{D4EB40D1-9B2D-45BC-AD94-F82E1153BE4C}"/>
          </ac:spMkLst>
        </pc:spChg>
        <pc:spChg chg="add mod">
          <ac:chgData name="Minesh Patel" userId="a66d4990ec83ac90" providerId="LiveId" clId="{B97F8FE2-9461-4CFE-A336-39272FD5B119}" dt="2021-09-20T23:05:47.229" v="35721" actId="1076"/>
          <ac:spMkLst>
            <pc:docMk/>
            <pc:sldMk cId="198159562" sldId="581"/>
            <ac:spMk id="224" creationId="{AA40EF38-B29E-42F2-AAFF-6AFC8A5EE34D}"/>
          </ac:spMkLst>
        </pc:spChg>
        <pc:spChg chg="add del mod">
          <ac:chgData name="Minesh Patel" userId="a66d4990ec83ac90" providerId="LiveId" clId="{B97F8FE2-9461-4CFE-A336-39272FD5B119}" dt="2021-09-15T18:37:12.165" v="5076" actId="478"/>
          <ac:spMkLst>
            <pc:docMk/>
            <pc:sldMk cId="198159562" sldId="581"/>
            <ac:spMk id="225" creationId="{41BB07E3-4C32-4FE9-8E87-61FF9DB0E438}"/>
          </ac:spMkLst>
        </pc:spChg>
        <pc:spChg chg="add mod">
          <ac:chgData name="Minesh Patel" userId="a66d4990ec83ac90" providerId="LiveId" clId="{B97F8FE2-9461-4CFE-A336-39272FD5B119}" dt="2021-09-20T23:05:47.229" v="35721" actId="1076"/>
          <ac:spMkLst>
            <pc:docMk/>
            <pc:sldMk cId="198159562" sldId="581"/>
            <ac:spMk id="226" creationId="{51561175-E111-4086-90D0-21C190FE5683}"/>
          </ac:spMkLst>
        </pc:spChg>
        <pc:spChg chg="add mod">
          <ac:chgData name="Minesh Patel" userId="a66d4990ec83ac90" providerId="LiveId" clId="{B97F8FE2-9461-4CFE-A336-39272FD5B119}" dt="2021-09-20T23:05:47.229" v="35721" actId="1076"/>
          <ac:spMkLst>
            <pc:docMk/>
            <pc:sldMk cId="198159562" sldId="581"/>
            <ac:spMk id="227" creationId="{A5781567-6D28-4EA9-918E-92F07C930D30}"/>
          </ac:spMkLst>
        </pc:spChg>
        <pc:grpChg chg="mod">
          <ac:chgData name="Minesh Patel" userId="a66d4990ec83ac90" providerId="LiveId" clId="{B97F8FE2-9461-4CFE-A336-39272FD5B119}" dt="2021-09-15T18:38:57.607" v="5127" actId="1076"/>
          <ac:grpSpMkLst>
            <pc:docMk/>
            <pc:sldMk cId="198159562" sldId="581"/>
            <ac:grpSpMk id="39" creationId="{19F898E9-82A6-4E18-8DBD-ADF5C772BBEF}"/>
          </ac:grpSpMkLst>
        </pc:grpChg>
        <pc:grpChg chg="mod">
          <ac:chgData name="Minesh Patel" userId="a66d4990ec83ac90" providerId="LiveId" clId="{B97F8FE2-9461-4CFE-A336-39272FD5B119}" dt="2021-09-15T18:38:57.607" v="5127" actId="1076"/>
          <ac:grpSpMkLst>
            <pc:docMk/>
            <pc:sldMk cId="198159562" sldId="581"/>
            <ac:grpSpMk id="45" creationId="{E9B86B98-52CA-4498-BD03-09259835F6A3}"/>
          </ac:grpSpMkLst>
        </pc:grpChg>
        <pc:grpChg chg="add del">
          <ac:chgData name="Minesh Patel" userId="a66d4990ec83ac90" providerId="LiveId" clId="{B97F8FE2-9461-4CFE-A336-39272FD5B119}" dt="2021-09-20T23:05:48.085" v="35723" actId="478"/>
          <ac:grpSpMkLst>
            <pc:docMk/>
            <pc:sldMk cId="198159562" sldId="581"/>
            <ac:grpSpMk id="50" creationId="{A3594F60-21BD-46DA-9453-FCCCD6C53D71}"/>
          </ac:grpSpMkLst>
        </pc:grpChg>
        <pc:grpChg chg="mod">
          <ac:chgData name="Minesh Patel" userId="a66d4990ec83ac90" providerId="LiveId" clId="{B97F8FE2-9461-4CFE-A336-39272FD5B119}" dt="2021-09-15T18:38:57.607" v="5127" actId="1076"/>
          <ac:grpSpMkLst>
            <pc:docMk/>
            <pc:sldMk cId="198159562" sldId="581"/>
            <ac:grpSpMk id="68" creationId="{AF5A0E72-B433-4567-9BA2-8B60241E4491}"/>
          </ac:grpSpMkLst>
        </pc:grpChg>
        <pc:grpChg chg="mod">
          <ac:chgData name="Minesh Patel" userId="a66d4990ec83ac90" providerId="LiveId" clId="{B97F8FE2-9461-4CFE-A336-39272FD5B119}" dt="2021-09-15T18:38:57.607" v="5127" actId="1076"/>
          <ac:grpSpMkLst>
            <pc:docMk/>
            <pc:sldMk cId="198159562" sldId="581"/>
            <ac:grpSpMk id="112" creationId="{F5FF68BC-9872-4A4E-8240-6B10D00B33D1}"/>
          </ac:grpSpMkLst>
        </pc:grpChg>
        <pc:grpChg chg="mod">
          <ac:chgData name="Minesh Patel" userId="a66d4990ec83ac90" providerId="LiveId" clId="{B97F8FE2-9461-4CFE-A336-39272FD5B119}" dt="2021-09-15T18:38:57.607" v="5127" actId="1076"/>
          <ac:grpSpMkLst>
            <pc:docMk/>
            <pc:sldMk cId="198159562" sldId="581"/>
            <ac:grpSpMk id="120" creationId="{90CDAF87-EE13-4D91-9642-C07E2E157359}"/>
          </ac:grpSpMkLst>
        </pc:grpChg>
        <pc:grpChg chg="mod">
          <ac:chgData name="Minesh Patel" userId="a66d4990ec83ac90" providerId="LiveId" clId="{B97F8FE2-9461-4CFE-A336-39272FD5B119}" dt="2021-09-15T18:38:57.607" v="5127" actId="1076"/>
          <ac:grpSpMkLst>
            <pc:docMk/>
            <pc:sldMk cId="198159562" sldId="581"/>
            <ac:grpSpMk id="128" creationId="{6FF9811D-F68D-4637-8686-D04877A96DA9}"/>
          </ac:grpSpMkLst>
        </pc:grpChg>
        <pc:grpChg chg="del">
          <ac:chgData name="Minesh Patel" userId="a66d4990ec83ac90" providerId="LiveId" clId="{B97F8FE2-9461-4CFE-A336-39272FD5B119}" dt="2021-09-15T18:07:27.568" v="4885" actId="478"/>
          <ac:grpSpMkLst>
            <pc:docMk/>
            <pc:sldMk cId="198159562" sldId="581"/>
            <ac:grpSpMk id="136" creationId="{DF40349A-082E-41B3-B567-783913D3D4C1}"/>
          </ac:grpSpMkLst>
        </pc:grpChg>
        <pc:grpChg chg="del">
          <ac:chgData name="Minesh Patel" userId="a66d4990ec83ac90" providerId="LiveId" clId="{B97F8FE2-9461-4CFE-A336-39272FD5B119}" dt="2021-09-15T18:07:27.568" v="4885" actId="478"/>
          <ac:grpSpMkLst>
            <pc:docMk/>
            <pc:sldMk cId="198159562" sldId="581"/>
            <ac:grpSpMk id="144" creationId="{31D79390-F600-4097-AC1A-5A0728DD1DEC}"/>
          </ac:grpSpMkLst>
        </pc:grpChg>
        <pc:grpChg chg="del">
          <ac:chgData name="Minesh Patel" userId="a66d4990ec83ac90" providerId="LiveId" clId="{B97F8FE2-9461-4CFE-A336-39272FD5B119}" dt="2021-09-15T18:07:27.568" v="4885" actId="478"/>
          <ac:grpSpMkLst>
            <pc:docMk/>
            <pc:sldMk cId="198159562" sldId="581"/>
            <ac:grpSpMk id="152" creationId="{D22F1F35-8B03-495B-9840-8557F96FA88F}"/>
          </ac:grpSpMkLst>
        </pc:grpChg>
        <pc:grpChg chg="del">
          <ac:chgData name="Minesh Patel" userId="a66d4990ec83ac90" providerId="LiveId" clId="{B97F8FE2-9461-4CFE-A336-39272FD5B119}" dt="2021-09-15T18:07:27.568" v="4885" actId="478"/>
          <ac:grpSpMkLst>
            <pc:docMk/>
            <pc:sldMk cId="198159562" sldId="581"/>
            <ac:grpSpMk id="160" creationId="{307AED8A-0477-4C23-A736-3131AE22C3B8}"/>
          </ac:grpSpMkLst>
        </pc:grpChg>
        <pc:grpChg chg="mod">
          <ac:chgData name="Minesh Patel" userId="a66d4990ec83ac90" providerId="LiveId" clId="{B97F8FE2-9461-4CFE-A336-39272FD5B119}" dt="2021-09-15T18:38:57.607" v="5127" actId="1076"/>
          <ac:grpSpMkLst>
            <pc:docMk/>
            <pc:sldMk cId="198159562" sldId="581"/>
            <ac:grpSpMk id="172" creationId="{236E8F56-BBD7-44AF-B6F2-2BE8E7B2425D}"/>
          </ac:grpSpMkLst>
        </pc:grpChg>
        <pc:grpChg chg="mod">
          <ac:chgData name="Minesh Patel" userId="a66d4990ec83ac90" providerId="LiveId" clId="{B97F8FE2-9461-4CFE-A336-39272FD5B119}" dt="2021-09-15T18:38:57.607" v="5127" actId="1076"/>
          <ac:grpSpMkLst>
            <pc:docMk/>
            <pc:sldMk cId="198159562" sldId="581"/>
            <ac:grpSpMk id="177" creationId="{09615D21-CC45-4F26-8074-B1B1AB379A2F}"/>
          </ac:grpSpMkLst>
        </pc:grpChg>
        <pc:grpChg chg="mod">
          <ac:chgData name="Minesh Patel" userId="a66d4990ec83ac90" providerId="LiveId" clId="{B97F8FE2-9461-4CFE-A336-39272FD5B119}" dt="2021-09-15T18:38:57.607" v="5127" actId="1076"/>
          <ac:grpSpMkLst>
            <pc:docMk/>
            <pc:sldMk cId="198159562" sldId="581"/>
            <ac:grpSpMk id="181" creationId="{783A42C8-57C4-4E59-971F-A97B0EFD4DC3}"/>
          </ac:grpSpMkLst>
        </pc:grpChg>
        <pc:grpChg chg="mod">
          <ac:chgData name="Minesh Patel" userId="a66d4990ec83ac90" providerId="LiveId" clId="{B97F8FE2-9461-4CFE-A336-39272FD5B119}" dt="2021-09-15T18:38:57.607" v="5127" actId="1076"/>
          <ac:grpSpMkLst>
            <pc:docMk/>
            <pc:sldMk cId="198159562" sldId="581"/>
            <ac:grpSpMk id="186" creationId="{D99E0C7F-7335-49B1-9227-19492187FDC4}"/>
          </ac:grpSpMkLst>
        </pc:grpChg>
        <pc:grpChg chg="mod">
          <ac:chgData name="Minesh Patel" userId="a66d4990ec83ac90" providerId="LiveId" clId="{B97F8FE2-9461-4CFE-A336-39272FD5B119}" dt="2021-09-15T18:38:57.607" v="5127" actId="1076"/>
          <ac:grpSpMkLst>
            <pc:docMk/>
            <pc:sldMk cId="198159562" sldId="581"/>
            <ac:grpSpMk id="190" creationId="{BBB7BAA6-1359-4C36-A35E-9693897DC56D}"/>
          </ac:grpSpMkLst>
        </pc:grpChg>
        <pc:grpChg chg="mod">
          <ac:chgData name="Minesh Patel" userId="a66d4990ec83ac90" providerId="LiveId" clId="{B97F8FE2-9461-4CFE-A336-39272FD5B119}" dt="2021-09-15T18:38:57.607" v="5127" actId="1076"/>
          <ac:grpSpMkLst>
            <pc:docMk/>
            <pc:sldMk cId="198159562" sldId="581"/>
            <ac:grpSpMk id="195" creationId="{4F2DF4E0-5D49-43DC-B36E-7F0F5F5F0871}"/>
          </ac:grpSpMkLst>
        </pc:grpChg>
        <pc:grpChg chg="add mod">
          <ac:chgData name="Minesh Patel" userId="a66d4990ec83ac90" providerId="LiveId" clId="{B97F8FE2-9461-4CFE-A336-39272FD5B119}" dt="2021-09-15T18:39:02.460" v="5128" actId="1076"/>
          <ac:grpSpMkLst>
            <pc:docMk/>
            <pc:sldMk cId="198159562" sldId="581"/>
            <ac:grpSpMk id="203" creationId="{B2197F62-AD10-4803-B322-1EE758766A9D}"/>
          </ac:grpSpMkLst>
        </pc:grpChg>
        <pc:cxnChg chg="add del mod">
          <ac:chgData name="Minesh Patel" userId="a66d4990ec83ac90" providerId="LiveId" clId="{B97F8FE2-9461-4CFE-A336-39272FD5B119}" dt="2021-09-15T18:36:49.958" v="5071" actId="478"/>
          <ac:cxnSpMkLst>
            <pc:docMk/>
            <pc:sldMk cId="198159562" sldId="581"/>
            <ac:cxnSpMk id="216" creationId="{F78A45ED-00A5-4875-B426-0CACEE21045C}"/>
          </ac:cxnSpMkLst>
        </pc:cxnChg>
        <pc:cxnChg chg="add mod">
          <ac:chgData name="Minesh Patel" userId="a66d4990ec83ac90" providerId="LiveId" clId="{B97F8FE2-9461-4CFE-A336-39272FD5B119}" dt="2021-09-15T18:38:57.607" v="5127" actId="1076"/>
          <ac:cxnSpMkLst>
            <pc:docMk/>
            <pc:sldMk cId="198159562" sldId="581"/>
            <ac:cxnSpMk id="218" creationId="{90639131-63A2-4619-A338-D533D9F73F57}"/>
          </ac:cxnSpMkLst>
        </pc:cxnChg>
      </pc:sldChg>
      <pc:sldChg chg="add">
        <pc:chgData name="Minesh Patel" userId="a66d4990ec83ac90" providerId="LiveId" clId="{B97F8FE2-9461-4CFE-A336-39272FD5B119}" dt="2021-09-20T23:06:12.192" v="35726"/>
        <pc:sldMkLst>
          <pc:docMk/>
          <pc:sldMk cId="3590877880" sldId="581"/>
        </pc:sldMkLst>
      </pc:sldChg>
      <pc:sldChg chg="addSp delSp modSp add del mod delAnim modAnim chgLayout modNotesTx">
        <pc:chgData name="Minesh Patel" userId="a66d4990ec83ac90" providerId="LiveId" clId="{B97F8FE2-9461-4CFE-A336-39272FD5B119}" dt="2021-09-20T23:18:42.935" v="36259" actId="2696"/>
        <pc:sldMkLst>
          <pc:docMk/>
          <pc:sldMk cId="1060977059" sldId="582"/>
        </pc:sldMkLst>
        <pc:spChg chg="mod ord">
          <ac:chgData name="Minesh Patel" userId="a66d4990ec83ac90" providerId="LiveId" clId="{B97F8FE2-9461-4CFE-A336-39272FD5B119}" dt="2021-09-19T14:20:50.932" v="17509" actId="20577"/>
          <ac:spMkLst>
            <pc:docMk/>
            <pc:sldMk cId="1060977059" sldId="582"/>
            <ac:spMk id="2" creationId="{00000000-0000-0000-0000-000000000000}"/>
          </ac:spMkLst>
        </pc:spChg>
        <pc:spChg chg="add del mod">
          <ac:chgData name="Minesh Patel" userId="a66d4990ec83ac90" providerId="LiveId" clId="{B97F8FE2-9461-4CFE-A336-39272FD5B119}" dt="2021-09-15T18:43:17.972" v="5156" actId="6264"/>
          <ac:spMkLst>
            <pc:docMk/>
            <pc:sldMk cId="1060977059" sldId="582"/>
            <ac:spMk id="3" creationId="{D02E2ED1-EB84-45D5-9FF6-833F2E3FDF57}"/>
          </ac:spMkLst>
        </pc:spChg>
        <pc:spChg chg="mod ord">
          <ac:chgData name="Minesh Patel" userId="a66d4990ec83ac90" providerId="LiveId" clId="{B97F8FE2-9461-4CFE-A336-39272FD5B119}" dt="2021-09-15T18:43:17.972" v="5156" actId="6264"/>
          <ac:spMkLst>
            <pc:docMk/>
            <pc:sldMk cId="1060977059" sldId="582"/>
            <ac:spMk id="4" creationId="{E8A89F97-AFCF-4A8D-B37F-4048D2B5783D}"/>
          </ac:spMkLst>
        </pc:spChg>
        <pc:spChg chg="add del mod">
          <ac:chgData name="Minesh Patel" userId="a66d4990ec83ac90" providerId="LiveId" clId="{B97F8FE2-9461-4CFE-A336-39272FD5B119}" dt="2021-09-15T18:43:17.972" v="5156" actId="6264"/>
          <ac:spMkLst>
            <pc:docMk/>
            <pc:sldMk cId="1060977059" sldId="582"/>
            <ac:spMk id="6" creationId="{9893AD96-7E71-40CE-ACCE-F1477A36A965}"/>
          </ac:spMkLst>
        </pc:spChg>
        <pc:spChg chg="add mod ord">
          <ac:chgData name="Minesh Patel" userId="a66d4990ec83ac90" providerId="LiveId" clId="{B97F8FE2-9461-4CFE-A336-39272FD5B119}" dt="2021-09-15T22:46:56.226" v="8606" actId="1076"/>
          <ac:spMkLst>
            <pc:docMk/>
            <pc:sldMk cId="1060977059" sldId="582"/>
            <ac:spMk id="7" creationId="{78FE383A-A0AC-4BD8-964A-8860C732BBE6}"/>
          </ac:spMkLst>
        </pc:spChg>
        <pc:spChg chg="add del mod ord">
          <ac:chgData name="Minesh Patel" userId="a66d4990ec83ac90" providerId="LiveId" clId="{B97F8FE2-9461-4CFE-A336-39272FD5B119}" dt="2021-09-15T22:30:38.207" v="8187" actId="478"/>
          <ac:spMkLst>
            <pc:docMk/>
            <pc:sldMk cId="1060977059" sldId="582"/>
            <ac:spMk id="16" creationId="{512D2991-6D61-418F-95A5-46F2347B9CF9}"/>
          </ac:spMkLst>
        </pc:spChg>
        <pc:spChg chg="add del mod">
          <ac:chgData name="Minesh Patel" userId="a66d4990ec83ac90" providerId="LiveId" clId="{B97F8FE2-9461-4CFE-A336-39272FD5B119}" dt="2021-09-15T18:46:53.886" v="5579" actId="21"/>
          <ac:spMkLst>
            <pc:docMk/>
            <pc:sldMk cId="1060977059" sldId="582"/>
            <ac:spMk id="44" creationId="{43CE93BF-9C2F-4092-929B-266A997B0052}"/>
          </ac:spMkLst>
        </pc:spChg>
        <pc:spChg chg="add del mod">
          <ac:chgData name="Minesh Patel" userId="a66d4990ec83ac90" providerId="LiveId" clId="{B97F8FE2-9461-4CFE-A336-39272FD5B119}" dt="2021-09-15T18:46:53.886" v="5579" actId="21"/>
          <ac:spMkLst>
            <pc:docMk/>
            <pc:sldMk cId="1060977059" sldId="582"/>
            <ac:spMk id="49" creationId="{0ADA5F8C-ADEF-47C6-AE5F-13608A85AEBA}"/>
          </ac:spMkLst>
        </pc:spChg>
        <pc:spChg chg="add del mod">
          <ac:chgData name="Minesh Patel" userId="a66d4990ec83ac90" providerId="LiveId" clId="{B97F8FE2-9461-4CFE-A336-39272FD5B119}" dt="2021-09-15T18:46:53.886" v="5579" actId="21"/>
          <ac:spMkLst>
            <pc:docMk/>
            <pc:sldMk cId="1060977059" sldId="582"/>
            <ac:spMk id="58" creationId="{0EE6212A-3E36-4704-B2AF-E54C584E0F84}"/>
          </ac:spMkLst>
        </pc:spChg>
        <pc:spChg chg="add del mod">
          <ac:chgData name="Minesh Patel" userId="a66d4990ec83ac90" providerId="LiveId" clId="{B97F8FE2-9461-4CFE-A336-39272FD5B119}" dt="2021-09-15T18:46:53.886" v="5579" actId="21"/>
          <ac:spMkLst>
            <pc:docMk/>
            <pc:sldMk cId="1060977059" sldId="582"/>
            <ac:spMk id="59" creationId="{FE38A135-2F2C-477B-ACDB-8566EA5BD3C3}"/>
          </ac:spMkLst>
        </pc:spChg>
        <pc:spChg chg="add del mod">
          <ac:chgData name="Minesh Patel" userId="a66d4990ec83ac90" providerId="LiveId" clId="{B97F8FE2-9461-4CFE-A336-39272FD5B119}" dt="2021-09-15T18:46:53.886" v="5579" actId="21"/>
          <ac:spMkLst>
            <pc:docMk/>
            <pc:sldMk cId="1060977059" sldId="582"/>
            <ac:spMk id="60" creationId="{555AB622-CF51-43B7-BAD1-B7C16B05B038}"/>
          </ac:spMkLst>
        </pc:spChg>
        <pc:spChg chg="add del mod">
          <ac:chgData name="Minesh Patel" userId="a66d4990ec83ac90" providerId="LiveId" clId="{B97F8FE2-9461-4CFE-A336-39272FD5B119}" dt="2021-09-15T18:46:53.886" v="5579" actId="21"/>
          <ac:spMkLst>
            <pc:docMk/>
            <pc:sldMk cId="1060977059" sldId="582"/>
            <ac:spMk id="61" creationId="{9DE77CA4-7584-4A86-A66C-556AE87C3A96}"/>
          </ac:spMkLst>
        </pc:spChg>
        <pc:spChg chg="add del mod">
          <ac:chgData name="Minesh Patel" userId="a66d4990ec83ac90" providerId="LiveId" clId="{B97F8FE2-9461-4CFE-A336-39272FD5B119}" dt="2021-09-15T18:46:53.886" v="5579" actId="21"/>
          <ac:spMkLst>
            <pc:docMk/>
            <pc:sldMk cId="1060977059" sldId="582"/>
            <ac:spMk id="62" creationId="{538CCCAD-CCB1-4995-BD3C-59CB60AA1482}"/>
          </ac:spMkLst>
        </pc:spChg>
        <pc:spChg chg="del">
          <ac:chgData name="Minesh Patel" userId="a66d4990ec83ac90" providerId="LiveId" clId="{B97F8FE2-9461-4CFE-A336-39272FD5B119}" dt="2021-09-15T18:43:11.994" v="5155" actId="478"/>
          <ac:spMkLst>
            <pc:docMk/>
            <pc:sldMk cId="1060977059" sldId="582"/>
            <ac:spMk id="63" creationId="{FA25C406-C6F5-4021-97FF-66286391EDA1}"/>
          </ac:spMkLst>
        </pc:spChg>
        <pc:spChg chg="del">
          <ac:chgData name="Minesh Patel" userId="a66d4990ec83ac90" providerId="LiveId" clId="{B97F8FE2-9461-4CFE-A336-39272FD5B119}" dt="2021-09-15T18:43:11.994" v="5155" actId="478"/>
          <ac:spMkLst>
            <pc:docMk/>
            <pc:sldMk cId="1060977059" sldId="582"/>
            <ac:spMk id="64" creationId="{22633D19-170E-46D8-89E2-AB64DE483FDE}"/>
          </ac:spMkLst>
        </pc:spChg>
        <pc:spChg chg="del">
          <ac:chgData name="Minesh Patel" userId="a66d4990ec83ac90" providerId="LiveId" clId="{B97F8FE2-9461-4CFE-A336-39272FD5B119}" dt="2021-09-15T18:43:11.994" v="5155" actId="478"/>
          <ac:spMkLst>
            <pc:docMk/>
            <pc:sldMk cId="1060977059" sldId="582"/>
            <ac:spMk id="65" creationId="{F95F7A6D-C25C-497B-BECF-7E52BA720F35}"/>
          </ac:spMkLst>
        </pc:spChg>
        <pc:spChg chg="del">
          <ac:chgData name="Minesh Patel" userId="a66d4990ec83ac90" providerId="LiveId" clId="{B97F8FE2-9461-4CFE-A336-39272FD5B119}" dt="2021-09-15T18:43:11.994" v="5155" actId="478"/>
          <ac:spMkLst>
            <pc:docMk/>
            <pc:sldMk cId="1060977059" sldId="582"/>
            <ac:spMk id="66" creationId="{4DE45A0E-3706-4FA7-A7C9-3258835CC67B}"/>
          </ac:spMkLst>
        </pc:spChg>
        <pc:spChg chg="del">
          <ac:chgData name="Minesh Patel" userId="a66d4990ec83ac90" providerId="LiveId" clId="{B97F8FE2-9461-4CFE-A336-39272FD5B119}" dt="2021-09-15T18:43:11.994" v="5155" actId="478"/>
          <ac:spMkLst>
            <pc:docMk/>
            <pc:sldMk cId="1060977059" sldId="582"/>
            <ac:spMk id="67" creationId="{B8A7F02F-CF20-4AF9-B8FA-D2D905A07F91}"/>
          </ac:spMkLst>
        </pc:spChg>
        <pc:spChg chg="add del mod">
          <ac:chgData name="Minesh Patel" userId="a66d4990ec83ac90" providerId="LiveId" clId="{B97F8FE2-9461-4CFE-A336-39272FD5B119}" dt="2021-09-15T18:46:53.886" v="5579" actId="21"/>
          <ac:spMkLst>
            <pc:docMk/>
            <pc:sldMk cId="1060977059" sldId="582"/>
            <ac:spMk id="68" creationId="{0B89749B-A3A4-4CC4-8246-3E5A86FD1D9F}"/>
          </ac:spMkLst>
        </pc:spChg>
        <pc:spChg chg="mod">
          <ac:chgData name="Minesh Patel" userId="a66d4990ec83ac90" providerId="LiveId" clId="{B97F8FE2-9461-4CFE-A336-39272FD5B119}" dt="2021-09-15T18:48:04.429" v="5641"/>
          <ac:spMkLst>
            <pc:docMk/>
            <pc:sldMk cId="1060977059" sldId="582"/>
            <ac:spMk id="70" creationId="{A75A622A-BE1E-4F31-A346-CC5E47E796E3}"/>
          </ac:spMkLst>
        </pc:spChg>
        <pc:spChg chg="mod">
          <ac:chgData name="Minesh Patel" userId="a66d4990ec83ac90" providerId="LiveId" clId="{B97F8FE2-9461-4CFE-A336-39272FD5B119}" dt="2021-09-15T18:48:04.429" v="5641"/>
          <ac:spMkLst>
            <pc:docMk/>
            <pc:sldMk cId="1060977059" sldId="582"/>
            <ac:spMk id="71" creationId="{93056C75-EAAE-4D04-BD66-58EB7AF294D4}"/>
          </ac:spMkLst>
        </pc:spChg>
        <pc:spChg chg="mod">
          <ac:chgData name="Minesh Patel" userId="a66d4990ec83ac90" providerId="LiveId" clId="{B97F8FE2-9461-4CFE-A336-39272FD5B119}" dt="2021-09-15T18:48:04.429" v="5641"/>
          <ac:spMkLst>
            <pc:docMk/>
            <pc:sldMk cId="1060977059" sldId="582"/>
            <ac:spMk id="72" creationId="{EE9D883A-76F5-4676-B1E7-C53D7733D8CA}"/>
          </ac:spMkLst>
        </pc:spChg>
        <pc:spChg chg="mod">
          <ac:chgData name="Minesh Patel" userId="a66d4990ec83ac90" providerId="LiveId" clId="{B97F8FE2-9461-4CFE-A336-39272FD5B119}" dt="2021-09-15T18:48:04.429" v="5641"/>
          <ac:spMkLst>
            <pc:docMk/>
            <pc:sldMk cId="1060977059" sldId="582"/>
            <ac:spMk id="73" creationId="{3A4BAB19-67D9-4BA1-A6EC-DE0E82333FCC}"/>
          </ac:spMkLst>
        </pc:spChg>
        <pc:spChg chg="mod">
          <ac:chgData name="Minesh Patel" userId="a66d4990ec83ac90" providerId="LiveId" clId="{B97F8FE2-9461-4CFE-A336-39272FD5B119}" dt="2021-09-15T18:48:04.429" v="5641"/>
          <ac:spMkLst>
            <pc:docMk/>
            <pc:sldMk cId="1060977059" sldId="582"/>
            <ac:spMk id="74" creationId="{D005498C-E85C-4571-9280-A197C248E7F0}"/>
          </ac:spMkLst>
        </pc:spChg>
        <pc:spChg chg="mod">
          <ac:chgData name="Minesh Patel" userId="a66d4990ec83ac90" providerId="LiveId" clId="{B97F8FE2-9461-4CFE-A336-39272FD5B119}" dt="2021-09-15T18:48:04.429" v="5641"/>
          <ac:spMkLst>
            <pc:docMk/>
            <pc:sldMk cId="1060977059" sldId="582"/>
            <ac:spMk id="75" creationId="{332AB823-F88D-4854-B1D3-FC1FB54FC711}"/>
          </ac:spMkLst>
        </pc:spChg>
        <pc:spChg chg="mod">
          <ac:chgData name="Minesh Patel" userId="a66d4990ec83ac90" providerId="LiveId" clId="{B97F8FE2-9461-4CFE-A336-39272FD5B119}" dt="2021-09-15T18:48:04.429" v="5641"/>
          <ac:spMkLst>
            <pc:docMk/>
            <pc:sldMk cId="1060977059" sldId="582"/>
            <ac:spMk id="76" creationId="{F67845AD-3D11-48FB-A176-B085E0BF10CF}"/>
          </ac:spMkLst>
        </pc:spChg>
        <pc:spChg chg="mod">
          <ac:chgData name="Minesh Patel" userId="a66d4990ec83ac90" providerId="LiveId" clId="{B97F8FE2-9461-4CFE-A336-39272FD5B119}" dt="2021-09-15T19:12:09.036" v="6424" actId="108"/>
          <ac:spMkLst>
            <pc:docMk/>
            <pc:sldMk cId="1060977059" sldId="582"/>
            <ac:spMk id="78" creationId="{D7F0121A-64E9-4C45-862D-565DF083B248}"/>
          </ac:spMkLst>
        </pc:spChg>
        <pc:spChg chg="mod ord">
          <ac:chgData name="Minesh Patel" userId="a66d4990ec83ac90" providerId="LiveId" clId="{B97F8FE2-9461-4CFE-A336-39272FD5B119}" dt="2021-09-15T19:12:19.042" v="6428" actId="166"/>
          <ac:spMkLst>
            <pc:docMk/>
            <pc:sldMk cId="1060977059" sldId="582"/>
            <ac:spMk id="79" creationId="{2FD0E0F6-B066-4194-BFD0-1300FD4BD619}"/>
          </ac:spMkLst>
        </pc:spChg>
        <pc:spChg chg="mod">
          <ac:chgData name="Minesh Patel" userId="a66d4990ec83ac90" providerId="LiveId" clId="{B97F8FE2-9461-4CFE-A336-39272FD5B119}" dt="2021-09-15T19:12:02.528" v="6423"/>
          <ac:spMkLst>
            <pc:docMk/>
            <pc:sldMk cId="1060977059" sldId="582"/>
            <ac:spMk id="80" creationId="{2DE9C90B-E496-49AF-8892-B024637592F8}"/>
          </ac:spMkLst>
        </pc:spChg>
        <pc:spChg chg="mod">
          <ac:chgData name="Minesh Patel" userId="a66d4990ec83ac90" providerId="LiveId" clId="{B97F8FE2-9461-4CFE-A336-39272FD5B119}" dt="2021-09-15T19:12:01.781" v="6422"/>
          <ac:spMkLst>
            <pc:docMk/>
            <pc:sldMk cId="1060977059" sldId="582"/>
            <ac:spMk id="81" creationId="{A5F93DA6-8D03-4744-848D-566F027D795D}"/>
          </ac:spMkLst>
        </pc:spChg>
        <pc:spChg chg="mod">
          <ac:chgData name="Minesh Patel" userId="a66d4990ec83ac90" providerId="LiveId" clId="{B97F8FE2-9461-4CFE-A336-39272FD5B119}" dt="2021-09-15T22:47:10.913" v="8610" actId="14100"/>
          <ac:spMkLst>
            <pc:docMk/>
            <pc:sldMk cId="1060977059" sldId="582"/>
            <ac:spMk id="83" creationId="{A6ADEB39-A7B8-43ED-966D-CDD041B497A3}"/>
          </ac:spMkLst>
        </pc:spChg>
        <pc:spChg chg="mod">
          <ac:chgData name="Minesh Patel" userId="a66d4990ec83ac90" providerId="LiveId" clId="{B97F8FE2-9461-4CFE-A336-39272FD5B119}" dt="2021-09-15T19:11:04.285" v="6408" actId="207"/>
          <ac:spMkLst>
            <pc:docMk/>
            <pc:sldMk cId="1060977059" sldId="582"/>
            <ac:spMk id="87" creationId="{3F87571F-3DE4-4314-84D4-5391F07A6075}"/>
          </ac:spMkLst>
        </pc:spChg>
        <pc:spChg chg="mod">
          <ac:chgData name="Minesh Patel" userId="a66d4990ec83ac90" providerId="LiveId" clId="{B97F8FE2-9461-4CFE-A336-39272FD5B119}" dt="2021-09-15T19:11:04.285" v="6408" actId="207"/>
          <ac:spMkLst>
            <pc:docMk/>
            <pc:sldMk cId="1060977059" sldId="582"/>
            <ac:spMk id="88" creationId="{1F571E29-428C-4E84-9AED-FD97FB0F1B9A}"/>
          </ac:spMkLst>
        </pc:spChg>
        <pc:spChg chg="mod">
          <ac:chgData name="Minesh Patel" userId="a66d4990ec83ac90" providerId="LiveId" clId="{B97F8FE2-9461-4CFE-A336-39272FD5B119}" dt="2021-09-15T19:11:04.285" v="6408" actId="207"/>
          <ac:spMkLst>
            <pc:docMk/>
            <pc:sldMk cId="1060977059" sldId="582"/>
            <ac:spMk id="89" creationId="{B29B4FBF-1C2A-4935-BDFD-118055568263}"/>
          </ac:spMkLst>
        </pc:spChg>
        <pc:spChg chg="mod">
          <ac:chgData name="Minesh Patel" userId="a66d4990ec83ac90" providerId="LiveId" clId="{B97F8FE2-9461-4CFE-A336-39272FD5B119}" dt="2021-09-15T22:31:08.856" v="8197" actId="1076"/>
          <ac:spMkLst>
            <pc:docMk/>
            <pc:sldMk cId="1060977059" sldId="582"/>
            <ac:spMk id="90" creationId="{16D45C44-48B3-461C-B63C-A6312119AF9E}"/>
          </ac:spMkLst>
        </pc:spChg>
        <pc:spChg chg="mod">
          <ac:chgData name="Minesh Patel" userId="a66d4990ec83ac90" providerId="LiveId" clId="{B97F8FE2-9461-4CFE-A336-39272FD5B119}" dt="2021-09-15T19:11:04.285" v="6408" actId="207"/>
          <ac:spMkLst>
            <pc:docMk/>
            <pc:sldMk cId="1060977059" sldId="582"/>
            <ac:spMk id="91" creationId="{08EAFA7A-BE5A-430F-AF68-7982EDD2367D}"/>
          </ac:spMkLst>
        </pc:spChg>
        <pc:spChg chg="mod">
          <ac:chgData name="Minesh Patel" userId="a66d4990ec83ac90" providerId="LiveId" clId="{B97F8FE2-9461-4CFE-A336-39272FD5B119}" dt="2021-09-15T22:31:08.856" v="8197" actId="1076"/>
          <ac:spMkLst>
            <pc:docMk/>
            <pc:sldMk cId="1060977059" sldId="582"/>
            <ac:spMk id="92" creationId="{ED76DD7E-A921-4F25-B948-4E3673241A8E}"/>
          </ac:spMkLst>
        </pc:spChg>
        <pc:spChg chg="mod">
          <ac:chgData name="Minesh Patel" userId="a66d4990ec83ac90" providerId="LiveId" clId="{B97F8FE2-9461-4CFE-A336-39272FD5B119}" dt="2021-09-15T22:31:08.856" v="8197" actId="1076"/>
          <ac:spMkLst>
            <pc:docMk/>
            <pc:sldMk cId="1060977059" sldId="582"/>
            <ac:spMk id="93" creationId="{5BE3490B-1333-4A09-8144-DF7596D607AB}"/>
          </ac:spMkLst>
        </pc:spChg>
        <pc:spChg chg="add del mod">
          <ac:chgData name="Minesh Patel" userId="a66d4990ec83ac90" providerId="LiveId" clId="{B97F8FE2-9461-4CFE-A336-39272FD5B119}" dt="2021-09-15T19:09:42.854" v="6358" actId="478"/>
          <ac:spMkLst>
            <pc:docMk/>
            <pc:sldMk cId="1060977059" sldId="582"/>
            <ac:spMk id="94" creationId="{CAED1BDB-B304-4C8F-A577-711608D60292}"/>
          </ac:spMkLst>
        </pc:spChg>
        <pc:spChg chg="add del mod">
          <ac:chgData name="Minesh Patel" userId="a66d4990ec83ac90" providerId="LiveId" clId="{B97F8FE2-9461-4CFE-A336-39272FD5B119}" dt="2021-09-15T19:12:12.087" v="6426" actId="478"/>
          <ac:spMkLst>
            <pc:docMk/>
            <pc:sldMk cId="1060977059" sldId="582"/>
            <ac:spMk id="95" creationId="{5DCBC100-E8CD-4C83-B6FF-86D953A260F9}"/>
          </ac:spMkLst>
        </pc:spChg>
        <pc:spChg chg="add del mod">
          <ac:chgData name="Minesh Patel" userId="a66d4990ec83ac90" providerId="LiveId" clId="{B97F8FE2-9461-4CFE-A336-39272FD5B119}" dt="2021-09-15T19:12:12.087" v="6426" actId="478"/>
          <ac:spMkLst>
            <pc:docMk/>
            <pc:sldMk cId="1060977059" sldId="582"/>
            <ac:spMk id="96" creationId="{DC78A22B-7C69-49A5-8ED4-D610A4B68411}"/>
          </ac:spMkLst>
        </pc:spChg>
        <pc:spChg chg="add del mod">
          <ac:chgData name="Minesh Patel" userId="a66d4990ec83ac90" providerId="LiveId" clId="{B97F8FE2-9461-4CFE-A336-39272FD5B119}" dt="2021-09-15T19:12:12.087" v="6426" actId="478"/>
          <ac:spMkLst>
            <pc:docMk/>
            <pc:sldMk cId="1060977059" sldId="582"/>
            <ac:spMk id="97" creationId="{E351A67B-C051-4967-8CB8-39FAFEE7BD80}"/>
          </ac:spMkLst>
        </pc:spChg>
        <pc:spChg chg="add del mod">
          <ac:chgData name="Minesh Patel" userId="a66d4990ec83ac90" providerId="LiveId" clId="{B97F8FE2-9461-4CFE-A336-39272FD5B119}" dt="2021-09-15T19:12:12.087" v="6426" actId="478"/>
          <ac:spMkLst>
            <pc:docMk/>
            <pc:sldMk cId="1060977059" sldId="582"/>
            <ac:spMk id="98" creationId="{4D27A91A-BD01-4035-8052-66F06F18F581}"/>
          </ac:spMkLst>
        </pc:spChg>
        <pc:spChg chg="add del mod">
          <ac:chgData name="Minesh Patel" userId="a66d4990ec83ac90" providerId="LiveId" clId="{B97F8FE2-9461-4CFE-A336-39272FD5B119}" dt="2021-09-15T19:09:40.435" v="6357" actId="478"/>
          <ac:spMkLst>
            <pc:docMk/>
            <pc:sldMk cId="1060977059" sldId="582"/>
            <ac:spMk id="99" creationId="{2F125889-BF7C-47EB-9A6F-89682DDBE8A1}"/>
          </ac:spMkLst>
        </pc:spChg>
        <pc:spChg chg="add del mod">
          <ac:chgData name="Minesh Patel" userId="a66d4990ec83ac90" providerId="LiveId" clId="{B97F8FE2-9461-4CFE-A336-39272FD5B119}" dt="2021-09-15T19:11:08.208" v="6409" actId="478"/>
          <ac:spMkLst>
            <pc:docMk/>
            <pc:sldMk cId="1060977059" sldId="582"/>
            <ac:spMk id="100" creationId="{912DE401-3849-4B57-B816-D11A18ABDB56}"/>
          </ac:spMkLst>
        </pc:spChg>
        <pc:spChg chg="add del mod">
          <ac:chgData name="Minesh Patel" userId="a66d4990ec83ac90" providerId="LiveId" clId="{B97F8FE2-9461-4CFE-A336-39272FD5B119}" dt="2021-09-15T19:13:50.200" v="6455" actId="478"/>
          <ac:spMkLst>
            <pc:docMk/>
            <pc:sldMk cId="1060977059" sldId="582"/>
            <ac:spMk id="101" creationId="{78793CF4-DEBD-491A-A083-8E56FA314924}"/>
          </ac:spMkLst>
        </pc:spChg>
        <pc:spChg chg="add del mod">
          <ac:chgData name="Minesh Patel" userId="a66d4990ec83ac90" providerId="LiveId" clId="{B97F8FE2-9461-4CFE-A336-39272FD5B119}" dt="2021-09-15T22:30:43.646" v="8189" actId="478"/>
          <ac:spMkLst>
            <pc:docMk/>
            <pc:sldMk cId="1060977059" sldId="582"/>
            <ac:spMk id="103" creationId="{5EA67735-E123-4C67-B3FC-AF1DF18F4B54}"/>
          </ac:spMkLst>
        </pc:spChg>
        <pc:spChg chg="add del mod">
          <ac:chgData name="Minesh Patel" userId="a66d4990ec83ac90" providerId="LiveId" clId="{B97F8FE2-9461-4CFE-A336-39272FD5B119}" dt="2021-09-15T22:30:42.424" v="8188" actId="478"/>
          <ac:spMkLst>
            <pc:docMk/>
            <pc:sldMk cId="1060977059" sldId="582"/>
            <ac:spMk id="104" creationId="{D02CCF46-0DAB-4D77-B861-CD0D11F74139}"/>
          </ac:spMkLst>
        </pc:spChg>
        <pc:spChg chg="mod">
          <ac:chgData name="Minesh Patel" userId="a66d4990ec83ac90" providerId="LiveId" clId="{B97F8FE2-9461-4CFE-A336-39272FD5B119}" dt="2021-09-15T19:09:48.931" v="6361"/>
          <ac:spMkLst>
            <pc:docMk/>
            <pc:sldMk cId="1060977059" sldId="582"/>
            <ac:spMk id="106" creationId="{0B063A16-17F5-4EE1-B12D-473F7E08B5F3}"/>
          </ac:spMkLst>
        </pc:spChg>
        <pc:spChg chg="del">
          <ac:chgData name="Minesh Patel" userId="a66d4990ec83ac90" providerId="LiveId" clId="{B97F8FE2-9461-4CFE-A336-39272FD5B119}" dt="2021-09-15T18:43:11.994" v="5155" actId="478"/>
          <ac:spMkLst>
            <pc:docMk/>
            <pc:sldMk cId="1060977059" sldId="582"/>
            <ac:spMk id="107" creationId="{3B96F036-D294-4111-99E5-05A6A871DD51}"/>
          </ac:spMkLst>
        </pc:spChg>
        <pc:spChg chg="del">
          <ac:chgData name="Minesh Patel" userId="a66d4990ec83ac90" providerId="LiveId" clId="{B97F8FE2-9461-4CFE-A336-39272FD5B119}" dt="2021-09-15T18:43:11.994" v="5155" actId="478"/>
          <ac:spMkLst>
            <pc:docMk/>
            <pc:sldMk cId="1060977059" sldId="582"/>
            <ac:spMk id="108" creationId="{B945FF5E-A034-46DB-B4C3-544681A855E5}"/>
          </ac:spMkLst>
        </pc:spChg>
        <pc:spChg chg="del">
          <ac:chgData name="Minesh Patel" userId="a66d4990ec83ac90" providerId="LiveId" clId="{B97F8FE2-9461-4CFE-A336-39272FD5B119}" dt="2021-09-15T18:43:11.994" v="5155" actId="478"/>
          <ac:spMkLst>
            <pc:docMk/>
            <pc:sldMk cId="1060977059" sldId="582"/>
            <ac:spMk id="109" creationId="{0DE718BF-311B-41ED-BEC5-6712F2281A23}"/>
          </ac:spMkLst>
        </pc:spChg>
        <pc:spChg chg="del">
          <ac:chgData name="Minesh Patel" userId="a66d4990ec83ac90" providerId="LiveId" clId="{B97F8FE2-9461-4CFE-A336-39272FD5B119}" dt="2021-09-15T18:43:11.994" v="5155" actId="478"/>
          <ac:spMkLst>
            <pc:docMk/>
            <pc:sldMk cId="1060977059" sldId="582"/>
            <ac:spMk id="110" creationId="{DF5ED8E8-39D8-493B-B6BA-9580AE313D26}"/>
          </ac:spMkLst>
        </pc:spChg>
        <pc:spChg chg="del">
          <ac:chgData name="Minesh Patel" userId="a66d4990ec83ac90" providerId="LiveId" clId="{B97F8FE2-9461-4CFE-A336-39272FD5B119}" dt="2021-09-15T18:43:11.994" v="5155" actId="478"/>
          <ac:spMkLst>
            <pc:docMk/>
            <pc:sldMk cId="1060977059" sldId="582"/>
            <ac:spMk id="111" creationId="{F231E433-C0B0-4764-8D9F-AE3087E4A14F}"/>
          </ac:spMkLst>
        </pc:spChg>
        <pc:spChg chg="mod">
          <ac:chgData name="Minesh Patel" userId="a66d4990ec83ac90" providerId="LiveId" clId="{B97F8FE2-9461-4CFE-A336-39272FD5B119}" dt="2021-09-15T19:09:48.931" v="6361"/>
          <ac:spMkLst>
            <pc:docMk/>
            <pc:sldMk cId="1060977059" sldId="582"/>
            <ac:spMk id="112" creationId="{BA5E857F-FDBA-4723-92EA-B4E8FA29C340}"/>
          </ac:spMkLst>
        </pc:spChg>
        <pc:spChg chg="mod">
          <ac:chgData name="Minesh Patel" userId="a66d4990ec83ac90" providerId="LiveId" clId="{B97F8FE2-9461-4CFE-A336-39272FD5B119}" dt="2021-09-15T19:09:48.931" v="6361"/>
          <ac:spMkLst>
            <pc:docMk/>
            <pc:sldMk cId="1060977059" sldId="582"/>
            <ac:spMk id="113" creationId="{B22FC030-C75D-4BAA-B409-ED8ED9DF86E9}"/>
          </ac:spMkLst>
        </pc:spChg>
        <pc:spChg chg="mod">
          <ac:chgData name="Minesh Patel" userId="a66d4990ec83ac90" providerId="LiveId" clId="{B97F8FE2-9461-4CFE-A336-39272FD5B119}" dt="2021-09-15T19:09:48.931" v="6361"/>
          <ac:spMkLst>
            <pc:docMk/>
            <pc:sldMk cId="1060977059" sldId="582"/>
            <ac:spMk id="114" creationId="{8254EC02-B13E-4193-98B5-59BD938ADAA5}"/>
          </ac:spMkLst>
        </pc:spChg>
        <pc:spChg chg="mod">
          <ac:chgData name="Minesh Patel" userId="a66d4990ec83ac90" providerId="LiveId" clId="{B97F8FE2-9461-4CFE-A336-39272FD5B119}" dt="2021-09-15T19:09:48.931" v="6361"/>
          <ac:spMkLst>
            <pc:docMk/>
            <pc:sldMk cId="1060977059" sldId="582"/>
            <ac:spMk id="115" creationId="{E6F49947-5307-437B-81B5-0E17D2A16909}"/>
          </ac:spMkLst>
        </pc:spChg>
        <pc:spChg chg="mod">
          <ac:chgData name="Minesh Patel" userId="a66d4990ec83ac90" providerId="LiveId" clId="{B97F8FE2-9461-4CFE-A336-39272FD5B119}" dt="2021-09-15T19:09:48.931" v="6361"/>
          <ac:spMkLst>
            <pc:docMk/>
            <pc:sldMk cId="1060977059" sldId="582"/>
            <ac:spMk id="116" creationId="{41F1BFD2-1FA8-475E-B84F-F1F77B87DAB6}"/>
          </ac:spMkLst>
        </pc:spChg>
        <pc:spChg chg="mod">
          <ac:chgData name="Minesh Patel" userId="a66d4990ec83ac90" providerId="LiveId" clId="{B97F8FE2-9461-4CFE-A336-39272FD5B119}" dt="2021-09-15T19:09:48.931" v="6361"/>
          <ac:spMkLst>
            <pc:docMk/>
            <pc:sldMk cId="1060977059" sldId="582"/>
            <ac:spMk id="117" creationId="{E3BB5C70-E9CD-4946-B2E0-CE49CEC0C35C}"/>
          </ac:spMkLst>
        </pc:spChg>
        <pc:spChg chg="mod">
          <ac:chgData name="Minesh Patel" userId="a66d4990ec83ac90" providerId="LiveId" clId="{B97F8FE2-9461-4CFE-A336-39272FD5B119}" dt="2021-09-15T19:09:48.931" v="6361"/>
          <ac:spMkLst>
            <pc:docMk/>
            <pc:sldMk cId="1060977059" sldId="582"/>
            <ac:spMk id="119" creationId="{0664F6AA-5C25-43E3-8434-9C7222556501}"/>
          </ac:spMkLst>
        </pc:spChg>
        <pc:spChg chg="mod">
          <ac:chgData name="Minesh Patel" userId="a66d4990ec83ac90" providerId="LiveId" clId="{B97F8FE2-9461-4CFE-A336-39272FD5B119}" dt="2021-09-15T19:09:48.931" v="6361"/>
          <ac:spMkLst>
            <pc:docMk/>
            <pc:sldMk cId="1060977059" sldId="582"/>
            <ac:spMk id="120" creationId="{B3D1A8D7-8DB9-48AB-A7A6-45E7EFE271EC}"/>
          </ac:spMkLst>
        </pc:spChg>
        <pc:spChg chg="mod">
          <ac:chgData name="Minesh Patel" userId="a66d4990ec83ac90" providerId="LiveId" clId="{B97F8FE2-9461-4CFE-A336-39272FD5B119}" dt="2021-09-15T19:09:48.931" v="6361"/>
          <ac:spMkLst>
            <pc:docMk/>
            <pc:sldMk cId="1060977059" sldId="582"/>
            <ac:spMk id="121" creationId="{85D0DAD5-33A5-46F1-B6D1-A83F25AF9DA7}"/>
          </ac:spMkLst>
        </pc:spChg>
        <pc:spChg chg="mod">
          <ac:chgData name="Minesh Patel" userId="a66d4990ec83ac90" providerId="LiveId" clId="{B97F8FE2-9461-4CFE-A336-39272FD5B119}" dt="2021-09-15T19:09:48.931" v="6361"/>
          <ac:spMkLst>
            <pc:docMk/>
            <pc:sldMk cId="1060977059" sldId="582"/>
            <ac:spMk id="122" creationId="{4FBE6BDC-9DB8-4EA3-84DA-1FD655333816}"/>
          </ac:spMkLst>
        </pc:spChg>
        <pc:spChg chg="mod">
          <ac:chgData name="Minesh Patel" userId="a66d4990ec83ac90" providerId="LiveId" clId="{B97F8FE2-9461-4CFE-A336-39272FD5B119}" dt="2021-09-15T19:09:48.931" v="6361"/>
          <ac:spMkLst>
            <pc:docMk/>
            <pc:sldMk cId="1060977059" sldId="582"/>
            <ac:spMk id="123" creationId="{680A0A79-A7F3-45A9-B7BF-FC5973CABD87}"/>
          </ac:spMkLst>
        </pc:spChg>
        <pc:spChg chg="mod">
          <ac:chgData name="Minesh Patel" userId="a66d4990ec83ac90" providerId="LiveId" clId="{B97F8FE2-9461-4CFE-A336-39272FD5B119}" dt="2021-09-15T19:09:48.931" v="6361"/>
          <ac:spMkLst>
            <pc:docMk/>
            <pc:sldMk cId="1060977059" sldId="582"/>
            <ac:spMk id="124" creationId="{EF61C86B-040C-4CFF-B46E-4E572B52B17F}"/>
          </ac:spMkLst>
        </pc:spChg>
        <pc:spChg chg="mod">
          <ac:chgData name="Minesh Patel" userId="a66d4990ec83ac90" providerId="LiveId" clId="{B97F8FE2-9461-4CFE-A336-39272FD5B119}" dt="2021-09-15T19:09:48.931" v="6361"/>
          <ac:spMkLst>
            <pc:docMk/>
            <pc:sldMk cId="1060977059" sldId="582"/>
            <ac:spMk id="125" creationId="{9528EB77-1851-41A6-8599-AA298FBF755F}"/>
          </ac:spMkLst>
        </pc:spChg>
        <pc:spChg chg="mod">
          <ac:chgData name="Minesh Patel" userId="a66d4990ec83ac90" providerId="LiveId" clId="{B97F8FE2-9461-4CFE-A336-39272FD5B119}" dt="2021-09-15T19:09:48.931" v="6361"/>
          <ac:spMkLst>
            <pc:docMk/>
            <pc:sldMk cId="1060977059" sldId="582"/>
            <ac:spMk id="126" creationId="{9EEC14FD-1715-42BF-BED9-6B493C2D88CF}"/>
          </ac:spMkLst>
        </pc:spChg>
        <pc:spChg chg="mod">
          <ac:chgData name="Minesh Patel" userId="a66d4990ec83ac90" providerId="LiveId" clId="{B97F8FE2-9461-4CFE-A336-39272FD5B119}" dt="2021-09-15T19:09:48.931" v="6361"/>
          <ac:spMkLst>
            <pc:docMk/>
            <pc:sldMk cId="1060977059" sldId="582"/>
            <ac:spMk id="127" creationId="{C95272B2-340D-4FFC-A39D-0E762034CB31}"/>
          </ac:spMkLst>
        </pc:spChg>
        <pc:spChg chg="mod">
          <ac:chgData name="Minesh Patel" userId="a66d4990ec83ac90" providerId="LiveId" clId="{B97F8FE2-9461-4CFE-A336-39272FD5B119}" dt="2021-09-15T19:09:48.931" v="6361"/>
          <ac:spMkLst>
            <pc:docMk/>
            <pc:sldMk cId="1060977059" sldId="582"/>
            <ac:spMk id="131" creationId="{38DB1739-3996-4144-A230-B59031B6DCED}"/>
          </ac:spMkLst>
        </pc:spChg>
        <pc:spChg chg="mod">
          <ac:chgData name="Minesh Patel" userId="a66d4990ec83ac90" providerId="LiveId" clId="{B97F8FE2-9461-4CFE-A336-39272FD5B119}" dt="2021-09-15T19:12:53.087" v="6437" actId="571"/>
          <ac:spMkLst>
            <pc:docMk/>
            <pc:sldMk cId="1060977059" sldId="582"/>
            <ac:spMk id="147" creationId="{8B9A2C04-69C1-4DC8-9B12-718955928E3D}"/>
          </ac:spMkLst>
        </pc:spChg>
        <pc:spChg chg="mod">
          <ac:chgData name="Minesh Patel" userId="a66d4990ec83ac90" providerId="LiveId" clId="{B97F8FE2-9461-4CFE-A336-39272FD5B119}" dt="2021-09-15T19:12:53.087" v="6437" actId="571"/>
          <ac:spMkLst>
            <pc:docMk/>
            <pc:sldMk cId="1060977059" sldId="582"/>
            <ac:spMk id="148" creationId="{55BB922E-9200-4CC2-8AFB-12284FC3F7F8}"/>
          </ac:spMkLst>
        </pc:spChg>
        <pc:spChg chg="mod">
          <ac:chgData name="Minesh Patel" userId="a66d4990ec83ac90" providerId="LiveId" clId="{B97F8FE2-9461-4CFE-A336-39272FD5B119}" dt="2021-09-15T19:12:53.087" v="6437" actId="571"/>
          <ac:spMkLst>
            <pc:docMk/>
            <pc:sldMk cId="1060977059" sldId="582"/>
            <ac:spMk id="149" creationId="{C1A94F23-4F37-45AD-901B-BBBD5625D2AD}"/>
          </ac:spMkLst>
        </pc:spChg>
        <pc:spChg chg="mod">
          <ac:chgData name="Minesh Patel" userId="a66d4990ec83ac90" providerId="LiveId" clId="{B97F8FE2-9461-4CFE-A336-39272FD5B119}" dt="2021-09-15T19:12:53.087" v="6437" actId="571"/>
          <ac:spMkLst>
            <pc:docMk/>
            <pc:sldMk cId="1060977059" sldId="582"/>
            <ac:spMk id="150" creationId="{CC36398C-F115-4177-90B7-CC979DB082B6}"/>
          </ac:spMkLst>
        </pc:spChg>
        <pc:spChg chg="mod">
          <ac:chgData name="Minesh Patel" userId="a66d4990ec83ac90" providerId="LiveId" clId="{B97F8FE2-9461-4CFE-A336-39272FD5B119}" dt="2021-09-15T19:13:02.850" v="6439" actId="571"/>
          <ac:spMkLst>
            <pc:docMk/>
            <pc:sldMk cId="1060977059" sldId="582"/>
            <ac:spMk id="152" creationId="{52D56B45-3564-40A5-A1E4-8CDC53C38C3A}"/>
          </ac:spMkLst>
        </pc:spChg>
        <pc:spChg chg="mod">
          <ac:chgData name="Minesh Patel" userId="a66d4990ec83ac90" providerId="LiveId" clId="{B97F8FE2-9461-4CFE-A336-39272FD5B119}" dt="2021-09-15T22:33:47.485" v="8251" actId="14100"/>
          <ac:spMkLst>
            <pc:docMk/>
            <pc:sldMk cId="1060977059" sldId="582"/>
            <ac:spMk id="153" creationId="{D0577C56-94BB-47A5-B7B7-6C9C872A726E}"/>
          </ac:spMkLst>
        </pc:spChg>
        <pc:spChg chg="mod">
          <ac:chgData name="Minesh Patel" userId="a66d4990ec83ac90" providerId="LiveId" clId="{B97F8FE2-9461-4CFE-A336-39272FD5B119}" dt="2021-09-15T19:13:02.850" v="6439" actId="571"/>
          <ac:spMkLst>
            <pc:docMk/>
            <pc:sldMk cId="1060977059" sldId="582"/>
            <ac:spMk id="154" creationId="{35F5D5A6-FA5B-455B-B2BF-0AB51A070BEE}"/>
          </ac:spMkLst>
        </pc:spChg>
        <pc:spChg chg="mod">
          <ac:chgData name="Minesh Patel" userId="a66d4990ec83ac90" providerId="LiveId" clId="{B97F8FE2-9461-4CFE-A336-39272FD5B119}" dt="2021-09-15T19:13:02.850" v="6439" actId="571"/>
          <ac:spMkLst>
            <pc:docMk/>
            <pc:sldMk cId="1060977059" sldId="582"/>
            <ac:spMk id="155" creationId="{11E436E8-5C9A-4752-A805-F14F29CD9380}"/>
          </ac:spMkLst>
        </pc:spChg>
        <pc:spChg chg="del mod">
          <ac:chgData name="Minesh Patel" userId="a66d4990ec83ac90" providerId="LiveId" clId="{B97F8FE2-9461-4CFE-A336-39272FD5B119}" dt="2021-09-15T19:13:36.569" v="6450" actId="478"/>
          <ac:spMkLst>
            <pc:docMk/>
            <pc:sldMk cId="1060977059" sldId="582"/>
            <ac:spMk id="157" creationId="{A8D30A3C-8EC5-4ADA-A14B-09092117E656}"/>
          </ac:spMkLst>
        </pc:spChg>
        <pc:spChg chg="mod">
          <ac:chgData name="Minesh Patel" userId="a66d4990ec83ac90" providerId="LiveId" clId="{B97F8FE2-9461-4CFE-A336-39272FD5B119}" dt="2021-09-15T19:13:02.850" v="6439" actId="571"/>
          <ac:spMkLst>
            <pc:docMk/>
            <pc:sldMk cId="1060977059" sldId="582"/>
            <ac:spMk id="161" creationId="{BA0AD94C-CEFA-406B-8B84-D028DA0E2CFD}"/>
          </ac:spMkLst>
        </pc:spChg>
        <pc:spChg chg="mod">
          <ac:chgData name="Minesh Patel" userId="a66d4990ec83ac90" providerId="LiveId" clId="{B97F8FE2-9461-4CFE-A336-39272FD5B119}" dt="2021-09-15T19:13:02.850" v="6439" actId="571"/>
          <ac:spMkLst>
            <pc:docMk/>
            <pc:sldMk cId="1060977059" sldId="582"/>
            <ac:spMk id="162" creationId="{0F83DA59-D1E5-4F24-B85A-AB2EEDEAE652}"/>
          </ac:spMkLst>
        </pc:spChg>
        <pc:spChg chg="mod">
          <ac:chgData name="Minesh Patel" userId="a66d4990ec83ac90" providerId="LiveId" clId="{B97F8FE2-9461-4CFE-A336-39272FD5B119}" dt="2021-09-15T19:13:02.850" v="6439" actId="571"/>
          <ac:spMkLst>
            <pc:docMk/>
            <pc:sldMk cId="1060977059" sldId="582"/>
            <ac:spMk id="163" creationId="{4821D166-0078-4231-8B30-3CF9886AE807}"/>
          </ac:spMkLst>
        </pc:spChg>
        <pc:spChg chg="del mod">
          <ac:chgData name="Minesh Patel" userId="a66d4990ec83ac90" providerId="LiveId" clId="{B97F8FE2-9461-4CFE-A336-39272FD5B119}" dt="2021-09-15T19:13:32.024" v="6448" actId="478"/>
          <ac:spMkLst>
            <pc:docMk/>
            <pc:sldMk cId="1060977059" sldId="582"/>
            <ac:spMk id="164" creationId="{FA593D5B-ACA8-4C7E-8C61-7548FFA50A74}"/>
          </ac:spMkLst>
        </pc:spChg>
        <pc:spChg chg="mod">
          <ac:chgData name="Minesh Patel" userId="a66d4990ec83ac90" providerId="LiveId" clId="{B97F8FE2-9461-4CFE-A336-39272FD5B119}" dt="2021-09-15T19:13:02.850" v="6439" actId="571"/>
          <ac:spMkLst>
            <pc:docMk/>
            <pc:sldMk cId="1060977059" sldId="582"/>
            <ac:spMk id="165" creationId="{80402BE7-FF0E-4C1A-9BB9-53AD1F3A34C9}"/>
          </ac:spMkLst>
        </pc:spChg>
        <pc:spChg chg="del mod">
          <ac:chgData name="Minesh Patel" userId="a66d4990ec83ac90" providerId="LiveId" clId="{B97F8FE2-9461-4CFE-A336-39272FD5B119}" dt="2021-09-15T19:13:30.198" v="6447" actId="478"/>
          <ac:spMkLst>
            <pc:docMk/>
            <pc:sldMk cId="1060977059" sldId="582"/>
            <ac:spMk id="166" creationId="{82283B70-C1B0-48F6-B963-8B06B954DFBA}"/>
          </ac:spMkLst>
        </pc:spChg>
        <pc:spChg chg="del mod">
          <ac:chgData name="Minesh Patel" userId="a66d4990ec83ac90" providerId="LiveId" clId="{B97F8FE2-9461-4CFE-A336-39272FD5B119}" dt="2021-09-15T19:13:28.225" v="6446" actId="478"/>
          <ac:spMkLst>
            <pc:docMk/>
            <pc:sldMk cId="1060977059" sldId="582"/>
            <ac:spMk id="167" creationId="{6EDF8F59-4532-4CBC-B1E0-1E625A697B42}"/>
          </ac:spMkLst>
        </pc:spChg>
        <pc:spChg chg="add del mod">
          <ac:chgData name="Minesh Patel" userId="a66d4990ec83ac90" providerId="LiveId" clId="{B97F8FE2-9461-4CFE-A336-39272FD5B119}" dt="2021-09-15T19:13:48.537" v="6454" actId="478"/>
          <ac:spMkLst>
            <pc:docMk/>
            <pc:sldMk cId="1060977059" sldId="582"/>
            <ac:spMk id="168" creationId="{EEDBF299-19AE-4119-A472-E6C696805A94}"/>
          </ac:spMkLst>
        </pc:spChg>
        <pc:spChg chg="add del mod">
          <ac:chgData name="Minesh Patel" userId="a66d4990ec83ac90" providerId="LiveId" clId="{B97F8FE2-9461-4CFE-A336-39272FD5B119}" dt="2021-09-15T19:13:04.738" v="6440" actId="478"/>
          <ac:spMkLst>
            <pc:docMk/>
            <pc:sldMk cId="1060977059" sldId="582"/>
            <ac:spMk id="170" creationId="{EACB4001-20AC-49B2-B78D-C99FCE6CAA87}"/>
          </ac:spMkLst>
        </pc:spChg>
        <pc:spChg chg="add del mod">
          <ac:chgData name="Minesh Patel" userId="a66d4990ec83ac90" providerId="LiveId" clId="{B97F8FE2-9461-4CFE-A336-39272FD5B119}" dt="2021-09-15T19:13:04.738" v="6440" actId="478"/>
          <ac:spMkLst>
            <pc:docMk/>
            <pc:sldMk cId="1060977059" sldId="582"/>
            <ac:spMk id="171" creationId="{33B13D68-9DEE-42E0-A421-2B945097BECA}"/>
          </ac:spMkLst>
        </pc:spChg>
        <pc:spChg chg="mod">
          <ac:chgData name="Minesh Patel" userId="a66d4990ec83ac90" providerId="LiveId" clId="{B97F8FE2-9461-4CFE-A336-39272FD5B119}" dt="2021-09-15T19:13:02.850" v="6439" actId="571"/>
          <ac:spMkLst>
            <pc:docMk/>
            <pc:sldMk cId="1060977059" sldId="582"/>
            <ac:spMk id="173" creationId="{A5F3F80F-1D1C-48EA-826A-2E396F537C17}"/>
          </ac:spMkLst>
        </pc:spChg>
        <pc:spChg chg="mod">
          <ac:chgData name="Minesh Patel" userId="a66d4990ec83ac90" providerId="LiveId" clId="{B97F8FE2-9461-4CFE-A336-39272FD5B119}" dt="2021-09-15T19:13:02.850" v="6439" actId="571"/>
          <ac:spMkLst>
            <pc:docMk/>
            <pc:sldMk cId="1060977059" sldId="582"/>
            <ac:spMk id="174" creationId="{0D045C56-21F5-47DE-A796-E0F4B231948D}"/>
          </ac:spMkLst>
        </pc:spChg>
        <pc:spChg chg="mod">
          <ac:chgData name="Minesh Patel" userId="a66d4990ec83ac90" providerId="LiveId" clId="{B97F8FE2-9461-4CFE-A336-39272FD5B119}" dt="2021-09-15T19:13:02.850" v="6439" actId="571"/>
          <ac:spMkLst>
            <pc:docMk/>
            <pc:sldMk cId="1060977059" sldId="582"/>
            <ac:spMk id="175" creationId="{49D8CC5F-2827-43D7-BD6C-D054CC8738C8}"/>
          </ac:spMkLst>
        </pc:spChg>
        <pc:spChg chg="mod">
          <ac:chgData name="Minesh Patel" userId="a66d4990ec83ac90" providerId="LiveId" clId="{B97F8FE2-9461-4CFE-A336-39272FD5B119}" dt="2021-09-15T19:13:02.850" v="6439" actId="571"/>
          <ac:spMkLst>
            <pc:docMk/>
            <pc:sldMk cId="1060977059" sldId="582"/>
            <ac:spMk id="176" creationId="{F00D9D1B-FE38-4F78-A400-D19A7AA5EDB9}"/>
          </ac:spMkLst>
        </pc:spChg>
        <pc:spChg chg="mod">
          <ac:chgData name="Minesh Patel" userId="a66d4990ec83ac90" providerId="LiveId" clId="{B97F8FE2-9461-4CFE-A336-39272FD5B119}" dt="2021-09-15T19:13:02.850" v="6439" actId="571"/>
          <ac:spMkLst>
            <pc:docMk/>
            <pc:sldMk cId="1060977059" sldId="582"/>
            <ac:spMk id="177" creationId="{81A02800-8E63-493D-9280-F04CB530D03F}"/>
          </ac:spMkLst>
        </pc:spChg>
        <pc:spChg chg="mod">
          <ac:chgData name="Minesh Patel" userId="a66d4990ec83ac90" providerId="LiveId" clId="{B97F8FE2-9461-4CFE-A336-39272FD5B119}" dt="2021-09-15T19:13:02.850" v="6439" actId="571"/>
          <ac:spMkLst>
            <pc:docMk/>
            <pc:sldMk cId="1060977059" sldId="582"/>
            <ac:spMk id="178" creationId="{F2307875-4923-4F21-BAE9-82B1F2BD48BD}"/>
          </ac:spMkLst>
        </pc:spChg>
        <pc:spChg chg="mod">
          <ac:chgData name="Minesh Patel" userId="a66d4990ec83ac90" providerId="LiveId" clId="{B97F8FE2-9461-4CFE-A336-39272FD5B119}" dt="2021-09-15T19:13:02.850" v="6439" actId="571"/>
          <ac:spMkLst>
            <pc:docMk/>
            <pc:sldMk cId="1060977059" sldId="582"/>
            <ac:spMk id="179" creationId="{52A4B0CE-7CFA-4730-8771-BB2A1319D4BC}"/>
          </ac:spMkLst>
        </pc:spChg>
        <pc:spChg chg="mod">
          <ac:chgData name="Minesh Patel" userId="a66d4990ec83ac90" providerId="LiveId" clId="{B97F8FE2-9461-4CFE-A336-39272FD5B119}" dt="2021-09-15T19:13:02.850" v="6439" actId="571"/>
          <ac:spMkLst>
            <pc:docMk/>
            <pc:sldMk cId="1060977059" sldId="582"/>
            <ac:spMk id="181" creationId="{67B241DC-3CB3-48CF-8DD3-1DA2442CD124}"/>
          </ac:spMkLst>
        </pc:spChg>
        <pc:spChg chg="mod">
          <ac:chgData name="Minesh Patel" userId="a66d4990ec83ac90" providerId="LiveId" clId="{B97F8FE2-9461-4CFE-A336-39272FD5B119}" dt="2021-09-15T19:13:02.850" v="6439" actId="571"/>
          <ac:spMkLst>
            <pc:docMk/>
            <pc:sldMk cId="1060977059" sldId="582"/>
            <ac:spMk id="182" creationId="{855FED47-A97D-4FF4-8EE9-AAB268E158A3}"/>
          </ac:spMkLst>
        </pc:spChg>
        <pc:spChg chg="mod">
          <ac:chgData name="Minesh Patel" userId="a66d4990ec83ac90" providerId="LiveId" clId="{B97F8FE2-9461-4CFE-A336-39272FD5B119}" dt="2021-09-15T19:13:02.850" v="6439" actId="571"/>
          <ac:spMkLst>
            <pc:docMk/>
            <pc:sldMk cId="1060977059" sldId="582"/>
            <ac:spMk id="183" creationId="{6845546B-409B-48C5-BA35-6EF04F410A7F}"/>
          </ac:spMkLst>
        </pc:spChg>
        <pc:spChg chg="mod">
          <ac:chgData name="Minesh Patel" userId="a66d4990ec83ac90" providerId="LiveId" clId="{B97F8FE2-9461-4CFE-A336-39272FD5B119}" dt="2021-09-15T19:13:02.850" v="6439" actId="571"/>
          <ac:spMkLst>
            <pc:docMk/>
            <pc:sldMk cId="1060977059" sldId="582"/>
            <ac:spMk id="184" creationId="{238A7194-4348-4016-84A2-D636F0AEAB23}"/>
          </ac:spMkLst>
        </pc:spChg>
        <pc:spChg chg="mod">
          <ac:chgData name="Minesh Patel" userId="a66d4990ec83ac90" providerId="LiveId" clId="{B97F8FE2-9461-4CFE-A336-39272FD5B119}" dt="2021-09-15T19:13:02.850" v="6439" actId="571"/>
          <ac:spMkLst>
            <pc:docMk/>
            <pc:sldMk cId="1060977059" sldId="582"/>
            <ac:spMk id="185" creationId="{BEB62329-02DC-4E97-86EF-BD7D4B52844C}"/>
          </ac:spMkLst>
        </pc:spChg>
        <pc:spChg chg="mod">
          <ac:chgData name="Minesh Patel" userId="a66d4990ec83ac90" providerId="LiveId" clId="{B97F8FE2-9461-4CFE-A336-39272FD5B119}" dt="2021-09-15T19:13:02.850" v="6439" actId="571"/>
          <ac:spMkLst>
            <pc:docMk/>
            <pc:sldMk cId="1060977059" sldId="582"/>
            <ac:spMk id="186" creationId="{4650C729-A2C8-41F6-ADAC-9EE10444BDA3}"/>
          </ac:spMkLst>
        </pc:spChg>
        <pc:spChg chg="mod">
          <ac:chgData name="Minesh Patel" userId="a66d4990ec83ac90" providerId="LiveId" clId="{B97F8FE2-9461-4CFE-A336-39272FD5B119}" dt="2021-09-15T19:13:02.850" v="6439" actId="571"/>
          <ac:spMkLst>
            <pc:docMk/>
            <pc:sldMk cId="1060977059" sldId="582"/>
            <ac:spMk id="187" creationId="{617230E6-7EA2-42EE-8809-6FA7FFDB997A}"/>
          </ac:spMkLst>
        </pc:spChg>
        <pc:spChg chg="mod">
          <ac:chgData name="Minesh Patel" userId="a66d4990ec83ac90" providerId="LiveId" clId="{B97F8FE2-9461-4CFE-A336-39272FD5B119}" dt="2021-09-15T19:13:02.850" v="6439" actId="571"/>
          <ac:spMkLst>
            <pc:docMk/>
            <pc:sldMk cId="1060977059" sldId="582"/>
            <ac:spMk id="188" creationId="{CC7DF05C-F677-4EE9-8FB9-1B0E9A9B0864}"/>
          </ac:spMkLst>
        </pc:spChg>
        <pc:spChg chg="mod">
          <ac:chgData name="Minesh Patel" userId="a66d4990ec83ac90" providerId="LiveId" clId="{B97F8FE2-9461-4CFE-A336-39272FD5B119}" dt="2021-09-15T19:13:02.850" v="6439" actId="571"/>
          <ac:spMkLst>
            <pc:docMk/>
            <pc:sldMk cId="1060977059" sldId="582"/>
            <ac:spMk id="189" creationId="{75859CE7-C4FA-4602-96B2-040F33906168}"/>
          </ac:spMkLst>
        </pc:spChg>
        <pc:spChg chg="mod">
          <ac:chgData name="Minesh Patel" userId="a66d4990ec83ac90" providerId="LiveId" clId="{B97F8FE2-9461-4CFE-A336-39272FD5B119}" dt="2021-09-15T19:13:02.850" v="6439" actId="571"/>
          <ac:spMkLst>
            <pc:docMk/>
            <pc:sldMk cId="1060977059" sldId="582"/>
            <ac:spMk id="193" creationId="{0DC9FB7F-1241-40E9-8A50-19F6459A002A}"/>
          </ac:spMkLst>
        </pc:spChg>
        <pc:spChg chg="add del mod">
          <ac:chgData name="Minesh Patel" userId="a66d4990ec83ac90" providerId="LiveId" clId="{B97F8FE2-9461-4CFE-A336-39272FD5B119}" dt="2021-09-15T22:30:42.424" v="8188" actId="478"/>
          <ac:spMkLst>
            <pc:docMk/>
            <pc:sldMk cId="1060977059" sldId="582"/>
            <ac:spMk id="208" creationId="{D921A910-BF03-471D-BD3B-F65AECD1662E}"/>
          </ac:spMkLst>
        </pc:spChg>
        <pc:spChg chg="add del mod">
          <ac:chgData name="Minesh Patel" userId="a66d4990ec83ac90" providerId="LiveId" clId="{B97F8FE2-9461-4CFE-A336-39272FD5B119}" dt="2021-09-15T22:47:42.217" v="8618" actId="1076"/>
          <ac:spMkLst>
            <pc:docMk/>
            <pc:sldMk cId="1060977059" sldId="582"/>
            <ac:spMk id="209" creationId="{7E65F68F-086E-4896-B928-AB1CEFE88662}"/>
          </ac:spMkLst>
        </pc:spChg>
        <pc:spChg chg="add del mod">
          <ac:chgData name="Minesh Patel" userId="a66d4990ec83ac90" providerId="LiveId" clId="{B97F8FE2-9461-4CFE-A336-39272FD5B119}" dt="2021-09-15T22:42:42.831" v="8404" actId="478"/>
          <ac:spMkLst>
            <pc:docMk/>
            <pc:sldMk cId="1060977059" sldId="582"/>
            <ac:spMk id="210" creationId="{7E12C1CD-43A9-4C2F-8BB0-5FA852900726}"/>
          </ac:spMkLst>
        </pc:spChg>
        <pc:spChg chg="add mod ord">
          <ac:chgData name="Minesh Patel" userId="a66d4990ec83ac90" providerId="LiveId" clId="{B97F8FE2-9461-4CFE-A336-39272FD5B119}" dt="2021-09-15T22:47:01.134" v="8607" actId="1076"/>
          <ac:spMkLst>
            <pc:docMk/>
            <pc:sldMk cId="1060977059" sldId="582"/>
            <ac:spMk id="211" creationId="{A41C55CA-A20F-400A-8DEF-A1EF1174DAF3}"/>
          </ac:spMkLst>
        </pc:spChg>
        <pc:spChg chg="add mod ord">
          <ac:chgData name="Minesh Patel" userId="a66d4990ec83ac90" providerId="LiveId" clId="{B97F8FE2-9461-4CFE-A336-39272FD5B119}" dt="2021-09-15T22:47:01.134" v="8607" actId="1076"/>
          <ac:spMkLst>
            <pc:docMk/>
            <pc:sldMk cId="1060977059" sldId="582"/>
            <ac:spMk id="212" creationId="{557B3F2F-F822-43BA-85FD-033C88DFE399}"/>
          </ac:spMkLst>
        </pc:spChg>
        <pc:spChg chg="add mod ord">
          <ac:chgData name="Minesh Patel" userId="a66d4990ec83ac90" providerId="LiveId" clId="{B97F8FE2-9461-4CFE-A336-39272FD5B119}" dt="2021-09-15T22:47:01.134" v="8607" actId="1076"/>
          <ac:spMkLst>
            <pc:docMk/>
            <pc:sldMk cId="1060977059" sldId="582"/>
            <ac:spMk id="213" creationId="{97B8C7B0-D190-4020-86C0-96398AC98EE5}"/>
          </ac:spMkLst>
        </pc:spChg>
        <pc:spChg chg="add mod ord">
          <ac:chgData name="Minesh Patel" userId="a66d4990ec83ac90" providerId="LiveId" clId="{B97F8FE2-9461-4CFE-A336-39272FD5B119}" dt="2021-09-15T22:47:01.134" v="8607" actId="1076"/>
          <ac:spMkLst>
            <pc:docMk/>
            <pc:sldMk cId="1060977059" sldId="582"/>
            <ac:spMk id="214" creationId="{93008E94-0277-4D33-861B-CB59BEEF2A2F}"/>
          </ac:spMkLst>
        </pc:spChg>
        <pc:spChg chg="add mod">
          <ac:chgData name="Minesh Patel" userId="a66d4990ec83ac90" providerId="LiveId" clId="{B97F8FE2-9461-4CFE-A336-39272FD5B119}" dt="2021-09-15T22:32:01.804" v="8207" actId="571"/>
          <ac:spMkLst>
            <pc:docMk/>
            <pc:sldMk cId="1060977059" sldId="582"/>
            <ac:spMk id="215" creationId="{FAC372F4-C890-4F25-A4C6-4FCEBA701F7F}"/>
          </ac:spMkLst>
        </pc:spChg>
        <pc:spChg chg="add mod">
          <ac:chgData name="Minesh Patel" userId="a66d4990ec83ac90" providerId="LiveId" clId="{B97F8FE2-9461-4CFE-A336-39272FD5B119}" dt="2021-09-15T22:32:01.804" v="8207" actId="571"/>
          <ac:spMkLst>
            <pc:docMk/>
            <pc:sldMk cId="1060977059" sldId="582"/>
            <ac:spMk id="216" creationId="{384811F3-A60C-4AFF-837B-A620B5D1AB33}"/>
          </ac:spMkLst>
        </pc:spChg>
        <pc:spChg chg="add mod">
          <ac:chgData name="Minesh Patel" userId="a66d4990ec83ac90" providerId="LiveId" clId="{B97F8FE2-9461-4CFE-A336-39272FD5B119}" dt="2021-09-15T22:32:01.804" v="8207" actId="571"/>
          <ac:spMkLst>
            <pc:docMk/>
            <pc:sldMk cId="1060977059" sldId="582"/>
            <ac:spMk id="217" creationId="{7B02C47D-75D8-4533-95F3-B53C18A187FE}"/>
          </ac:spMkLst>
        </pc:spChg>
        <pc:spChg chg="add mod ord">
          <ac:chgData name="Minesh Patel" userId="a66d4990ec83ac90" providerId="LiveId" clId="{B97F8FE2-9461-4CFE-A336-39272FD5B119}" dt="2021-09-15T22:47:01.134" v="8607" actId="1076"/>
          <ac:spMkLst>
            <pc:docMk/>
            <pc:sldMk cId="1060977059" sldId="582"/>
            <ac:spMk id="218" creationId="{84A2F534-DF4C-421B-8BD0-95206DD84055}"/>
          </ac:spMkLst>
        </pc:spChg>
        <pc:spChg chg="add mod ord">
          <ac:chgData name="Minesh Patel" userId="a66d4990ec83ac90" providerId="LiveId" clId="{B97F8FE2-9461-4CFE-A336-39272FD5B119}" dt="2021-09-15T22:47:01.134" v="8607" actId="1076"/>
          <ac:spMkLst>
            <pc:docMk/>
            <pc:sldMk cId="1060977059" sldId="582"/>
            <ac:spMk id="219" creationId="{AFC7079C-1280-4E01-BF18-E7AA6E8998FE}"/>
          </ac:spMkLst>
        </pc:spChg>
        <pc:spChg chg="add del mod">
          <ac:chgData name="Minesh Patel" userId="a66d4990ec83ac90" providerId="LiveId" clId="{B97F8FE2-9461-4CFE-A336-39272FD5B119}" dt="2021-09-15T22:42:10.392" v="8393" actId="478"/>
          <ac:spMkLst>
            <pc:docMk/>
            <pc:sldMk cId="1060977059" sldId="582"/>
            <ac:spMk id="220" creationId="{04D285C7-564F-462E-A59B-FED45C267999}"/>
          </ac:spMkLst>
        </pc:spChg>
        <pc:spChg chg="add mod">
          <ac:chgData name="Minesh Patel" userId="a66d4990ec83ac90" providerId="LiveId" clId="{B97F8FE2-9461-4CFE-A336-39272FD5B119}" dt="2021-09-15T23:01:25.006" v="9297" actId="1076"/>
          <ac:spMkLst>
            <pc:docMk/>
            <pc:sldMk cId="1060977059" sldId="582"/>
            <ac:spMk id="225" creationId="{52E42FD0-E5D0-4F0B-9FF6-DA3B4436293D}"/>
          </ac:spMkLst>
        </pc:spChg>
        <pc:grpChg chg="del">
          <ac:chgData name="Minesh Patel" userId="a66d4990ec83ac90" providerId="LiveId" clId="{B97F8FE2-9461-4CFE-A336-39272FD5B119}" dt="2021-09-15T18:43:11.994" v="5155" actId="478"/>
          <ac:grpSpMkLst>
            <pc:docMk/>
            <pc:sldMk cId="1060977059" sldId="582"/>
            <ac:grpSpMk id="39" creationId="{19F898E9-82A6-4E18-8DBD-ADF5C772BBEF}"/>
          </ac:grpSpMkLst>
        </pc:grpChg>
        <pc:grpChg chg="del">
          <ac:chgData name="Minesh Patel" userId="a66d4990ec83ac90" providerId="LiveId" clId="{B97F8FE2-9461-4CFE-A336-39272FD5B119}" dt="2021-09-15T18:43:11.994" v="5155" actId="478"/>
          <ac:grpSpMkLst>
            <pc:docMk/>
            <pc:sldMk cId="1060977059" sldId="582"/>
            <ac:grpSpMk id="45" creationId="{E9B86B98-52CA-4498-BD03-09259835F6A3}"/>
          </ac:grpSpMkLst>
        </pc:grpChg>
        <pc:grpChg chg="del">
          <ac:chgData name="Minesh Patel" userId="a66d4990ec83ac90" providerId="LiveId" clId="{B97F8FE2-9461-4CFE-A336-39272FD5B119}" dt="2021-09-15T18:43:11.994" v="5155" actId="478"/>
          <ac:grpSpMkLst>
            <pc:docMk/>
            <pc:sldMk cId="1060977059" sldId="582"/>
            <ac:grpSpMk id="50" creationId="{A3594F60-21BD-46DA-9453-FCCCD6C53D71}"/>
          </ac:grpSpMkLst>
        </pc:grpChg>
        <pc:grpChg chg="add del mod">
          <ac:chgData name="Minesh Patel" userId="a66d4990ec83ac90" providerId="LiveId" clId="{B97F8FE2-9461-4CFE-A336-39272FD5B119}" dt="2021-09-15T18:48:05.309" v="5642"/>
          <ac:grpSpMkLst>
            <pc:docMk/>
            <pc:sldMk cId="1060977059" sldId="582"/>
            <ac:grpSpMk id="69" creationId="{B1D1E5FD-AD96-4BD3-9A14-FD40B1CD4BFB}"/>
          </ac:grpSpMkLst>
        </pc:grpChg>
        <pc:grpChg chg="add mod">
          <ac:chgData name="Minesh Patel" userId="a66d4990ec83ac90" providerId="LiveId" clId="{B97F8FE2-9461-4CFE-A336-39272FD5B119}" dt="2021-09-15T22:47:26.363" v="8614" actId="1076"/>
          <ac:grpSpMkLst>
            <pc:docMk/>
            <pc:sldMk cId="1060977059" sldId="582"/>
            <ac:grpSpMk id="77" creationId="{56D74E16-FCB9-46E9-BC33-27D53820F4C1}"/>
          </ac:grpSpMkLst>
        </pc:grpChg>
        <pc:grpChg chg="add mod">
          <ac:chgData name="Minesh Patel" userId="a66d4990ec83ac90" providerId="LiveId" clId="{B97F8FE2-9461-4CFE-A336-39272FD5B119}" dt="2021-09-15T22:47:14.433" v="8612" actId="1076"/>
          <ac:grpSpMkLst>
            <pc:docMk/>
            <pc:sldMk cId="1060977059" sldId="582"/>
            <ac:grpSpMk id="82" creationId="{C1E1F1D1-4BB7-4A10-9CE0-EB885181F4F4}"/>
          </ac:grpSpMkLst>
        </pc:grpChg>
        <pc:grpChg chg="add mod">
          <ac:chgData name="Minesh Patel" userId="a66d4990ec83ac90" providerId="LiveId" clId="{B97F8FE2-9461-4CFE-A336-39272FD5B119}" dt="2021-09-15T22:47:01.134" v="8607" actId="1076"/>
          <ac:grpSpMkLst>
            <pc:docMk/>
            <pc:sldMk cId="1060977059" sldId="582"/>
            <ac:grpSpMk id="86" creationId="{5AE44B67-123D-4672-8865-9927D2241536}"/>
          </ac:grpSpMkLst>
        </pc:grpChg>
        <pc:grpChg chg="add del mod">
          <ac:chgData name="Minesh Patel" userId="a66d4990ec83ac90" providerId="LiveId" clId="{B97F8FE2-9461-4CFE-A336-39272FD5B119}" dt="2021-09-15T22:30:42.424" v="8188" actId="478"/>
          <ac:grpSpMkLst>
            <pc:docMk/>
            <pc:sldMk cId="1060977059" sldId="582"/>
            <ac:grpSpMk id="105" creationId="{7C23621D-8AA8-41A7-A574-1FDBE615F43B}"/>
          </ac:grpSpMkLst>
        </pc:grpChg>
        <pc:grpChg chg="mod">
          <ac:chgData name="Minesh Patel" userId="a66d4990ec83ac90" providerId="LiveId" clId="{B97F8FE2-9461-4CFE-A336-39272FD5B119}" dt="2021-09-15T19:09:48.931" v="6361"/>
          <ac:grpSpMkLst>
            <pc:docMk/>
            <pc:sldMk cId="1060977059" sldId="582"/>
            <ac:grpSpMk id="118" creationId="{0D74A42E-2CCA-45EC-92F1-8821F5D58FF2}"/>
          </ac:grpSpMkLst>
        </pc:grpChg>
        <pc:grpChg chg="add del mod">
          <ac:chgData name="Minesh Patel" userId="a66d4990ec83ac90" providerId="LiveId" clId="{B97F8FE2-9461-4CFE-A336-39272FD5B119}" dt="2021-09-15T22:30:42.424" v="8188" actId="478"/>
          <ac:grpSpMkLst>
            <pc:docMk/>
            <pc:sldMk cId="1060977059" sldId="582"/>
            <ac:grpSpMk id="128" creationId="{41508F06-67F9-4072-9555-02350A409437}"/>
          </ac:grpSpMkLst>
        </pc:grpChg>
        <pc:grpChg chg="mod">
          <ac:chgData name="Minesh Patel" userId="a66d4990ec83ac90" providerId="LiveId" clId="{B97F8FE2-9461-4CFE-A336-39272FD5B119}" dt="2021-09-15T19:09:48.931" v="6361"/>
          <ac:grpSpMkLst>
            <pc:docMk/>
            <pc:sldMk cId="1060977059" sldId="582"/>
            <ac:grpSpMk id="129" creationId="{E80475E7-9FDF-4BB6-839C-81E84A5BF4F5}"/>
          </ac:grpSpMkLst>
        </pc:grpChg>
        <pc:grpChg chg="mod">
          <ac:chgData name="Minesh Patel" userId="a66d4990ec83ac90" providerId="LiveId" clId="{B97F8FE2-9461-4CFE-A336-39272FD5B119}" dt="2021-09-15T19:09:48.931" v="6361"/>
          <ac:grpSpMkLst>
            <pc:docMk/>
            <pc:sldMk cId="1060977059" sldId="582"/>
            <ac:grpSpMk id="130" creationId="{5F46CFC1-268F-4825-B5BE-0C751BA783F3}"/>
          </ac:grpSpMkLst>
        </pc:grpChg>
        <pc:grpChg chg="add del mod">
          <ac:chgData name="Minesh Patel" userId="a66d4990ec83ac90" providerId="LiveId" clId="{B97F8FE2-9461-4CFE-A336-39272FD5B119}" dt="2021-09-15T19:12:56.663" v="6438" actId="478"/>
          <ac:grpSpMkLst>
            <pc:docMk/>
            <pc:sldMk cId="1060977059" sldId="582"/>
            <ac:grpSpMk id="146" creationId="{81662D07-8130-4361-9361-804CBE2A53C7}"/>
          </ac:grpSpMkLst>
        </pc:grpChg>
        <pc:grpChg chg="add mod">
          <ac:chgData name="Minesh Patel" userId="a66d4990ec83ac90" providerId="LiveId" clId="{B97F8FE2-9461-4CFE-A336-39272FD5B119}" dt="2021-09-15T22:47:29.154" v="8615" actId="1076"/>
          <ac:grpSpMkLst>
            <pc:docMk/>
            <pc:sldMk cId="1060977059" sldId="582"/>
            <ac:grpSpMk id="151" creationId="{D4EA9E77-D50B-4D21-9842-622485886118}"/>
          </ac:grpSpMkLst>
        </pc:grpChg>
        <pc:grpChg chg="add del mod">
          <ac:chgData name="Minesh Patel" userId="a66d4990ec83ac90" providerId="LiveId" clId="{B97F8FE2-9461-4CFE-A336-39272FD5B119}" dt="2021-09-15T19:13:38.140" v="6451" actId="478"/>
          <ac:grpSpMkLst>
            <pc:docMk/>
            <pc:sldMk cId="1060977059" sldId="582"/>
            <ac:grpSpMk id="156" creationId="{9AF8C666-D927-458F-A136-8EEE197E0F0D}"/>
          </ac:grpSpMkLst>
        </pc:grpChg>
        <pc:grpChg chg="add mod">
          <ac:chgData name="Minesh Patel" userId="a66d4990ec83ac90" providerId="LiveId" clId="{B97F8FE2-9461-4CFE-A336-39272FD5B119}" dt="2021-09-15T22:47:01.134" v="8607" actId="1076"/>
          <ac:grpSpMkLst>
            <pc:docMk/>
            <pc:sldMk cId="1060977059" sldId="582"/>
            <ac:grpSpMk id="160" creationId="{8DCFD3BF-4E73-49AE-9243-ADD71F0CE6C4}"/>
          </ac:grpSpMkLst>
        </pc:grpChg>
        <pc:grpChg chg="add del mod">
          <ac:chgData name="Minesh Patel" userId="a66d4990ec83ac90" providerId="LiveId" clId="{B97F8FE2-9461-4CFE-A336-39272FD5B119}" dt="2021-09-15T19:13:04.738" v="6440" actId="478"/>
          <ac:grpSpMkLst>
            <pc:docMk/>
            <pc:sldMk cId="1060977059" sldId="582"/>
            <ac:grpSpMk id="172" creationId="{136FE684-71AB-4D4C-9FC4-679DAF69B27A}"/>
          </ac:grpSpMkLst>
        </pc:grpChg>
        <pc:grpChg chg="mod">
          <ac:chgData name="Minesh Patel" userId="a66d4990ec83ac90" providerId="LiveId" clId="{B97F8FE2-9461-4CFE-A336-39272FD5B119}" dt="2021-09-15T19:13:02.850" v="6439" actId="571"/>
          <ac:grpSpMkLst>
            <pc:docMk/>
            <pc:sldMk cId="1060977059" sldId="582"/>
            <ac:grpSpMk id="180" creationId="{61F0F2D4-F6E8-441C-8BF8-B62820E6A3F6}"/>
          </ac:grpSpMkLst>
        </pc:grpChg>
        <pc:grpChg chg="add del mod">
          <ac:chgData name="Minesh Patel" userId="a66d4990ec83ac90" providerId="LiveId" clId="{B97F8FE2-9461-4CFE-A336-39272FD5B119}" dt="2021-09-15T19:13:04.738" v="6440" actId="478"/>
          <ac:grpSpMkLst>
            <pc:docMk/>
            <pc:sldMk cId="1060977059" sldId="582"/>
            <ac:grpSpMk id="190" creationId="{7BD9AD6C-0331-4A89-B1AD-ABBC45820702}"/>
          </ac:grpSpMkLst>
        </pc:grpChg>
        <pc:grpChg chg="mod">
          <ac:chgData name="Minesh Patel" userId="a66d4990ec83ac90" providerId="LiveId" clId="{B97F8FE2-9461-4CFE-A336-39272FD5B119}" dt="2021-09-15T19:13:02.850" v="6439" actId="571"/>
          <ac:grpSpMkLst>
            <pc:docMk/>
            <pc:sldMk cId="1060977059" sldId="582"/>
            <ac:grpSpMk id="191" creationId="{DA6B5D32-BD98-4963-9BC3-6DC977E95E0B}"/>
          </ac:grpSpMkLst>
        </pc:grpChg>
        <pc:grpChg chg="mod">
          <ac:chgData name="Minesh Patel" userId="a66d4990ec83ac90" providerId="LiveId" clId="{B97F8FE2-9461-4CFE-A336-39272FD5B119}" dt="2021-09-15T19:13:02.850" v="6439" actId="571"/>
          <ac:grpSpMkLst>
            <pc:docMk/>
            <pc:sldMk cId="1060977059" sldId="582"/>
            <ac:grpSpMk id="192" creationId="{69D428A7-6FF0-4176-8D8D-80F1976F28C7}"/>
          </ac:grpSpMkLst>
        </pc:grpChg>
        <pc:cxnChg chg="del">
          <ac:chgData name="Minesh Patel" userId="a66d4990ec83ac90" providerId="LiveId" clId="{B97F8FE2-9461-4CFE-A336-39272FD5B119}" dt="2021-09-15T18:43:11.994" v="5155" actId="478"/>
          <ac:cxnSpMkLst>
            <pc:docMk/>
            <pc:sldMk cId="1060977059" sldId="582"/>
            <ac:cxnSpMk id="5" creationId="{7AF133EA-ACFD-4761-B8E1-F42B4E3FAD82}"/>
          </ac:cxnSpMkLst>
        </pc:cxnChg>
        <pc:cxnChg chg="add del mod ord">
          <ac:chgData name="Minesh Patel" userId="a66d4990ec83ac90" providerId="LiveId" clId="{B97F8FE2-9461-4CFE-A336-39272FD5B119}" dt="2021-09-15T22:30:42.424" v="8188" actId="478"/>
          <ac:cxnSpMkLst>
            <pc:docMk/>
            <pc:sldMk cId="1060977059" sldId="582"/>
            <ac:cxnSpMk id="12" creationId="{705EE716-E0EE-488E-8C92-B1D559AEB55F}"/>
          </ac:cxnSpMkLst>
        </pc:cxnChg>
        <pc:cxnChg chg="mod">
          <ac:chgData name="Minesh Patel" userId="a66d4990ec83ac90" providerId="LiveId" clId="{B97F8FE2-9461-4CFE-A336-39272FD5B119}" dt="2021-09-15T18:43:11.994" v="5155" actId="478"/>
          <ac:cxnSpMkLst>
            <pc:docMk/>
            <pc:sldMk cId="1060977059" sldId="582"/>
            <ac:cxnSpMk id="47" creationId="{D7D7342E-972D-4361-A1E6-7AEA578A9A28}"/>
          </ac:cxnSpMkLst>
        </pc:cxnChg>
        <pc:cxnChg chg="mod">
          <ac:chgData name="Minesh Patel" userId="a66d4990ec83ac90" providerId="LiveId" clId="{B97F8FE2-9461-4CFE-A336-39272FD5B119}" dt="2021-09-15T22:33:20.538" v="8241" actId="14100"/>
          <ac:cxnSpMkLst>
            <pc:docMk/>
            <pc:sldMk cId="1060977059" sldId="582"/>
            <ac:cxnSpMk id="84" creationId="{857486E1-7235-4B3C-83D3-A92EFDC5C532}"/>
          </ac:cxnSpMkLst>
        </pc:cxnChg>
        <pc:cxnChg chg="mod">
          <ac:chgData name="Minesh Patel" userId="a66d4990ec83ac90" providerId="LiveId" clId="{B97F8FE2-9461-4CFE-A336-39272FD5B119}" dt="2021-09-15T22:47:22.452" v="8613" actId="1076"/>
          <ac:cxnSpMkLst>
            <pc:docMk/>
            <pc:sldMk cId="1060977059" sldId="582"/>
            <ac:cxnSpMk id="85" creationId="{236F3167-AD1D-4D62-91A4-F60AF3C66639}"/>
          </ac:cxnSpMkLst>
        </pc:cxnChg>
        <pc:cxnChg chg="add del mod">
          <ac:chgData name="Minesh Patel" userId="a66d4990ec83ac90" providerId="LiveId" clId="{B97F8FE2-9461-4CFE-A336-39272FD5B119}" dt="2021-09-15T22:30:45.181" v="8190" actId="478"/>
          <ac:cxnSpMkLst>
            <pc:docMk/>
            <pc:sldMk cId="1060977059" sldId="582"/>
            <ac:cxnSpMk id="102" creationId="{013C6746-30FD-4E47-A1EE-E37FA1880351}"/>
          </ac:cxnSpMkLst>
        </pc:cxnChg>
        <pc:cxnChg chg="mod">
          <ac:chgData name="Minesh Patel" userId="a66d4990ec83ac90" providerId="LiveId" clId="{B97F8FE2-9461-4CFE-A336-39272FD5B119}" dt="2021-09-15T19:09:48.931" v="6361"/>
          <ac:cxnSpMkLst>
            <pc:docMk/>
            <pc:sldMk cId="1060977059" sldId="582"/>
            <ac:cxnSpMk id="132" creationId="{F810B916-895A-4021-98B7-C5DE459B3CD2}"/>
          </ac:cxnSpMkLst>
        </pc:cxnChg>
        <pc:cxnChg chg="mod">
          <ac:chgData name="Minesh Patel" userId="a66d4990ec83ac90" providerId="LiveId" clId="{B97F8FE2-9461-4CFE-A336-39272FD5B119}" dt="2021-09-15T19:09:48.931" v="6361"/>
          <ac:cxnSpMkLst>
            <pc:docMk/>
            <pc:sldMk cId="1060977059" sldId="582"/>
            <ac:cxnSpMk id="133" creationId="{D67CE1AE-918F-4E71-8A1F-AF29EE9A4AA7}"/>
          </ac:cxnSpMkLst>
        </pc:cxnChg>
        <pc:cxnChg chg="mod">
          <ac:chgData name="Minesh Patel" userId="a66d4990ec83ac90" providerId="LiveId" clId="{B97F8FE2-9461-4CFE-A336-39272FD5B119}" dt="2021-09-15T19:09:48.931" v="6361"/>
          <ac:cxnSpMkLst>
            <pc:docMk/>
            <pc:sldMk cId="1060977059" sldId="582"/>
            <ac:cxnSpMk id="134" creationId="{33CBFB75-66E9-4504-A421-3B55D09FEA8C}"/>
          </ac:cxnSpMkLst>
        </pc:cxnChg>
        <pc:cxnChg chg="mod">
          <ac:chgData name="Minesh Patel" userId="a66d4990ec83ac90" providerId="LiveId" clId="{B97F8FE2-9461-4CFE-A336-39272FD5B119}" dt="2021-09-15T19:09:48.931" v="6361"/>
          <ac:cxnSpMkLst>
            <pc:docMk/>
            <pc:sldMk cId="1060977059" sldId="582"/>
            <ac:cxnSpMk id="135" creationId="{66143541-A6B6-485B-9099-11703BA8D76E}"/>
          </ac:cxnSpMkLst>
        </pc:cxnChg>
        <pc:cxnChg chg="mod">
          <ac:chgData name="Minesh Patel" userId="a66d4990ec83ac90" providerId="LiveId" clId="{B97F8FE2-9461-4CFE-A336-39272FD5B119}" dt="2021-09-15T19:09:48.931" v="6361"/>
          <ac:cxnSpMkLst>
            <pc:docMk/>
            <pc:sldMk cId="1060977059" sldId="582"/>
            <ac:cxnSpMk id="136" creationId="{EB2E6974-B9C7-4DBD-926D-43114D1B3AA2}"/>
          </ac:cxnSpMkLst>
        </pc:cxnChg>
        <pc:cxnChg chg="mod">
          <ac:chgData name="Minesh Patel" userId="a66d4990ec83ac90" providerId="LiveId" clId="{B97F8FE2-9461-4CFE-A336-39272FD5B119}" dt="2021-09-15T19:09:48.931" v="6361"/>
          <ac:cxnSpMkLst>
            <pc:docMk/>
            <pc:sldMk cId="1060977059" sldId="582"/>
            <ac:cxnSpMk id="137" creationId="{7AEA3C70-02AA-46C5-A72C-72D52CF64017}"/>
          </ac:cxnSpMkLst>
        </pc:cxnChg>
        <pc:cxnChg chg="mod">
          <ac:chgData name="Minesh Patel" userId="a66d4990ec83ac90" providerId="LiveId" clId="{B97F8FE2-9461-4CFE-A336-39272FD5B119}" dt="2021-09-15T19:09:48.931" v="6361"/>
          <ac:cxnSpMkLst>
            <pc:docMk/>
            <pc:sldMk cId="1060977059" sldId="582"/>
            <ac:cxnSpMk id="138" creationId="{30B4E7D1-136E-4A72-946C-AB3A16ADD9F0}"/>
          </ac:cxnSpMkLst>
        </pc:cxnChg>
        <pc:cxnChg chg="mod">
          <ac:chgData name="Minesh Patel" userId="a66d4990ec83ac90" providerId="LiveId" clId="{B97F8FE2-9461-4CFE-A336-39272FD5B119}" dt="2021-09-15T19:09:48.931" v="6361"/>
          <ac:cxnSpMkLst>
            <pc:docMk/>
            <pc:sldMk cId="1060977059" sldId="582"/>
            <ac:cxnSpMk id="139" creationId="{381A99D1-390D-47A1-9B9E-CFA63346FB27}"/>
          </ac:cxnSpMkLst>
        </pc:cxnChg>
        <pc:cxnChg chg="mod">
          <ac:chgData name="Minesh Patel" userId="a66d4990ec83ac90" providerId="LiveId" clId="{B97F8FE2-9461-4CFE-A336-39272FD5B119}" dt="2021-09-15T19:09:48.931" v="6361"/>
          <ac:cxnSpMkLst>
            <pc:docMk/>
            <pc:sldMk cId="1060977059" sldId="582"/>
            <ac:cxnSpMk id="140" creationId="{72975E87-15DE-47DF-B4B5-19987E6C587D}"/>
          </ac:cxnSpMkLst>
        </pc:cxnChg>
        <pc:cxnChg chg="mod">
          <ac:chgData name="Minesh Patel" userId="a66d4990ec83ac90" providerId="LiveId" clId="{B97F8FE2-9461-4CFE-A336-39272FD5B119}" dt="2021-09-15T19:09:48.931" v="6361"/>
          <ac:cxnSpMkLst>
            <pc:docMk/>
            <pc:sldMk cId="1060977059" sldId="582"/>
            <ac:cxnSpMk id="141" creationId="{CAA6621E-0410-4B09-8C31-40E94F5AC95F}"/>
          </ac:cxnSpMkLst>
        </pc:cxnChg>
        <pc:cxnChg chg="mod">
          <ac:chgData name="Minesh Patel" userId="a66d4990ec83ac90" providerId="LiveId" clId="{B97F8FE2-9461-4CFE-A336-39272FD5B119}" dt="2021-09-15T19:09:48.931" v="6361"/>
          <ac:cxnSpMkLst>
            <pc:docMk/>
            <pc:sldMk cId="1060977059" sldId="582"/>
            <ac:cxnSpMk id="142" creationId="{DC2A2617-1942-4509-85FE-ABB5921B2E62}"/>
          </ac:cxnSpMkLst>
        </pc:cxnChg>
        <pc:cxnChg chg="mod">
          <ac:chgData name="Minesh Patel" userId="a66d4990ec83ac90" providerId="LiveId" clId="{B97F8FE2-9461-4CFE-A336-39272FD5B119}" dt="2021-09-15T19:09:48.931" v="6361"/>
          <ac:cxnSpMkLst>
            <pc:docMk/>
            <pc:sldMk cId="1060977059" sldId="582"/>
            <ac:cxnSpMk id="143" creationId="{977DEC5B-FCD5-4A22-86D6-8100F4AEAE8E}"/>
          </ac:cxnSpMkLst>
        </pc:cxnChg>
        <pc:cxnChg chg="mod">
          <ac:chgData name="Minesh Patel" userId="a66d4990ec83ac90" providerId="LiveId" clId="{B97F8FE2-9461-4CFE-A336-39272FD5B119}" dt="2021-09-15T19:09:48.931" v="6361"/>
          <ac:cxnSpMkLst>
            <pc:docMk/>
            <pc:sldMk cId="1060977059" sldId="582"/>
            <ac:cxnSpMk id="144" creationId="{2D405C3C-2E99-45E6-A567-A32A4C4F4B97}"/>
          </ac:cxnSpMkLst>
        </pc:cxnChg>
        <pc:cxnChg chg="mod">
          <ac:chgData name="Minesh Patel" userId="a66d4990ec83ac90" providerId="LiveId" clId="{B97F8FE2-9461-4CFE-A336-39272FD5B119}" dt="2021-09-15T19:09:48.931" v="6361"/>
          <ac:cxnSpMkLst>
            <pc:docMk/>
            <pc:sldMk cId="1060977059" sldId="582"/>
            <ac:cxnSpMk id="145" creationId="{26814689-6D5D-473C-89AD-CA8B6D830937}"/>
          </ac:cxnSpMkLst>
        </pc:cxnChg>
        <pc:cxnChg chg="del mod topLvl">
          <ac:chgData name="Minesh Patel" userId="a66d4990ec83ac90" providerId="LiveId" clId="{B97F8FE2-9461-4CFE-A336-39272FD5B119}" dt="2021-09-15T19:13:38.140" v="6451" actId="478"/>
          <ac:cxnSpMkLst>
            <pc:docMk/>
            <pc:sldMk cId="1060977059" sldId="582"/>
            <ac:cxnSpMk id="158" creationId="{E3F19C5A-F1BA-4120-851B-234E2A61C42D}"/>
          </ac:cxnSpMkLst>
        </pc:cxnChg>
        <pc:cxnChg chg="mod topLvl">
          <ac:chgData name="Minesh Patel" userId="a66d4990ec83ac90" providerId="LiveId" clId="{B97F8FE2-9461-4CFE-A336-39272FD5B119}" dt="2021-09-15T22:47:32.881" v="8616" actId="14100"/>
          <ac:cxnSpMkLst>
            <pc:docMk/>
            <pc:sldMk cId="1060977059" sldId="582"/>
            <ac:cxnSpMk id="159" creationId="{C22DCDEF-A370-4578-9A64-3999AF79A31B}"/>
          </ac:cxnSpMkLst>
        </pc:cxnChg>
        <pc:cxnChg chg="add del mod">
          <ac:chgData name="Minesh Patel" userId="a66d4990ec83ac90" providerId="LiveId" clId="{B97F8FE2-9461-4CFE-A336-39272FD5B119}" dt="2021-09-15T19:13:08.048" v="6441" actId="478"/>
          <ac:cxnSpMkLst>
            <pc:docMk/>
            <pc:sldMk cId="1060977059" sldId="582"/>
            <ac:cxnSpMk id="169" creationId="{E5B12691-55BE-4DFC-B2D7-07E56BF5E639}"/>
          </ac:cxnSpMkLst>
        </pc:cxnChg>
        <pc:cxnChg chg="mod">
          <ac:chgData name="Minesh Patel" userId="a66d4990ec83ac90" providerId="LiveId" clId="{B97F8FE2-9461-4CFE-A336-39272FD5B119}" dt="2021-09-15T19:13:02.850" v="6439" actId="571"/>
          <ac:cxnSpMkLst>
            <pc:docMk/>
            <pc:sldMk cId="1060977059" sldId="582"/>
            <ac:cxnSpMk id="194" creationId="{60BA2A7F-EAD7-43EC-8859-AA293F38CBAD}"/>
          </ac:cxnSpMkLst>
        </pc:cxnChg>
        <pc:cxnChg chg="mod">
          <ac:chgData name="Minesh Patel" userId="a66d4990ec83ac90" providerId="LiveId" clId="{B97F8FE2-9461-4CFE-A336-39272FD5B119}" dt="2021-09-15T19:13:02.850" v="6439" actId="571"/>
          <ac:cxnSpMkLst>
            <pc:docMk/>
            <pc:sldMk cId="1060977059" sldId="582"/>
            <ac:cxnSpMk id="195" creationId="{8974BD8C-0944-4CD2-A347-6FCB7E675984}"/>
          </ac:cxnSpMkLst>
        </pc:cxnChg>
        <pc:cxnChg chg="mod">
          <ac:chgData name="Minesh Patel" userId="a66d4990ec83ac90" providerId="LiveId" clId="{B97F8FE2-9461-4CFE-A336-39272FD5B119}" dt="2021-09-15T19:13:02.850" v="6439" actId="571"/>
          <ac:cxnSpMkLst>
            <pc:docMk/>
            <pc:sldMk cId="1060977059" sldId="582"/>
            <ac:cxnSpMk id="196" creationId="{F78E5009-05B6-41DC-BD51-D6FF73381FD7}"/>
          </ac:cxnSpMkLst>
        </pc:cxnChg>
        <pc:cxnChg chg="mod">
          <ac:chgData name="Minesh Patel" userId="a66d4990ec83ac90" providerId="LiveId" clId="{B97F8FE2-9461-4CFE-A336-39272FD5B119}" dt="2021-09-15T19:13:02.850" v="6439" actId="571"/>
          <ac:cxnSpMkLst>
            <pc:docMk/>
            <pc:sldMk cId="1060977059" sldId="582"/>
            <ac:cxnSpMk id="197" creationId="{DE0BB182-4A14-48B0-BF81-EFD251D08C0B}"/>
          </ac:cxnSpMkLst>
        </pc:cxnChg>
        <pc:cxnChg chg="mod">
          <ac:chgData name="Minesh Patel" userId="a66d4990ec83ac90" providerId="LiveId" clId="{B97F8FE2-9461-4CFE-A336-39272FD5B119}" dt="2021-09-15T19:13:02.850" v="6439" actId="571"/>
          <ac:cxnSpMkLst>
            <pc:docMk/>
            <pc:sldMk cId="1060977059" sldId="582"/>
            <ac:cxnSpMk id="198" creationId="{6394E215-4A5F-447A-9A4A-DF63C4518557}"/>
          </ac:cxnSpMkLst>
        </pc:cxnChg>
        <pc:cxnChg chg="mod">
          <ac:chgData name="Minesh Patel" userId="a66d4990ec83ac90" providerId="LiveId" clId="{B97F8FE2-9461-4CFE-A336-39272FD5B119}" dt="2021-09-15T19:13:02.850" v="6439" actId="571"/>
          <ac:cxnSpMkLst>
            <pc:docMk/>
            <pc:sldMk cId="1060977059" sldId="582"/>
            <ac:cxnSpMk id="199" creationId="{0D8D6131-1AFE-40B0-936E-95905CF40C4B}"/>
          </ac:cxnSpMkLst>
        </pc:cxnChg>
        <pc:cxnChg chg="mod">
          <ac:chgData name="Minesh Patel" userId="a66d4990ec83ac90" providerId="LiveId" clId="{B97F8FE2-9461-4CFE-A336-39272FD5B119}" dt="2021-09-15T19:13:02.850" v="6439" actId="571"/>
          <ac:cxnSpMkLst>
            <pc:docMk/>
            <pc:sldMk cId="1060977059" sldId="582"/>
            <ac:cxnSpMk id="200" creationId="{DD890C8F-4B18-43CC-9CDD-D49D6A56EBD8}"/>
          </ac:cxnSpMkLst>
        </pc:cxnChg>
        <pc:cxnChg chg="mod">
          <ac:chgData name="Minesh Patel" userId="a66d4990ec83ac90" providerId="LiveId" clId="{B97F8FE2-9461-4CFE-A336-39272FD5B119}" dt="2021-09-15T19:13:02.850" v="6439" actId="571"/>
          <ac:cxnSpMkLst>
            <pc:docMk/>
            <pc:sldMk cId="1060977059" sldId="582"/>
            <ac:cxnSpMk id="201" creationId="{960A660A-31FC-43E9-9F95-BB3E9A77A4C4}"/>
          </ac:cxnSpMkLst>
        </pc:cxnChg>
        <pc:cxnChg chg="mod">
          <ac:chgData name="Minesh Patel" userId="a66d4990ec83ac90" providerId="LiveId" clId="{B97F8FE2-9461-4CFE-A336-39272FD5B119}" dt="2021-09-15T19:13:02.850" v="6439" actId="571"/>
          <ac:cxnSpMkLst>
            <pc:docMk/>
            <pc:sldMk cId="1060977059" sldId="582"/>
            <ac:cxnSpMk id="202" creationId="{C77FE9B4-22E6-4DD3-B78A-E6104F620FA1}"/>
          </ac:cxnSpMkLst>
        </pc:cxnChg>
        <pc:cxnChg chg="mod">
          <ac:chgData name="Minesh Patel" userId="a66d4990ec83ac90" providerId="LiveId" clId="{B97F8FE2-9461-4CFE-A336-39272FD5B119}" dt="2021-09-15T19:13:02.850" v="6439" actId="571"/>
          <ac:cxnSpMkLst>
            <pc:docMk/>
            <pc:sldMk cId="1060977059" sldId="582"/>
            <ac:cxnSpMk id="203" creationId="{F45EF28E-F498-4142-B630-4B766EB80E7F}"/>
          </ac:cxnSpMkLst>
        </pc:cxnChg>
        <pc:cxnChg chg="mod">
          <ac:chgData name="Minesh Patel" userId="a66d4990ec83ac90" providerId="LiveId" clId="{B97F8FE2-9461-4CFE-A336-39272FD5B119}" dt="2021-09-15T19:13:02.850" v="6439" actId="571"/>
          <ac:cxnSpMkLst>
            <pc:docMk/>
            <pc:sldMk cId="1060977059" sldId="582"/>
            <ac:cxnSpMk id="204" creationId="{4A21FC56-B302-463E-B852-ECBDAF996018}"/>
          </ac:cxnSpMkLst>
        </pc:cxnChg>
        <pc:cxnChg chg="mod">
          <ac:chgData name="Minesh Patel" userId="a66d4990ec83ac90" providerId="LiveId" clId="{B97F8FE2-9461-4CFE-A336-39272FD5B119}" dt="2021-09-15T19:13:02.850" v="6439" actId="571"/>
          <ac:cxnSpMkLst>
            <pc:docMk/>
            <pc:sldMk cId="1060977059" sldId="582"/>
            <ac:cxnSpMk id="205" creationId="{78BB0589-5985-4937-8785-CFABE7A029CD}"/>
          </ac:cxnSpMkLst>
        </pc:cxnChg>
        <pc:cxnChg chg="mod">
          <ac:chgData name="Minesh Patel" userId="a66d4990ec83ac90" providerId="LiveId" clId="{B97F8FE2-9461-4CFE-A336-39272FD5B119}" dt="2021-09-15T19:13:02.850" v="6439" actId="571"/>
          <ac:cxnSpMkLst>
            <pc:docMk/>
            <pc:sldMk cId="1060977059" sldId="582"/>
            <ac:cxnSpMk id="206" creationId="{CAB60208-1720-4A57-8FC8-A560E5C258FB}"/>
          </ac:cxnSpMkLst>
        </pc:cxnChg>
        <pc:cxnChg chg="mod">
          <ac:chgData name="Minesh Patel" userId="a66d4990ec83ac90" providerId="LiveId" clId="{B97F8FE2-9461-4CFE-A336-39272FD5B119}" dt="2021-09-15T19:13:02.850" v="6439" actId="571"/>
          <ac:cxnSpMkLst>
            <pc:docMk/>
            <pc:sldMk cId="1060977059" sldId="582"/>
            <ac:cxnSpMk id="207" creationId="{1F1DD1C6-22CA-4F44-B229-9A26558000E0}"/>
          </ac:cxnSpMkLst>
        </pc:cxnChg>
        <pc:cxnChg chg="add mod">
          <ac:chgData name="Minesh Patel" userId="a66d4990ec83ac90" providerId="LiveId" clId="{B97F8FE2-9461-4CFE-A336-39272FD5B119}" dt="2021-09-15T22:47:29.154" v="8615" actId="1076"/>
          <ac:cxnSpMkLst>
            <pc:docMk/>
            <pc:sldMk cId="1060977059" sldId="582"/>
            <ac:cxnSpMk id="221" creationId="{A3CF8D2A-1BAC-47CB-AE75-016B985F7DE6}"/>
          </ac:cxnSpMkLst>
        </pc:cxnChg>
        <pc:cxnChg chg="add mod">
          <ac:chgData name="Minesh Patel" userId="a66d4990ec83ac90" providerId="LiveId" clId="{B97F8FE2-9461-4CFE-A336-39272FD5B119}" dt="2021-09-15T22:47:42.217" v="8618" actId="1076"/>
          <ac:cxnSpMkLst>
            <pc:docMk/>
            <pc:sldMk cId="1060977059" sldId="582"/>
            <ac:cxnSpMk id="222" creationId="{97030CAB-7C15-465F-BBC2-84197D172086}"/>
          </ac:cxnSpMkLst>
        </pc:cxnChg>
        <pc:cxnChg chg="add mod">
          <ac:chgData name="Minesh Patel" userId="a66d4990ec83ac90" providerId="LiveId" clId="{B97F8FE2-9461-4CFE-A336-39272FD5B119}" dt="2021-09-15T22:47:47.981" v="8619" actId="1076"/>
          <ac:cxnSpMkLst>
            <pc:docMk/>
            <pc:sldMk cId="1060977059" sldId="582"/>
            <ac:cxnSpMk id="223" creationId="{106B468E-5B3F-449E-900E-FBB5C84D66A6}"/>
          </ac:cxnSpMkLst>
        </pc:cxnChg>
        <pc:cxnChg chg="add mod">
          <ac:chgData name="Minesh Patel" userId="a66d4990ec83ac90" providerId="LiveId" clId="{B97F8FE2-9461-4CFE-A336-39272FD5B119}" dt="2021-09-15T22:47:47.981" v="8619" actId="1076"/>
          <ac:cxnSpMkLst>
            <pc:docMk/>
            <pc:sldMk cId="1060977059" sldId="582"/>
            <ac:cxnSpMk id="224" creationId="{0264E8C5-B683-4EE5-99CF-83FB41FE3D40}"/>
          </ac:cxnSpMkLst>
        </pc:cxnChg>
      </pc:sldChg>
      <pc:sldChg chg="add">
        <pc:chgData name="Minesh Patel" userId="a66d4990ec83ac90" providerId="LiveId" clId="{B97F8FE2-9461-4CFE-A336-39272FD5B119}" dt="2021-09-20T23:18:45.437" v="36260"/>
        <pc:sldMkLst>
          <pc:docMk/>
          <pc:sldMk cId="4294516964" sldId="582"/>
        </pc:sldMkLst>
      </pc:sldChg>
      <pc:sldChg chg="addSp delSp modSp add mod modAnim modNotesTx">
        <pc:chgData name="Minesh Patel" userId="a66d4990ec83ac90" providerId="LiveId" clId="{B97F8FE2-9461-4CFE-A336-39272FD5B119}" dt="2021-09-21T13:56:44.234" v="70993"/>
        <pc:sldMkLst>
          <pc:docMk/>
          <pc:sldMk cId="2980466645" sldId="583"/>
        </pc:sldMkLst>
        <pc:spChg chg="mod">
          <ac:chgData name="Minesh Patel" userId="a66d4990ec83ac90" providerId="LiveId" clId="{B97F8FE2-9461-4CFE-A336-39272FD5B119}" dt="2021-09-20T22:52:04.704" v="35387" actId="20577"/>
          <ac:spMkLst>
            <pc:docMk/>
            <pc:sldMk cId="2980466645" sldId="583"/>
            <ac:spMk id="2" creationId="{00000000-0000-0000-0000-000000000000}"/>
          </ac:spMkLst>
        </pc:spChg>
        <pc:spChg chg="mod">
          <ac:chgData name="Minesh Patel" userId="a66d4990ec83ac90" providerId="LiveId" clId="{B97F8FE2-9461-4CFE-A336-39272FD5B119}" dt="2021-09-20T22:52:29.901" v="35403" actId="20577"/>
          <ac:spMkLst>
            <pc:docMk/>
            <pc:sldMk cId="2980466645" sldId="583"/>
            <ac:spMk id="7" creationId="{78FE383A-A0AC-4BD8-964A-8860C732BBE6}"/>
          </ac:spMkLst>
        </pc:spChg>
        <pc:spChg chg="add del mod">
          <ac:chgData name="Minesh Patel" userId="a66d4990ec83ac90" providerId="LiveId" clId="{B97F8FE2-9461-4CFE-A336-39272FD5B119}" dt="2021-09-19T14:24:52.409" v="17543" actId="478"/>
          <ac:spMkLst>
            <pc:docMk/>
            <pc:sldMk cId="2980466645" sldId="583"/>
            <ac:spMk id="11" creationId="{E397BF1D-102C-4358-ABA2-7F8244FB8176}"/>
          </ac:spMkLst>
        </pc:spChg>
        <pc:spChg chg="add del mod">
          <ac:chgData name="Minesh Patel" userId="a66d4990ec83ac90" providerId="LiveId" clId="{B97F8FE2-9461-4CFE-A336-39272FD5B119}" dt="2021-09-19T14:24:52.409" v="17543" actId="478"/>
          <ac:spMkLst>
            <pc:docMk/>
            <pc:sldMk cId="2980466645" sldId="583"/>
            <ac:spMk id="12" creationId="{EBB5437D-2899-4BD6-8675-D74BA60040FE}"/>
          </ac:spMkLst>
        </pc:spChg>
        <pc:spChg chg="add del mod">
          <ac:chgData name="Minesh Patel" userId="a66d4990ec83ac90" providerId="LiveId" clId="{B97F8FE2-9461-4CFE-A336-39272FD5B119}" dt="2021-09-15T18:50:24.711" v="5691" actId="478"/>
          <ac:spMkLst>
            <pc:docMk/>
            <pc:sldMk cId="2980466645" sldId="583"/>
            <ac:spMk id="13" creationId="{A88E57F6-BDA0-4360-8BEF-377AFF77A827}"/>
          </ac:spMkLst>
        </pc:spChg>
        <pc:spChg chg="add del mod">
          <ac:chgData name="Minesh Patel" userId="a66d4990ec83ac90" providerId="LiveId" clId="{B97F8FE2-9461-4CFE-A336-39272FD5B119}" dt="2021-09-15T18:50:25.740" v="5692" actId="478"/>
          <ac:spMkLst>
            <pc:docMk/>
            <pc:sldMk cId="2980466645" sldId="583"/>
            <ac:spMk id="14" creationId="{1ED1B5F8-5F25-4F81-AA49-AEED0D40E180}"/>
          </ac:spMkLst>
        </pc:spChg>
        <pc:spChg chg="add del mod">
          <ac:chgData name="Minesh Patel" userId="a66d4990ec83ac90" providerId="LiveId" clId="{B97F8FE2-9461-4CFE-A336-39272FD5B119}" dt="2021-09-19T14:24:52.409" v="17543" actId="478"/>
          <ac:spMkLst>
            <pc:docMk/>
            <pc:sldMk cId="2980466645" sldId="583"/>
            <ac:spMk id="15" creationId="{B13AD312-6436-4F64-821D-1A638D7542C5}"/>
          </ac:spMkLst>
        </pc:spChg>
        <pc:spChg chg="add del mod">
          <ac:chgData name="Minesh Patel" userId="a66d4990ec83ac90" providerId="LiveId" clId="{B97F8FE2-9461-4CFE-A336-39272FD5B119}" dt="2021-09-19T14:24:52.409" v="17543" actId="478"/>
          <ac:spMkLst>
            <pc:docMk/>
            <pc:sldMk cId="2980466645" sldId="583"/>
            <ac:spMk id="16" creationId="{FCCF4680-F82B-442E-8258-617B7A0FBDC2}"/>
          </ac:spMkLst>
        </pc:spChg>
        <pc:spChg chg="add del mod">
          <ac:chgData name="Minesh Patel" userId="a66d4990ec83ac90" providerId="LiveId" clId="{B97F8FE2-9461-4CFE-A336-39272FD5B119}" dt="2021-09-15T18:47:42.857" v="5635" actId="478"/>
          <ac:spMkLst>
            <pc:docMk/>
            <pc:sldMk cId="2980466645" sldId="583"/>
            <ac:spMk id="17" creationId="{895940F5-53CD-4E4C-818C-8215D7756574}"/>
          </ac:spMkLst>
        </pc:spChg>
        <pc:spChg chg="add mod">
          <ac:chgData name="Minesh Patel" userId="a66d4990ec83ac90" providerId="LiveId" clId="{B97F8FE2-9461-4CFE-A336-39272FD5B119}" dt="2021-09-20T23:21:03.085" v="36292" actId="113"/>
          <ac:spMkLst>
            <pc:docMk/>
            <pc:sldMk cId="2980466645" sldId="583"/>
            <ac:spMk id="18" creationId="{4498E775-3D20-4DFE-B804-439AD96F01B2}"/>
          </ac:spMkLst>
        </pc:spChg>
        <pc:spChg chg="mod topLvl">
          <ac:chgData name="Minesh Patel" userId="a66d4990ec83ac90" providerId="LiveId" clId="{B97F8FE2-9461-4CFE-A336-39272FD5B119}" dt="2021-09-21T11:16:44.330" v="53391" actId="164"/>
          <ac:spMkLst>
            <pc:docMk/>
            <pc:sldMk cId="2980466645" sldId="583"/>
            <ac:spMk id="21" creationId="{317264EA-1048-4A81-91FF-9F73B638E18C}"/>
          </ac:spMkLst>
        </pc:spChg>
        <pc:spChg chg="mod topLvl">
          <ac:chgData name="Minesh Patel" userId="a66d4990ec83ac90" providerId="LiveId" clId="{B97F8FE2-9461-4CFE-A336-39272FD5B119}" dt="2021-09-21T11:16:44.330" v="53391" actId="164"/>
          <ac:spMkLst>
            <pc:docMk/>
            <pc:sldMk cId="2980466645" sldId="583"/>
            <ac:spMk id="23" creationId="{45C6D829-D44D-440E-B55D-DB26449CB739}"/>
          </ac:spMkLst>
        </pc:spChg>
        <pc:spChg chg="mod topLvl">
          <ac:chgData name="Minesh Patel" userId="a66d4990ec83ac90" providerId="LiveId" clId="{B97F8FE2-9461-4CFE-A336-39272FD5B119}" dt="2021-09-21T11:16:44.330" v="53391" actId="164"/>
          <ac:spMkLst>
            <pc:docMk/>
            <pc:sldMk cId="2980466645" sldId="583"/>
            <ac:spMk id="24" creationId="{B6E4BBE3-F079-44C4-8D1A-D37722A5C676}"/>
          </ac:spMkLst>
        </pc:spChg>
        <pc:spChg chg="mod topLvl">
          <ac:chgData name="Minesh Patel" userId="a66d4990ec83ac90" providerId="LiveId" clId="{B97F8FE2-9461-4CFE-A336-39272FD5B119}" dt="2021-09-21T11:16:44.330" v="53391" actId="164"/>
          <ac:spMkLst>
            <pc:docMk/>
            <pc:sldMk cId="2980466645" sldId="583"/>
            <ac:spMk id="25" creationId="{B958DB15-F68A-439F-805C-38DAA83B742F}"/>
          </ac:spMkLst>
        </pc:spChg>
        <pc:spChg chg="mod topLvl">
          <ac:chgData name="Minesh Patel" userId="a66d4990ec83ac90" providerId="LiveId" clId="{B97F8FE2-9461-4CFE-A336-39272FD5B119}" dt="2021-09-21T11:16:44.330" v="53391" actId="164"/>
          <ac:spMkLst>
            <pc:docMk/>
            <pc:sldMk cId="2980466645" sldId="583"/>
            <ac:spMk id="26" creationId="{61C41F21-6A2E-4955-B515-1327A7B3FBE5}"/>
          </ac:spMkLst>
        </pc:spChg>
        <pc:spChg chg="mod topLvl">
          <ac:chgData name="Minesh Patel" userId="a66d4990ec83ac90" providerId="LiveId" clId="{B97F8FE2-9461-4CFE-A336-39272FD5B119}" dt="2021-09-21T11:16:44.330" v="53391" actId="164"/>
          <ac:spMkLst>
            <pc:docMk/>
            <pc:sldMk cId="2980466645" sldId="583"/>
            <ac:spMk id="31" creationId="{2FA1DD6B-528F-483E-90DE-9A2AA772BA3F}"/>
          </ac:spMkLst>
        </pc:spChg>
        <pc:spChg chg="mod topLvl">
          <ac:chgData name="Minesh Patel" userId="a66d4990ec83ac90" providerId="LiveId" clId="{B97F8FE2-9461-4CFE-A336-39272FD5B119}" dt="2021-09-21T11:16:44.330" v="53391" actId="164"/>
          <ac:spMkLst>
            <pc:docMk/>
            <pc:sldMk cId="2980466645" sldId="583"/>
            <ac:spMk id="32" creationId="{6A5AE082-0A93-41CA-802F-EF0F41197A44}"/>
          </ac:spMkLst>
        </pc:spChg>
        <pc:spChg chg="add mod">
          <ac:chgData name="Minesh Patel" userId="a66d4990ec83ac90" providerId="LiveId" clId="{B97F8FE2-9461-4CFE-A336-39272FD5B119}" dt="2021-09-15T18:48:59.734" v="5664" actId="571"/>
          <ac:spMkLst>
            <pc:docMk/>
            <pc:sldMk cId="2980466645" sldId="583"/>
            <ac:spMk id="33" creationId="{91877027-7E23-45ED-ADD8-860B05D4AB8E}"/>
          </ac:spMkLst>
        </pc:spChg>
        <pc:spChg chg="add mod">
          <ac:chgData name="Minesh Patel" userId="a66d4990ec83ac90" providerId="LiveId" clId="{B97F8FE2-9461-4CFE-A336-39272FD5B119}" dt="2021-09-21T11:16:44.330" v="53391" actId="164"/>
          <ac:spMkLst>
            <pc:docMk/>
            <pc:sldMk cId="2980466645" sldId="583"/>
            <ac:spMk id="34" creationId="{7280C920-85AC-44ED-94A2-17927F7346F7}"/>
          </ac:spMkLst>
        </pc:spChg>
        <pc:spChg chg="add mod">
          <ac:chgData name="Minesh Patel" userId="a66d4990ec83ac90" providerId="LiveId" clId="{B97F8FE2-9461-4CFE-A336-39272FD5B119}" dt="2021-09-21T11:16:44.330" v="53391" actId="164"/>
          <ac:spMkLst>
            <pc:docMk/>
            <pc:sldMk cId="2980466645" sldId="583"/>
            <ac:spMk id="35" creationId="{B842C45E-E70C-46FC-88B5-A23569F06FF9}"/>
          </ac:spMkLst>
        </pc:spChg>
        <pc:spChg chg="add mod">
          <ac:chgData name="Minesh Patel" userId="a66d4990ec83ac90" providerId="LiveId" clId="{B97F8FE2-9461-4CFE-A336-39272FD5B119}" dt="2021-09-21T11:16:44.330" v="53391" actId="164"/>
          <ac:spMkLst>
            <pc:docMk/>
            <pc:sldMk cId="2980466645" sldId="583"/>
            <ac:spMk id="36" creationId="{C1E6E755-9332-479D-B5FC-C8747283B610}"/>
          </ac:spMkLst>
        </pc:spChg>
        <pc:spChg chg="add mod">
          <ac:chgData name="Minesh Patel" userId="a66d4990ec83ac90" providerId="LiveId" clId="{B97F8FE2-9461-4CFE-A336-39272FD5B119}" dt="2021-09-21T11:16:44.330" v="53391" actId="164"/>
          <ac:spMkLst>
            <pc:docMk/>
            <pc:sldMk cId="2980466645" sldId="583"/>
            <ac:spMk id="37" creationId="{6F8BE4EB-31DC-4A4B-B4A1-71481E8D5E9D}"/>
          </ac:spMkLst>
        </pc:spChg>
        <pc:spChg chg="add mod">
          <ac:chgData name="Minesh Patel" userId="a66d4990ec83ac90" providerId="LiveId" clId="{B97F8FE2-9461-4CFE-A336-39272FD5B119}" dt="2021-09-21T11:16:44.330" v="53391" actId="164"/>
          <ac:spMkLst>
            <pc:docMk/>
            <pc:sldMk cId="2980466645" sldId="583"/>
            <ac:spMk id="38" creationId="{E4B19BEC-DCA0-46E8-91CD-4B36A36A432F}"/>
          </ac:spMkLst>
        </pc:spChg>
        <pc:spChg chg="add mod">
          <ac:chgData name="Minesh Patel" userId="a66d4990ec83ac90" providerId="LiveId" clId="{B97F8FE2-9461-4CFE-A336-39272FD5B119}" dt="2021-09-21T11:16:44.330" v="53391" actId="164"/>
          <ac:spMkLst>
            <pc:docMk/>
            <pc:sldMk cId="2980466645" sldId="583"/>
            <ac:spMk id="39" creationId="{68BBA3AD-70D9-4146-8BDD-AE266ED4C098}"/>
          </ac:spMkLst>
        </pc:spChg>
        <pc:spChg chg="add mod">
          <ac:chgData name="Minesh Patel" userId="a66d4990ec83ac90" providerId="LiveId" clId="{B97F8FE2-9461-4CFE-A336-39272FD5B119}" dt="2021-09-21T11:16:44.330" v="53391" actId="164"/>
          <ac:spMkLst>
            <pc:docMk/>
            <pc:sldMk cId="2980466645" sldId="583"/>
            <ac:spMk id="40" creationId="{473C57FB-6CAE-4BDE-B8B8-BAA34A3DD11B}"/>
          </ac:spMkLst>
        </pc:spChg>
        <pc:spChg chg="add mod">
          <ac:chgData name="Minesh Patel" userId="a66d4990ec83ac90" providerId="LiveId" clId="{B97F8FE2-9461-4CFE-A336-39272FD5B119}" dt="2021-09-21T11:16:44.330" v="53391" actId="164"/>
          <ac:spMkLst>
            <pc:docMk/>
            <pc:sldMk cId="2980466645" sldId="583"/>
            <ac:spMk id="41" creationId="{CD54CA3F-B998-4DAF-A6AB-168C63DD431C}"/>
          </ac:spMkLst>
        </pc:spChg>
        <pc:spChg chg="add mod">
          <ac:chgData name="Minesh Patel" userId="a66d4990ec83ac90" providerId="LiveId" clId="{B97F8FE2-9461-4CFE-A336-39272FD5B119}" dt="2021-09-21T11:16:44.330" v="53391" actId="164"/>
          <ac:spMkLst>
            <pc:docMk/>
            <pc:sldMk cId="2980466645" sldId="583"/>
            <ac:spMk id="42" creationId="{BE418686-3191-4AB9-AD96-E6D9856C46B6}"/>
          </ac:spMkLst>
        </pc:spChg>
        <pc:spChg chg="add mod">
          <ac:chgData name="Minesh Patel" userId="a66d4990ec83ac90" providerId="LiveId" clId="{B97F8FE2-9461-4CFE-A336-39272FD5B119}" dt="2021-09-21T11:16:44.330" v="53391" actId="164"/>
          <ac:spMkLst>
            <pc:docMk/>
            <pc:sldMk cId="2980466645" sldId="583"/>
            <ac:spMk id="43" creationId="{02A41715-277C-498C-819E-84A02A5E67B7}"/>
          </ac:spMkLst>
        </pc:spChg>
        <pc:spChg chg="add mod">
          <ac:chgData name="Minesh Patel" userId="a66d4990ec83ac90" providerId="LiveId" clId="{B97F8FE2-9461-4CFE-A336-39272FD5B119}" dt="2021-09-21T11:16:44.330" v="53391" actId="164"/>
          <ac:spMkLst>
            <pc:docMk/>
            <pc:sldMk cId="2980466645" sldId="583"/>
            <ac:spMk id="44" creationId="{E1E7584C-9FFB-4CFF-91E9-DF6A0BC65358}"/>
          </ac:spMkLst>
        </pc:spChg>
        <pc:spChg chg="add mod">
          <ac:chgData name="Minesh Patel" userId="a66d4990ec83ac90" providerId="LiveId" clId="{B97F8FE2-9461-4CFE-A336-39272FD5B119}" dt="2021-09-21T11:16:44.330" v="53391" actId="164"/>
          <ac:spMkLst>
            <pc:docMk/>
            <pc:sldMk cId="2980466645" sldId="583"/>
            <ac:spMk id="45" creationId="{40321C63-DBCE-4B91-B9C8-142BF633D7A0}"/>
          </ac:spMkLst>
        </pc:spChg>
        <pc:spChg chg="add mod">
          <ac:chgData name="Minesh Patel" userId="a66d4990ec83ac90" providerId="LiveId" clId="{B97F8FE2-9461-4CFE-A336-39272FD5B119}" dt="2021-09-21T11:16:44.330" v="53391" actId="164"/>
          <ac:spMkLst>
            <pc:docMk/>
            <pc:sldMk cId="2980466645" sldId="583"/>
            <ac:spMk id="46" creationId="{9EF5F517-5F1F-48BE-87C8-74984E62948C}"/>
          </ac:spMkLst>
        </pc:spChg>
        <pc:spChg chg="add mod">
          <ac:chgData name="Minesh Patel" userId="a66d4990ec83ac90" providerId="LiveId" clId="{B97F8FE2-9461-4CFE-A336-39272FD5B119}" dt="2021-09-21T11:16:44.330" v="53391" actId="164"/>
          <ac:spMkLst>
            <pc:docMk/>
            <pc:sldMk cId="2980466645" sldId="583"/>
            <ac:spMk id="47" creationId="{EF8C9AF8-2057-48C9-9C08-2C7E7731DF7C}"/>
          </ac:spMkLst>
        </pc:spChg>
        <pc:spChg chg="add mod">
          <ac:chgData name="Minesh Patel" userId="a66d4990ec83ac90" providerId="LiveId" clId="{B97F8FE2-9461-4CFE-A336-39272FD5B119}" dt="2021-09-21T11:16:44.330" v="53391" actId="164"/>
          <ac:spMkLst>
            <pc:docMk/>
            <pc:sldMk cId="2980466645" sldId="583"/>
            <ac:spMk id="48" creationId="{975AC508-8DDC-4BDF-9843-9E984DFB3F46}"/>
          </ac:spMkLst>
        </pc:spChg>
        <pc:spChg chg="add mod">
          <ac:chgData name="Minesh Patel" userId="a66d4990ec83ac90" providerId="LiveId" clId="{B97F8FE2-9461-4CFE-A336-39272FD5B119}" dt="2021-09-21T11:16:44.330" v="53391" actId="164"/>
          <ac:spMkLst>
            <pc:docMk/>
            <pc:sldMk cId="2980466645" sldId="583"/>
            <ac:spMk id="49" creationId="{26E5E102-954D-41C4-9058-1ED7DC2081DC}"/>
          </ac:spMkLst>
        </pc:spChg>
        <pc:spChg chg="add mod">
          <ac:chgData name="Minesh Patel" userId="a66d4990ec83ac90" providerId="LiveId" clId="{B97F8FE2-9461-4CFE-A336-39272FD5B119}" dt="2021-09-21T11:16:44.330" v="53391" actId="164"/>
          <ac:spMkLst>
            <pc:docMk/>
            <pc:sldMk cId="2980466645" sldId="583"/>
            <ac:spMk id="50" creationId="{096B38D0-AE9E-42E2-93E8-A9C2AC54C7AE}"/>
          </ac:spMkLst>
        </pc:spChg>
        <pc:spChg chg="add mod">
          <ac:chgData name="Minesh Patel" userId="a66d4990ec83ac90" providerId="LiveId" clId="{B97F8FE2-9461-4CFE-A336-39272FD5B119}" dt="2021-09-21T11:16:44.330" v="53391" actId="164"/>
          <ac:spMkLst>
            <pc:docMk/>
            <pc:sldMk cId="2980466645" sldId="583"/>
            <ac:spMk id="51" creationId="{4F4E76C3-F8F4-4525-8C53-B0ADCC0D1A07}"/>
          </ac:spMkLst>
        </pc:spChg>
        <pc:spChg chg="add mod">
          <ac:chgData name="Minesh Patel" userId="a66d4990ec83ac90" providerId="LiveId" clId="{B97F8FE2-9461-4CFE-A336-39272FD5B119}" dt="2021-09-21T11:16:44.330" v="53391" actId="164"/>
          <ac:spMkLst>
            <pc:docMk/>
            <pc:sldMk cId="2980466645" sldId="583"/>
            <ac:spMk id="52" creationId="{D3829817-6070-4B68-9C7A-B0D4D6D34368}"/>
          </ac:spMkLst>
        </pc:spChg>
        <pc:spChg chg="add mod">
          <ac:chgData name="Minesh Patel" userId="a66d4990ec83ac90" providerId="LiveId" clId="{B97F8FE2-9461-4CFE-A336-39272FD5B119}" dt="2021-09-21T11:16:44.330" v="53391" actId="164"/>
          <ac:spMkLst>
            <pc:docMk/>
            <pc:sldMk cId="2980466645" sldId="583"/>
            <ac:spMk id="53" creationId="{3D760205-EC9C-4384-8FA2-8100991FECBC}"/>
          </ac:spMkLst>
        </pc:spChg>
        <pc:spChg chg="add mod">
          <ac:chgData name="Minesh Patel" userId="a66d4990ec83ac90" providerId="LiveId" clId="{B97F8FE2-9461-4CFE-A336-39272FD5B119}" dt="2021-09-21T11:16:44.330" v="53391" actId="164"/>
          <ac:spMkLst>
            <pc:docMk/>
            <pc:sldMk cId="2980466645" sldId="583"/>
            <ac:spMk id="54" creationId="{D66C2466-0A17-4B3E-90E4-B21D5AF43CDF}"/>
          </ac:spMkLst>
        </pc:spChg>
        <pc:spChg chg="add mod">
          <ac:chgData name="Minesh Patel" userId="a66d4990ec83ac90" providerId="LiveId" clId="{B97F8FE2-9461-4CFE-A336-39272FD5B119}" dt="2021-09-21T11:16:44.330" v="53391" actId="164"/>
          <ac:spMkLst>
            <pc:docMk/>
            <pc:sldMk cId="2980466645" sldId="583"/>
            <ac:spMk id="55" creationId="{55251BA8-44C1-41E2-A2EF-A5EC24744BF2}"/>
          </ac:spMkLst>
        </pc:spChg>
        <pc:spChg chg="add mod">
          <ac:chgData name="Minesh Patel" userId="a66d4990ec83ac90" providerId="LiveId" clId="{B97F8FE2-9461-4CFE-A336-39272FD5B119}" dt="2021-09-21T11:16:44.330" v="53391" actId="164"/>
          <ac:spMkLst>
            <pc:docMk/>
            <pc:sldMk cId="2980466645" sldId="583"/>
            <ac:spMk id="56" creationId="{6180BB45-9F39-4195-820A-C3D7AF672994}"/>
          </ac:spMkLst>
        </pc:spChg>
        <pc:spChg chg="add mod">
          <ac:chgData name="Minesh Patel" userId="a66d4990ec83ac90" providerId="LiveId" clId="{B97F8FE2-9461-4CFE-A336-39272FD5B119}" dt="2021-09-21T11:16:44.330" v="53391" actId="164"/>
          <ac:spMkLst>
            <pc:docMk/>
            <pc:sldMk cId="2980466645" sldId="583"/>
            <ac:spMk id="57" creationId="{8A52905E-6BAA-4DB4-82FF-2FD71C8B7AC6}"/>
          </ac:spMkLst>
        </pc:spChg>
        <pc:spChg chg="add mod">
          <ac:chgData name="Minesh Patel" userId="a66d4990ec83ac90" providerId="LiveId" clId="{B97F8FE2-9461-4CFE-A336-39272FD5B119}" dt="2021-09-21T11:16:44.330" v="53391" actId="164"/>
          <ac:spMkLst>
            <pc:docMk/>
            <pc:sldMk cId="2980466645" sldId="583"/>
            <ac:spMk id="58" creationId="{855C7249-CA13-45CB-8121-9974899B862F}"/>
          </ac:spMkLst>
        </pc:spChg>
        <pc:spChg chg="add mod">
          <ac:chgData name="Minesh Patel" userId="a66d4990ec83ac90" providerId="LiveId" clId="{B97F8FE2-9461-4CFE-A336-39272FD5B119}" dt="2021-09-21T11:16:44.330" v="53391" actId="164"/>
          <ac:spMkLst>
            <pc:docMk/>
            <pc:sldMk cId="2980466645" sldId="583"/>
            <ac:spMk id="59" creationId="{385C11ED-9319-4849-B530-FAB65A06D24C}"/>
          </ac:spMkLst>
        </pc:spChg>
        <pc:spChg chg="add mod">
          <ac:chgData name="Minesh Patel" userId="a66d4990ec83ac90" providerId="LiveId" clId="{B97F8FE2-9461-4CFE-A336-39272FD5B119}" dt="2021-09-21T11:16:44.330" v="53391" actId="164"/>
          <ac:spMkLst>
            <pc:docMk/>
            <pc:sldMk cId="2980466645" sldId="583"/>
            <ac:spMk id="60" creationId="{FC862F75-935B-4B36-95FB-F04A321C8801}"/>
          </ac:spMkLst>
        </pc:spChg>
        <pc:spChg chg="add mod">
          <ac:chgData name="Minesh Patel" userId="a66d4990ec83ac90" providerId="LiveId" clId="{B97F8FE2-9461-4CFE-A336-39272FD5B119}" dt="2021-09-21T11:16:44.330" v="53391" actId="164"/>
          <ac:spMkLst>
            <pc:docMk/>
            <pc:sldMk cId="2980466645" sldId="583"/>
            <ac:spMk id="61" creationId="{00CFEF22-5F16-4369-8CFE-3D2B55AD6EAF}"/>
          </ac:spMkLst>
        </pc:spChg>
        <pc:spChg chg="add mod">
          <ac:chgData name="Minesh Patel" userId="a66d4990ec83ac90" providerId="LiveId" clId="{B97F8FE2-9461-4CFE-A336-39272FD5B119}" dt="2021-09-21T11:16:44.330" v="53391" actId="164"/>
          <ac:spMkLst>
            <pc:docMk/>
            <pc:sldMk cId="2980466645" sldId="583"/>
            <ac:spMk id="62" creationId="{0AA9071C-19F2-484E-AD64-8F6968A88E71}"/>
          </ac:spMkLst>
        </pc:spChg>
        <pc:spChg chg="add mod">
          <ac:chgData name="Minesh Patel" userId="a66d4990ec83ac90" providerId="LiveId" clId="{B97F8FE2-9461-4CFE-A336-39272FD5B119}" dt="2021-09-21T11:16:44.330" v="53391" actId="164"/>
          <ac:spMkLst>
            <pc:docMk/>
            <pc:sldMk cId="2980466645" sldId="583"/>
            <ac:spMk id="63" creationId="{BEDEEDB3-7D2C-4BFB-8062-89EC649EADE7}"/>
          </ac:spMkLst>
        </pc:spChg>
        <pc:spChg chg="add mod">
          <ac:chgData name="Minesh Patel" userId="a66d4990ec83ac90" providerId="LiveId" clId="{B97F8FE2-9461-4CFE-A336-39272FD5B119}" dt="2021-09-21T11:16:44.330" v="53391" actId="164"/>
          <ac:spMkLst>
            <pc:docMk/>
            <pc:sldMk cId="2980466645" sldId="583"/>
            <ac:spMk id="64" creationId="{FC71A0BB-B484-44B5-8C7C-BC8049A6A5E8}"/>
          </ac:spMkLst>
        </pc:spChg>
        <pc:spChg chg="add mod">
          <ac:chgData name="Minesh Patel" userId="a66d4990ec83ac90" providerId="LiveId" clId="{B97F8FE2-9461-4CFE-A336-39272FD5B119}" dt="2021-09-21T11:16:44.330" v="53391" actId="164"/>
          <ac:spMkLst>
            <pc:docMk/>
            <pc:sldMk cId="2980466645" sldId="583"/>
            <ac:spMk id="65" creationId="{72B2DFC1-7EB2-4845-8DB4-3608BD242453}"/>
          </ac:spMkLst>
        </pc:spChg>
        <pc:spChg chg="add mod">
          <ac:chgData name="Minesh Patel" userId="a66d4990ec83ac90" providerId="LiveId" clId="{B97F8FE2-9461-4CFE-A336-39272FD5B119}" dt="2021-09-21T11:16:44.330" v="53391" actId="164"/>
          <ac:spMkLst>
            <pc:docMk/>
            <pc:sldMk cId="2980466645" sldId="583"/>
            <ac:spMk id="66" creationId="{23A5D477-FB35-4234-8C77-52A39EA10E88}"/>
          </ac:spMkLst>
        </pc:spChg>
        <pc:spChg chg="add mod">
          <ac:chgData name="Minesh Patel" userId="a66d4990ec83ac90" providerId="LiveId" clId="{B97F8FE2-9461-4CFE-A336-39272FD5B119}" dt="2021-09-21T11:16:44.330" v="53391" actId="164"/>
          <ac:spMkLst>
            <pc:docMk/>
            <pc:sldMk cId="2980466645" sldId="583"/>
            <ac:spMk id="67" creationId="{7133937F-941D-4C1E-88AC-C935981EA13C}"/>
          </ac:spMkLst>
        </pc:spChg>
        <pc:spChg chg="add mod">
          <ac:chgData name="Minesh Patel" userId="a66d4990ec83ac90" providerId="LiveId" clId="{B97F8FE2-9461-4CFE-A336-39272FD5B119}" dt="2021-09-21T11:16:44.330" v="53391" actId="164"/>
          <ac:spMkLst>
            <pc:docMk/>
            <pc:sldMk cId="2980466645" sldId="583"/>
            <ac:spMk id="68" creationId="{ACB20842-654A-41D0-95CF-73A53973BB48}"/>
          </ac:spMkLst>
        </pc:spChg>
        <pc:spChg chg="add mod">
          <ac:chgData name="Minesh Patel" userId="a66d4990ec83ac90" providerId="LiveId" clId="{B97F8FE2-9461-4CFE-A336-39272FD5B119}" dt="2021-09-21T11:16:44.330" v="53391" actId="164"/>
          <ac:spMkLst>
            <pc:docMk/>
            <pc:sldMk cId="2980466645" sldId="583"/>
            <ac:spMk id="69" creationId="{93DABEC4-A902-4553-AF2D-1FD86562437B}"/>
          </ac:spMkLst>
        </pc:spChg>
        <pc:spChg chg="add mod">
          <ac:chgData name="Minesh Patel" userId="a66d4990ec83ac90" providerId="LiveId" clId="{B97F8FE2-9461-4CFE-A336-39272FD5B119}" dt="2021-09-21T11:16:44.330" v="53391" actId="164"/>
          <ac:spMkLst>
            <pc:docMk/>
            <pc:sldMk cId="2980466645" sldId="583"/>
            <ac:spMk id="70" creationId="{8AAB5E92-930D-422D-B93E-1C892EBDAC22}"/>
          </ac:spMkLst>
        </pc:spChg>
        <pc:spChg chg="add mod">
          <ac:chgData name="Minesh Patel" userId="a66d4990ec83ac90" providerId="LiveId" clId="{B97F8FE2-9461-4CFE-A336-39272FD5B119}" dt="2021-09-21T11:16:44.330" v="53391" actId="164"/>
          <ac:spMkLst>
            <pc:docMk/>
            <pc:sldMk cId="2980466645" sldId="583"/>
            <ac:spMk id="71" creationId="{457BEEC8-02EA-4707-A377-09BC036B8249}"/>
          </ac:spMkLst>
        </pc:spChg>
        <pc:spChg chg="add mod">
          <ac:chgData name="Minesh Patel" userId="a66d4990ec83ac90" providerId="LiveId" clId="{B97F8FE2-9461-4CFE-A336-39272FD5B119}" dt="2021-09-21T11:16:44.330" v="53391" actId="164"/>
          <ac:spMkLst>
            <pc:docMk/>
            <pc:sldMk cId="2980466645" sldId="583"/>
            <ac:spMk id="72" creationId="{5ED11FEA-72D4-4440-9106-B9E09DE46C61}"/>
          </ac:spMkLst>
        </pc:spChg>
        <pc:spChg chg="add mod">
          <ac:chgData name="Minesh Patel" userId="a66d4990ec83ac90" providerId="LiveId" clId="{B97F8FE2-9461-4CFE-A336-39272FD5B119}" dt="2021-09-21T11:16:44.330" v="53391" actId="164"/>
          <ac:spMkLst>
            <pc:docMk/>
            <pc:sldMk cId="2980466645" sldId="583"/>
            <ac:spMk id="73" creationId="{04E17116-60B5-4D1E-9493-BE67C3402F38}"/>
          </ac:spMkLst>
        </pc:spChg>
        <pc:spChg chg="add mod">
          <ac:chgData name="Minesh Patel" userId="a66d4990ec83ac90" providerId="LiveId" clId="{B97F8FE2-9461-4CFE-A336-39272FD5B119}" dt="2021-09-21T11:16:44.330" v="53391" actId="164"/>
          <ac:spMkLst>
            <pc:docMk/>
            <pc:sldMk cId="2980466645" sldId="583"/>
            <ac:spMk id="74" creationId="{57E1BF2A-64C5-4C35-A53A-F12BED707AFC}"/>
          </ac:spMkLst>
        </pc:spChg>
        <pc:spChg chg="add mod">
          <ac:chgData name="Minesh Patel" userId="a66d4990ec83ac90" providerId="LiveId" clId="{B97F8FE2-9461-4CFE-A336-39272FD5B119}" dt="2021-09-21T11:16:44.330" v="53391" actId="164"/>
          <ac:spMkLst>
            <pc:docMk/>
            <pc:sldMk cId="2980466645" sldId="583"/>
            <ac:spMk id="75" creationId="{D73DFE61-FEE6-42D4-A2AA-DE3462C01530}"/>
          </ac:spMkLst>
        </pc:spChg>
        <pc:spChg chg="add mod">
          <ac:chgData name="Minesh Patel" userId="a66d4990ec83ac90" providerId="LiveId" clId="{B97F8FE2-9461-4CFE-A336-39272FD5B119}" dt="2021-09-21T11:16:44.330" v="53391" actId="164"/>
          <ac:spMkLst>
            <pc:docMk/>
            <pc:sldMk cId="2980466645" sldId="583"/>
            <ac:spMk id="76" creationId="{E888EE98-D4CB-452C-8B85-0331AB3919D9}"/>
          </ac:spMkLst>
        </pc:spChg>
        <pc:spChg chg="add mod">
          <ac:chgData name="Minesh Patel" userId="a66d4990ec83ac90" providerId="LiveId" clId="{B97F8FE2-9461-4CFE-A336-39272FD5B119}" dt="2021-09-21T11:16:44.330" v="53391" actId="164"/>
          <ac:spMkLst>
            <pc:docMk/>
            <pc:sldMk cId="2980466645" sldId="583"/>
            <ac:spMk id="77" creationId="{0FC4E630-6086-4212-8785-C47A03D66075}"/>
          </ac:spMkLst>
        </pc:spChg>
        <pc:spChg chg="add mod">
          <ac:chgData name="Minesh Patel" userId="a66d4990ec83ac90" providerId="LiveId" clId="{B97F8FE2-9461-4CFE-A336-39272FD5B119}" dt="2021-09-21T11:16:44.330" v="53391" actId="164"/>
          <ac:spMkLst>
            <pc:docMk/>
            <pc:sldMk cId="2980466645" sldId="583"/>
            <ac:spMk id="78" creationId="{0A00A5D3-8269-4BE3-BA9F-B6BA9559A2AC}"/>
          </ac:spMkLst>
        </pc:spChg>
        <pc:spChg chg="add mod">
          <ac:chgData name="Minesh Patel" userId="a66d4990ec83ac90" providerId="LiveId" clId="{B97F8FE2-9461-4CFE-A336-39272FD5B119}" dt="2021-09-21T11:16:44.330" v="53391" actId="164"/>
          <ac:spMkLst>
            <pc:docMk/>
            <pc:sldMk cId="2980466645" sldId="583"/>
            <ac:spMk id="79" creationId="{29F90514-9DF3-4D40-A34A-E44FA836779E}"/>
          </ac:spMkLst>
        </pc:spChg>
        <pc:spChg chg="add mod">
          <ac:chgData name="Minesh Patel" userId="a66d4990ec83ac90" providerId="LiveId" clId="{B97F8FE2-9461-4CFE-A336-39272FD5B119}" dt="2021-09-21T11:16:44.330" v="53391" actId="164"/>
          <ac:spMkLst>
            <pc:docMk/>
            <pc:sldMk cId="2980466645" sldId="583"/>
            <ac:spMk id="80" creationId="{CDD4F361-E365-4150-850D-1E4F82F8CA4C}"/>
          </ac:spMkLst>
        </pc:spChg>
        <pc:spChg chg="add mod">
          <ac:chgData name="Minesh Patel" userId="a66d4990ec83ac90" providerId="LiveId" clId="{B97F8FE2-9461-4CFE-A336-39272FD5B119}" dt="2021-09-21T11:16:44.330" v="53391" actId="164"/>
          <ac:spMkLst>
            <pc:docMk/>
            <pc:sldMk cId="2980466645" sldId="583"/>
            <ac:spMk id="81" creationId="{21D8D59E-9A08-4EFD-8D54-82D511A04510}"/>
          </ac:spMkLst>
        </pc:spChg>
        <pc:spChg chg="add mod">
          <ac:chgData name="Minesh Patel" userId="a66d4990ec83ac90" providerId="LiveId" clId="{B97F8FE2-9461-4CFE-A336-39272FD5B119}" dt="2021-09-21T11:16:44.330" v="53391" actId="164"/>
          <ac:spMkLst>
            <pc:docMk/>
            <pc:sldMk cId="2980466645" sldId="583"/>
            <ac:spMk id="82" creationId="{7DD51FA9-1A2C-472C-9913-7610F47CD482}"/>
          </ac:spMkLst>
        </pc:spChg>
        <pc:spChg chg="add del mod">
          <ac:chgData name="Minesh Patel" userId="a66d4990ec83ac90" providerId="LiveId" clId="{B97F8FE2-9461-4CFE-A336-39272FD5B119}" dt="2021-09-15T18:50:18.181" v="5689" actId="478"/>
          <ac:spMkLst>
            <pc:docMk/>
            <pc:sldMk cId="2980466645" sldId="583"/>
            <ac:spMk id="83" creationId="{1D12F941-ADEF-40B9-84DC-59398B3E8285}"/>
          </ac:spMkLst>
        </pc:spChg>
        <pc:spChg chg="mod">
          <ac:chgData name="Minesh Patel" userId="a66d4990ec83ac90" providerId="LiveId" clId="{B97F8FE2-9461-4CFE-A336-39272FD5B119}" dt="2021-09-21T13:56:44.234" v="70993"/>
          <ac:spMkLst>
            <pc:docMk/>
            <pc:sldMk cId="2980466645" sldId="583"/>
            <ac:spMk id="84" creationId="{517DBD8F-9D45-48D2-89B4-952209DD5A8F}"/>
          </ac:spMkLst>
        </pc:spChg>
        <pc:spChg chg="add del mod">
          <ac:chgData name="Minesh Patel" userId="a66d4990ec83ac90" providerId="LiveId" clId="{B97F8FE2-9461-4CFE-A336-39272FD5B119}" dt="2021-09-15T18:50:18.181" v="5689" actId="478"/>
          <ac:spMkLst>
            <pc:docMk/>
            <pc:sldMk cId="2980466645" sldId="583"/>
            <ac:spMk id="84" creationId="{BE6E94ED-7E3B-4FC7-9328-7C67B4261876}"/>
          </ac:spMkLst>
        </pc:spChg>
        <pc:spChg chg="add del mod">
          <ac:chgData name="Minesh Patel" userId="a66d4990ec83ac90" providerId="LiveId" clId="{B97F8FE2-9461-4CFE-A336-39272FD5B119}" dt="2021-09-15T18:50:18.181" v="5689" actId="478"/>
          <ac:spMkLst>
            <pc:docMk/>
            <pc:sldMk cId="2980466645" sldId="583"/>
            <ac:spMk id="85" creationId="{5966D01A-8A99-485C-919D-2891E90B0904}"/>
          </ac:spMkLst>
        </pc:spChg>
        <pc:spChg chg="mod">
          <ac:chgData name="Minesh Patel" userId="a66d4990ec83ac90" providerId="LiveId" clId="{B97F8FE2-9461-4CFE-A336-39272FD5B119}" dt="2021-09-21T13:56:44.234" v="70993"/>
          <ac:spMkLst>
            <pc:docMk/>
            <pc:sldMk cId="2980466645" sldId="583"/>
            <ac:spMk id="85" creationId="{6972F598-9352-4DDD-97D7-06889F4E8F15}"/>
          </ac:spMkLst>
        </pc:spChg>
        <pc:spChg chg="add del mod">
          <ac:chgData name="Minesh Patel" userId="a66d4990ec83ac90" providerId="LiveId" clId="{B97F8FE2-9461-4CFE-A336-39272FD5B119}" dt="2021-09-15T18:50:18.181" v="5689" actId="478"/>
          <ac:spMkLst>
            <pc:docMk/>
            <pc:sldMk cId="2980466645" sldId="583"/>
            <ac:spMk id="86" creationId="{0D61572D-C56C-41FD-B617-D0F327CD41D5}"/>
          </ac:spMkLst>
        </pc:spChg>
        <pc:spChg chg="mod">
          <ac:chgData name="Minesh Patel" userId="a66d4990ec83ac90" providerId="LiveId" clId="{B97F8FE2-9461-4CFE-A336-39272FD5B119}" dt="2021-09-21T13:56:44.234" v="70993"/>
          <ac:spMkLst>
            <pc:docMk/>
            <pc:sldMk cId="2980466645" sldId="583"/>
            <ac:spMk id="86" creationId="{2A8B7690-6AD5-4ACB-861B-F2D8E301F620}"/>
          </ac:spMkLst>
        </pc:spChg>
        <pc:spChg chg="add del mod">
          <ac:chgData name="Minesh Patel" userId="a66d4990ec83ac90" providerId="LiveId" clId="{B97F8FE2-9461-4CFE-A336-39272FD5B119}" dt="2021-09-15T18:50:18.181" v="5689" actId="478"/>
          <ac:spMkLst>
            <pc:docMk/>
            <pc:sldMk cId="2980466645" sldId="583"/>
            <ac:spMk id="87" creationId="{005FB19E-2382-4814-B84D-575EF09FE49E}"/>
          </ac:spMkLst>
        </pc:spChg>
        <pc:spChg chg="mod">
          <ac:chgData name="Minesh Patel" userId="a66d4990ec83ac90" providerId="LiveId" clId="{B97F8FE2-9461-4CFE-A336-39272FD5B119}" dt="2021-09-21T13:56:44.234" v="70993"/>
          <ac:spMkLst>
            <pc:docMk/>
            <pc:sldMk cId="2980466645" sldId="583"/>
            <ac:spMk id="87" creationId="{C4840292-2219-46C4-BB71-ACD3C7A6F268}"/>
          </ac:spMkLst>
        </pc:spChg>
        <pc:spChg chg="add del mod">
          <ac:chgData name="Minesh Patel" userId="a66d4990ec83ac90" providerId="LiveId" clId="{B97F8FE2-9461-4CFE-A336-39272FD5B119}" dt="2021-09-15T18:50:18.181" v="5689" actId="478"/>
          <ac:spMkLst>
            <pc:docMk/>
            <pc:sldMk cId="2980466645" sldId="583"/>
            <ac:spMk id="88" creationId="{84C3F867-A5A3-4D89-8178-FD31194FEDA4}"/>
          </ac:spMkLst>
        </pc:spChg>
        <pc:spChg chg="mod">
          <ac:chgData name="Minesh Patel" userId="a66d4990ec83ac90" providerId="LiveId" clId="{B97F8FE2-9461-4CFE-A336-39272FD5B119}" dt="2021-09-21T13:56:44.234" v="70993"/>
          <ac:spMkLst>
            <pc:docMk/>
            <pc:sldMk cId="2980466645" sldId="583"/>
            <ac:spMk id="88" creationId="{918C7CF5-B2D9-43FE-A618-0D78576FE384}"/>
          </ac:spMkLst>
        </pc:spChg>
        <pc:spChg chg="add del mod">
          <ac:chgData name="Minesh Patel" userId="a66d4990ec83ac90" providerId="LiveId" clId="{B97F8FE2-9461-4CFE-A336-39272FD5B119}" dt="2021-09-15T18:50:18.181" v="5689" actId="478"/>
          <ac:spMkLst>
            <pc:docMk/>
            <pc:sldMk cId="2980466645" sldId="583"/>
            <ac:spMk id="89" creationId="{4F03E4CE-4B52-4B90-84D8-BFAA2BD5C188}"/>
          </ac:spMkLst>
        </pc:spChg>
        <pc:spChg chg="add del mod">
          <ac:chgData name="Minesh Patel" userId="a66d4990ec83ac90" providerId="LiveId" clId="{B97F8FE2-9461-4CFE-A336-39272FD5B119}" dt="2021-09-15T18:50:18.181" v="5689" actId="478"/>
          <ac:spMkLst>
            <pc:docMk/>
            <pc:sldMk cId="2980466645" sldId="583"/>
            <ac:spMk id="90" creationId="{7E39A9E5-933D-468E-860B-C949A17C9A28}"/>
          </ac:spMkLst>
        </pc:spChg>
        <pc:spChg chg="add mod">
          <ac:chgData name="Minesh Patel" userId="a66d4990ec83ac90" providerId="LiveId" clId="{B97F8FE2-9461-4CFE-A336-39272FD5B119}" dt="2021-09-21T11:16:44.330" v="53391" actId="164"/>
          <ac:spMkLst>
            <pc:docMk/>
            <pc:sldMk cId="2980466645" sldId="583"/>
            <ac:spMk id="91" creationId="{0598566E-FF06-4078-B740-E9D97CD83B84}"/>
          </ac:spMkLst>
        </pc:spChg>
        <pc:spChg chg="add mod">
          <ac:chgData name="Minesh Patel" userId="a66d4990ec83ac90" providerId="LiveId" clId="{B97F8FE2-9461-4CFE-A336-39272FD5B119}" dt="2021-09-21T11:16:44.330" v="53391" actId="164"/>
          <ac:spMkLst>
            <pc:docMk/>
            <pc:sldMk cId="2980466645" sldId="583"/>
            <ac:spMk id="92" creationId="{432CFD63-C93A-4260-931F-5BA3C7EDCE14}"/>
          </ac:spMkLst>
        </pc:spChg>
        <pc:spChg chg="add mod">
          <ac:chgData name="Minesh Patel" userId="a66d4990ec83ac90" providerId="LiveId" clId="{B97F8FE2-9461-4CFE-A336-39272FD5B119}" dt="2021-09-21T11:16:44.330" v="53391" actId="164"/>
          <ac:spMkLst>
            <pc:docMk/>
            <pc:sldMk cId="2980466645" sldId="583"/>
            <ac:spMk id="93" creationId="{5BC43327-7C3D-43BD-8392-B34A81153B10}"/>
          </ac:spMkLst>
        </pc:spChg>
        <pc:spChg chg="add mod">
          <ac:chgData name="Minesh Patel" userId="a66d4990ec83ac90" providerId="LiveId" clId="{B97F8FE2-9461-4CFE-A336-39272FD5B119}" dt="2021-09-21T11:16:44.330" v="53391" actId="164"/>
          <ac:spMkLst>
            <pc:docMk/>
            <pc:sldMk cId="2980466645" sldId="583"/>
            <ac:spMk id="94" creationId="{C6DB98F8-2C7E-4909-9892-D1F344CD9DEA}"/>
          </ac:spMkLst>
        </pc:spChg>
        <pc:spChg chg="add mod">
          <ac:chgData name="Minesh Patel" userId="a66d4990ec83ac90" providerId="LiveId" clId="{B97F8FE2-9461-4CFE-A336-39272FD5B119}" dt="2021-09-21T11:16:44.330" v="53391" actId="164"/>
          <ac:spMkLst>
            <pc:docMk/>
            <pc:sldMk cId="2980466645" sldId="583"/>
            <ac:spMk id="95" creationId="{48CDE046-1516-4815-AAD6-145DB28B0C37}"/>
          </ac:spMkLst>
        </pc:spChg>
        <pc:spChg chg="add mod">
          <ac:chgData name="Minesh Patel" userId="a66d4990ec83ac90" providerId="LiveId" clId="{B97F8FE2-9461-4CFE-A336-39272FD5B119}" dt="2021-09-21T11:16:44.330" v="53391" actId="164"/>
          <ac:spMkLst>
            <pc:docMk/>
            <pc:sldMk cId="2980466645" sldId="583"/>
            <ac:spMk id="96" creationId="{CE15279A-5311-417F-8714-9DEF75E5DB3D}"/>
          </ac:spMkLst>
        </pc:spChg>
        <pc:spChg chg="add mod">
          <ac:chgData name="Minesh Patel" userId="a66d4990ec83ac90" providerId="LiveId" clId="{B97F8FE2-9461-4CFE-A336-39272FD5B119}" dt="2021-09-21T11:16:44.330" v="53391" actId="164"/>
          <ac:spMkLst>
            <pc:docMk/>
            <pc:sldMk cId="2980466645" sldId="583"/>
            <ac:spMk id="97" creationId="{CF5DB9CA-3CF4-4BCB-B1FD-06AC2E55E13A}"/>
          </ac:spMkLst>
        </pc:spChg>
        <pc:spChg chg="add mod">
          <ac:chgData name="Minesh Patel" userId="a66d4990ec83ac90" providerId="LiveId" clId="{B97F8FE2-9461-4CFE-A336-39272FD5B119}" dt="2021-09-21T11:16:44.330" v="53391" actId="164"/>
          <ac:spMkLst>
            <pc:docMk/>
            <pc:sldMk cId="2980466645" sldId="583"/>
            <ac:spMk id="98" creationId="{E9022C96-2E20-4CC1-92CA-650821091379}"/>
          </ac:spMkLst>
        </pc:spChg>
        <pc:spChg chg="mod">
          <ac:chgData name="Minesh Patel" userId="a66d4990ec83ac90" providerId="LiveId" clId="{B97F8FE2-9461-4CFE-A336-39272FD5B119}" dt="2021-09-15T19:09:47.463" v="6359"/>
          <ac:spMkLst>
            <pc:docMk/>
            <pc:sldMk cId="2980466645" sldId="583"/>
            <ac:spMk id="100" creationId="{A2CA71A4-2900-451C-B766-8DBE0A1B4F8A}"/>
          </ac:spMkLst>
        </pc:spChg>
        <pc:spChg chg="mod">
          <ac:chgData name="Minesh Patel" userId="a66d4990ec83ac90" providerId="LiveId" clId="{B97F8FE2-9461-4CFE-A336-39272FD5B119}" dt="2021-09-15T19:09:47.463" v="6359"/>
          <ac:spMkLst>
            <pc:docMk/>
            <pc:sldMk cId="2980466645" sldId="583"/>
            <ac:spMk id="101" creationId="{E368E72E-B049-4E55-92D1-DEC815699448}"/>
          </ac:spMkLst>
        </pc:spChg>
        <pc:spChg chg="mod">
          <ac:chgData name="Minesh Patel" userId="a66d4990ec83ac90" providerId="LiveId" clId="{B97F8FE2-9461-4CFE-A336-39272FD5B119}" dt="2021-09-15T19:09:47.463" v="6359"/>
          <ac:spMkLst>
            <pc:docMk/>
            <pc:sldMk cId="2980466645" sldId="583"/>
            <ac:spMk id="102" creationId="{99009CF4-3966-4D33-924B-E47770FA5E4A}"/>
          </ac:spMkLst>
        </pc:spChg>
        <pc:spChg chg="mod">
          <ac:chgData name="Minesh Patel" userId="a66d4990ec83ac90" providerId="LiveId" clId="{B97F8FE2-9461-4CFE-A336-39272FD5B119}" dt="2021-09-15T19:09:47.463" v="6359"/>
          <ac:spMkLst>
            <pc:docMk/>
            <pc:sldMk cId="2980466645" sldId="583"/>
            <ac:spMk id="103" creationId="{F8660841-4C8C-406D-936F-2ABA96F54238}"/>
          </ac:spMkLst>
        </pc:spChg>
        <pc:spChg chg="mod">
          <ac:chgData name="Minesh Patel" userId="a66d4990ec83ac90" providerId="LiveId" clId="{B97F8FE2-9461-4CFE-A336-39272FD5B119}" dt="2021-09-15T19:09:47.463" v="6359"/>
          <ac:spMkLst>
            <pc:docMk/>
            <pc:sldMk cId="2980466645" sldId="583"/>
            <ac:spMk id="104" creationId="{E93083F9-B0CF-433F-8E4E-D95FF471A6CC}"/>
          </ac:spMkLst>
        </pc:spChg>
        <pc:spChg chg="mod">
          <ac:chgData name="Minesh Patel" userId="a66d4990ec83ac90" providerId="LiveId" clId="{B97F8FE2-9461-4CFE-A336-39272FD5B119}" dt="2021-09-15T19:09:47.463" v="6359"/>
          <ac:spMkLst>
            <pc:docMk/>
            <pc:sldMk cId="2980466645" sldId="583"/>
            <ac:spMk id="105" creationId="{5379A5A9-813B-40A6-8172-524E1700CF1E}"/>
          </ac:spMkLst>
        </pc:spChg>
        <pc:spChg chg="mod">
          <ac:chgData name="Minesh Patel" userId="a66d4990ec83ac90" providerId="LiveId" clId="{B97F8FE2-9461-4CFE-A336-39272FD5B119}" dt="2021-09-15T19:09:47.463" v="6359"/>
          <ac:spMkLst>
            <pc:docMk/>
            <pc:sldMk cId="2980466645" sldId="583"/>
            <ac:spMk id="106" creationId="{12EBBF2C-B77C-4A33-A59D-1B628D576178}"/>
          </ac:spMkLst>
        </pc:spChg>
        <pc:spChg chg="mod">
          <ac:chgData name="Minesh Patel" userId="a66d4990ec83ac90" providerId="LiveId" clId="{B97F8FE2-9461-4CFE-A336-39272FD5B119}" dt="2021-09-15T19:09:47.463" v="6359"/>
          <ac:spMkLst>
            <pc:docMk/>
            <pc:sldMk cId="2980466645" sldId="583"/>
            <ac:spMk id="108" creationId="{97674607-861D-410D-9EAB-DB260CC56115}"/>
          </ac:spMkLst>
        </pc:spChg>
        <pc:spChg chg="mod">
          <ac:chgData name="Minesh Patel" userId="a66d4990ec83ac90" providerId="LiveId" clId="{B97F8FE2-9461-4CFE-A336-39272FD5B119}" dt="2021-09-15T19:09:47.463" v="6359"/>
          <ac:spMkLst>
            <pc:docMk/>
            <pc:sldMk cId="2980466645" sldId="583"/>
            <ac:spMk id="109" creationId="{01E64AF4-38A9-4BF6-B284-AC498B751518}"/>
          </ac:spMkLst>
        </pc:spChg>
        <pc:spChg chg="mod">
          <ac:chgData name="Minesh Patel" userId="a66d4990ec83ac90" providerId="LiveId" clId="{B97F8FE2-9461-4CFE-A336-39272FD5B119}" dt="2021-09-15T19:09:47.463" v="6359"/>
          <ac:spMkLst>
            <pc:docMk/>
            <pc:sldMk cId="2980466645" sldId="583"/>
            <ac:spMk id="110" creationId="{485F2E7E-4558-486D-8491-14AA9416E963}"/>
          </ac:spMkLst>
        </pc:spChg>
        <pc:spChg chg="mod">
          <ac:chgData name="Minesh Patel" userId="a66d4990ec83ac90" providerId="LiveId" clId="{B97F8FE2-9461-4CFE-A336-39272FD5B119}" dt="2021-09-15T19:09:47.463" v="6359"/>
          <ac:spMkLst>
            <pc:docMk/>
            <pc:sldMk cId="2980466645" sldId="583"/>
            <ac:spMk id="111" creationId="{E082A11D-BDA9-40FA-B81F-96574D585DE5}"/>
          </ac:spMkLst>
        </pc:spChg>
        <pc:spChg chg="mod">
          <ac:chgData name="Minesh Patel" userId="a66d4990ec83ac90" providerId="LiveId" clId="{B97F8FE2-9461-4CFE-A336-39272FD5B119}" dt="2021-09-15T19:09:47.463" v="6359"/>
          <ac:spMkLst>
            <pc:docMk/>
            <pc:sldMk cId="2980466645" sldId="583"/>
            <ac:spMk id="112" creationId="{7BAFC227-1A0A-4AC6-8612-9B537BB8B967}"/>
          </ac:spMkLst>
        </pc:spChg>
        <pc:spChg chg="mod">
          <ac:chgData name="Minesh Patel" userId="a66d4990ec83ac90" providerId="LiveId" clId="{B97F8FE2-9461-4CFE-A336-39272FD5B119}" dt="2021-09-15T19:09:47.463" v="6359"/>
          <ac:spMkLst>
            <pc:docMk/>
            <pc:sldMk cId="2980466645" sldId="583"/>
            <ac:spMk id="113" creationId="{55A91386-E8E6-4B9A-99F2-CBA2187167D9}"/>
          </ac:spMkLst>
        </pc:spChg>
        <pc:spChg chg="mod">
          <ac:chgData name="Minesh Patel" userId="a66d4990ec83ac90" providerId="LiveId" clId="{B97F8FE2-9461-4CFE-A336-39272FD5B119}" dt="2021-09-15T19:09:47.463" v="6359"/>
          <ac:spMkLst>
            <pc:docMk/>
            <pc:sldMk cId="2980466645" sldId="583"/>
            <ac:spMk id="114" creationId="{B759CAD9-1562-42E5-8523-EC50B6929A69}"/>
          </ac:spMkLst>
        </pc:spChg>
        <pc:spChg chg="mod">
          <ac:chgData name="Minesh Patel" userId="a66d4990ec83ac90" providerId="LiveId" clId="{B97F8FE2-9461-4CFE-A336-39272FD5B119}" dt="2021-09-15T19:09:47.463" v="6359"/>
          <ac:spMkLst>
            <pc:docMk/>
            <pc:sldMk cId="2980466645" sldId="583"/>
            <ac:spMk id="115" creationId="{35AC8EEA-53DC-40BE-B7BE-9A59EF4F8B0A}"/>
          </ac:spMkLst>
        </pc:spChg>
        <pc:spChg chg="mod">
          <ac:chgData name="Minesh Patel" userId="a66d4990ec83ac90" providerId="LiveId" clId="{B97F8FE2-9461-4CFE-A336-39272FD5B119}" dt="2021-09-15T19:09:47.463" v="6359"/>
          <ac:spMkLst>
            <pc:docMk/>
            <pc:sldMk cId="2980466645" sldId="583"/>
            <ac:spMk id="116" creationId="{A2E5BF9A-5534-416A-BE84-CFA3E9EEE640}"/>
          </ac:spMkLst>
        </pc:spChg>
        <pc:spChg chg="mod">
          <ac:chgData name="Minesh Patel" userId="a66d4990ec83ac90" providerId="LiveId" clId="{B97F8FE2-9461-4CFE-A336-39272FD5B119}" dt="2021-09-15T19:09:47.463" v="6359"/>
          <ac:spMkLst>
            <pc:docMk/>
            <pc:sldMk cId="2980466645" sldId="583"/>
            <ac:spMk id="120" creationId="{CF65EFE6-8A1B-4F75-8196-50216DE83C1A}"/>
          </ac:spMkLst>
        </pc:spChg>
        <pc:grpChg chg="add mod">
          <ac:chgData name="Minesh Patel" userId="a66d4990ec83ac90" providerId="LiveId" clId="{B97F8FE2-9461-4CFE-A336-39272FD5B119}" dt="2021-09-21T11:16:44.330" v="53391" actId="164"/>
          <ac:grpSpMkLst>
            <pc:docMk/>
            <pc:sldMk cId="2980466645" sldId="583"/>
            <ac:grpSpMk id="3" creationId="{4BDEE9A4-AD5C-43B2-9014-B9B333828A3E}"/>
          </ac:grpSpMkLst>
        </pc:grpChg>
        <pc:grpChg chg="add del mod">
          <ac:chgData name="Minesh Patel" userId="a66d4990ec83ac90" providerId="LiveId" clId="{B97F8FE2-9461-4CFE-A336-39272FD5B119}" dt="2021-09-15T18:48:57.487" v="5662" actId="165"/>
          <ac:grpSpMkLst>
            <pc:docMk/>
            <pc:sldMk cId="2980466645" sldId="583"/>
            <ac:grpSpMk id="19" creationId="{4122D889-0FD4-4336-91D0-E10C22394CF1}"/>
          </ac:grpSpMkLst>
        </pc:grpChg>
        <pc:grpChg chg="del">
          <ac:chgData name="Minesh Patel" userId="a66d4990ec83ac90" providerId="LiveId" clId="{B97F8FE2-9461-4CFE-A336-39272FD5B119}" dt="2021-09-21T13:56:43.885" v="70992" actId="478"/>
          <ac:grpSpMkLst>
            <pc:docMk/>
            <pc:sldMk cId="2980466645" sldId="583"/>
            <ac:grpSpMk id="20" creationId="{FD9B8802-06FF-4942-B71F-A29B15FD20E1}"/>
          </ac:grpSpMkLst>
        </pc:grpChg>
        <pc:grpChg chg="add mod">
          <ac:chgData name="Minesh Patel" userId="a66d4990ec83ac90" providerId="LiveId" clId="{B97F8FE2-9461-4CFE-A336-39272FD5B119}" dt="2021-09-21T13:56:44.234" v="70993"/>
          <ac:grpSpMkLst>
            <pc:docMk/>
            <pc:sldMk cId="2980466645" sldId="583"/>
            <ac:grpSpMk id="83" creationId="{0ED29E96-928E-4C77-ADDB-340F5637702C}"/>
          </ac:grpSpMkLst>
        </pc:grpChg>
        <pc:grpChg chg="add del mod">
          <ac:chgData name="Minesh Patel" userId="a66d4990ec83ac90" providerId="LiveId" clId="{B97F8FE2-9461-4CFE-A336-39272FD5B119}" dt="2021-09-15T19:09:48.012" v="6360"/>
          <ac:grpSpMkLst>
            <pc:docMk/>
            <pc:sldMk cId="2980466645" sldId="583"/>
            <ac:grpSpMk id="99" creationId="{7002971A-9E60-45FC-A026-A1EF0F243818}"/>
          </ac:grpSpMkLst>
        </pc:grpChg>
        <pc:grpChg chg="mod">
          <ac:chgData name="Minesh Patel" userId="a66d4990ec83ac90" providerId="LiveId" clId="{B97F8FE2-9461-4CFE-A336-39272FD5B119}" dt="2021-09-15T19:09:47.463" v="6359"/>
          <ac:grpSpMkLst>
            <pc:docMk/>
            <pc:sldMk cId="2980466645" sldId="583"/>
            <ac:grpSpMk id="107" creationId="{7BE81C0E-AD90-4538-AA21-0C5D5A64C385}"/>
          </ac:grpSpMkLst>
        </pc:grpChg>
        <pc:grpChg chg="add del mod">
          <ac:chgData name="Minesh Patel" userId="a66d4990ec83ac90" providerId="LiveId" clId="{B97F8FE2-9461-4CFE-A336-39272FD5B119}" dt="2021-09-15T19:09:48.012" v="6360"/>
          <ac:grpSpMkLst>
            <pc:docMk/>
            <pc:sldMk cId="2980466645" sldId="583"/>
            <ac:grpSpMk id="117" creationId="{D0C6ADCD-FEE3-4EBD-8A3C-6FD3282C01F0}"/>
          </ac:grpSpMkLst>
        </pc:grpChg>
        <pc:grpChg chg="mod">
          <ac:chgData name="Minesh Patel" userId="a66d4990ec83ac90" providerId="LiveId" clId="{B97F8FE2-9461-4CFE-A336-39272FD5B119}" dt="2021-09-15T19:09:47.463" v="6359"/>
          <ac:grpSpMkLst>
            <pc:docMk/>
            <pc:sldMk cId="2980466645" sldId="583"/>
            <ac:grpSpMk id="118" creationId="{E812B0B8-6325-4BE6-BA84-F767FDF4AFEE}"/>
          </ac:grpSpMkLst>
        </pc:grpChg>
        <pc:grpChg chg="mod">
          <ac:chgData name="Minesh Patel" userId="a66d4990ec83ac90" providerId="LiveId" clId="{B97F8FE2-9461-4CFE-A336-39272FD5B119}" dt="2021-09-15T19:09:47.463" v="6359"/>
          <ac:grpSpMkLst>
            <pc:docMk/>
            <pc:sldMk cId="2980466645" sldId="583"/>
            <ac:grpSpMk id="119" creationId="{3269580B-A5DE-4AD5-AF26-9FB4D8EE98F6}"/>
          </ac:grpSpMkLst>
        </pc:grpChg>
        <pc:cxnChg chg="mod">
          <ac:chgData name="Minesh Patel" userId="a66d4990ec83ac90" providerId="LiveId" clId="{B97F8FE2-9461-4CFE-A336-39272FD5B119}" dt="2021-09-15T19:09:47.463" v="6359"/>
          <ac:cxnSpMkLst>
            <pc:docMk/>
            <pc:sldMk cId="2980466645" sldId="583"/>
            <ac:cxnSpMk id="121" creationId="{FC27658F-6B8D-4922-A6AA-C849EB2ACC72}"/>
          </ac:cxnSpMkLst>
        </pc:cxnChg>
        <pc:cxnChg chg="mod">
          <ac:chgData name="Minesh Patel" userId="a66d4990ec83ac90" providerId="LiveId" clId="{B97F8FE2-9461-4CFE-A336-39272FD5B119}" dt="2021-09-15T19:09:47.463" v="6359"/>
          <ac:cxnSpMkLst>
            <pc:docMk/>
            <pc:sldMk cId="2980466645" sldId="583"/>
            <ac:cxnSpMk id="122" creationId="{517FC39C-79C1-4B9B-9D75-D48A73B7F59E}"/>
          </ac:cxnSpMkLst>
        </pc:cxnChg>
        <pc:cxnChg chg="mod">
          <ac:chgData name="Minesh Patel" userId="a66d4990ec83ac90" providerId="LiveId" clId="{B97F8FE2-9461-4CFE-A336-39272FD5B119}" dt="2021-09-15T19:09:47.463" v="6359"/>
          <ac:cxnSpMkLst>
            <pc:docMk/>
            <pc:sldMk cId="2980466645" sldId="583"/>
            <ac:cxnSpMk id="123" creationId="{A6C878AF-EC50-44D1-96CC-74457C08A4A9}"/>
          </ac:cxnSpMkLst>
        </pc:cxnChg>
        <pc:cxnChg chg="mod">
          <ac:chgData name="Minesh Patel" userId="a66d4990ec83ac90" providerId="LiveId" clId="{B97F8FE2-9461-4CFE-A336-39272FD5B119}" dt="2021-09-15T19:09:47.463" v="6359"/>
          <ac:cxnSpMkLst>
            <pc:docMk/>
            <pc:sldMk cId="2980466645" sldId="583"/>
            <ac:cxnSpMk id="124" creationId="{7A54FC8E-8012-4D78-A9C2-6B83ABB1D8DC}"/>
          </ac:cxnSpMkLst>
        </pc:cxnChg>
        <pc:cxnChg chg="mod">
          <ac:chgData name="Minesh Patel" userId="a66d4990ec83ac90" providerId="LiveId" clId="{B97F8FE2-9461-4CFE-A336-39272FD5B119}" dt="2021-09-15T19:09:47.463" v="6359"/>
          <ac:cxnSpMkLst>
            <pc:docMk/>
            <pc:sldMk cId="2980466645" sldId="583"/>
            <ac:cxnSpMk id="125" creationId="{E05DFF13-F939-4768-A233-EF82E6670931}"/>
          </ac:cxnSpMkLst>
        </pc:cxnChg>
        <pc:cxnChg chg="mod">
          <ac:chgData name="Minesh Patel" userId="a66d4990ec83ac90" providerId="LiveId" clId="{B97F8FE2-9461-4CFE-A336-39272FD5B119}" dt="2021-09-15T19:09:47.463" v="6359"/>
          <ac:cxnSpMkLst>
            <pc:docMk/>
            <pc:sldMk cId="2980466645" sldId="583"/>
            <ac:cxnSpMk id="126" creationId="{9FF8628A-3ACC-4360-8BC5-AF3146160B4A}"/>
          </ac:cxnSpMkLst>
        </pc:cxnChg>
        <pc:cxnChg chg="mod">
          <ac:chgData name="Minesh Patel" userId="a66d4990ec83ac90" providerId="LiveId" clId="{B97F8FE2-9461-4CFE-A336-39272FD5B119}" dt="2021-09-15T19:09:47.463" v="6359"/>
          <ac:cxnSpMkLst>
            <pc:docMk/>
            <pc:sldMk cId="2980466645" sldId="583"/>
            <ac:cxnSpMk id="127" creationId="{206F2827-47E4-4989-86F8-C237A934310B}"/>
          </ac:cxnSpMkLst>
        </pc:cxnChg>
        <pc:cxnChg chg="mod">
          <ac:chgData name="Minesh Patel" userId="a66d4990ec83ac90" providerId="LiveId" clId="{B97F8FE2-9461-4CFE-A336-39272FD5B119}" dt="2021-09-15T19:09:47.463" v="6359"/>
          <ac:cxnSpMkLst>
            <pc:docMk/>
            <pc:sldMk cId="2980466645" sldId="583"/>
            <ac:cxnSpMk id="128" creationId="{D90D511D-B33E-4494-96A1-927165BD3A6A}"/>
          </ac:cxnSpMkLst>
        </pc:cxnChg>
        <pc:cxnChg chg="mod">
          <ac:chgData name="Minesh Patel" userId="a66d4990ec83ac90" providerId="LiveId" clId="{B97F8FE2-9461-4CFE-A336-39272FD5B119}" dt="2021-09-15T19:09:47.463" v="6359"/>
          <ac:cxnSpMkLst>
            <pc:docMk/>
            <pc:sldMk cId="2980466645" sldId="583"/>
            <ac:cxnSpMk id="129" creationId="{AD91B72B-7EE6-4D94-85E4-8AD4FE88E137}"/>
          </ac:cxnSpMkLst>
        </pc:cxnChg>
        <pc:cxnChg chg="mod">
          <ac:chgData name="Minesh Patel" userId="a66d4990ec83ac90" providerId="LiveId" clId="{B97F8FE2-9461-4CFE-A336-39272FD5B119}" dt="2021-09-15T19:09:47.463" v="6359"/>
          <ac:cxnSpMkLst>
            <pc:docMk/>
            <pc:sldMk cId="2980466645" sldId="583"/>
            <ac:cxnSpMk id="130" creationId="{2193BB5F-B397-4B28-B0BA-9900B4140A73}"/>
          </ac:cxnSpMkLst>
        </pc:cxnChg>
        <pc:cxnChg chg="mod">
          <ac:chgData name="Minesh Patel" userId="a66d4990ec83ac90" providerId="LiveId" clId="{B97F8FE2-9461-4CFE-A336-39272FD5B119}" dt="2021-09-15T19:09:47.463" v="6359"/>
          <ac:cxnSpMkLst>
            <pc:docMk/>
            <pc:sldMk cId="2980466645" sldId="583"/>
            <ac:cxnSpMk id="131" creationId="{62039C4F-1559-4DB3-97DA-F9F54685F62C}"/>
          </ac:cxnSpMkLst>
        </pc:cxnChg>
        <pc:cxnChg chg="mod">
          <ac:chgData name="Minesh Patel" userId="a66d4990ec83ac90" providerId="LiveId" clId="{B97F8FE2-9461-4CFE-A336-39272FD5B119}" dt="2021-09-15T19:09:47.463" v="6359"/>
          <ac:cxnSpMkLst>
            <pc:docMk/>
            <pc:sldMk cId="2980466645" sldId="583"/>
            <ac:cxnSpMk id="132" creationId="{F540E28A-44D3-499A-A780-7BF922A12E82}"/>
          </ac:cxnSpMkLst>
        </pc:cxnChg>
        <pc:cxnChg chg="mod">
          <ac:chgData name="Minesh Patel" userId="a66d4990ec83ac90" providerId="LiveId" clId="{B97F8FE2-9461-4CFE-A336-39272FD5B119}" dt="2021-09-15T19:09:47.463" v="6359"/>
          <ac:cxnSpMkLst>
            <pc:docMk/>
            <pc:sldMk cId="2980466645" sldId="583"/>
            <ac:cxnSpMk id="133" creationId="{5B802A89-B327-407F-83DE-C64A1AC5E8B7}"/>
          </ac:cxnSpMkLst>
        </pc:cxnChg>
        <pc:cxnChg chg="mod">
          <ac:chgData name="Minesh Patel" userId="a66d4990ec83ac90" providerId="LiveId" clId="{B97F8FE2-9461-4CFE-A336-39272FD5B119}" dt="2021-09-15T19:09:47.463" v="6359"/>
          <ac:cxnSpMkLst>
            <pc:docMk/>
            <pc:sldMk cId="2980466645" sldId="583"/>
            <ac:cxnSpMk id="134" creationId="{37586CD0-8AAE-4F49-AE48-06397CBC5B25}"/>
          </ac:cxnSpMkLst>
        </pc:cxnChg>
      </pc:sldChg>
      <pc:sldChg chg="addSp delSp modSp add mod modAnim modNotesTx">
        <pc:chgData name="Minesh Patel" userId="a66d4990ec83ac90" providerId="LiveId" clId="{B97F8FE2-9461-4CFE-A336-39272FD5B119}" dt="2021-09-21T13:56:47.863" v="70995"/>
        <pc:sldMkLst>
          <pc:docMk/>
          <pc:sldMk cId="519374314" sldId="584"/>
        </pc:sldMkLst>
        <pc:spChg chg="mod">
          <ac:chgData name="Minesh Patel" userId="a66d4990ec83ac90" providerId="LiveId" clId="{B97F8FE2-9461-4CFE-A336-39272FD5B119}" dt="2021-09-19T14:25:42.997" v="17570" actId="20577"/>
          <ac:spMkLst>
            <pc:docMk/>
            <pc:sldMk cId="519374314" sldId="584"/>
            <ac:spMk id="2" creationId="{00000000-0000-0000-0000-000000000000}"/>
          </ac:spMkLst>
        </pc:spChg>
        <pc:spChg chg="mod">
          <ac:chgData name="Minesh Patel" userId="a66d4990ec83ac90" providerId="LiveId" clId="{B97F8FE2-9461-4CFE-A336-39272FD5B119}" dt="2021-09-19T14:25:41.910" v="17566" actId="20577"/>
          <ac:spMkLst>
            <pc:docMk/>
            <pc:sldMk cId="519374314" sldId="584"/>
            <ac:spMk id="7" creationId="{78FE383A-A0AC-4BD8-964A-8860C732BBE6}"/>
          </ac:spMkLst>
        </pc:spChg>
        <pc:spChg chg="del">
          <ac:chgData name="Minesh Patel" userId="a66d4990ec83ac90" providerId="LiveId" clId="{B97F8FE2-9461-4CFE-A336-39272FD5B119}" dt="2021-09-15T18:51:51.538" v="5830" actId="478"/>
          <ac:spMkLst>
            <pc:docMk/>
            <pc:sldMk cId="519374314" sldId="584"/>
            <ac:spMk id="11" creationId="{E397BF1D-102C-4358-ABA2-7F8244FB8176}"/>
          </ac:spMkLst>
        </pc:spChg>
        <pc:spChg chg="del mod">
          <ac:chgData name="Minesh Patel" userId="a66d4990ec83ac90" providerId="LiveId" clId="{B97F8FE2-9461-4CFE-A336-39272FD5B119}" dt="2021-09-15T18:55:46.894" v="6122" actId="478"/>
          <ac:spMkLst>
            <pc:docMk/>
            <pc:sldMk cId="519374314" sldId="584"/>
            <ac:spMk id="12" creationId="{EBB5437D-2899-4BD6-8675-D74BA60040FE}"/>
          </ac:spMkLst>
        </pc:spChg>
        <pc:spChg chg="del mod">
          <ac:chgData name="Minesh Patel" userId="a66d4990ec83ac90" providerId="LiveId" clId="{B97F8FE2-9461-4CFE-A336-39272FD5B119}" dt="2021-09-15T18:55:44.736" v="6120" actId="478"/>
          <ac:spMkLst>
            <pc:docMk/>
            <pc:sldMk cId="519374314" sldId="584"/>
            <ac:spMk id="15" creationId="{B13AD312-6436-4F64-821D-1A638D7542C5}"/>
          </ac:spMkLst>
        </pc:spChg>
        <pc:spChg chg="del">
          <ac:chgData name="Minesh Patel" userId="a66d4990ec83ac90" providerId="LiveId" clId="{B97F8FE2-9461-4CFE-A336-39272FD5B119}" dt="2021-09-15T18:51:51.538" v="5830" actId="478"/>
          <ac:spMkLst>
            <pc:docMk/>
            <pc:sldMk cId="519374314" sldId="584"/>
            <ac:spMk id="16" creationId="{FCCF4680-F82B-442E-8258-617B7A0FBDC2}"/>
          </ac:spMkLst>
        </pc:spChg>
        <pc:spChg chg="del mod">
          <ac:chgData name="Minesh Patel" userId="a66d4990ec83ac90" providerId="LiveId" clId="{B97F8FE2-9461-4CFE-A336-39272FD5B119}" dt="2021-09-15T23:19:31.809" v="9645" actId="478"/>
          <ac:spMkLst>
            <pc:docMk/>
            <pc:sldMk cId="519374314" sldId="584"/>
            <ac:spMk id="18" creationId="{4498E775-3D20-4DFE-B804-439AD96F01B2}"/>
          </ac:spMkLst>
        </pc:spChg>
        <pc:spChg chg="mod">
          <ac:chgData name="Minesh Patel" userId="a66d4990ec83ac90" providerId="LiveId" clId="{B97F8FE2-9461-4CFE-A336-39272FD5B119}" dt="2021-09-21T11:18:42.866" v="53966" actId="164"/>
          <ac:spMkLst>
            <pc:docMk/>
            <pc:sldMk cId="519374314" sldId="584"/>
            <ac:spMk id="21" creationId="{317264EA-1048-4A81-91FF-9F73B638E18C}"/>
          </ac:spMkLst>
        </pc:spChg>
        <pc:spChg chg="mod">
          <ac:chgData name="Minesh Patel" userId="a66d4990ec83ac90" providerId="LiveId" clId="{B97F8FE2-9461-4CFE-A336-39272FD5B119}" dt="2021-09-21T11:18:42.866" v="53966" actId="164"/>
          <ac:spMkLst>
            <pc:docMk/>
            <pc:sldMk cId="519374314" sldId="584"/>
            <ac:spMk id="23" creationId="{45C6D829-D44D-440E-B55D-DB26449CB739}"/>
          </ac:spMkLst>
        </pc:spChg>
        <pc:spChg chg="mod">
          <ac:chgData name="Minesh Patel" userId="a66d4990ec83ac90" providerId="LiveId" clId="{B97F8FE2-9461-4CFE-A336-39272FD5B119}" dt="2021-09-21T11:18:42.866" v="53966" actId="164"/>
          <ac:spMkLst>
            <pc:docMk/>
            <pc:sldMk cId="519374314" sldId="584"/>
            <ac:spMk id="24" creationId="{B6E4BBE3-F079-44C4-8D1A-D37722A5C676}"/>
          </ac:spMkLst>
        </pc:spChg>
        <pc:spChg chg="mod">
          <ac:chgData name="Minesh Patel" userId="a66d4990ec83ac90" providerId="LiveId" clId="{B97F8FE2-9461-4CFE-A336-39272FD5B119}" dt="2021-09-21T11:18:42.866" v="53966" actId="164"/>
          <ac:spMkLst>
            <pc:docMk/>
            <pc:sldMk cId="519374314" sldId="584"/>
            <ac:spMk id="25" creationId="{B958DB15-F68A-439F-805C-38DAA83B742F}"/>
          </ac:spMkLst>
        </pc:spChg>
        <pc:spChg chg="mod">
          <ac:chgData name="Minesh Patel" userId="a66d4990ec83ac90" providerId="LiveId" clId="{B97F8FE2-9461-4CFE-A336-39272FD5B119}" dt="2021-09-21T11:18:42.866" v="53966" actId="164"/>
          <ac:spMkLst>
            <pc:docMk/>
            <pc:sldMk cId="519374314" sldId="584"/>
            <ac:spMk id="26" creationId="{61C41F21-6A2E-4955-B515-1327A7B3FBE5}"/>
          </ac:spMkLst>
        </pc:spChg>
        <pc:spChg chg="mod">
          <ac:chgData name="Minesh Patel" userId="a66d4990ec83ac90" providerId="LiveId" clId="{B97F8FE2-9461-4CFE-A336-39272FD5B119}" dt="2021-09-21T11:18:42.866" v="53966" actId="164"/>
          <ac:spMkLst>
            <pc:docMk/>
            <pc:sldMk cId="519374314" sldId="584"/>
            <ac:spMk id="31" creationId="{2FA1DD6B-528F-483E-90DE-9A2AA772BA3F}"/>
          </ac:spMkLst>
        </pc:spChg>
        <pc:spChg chg="mod">
          <ac:chgData name="Minesh Patel" userId="a66d4990ec83ac90" providerId="LiveId" clId="{B97F8FE2-9461-4CFE-A336-39272FD5B119}" dt="2021-09-21T11:18:42.866" v="53966" actId="164"/>
          <ac:spMkLst>
            <pc:docMk/>
            <pc:sldMk cId="519374314" sldId="584"/>
            <ac:spMk id="32" creationId="{6A5AE082-0A93-41CA-802F-EF0F41197A44}"/>
          </ac:spMkLst>
        </pc:spChg>
        <pc:spChg chg="mod">
          <ac:chgData name="Minesh Patel" userId="a66d4990ec83ac90" providerId="LiveId" clId="{B97F8FE2-9461-4CFE-A336-39272FD5B119}" dt="2021-09-21T11:18:42.866" v="53966" actId="164"/>
          <ac:spMkLst>
            <pc:docMk/>
            <pc:sldMk cId="519374314" sldId="584"/>
            <ac:spMk id="34" creationId="{7280C920-85AC-44ED-94A2-17927F7346F7}"/>
          </ac:spMkLst>
        </pc:spChg>
        <pc:spChg chg="mod">
          <ac:chgData name="Minesh Patel" userId="a66d4990ec83ac90" providerId="LiveId" clId="{B97F8FE2-9461-4CFE-A336-39272FD5B119}" dt="2021-09-21T11:18:42.866" v="53966" actId="164"/>
          <ac:spMkLst>
            <pc:docMk/>
            <pc:sldMk cId="519374314" sldId="584"/>
            <ac:spMk id="35" creationId="{B842C45E-E70C-46FC-88B5-A23569F06FF9}"/>
          </ac:spMkLst>
        </pc:spChg>
        <pc:spChg chg="mod">
          <ac:chgData name="Minesh Patel" userId="a66d4990ec83ac90" providerId="LiveId" clId="{B97F8FE2-9461-4CFE-A336-39272FD5B119}" dt="2021-09-21T11:18:42.866" v="53966" actId="164"/>
          <ac:spMkLst>
            <pc:docMk/>
            <pc:sldMk cId="519374314" sldId="584"/>
            <ac:spMk id="36" creationId="{C1E6E755-9332-479D-B5FC-C8747283B610}"/>
          </ac:spMkLst>
        </pc:spChg>
        <pc:spChg chg="mod">
          <ac:chgData name="Minesh Patel" userId="a66d4990ec83ac90" providerId="LiveId" clId="{B97F8FE2-9461-4CFE-A336-39272FD5B119}" dt="2021-09-21T11:18:42.866" v="53966" actId="164"/>
          <ac:spMkLst>
            <pc:docMk/>
            <pc:sldMk cId="519374314" sldId="584"/>
            <ac:spMk id="37" creationId="{6F8BE4EB-31DC-4A4B-B4A1-71481E8D5E9D}"/>
          </ac:spMkLst>
        </pc:spChg>
        <pc:spChg chg="mod">
          <ac:chgData name="Minesh Patel" userId="a66d4990ec83ac90" providerId="LiveId" clId="{B97F8FE2-9461-4CFE-A336-39272FD5B119}" dt="2021-09-21T11:18:42.866" v="53966" actId="164"/>
          <ac:spMkLst>
            <pc:docMk/>
            <pc:sldMk cId="519374314" sldId="584"/>
            <ac:spMk id="38" creationId="{E4B19BEC-DCA0-46E8-91CD-4B36A36A432F}"/>
          </ac:spMkLst>
        </pc:spChg>
        <pc:spChg chg="mod">
          <ac:chgData name="Minesh Patel" userId="a66d4990ec83ac90" providerId="LiveId" clId="{B97F8FE2-9461-4CFE-A336-39272FD5B119}" dt="2021-09-21T11:18:42.866" v="53966" actId="164"/>
          <ac:spMkLst>
            <pc:docMk/>
            <pc:sldMk cId="519374314" sldId="584"/>
            <ac:spMk id="39" creationId="{68BBA3AD-70D9-4146-8BDD-AE266ED4C098}"/>
          </ac:spMkLst>
        </pc:spChg>
        <pc:spChg chg="mod">
          <ac:chgData name="Minesh Patel" userId="a66d4990ec83ac90" providerId="LiveId" clId="{B97F8FE2-9461-4CFE-A336-39272FD5B119}" dt="2021-09-21T11:18:42.866" v="53966" actId="164"/>
          <ac:spMkLst>
            <pc:docMk/>
            <pc:sldMk cId="519374314" sldId="584"/>
            <ac:spMk id="40" creationId="{473C57FB-6CAE-4BDE-B8B8-BAA34A3DD11B}"/>
          </ac:spMkLst>
        </pc:spChg>
        <pc:spChg chg="mod">
          <ac:chgData name="Minesh Patel" userId="a66d4990ec83ac90" providerId="LiveId" clId="{B97F8FE2-9461-4CFE-A336-39272FD5B119}" dt="2021-09-21T11:18:42.866" v="53966" actId="164"/>
          <ac:spMkLst>
            <pc:docMk/>
            <pc:sldMk cId="519374314" sldId="584"/>
            <ac:spMk id="41" creationId="{CD54CA3F-B998-4DAF-A6AB-168C63DD431C}"/>
          </ac:spMkLst>
        </pc:spChg>
        <pc:spChg chg="mod">
          <ac:chgData name="Minesh Patel" userId="a66d4990ec83ac90" providerId="LiveId" clId="{B97F8FE2-9461-4CFE-A336-39272FD5B119}" dt="2021-09-21T11:18:42.866" v="53966" actId="164"/>
          <ac:spMkLst>
            <pc:docMk/>
            <pc:sldMk cId="519374314" sldId="584"/>
            <ac:spMk id="42" creationId="{BE418686-3191-4AB9-AD96-E6D9856C46B6}"/>
          </ac:spMkLst>
        </pc:spChg>
        <pc:spChg chg="mod">
          <ac:chgData name="Minesh Patel" userId="a66d4990ec83ac90" providerId="LiveId" clId="{B97F8FE2-9461-4CFE-A336-39272FD5B119}" dt="2021-09-21T11:18:42.866" v="53966" actId="164"/>
          <ac:spMkLst>
            <pc:docMk/>
            <pc:sldMk cId="519374314" sldId="584"/>
            <ac:spMk id="43" creationId="{02A41715-277C-498C-819E-84A02A5E67B7}"/>
          </ac:spMkLst>
        </pc:spChg>
        <pc:spChg chg="mod">
          <ac:chgData name="Minesh Patel" userId="a66d4990ec83ac90" providerId="LiveId" clId="{B97F8FE2-9461-4CFE-A336-39272FD5B119}" dt="2021-09-21T11:18:42.866" v="53966" actId="164"/>
          <ac:spMkLst>
            <pc:docMk/>
            <pc:sldMk cId="519374314" sldId="584"/>
            <ac:spMk id="44" creationId="{E1E7584C-9FFB-4CFF-91E9-DF6A0BC65358}"/>
          </ac:spMkLst>
        </pc:spChg>
        <pc:spChg chg="mod">
          <ac:chgData name="Minesh Patel" userId="a66d4990ec83ac90" providerId="LiveId" clId="{B97F8FE2-9461-4CFE-A336-39272FD5B119}" dt="2021-09-21T11:18:42.866" v="53966" actId="164"/>
          <ac:spMkLst>
            <pc:docMk/>
            <pc:sldMk cId="519374314" sldId="584"/>
            <ac:spMk id="45" creationId="{40321C63-DBCE-4B91-B9C8-142BF633D7A0}"/>
          </ac:spMkLst>
        </pc:spChg>
        <pc:spChg chg="mod">
          <ac:chgData name="Minesh Patel" userId="a66d4990ec83ac90" providerId="LiveId" clId="{B97F8FE2-9461-4CFE-A336-39272FD5B119}" dt="2021-09-21T11:18:42.866" v="53966" actId="164"/>
          <ac:spMkLst>
            <pc:docMk/>
            <pc:sldMk cId="519374314" sldId="584"/>
            <ac:spMk id="46" creationId="{9EF5F517-5F1F-48BE-87C8-74984E62948C}"/>
          </ac:spMkLst>
        </pc:spChg>
        <pc:spChg chg="mod">
          <ac:chgData name="Minesh Patel" userId="a66d4990ec83ac90" providerId="LiveId" clId="{B97F8FE2-9461-4CFE-A336-39272FD5B119}" dt="2021-09-21T11:18:42.866" v="53966" actId="164"/>
          <ac:spMkLst>
            <pc:docMk/>
            <pc:sldMk cId="519374314" sldId="584"/>
            <ac:spMk id="47" creationId="{EF8C9AF8-2057-48C9-9C08-2C7E7731DF7C}"/>
          </ac:spMkLst>
        </pc:spChg>
        <pc:spChg chg="mod">
          <ac:chgData name="Minesh Patel" userId="a66d4990ec83ac90" providerId="LiveId" clId="{B97F8FE2-9461-4CFE-A336-39272FD5B119}" dt="2021-09-21T11:18:42.866" v="53966" actId="164"/>
          <ac:spMkLst>
            <pc:docMk/>
            <pc:sldMk cId="519374314" sldId="584"/>
            <ac:spMk id="48" creationId="{975AC508-8DDC-4BDF-9843-9E984DFB3F46}"/>
          </ac:spMkLst>
        </pc:spChg>
        <pc:spChg chg="mod">
          <ac:chgData name="Minesh Patel" userId="a66d4990ec83ac90" providerId="LiveId" clId="{B97F8FE2-9461-4CFE-A336-39272FD5B119}" dt="2021-09-21T11:18:42.866" v="53966" actId="164"/>
          <ac:spMkLst>
            <pc:docMk/>
            <pc:sldMk cId="519374314" sldId="584"/>
            <ac:spMk id="49" creationId="{26E5E102-954D-41C4-9058-1ED7DC2081DC}"/>
          </ac:spMkLst>
        </pc:spChg>
        <pc:spChg chg="mod">
          <ac:chgData name="Minesh Patel" userId="a66d4990ec83ac90" providerId="LiveId" clId="{B97F8FE2-9461-4CFE-A336-39272FD5B119}" dt="2021-09-21T11:18:42.866" v="53966" actId="164"/>
          <ac:spMkLst>
            <pc:docMk/>
            <pc:sldMk cId="519374314" sldId="584"/>
            <ac:spMk id="50" creationId="{096B38D0-AE9E-42E2-93E8-A9C2AC54C7AE}"/>
          </ac:spMkLst>
        </pc:spChg>
        <pc:spChg chg="mod">
          <ac:chgData name="Minesh Patel" userId="a66d4990ec83ac90" providerId="LiveId" clId="{B97F8FE2-9461-4CFE-A336-39272FD5B119}" dt="2021-09-21T11:18:42.866" v="53966" actId="164"/>
          <ac:spMkLst>
            <pc:docMk/>
            <pc:sldMk cId="519374314" sldId="584"/>
            <ac:spMk id="51" creationId="{4F4E76C3-F8F4-4525-8C53-B0ADCC0D1A07}"/>
          </ac:spMkLst>
        </pc:spChg>
        <pc:spChg chg="mod">
          <ac:chgData name="Minesh Patel" userId="a66d4990ec83ac90" providerId="LiveId" clId="{B97F8FE2-9461-4CFE-A336-39272FD5B119}" dt="2021-09-21T11:18:42.866" v="53966" actId="164"/>
          <ac:spMkLst>
            <pc:docMk/>
            <pc:sldMk cId="519374314" sldId="584"/>
            <ac:spMk id="52" creationId="{D3829817-6070-4B68-9C7A-B0D4D6D34368}"/>
          </ac:spMkLst>
        </pc:spChg>
        <pc:spChg chg="mod">
          <ac:chgData name="Minesh Patel" userId="a66d4990ec83ac90" providerId="LiveId" clId="{B97F8FE2-9461-4CFE-A336-39272FD5B119}" dt="2021-09-21T11:18:42.866" v="53966" actId="164"/>
          <ac:spMkLst>
            <pc:docMk/>
            <pc:sldMk cId="519374314" sldId="584"/>
            <ac:spMk id="53" creationId="{3D760205-EC9C-4384-8FA2-8100991FECBC}"/>
          </ac:spMkLst>
        </pc:spChg>
        <pc:spChg chg="mod">
          <ac:chgData name="Minesh Patel" userId="a66d4990ec83ac90" providerId="LiveId" clId="{B97F8FE2-9461-4CFE-A336-39272FD5B119}" dt="2021-09-21T11:18:42.866" v="53966" actId="164"/>
          <ac:spMkLst>
            <pc:docMk/>
            <pc:sldMk cId="519374314" sldId="584"/>
            <ac:spMk id="54" creationId="{D66C2466-0A17-4B3E-90E4-B21D5AF43CDF}"/>
          </ac:spMkLst>
        </pc:spChg>
        <pc:spChg chg="mod">
          <ac:chgData name="Minesh Patel" userId="a66d4990ec83ac90" providerId="LiveId" clId="{B97F8FE2-9461-4CFE-A336-39272FD5B119}" dt="2021-09-21T11:18:42.866" v="53966" actId="164"/>
          <ac:spMkLst>
            <pc:docMk/>
            <pc:sldMk cId="519374314" sldId="584"/>
            <ac:spMk id="55" creationId="{55251BA8-44C1-41E2-A2EF-A5EC24744BF2}"/>
          </ac:spMkLst>
        </pc:spChg>
        <pc:spChg chg="mod">
          <ac:chgData name="Minesh Patel" userId="a66d4990ec83ac90" providerId="LiveId" clId="{B97F8FE2-9461-4CFE-A336-39272FD5B119}" dt="2021-09-21T11:18:42.866" v="53966" actId="164"/>
          <ac:spMkLst>
            <pc:docMk/>
            <pc:sldMk cId="519374314" sldId="584"/>
            <ac:spMk id="56" creationId="{6180BB45-9F39-4195-820A-C3D7AF672994}"/>
          </ac:spMkLst>
        </pc:spChg>
        <pc:spChg chg="mod">
          <ac:chgData name="Minesh Patel" userId="a66d4990ec83ac90" providerId="LiveId" clId="{B97F8FE2-9461-4CFE-A336-39272FD5B119}" dt="2021-09-21T11:18:42.866" v="53966" actId="164"/>
          <ac:spMkLst>
            <pc:docMk/>
            <pc:sldMk cId="519374314" sldId="584"/>
            <ac:spMk id="57" creationId="{8A52905E-6BAA-4DB4-82FF-2FD71C8B7AC6}"/>
          </ac:spMkLst>
        </pc:spChg>
        <pc:spChg chg="mod">
          <ac:chgData name="Minesh Patel" userId="a66d4990ec83ac90" providerId="LiveId" clId="{B97F8FE2-9461-4CFE-A336-39272FD5B119}" dt="2021-09-21T11:18:42.866" v="53966" actId="164"/>
          <ac:spMkLst>
            <pc:docMk/>
            <pc:sldMk cId="519374314" sldId="584"/>
            <ac:spMk id="58" creationId="{855C7249-CA13-45CB-8121-9974899B862F}"/>
          </ac:spMkLst>
        </pc:spChg>
        <pc:spChg chg="del">
          <ac:chgData name="Minesh Patel" userId="a66d4990ec83ac90" providerId="LiveId" clId="{B97F8FE2-9461-4CFE-A336-39272FD5B119}" dt="2021-09-15T18:51:51.538" v="5830" actId="478"/>
          <ac:spMkLst>
            <pc:docMk/>
            <pc:sldMk cId="519374314" sldId="584"/>
            <ac:spMk id="59" creationId="{385C11ED-9319-4849-B530-FAB65A06D24C}"/>
          </ac:spMkLst>
        </pc:spChg>
        <pc:spChg chg="del">
          <ac:chgData name="Minesh Patel" userId="a66d4990ec83ac90" providerId="LiveId" clId="{B97F8FE2-9461-4CFE-A336-39272FD5B119}" dt="2021-09-15T18:51:51.538" v="5830" actId="478"/>
          <ac:spMkLst>
            <pc:docMk/>
            <pc:sldMk cId="519374314" sldId="584"/>
            <ac:spMk id="60" creationId="{FC862F75-935B-4B36-95FB-F04A321C8801}"/>
          </ac:spMkLst>
        </pc:spChg>
        <pc:spChg chg="del">
          <ac:chgData name="Minesh Patel" userId="a66d4990ec83ac90" providerId="LiveId" clId="{B97F8FE2-9461-4CFE-A336-39272FD5B119}" dt="2021-09-15T18:51:51.538" v="5830" actId="478"/>
          <ac:spMkLst>
            <pc:docMk/>
            <pc:sldMk cId="519374314" sldId="584"/>
            <ac:spMk id="61" creationId="{00CFEF22-5F16-4369-8CFE-3D2B55AD6EAF}"/>
          </ac:spMkLst>
        </pc:spChg>
        <pc:spChg chg="mod">
          <ac:chgData name="Minesh Patel" userId="a66d4990ec83ac90" providerId="LiveId" clId="{B97F8FE2-9461-4CFE-A336-39272FD5B119}" dt="2021-09-21T13:56:47.863" v="70995"/>
          <ac:spMkLst>
            <pc:docMk/>
            <pc:sldMk cId="519374314" sldId="584"/>
            <ac:spMk id="61" creationId="{87D7972B-6449-4685-90FF-0E6425C129C0}"/>
          </ac:spMkLst>
        </pc:spChg>
        <pc:spChg chg="mod">
          <ac:chgData name="Minesh Patel" userId="a66d4990ec83ac90" providerId="LiveId" clId="{B97F8FE2-9461-4CFE-A336-39272FD5B119}" dt="2021-09-21T13:56:47.863" v="70995"/>
          <ac:spMkLst>
            <pc:docMk/>
            <pc:sldMk cId="519374314" sldId="584"/>
            <ac:spMk id="62" creationId="{0A544A5D-A233-4F5F-A559-35DBF6EA9F8E}"/>
          </ac:spMkLst>
        </pc:spChg>
        <pc:spChg chg="del">
          <ac:chgData name="Minesh Patel" userId="a66d4990ec83ac90" providerId="LiveId" clId="{B97F8FE2-9461-4CFE-A336-39272FD5B119}" dt="2021-09-15T18:51:51.538" v="5830" actId="478"/>
          <ac:spMkLst>
            <pc:docMk/>
            <pc:sldMk cId="519374314" sldId="584"/>
            <ac:spMk id="62" creationId="{0AA9071C-19F2-484E-AD64-8F6968A88E71}"/>
          </ac:spMkLst>
        </pc:spChg>
        <pc:spChg chg="del">
          <ac:chgData name="Minesh Patel" userId="a66d4990ec83ac90" providerId="LiveId" clId="{B97F8FE2-9461-4CFE-A336-39272FD5B119}" dt="2021-09-15T18:51:51.538" v="5830" actId="478"/>
          <ac:spMkLst>
            <pc:docMk/>
            <pc:sldMk cId="519374314" sldId="584"/>
            <ac:spMk id="63" creationId="{BEDEEDB3-7D2C-4BFB-8062-89EC649EADE7}"/>
          </ac:spMkLst>
        </pc:spChg>
        <pc:spChg chg="mod">
          <ac:chgData name="Minesh Patel" userId="a66d4990ec83ac90" providerId="LiveId" clId="{B97F8FE2-9461-4CFE-A336-39272FD5B119}" dt="2021-09-21T13:56:47.863" v="70995"/>
          <ac:spMkLst>
            <pc:docMk/>
            <pc:sldMk cId="519374314" sldId="584"/>
            <ac:spMk id="63" creationId="{E9B1E7DA-736E-48EE-950A-4E51F2070134}"/>
          </ac:spMkLst>
        </pc:spChg>
        <pc:spChg chg="mod">
          <ac:chgData name="Minesh Patel" userId="a66d4990ec83ac90" providerId="LiveId" clId="{B97F8FE2-9461-4CFE-A336-39272FD5B119}" dt="2021-09-21T13:56:47.863" v="70995"/>
          <ac:spMkLst>
            <pc:docMk/>
            <pc:sldMk cId="519374314" sldId="584"/>
            <ac:spMk id="64" creationId="{E926B4AF-AD3E-4248-8EE6-5A1B5D002D43}"/>
          </ac:spMkLst>
        </pc:spChg>
        <pc:spChg chg="del">
          <ac:chgData name="Minesh Patel" userId="a66d4990ec83ac90" providerId="LiveId" clId="{B97F8FE2-9461-4CFE-A336-39272FD5B119}" dt="2021-09-15T18:51:51.538" v="5830" actId="478"/>
          <ac:spMkLst>
            <pc:docMk/>
            <pc:sldMk cId="519374314" sldId="584"/>
            <ac:spMk id="64" creationId="{FC71A0BB-B484-44B5-8C7C-BC8049A6A5E8}"/>
          </ac:spMkLst>
        </pc:spChg>
        <pc:spChg chg="del">
          <ac:chgData name="Minesh Patel" userId="a66d4990ec83ac90" providerId="LiveId" clId="{B97F8FE2-9461-4CFE-A336-39272FD5B119}" dt="2021-09-15T18:51:51.538" v="5830" actId="478"/>
          <ac:spMkLst>
            <pc:docMk/>
            <pc:sldMk cId="519374314" sldId="584"/>
            <ac:spMk id="65" creationId="{72B2DFC1-7EB2-4845-8DB4-3608BD242453}"/>
          </ac:spMkLst>
        </pc:spChg>
        <pc:spChg chg="mod">
          <ac:chgData name="Minesh Patel" userId="a66d4990ec83ac90" providerId="LiveId" clId="{B97F8FE2-9461-4CFE-A336-39272FD5B119}" dt="2021-09-21T13:56:47.863" v="70995"/>
          <ac:spMkLst>
            <pc:docMk/>
            <pc:sldMk cId="519374314" sldId="584"/>
            <ac:spMk id="65" creationId="{D30A4B27-4FBF-40A1-AA70-F67555BDDB23}"/>
          </ac:spMkLst>
        </pc:spChg>
        <pc:spChg chg="del">
          <ac:chgData name="Minesh Patel" userId="a66d4990ec83ac90" providerId="LiveId" clId="{B97F8FE2-9461-4CFE-A336-39272FD5B119}" dt="2021-09-15T18:51:51.538" v="5830" actId="478"/>
          <ac:spMkLst>
            <pc:docMk/>
            <pc:sldMk cId="519374314" sldId="584"/>
            <ac:spMk id="66" creationId="{23A5D477-FB35-4234-8C77-52A39EA10E88}"/>
          </ac:spMkLst>
        </pc:spChg>
        <pc:spChg chg="del">
          <ac:chgData name="Minesh Patel" userId="a66d4990ec83ac90" providerId="LiveId" clId="{B97F8FE2-9461-4CFE-A336-39272FD5B119}" dt="2021-09-15T18:51:51.538" v="5830" actId="478"/>
          <ac:spMkLst>
            <pc:docMk/>
            <pc:sldMk cId="519374314" sldId="584"/>
            <ac:spMk id="67" creationId="{7133937F-941D-4C1E-88AC-C935981EA13C}"/>
          </ac:spMkLst>
        </pc:spChg>
        <pc:spChg chg="del">
          <ac:chgData name="Minesh Patel" userId="a66d4990ec83ac90" providerId="LiveId" clId="{B97F8FE2-9461-4CFE-A336-39272FD5B119}" dt="2021-09-15T18:51:51.538" v="5830" actId="478"/>
          <ac:spMkLst>
            <pc:docMk/>
            <pc:sldMk cId="519374314" sldId="584"/>
            <ac:spMk id="68" creationId="{ACB20842-654A-41D0-95CF-73A53973BB48}"/>
          </ac:spMkLst>
        </pc:spChg>
        <pc:spChg chg="del">
          <ac:chgData name="Minesh Patel" userId="a66d4990ec83ac90" providerId="LiveId" clId="{B97F8FE2-9461-4CFE-A336-39272FD5B119}" dt="2021-09-15T18:51:51.538" v="5830" actId="478"/>
          <ac:spMkLst>
            <pc:docMk/>
            <pc:sldMk cId="519374314" sldId="584"/>
            <ac:spMk id="69" creationId="{93DABEC4-A902-4553-AF2D-1FD86562437B}"/>
          </ac:spMkLst>
        </pc:spChg>
        <pc:spChg chg="del">
          <ac:chgData name="Minesh Patel" userId="a66d4990ec83ac90" providerId="LiveId" clId="{B97F8FE2-9461-4CFE-A336-39272FD5B119}" dt="2021-09-15T18:51:51.538" v="5830" actId="478"/>
          <ac:spMkLst>
            <pc:docMk/>
            <pc:sldMk cId="519374314" sldId="584"/>
            <ac:spMk id="70" creationId="{8AAB5E92-930D-422D-B93E-1C892EBDAC22}"/>
          </ac:spMkLst>
        </pc:spChg>
        <pc:spChg chg="del">
          <ac:chgData name="Minesh Patel" userId="a66d4990ec83ac90" providerId="LiveId" clId="{B97F8FE2-9461-4CFE-A336-39272FD5B119}" dt="2021-09-15T18:51:51.538" v="5830" actId="478"/>
          <ac:spMkLst>
            <pc:docMk/>
            <pc:sldMk cId="519374314" sldId="584"/>
            <ac:spMk id="71" creationId="{457BEEC8-02EA-4707-A377-09BC036B8249}"/>
          </ac:spMkLst>
        </pc:spChg>
        <pc:spChg chg="del">
          <ac:chgData name="Minesh Patel" userId="a66d4990ec83ac90" providerId="LiveId" clId="{B97F8FE2-9461-4CFE-A336-39272FD5B119}" dt="2021-09-15T18:51:51.538" v="5830" actId="478"/>
          <ac:spMkLst>
            <pc:docMk/>
            <pc:sldMk cId="519374314" sldId="584"/>
            <ac:spMk id="72" creationId="{5ED11FEA-72D4-4440-9106-B9E09DE46C61}"/>
          </ac:spMkLst>
        </pc:spChg>
        <pc:spChg chg="del">
          <ac:chgData name="Minesh Patel" userId="a66d4990ec83ac90" providerId="LiveId" clId="{B97F8FE2-9461-4CFE-A336-39272FD5B119}" dt="2021-09-15T18:51:51.538" v="5830" actId="478"/>
          <ac:spMkLst>
            <pc:docMk/>
            <pc:sldMk cId="519374314" sldId="584"/>
            <ac:spMk id="73" creationId="{04E17116-60B5-4D1E-9493-BE67C3402F38}"/>
          </ac:spMkLst>
        </pc:spChg>
        <pc:spChg chg="del">
          <ac:chgData name="Minesh Patel" userId="a66d4990ec83ac90" providerId="LiveId" clId="{B97F8FE2-9461-4CFE-A336-39272FD5B119}" dt="2021-09-15T18:51:51.538" v="5830" actId="478"/>
          <ac:spMkLst>
            <pc:docMk/>
            <pc:sldMk cId="519374314" sldId="584"/>
            <ac:spMk id="74" creationId="{57E1BF2A-64C5-4C35-A53A-F12BED707AFC}"/>
          </ac:spMkLst>
        </pc:spChg>
        <pc:spChg chg="del">
          <ac:chgData name="Minesh Patel" userId="a66d4990ec83ac90" providerId="LiveId" clId="{B97F8FE2-9461-4CFE-A336-39272FD5B119}" dt="2021-09-15T18:51:51.538" v="5830" actId="478"/>
          <ac:spMkLst>
            <pc:docMk/>
            <pc:sldMk cId="519374314" sldId="584"/>
            <ac:spMk id="75" creationId="{D73DFE61-FEE6-42D4-A2AA-DE3462C01530}"/>
          </ac:spMkLst>
        </pc:spChg>
        <pc:spChg chg="del">
          <ac:chgData name="Minesh Patel" userId="a66d4990ec83ac90" providerId="LiveId" clId="{B97F8FE2-9461-4CFE-A336-39272FD5B119}" dt="2021-09-15T18:51:51.538" v="5830" actId="478"/>
          <ac:spMkLst>
            <pc:docMk/>
            <pc:sldMk cId="519374314" sldId="584"/>
            <ac:spMk id="76" creationId="{E888EE98-D4CB-452C-8B85-0331AB3919D9}"/>
          </ac:spMkLst>
        </pc:spChg>
        <pc:spChg chg="del">
          <ac:chgData name="Minesh Patel" userId="a66d4990ec83ac90" providerId="LiveId" clId="{B97F8FE2-9461-4CFE-A336-39272FD5B119}" dt="2021-09-15T18:51:51.538" v="5830" actId="478"/>
          <ac:spMkLst>
            <pc:docMk/>
            <pc:sldMk cId="519374314" sldId="584"/>
            <ac:spMk id="77" creationId="{0FC4E630-6086-4212-8785-C47A03D66075}"/>
          </ac:spMkLst>
        </pc:spChg>
        <pc:spChg chg="del">
          <ac:chgData name="Minesh Patel" userId="a66d4990ec83ac90" providerId="LiveId" clId="{B97F8FE2-9461-4CFE-A336-39272FD5B119}" dt="2021-09-15T18:51:51.538" v="5830" actId="478"/>
          <ac:spMkLst>
            <pc:docMk/>
            <pc:sldMk cId="519374314" sldId="584"/>
            <ac:spMk id="78" creationId="{0A00A5D3-8269-4BE3-BA9F-B6BA9559A2AC}"/>
          </ac:spMkLst>
        </pc:spChg>
        <pc:spChg chg="del">
          <ac:chgData name="Minesh Patel" userId="a66d4990ec83ac90" providerId="LiveId" clId="{B97F8FE2-9461-4CFE-A336-39272FD5B119}" dt="2021-09-15T18:51:51.538" v="5830" actId="478"/>
          <ac:spMkLst>
            <pc:docMk/>
            <pc:sldMk cId="519374314" sldId="584"/>
            <ac:spMk id="79" creationId="{29F90514-9DF3-4D40-A34A-E44FA836779E}"/>
          </ac:spMkLst>
        </pc:spChg>
        <pc:spChg chg="del">
          <ac:chgData name="Minesh Patel" userId="a66d4990ec83ac90" providerId="LiveId" clId="{B97F8FE2-9461-4CFE-A336-39272FD5B119}" dt="2021-09-15T18:51:51.538" v="5830" actId="478"/>
          <ac:spMkLst>
            <pc:docMk/>
            <pc:sldMk cId="519374314" sldId="584"/>
            <ac:spMk id="80" creationId="{CDD4F361-E365-4150-850D-1E4F82F8CA4C}"/>
          </ac:spMkLst>
        </pc:spChg>
        <pc:spChg chg="del">
          <ac:chgData name="Minesh Patel" userId="a66d4990ec83ac90" providerId="LiveId" clId="{B97F8FE2-9461-4CFE-A336-39272FD5B119}" dt="2021-09-15T18:51:51.538" v="5830" actId="478"/>
          <ac:spMkLst>
            <pc:docMk/>
            <pc:sldMk cId="519374314" sldId="584"/>
            <ac:spMk id="81" creationId="{21D8D59E-9A08-4EFD-8D54-82D511A04510}"/>
          </ac:spMkLst>
        </pc:spChg>
        <pc:spChg chg="del">
          <ac:chgData name="Minesh Patel" userId="a66d4990ec83ac90" providerId="LiveId" clId="{B97F8FE2-9461-4CFE-A336-39272FD5B119}" dt="2021-09-15T18:51:51.538" v="5830" actId="478"/>
          <ac:spMkLst>
            <pc:docMk/>
            <pc:sldMk cId="519374314" sldId="584"/>
            <ac:spMk id="82" creationId="{7DD51FA9-1A2C-472C-9913-7610F47CD482}"/>
          </ac:spMkLst>
        </pc:spChg>
        <pc:spChg chg="del mod topLvl">
          <ac:chgData name="Minesh Patel" userId="a66d4990ec83ac90" providerId="LiveId" clId="{B97F8FE2-9461-4CFE-A336-39272FD5B119}" dt="2021-09-15T18:52:15.679" v="5837" actId="478"/>
          <ac:spMkLst>
            <pc:docMk/>
            <pc:sldMk cId="519374314" sldId="584"/>
            <ac:spMk id="84" creationId="{7EEB8F3A-E6AE-46C5-BA69-7EAE98ACD9E5}"/>
          </ac:spMkLst>
        </pc:spChg>
        <pc:spChg chg="mod">
          <ac:chgData name="Minesh Patel" userId="a66d4990ec83ac90" providerId="LiveId" clId="{B97F8FE2-9461-4CFE-A336-39272FD5B119}" dt="2021-09-15T18:57:37.718" v="6195" actId="20577"/>
          <ac:spMkLst>
            <pc:docMk/>
            <pc:sldMk cId="519374314" sldId="584"/>
            <ac:spMk id="90" creationId="{FF22B52F-3FF4-4504-9EA6-7FBE3F4AFB38}"/>
          </ac:spMkLst>
        </pc:spChg>
        <pc:spChg chg="del">
          <ac:chgData name="Minesh Patel" userId="a66d4990ec83ac90" providerId="LiveId" clId="{B97F8FE2-9461-4CFE-A336-39272FD5B119}" dt="2021-09-15T18:51:51.538" v="5830" actId="478"/>
          <ac:spMkLst>
            <pc:docMk/>
            <pc:sldMk cId="519374314" sldId="584"/>
            <ac:spMk id="91" creationId="{0598566E-FF06-4078-B740-E9D97CD83B84}"/>
          </ac:spMkLst>
        </pc:spChg>
        <pc:spChg chg="del">
          <ac:chgData name="Minesh Patel" userId="a66d4990ec83ac90" providerId="LiveId" clId="{B97F8FE2-9461-4CFE-A336-39272FD5B119}" dt="2021-09-15T18:51:51.538" v="5830" actId="478"/>
          <ac:spMkLst>
            <pc:docMk/>
            <pc:sldMk cId="519374314" sldId="584"/>
            <ac:spMk id="92" creationId="{432CFD63-C93A-4260-931F-5BA3C7EDCE14}"/>
          </ac:spMkLst>
        </pc:spChg>
        <pc:spChg chg="del">
          <ac:chgData name="Minesh Patel" userId="a66d4990ec83ac90" providerId="LiveId" clId="{B97F8FE2-9461-4CFE-A336-39272FD5B119}" dt="2021-09-15T18:51:51.538" v="5830" actId="478"/>
          <ac:spMkLst>
            <pc:docMk/>
            <pc:sldMk cId="519374314" sldId="584"/>
            <ac:spMk id="93" creationId="{5BC43327-7C3D-43BD-8392-B34A81153B10}"/>
          </ac:spMkLst>
        </pc:spChg>
        <pc:spChg chg="del">
          <ac:chgData name="Minesh Patel" userId="a66d4990ec83ac90" providerId="LiveId" clId="{B97F8FE2-9461-4CFE-A336-39272FD5B119}" dt="2021-09-15T18:51:51.538" v="5830" actId="478"/>
          <ac:spMkLst>
            <pc:docMk/>
            <pc:sldMk cId="519374314" sldId="584"/>
            <ac:spMk id="94" creationId="{C6DB98F8-2C7E-4909-9892-D1F344CD9DEA}"/>
          </ac:spMkLst>
        </pc:spChg>
        <pc:spChg chg="del">
          <ac:chgData name="Minesh Patel" userId="a66d4990ec83ac90" providerId="LiveId" clId="{B97F8FE2-9461-4CFE-A336-39272FD5B119}" dt="2021-09-15T18:51:51.538" v="5830" actId="478"/>
          <ac:spMkLst>
            <pc:docMk/>
            <pc:sldMk cId="519374314" sldId="584"/>
            <ac:spMk id="95" creationId="{48CDE046-1516-4815-AAD6-145DB28B0C37}"/>
          </ac:spMkLst>
        </pc:spChg>
        <pc:spChg chg="del">
          <ac:chgData name="Minesh Patel" userId="a66d4990ec83ac90" providerId="LiveId" clId="{B97F8FE2-9461-4CFE-A336-39272FD5B119}" dt="2021-09-15T18:51:51.538" v="5830" actId="478"/>
          <ac:spMkLst>
            <pc:docMk/>
            <pc:sldMk cId="519374314" sldId="584"/>
            <ac:spMk id="96" creationId="{CE15279A-5311-417F-8714-9DEF75E5DB3D}"/>
          </ac:spMkLst>
        </pc:spChg>
        <pc:spChg chg="del">
          <ac:chgData name="Minesh Patel" userId="a66d4990ec83ac90" providerId="LiveId" clId="{B97F8FE2-9461-4CFE-A336-39272FD5B119}" dt="2021-09-15T18:51:51.538" v="5830" actId="478"/>
          <ac:spMkLst>
            <pc:docMk/>
            <pc:sldMk cId="519374314" sldId="584"/>
            <ac:spMk id="97" creationId="{CF5DB9CA-3CF4-4BCB-B1FD-06AC2E55E13A}"/>
          </ac:spMkLst>
        </pc:spChg>
        <pc:spChg chg="del">
          <ac:chgData name="Minesh Patel" userId="a66d4990ec83ac90" providerId="LiveId" clId="{B97F8FE2-9461-4CFE-A336-39272FD5B119}" dt="2021-09-15T18:51:51.538" v="5830" actId="478"/>
          <ac:spMkLst>
            <pc:docMk/>
            <pc:sldMk cId="519374314" sldId="584"/>
            <ac:spMk id="98" creationId="{E9022C96-2E20-4CC1-92CA-650821091379}"/>
          </ac:spMkLst>
        </pc:spChg>
        <pc:spChg chg="mod">
          <ac:chgData name="Minesh Patel" userId="a66d4990ec83ac90" providerId="LiveId" clId="{B97F8FE2-9461-4CFE-A336-39272FD5B119}" dt="2021-09-15T18:52:13.708" v="5836" actId="165"/>
          <ac:spMkLst>
            <pc:docMk/>
            <pc:sldMk cId="519374314" sldId="584"/>
            <ac:spMk id="113" creationId="{8C040F31-8684-4C4E-9EB1-7AD8F2B514CC}"/>
          </ac:spMkLst>
        </pc:spChg>
        <pc:spChg chg="mod">
          <ac:chgData name="Minesh Patel" userId="a66d4990ec83ac90" providerId="LiveId" clId="{B97F8FE2-9461-4CFE-A336-39272FD5B119}" dt="2021-09-15T18:52:13.708" v="5836" actId="165"/>
          <ac:spMkLst>
            <pc:docMk/>
            <pc:sldMk cId="519374314" sldId="584"/>
            <ac:spMk id="114" creationId="{2DAEEA5C-A7BC-422B-A294-C6A082574E8B}"/>
          </ac:spMkLst>
        </pc:spChg>
        <pc:spChg chg="mod">
          <ac:chgData name="Minesh Patel" userId="a66d4990ec83ac90" providerId="LiveId" clId="{B97F8FE2-9461-4CFE-A336-39272FD5B119}" dt="2021-09-15T18:52:13.708" v="5836" actId="165"/>
          <ac:spMkLst>
            <pc:docMk/>
            <pc:sldMk cId="519374314" sldId="584"/>
            <ac:spMk id="115" creationId="{4EF946C8-FA20-4964-8F18-81D6734C7C65}"/>
          </ac:spMkLst>
        </pc:spChg>
        <pc:spChg chg="mod">
          <ac:chgData name="Minesh Patel" userId="a66d4990ec83ac90" providerId="LiveId" clId="{B97F8FE2-9461-4CFE-A336-39272FD5B119}" dt="2021-09-15T18:52:13.708" v="5836" actId="165"/>
          <ac:spMkLst>
            <pc:docMk/>
            <pc:sldMk cId="519374314" sldId="584"/>
            <ac:spMk id="116" creationId="{54F5ADB2-7B98-48F0-A607-4916E7764F54}"/>
          </ac:spMkLst>
        </pc:spChg>
        <pc:spChg chg="mod">
          <ac:chgData name="Minesh Patel" userId="a66d4990ec83ac90" providerId="LiveId" clId="{B97F8FE2-9461-4CFE-A336-39272FD5B119}" dt="2021-09-15T18:52:13.708" v="5836" actId="165"/>
          <ac:spMkLst>
            <pc:docMk/>
            <pc:sldMk cId="519374314" sldId="584"/>
            <ac:spMk id="117" creationId="{1471C45E-2282-4A45-9941-080338FB80FE}"/>
          </ac:spMkLst>
        </pc:spChg>
        <pc:spChg chg="mod">
          <ac:chgData name="Minesh Patel" userId="a66d4990ec83ac90" providerId="LiveId" clId="{B97F8FE2-9461-4CFE-A336-39272FD5B119}" dt="2021-09-15T18:52:13.708" v="5836" actId="165"/>
          <ac:spMkLst>
            <pc:docMk/>
            <pc:sldMk cId="519374314" sldId="584"/>
            <ac:spMk id="118" creationId="{3D731ABA-8337-41AD-8A35-3D479706F603}"/>
          </ac:spMkLst>
        </pc:spChg>
        <pc:spChg chg="mod">
          <ac:chgData name="Minesh Patel" userId="a66d4990ec83ac90" providerId="LiveId" clId="{B97F8FE2-9461-4CFE-A336-39272FD5B119}" dt="2021-09-15T18:52:13.708" v="5836" actId="165"/>
          <ac:spMkLst>
            <pc:docMk/>
            <pc:sldMk cId="519374314" sldId="584"/>
            <ac:spMk id="119" creationId="{284313ED-A8CF-453E-AC68-441F658FEA21}"/>
          </ac:spMkLst>
        </pc:spChg>
        <pc:spChg chg="mod">
          <ac:chgData name="Minesh Patel" userId="a66d4990ec83ac90" providerId="LiveId" clId="{B97F8FE2-9461-4CFE-A336-39272FD5B119}" dt="2021-09-15T18:52:13.708" v="5836" actId="165"/>
          <ac:spMkLst>
            <pc:docMk/>
            <pc:sldMk cId="519374314" sldId="584"/>
            <ac:spMk id="121" creationId="{C5DAE7A0-203C-48A7-A304-C6072AD1DEB8}"/>
          </ac:spMkLst>
        </pc:spChg>
        <pc:spChg chg="mod">
          <ac:chgData name="Minesh Patel" userId="a66d4990ec83ac90" providerId="LiveId" clId="{B97F8FE2-9461-4CFE-A336-39272FD5B119}" dt="2021-09-15T18:52:13.708" v="5836" actId="165"/>
          <ac:spMkLst>
            <pc:docMk/>
            <pc:sldMk cId="519374314" sldId="584"/>
            <ac:spMk id="122" creationId="{682313C0-9F61-4289-B881-5C87DD48F1AB}"/>
          </ac:spMkLst>
        </pc:spChg>
        <pc:spChg chg="mod">
          <ac:chgData name="Minesh Patel" userId="a66d4990ec83ac90" providerId="LiveId" clId="{B97F8FE2-9461-4CFE-A336-39272FD5B119}" dt="2021-09-15T18:52:13.708" v="5836" actId="165"/>
          <ac:spMkLst>
            <pc:docMk/>
            <pc:sldMk cId="519374314" sldId="584"/>
            <ac:spMk id="123" creationId="{537C931E-47F6-4321-B5D0-3645E336491E}"/>
          </ac:spMkLst>
        </pc:spChg>
        <pc:spChg chg="mod">
          <ac:chgData name="Minesh Patel" userId="a66d4990ec83ac90" providerId="LiveId" clId="{B97F8FE2-9461-4CFE-A336-39272FD5B119}" dt="2021-09-15T18:52:13.708" v="5836" actId="165"/>
          <ac:spMkLst>
            <pc:docMk/>
            <pc:sldMk cId="519374314" sldId="584"/>
            <ac:spMk id="124" creationId="{B815CEEC-9E09-4B3B-964E-0D3BF552CAC5}"/>
          </ac:spMkLst>
        </pc:spChg>
        <pc:spChg chg="mod">
          <ac:chgData name="Minesh Patel" userId="a66d4990ec83ac90" providerId="LiveId" clId="{B97F8FE2-9461-4CFE-A336-39272FD5B119}" dt="2021-09-15T18:52:13.708" v="5836" actId="165"/>
          <ac:spMkLst>
            <pc:docMk/>
            <pc:sldMk cId="519374314" sldId="584"/>
            <ac:spMk id="125" creationId="{ACB68A0B-6D87-42F7-B725-8D383E8FC7E0}"/>
          </ac:spMkLst>
        </pc:spChg>
        <pc:spChg chg="mod">
          <ac:chgData name="Minesh Patel" userId="a66d4990ec83ac90" providerId="LiveId" clId="{B97F8FE2-9461-4CFE-A336-39272FD5B119}" dt="2021-09-15T18:52:13.708" v="5836" actId="165"/>
          <ac:spMkLst>
            <pc:docMk/>
            <pc:sldMk cId="519374314" sldId="584"/>
            <ac:spMk id="126" creationId="{94D8FE2C-4E06-4D1F-838B-29093C0FE1B0}"/>
          </ac:spMkLst>
        </pc:spChg>
        <pc:spChg chg="mod">
          <ac:chgData name="Minesh Patel" userId="a66d4990ec83ac90" providerId="LiveId" clId="{B97F8FE2-9461-4CFE-A336-39272FD5B119}" dt="2021-09-15T18:52:13.708" v="5836" actId="165"/>
          <ac:spMkLst>
            <pc:docMk/>
            <pc:sldMk cId="519374314" sldId="584"/>
            <ac:spMk id="127" creationId="{EA1318FE-416A-4986-8C12-A5E286F08C9F}"/>
          </ac:spMkLst>
        </pc:spChg>
        <pc:spChg chg="mod">
          <ac:chgData name="Minesh Patel" userId="a66d4990ec83ac90" providerId="LiveId" clId="{B97F8FE2-9461-4CFE-A336-39272FD5B119}" dt="2021-09-15T18:52:13.708" v="5836" actId="165"/>
          <ac:spMkLst>
            <pc:docMk/>
            <pc:sldMk cId="519374314" sldId="584"/>
            <ac:spMk id="128" creationId="{AAC563E7-CB7F-4233-8DCE-35336768713E}"/>
          </ac:spMkLst>
        </pc:spChg>
        <pc:spChg chg="mod">
          <ac:chgData name="Minesh Patel" userId="a66d4990ec83ac90" providerId="LiveId" clId="{B97F8FE2-9461-4CFE-A336-39272FD5B119}" dt="2021-09-15T18:52:13.708" v="5836" actId="165"/>
          <ac:spMkLst>
            <pc:docMk/>
            <pc:sldMk cId="519374314" sldId="584"/>
            <ac:spMk id="129" creationId="{D577550B-92D6-4A4A-A1AE-ED2EE2A8B124}"/>
          </ac:spMkLst>
        </pc:spChg>
        <pc:spChg chg="mod">
          <ac:chgData name="Minesh Patel" userId="a66d4990ec83ac90" providerId="LiveId" clId="{B97F8FE2-9461-4CFE-A336-39272FD5B119}" dt="2021-09-15T18:55:07.708" v="6109" actId="1076"/>
          <ac:spMkLst>
            <pc:docMk/>
            <pc:sldMk cId="519374314" sldId="584"/>
            <ac:spMk id="131" creationId="{C7B90D23-31ED-4013-BD61-1AAFB0D7BCE5}"/>
          </ac:spMkLst>
        </pc:spChg>
        <pc:spChg chg="add del mod">
          <ac:chgData name="Minesh Patel" userId="a66d4990ec83ac90" providerId="LiveId" clId="{B97F8FE2-9461-4CFE-A336-39272FD5B119}" dt="2021-09-15T23:02:55.559" v="9354" actId="478"/>
          <ac:spMkLst>
            <pc:docMk/>
            <pc:sldMk cId="519374314" sldId="584"/>
            <ac:spMk id="135" creationId="{EF23CA4F-BAF2-414A-8DD6-C3BE372B9509}"/>
          </ac:spMkLst>
        </pc:spChg>
        <pc:spChg chg="add del mod">
          <ac:chgData name="Minesh Patel" userId="a66d4990ec83ac90" providerId="LiveId" clId="{B97F8FE2-9461-4CFE-A336-39272FD5B119}" dt="2021-09-15T23:02:55.559" v="9354" actId="478"/>
          <ac:spMkLst>
            <pc:docMk/>
            <pc:sldMk cId="519374314" sldId="584"/>
            <ac:spMk id="136" creationId="{5A87D395-C4DF-401E-9C5F-09F22A9ECBD4}"/>
          </ac:spMkLst>
        </pc:spChg>
        <pc:spChg chg="add mod">
          <ac:chgData name="Minesh Patel" userId="a66d4990ec83ac90" providerId="LiveId" clId="{B97F8FE2-9461-4CFE-A336-39272FD5B119}" dt="2021-09-21T11:18:42.866" v="53966" actId="164"/>
          <ac:spMkLst>
            <pc:docMk/>
            <pc:sldMk cId="519374314" sldId="584"/>
            <ac:spMk id="137" creationId="{0264017C-236A-441C-A614-E7FCC76892A5}"/>
          </ac:spMkLst>
        </pc:spChg>
        <pc:spChg chg="add mod">
          <ac:chgData name="Minesh Patel" userId="a66d4990ec83ac90" providerId="LiveId" clId="{B97F8FE2-9461-4CFE-A336-39272FD5B119}" dt="2021-09-21T11:18:42.866" v="53966" actId="164"/>
          <ac:spMkLst>
            <pc:docMk/>
            <pc:sldMk cId="519374314" sldId="584"/>
            <ac:spMk id="138" creationId="{E38E1FB1-465E-4DE0-A13C-306FBE9AB545}"/>
          </ac:spMkLst>
        </pc:spChg>
        <pc:spChg chg="add mod ord">
          <ac:chgData name="Minesh Patel" userId="a66d4990ec83ac90" providerId="LiveId" clId="{B97F8FE2-9461-4CFE-A336-39272FD5B119}" dt="2021-09-21T11:18:42.866" v="53966" actId="164"/>
          <ac:spMkLst>
            <pc:docMk/>
            <pc:sldMk cId="519374314" sldId="584"/>
            <ac:spMk id="139" creationId="{0B09A31F-06CA-4908-ABEB-987A9D643588}"/>
          </ac:spMkLst>
        </pc:spChg>
        <pc:spChg chg="add mod ord">
          <ac:chgData name="Minesh Patel" userId="a66d4990ec83ac90" providerId="LiveId" clId="{B97F8FE2-9461-4CFE-A336-39272FD5B119}" dt="2021-09-21T11:18:42.866" v="53966" actId="164"/>
          <ac:spMkLst>
            <pc:docMk/>
            <pc:sldMk cId="519374314" sldId="584"/>
            <ac:spMk id="140" creationId="{27E33C90-F995-47FC-A505-C1D864CF42EC}"/>
          </ac:spMkLst>
        </pc:spChg>
        <pc:spChg chg="add del mod">
          <ac:chgData name="Minesh Patel" userId="a66d4990ec83ac90" providerId="LiveId" clId="{B97F8FE2-9461-4CFE-A336-39272FD5B119}" dt="2021-09-15T23:22:15.283" v="9752" actId="478"/>
          <ac:spMkLst>
            <pc:docMk/>
            <pc:sldMk cId="519374314" sldId="584"/>
            <ac:spMk id="141" creationId="{A0368291-AFCC-4B1C-A93B-86637C210EE7}"/>
          </ac:spMkLst>
        </pc:spChg>
        <pc:spChg chg="add del mod">
          <ac:chgData name="Minesh Patel" userId="a66d4990ec83ac90" providerId="LiveId" clId="{B97F8FE2-9461-4CFE-A336-39272FD5B119}" dt="2021-09-15T23:22:15.283" v="9752" actId="478"/>
          <ac:spMkLst>
            <pc:docMk/>
            <pc:sldMk cId="519374314" sldId="584"/>
            <ac:spMk id="142" creationId="{7F8CC0DA-F187-4B6A-BC85-881D983A7793}"/>
          </ac:spMkLst>
        </pc:spChg>
        <pc:spChg chg="add del mod">
          <ac:chgData name="Minesh Patel" userId="a66d4990ec83ac90" providerId="LiveId" clId="{B97F8FE2-9461-4CFE-A336-39272FD5B119}" dt="2021-09-19T14:25:29.417" v="17550" actId="478"/>
          <ac:spMkLst>
            <pc:docMk/>
            <pc:sldMk cId="519374314" sldId="584"/>
            <ac:spMk id="143" creationId="{65DB9F4B-06B4-448B-BD97-F56759826583}"/>
          </ac:spMkLst>
        </pc:spChg>
        <pc:spChg chg="add del mod">
          <ac:chgData name="Minesh Patel" userId="a66d4990ec83ac90" providerId="LiveId" clId="{B97F8FE2-9461-4CFE-A336-39272FD5B119}" dt="2021-09-19T14:25:29.417" v="17550" actId="478"/>
          <ac:spMkLst>
            <pc:docMk/>
            <pc:sldMk cId="519374314" sldId="584"/>
            <ac:spMk id="144" creationId="{4C2F65A3-5187-4D85-BFC0-D7CD18511E9A}"/>
          </ac:spMkLst>
        </pc:spChg>
        <pc:spChg chg="add del mod">
          <ac:chgData name="Minesh Patel" userId="a66d4990ec83ac90" providerId="LiveId" clId="{B97F8FE2-9461-4CFE-A336-39272FD5B119}" dt="2021-09-19T14:25:29.417" v="17550" actId="478"/>
          <ac:spMkLst>
            <pc:docMk/>
            <pc:sldMk cId="519374314" sldId="584"/>
            <ac:spMk id="145" creationId="{5832340B-D8C0-463C-B874-15415CEAC6E5}"/>
          </ac:spMkLst>
        </pc:spChg>
        <pc:spChg chg="add del mod">
          <ac:chgData name="Minesh Patel" userId="a66d4990ec83ac90" providerId="LiveId" clId="{B97F8FE2-9461-4CFE-A336-39272FD5B119}" dt="2021-09-19T14:25:29.417" v="17550" actId="478"/>
          <ac:spMkLst>
            <pc:docMk/>
            <pc:sldMk cId="519374314" sldId="584"/>
            <ac:spMk id="146" creationId="{93E5A7DD-ED71-4B6E-BCA8-6EFC3CC544BA}"/>
          </ac:spMkLst>
        </pc:spChg>
        <pc:spChg chg="add mod">
          <ac:chgData name="Minesh Patel" userId="a66d4990ec83ac90" providerId="LiveId" clId="{B97F8FE2-9461-4CFE-A336-39272FD5B119}" dt="2021-09-21T11:18:49.083" v="53968" actId="164"/>
          <ac:spMkLst>
            <pc:docMk/>
            <pc:sldMk cId="519374314" sldId="584"/>
            <ac:spMk id="147" creationId="{AAE2603F-0955-4748-87E1-A33432514F03}"/>
          </ac:spMkLst>
        </pc:spChg>
        <pc:spChg chg="add mod">
          <ac:chgData name="Minesh Patel" userId="a66d4990ec83ac90" providerId="LiveId" clId="{B97F8FE2-9461-4CFE-A336-39272FD5B119}" dt="2021-09-20T23:21:55.100" v="36301" actId="1076"/>
          <ac:spMkLst>
            <pc:docMk/>
            <pc:sldMk cId="519374314" sldId="584"/>
            <ac:spMk id="148" creationId="{A61AE29D-8296-44A9-936E-3B6D885793DD}"/>
          </ac:spMkLst>
        </pc:spChg>
        <pc:spChg chg="add del mod">
          <ac:chgData name="Minesh Patel" userId="a66d4990ec83ac90" providerId="LiveId" clId="{B97F8FE2-9461-4CFE-A336-39272FD5B119}" dt="2021-09-15T23:24:27.570" v="9804" actId="478"/>
          <ac:spMkLst>
            <pc:docMk/>
            <pc:sldMk cId="519374314" sldId="584"/>
            <ac:spMk id="149" creationId="{CBC3EDC0-2D79-459A-AD01-80DFA6A2298F}"/>
          </ac:spMkLst>
        </pc:spChg>
        <pc:spChg chg="add mod">
          <ac:chgData name="Minesh Patel" userId="a66d4990ec83ac90" providerId="LiveId" clId="{B97F8FE2-9461-4CFE-A336-39272FD5B119}" dt="2021-09-15T23:20:15.158" v="9673" actId="571"/>
          <ac:spMkLst>
            <pc:docMk/>
            <pc:sldMk cId="519374314" sldId="584"/>
            <ac:spMk id="150" creationId="{7FCEFF32-2A28-495D-B5E2-10779B6E1554}"/>
          </ac:spMkLst>
        </pc:spChg>
        <pc:spChg chg="add mod">
          <ac:chgData name="Minesh Patel" userId="a66d4990ec83ac90" providerId="LiveId" clId="{B97F8FE2-9461-4CFE-A336-39272FD5B119}" dt="2021-09-21T11:18:59.193" v="53971" actId="164"/>
          <ac:spMkLst>
            <pc:docMk/>
            <pc:sldMk cId="519374314" sldId="584"/>
            <ac:spMk id="151" creationId="{11015532-5696-4A34-89CF-FA91CB13CEA7}"/>
          </ac:spMkLst>
        </pc:spChg>
        <pc:spChg chg="add del mod ord">
          <ac:chgData name="Minesh Patel" userId="a66d4990ec83ac90" providerId="LiveId" clId="{B97F8FE2-9461-4CFE-A336-39272FD5B119}" dt="2021-09-15T23:24:26.193" v="9803" actId="478"/>
          <ac:spMkLst>
            <pc:docMk/>
            <pc:sldMk cId="519374314" sldId="584"/>
            <ac:spMk id="152" creationId="{D677B0F0-FDA6-4A0E-B345-0C6FF5D368CD}"/>
          </ac:spMkLst>
        </pc:spChg>
        <pc:spChg chg="add mod">
          <ac:chgData name="Minesh Patel" userId="a66d4990ec83ac90" providerId="LiveId" clId="{B97F8FE2-9461-4CFE-A336-39272FD5B119}" dt="2021-09-21T11:18:42.866" v="53966" actId="164"/>
          <ac:spMkLst>
            <pc:docMk/>
            <pc:sldMk cId="519374314" sldId="584"/>
            <ac:spMk id="153" creationId="{4B643972-1D34-485F-9819-82E9D4732731}"/>
          </ac:spMkLst>
        </pc:spChg>
        <pc:spChg chg="add mod">
          <ac:chgData name="Minesh Patel" userId="a66d4990ec83ac90" providerId="LiveId" clId="{B97F8FE2-9461-4CFE-A336-39272FD5B119}" dt="2021-09-21T11:18:49.083" v="53968" actId="164"/>
          <ac:spMkLst>
            <pc:docMk/>
            <pc:sldMk cId="519374314" sldId="584"/>
            <ac:spMk id="154" creationId="{06649D94-F937-466F-838B-FAD5753CB1B3}"/>
          </ac:spMkLst>
        </pc:spChg>
        <pc:spChg chg="add del mod">
          <ac:chgData name="Minesh Patel" userId="a66d4990ec83ac90" providerId="LiveId" clId="{B97F8FE2-9461-4CFE-A336-39272FD5B119}" dt="2021-09-19T14:25:56.230" v="17571" actId="478"/>
          <ac:spMkLst>
            <pc:docMk/>
            <pc:sldMk cId="519374314" sldId="584"/>
            <ac:spMk id="156" creationId="{A68D9AC1-878B-4025-A61F-96BC4E8F3321}"/>
          </ac:spMkLst>
        </pc:spChg>
        <pc:spChg chg="add del mod">
          <ac:chgData name="Minesh Patel" userId="a66d4990ec83ac90" providerId="LiveId" clId="{B97F8FE2-9461-4CFE-A336-39272FD5B119}" dt="2021-09-19T14:25:56.230" v="17571" actId="478"/>
          <ac:spMkLst>
            <pc:docMk/>
            <pc:sldMk cId="519374314" sldId="584"/>
            <ac:spMk id="157" creationId="{3A3A2215-54F5-459F-9CCD-296E2956CDD5}"/>
          </ac:spMkLst>
        </pc:spChg>
        <pc:spChg chg="add del mod">
          <ac:chgData name="Minesh Patel" userId="a66d4990ec83ac90" providerId="LiveId" clId="{B97F8FE2-9461-4CFE-A336-39272FD5B119}" dt="2021-09-20T23:21:27.263" v="36295" actId="478"/>
          <ac:spMkLst>
            <pc:docMk/>
            <pc:sldMk cId="519374314" sldId="584"/>
            <ac:spMk id="158" creationId="{1283D981-1367-4402-A660-05D235472625}"/>
          </ac:spMkLst>
        </pc:spChg>
        <pc:spChg chg="add del mod">
          <ac:chgData name="Minesh Patel" userId="a66d4990ec83ac90" providerId="LiveId" clId="{B97F8FE2-9461-4CFE-A336-39272FD5B119}" dt="2021-09-19T14:26:09.818" v="17573" actId="478"/>
          <ac:spMkLst>
            <pc:docMk/>
            <pc:sldMk cId="519374314" sldId="584"/>
            <ac:spMk id="159" creationId="{AD551C7F-D787-4253-B98F-4E3F9BFDBDCB}"/>
          </ac:spMkLst>
        </pc:spChg>
        <pc:spChg chg="add del mod">
          <ac:chgData name="Minesh Patel" userId="a66d4990ec83ac90" providerId="LiveId" clId="{B97F8FE2-9461-4CFE-A336-39272FD5B119}" dt="2021-09-19T14:26:09.818" v="17573" actId="478"/>
          <ac:spMkLst>
            <pc:docMk/>
            <pc:sldMk cId="519374314" sldId="584"/>
            <ac:spMk id="160" creationId="{CDF15FA9-EAB9-441A-BB19-A2594A2B519D}"/>
          </ac:spMkLst>
        </pc:spChg>
        <pc:spChg chg="add mod">
          <ac:chgData name="Minesh Patel" userId="a66d4990ec83ac90" providerId="LiveId" clId="{B97F8FE2-9461-4CFE-A336-39272FD5B119}" dt="2021-09-15T23:25:53.435" v="9831" actId="571"/>
          <ac:spMkLst>
            <pc:docMk/>
            <pc:sldMk cId="519374314" sldId="584"/>
            <ac:spMk id="161" creationId="{C7795BF4-740A-4A65-98E5-9856B6827063}"/>
          </ac:spMkLst>
        </pc:spChg>
        <pc:spChg chg="add del mod ord">
          <ac:chgData name="Minesh Patel" userId="a66d4990ec83ac90" providerId="LiveId" clId="{B97F8FE2-9461-4CFE-A336-39272FD5B119}" dt="2021-09-15T23:28:50.352" v="9843" actId="478"/>
          <ac:spMkLst>
            <pc:docMk/>
            <pc:sldMk cId="519374314" sldId="584"/>
            <ac:spMk id="162" creationId="{40E1B9D8-397B-4410-9BCC-CAEB8565539F}"/>
          </ac:spMkLst>
        </pc:spChg>
        <pc:spChg chg="add del mod ord">
          <ac:chgData name="Minesh Patel" userId="a66d4990ec83ac90" providerId="LiveId" clId="{B97F8FE2-9461-4CFE-A336-39272FD5B119}" dt="2021-09-21T11:18:59.193" v="53971" actId="164"/>
          <ac:spMkLst>
            <pc:docMk/>
            <pc:sldMk cId="519374314" sldId="584"/>
            <ac:spMk id="163" creationId="{349CED35-DBC5-4D02-B9A0-10DB745939D6}"/>
          </ac:spMkLst>
        </pc:spChg>
        <pc:grpChg chg="add mod">
          <ac:chgData name="Minesh Patel" userId="a66d4990ec83ac90" providerId="LiveId" clId="{B97F8FE2-9461-4CFE-A336-39272FD5B119}" dt="2021-09-21T11:18:42.866" v="53966" actId="164"/>
          <ac:grpSpMkLst>
            <pc:docMk/>
            <pc:sldMk cId="519374314" sldId="584"/>
            <ac:grpSpMk id="3" creationId="{D479CC57-BFD4-444B-A12C-D5731994796A}"/>
          </ac:grpSpMkLst>
        </pc:grpChg>
        <pc:grpChg chg="add mod">
          <ac:chgData name="Minesh Patel" userId="a66d4990ec83ac90" providerId="LiveId" clId="{B97F8FE2-9461-4CFE-A336-39272FD5B119}" dt="2021-09-21T11:18:49.083" v="53968" actId="164"/>
          <ac:grpSpMkLst>
            <pc:docMk/>
            <pc:sldMk cId="519374314" sldId="584"/>
            <ac:grpSpMk id="5" creationId="{BD2F3750-F755-4140-BCAB-EBFE59F4095A}"/>
          </ac:grpSpMkLst>
        </pc:grpChg>
        <pc:grpChg chg="add mod ord">
          <ac:chgData name="Minesh Patel" userId="a66d4990ec83ac90" providerId="LiveId" clId="{B97F8FE2-9461-4CFE-A336-39272FD5B119}" dt="2021-09-21T11:19:03.242" v="53973" actId="167"/>
          <ac:grpSpMkLst>
            <pc:docMk/>
            <pc:sldMk cId="519374314" sldId="584"/>
            <ac:grpSpMk id="6" creationId="{EA8E7D1C-3B7D-486D-89FC-A70B71B04C61}"/>
          </ac:grpSpMkLst>
        </pc:grpChg>
        <pc:grpChg chg="del">
          <ac:chgData name="Minesh Patel" userId="a66d4990ec83ac90" providerId="LiveId" clId="{B97F8FE2-9461-4CFE-A336-39272FD5B119}" dt="2021-09-21T13:56:47.507" v="70994" actId="478"/>
          <ac:grpSpMkLst>
            <pc:docMk/>
            <pc:sldMk cId="519374314" sldId="584"/>
            <ac:grpSpMk id="20" creationId="{FD9B8802-06FF-4942-B71F-A29B15FD20E1}"/>
          </ac:grpSpMkLst>
        </pc:grpChg>
        <pc:grpChg chg="add mod">
          <ac:chgData name="Minesh Patel" userId="a66d4990ec83ac90" providerId="LiveId" clId="{B97F8FE2-9461-4CFE-A336-39272FD5B119}" dt="2021-09-21T13:56:47.863" v="70995"/>
          <ac:grpSpMkLst>
            <pc:docMk/>
            <pc:sldMk cId="519374314" sldId="584"/>
            <ac:grpSpMk id="60" creationId="{C4D6E122-5EFB-4AFE-9DAE-82F149C80034}"/>
          </ac:grpSpMkLst>
        </pc:grpChg>
        <pc:grpChg chg="add del mod">
          <ac:chgData name="Minesh Patel" userId="a66d4990ec83ac90" providerId="LiveId" clId="{B97F8FE2-9461-4CFE-A336-39272FD5B119}" dt="2021-09-15T18:52:13.708" v="5836" actId="165"/>
          <ac:grpSpMkLst>
            <pc:docMk/>
            <pc:sldMk cId="519374314" sldId="584"/>
            <ac:grpSpMk id="83" creationId="{84BCAD41-23E2-4D22-81F2-234413FCA738}"/>
          </ac:grpSpMkLst>
        </pc:grpChg>
        <pc:grpChg chg="del mod topLvl">
          <ac:chgData name="Minesh Patel" userId="a66d4990ec83ac90" providerId="LiveId" clId="{B97F8FE2-9461-4CFE-A336-39272FD5B119}" dt="2021-09-15T23:02:55.559" v="9354" actId="478"/>
          <ac:grpSpMkLst>
            <pc:docMk/>
            <pc:sldMk cId="519374314" sldId="584"/>
            <ac:grpSpMk id="86" creationId="{99E5B82D-5F07-4C80-B98D-85D8002F3CC7}"/>
          </ac:grpSpMkLst>
        </pc:grpChg>
        <pc:grpChg chg="del mod topLvl">
          <ac:chgData name="Minesh Patel" userId="a66d4990ec83ac90" providerId="LiveId" clId="{B97F8FE2-9461-4CFE-A336-39272FD5B119}" dt="2021-09-15T23:02:55.559" v="9354" actId="478"/>
          <ac:grpSpMkLst>
            <pc:docMk/>
            <pc:sldMk cId="519374314" sldId="584"/>
            <ac:grpSpMk id="87" creationId="{085779AE-7174-4877-9269-56922E23141D}"/>
          </ac:grpSpMkLst>
        </pc:grpChg>
        <pc:grpChg chg="mod">
          <ac:chgData name="Minesh Patel" userId="a66d4990ec83ac90" providerId="LiveId" clId="{B97F8FE2-9461-4CFE-A336-39272FD5B119}" dt="2021-09-15T18:52:13.708" v="5836" actId="165"/>
          <ac:grpSpMkLst>
            <pc:docMk/>
            <pc:sldMk cId="519374314" sldId="584"/>
            <ac:grpSpMk id="88" creationId="{2D7EC62A-7326-4C84-B9CA-72433600A1F2}"/>
          </ac:grpSpMkLst>
        </pc:grpChg>
        <pc:grpChg chg="mod">
          <ac:chgData name="Minesh Patel" userId="a66d4990ec83ac90" providerId="LiveId" clId="{B97F8FE2-9461-4CFE-A336-39272FD5B119}" dt="2021-09-15T18:52:13.708" v="5836" actId="165"/>
          <ac:grpSpMkLst>
            <pc:docMk/>
            <pc:sldMk cId="519374314" sldId="584"/>
            <ac:grpSpMk id="89" creationId="{A4997F9C-7D45-4452-813F-353B441548EF}"/>
          </ac:grpSpMkLst>
        </pc:grpChg>
        <pc:grpChg chg="mod">
          <ac:chgData name="Minesh Patel" userId="a66d4990ec83ac90" providerId="LiveId" clId="{B97F8FE2-9461-4CFE-A336-39272FD5B119}" dt="2021-09-15T18:52:13.708" v="5836" actId="165"/>
          <ac:grpSpMkLst>
            <pc:docMk/>
            <pc:sldMk cId="519374314" sldId="584"/>
            <ac:grpSpMk id="120" creationId="{3508A983-9A9B-4B43-A64C-91F7CD7B2CE6}"/>
          </ac:grpSpMkLst>
        </pc:grpChg>
        <pc:grpChg chg="add mod">
          <ac:chgData name="Minesh Patel" userId="a66d4990ec83ac90" providerId="LiveId" clId="{B97F8FE2-9461-4CFE-A336-39272FD5B119}" dt="2021-09-21T11:18:42.866" v="53966" actId="164"/>
          <ac:grpSpMkLst>
            <pc:docMk/>
            <pc:sldMk cId="519374314" sldId="584"/>
            <ac:grpSpMk id="130" creationId="{788548D0-6F1D-44DA-9E3E-66208FCFA374}"/>
          </ac:grpSpMkLst>
        </pc:grpChg>
        <pc:cxnChg chg="del mod topLvl">
          <ac:chgData name="Minesh Patel" userId="a66d4990ec83ac90" providerId="LiveId" clId="{B97F8FE2-9461-4CFE-A336-39272FD5B119}" dt="2021-09-15T18:52:15.679" v="5837" actId="478"/>
          <ac:cxnSpMkLst>
            <pc:docMk/>
            <pc:sldMk cId="519374314" sldId="584"/>
            <ac:cxnSpMk id="85" creationId="{F33ABF62-E036-4F8D-A0C5-10D5E78F50A7}"/>
          </ac:cxnSpMkLst>
        </pc:cxnChg>
        <pc:cxnChg chg="mod">
          <ac:chgData name="Minesh Patel" userId="a66d4990ec83ac90" providerId="LiveId" clId="{B97F8FE2-9461-4CFE-A336-39272FD5B119}" dt="2021-09-15T18:52:13.708" v="5836" actId="165"/>
          <ac:cxnSpMkLst>
            <pc:docMk/>
            <pc:sldMk cId="519374314" sldId="584"/>
            <ac:cxnSpMk id="99" creationId="{AEA615EF-4B36-483A-8E33-C81720E4F429}"/>
          </ac:cxnSpMkLst>
        </pc:cxnChg>
        <pc:cxnChg chg="mod">
          <ac:chgData name="Minesh Patel" userId="a66d4990ec83ac90" providerId="LiveId" clId="{B97F8FE2-9461-4CFE-A336-39272FD5B119}" dt="2021-09-15T18:52:13.708" v="5836" actId="165"/>
          <ac:cxnSpMkLst>
            <pc:docMk/>
            <pc:sldMk cId="519374314" sldId="584"/>
            <ac:cxnSpMk id="100" creationId="{EDB8E1E1-A940-4C7A-93B1-7AD46ADE80A0}"/>
          </ac:cxnSpMkLst>
        </pc:cxnChg>
        <pc:cxnChg chg="mod">
          <ac:chgData name="Minesh Patel" userId="a66d4990ec83ac90" providerId="LiveId" clId="{B97F8FE2-9461-4CFE-A336-39272FD5B119}" dt="2021-09-15T18:52:13.708" v="5836" actId="165"/>
          <ac:cxnSpMkLst>
            <pc:docMk/>
            <pc:sldMk cId="519374314" sldId="584"/>
            <ac:cxnSpMk id="101" creationId="{3852BA15-4FC7-4396-B176-BAF86BBDC3F0}"/>
          </ac:cxnSpMkLst>
        </pc:cxnChg>
        <pc:cxnChg chg="mod">
          <ac:chgData name="Minesh Patel" userId="a66d4990ec83ac90" providerId="LiveId" clId="{B97F8FE2-9461-4CFE-A336-39272FD5B119}" dt="2021-09-15T18:52:13.708" v="5836" actId="165"/>
          <ac:cxnSpMkLst>
            <pc:docMk/>
            <pc:sldMk cId="519374314" sldId="584"/>
            <ac:cxnSpMk id="102" creationId="{84A60FBF-96FF-4821-9305-34E17011D838}"/>
          </ac:cxnSpMkLst>
        </pc:cxnChg>
        <pc:cxnChg chg="mod">
          <ac:chgData name="Minesh Patel" userId="a66d4990ec83ac90" providerId="LiveId" clId="{B97F8FE2-9461-4CFE-A336-39272FD5B119}" dt="2021-09-15T18:52:13.708" v="5836" actId="165"/>
          <ac:cxnSpMkLst>
            <pc:docMk/>
            <pc:sldMk cId="519374314" sldId="584"/>
            <ac:cxnSpMk id="103" creationId="{8F474B7D-BCE4-4BB2-9A20-6A7BB46E3E74}"/>
          </ac:cxnSpMkLst>
        </pc:cxnChg>
        <pc:cxnChg chg="mod">
          <ac:chgData name="Minesh Patel" userId="a66d4990ec83ac90" providerId="LiveId" clId="{B97F8FE2-9461-4CFE-A336-39272FD5B119}" dt="2021-09-15T18:52:13.708" v="5836" actId="165"/>
          <ac:cxnSpMkLst>
            <pc:docMk/>
            <pc:sldMk cId="519374314" sldId="584"/>
            <ac:cxnSpMk id="104" creationId="{13D1FAEA-2868-4F56-A9BA-B955929EBB4C}"/>
          </ac:cxnSpMkLst>
        </pc:cxnChg>
        <pc:cxnChg chg="mod">
          <ac:chgData name="Minesh Patel" userId="a66d4990ec83ac90" providerId="LiveId" clId="{B97F8FE2-9461-4CFE-A336-39272FD5B119}" dt="2021-09-15T18:52:13.708" v="5836" actId="165"/>
          <ac:cxnSpMkLst>
            <pc:docMk/>
            <pc:sldMk cId="519374314" sldId="584"/>
            <ac:cxnSpMk id="105" creationId="{AC77CB46-9B8B-41DF-9EA2-7C305A23FB62}"/>
          </ac:cxnSpMkLst>
        </pc:cxnChg>
        <pc:cxnChg chg="mod">
          <ac:chgData name="Minesh Patel" userId="a66d4990ec83ac90" providerId="LiveId" clId="{B97F8FE2-9461-4CFE-A336-39272FD5B119}" dt="2021-09-15T18:52:13.708" v="5836" actId="165"/>
          <ac:cxnSpMkLst>
            <pc:docMk/>
            <pc:sldMk cId="519374314" sldId="584"/>
            <ac:cxnSpMk id="106" creationId="{29B4154C-30F5-4766-A2F2-C4F7852D6638}"/>
          </ac:cxnSpMkLst>
        </pc:cxnChg>
        <pc:cxnChg chg="mod">
          <ac:chgData name="Minesh Patel" userId="a66d4990ec83ac90" providerId="LiveId" clId="{B97F8FE2-9461-4CFE-A336-39272FD5B119}" dt="2021-09-15T18:52:13.708" v="5836" actId="165"/>
          <ac:cxnSpMkLst>
            <pc:docMk/>
            <pc:sldMk cId="519374314" sldId="584"/>
            <ac:cxnSpMk id="107" creationId="{D6665AAF-8C2F-411D-BEAB-47492D086868}"/>
          </ac:cxnSpMkLst>
        </pc:cxnChg>
        <pc:cxnChg chg="mod">
          <ac:chgData name="Minesh Patel" userId="a66d4990ec83ac90" providerId="LiveId" clId="{B97F8FE2-9461-4CFE-A336-39272FD5B119}" dt="2021-09-15T18:52:13.708" v="5836" actId="165"/>
          <ac:cxnSpMkLst>
            <pc:docMk/>
            <pc:sldMk cId="519374314" sldId="584"/>
            <ac:cxnSpMk id="108" creationId="{5D8872C7-6998-4EFE-96DB-DBE2B6B4DE91}"/>
          </ac:cxnSpMkLst>
        </pc:cxnChg>
        <pc:cxnChg chg="mod">
          <ac:chgData name="Minesh Patel" userId="a66d4990ec83ac90" providerId="LiveId" clId="{B97F8FE2-9461-4CFE-A336-39272FD5B119}" dt="2021-09-15T18:52:13.708" v="5836" actId="165"/>
          <ac:cxnSpMkLst>
            <pc:docMk/>
            <pc:sldMk cId="519374314" sldId="584"/>
            <ac:cxnSpMk id="109" creationId="{F76121AC-367B-467A-B018-104D5252493C}"/>
          </ac:cxnSpMkLst>
        </pc:cxnChg>
        <pc:cxnChg chg="mod">
          <ac:chgData name="Minesh Patel" userId="a66d4990ec83ac90" providerId="LiveId" clId="{B97F8FE2-9461-4CFE-A336-39272FD5B119}" dt="2021-09-15T18:52:13.708" v="5836" actId="165"/>
          <ac:cxnSpMkLst>
            <pc:docMk/>
            <pc:sldMk cId="519374314" sldId="584"/>
            <ac:cxnSpMk id="110" creationId="{31EB2E0D-3363-4648-B525-04D71E2F31CE}"/>
          </ac:cxnSpMkLst>
        </pc:cxnChg>
        <pc:cxnChg chg="mod">
          <ac:chgData name="Minesh Patel" userId="a66d4990ec83ac90" providerId="LiveId" clId="{B97F8FE2-9461-4CFE-A336-39272FD5B119}" dt="2021-09-15T18:52:13.708" v="5836" actId="165"/>
          <ac:cxnSpMkLst>
            <pc:docMk/>
            <pc:sldMk cId="519374314" sldId="584"/>
            <ac:cxnSpMk id="111" creationId="{12CB1B1D-15C3-4DFA-9BE4-B016144DA3E9}"/>
          </ac:cxnSpMkLst>
        </pc:cxnChg>
        <pc:cxnChg chg="mod">
          <ac:chgData name="Minesh Patel" userId="a66d4990ec83ac90" providerId="LiveId" clId="{B97F8FE2-9461-4CFE-A336-39272FD5B119}" dt="2021-09-15T18:52:13.708" v="5836" actId="165"/>
          <ac:cxnSpMkLst>
            <pc:docMk/>
            <pc:sldMk cId="519374314" sldId="584"/>
            <ac:cxnSpMk id="112" creationId="{0520AA5C-4DBB-4B38-B37C-BDE3F8784B72}"/>
          </ac:cxnSpMkLst>
        </pc:cxnChg>
        <pc:cxnChg chg="mod">
          <ac:chgData name="Minesh Patel" userId="a66d4990ec83ac90" providerId="LiveId" clId="{B97F8FE2-9461-4CFE-A336-39272FD5B119}" dt="2021-09-15T23:23:07.606" v="9767" actId="14100"/>
          <ac:cxnSpMkLst>
            <pc:docMk/>
            <pc:sldMk cId="519374314" sldId="584"/>
            <ac:cxnSpMk id="132" creationId="{DE31531C-A08F-441A-A3A3-65F508433BCE}"/>
          </ac:cxnSpMkLst>
        </pc:cxnChg>
        <pc:cxnChg chg="mod">
          <ac:chgData name="Minesh Patel" userId="a66d4990ec83ac90" providerId="LiveId" clId="{B97F8FE2-9461-4CFE-A336-39272FD5B119}" dt="2021-09-15T18:56:26.862" v="6138" actId="1076"/>
          <ac:cxnSpMkLst>
            <pc:docMk/>
            <pc:sldMk cId="519374314" sldId="584"/>
            <ac:cxnSpMk id="133" creationId="{5DA306FE-BD1F-4932-8D2A-A23BA78DB9B6}"/>
          </ac:cxnSpMkLst>
        </pc:cxnChg>
        <pc:cxnChg chg="add del mod">
          <ac:chgData name="Minesh Patel" userId="a66d4990ec83ac90" providerId="LiveId" clId="{B97F8FE2-9461-4CFE-A336-39272FD5B119}" dt="2021-09-15T23:02:51.781" v="9351" actId="478"/>
          <ac:cxnSpMkLst>
            <pc:docMk/>
            <pc:sldMk cId="519374314" sldId="584"/>
            <ac:cxnSpMk id="134" creationId="{C625AB19-DC8D-4DD2-BA26-A18F62EA6848}"/>
          </ac:cxnSpMkLst>
        </pc:cxnChg>
      </pc:sldChg>
      <pc:sldChg chg="addSp delSp modSp add mod modAnim modNotesTx">
        <pc:chgData name="Minesh Patel" userId="a66d4990ec83ac90" providerId="LiveId" clId="{B97F8FE2-9461-4CFE-A336-39272FD5B119}" dt="2021-09-21T13:55:55.751" v="70965"/>
        <pc:sldMkLst>
          <pc:docMk/>
          <pc:sldMk cId="2938974279" sldId="585"/>
        </pc:sldMkLst>
        <pc:spChg chg="mod">
          <ac:chgData name="Minesh Patel" userId="a66d4990ec83ac90" providerId="LiveId" clId="{B97F8FE2-9461-4CFE-A336-39272FD5B119}" dt="2021-09-15T20:48:17.386" v="6666" actId="20577"/>
          <ac:spMkLst>
            <pc:docMk/>
            <pc:sldMk cId="2938974279" sldId="585"/>
            <ac:spMk id="2" creationId="{00000000-0000-0000-0000-000000000000}"/>
          </ac:spMkLst>
        </pc:spChg>
        <pc:spChg chg="mod">
          <ac:chgData name="Minesh Patel" userId="a66d4990ec83ac90" providerId="LiveId" clId="{B97F8FE2-9461-4CFE-A336-39272FD5B119}" dt="2021-09-15T21:24:45.828" v="7474" actId="14100"/>
          <ac:spMkLst>
            <pc:docMk/>
            <pc:sldMk cId="2938974279" sldId="585"/>
            <ac:spMk id="7" creationId="{78FE383A-A0AC-4BD8-964A-8860C732BBE6}"/>
          </ac:spMkLst>
        </pc:spChg>
        <pc:spChg chg="add del">
          <ac:chgData name="Minesh Patel" userId="a66d4990ec83ac90" providerId="LiveId" clId="{B97F8FE2-9461-4CFE-A336-39272FD5B119}" dt="2021-09-15T21:02:21.575" v="6880" actId="11529"/>
          <ac:spMkLst>
            <pc:docMk/>
            <pc:sldMk cId="2938974279" sldId="585"/>
            <ac:spMk id="10" creationId="{FCFE769B-E019-4B9A-BA9D-65F3D4C6191A}"/>
          </ac:spMkLst>
        </pc:spChg>
        <pc:spChg chg="del mod">
          <ac:chgData name="Minesh Patel" userId="a66d4990ec83ac90" providerId="LiveId" clId="{B97F8FE2-9461-4CFE-A336-39272FD5B119}" dt="2021-09-15T23:49:11.841" v="10305" actId="478"/>
          <ac:spMkLst>
            <pc:docMk/>
            <pc:sldMk cId="2938974279" sldId="585"/>
            <ac:spMk id="16" creationId="{512D2991-6D61-418F-95A5-46F2347B9CF9}"/>
          </ac:spMkLst>
        </pc:spChg>
        <pc:spChg chg="mod">
          <ac:chgData name="Minesh Patel" userId="a66d4990ec83ac90" providerId="LiveId" clId="{B97F8FE2-9461-4CFE-A336-39272FD5B119}" dt="2021-09-21T13:55:55.751" v="70965"/>
          <ac:spMkLst>
            <pc:docMk/>
            <pc:sldMk cId="2938974279" sldId="585"/>
            <ac:spMk id="62" creationId="{0B0DA565-CB22-45C9-A112-0BC535ECEFE0}"/>
          </ac:spMkLst>
        </pc:spChg>
        <pc:spChg chg="mod">
          <ac:chgData name="Minesh Patel" userId="a66d4990ec83ac90" providerId="LiveId" clId="{B97F8FE2-9461-4CFE-A336-39272FD5B119}" dt="2021-09-21T13:55:55.751" v="70965"/>
          <ac:spMkLst>
            <pc:docMk/>
            <pc:sldMk cId="2938974279" sldId="585"/>
            <ac:spMk id="63" creationId="{1D6E8047-4290-4D2C-8FFD-CEC67CA66A1B}"/>
          </ac:spMkLst>
        </pc:spChg>
        <pc:spChg chg="mod">
          <ac:chgData name="Minesh Patel" userId="a66d4990ec83ac90" providerId="LiveId" clId="{B97F8FE2-9461-4CFE-A336-39272FD5B119}" dt="2021-09-21T13:55:55.751" v="70965"/>
          <ac:spMkLst>
            <pc:docMk/>
            <pc:sldMk cId="2938974279" sldId="585"/>
            <ac:spMk id="64" creationId="{F297237D-06DA-4489-BB46-402FC135BF70}"/>
          </ac:spMkLst>
        </pc:spChg>
        <pc:spChg chg="mod">
          <ac:chgData name="Minesh Patel" userId="a66d4990ec83ac90" providerId="LiveId" clId="{B97F8FE2-9461-4CFE-A336-39272FD5B119}" dt="2021-09-21T13:55:55.751" v="70965"/>
          <ac:spMkLst>
            <pc:docMk/>
            <pc:sldMk cId="2938974279" sldId="585"/>
            <ac:spMk id="65" creationId="{BBCF52D3-0106-4DE3-BA02-590D4D670AF8}"/>
          </ac:spMkLst>
        </pc:spChg>
        <pc:spChg chg="mod">
          <ac:chgData name="Minesh Patel" userId="a66d4990ec83ac90" providerId="LiveId" clId="{B97F8FE2-9461-4CFE-A336-39272FD5B119}" dt="2021-09-21T13:55:55.751" v="70965"/>
          <ac:spMkLst>
            <pc:docMk/>
            <pc:sldMk cId="2938974279" sldId="585"/>
            <ac:spMk id="66" creationId="{45508049-7AD1-4833-8BF9-7D93088C0C81}"/>
          </ac:spMkLst>
        </pc:spChg>
        <pc:spChg chg="mod">
          <ac:chgData name="Minesh Patel" userId="a66d4990ec83ac90" providerId="LiveId" clId="{B97F8FE2-9461-4CFE-A336-39272FD5B119}" dt="2021-09-15T20:53:33.659" v="6761" actId="404"/>
          <ac:spMkLst>
            <pc:docMk/>
            <pc:sldMk cId="2938974279" sldId="585"/>
            <ac:spMk id="78" creationId="{D7F0121A-64E9-4C45-862D-565DF083B248}"/>
          </ac:spMkLst>
        </pc:spChg>
        <pc:spChg chg="mod">
          <ac:chgData name="Minesh Patel" userId="a66d4990ec83ac90" providerId="LiveId" clId="{B97F8FE2-9461-4CFE-A336-39272FD5B119}" dt="2021-09-15T20:53:33.659" v="6761" actId="404"/>
          <ac:spMkLst>
            <pc:docMk/>
            <pc:sldMk cId="2938974279" sldId="585"/>
            <ac:spMk id="79" creationId="{2FD0E0F6-B066-4194-BFD0-1300FD4BD619}"/>
          </ac:spMkLst>
        </pc:spChg>
        <pc:spChg chg="mod">
          <ac:chgData name="Minesh Patel" userId="a66d4990ec83ac90" providerId="LiveId" clId="{B97F8FE2-9461-4CFE-A336-39272FD5B119}" dt="2021-09-15T20:53:33.659" v="6761" actId="404"/>
          <ac:spMkLst>
            <pc:docMk/>
            <pc:sldMk cId="2938974279" sldId="585"/>
            <ac:spMk id="80" creationId="{2DE9C90B-E496-49AF-8892-B024637592F8}"/>
          </ac:spMkLst>
        </pc:spChg>
        <pc:spChg chg="mod">
          <ac:chgData name="Minesh Patel" userId="a66d4990ec83ac90" providerId="LiveId" clId="{B97F8FE2-9461-4CFE-A336-39272FD5B119}" dt="2021-09-15T20:53:33.659" v="6761" actId="404"/>
          <ac:spMkLst>
            <pc:docMk/>
            <pc:sldMk cId="2938974279" sldId="585"/>
            <ac:spMk id="81" creationId="{A5F93DA6-8D03-4744-848D-566F027D795D}"/>
          </ac:spMkLst>
        </pc:spChg>
        <pc:spChg chg="mod">
          <ac:chgData name="Minesh Patel" userId="a66d4990ec83ac90" providerId="LiveId" clId="{B97F8FE2-9461-4CFE-A336-39272FD5B119}" dt="2021-09-15T21:00:06.802" v="6867" actId="207"/>
          <ac:spMkLst>
            <pc:docMk/>
            <pc:sldMk cId="2938974279" sldId="585"/>
            <ac:spMk id="83" creationId="{A6ADEB39-A7B8-43ED-966D-CDD041B497A3}"/>
          </ac:spMkLst>
        </pc:spChg>
        <pc:spChg chg="mod">
          <ac:chgData name="Minesh Patel" userId="a66d4990ec83ac90" providerId="LiveId" clId="{B97F8FE2-9461-4CFE-A336-39272FD5B119}" dt="2021-09-15T20:53:33.659" v="6761" actId="404"/>
          <ac:spMkLst>
            <pc:docMk/>
            <pc:sldMk cId="2938974279" sldId="585"/>
            <ac:spMk id="87" creationId="{3F87571F-3DE4-4314-84D4-5391F07A6075}"/>
          </ac:spMkLst>
        </pc:spChg>
        <pc:spChg chg="mod">
          <ac:chgData name="Minesh Patel" userId="a66d4990ec83ac90" providerId="LiveId" clId="{B97F8FE2-9461-4CFE-A336-39272FD5B119}" dt="2021-09-15T20:53:33.659" v="6761" actId="404"/>
          <ac:spMkLst>
            <pc:docMk/>
            <pc:sldMk cId="2938974279" sldId="585"/>
            <ac:spMk id="88" creationId="{1F571E29-428C-4E84-9AED-FD97FB0F1B9A}"/>
          </ac:spMkLst>
        </pc:spChg>
        <pc:spChg chg="mod">
          <ac:chgData name="Minesh Patel" userId="a66d4990ec83ac90" providerId="LiveId" clId="{B97F8FE2-9461-4CFE-A336-39272FD5B119}" dt="2021-09-15T20:53:33.659" v="6761" actId="404"/>
          <ac:spMkLst>
            <pc:docMk/>
            <pc:sldMk cId="2938974279" sldId="585"/>
            <ac:spMk id="89" creationId="{B29B4FBF-1C2A-4935-BDFD-118055568263}"/>
          </ac:spMkLst>
        </pc:spChg>
        <pc:spChg chg="mod">
          <ac:chgData name="Minesh Patel" userId="a66d4990ec83ac90" providerId="LiveId" clId="{B97F8FE2-9461-4CFE-A336-39272FD5B119}" dt="2021-09-15T20:59:13.661" v="6859" actId="1076"/>
          <ac:spMkLst>
            <pc:docMk/>
            <pc:sldMk cId="2938974279" sldId="585"/>
            <ac:spMk id="90" creationId="{16D45C44-48B3-461C-B63C-A6312119AF9E}"/>
          </ac:spMkLst>
        </pc:spChg>
        <pc:spChg chg="mod">
          <ac:chgData name="Minesh Patel" userId="a66d4990ec83ac90" providerId="LiveId" clId="{B97F8FE2-9461-4CFE-A336-39272FD5B119}" dt="2021-09-15T20:53:33.659" v="6761" actId="404"/>
          <ac:spMkLst>
            <pc:docMk/>
            <pc:sldMk cId="2938974279" sldId="585"/>
            <ac:spMk id="91" creationId="{08EAFA7A-BE5A-430F-AF68-7982EDD2367D}"/>
          </ac:spMkLst>
        </pc:spChg>
        <pc:spChg chg="mod">
          <ac:chgData name="Minesh Patel" userId="a66d4990ec83ac90" providerId="LiveId" clId="{B97F8FE2-9461-4CFE-A336-39272FD5B119}" dt="2021-09-15T20:59:13.661" v="6859" actId="1076"/>
          <ac:spMkLst>
            <pc:docMk/>
            <pc:sldMk cId="2938974279" sldId="585"/>
            <ac:spMk id="92" creationId="{ED76DD7E-A921-4F25-B948-4E3673241A8E}"/>
          </ac:spMkLst>
        </pc:spChg>
        <pc:spChg chg="mod">
          <ac:chgData name="Minesh Patel" userId="a66d4990ec83ac90" providerId="LiveId" clId="{B97F8FE2-9461-4CFE-A336-39272FD5B119}" dt="2021-09-15T20:59:13.661" v="6859" actId="1076"/>
          <ac:spMkLst>
            <pc:docMk/>
            <pc:sldMk cId="2938974279" sldId="585"/>
            <ac:spMk id="93" creationId="{5BE3490B-1333-4A09-8144-DF7596D607AB}"/>
          </ac:spMkLst>
        </pc:spChg>
        <pc:spChg chg="add del mod">
          <ac:chgData name="Minesh Patel" userId="a66d4990ec83ac90" providerId="LiveId" clId="{B97F8FE2-9461-4CFE-A336-39272FD5B119}" dt="2021-09-15T23:49:31.248" v="10314" actId="478"/>
          <ac:spMkLst>
            <pc:docMk/>
            <pc:sldMk cId="2938974279" sldId="585"/>
            <ac:spMk id="94" creationId="{AF30F2AF-4EB1-46D1-9018-F4D0B72917EE}"/>
          </ac:spMkLst>
        </pc:spChg>
        <pc:spChg chg="add del mod">
          <ac:chgData name="Minesh Patel" userId="a66d4990ec83ac90" providerId="LiveId" clId="{B97F8FE2-9461-4CFE-A336-39272FD5B119}" dt="2021-09-15T23:50:05.600" v="10324" actId="478"/>
          <ac:spMkLst>
            <pc:docMk/>
            <pc:sldMk cId="2938974279" sldId="585"/>
            <ac:spMk id="95" creationId="{AEB54B24-8B25-48CF-B558-7A2265321398}"/>
          </ac:spMkLst>
        </pc:spChg>
        <pc:spChg chg="add del mod ord">
          <ac:chgData name="Minesh Patel" userId="a66d4990ec83ac90" providerId="LiveId" clId="{B97F8FE2-9461-4CFE-A336-39272FD5B119}" dt="2021-09-15T20:51:59.035" v="6753" actId="478"/>
          <ac:spMkLst>
            <pc:docMk/>
            <pc:sldMk cId="2938974279" sldId="585"/>
            <ac:spMk id="96" creationId="{D33F923E-0DD9-4187-A11B-7B35C6393022}"/>
          </ac:spMkLst>
        </pc:spChg>
        <pc:spChg chg="add mod">
          <ac:chgData name="Minesh Patel" userId="a66d4990ec83ac90" providerId="LiveId" clId="{B97F8FE2-9461-4CFE-A336-39272FD5B119}" dt="2021-09-21T10:42:14.836" v="48127" actId="164"/>
          <ac:spMkLst>
            <pc:docMk/>
            <pc:sldMk cId="2938974279" sldId="585"/>
            <ac:spMk id="97" creationId="{1A7E9C4A-CDDC-428A-B970-FB5C38B53447}"/>
          </ac:spMkLst>
        </pc:spChg>
        <pc:spChg chg="add mod">
          <ac:chgData name="Minesh Patel" userId="a66d4990ec83ac90" providerId="LiveId" clId="{B97F8FE2-9461-4CFE-A336-39272FD5B119}" dt="2021-09-21T10:42:14.836" v="48127" actId="164"/>
          <ac:spMkLst>
            <pc:docMk/>
            <pc:sldMk cId="2938974279" sldId="585"/>
            <ac:spMk id="98" creationId="{E81E192F-323D-4400-8106-469BBE7C3D46}"/>
          </ac:spMkLst>
        </pc:spChg>
        <pc:spChg chg="add mod">
          <ac:chgData name="Minesh Patel" userId="a66d4990ec83ac90" providerId="LiveId" clId="{B97F8FE2-9461-4CFE-A336-39272FD5B119}" dt="2021-09-21T10:42:14.836" v="48127" actId="164"/>
          <ac:spMkLst>
            <pc:docMk/>
            <pc:sldMk cId="2938974279" sldId="585"/>
            <ac:spMk id="99" creationId="{9592907A-413B-419E-B788-AE4F0F99F467}"/>
          </ac:spMkLst>
        </pc:spChg>
        <pc:spChg chg="add del mod ord">
          <ac:chgData name="Minesh Patel" userId="a66d4990ec83ac90" providerId="LiveId" clId="{B97F8FE2-9461-4CFE-A336-39272FD5B119}" dt="2021-09-15T23:49:15.137" v="10309" actId="478"/>
          <ac:spMkLst>
            <pc:docMk/>
            <pc:sldMk cId="2938974279" sldId="585"/>
            <ac:spMk id="101" creationId="{EB7841F3-566F-454C-A7BB-F06DAEE1EEE9}"/>
          </ac:spMkLst>
        </pc:spChg>
        <pc:spChg chg="del mod">
          <ac:chgData name="Minesh Patel" userId="a66d4990ec83ac90" providerId="LiveId" clId="{B97F8FE2-9461-4CFE-A336-39272FD5B119}" dt="2021-09-15T23:49:11.841" v="10305" actId="478"/>
          <ac:spMkLst>
            <pc:docMk/>
            <pc:sldMk cId="2938974279" sldId="585"/>
            <ac:spMk id="103" creationId="{5EA67735-E123-4C67-B3FC-AF1DF18F4B54}"/>
          </ac:spMkLst>
        </pc:spChg>
        <pc:spChg chg="del mod">
          <ac:chgData name="Minesh Patel" userId="a66d4990ec83ac90" providerId="LiveId" clId="{B97F8FE2-9461-4CFE-A336-39272FD5B119}" dt="2021-09-15T23:49:11.841" v="10305" actId="478"/>
          <ac:spMkLst>
            <pc:docMk/>
            <pc:sldMk cId="2938974279" sldId="585"/>
            <ac:spMk id="104" creationId="{D02CCF46-0DAB-4D77-B861-CD0D11F74139}"/>
          </ac:spMkLst>
        </pc:spChg>
        <pc:spChg chg="mod">
          <ac:chgData name="Minesh Patel" userId="a66d4990ec83ac90" providerId="LiveId" clId="{B97F8FE2-9461-4CFE-A336-39272FD5B119}" dt="2021-09-15T21:01:48.198" v="6872" actId="14100"/>
          <ac:spMkLst>
            <pc:docMk/>
            <pc:sldMk cId="2938974279" sldId="585"/>
            <ac:spMk id="106" creationId="{0B063A16-17F5-4EE1-B12D-473F7E08B5F3}"/>
          </ac:spMkLst>
        </pc:spChg>
        <pc:spChg chg="add del mod">
          <ac:chgData name="Minesh Patel" userId="a66d4990ec83ac90" providerId="LiveId" clId="{B97F8FE2-9461-4CFE-A336-39272FD5B119}" dt="2021-09-15T21:12:38.014" v="7030" actId="478"/>
          <ac:spMkLst>
            <pc:docMk/>
            <pc:sldMk cId="2938974279" sldId="585"/>
            <ac:spMk id="107" creationId="{0B498E75-C3B7-454E-A2B3-AE4AC3AD3A37}"/>
          </ac:spMkLst>
        </pc:spChg>
        <pc:spChg chg="add mod">
          <ac:chgData name="Minesh Patel" userId="a66d4990ec83ac90" providerId="LiveId" clId="{B97F8FE2-9461-4CFE-A336-39272FD5B119}" dt="2021-09-21T10:42:27.569" v="48133" actId="164"/>
          <ac:spMkLst>
            <pc:docMk/>
            <pc:sldMk cId="2938974279" sldId="585"/>
            <ac:spMk id="108" creationId="{42432421-F927-40E0-B072-B392275AD49A}"/>
          </ac:spMkLst>
        </pc:spChg>
        <pc:spChg chg="mod">
          <ac:chgData name="Minesh Patel" userId="a66d4990ec83ac90" providerId="LiveId" clId="{B97F8FE2-9461-4CFE-A336-39272FD5B119}" dt="2021-09-15T21:05:35.446" v="6931" actId="208"/>
          <ac:spMkLst>
            <pc:docMk/>
            <pc:sldMk cId="2938974279" sldId="585"/>
            <ac:spMk id="112" creationId="{BA5E857F-FDBA-4723-92EA-B4E8FA29C340}"/>
          </ac:spMkLst>
        </pc:spChg>
        <pc:spChg chg="mod">
          <ac:chgData name="Minesh Patel" userId="a66d4990ec83ac90" providerId="LiveId" clId="{B97F8FE2-9461-4CFE-A336-39272FD5B119}" dt="2021-09-15T21:05:35.446" v="6931" actId="208"/>
          <ac:spMkLst>
            <pc:docMk/>
            <pc:sldMk cId="2938974279" sldId="585"/>
            <ac:spMk id="113" creationId="{B22FC030-C75D-4BAA-B409-ED8ED9DF86E9}"/>
          </ac:spMkLst>
        </pc:spChg>
        <pc:spChg chg="mod">
          <ac:chgData name="Minesh Patel" userId="a66d4990ec83ac90" providerId="LiveId" clId="{B97F8FE2-9461-4CFE-A336-39272FD5B119}" dt="2021-09-15T21:05:35.446" v="6931" actId="208"/>
          <ac:spMkLst>
            <pc:docMk/>
            <pc:sldMk cId="2938974279" sldId="585"/>
            <ac:spMk id="114" creationId="{8254EC02-B13E-4193-98B5-59BD938ADAA5}"/>
          </ac:spMkLst>
        </pc:spChg>
        <pc:spChg chg="mod">
          <ac:chgData name="Minesh Patel" userId="a66d4990ec83ac90" providerId="LiveId" clId="{B97F8FE2-9461-4CFE-A336-39272FD5B119}" dt="2021-09-15T21:05:35.446" v="6931" actId="208"/>
          <ac:spMkLst>
            <pc:docMk/>
            <pc:sldMk cId="2938974279" sldId="585"/>
            <ac:spMk id="115" creationId="{E6F49947-5307-437B-81B5-0E17D2A16909}"/>
          </ac:spMkLst>
        </pc:spChg>
        <pc:spChg chg="mod">
          <ac:chgData name="Minesh Patel" userId="a66d4990ec83ac90" providerId="LiveId" clId="{B97F8FE2-9461-4CFE-A336-39272FD5B119}" dt="2021-09-15T21:05:35.446" v="6931" actId="208"/>
          <ac:spMkLst>
            <pc:docMk/>
            <pc:sldMk cId="2938974279" sldId="585"/>
            <ac:spMk id="116" creationId="{41F1BFD2-1FA8-475E-B84F-F1F77B87DAB6}"/>
          </ac:spMkLst>
        </pc:spChg>
        <pc:spChg chg="mod">
          <ac:chgData name="Minesh Patel" userId="a66d4990ec83ac90" providerId="LiveId" clId="{B97F8FE2-9461-4CFE-A336-39272FD5B119}" dt="2021-09-15T21:05:35.446" v="6931" actId="208"/>
          <ac:spMkLst>
            <pc:docMk/>
            <pc:sldMk cId="2938974279" sldId="585"/>
            <ac:spMk id="117" creationId="{E3BB5C70-E9CD-4946-B2E0-CE49CEC0C35C}"/>
          </ac:spMkLst>
        </pc:spChg>
        <pc:spChg chg="mod">
          <ac:chgData name="Minesh Patel" userId="a66d4990ec83ac90" providerId="LiveId" clId="{B97F8FE2-9461-4CFE-A336-39272FD5B119}" dt="2021-09-15T21:02:05.352" v="6876" actId="207"/>
          <ac:spMkLst>
            <pc:docMk/>
            <pc:sldMk cId="2938974279" sldId="585"/>
            <ac:spMk id="119" creationId="{0664F6AA-5C25-43E3-8434-9C7222556501}"/>
          </ac:spMkLst>
        </pc:spChg>
        <pc:spChg chg="mod">
          <ac:chgData name="Minesh Patel" userId="a66d4990ec83ac90" providerId="LiveId" clId="{B97F8FE2-9461-4CFE-A336-39272FD5B119}" dt="2021-09-15T21:01:45.237" v="6871" actId="14100"/>
          <ac:spMkLst>
            <pc:docMk/>
            <pc:sldMk cId="2938974279" sldId="585"/>
            <ac:spMk id="120" creationId="{B3D1A8D7-8DB9-48AB-A7A6-45E7EFE271EC}"/>
          </ac:spMkLst>
        </pc:spChg>
        <pc:spChg chg="mod">
          <ac:chgData name="Minesh Patel" userId="a66d4990ec83ac90" providerId="LiveId" clId="{B97F8FE2-9461-4CFE-A336-39272FD5B119}" dt="2021-09-15T21:01:45.237" v="6871" actId="14100"/>
          <ac:spMkLst>
            <pc:docMk/>
            <pc:sldMk cId="2938974279" sldId="585"/>
            <ac:spMk id="121" creationId="{85D0DAD5-33A5-46F1-B6D1-A83F25AF9DA7}"/>
          </ac:spMkLst>
        </pc:spChg>
        <pc:spChg chg="mod">
          <ac:chgData name="Minesh Patel" userId="a66d4990ec83ac90" providerId="LiveId" clId="{B97F8FE2-9461-4CFE-A336-39272FD5B119}" dt="2021-09-15T21:01:45.237" v="6871" actId="14100"/>
          <ac:spMkLst>
            <pc:docMk/>
            <pc:sldMk cId="2938974279" sldId="585"/>
            <ac:spMk id="122" creationId="{4FBE6BDC-9DB8-4EA3-84DA-1FD655333816}"/>
          </ac:spMkLst>
        </pc:spChg>
        <pc:spChg chg="del">
          <ac:chgData name="Minesh Patel" userId="a66d4990ec83ac90" providerId="LiveId" clId="{B97F8FE2-9461-4CFE-A336-39272FD5B119}" dt="2021-09-15T20:54:39.077" v="6783" actId="478"/>
          <ac:spMkLst>
            <pc:docMk/>
            <pc:sldMk cId="2938974279" sldId="585"/>
            <ac:spMk id="123" creationId="{680A0A79-A7F3-45A9-B7BF-FC5973CABD87}"/>
          </ac:spMkLst>
        </pc:spChg>
        <pc:spChg chg="del">
          <ac:chgData name="Minesh Patel" userId="a66d4990ec83ac90" providerId="LiveId" clId="{B97F8FE2-9461-4CFE-A336-39272FD5B119}" dt="2021-09-15T20:54:39.077" v="6783" actId="478"/>
          <ac:spMkLst>
            <pc:docMk/>
            <pc:sldMk cId="2938974279" sldId="585"/>
            <ac:spMk id="124" creationId="{EF61C86B-040C-4CFF-B46E-4E572B52B17F}"/>
          </ac:spMkLst>
        </pc:spChg>
        <pc:spChg chg="del">
          <ac:chgData name="Minesh Patel" userId="a66d4990ec83ac90" providerId="LiveId" clId="{B97F8FE2-9461-4CFE-A336-39272FD5B119}" dt="2021-09-15T20:54:39.077" v="6783" actId="478"/>
          <ac:spMkLst>
            <pc:docMk/>
            <pc:sldMk cId="2938974279" sldId="585"/>
            <ac:spMk id="125" creationId="{9528EB77-1851-41A6-8599-AA298FBF755F}"/>
          </ac:spMkLst>
        </pc:spChg>
        <pc:spChg chg="del">
          <ac:chgData name="Minesh Patel" userId="a66d4990ec83ac90" providerId="LiveId" clId="{B97F8FE2-9461-4CFE-A336-39272FD5B119}" dt="2021-09-15T20:54:39.077" v="6783" actId="478"/>
          <ac:spMkLst>
            <pc:docMk/>
            <pc:sldMk cId="2938974279" sldId="585"/>
            <ac:spMk id="126" creationId="{9EEC14FD-1715-42BF-BED9-6B493C2D88CF}"/>
          </ac:spMkLst>
        </pc:spChg>
        <pc:spChg chg="mod">
          <ac:chgData name="Minesh Patel" userId="a66d4990ec83ac90" providerId="LiveId" clId="{B97F8FE2-9461-4CFE-A336-39272FD5B119}" dt="2021-09-15T21:01:45.237" v="6871" actId="14100"/>
          <ac:spMkLst>
            <pc:docMk/>
            <pc:sldMk cId="2938974279" sldId="585"/>
            <ac:spMk id="127" creationId="{C95272B2-340D-4FFC-A39D-0E762034CB31}"/>
          </ac:spMkLst>
        </pc:spChg>
        <pc:spChg chg="mod">
          <ac:chgData name="Minesh Patel" userId="a66d4990ec83ac90" providerId="LiveId" clId="{B97F8FE2-9461-4CFE-A336-39272FD5B119}" dt="2021-09-15T23:50:38.277" v="10332" actId="1076"/>
          <ac:spMkLst>
            <pc:docMk/>
            <pc:sldMk cId="2938974279" sldId="585"/>
            <ac:spMk id="147" creationId="{98B79FB7-5C1E-43F5-9187-FF99D6ADF753}"/>
          </ac:spMkLst>
        </pc:spChg>
        <pc:spChg chg="mod">
          <ac:chgData name="Minesh Patel" userId="a66d4990ec83ac90" providerId="LiveId" clId="{B97F8FE2-9461-4CFE-A336-39272FD5B119}" dt="2021-09-15T22:24:25.539" v="8079" actId="14100"/>
          <ac:spMkLst>
            <pc:docMk/>
            <pc:sldMk cId="2938974279" sldId="585"/>
            <ac:spMk id="149" creationId="{C659310B-0C1F-4084-88C5-C606C196161F}"/>
          </ac:spMkLst>
        </pc:spChg>
        <pc:spChg chg="mod">
          <ac:chgData name="Minesh Patel" userId="a66d4990ec83ac90" providerId="LiveId" clId="{B97F8FE2-9461-4CFE-A336-39272FD5B119}" dt="2021-09-15T20:53:33.659" v="6761" actId="404"/>
          <ac:spMkLst>
            <pc:docMk/>
            <pc:sldMk cId="2938974279" sldId="585"/>
            <ac:spMk id="152" creationId="{52D56B45-3564-40A5-A1E4-8CDC53C38C3A}"/>
          </ac:spMkLst>
        </pc:spChg>
        <pc:spChg chg="mod">
          <ac:chgData name="Minesh Patel" userId="a66d4990ec83ac90" providerId="LiveId" clId="{B97F8FE2-9461-4CFE-A336-39272FD5B119}" dt="2021-09-15T20:53:33.659" v="6761" actId="404"/>
          <ac:spMkLst>
            <pc:docMk/>
            <pc:sldMk cId="2938974279" sldId="585"/>
            <ac:spMk id="153" creationId="{D0577C56-94BB-47A5-B7B7-6C9C872A726E}"/>
          </ac:spMkLst>
        </pc:spChg>
        <pc:spChg chg="mod">
          <ac:chgData name="Minesh Patel" userId="a66d4990ec83ac90" providerId="LiveId" clId="{B97F8FE2-9461-4CFE-A336-39272FD5B119}" dt="2021-09-15T20:53:33.659" v="6761" actId="404"/>
          <ac:spMkLst>
            <pc:docMk/>
            <pc:sldMk cId="2938974279" sldId="585"/>
            <ac:spMk id="154" creationId="{35F5D5A6-FA5B-455B-B2BF-0AB51A070BEE}"/>
          </ac:spMkLst>
        </pc:spChg>
        <pc:spChg chg="mod">
          <ac:chgData name="Minesh Patel" userId="a66d4990ec83ac90" providerId="LiveId" clId="{B97F8FE2-9461-4CFE-A336-39272FD5B119}" dt="2021-09-15T20:53:33.659" v="6761" actId="404"/>
          <ac:spMkLst>
            <pc:docMk/>
            <pc:sldMk cId="2938974279" sldId="585"/>
            <ac:spMk id="155" creationId="{11E436E8-5C9A-4752-A805-F14F29CD9380}"/>
          </ac:spMkLst>
        </pc:spChg>
        <pc:spChg chg="add del mod">
          <ac:chgData name="Minesh Patel" userId="a66d4990ec83ac90" providerId="LiveId" clId="{B97F8FE2-9461-4CFE-A336-39272FD5B119}" dt="2021-09-15T21:15:19.419" v="7068" actId="478"/>
          <ac:spMkLst>
            <pc:docMk/>
            <pc:sldMk cId="2938974279" sldId="585"/>
            <ac:spMk id="156" creationId="{7A50C430-F894-40F9-B66E-FE501E99E02E}"/>
          </ac:spMkLst>
        </pc:spChg>
        <pc:spChg chg="add mod">
          <ac:chgData name="Minesh Patel" userId="a66d4990ec83ac90" providerId="LiveId" clId="{B97F8FE2-9461-4CFE-A336-39272FD5B119}" dt="2021-09-21T10:42:22.125" v="48131" actId="164"/>
          <ac:spMkLst>
            <pc:docMk/>
            <pc:sldMk cId="2938974279" sldId="585"/>
            <ac:spMk id="157" creationId="{91DFFDC0-D110-47AE-8CDF-25F3A1D81C6E}"/>
          </ac:spMkLst>
        </pc:spChg>
        <pc:spChg chg="mod">
          <ac:chgData name="Minesh Patel" userId="a66d4990ec83ac90" providerId="LiveId" clId="{B97F8FE2-9461-4CFE-A336-39272FD5B119}" dt="2021-09-15T20:53:33.659" v="6761" actId="404"/>
          <ac:spMkLst>
            <pc:docMk/>
            <pc:sldMk cId="2938974279" sldId="585"/>
            <ac:spMk id="161" creationId="{BA0AD94C-CEFA-406B-8B84-D028DA0E2CFD}"/>
          </ac:spMkLst>
        </pc:spChg>
        <pc:spChg chg="mod">
          <ac:chgData name="Minesh Patel" userId="a66d4990ec83ac90" providerId="LiveId" clId="{B97F8FE2-9461-4CFE-A336-39272FD5B119}" dt="2021-09-15T20:53:33.659" v="6761" actId="404"/>
          <ac:spMkLst>
            <pc:docMk/>
            <pc:sldMk cId="2938974279" sldId="585"/>
            <ac:spMk id="162" creationId="{0F83DA59-D1E5-4F24-B85A-AB2EEDEAE652}"/>
          </ac:spMkLst>
        </pc:spChg>
        <pc:spChg chg="mod">
          <ac:chgData name="Minesh Patel" userId="a66d4990ec83ac90" providerId="LiveId" clId="{B97F8FE2-9461-4CFE-A336-39272FD5B119}" dt="2021-09-15T20:53:33.659" v="6761" actId="404"/>
          <ac:spMkLst>
            <pc:docMk/>
            <pc:sldMk cId="2938974279" sldId="585"/>
            <ac:spMk id="163" creationId="{4821D166-0078-4231-8B30-3CF9886AE807}"/>
          </ac:spMkLst>
        </pc:spChg>
        <pc:spChg chg="mod">
          <ac:chgData name="Minesh Patel" userId="a66d4990ec83ac90" providerId="LiveId" clId="{B97F8FE2-9461-4CFE-A336-39272FD5B119}" dt="2021-09-15T23:50:46.213" v="10334" actId="1076"/>
          <ac:spMkLst>
            <pc:docMk/>
            <pc:sldMk cId="2938974279" sldId="585"/>
            <ac:spMk id="164" creationId="{95C7795A-FE0F-4BB6-AA60-592EF64DF058}"/>
          </ac:spMkLst>
        </pc:spChg>
        <pc:spChg chg="mod">
          <ac:chgData name="Minesh Patel" userId="a66d4990ec83ac90" providerId="LiveId" clId="{B97F8FE2-9461-4CFE-A336-39272FD5B119}" dt="2021-09-15T20:53:33.659" v="6761" actId="404"/>
          <ac:spMkLst>
            <pc:docMk/>
            <pc:sldMk cId="2938974279" sldId="585"/>
            <ac:spMk id="165" creationId="{80402BE7-FF0E-4C1A-9BB9-53AD1F3A34C9}"/>
          </ac:spMkLst>
        </pc:spChg>
        <pc:spChg chg="mod">
          <ac:chgData name="Minesh Patel" userId="a66d4990ec83ac90" providerId="LiveId" clId="{B97F8FE2-9461-4CFE-A336-39272FD5B119}" dt="2021-09-15T23:50:53.962" v="10337" actId="1076"/>
          <ac:spMkLst>
            <pc:docMk/>
            <pc:sldMk cId="2938974279" sldId="585"/>
            <ac:spMk id="167" creationId="{64392AF9-FD09-489E-97CF-F4750CAC8102}"/>
          </ac:spMkLst>
        </pc:spChg>
        <pc:spChg chg="add mod ord">
          <ac:chgData name="Minesh Patel" userId="a66d4990ec83ac90" providerId="LiveId" clId="{B97F8FE2-9461-4CFE-A336-39272FD5B119}" dt="2021-09-21T10:42:14.836" v="48127" actId="164"/>
          <ac:spMkLst>
            <pc:docMk/>
            <pc:sldMk cId="2938974279" sldId="585"/>
            <ac:spMk id="169" creationId="{CA94AD38-488A-435E-B57C-151F4F2E3CB4}"/>
          </ac:spMkLst>
        </pc:spChg>
        <pc:spChg chg="add mod ord">
          <ac:chgData name="Minesh Patel" userId="a66d4990ec83ac90" providerId="LiveId" clId="{B97F8FE2-9461-4CFE-A336-39272FD5B119}" dt="2021-09-21T10:42:14.836" v="48127" actId="164"/>
          <ac:spMkLst>
            <pc:docMk/>
            <pc:sldMk cId="2938974279" sldId="585"/>
            <ac:spMk id="170" creationId="{5BAE2F9D-7AAC-4999-8DD1-5C073D4B15E4}"/>
          </ac:spMkLst>
        </pc:spChg>
        <pc:spChg chg="add mod ord">
          <ac:chgData name="Minesh Patel" userId="a66d4990ec83ac90" providerId="LiveId" clId="{B97F8FE2-9461-4CFE-A336-39272FD5B119}" dt="2021-09-21T10:42:14.836" v="48127" actId="164"/>
          <ac:spMkLst>
            <pc:docMk/>
            <pc:sldMk cId="2938974279" sldId="585"/>
            <ac:spMk id="171" creationId="{D8BE910F-53D8-4FCC-9E61-BCC4C04AD689}"/>
          </ac:spMkLst>
        </pc:spChg>
        <pc:spChg chg="add mod ord">
          <ac:chgData name="Minesh Patel" userId="a66d4990ec83ac90" providerId="LiveId" clId="{B97F8FE2-9461-4CFE-A336-39272FD5B119}" dt="2021-09-21T10:42:14.836" v="48127" actId="164"/>
          <ac:spMkLst>
            <pc:docMk/>
            <pc:sldMk cId="2938974279" sldId="585"/>
            <ac:spMk id="172" creationId="{DB3E6A85-9BAC-4974-BDDB-ACFACD95E6DF}"/>
          </ac:spMkLst>
        </pc:spChg>
        <pc:spChg chg="add del mod ord">
          <ac:chgData name="Minesh Patel" userId="a66d4990ec83ac90" providerId="LiveId" clId="{B97F8FE2-9461-4CFE-A336-39272FD5B119}" dt="2021-09-15T23:50:03.042" v="10323" actId="478"/>
          <ac:spMkLst>
            <pc:docMk/>
            <pc:sldMk cId="2938974279" sldId="585"/>
            <ac:spMk id="173" creationId="{B88AC251-BDBF-4925-8A32-38F01FCD6507}"/>
          </ac:spMkLst>
        </pc:spChg>
        <pc:spChg chg="add del mod ord">
          <ac:chgData name="Minesh Patel" userId="a66d4990ec83ac90" providerId="LiveId" clId="{B97F8FE2-9461-4CFE-A336-39272FD5B119}" dt="2021-09-15T23:49:59.953" v="10321" actId="478"/>
          <ac:spMkLst>
            <pc:docMk/>
            <pc:sldMk cId="2938974279" sldId="585"/>
            <ac:spMk id="174" creationId="{C5EF66CD-7A14-45F1-83FD-D227901500AD}"/>
          </ac:spMkLst>
        </pc:spChg>
        <pc:spChg chg="del mod">
          <ac:chgData name="Minesh Patel" userId="a66d4990ec83ac90" providerId="LiveId" clId="{B97F8FE2-9461-4CFE-A336-39272FD5B119}" dt="2021-09-15T21:12:38.014" v="7030" actId="478"/>
          <ac:spMkLst>
            <pc:docMk/>
            <pc:sldMk cId="2938974279" sldId="585"/>
            <ac:spMk id="208" creationId="{D921A910-BF03-471D-BD3B-F65AECD1662E}"/>
          </ac:spMkLst>
        </pc:spChg>
        <pc:spChg chg="del mod">
          <ac:chgData name="Minesh Patel" userId="a66d4990ec83ac90" providerId="LiveId" clId="{B97F8FE2-9461-4CFE-A336-39272FD5B119}" dt="2021-09-15T21:15:54.814" v="7073" actId="478"/>
          <ac:spMkLst>
            <pc:docMk/>
            <pc:sldMk cId="2938974279" sldId="585"/>
            <ac:spMk id="209" creationId="{7E65F68F-086E-4896-B928-AB1CEFE88662}"/>
          </ac:spMkLst>
        </pc:spChg>
        <pc:spChg chg="del mod">
          <ac:chgData name="Minesh Patel" userId="a66d4990ec83ac90" providerId="LiveId" clId="{B97F8FE2-9461-4CFE-A336-39272FD5B119}" dt="2021-09-15T21:15:54.814" v="7073" actId="478"/>
          <ac:spMkLst>
            <pc:docMk/>
            <pc:sldMk cId="2938974279" sldId="585"/>
            <ac:spMk id="210" creationId="{7E12C1CD-43A9-4C2F-8BB0-5FA852900726}"/>
          </ac:spMkLst>
        </pc:spChg>
        <pc:grpChg chg="add mod">
          <ac:chgData name="Minesh Patel" userId="a66d4990ec83ac90" providerId="LiveId" clId="{B97F8FE2-9461-4CFE-A336-39272FD5B119}" dt="2021-09-21T10:42:14.836" v="48127" actId="164"/>
          <ac:grpSpMkLst>
            <pc:docMk/>
            <pc:sldMk cId="2938974279" sldId="585"/>
            <ac:grpSpMk id="3" creationId="{FAF10E96-234C-4AD3-B56C-1F2BBF0C9DC5}"/>
          </ac:grpSpMkLst>
        </pc:grpChg>
        <pc:grpChg chg="add mod">
          <ac:chgData name="Minesh Patel" userId="a66d4990ec83ac90" providerId="LiveId" clId="{B97F8FE2-9461-4CFE-A336-39272FD5B119}" dt="2021-09-21T10:42:22.125" v="48131" actId="164"/>
          <ac:grpSpMkLst>
            <pc:docMk/>
            <pc:sldMk cId="2938974279" sldId="585"/>
            <ac:grpSpMk id="5" creationId="{67FC1455-0DB6-455C-9111-80C36CED9D5A}"/>
          </ac:grpSpMkLst>
        </pc:grpChg>
        <pc:grpChg chg="add mod">
          <ac:chgData name="Minesh Patel" userId="a66d4990ec83ac90" providerId="LiveId" clId="{B97F8FE2-9461-4CFE-A336-39272FD5B119}" dt="2021-09-21T10:42:27.569" v="48133" actId="164"/>
          <ac:grpSpMkLst>
            <pc:docMk/>
            <pc:sldMk cId="2938974279" sldId="585"/>
            <ac:grpSpMk id="6" creationId="{5CE0E511-B805-49BE-A72A-779338FC3FB1}"/>
          </ac:grpSpMkLst>
        </pc:grpChg>
        <pc:grpChg chg="del">
          <ac:chgData name="Minesh Patel" userId="a66d4990ec83ac90" providerId="LiveId" clId="{B97F8FE2-9461-4CFE-A336-39272FD5B119}" dt="2021-09-21T13:55:55.430" v="70964" actId="478"/>
          <ac:grpSpMkLst>
            <pc:docMk/>
            <pc:sldMk cId="2938974279" sldId="585"/>
            <ac:grpSpMk id="20" creationId="{FD9B8802-06FF-4942-B71F-A29B15FD20E1}"/>
          </ac:grpSpMkLst>
        </pc:grpChg>
        <pc:grpChg chg="add mod">
          <ac:chgData name="Minesh Patel" userId="a66d4990ec83ac90" providerId="LiveId" clId="{B97F8FE2-9461-4CFE-A336-39272FD5B119}" dt="2021-09-21T13:55:55.751" v="70965"/>
          <ac:grpSpMkLst>
            <pc:docMk/>
            <pc:sldMk cId="2938974279" sldId="585"/>
            <ac:grpSpMk id="61" creationId="{2AE7E601-5619-4D2A-BCD0-1DC71F11EF45}"/>
          </ac:grpSpMkLst>
        </pc:grpChg>
        <pc:grpChg chg="mod">
          <ac:chgData name="Minesh Patel" userId="a66d4990ec83ac90" providerId="LiveId" clId="{B97F8FE2-9461-4CFE-A336-39272FD5B119}" dt="2021-09-21T10:42:14.836" v="48127" actId="164"/>
          <ac:grpSpMkLst>
            <pc:docMk/>
            <pc:sldMk cId="2938974279" sldId="585"/>
            <ac:grpSpMk id="77" creationId="{56D74E16-FCB9-46E9-BC33-27D53820F4C1}"/>
          </ac:grpSpMkLst>
        </pc:grpChg>
        <pc:grpChg chg="mod">
          <ac:chgData name="Minesh Patel" userId="a66d4990ec83ac90" providerId="LiveId" clId="{B97F8FE2-9461-4CFE-A336-39272FD5B119}" dt="2021-09-21T10:42:14.836" v="48127" actId="164"/>
          <ac:grpSpMkLst>
            <pc:docMk/>
            <pc:sldMk cId="2938974279" sldId="585"/>
            <ac:grpSpMk id="82" creationId="{C1E1F1D1-4BB7-4A10-9CE0-EB885181F4F4}"/>
          </ac:grpSpMkLst>
        </pc:grpChg>
        <pc:grpChg chg="mod">
          <ac:chgData name="Minesh Patel" userId="a66d4990ec83ac90" providerId="LiveId" clId="{B97F8FE2-9461-4CFE-A336-39272FD5B119}" dt="2021-09-21T10:42:14.836" v="48127" actId="164"/>
          <ac:grpSpMkLst>
            <pc:docMk/>
            <pc:sldMk cId="2938974279" sldId="585"/>
            <ac:grpSpMk id="86" creationId="{5AE44B67-123D-4672-8865-9927D2241536}"/>
          </ac:grpSpMkLst>
        </pc:grpChg>
        <pc:grpChg chg="del mod">
          <ac:chgData name="Minesh Patel" userId="a66d4990ec83ac90" providerId="LiveId" clId="{B97F8FE2-9461-4CFE-A336-39272FD5B119}" dt="2021-09-15T23:49:11.841" v="10305" actId="478"/>
          <ac:grpSpMkLst>
            <pc:docMk/>
            <pc:sldMk cId="2938974279" sldId="585"/>
            <ac:grpSpMk id="105" creationId="{7C23621D-8AA8-41A7-A574-1FDBE615F43B}"/>
          </ac:grpSpMkLst>
        </pc:grpChg>
        <pc:grpChg chg="del mod">
          <ac:chgData name="Minesh Patel" userId="a66d4990ec83ac90" providerId="LiveId" clId="{B97F8FE2-9461-4CFE-A336-39272FD5B119}" dt="2021-09-15T23:49:11.841" v="10305" actId="478"/>
          <ac:grpSpMkLst>
            <pc:docMk/>
            <pc:sldMk cId="2938974279" sldId="585"/>
            <ac:grpSpMk id="128" creationId="{41508F06-67F9-4072-9555-02350A409437}"/>
          </ac:grpSpMkLst>
        </pc:grpChg>
        <pc:grpChg chg="add mod">
          <ac:chgData name="Minesh Patel" userId="a66d4990ec83ac90" providerId="LiveId" clId="{B97F8FE2-9461-4CFE-A336-39272FD5B119}" dt="2021-09-21T10:42:27.569" v="48133" actId="164"/>
          <ac:grpSpMkLst>
            <pc:docMk/>
            <pc:sldMk cId="2938974279" sldId="585"/>
            <ac:grpSpMk id="146" creationId="{FABFEE97-78AB-4270-84DE-8557DBAB6EA4}"/>
          </ac:grpSpMkLst>
        </pc:grpChg>
        <pc:grpChg chg="mod">
          <ac:chgData name="Minesh Patel" userId="a66d4990ec83ac90" providerId="LiveId" clId="{B97F8FE2-9461-4CFE-A336-39272FD5B119}" dt="2021-09-21T10:42:14.836" v="48127" actId="164"/>
          <ac:grpSpMkLst>
            <pc:docMk/>
            <pc:sldMk cId="2938974279" sldId="585"/>
            <ac:grpSpMk id="151" creationId="{D4EA9E77-D50B-4D21-9842-622485886118}"/>
          </ac:grpSpMkLst>
        </pc:grpChg>
        <pc:grpChg chg="add mod">
          <ac:chgData name="Minesh Patel" userId="a66d4990ec83ac90" providerId="LiveId" clId="{B97F8FE2-9461-4CFE-A336-39272FD5B119}" dt="2021-09-21T10:42:22.125" v="48131" actId="164"/>
          <ac:grpSpMkLst>
            <pc:docMk/>
            <pc:sldMk cId="2938974279" sldId="585"/>
            <ac:grpSpMk id="158" creationId="{94B0EE64-1224-4DC4-8FCD-E21E1A9D3E5E}"/>
          </ac:grpSpMkLst>
        </pc:grpChg>
        <pc:grpChg chg="mod">
          <ac:chgData name="Minesh Patel" userId="a66d4990ec83ac90" providerId="LiveId" clId="{B97F8FE2-9461-4CFE-A336-39272FD5B119}" dt="2021-09-21T10:42:14.836" v="48127" actId="164"/>
          <ac:grpSpMkLst>
            <pc:docMk/>
            <pc:sldMk cId="2938974279" sldId="585"/>
            <ac:grpSpMk id="160" creationId="{8DCFD3BF-4E73-49AE-9243-ADD71F0CE6C4}"/>
          </ac:grpSpMkLst>
        </pc:grpChg>
        <pc:cxnChg chg="del mod">
          <ac:chgData name="Minesh Patel" userId="a66d4990ec83ac90" providerId="LiveId" clId="{B97F8FE2-9461-4CFE-A336-39272FD5B119}" dt="2021-09-15T23:49:14.704" v="10308" actId="478"/>
          <ac:cxnSpMkLst>
            <pc:docMk/>
            <pc:sldMk cId="2938974279" sldId="585"/>
            <ac:cxnSpMk id="12" creationId="{705EE716-E0EE-488E-8C92-B1D559AEB55F}"/>
          </ac:cxnSpMkLst>
        </pc:cxnChg>
        <pc:cxnChg chg="mod">
          <ac:chgData name="Minesh Patel" userId="a66d4990ec83ac90" providerId="LiveId" clId="{B97F8FE2-9461-4CFE-A336-39272FD5B119}" dt="2021-09-15T20:59:29.456" v="6862" actId="14100"/>
          <ac:cxnSpMkLst>
            <pc:docMk/>
            <pc:sldMk cId="2938974279" sldId="585"/>
            <ac:cxnSpMk id="84" creationId="{857486E1-7235-4B3C-83D3-A92EFDC5C532}"/>
          </ac:cxnSpMkLst>
        </pc:cxnChg>
        <pc:cxnChg chg="mod">
          <ac:chgData name="Minesh Patel" userId="a66d4990ec83ac90" providerId="LiveId" clId="{B97F8FE2-9461-4CFE-A336-39272FD5B119}" dt="2021-09-15T21:13:36.678" v="7046" actId="14100"/>
          <ac:cxnSpMkLst>
            <pc:docMk/>
            <pc:sldMk cId="2938974279" sldId="585"/>
            <ac:cxnSpMk id="85" creationId="{236F3167-AD1D-4D62-91A4-F60AF3C66639}"/>
          </ac:cxnSpMkLst>
        </pc:cxnChg>
        <pc:cxnChg chg="add del mod">
          <ac:chgData name="Minesh Patel" userId="a66d4990ec83ac90" providerId="LiveId" clId="{B97F8FE2-9461-4CFE-A336-39272FD5B119}" dt="2021-09-15T23:49:12.906" v="10306" actId="21"/>
          <ac:cxnSpMkLst>
            <pc:docMk/>
            <pc:sldMk cId="2938974279" sldId="585"/>
            <ac:cxnSpMk id="100" creationId="{25277EBC-5184-4E3B-91EE-6943A4D00BB2}"/>
          </ac:cxnSpMkLst>
        </pc:cxnChg>
        <pc:cxnChg chg="del mod">
          <ac:chgData name="Minesh Patel" userId="a66d4990ec83ac90" providerId="LiveId" clId="{B97F8FE2-9461-4CFE-A336-39272FD5B119}" dt="2021-09-15T23:49:13.586" v="10307" actId="478"/>
          <ac:cxnSpMkLst>
            <pc:docMk/>
            <pc:sldMk cId="2938974279" sldId="585"/>
            <ac:cxnSpMk id="102" creationId="{013C6746-30FD-4E47-A1EE-E37FA1880351}"/>
          </ac:cxnSpMkLst>
        </pc:cxnChg>
        <pc:cxnChg chg="mod">
          <ac:chgData name="Minesh Patel" userId="a66d4990ec83ac90" providerId="LiveId" clId="{B97F8FE2-9461-4CFE-A336-39272FD5B119}" dt="2021-09-15T23:50:38.277" v="10332" actId="1076"/>
          <ac:cxnSpMkLst>
            <pc:docMk/>
            <pc:sldMk cId="2938974279" sldId="585"/>
            <ac:cxnSpMk id="148" creationId="{5BE4E46B-2060-48F3-B11A-1FF289CE93BE}"/>
          </ac:cxnSpMkLst>
        </pc:cxnChg>
        <pc:cxnChg chg="mod">
          <ac:chgData name="Minesh Patel" userId="a66d4990ec83ac90" providerId="LiveId" clId="{B97F8FE2-9461-4CFE-A336-39272FD5B119}" dt="2021-09-15T22:24:25.539" v="8079" actId="14100"/>
          <ac:cxnSpMkLst>
            <pc:docMk/>
            <pc:sldMk cId="2938974279" sldId="585"/>
            <ac:cxnSpMk id="150" creationId="{75854453-BC9B-4109-A21A-67D5E3BDC421}"/>
          </ac:cxnSpMkLst>
        </pc:cxnChg>
        <pc:cxnChg chg="mod">
          <ac:chgData name="Minesh Patel" userId="a66d4990ec83ac90" providerId="LiveId" clId="{B97F8FE2-9461-4CFE-A336-39272FD5B119}" dt="2021-09-21T10:42:14.836" v="48127" actId="164"/>
          <ac:cxnSpMkLst>
            <pc:docMk/>
            <pc:sldMk cId="2938974279" sldId="585"/>
            <ac:cxnSpMk id="159" creationId="{C22DCDEF-A370-4578-9A64-3999AF79A31B}"/>
          </ac:cxnSpMkLst>
        </pc:cxnChg>
        <pc:cxnChg chg="mod">
          <ac:chgData name="Minesh Patel" userId="a66d4990ec83ac90" providerId="LiveId" clId="{B97F8FE2-9461-4CFE-A336-39272FD5B119}" dt="2021-09-15T23:50:51.072" v="10336" actId="14100"/>
          <ac:cxnSpMkLst>
            <pc:docMk/>
            <pc:sldMk cId="2938974279" sldId="585"/>
            <ac:cxnSpMk id="166" creationId="{26A0714A-13CA-476D-8145-35BCF6FA0188}"/>
          </ac:cxnSpMkLst>
        </pc:cxnChg>
        <pc:cxnChg chg="mod">
          <ac:chgData name="Minesh Patel" userId="a66d4990ec83ac90" providerId="LiveId" clId="{B97F8FE2-9461-4CFE-A336-39272FD5B119}" dt="2021-09-15T23:51:00.311" v="10339" actId="14100"/>
          <ac:cxnSpMkLst>
            <pc:docMk/>
            <pc:sldMk cId="2938974279" sldId="585"/>
            <ac:cxnSpMk id="168" creationId="{0D4E6838-A554-4E90-8B2D-EEF9047FE4E3}"/>
          </ac:cxnSpMkLst>
        </pc:cxnChg>
      </pc:sldChg>
      <pc:sldChg chg="addSp delSp modSp add mod delAnim modAnim chgLayout modNotesTx">
        <pc:chgData name="Minesh Patel" userId="a66d4990ec83ac90" providerId="LiveId" clId="{B97F8FE2-9461-4CFE-A336-39272FD5B119}" dt="2021-09-21T13:56:01.470" v="70970"/>
        <pc:sldMkLst>
          <pc:docMk/>
          <pc:sldMk cId="1405234968" sldId="586"/>
        </pc:sldMkLst>
        <pc:spChg chg="mod ord">
          <ac:chgData name="Minesh Patel" userId="a66d4990ec83ac90" providerId="LiveId" clId="{B97F8FE2-9461-4CFE-A336-39272FD5B119}" dt="2021-09-15T22:15:40.367" v="7869" actId="6264"/>
          <ac:spMkLst>
            <pc:docMk/>
            <pc:sldMk cId="1405234968" sldId="586"/>
            <ac:spMk id="2" creationId="{00000000-0000-0000-0000-000000000000}"/>
          </ac:spMkLst>
        </pc:spChg>
        <pc:spChg chg="mod ord">
          <ac:chgData name="Minesh Patel" userId="a66d4990ec83ac90" providerId="LiveId" clId="{B97F8FE2-9461-4CFE-A336-39272FD5B119}" dt="2021-09-15T22:15:40.367" v="7869" actId="6264"/>
          <ac:spMkLst>
            <pc:docMk/>
            <pc:sldMk cId="1405234968" sldId="586"/>
            <ac:spMk id="4" creationId="{E8A89F97-AFCF-4A8D-B37F-4048D2B5783D}"/>
          </ac:spMkLst>
        </pc:spChg>
        <pc:spChg chg="del mod">
          <ac:chgData name="Minesh Patel" userId="a66d4990ec83ac90" providerId="LiveId" clId="{B97F8FE2-9461-4CFE-A336-39272FD5B119}" dt="2021-09-15T21:55:50.837" v="7774" actId="478"/>
          <ac:spMkLst>
            <pc:docMk/>
            <pc:sldMk cId="1405234968" sldId="586"/>
            <ac:spMk id="12" creationId="{4335029F-3FF5-4EB8-B3C6-08B4DDB40B47}"/>
          </ac:spMkLst>
        </pc:spChg>
        <pc:spChg chg="add mod ord">
          <ac:chgData name="Minesh Patel" userId="a66d4990ec83ac90" providerId="LiveId" clId="{B97F8FE2-9461-4CFE-A336-39272FD5B119}" dt="2021-09-21T10:44:42.251" v="48445" actId="164"/>
          <ac:spMkLst>
            <pc:docMk/>
            <pc:sldMk cId="1405234968" sldId="586"/>
            <ac:spMk id="19" creationId="{7292183A-29D0-4AF4-A92B-684595D45CAF}"/>
          </ac:spMkLst>
        </pc:spChg>
        <pc:spChg chg="add del mod">
          <ac:chgData name="Minesh Patel" userId="a66d4990ec83ac90" providerId="LiveId" clId="{B97F8FE2-9461-4CFE-A336-39272FD5B119}" dt="2021-09-15T21:37:16.671" v="7627" actId="478"/>
          <ac:spMkLst>
            <pc:docMk/>
            <pc:sldMk cId="1405234968" sldId="586"/>
            <ac:spMk id="20" creationId="{DF4092AE-539F-4BE4-9747-11B087A4433B}"/>
          </ac:spMkLst>
        </pc:spChg>
        <pc:spChg chg="add del mod">
          <ac:chgData name="Minesh Patel" userId="a66d4990ec83ac90" providerId="LiveId" clId="{B97F8FE2-9461-4CFE-A336-39272FD5B119}" dt="2021-09-15T21:55:52.363" v="7775" actId="478"/>
          <ac:spMkLst>
            <pc:docMk/>
            <pc:sldMk cId="1405234968" sldId="586"/>
            <ac:spMk id="29" creationId="{BB1EA7E5-A0C6-42BE-9E56-77BF6D8DD3C2}"/>
          </ac:spMkLst>
        </pc:spChg>
        <pc:spChg chg="add del mod">
          <ac:chgData name="Minesh Patel" userId="a66d4990ec83ac90" providerId="LiveId" clId="{B97F8FE2-9461-4CFE-A336-39272FD5B119}" dt="2021-09-15T21:19:01.637" v="7184"/>
          <ac:spMkLst>
            <pc:docMk/>
            <pc:sldMk cId="1405234968" sldId="586"/>
            <ac:spMk id="31" creationId="{79CCCD6A-77DF-47AA-9E7B-AF882EACDF50}"/>
          </ac:spMkLst>
        </pc:spChg>
        <pc:spChg chg="add del mod">
          <ac:chgData name="Minesh Patel" userId="a66d4990ec83ac90" providerId="LiveId" clId="{B97F8FE2-9461-4CFE-A336-39272FD5B119}" dt="2021-09-15T21:19:01.637" v="7184"/>
          <ac:spMkLst>
            <pc:docMk/>
            <pc:sldMk cId="1405234968" sldId="586"/>
            <ac:spMk id="32" creationId="{40D9E3B5-723D-4EC9-9C3E-565EDC50F456}"/>
          </ac:spMkLst>
        </pc:spChg>
        <pc:spChg chg="del">
          <ac:chgData name="Minesh Patel" userId="a66d4990ec83ac90" providerId="LiveId" clId="{B97F8FE2-9461-4CFE-A336-39272FD5B119}" dt="2021-09-15T21:19:03.255" v="7185" actId="478"/>
          <ac:spMkLst>
            <pc:docMk/>
            <pc:sldMk cId="1405234968" sldId="586"/>
            <ac:spMk id="34" creationId="{6CC5E98B-F45C-48DB-8664-52EBC4A67F23}"/>
          </ac:spMkLst>
        </pc:spChg>
        <pc:spChg chg="mod">
          <ac:chgData name="Minesh Patel" userId="a66d4990ec83ac90" providerId="LiveId" clId="{B97F8FE2-9461-4CFE-A336-39272FD5B119}" dt="2021-09-15T21:19:00.548" v="7183"/>
          <ac:spMkLst>
            <pc:docMk/>
            <pc:sldMk cId="1405234968" sldId="586"/>
            <ac:spMk id="35" creationId="{D461DF92-C3FA-4B6B-9702-CE97C5B4F3E5}"/>
          </ac:spMkLst>
        </pc:spChg>
        <pc:spChg chg="mod">
          <ac:chgData name="Minesh Patel" userId="a66d4990ec83ac90" providerId="LiveId" clId="{B97F8FE2-9461-4CFE-A336-39272FD5B119}" dt="2021-09-15T21:19:00.548" v="7183"/>
          <ac:spMkLst>
            <pc:docMk/>
            <pc:sldMk cId="1405234968" sldId="586"/>
            <ac:spMk id="36" creationId="{0379A317-CE5D-4826-8172-2CA16A063742}"/>
          </ac:spMkLst>
        </pc:spChg>
        <pc:spChg chg="mod">
          <ac:chgData name="Minesh Patel" userId="a66d4990ec83ac90" providerId="LiveId" clId="{B97F8FE2-9461-4CFE-A336-39272FD5B119}" dt="2021-09-15T21:19:00.548" v="7183"/>
          <ac:spMkLst>
            <pc:docMk/>
            <pc:sldMk cId="1405234968" sldId="586"/>
            <ac:spMk id="37" creationId="{A470B71A-2000-4695-8CA0-E536070A0A8F}"/>
          </ac:spMkLst>
        </pc:spChg>
        <pc:spChg chg="mod">
          <ac:chgData name="Minesh Patel" userId="a66d4990ec83ac90" providerId="LiveId" clId="{B97F8FE2-9461-4CFE-A336-39272FD5B119}" dt="2021-09-15T21:19:00.548" v="7183"/>
          <ac:spMkLst>
            <pc:docMk/>
            <pc:sldMk cId="1405234968" sldId="586"/>
            <ac:spMk id="38" creationId="{0DE3C247-CAC2-44C1-AFD3-0E552BEF745B}"/>
          </ac:spMkLst>
        </pc:spChg>
        <pc:spChg chg="mod">
          <ac:chgData name="Minesh Patel" userId="a66d4990ec83ac90" providerId="LiveId" clId="{B97F8FE2-9461-4CFE-A336-39272FD5B119}" dt="2021-09-21T13:55:58.327" v="70966" actId="20577"/>
          <ac:spMkLst>
            <pc:docMk/>
            <pc:sldMk cId="1405234968" sldId="586"/>
            <ac:spMk id="42" creationId="{AF650845-3D82-4EBA-B2F4-8395FEC59B04}"/>
          </ac:spMkLst>
        </pc:spChg>
        <pc:spChg chg="mod">
          <ac:chgData name="Minesh Patel" userId="a66d4990ec83ac90" providerId="LiveId" clId="{B97F8FE2-9461-4CFE-A336-39272FD5B119}" dt="2021-09-21T13:55:58.744" v="70967"/>
          <ac:spMkLst>
            <pc:docMk/>
            <pc:sldMk cId="1405234968" sldId="586"/>
            <ac:spMk id="46" creationId="{3202588A-5034-477A-8516-67F5581A7D4C}"/>
          </ac:spMkLst>
        </pc:spChg>
        <pc:spChg chg="mod">
          <ac:chgData name="Minesh Patel" userId="a66d4990ec83ac90" providerId="LiveId" clId="{B97F8FE2-9461-4CFE-A336-39272FD5B119}" dt="2021-09-21T13:55:58.744" v="70967"/>
          <ac:spMkLst>
            <pc:docMk/>
            <pc:sldMk cId="1405234968" sldId="586"/>
            <ac:spMk id="47" creationId="{EDDAF82B-0A78-46A2-8ECB-E36B4040223F}"/>
          </ac:spMkLst>
        </pc:spChg>
        <pc:spChg chg="mod">
          <ac:chgData name="Minesh Patel" userId="a66d4990ec83ac90" providerId="LiveId" clId="{B97F8FE2-9461-4CFE-A336-39272FD5B119}" dt="2021-09-21T13:55:58.744" v="70967"/>
          <ac:spMkLst>
            <pc:docMk/>
            <pc:sldMk cId="1405234968" sldId="586"/>
            <ac:spMk id="48" creationId="{9F059157-A624-48C3-A5DC-99D1650085C7}"/>
          </ac:spMkLst>
        </pc:spChg>
        <pc:spChg chg="mod">
          <ac:chgData name="Minesh Patel" userId="a66d4990ec83ac90" providerId="LiveId" clId="{B97F8FE2-9461-4CFE-A336-39272FD5B119}" dt="2021-09-21T13:55:58.744" v="70967"/>
          <ac:spMkLst>
            <pc:docMk/>
            <pc:sldMk cId="1405234968" sldId="586"/>
            <ac:spMk id="49" creationId="{D286CF36-A91A-4E92-B154-65530A7240CE}"/>
          </ac:spMkLst>
        </pc:spChg>
        <pc:spChg chg="mod">
          <ac:chgData name="Minesh Patel" userId="a66d4990ec83ac90" providerId="LiveId" clId="{B97F8FE2-9461-4CFE-A336-39272FD5B119}" dt="2021-09-21T13:55:58.744" v="70967"/>
          <ac:spMkLst>
            <pc:docMk/>
            <pc:sldMk cId="1405234968" sldId="586"/>
            <ac:spMk id="50" creationId="{80512ED3-86B6-4824-B002-7F2128317C7E}"/>
          </ac:spMkLst>
        </pc:spChg>
        <pc:spChg chg="mod">
          <ac:chgData name="Minesh Patel" userId="a66d4990ec83ac90" providerId="LiveId" clId="{B97F8FE2-9461-4CFE-A336-39272FD5B119}" dt="2021-09-21T13:56:01.470" v="70970"/>
          <ac:spMkLst>
            <pc:docMk/>
            <pc:sldMk cId="1405234968" sldId="586"/>
            <ac:spMk id="52" creationId="{52619534-3A69-468B-A4AB-15A5A42F6117}"/>
          </ac:spMkLst>
        </pc:spChg>
        <pc:spChg chg="mod">
          <ac:chgData name="Minesh Patel" userId="a66d4990ec83ac90" providerId="LiveId" clId="{B97F8FE2-9461-4CFE-A336-39272FD5B119}" dt="2021-09-15T21:19:00.548" v="7183"/>
          <ac:spMkLst>
            <pc:docMk/>
            <pc:sldMk cId="1405234968" sldId="586"/>
            <ac:spMk id="53" creationId="{D30A690A-5808-4C5D-AB44-EDE40DF3C495}"/>
          </ac:spMkLst>
        </pc:spChg>
        <pc:spChg chg="mod">
          <ac:chgData name="Minesh Patel" userId="a66d4990ec83ac90" providerId="LiveId" clId="{B97F8FE2-9461-4CFE-A336-39272FD5B119}" dt="2021-09-21T13:56:01.470" v="70970"/>
          <ac:spMkLst>
            <pc:docMk/>
            <pc:sldMk cId="1405234968" sldId="586"/>
            <ac:spMk id="53" creationId="{E1AECC17-87FD-4922-99FC-AB7B2A30DA0A}"/>
          </ac:spMkLst>
        </pc:spChg>
        <pc:spChg chg="mod">
          <ac:chgData name="Minesh Patel" userId="a66d4990ec83ac90" providerId="LiveId" clId="{B97F8FE2-9461-4CFE-A336-39272FD5B119}" dt="2021-09-15T21:19:00.548" v="7183"/>
          <ac:spMkLst>
            <pc:docMk/>
            <pc:sldMk cId="1405234968" sldId="586"/>
            <ac:spMk id="54" creationId="{9C4C212B-F052-45E0-8736-7757D9F4CD2F}"/>
          </ac:spMkLst>
        </pc:spChg>
        <pc:spChg chg="mod">
          <ac:chgData name="Minesh Patel" userId="a66d4990ec83ac90" providerId="LiveId" clId="{B97F8FE2-9461-4CFE-A336-39272FD5B119}" dt="2021-09-21T13:56:01.470" v="70970"/>
          <ac:spMkLst>
            <pc:docMk/>
            <pc:sldMk cId="1405234968" sldId="586"/>
            <ac:spMk id="54" creationId="{EC98AEDC-0151-437B-BFAF-61E23B097975}"/>
          </ac:spMkLst>
        </pc:spChg>
        <pc:spChg chg="mod">
          <ac:chgData name="Minesh Patel" userId="a66d4990ec83ac90" providerId="LiveId" clId="{B97F8FE2-9461-4CFE-A336-39272FD5B119}" dt="2021-09-15T21:19:00.548" v="7183"/>
          <ac:spMkLst>
            <pc:docMk/>
            <pc:sldMk cId="1405234968" sldId="586"/>
            <ac:spMk id="55" creationId="{A84DD160-A0D0-421E-BEB6-3F188929B7D3}"/>
          </ac:spMkLst>
        </pc:spChg>
        <pc:spChg chg="mod">
          <ac:chgData name="Minesh Patel" userId="a66d4990ec83ac90" providerId="LiveId" clId="{B97F8FE2-9461-4CFE-A336-39272FD5B119}" dt="2021-09-21T13:56:01.470" v="70970"/>
          <ac:spMkLst>
            <pc:docMk/>
            <pc:sldMk cId="1405234968" sldId="586"/>
            <ac:spMk id="55" creationId="{B55F8B0C-3954-4E55-91C8-3127961F53F9}"/>
          </ac:spMkLst>
        </pc:spChg>
        <pc:spChg chg="mod">
          <ac:chgData name="Minesh Patel" userId="a66d4990ec83ac90" providerId="LiveId" clId="{B97F8FE2-9461-4CFE-A336-39272FD5B119}" dt="2021-09-21T13:56:01.470" v="70970"/>
          <ac:spMkLst>
            <pc:docMk/>
            <pc:sldMk cId="1405234968" sldId="586"/>
            <ac:spMk id="56" creationId="{12559DE5-4E40-445C-8040-0E4606BFFB4D}"/>
          </ac:spMkLst>
        </pc:spChg>
        <pc:spChg chg="mod">
          <ac:chgData name="Minesh Patel" userId="a66d4990ec83ac90" providerId="LiveId" clId="{B97F8FE2-9461-4CFE-A336-39272FD5B119}" dt="2021-09-15T21:19:00.548" v="7183"/>
          <ac:spMkLst>
            <pc:docMk/>
            <pc:sldMk cId="1405234968" sldId="586"/>
            <ac:spMk id="57" creationId="{59CE1836-4900-40C8-9E4C-4C40E2760F30}"/>
          </ac:spMkLst>
        </pc:spChg>
        <pc:spChg chg="mod">
          <ac:chgData name="Minesh Patel" userId="a66d4990ec83ac90" providerId="LiveId" clId="{B97F8FE2-9461-4CFE-A336-39272FD5B119}" dt="2021-09-20T22:43:42.608" v="35220" actId="20577"/>
          <ac:spMkLst>
            <pc:docMk/>
            <pc:sldMk cId="1405234968" sldId="586"/>
            <ac:spMk id="58" creationId="{06885F73-C037-44D6-BAD0-FCA19FBCC50D}"/>
          </ac:spMkLst>
        </pc:spChg>
        <pc:spChg chg="mod">
          <ac:chgData name="Minesh Patel" userId="a66d4990ec83ac90" providerId="LiveId" clId="{B97F8FE2-9461-4CFE-A336-39272FD5B119}" dt="2021-09-21T10:44:42.251" v="48445" actId="164"/>
          <ac:spMkLst>
            <pc:docMk/>
            <pc:sldMk cId="1405234968" sldId="586"/>
            <ac:spMk id="61" creationId="{DD47DC7E-1168-434A-96BD-BBE0512ADC16}"/>
          </ac:spMkLst>
        </pc:spChg>
        <pc:spChg chg="mod">
          <ac:chgData name="Minesh Patel" userId="a66d4990ec83ac90" providerId="LiveId" clId="{B97F8FE2-9461-4CFE-A336-39272FD5B119}" dt="2021-09-21T10:44:42.251" v="48445" actId="164"/>
          <ac:spMkLst>
            <pc:docMk/>
            <pc:sldMk cId="1405234968" sldId="586"/>
            <ac:spMk id="62" creationId="{01592B5B-A9FC-4157-8271-2F75D00F7829}"/>
          </ac:spMkLst>
        </pc:spChg>
        <pc:spChg chg="mod">
          <ac:chgData name="Minesh Patel" userId="a66d4990ec83ac90" providerId="LiveId" clId="{B97F8FE2-9461-4CFE-A336-39272FD5B119}" dt="2021-09-21T10:44:42.251" v="48445" actId="164"/>
          <ac:spMkLst>
            <pc:docMk/>
            <pc:sldMk cId="1405234968" sldId="586"/>
            <ac:spMk id="63" creationId="{72A9E8B8-D18D-4832-BE48-CAC54AC187A3}"/>
          </ac:spMkLst>
        </pc:spChg>
        <pc:spChg chg="mod">
          <ac:chgData name="Minesh Patel" userId="a66d4990ec83ac90" providerId="LiveId" clId="{B97F8FE2-9461-4CFE-A336-39272FD5B119}" dt="2021-09-21T10:44:42.251" v="48445" actId="164"/>
          <ac:spMkLst>
            <pc:docMk/>
            <pc:sldMk cId="1405234968" sldId="586"/>
            <ac:spMk id="64" creationId="{BCDE614F-C30B-4839-AD19-983F5843986F}"/>
          </ac:spMkLst>
        </pc:spChg>
        <pc:spChg chg="mod">
          <ac:chgData name="Minesh Patel" userId="a66d4990ec83ac90" providerId="LiveId" clId="{B97F8FE2-9461-4CFE-A336-39272FD5B119}" dt="2021-09-15T21:19:00.548" v="7183"/>
          <ac:spMkLst>
            <pc:docMk/>
            <pc:sldMk cId="1405234968" sldId="586"/>
            <ac:spMk id="65" creationId="{2E5C61C6-DCC4-4852-9395-35C25FDFBB98}"/>
          </ac:spMkLst>
        </pc:spChg>
        <pc:spChg chg="mod">
          <ac:chgData name="Minesh Patel" userId="a66d4990ec83ac90" providerId="LiveId" clId="{B97F8FE2-9461-4CFE-A336-39272FD5B119}" dt="2021-09-15T21:19:00.548" v="7183"/>
          <ac:spMkLst>
            <pc:docMk/>
            <pc:sldMk cId="1405234968" sldId="586"/>
            <ac:spMk id="66" creationId="{EAE11296-2642-41FF-BDA0-234519762734}"/>
          </ac:spMkLst>
        </pc:spChg>
        <pc:spChg chg="mod">
          <ac:chgData name="Minesh Patel" userId="a66d4990ec83ac90" providerId="LiveId" clId="{B97F8FE2-9461-4CFE-A336-39272FD5B119}" dt="2021-09-15T21:19:00.548" v="7183"/>
          <ac:spMkLst>
            <pc:docMk/>
            <pc:sldMk cId="1405234968" sldId="586"/>
            <ac:spMk id="67" creationId="{E61638A2-3D99-4D03-B33E-F296CD349E8A}"/>
          </ac:spMkLst>
        </pc:spChg>
        <pc:spChg chg="mod">
          <ac:chgData name="Minesh Patel" userId="a66d4990ec83ac90" providerId="LiveId" clId="{B97F8FE2-9461-4CFE-A336-39272FD5B119}" dt="2021-09-15T21:19:00.548" v="7183"/>
          <ac:spMkLst>
            <pc:docMk/>
            <pc:sldMk cId="1405234968" sldId="586"/>
            <ac:spMk id="68" creationId="{6891C19A-E771-4B49-9C5B-343230E71B74}"/>
          </ac:spMkLst>
        </pc:spChg>
        <pc:spChg chg="mod">
          <ac:chgData name="Minesh Patel" userId="a66d4990ec83ac90" providerId="LiveId" clId="{B97F8FE2-9461-4CFE-A336-39272FD5B119}" dt="2021-09-15T21:19:00.548" v="7183"/>
          <ac:spMkLst>
            <pc:docMk/>
            <pc:sldMk cId="1405234968" sldId="586"/>
            <ac:spMk id="72" creationId="{635E010A-E343-4EA7-8AD7-1B3EE8AA82B4}"/>
          </ac:spMkLst>
        </pc:spChg>
        <pc:spChg chg="mod">
          <ac:chgData name="Minesh Patel" userId="a66d4990ec83ac90" providerId="LiveId" clId="{B97F8FE2-9461-4CFE-A336-39272FD5B119}" dt="2021-09-15T21:19:00.548" v="7183"/>
          <ac:spMkLst>
            <pc:docMk/>
            <pc:sldMk cId="1405234968" sldId="586"/>
            <ac:spMk id="88" creationId="{54F2C7A6-316D-4423-87ED-264FF2904569}"/>
          </ac:spMkLst>
        </pc:spChg>
        <pc:spChg chg="mod">
          <ac:chgData name="Minesh Patel" userId="a66d4990ec83ac90" providerId="LiveId" clId="{B97F8FE2-9461-4CFE-A336-39272FD5B119}" dt="2021-09-15T21:19:00.548" v="7183"/>
          <ac:spMkLst>
            <pc:docMk/>
            <pc:sldMk cId="1405234968" sldId="586"/>
            <ac:spMk id="89" creationId="{A23DEE61-6B21-4C98-AEF5-088EA07B8404}"/>
          </ac:spMkLst>
        </pc:spChg>
        <pc:spChg chg="mod">
          <ac:chgData name="Minesh Patel" userId="a66d4990ec83ac90" providerId="LiveId" clId="{B97F8FE2-9461-4CFE-A336-39272FD5B119}" dt="2021-09-15T21:19:00.548" v="7183"/>
          <ac:spMkLst>
            <pc:docMk/>
            <pc:sldMk cId="1405234968" sldId="586"/>
            <ac:spMk id="90" creationId="{98BFFE32-B3F2-48E0-9532-523F588E5434}"/>
          </ac:spMkLst>
        </pc:spChg>
        <pc:spChg chg="mod">
          <ac:chgData name="Minesh Patel" userId="a66d4990ec83ac90" providerId="LiveId" clId="{B97F8FE2-9461-4CFE-A336-39272FD5B119}" dt="2021-09-15T21:19:00.548" v="7183"/>
          <ac:spMkLst>
            <pc:docMk/>
            <pc:sldMk cId="1405234968" sldId="586"/>
            <ac:spMk id="91" creationId="{14C3DEF3-9D5F-499E-B211-5C6C15126E49}"/>
          </ac:spMkLst>
        </pc:spChg>
        <pc:spChg chg="mod">
          <ac:chgData name="Minesh Patel" userId="a66d4990ec83ac90" providerId="LiveId" clId="{B97F8FE2-9461-4CFE-A336-39272FD5B119}" dt="2021-09-15T21:19:00.548" v="7183"/>
          <ac:spMkLst>
            <pc:docMk/>
            <pc:sldMk cId="1405234968" sldId="586"/>
            <ac:spMk id="94" creationId="{4B115503-EABB-499C-99EB-71C410399FE6}"/>
          </ac:spMkLst>
        </pc:spChg>
        <pc:spChg chg="mod">
          <ac:chgData name="Minesh Patel" userId="a66d4990ec83ac90" providerId="LiveId" clId="{B97F8FE2-9461-4CFE-A336-39272FD5B119}" dt="2021-09-15T21:19:00.548" v="7183"/>
          <ac:spMkLst>
            <pc:docMk/>
            <pc:sldMk cId="1405234968" sldId="586"/>
            <ac:spMk id="95" creationId="{A64F87A3-2B2E-4ABF-BB36-25657445EFF8}"/>
          </ac:spMkLst>
        </pc:spChg>
        <pc:spChg chg="mod">
          <ac:chgData name="Minesh Patel" userId="a66d4990ec83ac90" providerId="LiveId" clId="{B97F8FE2-9461-4CFE-A336-39272FD5B119}" dt="2021-09-15T21:19:00.548" v="7183"/>
          <ac:spMkLst>
            <pc:docMk/>
            <pc:sldMk cId="1405234968" sldId="586"/>
            <ac:spMk id="96" creationId="{7E601876-1854-4D5A-B13A-1325E98C51FC}"/>
          </ac:spMkLst>
        </pc:spChg>
        <pc:spChg chg="mod">
          <ac:chgData name="Minesh Patel" userId="a66d4990ec83ac90" providerId="LiveId" clId="{B97F8FE2-9461-4CFE-A336-39272FD5B119}" dt="2021-09-15T21:19:00.548" v="7183"/>
          <ac:spMkLst>
            <pc:docMk/>
            <pc:sldMk cId="1405234968" sldId="586"/>
            <ac:spMk id="97" creationId="{2D754A07-FF6C-4F5F-96D7-118C4B5D0031}"/>
          </ac:spMkLst>
        </pc:spChg>
        <pc:spChg chg="add del mod">
          <ac:chgData name="Minesh Patel" userId="a66d4990ec83ac90" providerId="LiveId" clId="{B97F8FE2-9461-4CFE-A336-39272FD5B119}" dt="2021-09-15T21:19:01.637" v="7184"/>
          <ac:spMkLst>
            <pc:docMk/>
            <pc:sldMk cId="1405234968" sldId="586"/>
            <ac:spMk id="98" creationId="{F8589521-6F9E-4065-85F7-2A593204CAB5}"/>
          </ac:spMkLst>
        </pc:spChg>
        <pc:spChg chg="add del mod">
          <ac:chgData name="Minesh Patel" userId="a66d4990ec83ac90" providerId="LiveId" clId="{B97F8FE2-9461-4CFE-A336-39272FD5B119}" dt="2021-09-15T21:19:01.637" v="7184"/>
          <ac:spMkLst>
            <pc:docMk/>
            <pc:sldMk cId="1405234968" sldId="586"/>
            <ac:spMk id="99" creationId="{D88BE6A6-5DD4-4925-A904-0752835BC6DD}"/>
          </ac:spMkLst>
        </pc:spChg>
        <pc:spChg chg="add del mod">
          <ac:chgData name="Minesh Patel" userId="a66d4990ec83ac90" providerId="LiveId" clId="{B97F8FE2-9461-4CFE-A336-39272FD5B119}" dt="2021-09-15T21:27:20.541" v="7541" actId="478"/>
          <ac:spMkLst>
            <pc:docMk/>
            <pc:sldMk cId="1405234968" sldId="586"/>
            <ac:spMk id="102" creationId="{89E11D9A-4670-4DC8-AB86-A89787C5210F}"/>
          </ac:spMkLst>
        </pc:spChg>
        <pc:spChg chg="add del mod">
          <ac:chgData name="Minesh Patel" userId="a66d4990ec83ac90" providerId="LiveId" clId="{B97F8FE2-9461-4CFE-A336-39272FD5B119}" dt="2021-09-15T21:27:18.699" v="7540" actId="478"/>
          <ac:spMkLst>
            <pc:docMk/>
            <pc:sldMk cId="1405234968" sldId="586"/>
            <ac:spMk id="103" creationId="{31E23917-1C4F-40DD-B1C0-AB864B91F98D}"/>
          </ac:spMkLst>
        </pc:spChg>
        <pc:spChg chg="mod">
          <ac:chgData name="Minesh Patel" userId="a66d4990ec83ac90" providerId="LiveId" clId="{B97F8FE2-9461-4CFE-A336-39272FD5B119}" dt="2021-09-15T21:19:03.685" v="7186"/>
          <ac:spMkLst>
            <pc:docMk/>
            <pc:sldMk cId="1405234968" sldId="586"/>
            <ac:spMk id="105" creationId="{FABA212B-67C4-460C-B1C2-DFAC4CD772FA}"/>
          </ac:spMkLst>
        </pc:spChg>
        <pc:spChg chg="mod">
          <ac:chgData name="Minesh Patel" userId="a66d4990ec83ac90" providerId="LiveId" clId="{B97F8FE2-9461-4CFE-A336-39272FD5B119}" dt="2021-09-15T21:19:03.685" v="7186"/>
          <ac:spMkLst>
            <pc:docMk/>
            <pc:sldMk cId="1405234968" sldId="586"/>
            <ac:spMk id="106" creationId="{AEF31CCE-3190-4C2B-9507-8065F859F9CB}"/>
          </ac:spMkLst>
        </pc:spChg>
        <pc:spChg chg="mod">
          <ac:chgData name="Minesh Patel" userId="a66d4990ec83ac90" providerId="LiveId" clId="{B97F8FE2-9461-4CFE-A336-39272FD5B119}" dt="2021-09-15T21:19:03.685" v="7186"/>
          <ac:spMkLst>
            <pc:docMk/>
            <pc:sldMk cId="1405234968" sldId="586"/>
            <ac:spMk id="107" creationId="{A75DA31B-2DEF-43E2-A348-A042FE0C5E56}"/>
          </ac:spMkLst>
        </pc:spChg>
        <pc:spChg chg="mod">
          <ac:chgData name="Minesh Patel" userId="a66d4990ec83ac90" providerId="LiveId" clId="{B97F8FE2-9461-4CFE-A336-39272FD5B119}" dt="2021-09-15T21:19:03.685" v="7186"/>
          <ac:spMkLst>
            <pc:docMk/>
            <pc:sldMk cId="1405234968" sldId="586"/>
            <ac:spMk id="108" creationId="{B5F5A356-F030-42A1-95C8-F659BE261E8D}"/>
          </ac:spMkLst>
        </pc:spChg>
        <pc:spChg chg="mod">
          <ac:chgData name="Minesh Patel" userId="a66d4990ec83ac90" providerId="LiveId" clId="{B97F8FE2-9461-4CFE-A336-39272FD5B119}" dt="2021-09-15T21:19:03.685" v="7186"/>
          <ac:spMkLst>
            <pc:docMk/>
            <pc:sldMk cId="1405234968" sldId="586"/>
            <ac:spMk id="109" creationId="{F3D1FB8A-CBF2-46D7-B7C1-AD095126EA29}"/>
          </ac:spMkLst>
        </pc:spChg>
        <pc:spChg chg="mod">
          <ac:chgData name="Minesh Patel" userId="a66d4990ec83ac90" providerId="LiveId" clId="{B97F8FE2-9461-4CFE-A336-39272FD5B119}" dt="2021-09-15T21:19:03.685" v="7186"/>
          <ac:spMkLst>
            <pc:docMk/>
            <pc:sldMk cId="1405234968" sldId="586"/>
            <ac:spMk id="110" creationId="{D5C013D9-B20A-468C-ACA9-0CAE6798CF38}"/>
          </ac:spMkLst>
        </pc:spChg>
        <pc:spChg chg="mod">
          <ac:chgData name="Minesh Patel" userId="a66d4990ec83ac90" providerId="LiveId" clId="{B97F8FE2-9461-4CFE-A336-39272FD5B119}" dt="2021-09-15T21:19:03.685" v="7186"/>
          <ac:spMkLst>
            <pc:docMk/>
            <pc:sldMk cId="1405234968" sldId="586"/>
            <ac:spMk id="111" creationId="{72DDAE7D-04C8-4A69-B51B-EF84CB6EE2D9}"/>
          </ac:spMkLst>
        </pc:spChg>
        <pc:spChg chg="mod">
          <ac:chgData name="Minesh Patel" userId="a66d4990ec83ac90" providerId="LiveId" clId="{B97F8FE2-9461-4CFE-A336-39272FD5B119}" dt="2021-09-15T21:19:03.685" v="7186"/>
          <ac:spMkLst>
            <pc:docMk/>
            <pc:sldMk cId="1405234968" sldId="586"/>
            <ac:spMk id="113" creationId="{B25D3D31-41C7-4A33-A2A5-9FF9DAB2F759}"/>
          </ac:spMkLst>
        </pc:spChg>
        <pc:spChg chg="mod">
          <ac:chgData name="Minesh Patel" userId="a66d4990ec83ac90" providerId="LiveId" clId="{B97F8FE2-9461-4CFE-A336-39272FD5B119}" dt="2021-09-15T21:19:03.685" v="7186"/>
          <ac:spMkLst>
            <pc:docMk/>
            <pc:sldMk cId="1405234968" sldId="586"/>
            <ac:spMk id="114" creationId="{20BD03F5-A1FF-4C50-994A-BE4FCBC2BDFA}"/>
          </ac:spMkLst>
        </pc:spChg>
        <pc:spChg chg="mod">
          <ac:chgData name="Minesh Patel" userId="a66d4990ec83ac90" providerId="LiveId" clId="{B97F8FE2-9461-4CFE-A336-39272FD5B119}" dt="2021-09-15T21:19:03.685" v="7186"/>
          <ac:spMkLst>
            <pc:docMk/>
            <pc:sldMk cId="1405234968" sldId="586"/>
            <ac:spMk id="115" creationId="{2236B013-29FC-4A1F-BFF1-845A2CED95C8}"/>
          </ac:spMkLst>
        </pc:spChg>
        <pc:spChg chg="mod">
          <ac:chgData name="Minesh Patel" userId="a66d4990ec83ac90" providerId="LiveId" clId="{B97F8FE2-9461-4CFE-A336-39272FD5B119}" dt="2021-09-15T21:19:03.685" v="7186"/>
          <ac:spMkLst>
            <pc:docMk/>
            <pc:sldMk cId="1405234968" sldId="586"/>
            <ac:spMk id="116" creationId="{361A2CD8-D557-409D-BE8B-9732FBC79624}"/>
          </ac:spMkLst>
        </pc:spChg>
        <pc:spChg chg="mod">
          <ac:chgData name="Minesh Patel" userId="a66d4990ec83ac90" providerId="LiveId" clId="{B97F8FE2-9461-4CFE-A336-39272FD5B119}" dt="2021-09-15T21:19:03.685" v="7186"/>
          <ac:spMkLst>
            <pc:docMk/>
            <pc:sldMk cId="1405234968" sldId="586"/>
            <ac:spMk id="117" creationId="{C317F6F0-26B6-48EE-A65F-E8A028661336}"/>
          </ac:spMkLst>
        </pc:spChg>
        <pc:spChg chg="mod">
          <ac:chgData name="Minesh Patel" userId="a66d4990ec83ac90" providerId="LiveId" clId="{B97F8FE2-9461-4CFE-A336-39272FD5B119}" dt="2021-09-15T21:19:03.685" v="7186"/>
          <ac:spMkLst>
            <pc:docMk/>
            <pc:sldMk cId="1405234968" sldId="586"/>
            <ac:spMk id="121" creationId="{85D09A3B-0E3B-48C7-AAD0-2BB6731317ED}"/>
          </ac:spMkLst>
        </pc:spChg>
        <pc:spChg chg="mod">
          <ac:chgData name="Minesh Patel" userId="a66d4990ec83ac90" providerId="LiveId" clId="{B97F8FE2-9461-4CFE-A336-39272FD5B119}" dt="2021-09-15T21:19:40.992" v="7199" actId="403"/>
          <ac:spMkLst>
            <pc:docMk/>
            <pc:sldMk cId="1405234968" sldId="586"/>
            <ac:spMk id="137" creationId="{669E8B60-31CD-4DEB-9E9C-A56EA7EB9FDC}"/>
          </ac:spMkLst>
        </pc:spChg>
        <pc:spChg chg="mod">
          <ac:chgData name="Minesh Patel" userId="a66d4990ec83ac90" providerId="LiveId" clId="{B97F8FE2-9461-4CFE-A336-39272FD5B119}" dt="2021-09-15T21:19:40.992" v="7199" actId="403"/>
          <ac:spMkLst>
            <pc:docMk/>
            <pc:sldMk cId="1405234968" sldId="586"/>
            <ac:spMk id="138" creationId="{D4BD90EA-7F83-407E-984E-82ADF81D9F88}"/>
          </ac:spMkLst>
        </pc:spChg>
        <pc:spChg chg="mod">
          <ac:chgData name="Minesh Patel" userId="a66d4990ec83ac90" providerId="LiveId" clId="{B97F8FE2-9461-4CFE-A336-39272FD5B119}" dt="2021-09-15T21:19:40.992" v="7199" actId="403"/>
          <ac:spMkLst>
            <pc:docMk/>
            <pc:sldMk cId="1405234968" sldId="586"/>
            <ac:spMk id="139" creationId="{4D350465-E6E9-4C2E-868B-5D7AA0D6FE55}"/>
          </ac:spMkLst>
        </pc:spChg>
        <pc:spChg chg="mod">
          <ac:chgData name="Minesh Patel" userId="a66d4990ec83ac90" providerId="LiveId" clId="{B97F8FE2-9461-4CFE-A336-39272FD5B119}" dt="2021-09-15T21:19:40.992" v="7199" actId="403"/>
          <ac:spMkLst>
            <pc:docMk/>
            <pc:sldMk cId="1405234968" sldId="586"/>
            <ac:spMk id="140" creationId="{58C427C8-13F1-4CB4-8226-811E95DAB6A9}"/>
          </ac:spMkLst>
        </pc:spChg>
        <pc:spChg chg="mod ord">
          <ac:chgData name="Minesh Patel" userId="a66d4990ec83ac90" providerId="LiveId" clId="{B97F8FE2-9461-4CFE-A336-39272FD5B119}" dt="2021-09-15T21:21:49.962" v="7355" actId="166"/>
          <ac:spMkLst>
            <pc:docMk/>
            <pc:sldMk cId="1405234968" sldId="586"/>
            <ac:spMk id="143" creationId="{66C7061C-311B-4F27-9845-5B8137495AC9}"/>
          </ac:spMkLst>
        </pc:spChg>
        <pc:spChg chg="mod">
          <ac:chgData name="Minesh Patel" userId="a66d4990ec83ac90" providerId="LiveId" clId="{B97F8FE2-9461-4CFE-A336-39272FD5B119}" dt="2021-09-15T21:20:46.939" v="7219"/>
          <ac:spMkLst>
            <pc:docMk/>
            <pc:sldMk cId="1405234968" sldId="586"/>
            <ac:spMk id="144" creationId="{648C3E4C-2201-4947-AC62-21C050702790}"/>
          </ac:spMkLst>
        </pc:spChg>
        <pc:spChg chg="mod">
          <ac:chgData name="Minesh Patel" userId="a66d4990ec83ac90" providerId="LiveId" clId="{B97F8FE2-9461-4CFE-A336-39272FD5B119}" dt="2021-09-15T21:20:48.455" v="7220"/>
          <ac:spMkLst>
            <pc:docMk/>
            <pc:sldMk cId="1405234968" sldId="586"/>
            <ac:spMk id="145" creationId="{97E40717-6A8F-4022-B05F-CC69330D6526}"/>
          </ac:spMkLst>
        </pc:spChg>
        <pc:spChg chg="mod">
          <ac:chgData name="Minesh Patel" userId="a66d4990ec83ac90" providerId="LiveId" clId="{B97F8FE2-9461-4CFE-A336-39272FD5B119}" dt="2021-09-15T21:20:39.723" v="7215" actId="20577"/>
          <ac:spMkLst>
            <pc:docMk/>
            <pc:sldMk cId="1405234968" sldId="586"/>
            <ac:spMk id="146" creationId="{6BB0F116-52AC-4756-9A83-C7A2DACBF19C}"/>
          </ac:spMkLst>
        </pc:spChg>
        <pc:spChg chg="add del mod">
          <ac:chgData name="Minesh Patel" userId="a66d4990ec83ac90" providerId="LiveId" clId="{B97F8FE2-9461-4CFE-A336-39272FD5B119}" dt="2021-09-15T21:19:34.235" v="7197" actId="478"/>
          <ac:spMkLst>
            <pc:docMk/>
            <pc:sldMk cId="1405234968" sldId="586"/>
            <ac:spMk id="147" creationId="{23ACAB74-FC2D-493A-BF64-67B6E35ECA32}"/>
          </ac:spMkLst>
        </pc:spChg>
        <pc:spChg chg="add del mod">
          <ac:chgData name="Minesh Patel" userId="a66d4990ec83ac90" providerId="LiveId" clId="{B97F8FE2-9461-4CFE-A336-39272FD5B119}" dt="2021-09-15T21:19:33.003" v="7196" actId="478"/>
          <ac:spMkLst>
            <pc:docMk/>
            <pc:sldMk cId="1405234968" sldId="586"/>
            <ac:spMk id="148" creationId="{3E8C79C2-5C81-4138-80F6-2FB19342B6CB}"/>
          </ac:spMkLst>
        </pc:spChg>
        <pc:spChg chg="add del mod ord">
          <ac:chgData name="Minesh Patel" userId="a66d4990ec83ac90" providerId="LiveId" clId="{B97F8FE2-9461-4CFE-A336-39272FD5B119}" dt="2021-09-15T21:27:15.244" v="7537" actId="478"/>
          <ac:spMkLst>
            <pc:docMk/>
            <pc:sldMk cId="1405234968" sldId="586"/>
            <ac:spMk id="150" creationId="{5006ADF7-9FA2-483E-A7BC-057CE1304556}"/>
          </ac:spMkLst>
        </pc:spChg>
        <pc:spChg chg="add del mod ord">
          <ac:chgData name="Minesh Patel" userId="a66d4990ec83ac90" providerId="LiveId" clId="{B97F8FE2-9461-4CFE-A336-39272FD5B119}" dt="2021-09-15T21:27:13.934" v="7536" actId="478"/>
          <ac:spMkLst>
            <pc:docMk/>
            <pc:sldMk cId="1405234968" sldId="586"/>
            <ac:spMk id="151" creationId="{6EEF12DA-CE81-4382-880F-C550010E53C6}"/>
          </ac:spMkLst>
        </pc:spChg>
        <pc:spChg chg="mod">
          <ac:chgData name="Minesh Patel" userId="a66d4990ec83ac90" providerId="LiveId" clId="{B97F8FE2-9461-4CFE-A336-39272FD5B119}" dt="2021-09-15T22:23:15.419" v="8045" actId="207"/>
          <ac:spMkLst>
            <pc:docMk/>
            <pc:sldMk cId="1405234968" sldId="586"/>
            <ac:spMk id="153" creationId="{B6D7DF48-00B8-4DAA-B8F0-4F906898E061}"/>
          </ac:spMkLst>
        </pc:spChg>
        <pc:spChg chg="del mod">
          <ac:chgData name="Minesh Patel" userId="a66d4990ec83ac90" providerId="LiveId" clId="{B97F8FE2-9461-4CFE-A336-39272FD5B119}" dt="2021-09-15T21:22:05.932" v="7358" actId="478"/>
          <ac:spMkLst>
            <pc:docMk/>
            <pc:sldMk cId="1405234968" sldId="586"/>
            <ac:spMk id="154" creationId="{A0C1CE45-6F0F-43DE-BC5A-72C58CD25FF9}"/>
          </ac:spMkLst>
        </pc:spChg>
        <pc:spChg chg="mod">
          <ac:chgData name="Minesh Patel" userId="a66d4990ec83ac90" providerId="LiveId" clId="{B97F8FE2-9461-4CFE-A336-39272FD5B119}" dt="2021-09-15T22:16:08.735" v="7934" actId="20577"/>
          <ac:spMkLst>
            <pc:docMk/>
            <pc:sldMk cId="1405234968" sldId="586"/>
            <ac:spMk id="155" creationId="{6FDDE334-688C-4FA4-8706-D31CD562036C}"/>
          </ac:spMkLst>
        </pc:spChg>
        <pc:spChg chg="add mod">
          <ac:chgData name="Minesh Patel" userId="a66d4990ec83ac90" providerId="LiveId" clId="{B97F8FE2-9461-4CFE-A336-39272FD5B119}" dt="2021-09-21T10:44:42.251" v="48445" actId="164"/>
          <ac:spMkLst>
            <pc:docMk/>
            <pc:sldMk cId="1405234968" sldId="586"/>
            <ac:spMk id="156" creationId="{ECC8E363-5741-4A70-877E-CC060E9CE7B7}"/>
          </ac:spMkLst>
        </pc:spChg>
        <pc:spChg chg="mod">
          <ac:chgData name="Minesh Patel" userId="a66d4990ec83ac90" providerId="LiveId" clId="{B97F8FE2-9461-4CFE-A336-39272FD5B119}" dt="2021-09-15T22:23:18.754" v="8046" actId="208"/>
          <ac:spMkLst>
            <pc:docMk/>
            <pc:sldMk cId="1405234968" sldId="586"/>
            <ac:spMk id="158" creationId="{AA1E803B-0BA2-42A1-8C42-700805E0AC60}"/>
          </ac:spMkLst>
        </pc:spChg>
        <pc:spChg chg="mod">
          <ac:chgData name="Minesh Patel" userId="a66d4990ec83ac90" providerId="LiveId" clId="{B97F8FE2-9461-4CFE-A336-39272FD5B119}" dt="2021-09-15T22:23:18.754" v="8046" actId="208"/>
          <ac:spMkLst>
            <pc:docMk/>
            <pc:sldMk cId="1405234968" sldId="586"/>
            <ac:spMk id="159" creationId="{39245C2B-D674-4E14-BB1F-E1EC33C0A567}"/>
          </ac:spMkLst>
        </pc:spChg>
        <pc:spChg chg="add mod">
          <ac:chgData name="Minesh Patel" userId="a66d4990ec83ac90" providerId="LiveId" clId="{B97F8FE2-9461-4CFE-A336-39272FD5B119}" dt="2021-09-21T10:44:48.528" v="48447" actId="164"/>
          <ac:spMkLst>
            <pc:docMk/>
            <pc:sldMk cId="1405234968" sldId="586"/>
            <ac:spMk id="162" creationId="{F0B4F1E7-0865-469B-8451-92DF6FD60DC0}"/>
          </ac:spMkLst>
        </pc:spChg>
        <pc:spChg chg="add del mod">
          <ac:chgData name="Minesh Patel" userId="a66d4990ec83ac90" providerId="LiveId" clId="{B97F8FE2-9461-4CFE-A336-39272FD5B119}" dt="2021-09-15T22:15:40.367" v="7869" actId="6264"/>
          <ac:spMkLst>
            <pc:docMk/>
            <pc:sldMk cId="1405234968" sldId="586"/>
            <ac:spMk id="170" creationId="{52245616-5FD9-4110-9BD8-B6C50733BA07}"/>
          </ac:spMkLst>
        </pc:spChg>
        <pc:spChg chg="add del mod">
          <ac:chgData name="Minesh Patel" userId="a66d4990ec83ac90" providerId="LiveId" clId="{B97F8FE2-9461-4CFE-A336-39272FD5B119}" dt="2021-09-15T22:15:40.367" v="7869" actId="6264"/>
          <ac:spMkLst>
            <pc:docMk/>
            <pc:sldMk cId="1405234968" sldId="586"/>
            <ac:spMk id="171" creationId="{92DA8A58-9352-400C-9B9F-9D9E1301686F}"/>
          </ac:spMkLst>
        </pc:spChg>
        <pc:spChg chg="add mod ord">
          <ac:chgData name="Minesh Patel" userId="a66d4990ec83ac90" providerId="LiveId" clId="{B97F8FE2-9461-4CFE-A336-39272FD5B119}" dt="2021-09-15T22:24:56.404" v="8082" actId="207"/>
          <ac:spMkLst>
            <pc:docMk/>
            <pc:sldMk cId="1405234968" sldId="586"/>
            <ac:spMk id="172" creationId="{903F2982-3D6F-4F2C-97B2-D08306260316}"/>
          </ac:spMkLst>
        </pc:spChg>
        <pc:grpChg chg="add mod">
          <ac:chgData name="Minesh Patel" userId="a66d4990ec83ac90" providerId="LiveId" clId="{B97F8FE2-9461-4CFE-A336-39272FD5B119}" dt="2021-09-21T10:44:42.251" v="48445" actId="164"/>
          <ac:grpSpMkLst>
            <pc:docMk/>
            <pc:sldMk cId="1405234968" sldId="586"/>
            <ac:grpSpMk id="3" creationId="{423A425A-FC38-4C7E-A2EB-1DFA1B25F0C6}"/>
          </ac:grpSpMkLst>
        </pc:grpChg>
        <pc:grpChg chg="add mod">
          <ac:chgData name="Minesh Patel" userId="a66d4990ec83ac90" providerId="LiveId" clId="{B97F8FE2-9461-4CFE-A336-39272FD5B119}" dt="2021-09-21T10:44:48.528" v="48447" actId="164"/>
          <ac:grpSpMkLst>
            <pc:docMk/>
            <pc:sldMk cId="1405234968" sldId="586"/>
            <ac:grpSpMk id="5" creationId="{40E3DBEA-B207-47C8-A3FE-61730F3BBA4B}"/>
          </ac:grpSpMkLst>
        </pc:grpChg>
        <pc:grpChg chg="del">
          <ac:chgData name="Minesh Patel" userId="a66d4990ec83ac90" providerId="LiveId" clId="{B97F8FE2-9461-4CFE-A336-39272FD5B119}" dt="2021-09-15T21:19:03.255" v="7185" actId="478"/>
          <ac:grpSpMkLst>
            <pc:docMk/>
            <pc:sldMk cId="1405234968" sldId="586"/>
            <ac:grpSpMk id="7" creationId="{2EC5EE0C-6B16-4AD6-AF26-5A8AF2750E8C}"/>
          </ac:grpSpMkLst>
        </pc:grpChg>
        <pc:grpChg chg="del">
          <ac:chgData name="Minesh Patel" userId="a66d4990ec83ac90" providerId="LiveId" clId="{B97F8FE2-9461-4CFE-A336-39272FD5B119}" dt="2021-09-15T21:18:58.658" v="7182" actId="478"/>
          <ac:grpSpMkLst>
            <pc:docMk/>
            <pc:sldMk cId="1405234968" sldId="586"/>
            <ac:grpSpMk id="9" creationId="{9AD24030-39E6-4E41-8A93-1CCC641C1DBD}"/>
          </ac:grpSpMkLst>
        </pc:grpChg>
        <pc:grpChg chg="add del mod">
          <ac:chgData name="Minesh Patel" userId="a66d4990ec83ac90" providerId="LiveId" clId="{B97F8FE2-9461-4CFE-A336-39272FD5B119}" dt="2021-09-15T21:19:01.637" v="7184"/>
          <ac:grpSpMkLst>
            <pc:docMk/>
            <pc:sldMk cId="1405234968" sldId="586"/>
            <ac:grpSpMk id="33" creationId="{A9831366-0C34-4E86-BD46-482D9931CA14}"/>
          </ac:grpSpMkLst>
        </pc:grpChg>
        <pc:grpChg chg="del">
          <ac:chgData name="Minesh Patel" userId="a66d4990ec83ac90" providerId="LiveId" clId="{B97F8FE2-9461-4CFE-A336-39272FD5B119}" dt="2021-09-21T13:56:01.123" v="70969" actId="478"/>
          <ac:grpSpMkLst>
            <pc:docMk/>
            <pc:sldMk cId="1405234968" sldId="586"/>
            <ac:grpSpMk id="39" creationId="{59EE85B9-B9E7-4574-973A-1284B0D7BE4D}"/>
          </ac:grpSpMkLst>
        </pc:grpChg>
        <pc:grpChg chg="add del mod">
          <ac:chgData name="Minesh Patel" userId="a66d4990ec83ac90" providerId="LiveId" clId="{B97F8FE2-9461-4CFE-A336-39272FD5B119}" dt="2021-09-21T13:55:59.958" v="70968"/>
          <ac:grpSpMkLst>
            <pc:docMk/>
            <pc:sldMk cId="1405234968" sldId="586"/>
            <ac:grpSpMk id="45" creationId="{79F02420-C05A-4842-8DB1-8F355A27F87F}"/>
          </ac:grpSpMkLst>
        </pc:grpChg>
        <pc:grpChg chg="add mod">
          <ac:chgData name="Minesh Patel" userId="a66d4990ec83ac90" providerId="LiveId" clId="{B97F8FE2-9461-4CFE-A336-39272FD5B119}" dt="2021-09-21T13:56:01.470" v="70970"/>
          <ac:grpSpMkLst>
            <pc:docMk/>
            <pc:sldMk cId="1405234968" sldId="586"/>
            <ac:grpSpMk id="51" creationId="{538597B9-F0A9-49DA-A3E1-FCCE5306306F}"/>
          </ac:grpSpMkLst>
        </pc:grpChg>
        <pc:grpChg chg="mod">
          <ac:chgData name="Minesh Patel" userId="a66d4990ec83ac90" providerId="LiveId" clId="{B97F8FE2-9461-4CFE-A336-39272FD5B119}" dt="2021-09-15T21:19:00.548" v="7183"/>
          <ac:grpSpMkLst>
            <pc:docMk/>
            <pc:sldMk cId="1405234968" sldId="586"/>
            <ac:grpSpMk id="56" creationId="{AAE5A999-50E8-4480-8A72-78C4BEBABC6D}"/>
          </ac:grpSpMkLst>
        </pc:grpChg>
        <pc:grpChg chg="add del mod">
          <ac:chgData name="Minesh Patel" userId="a66d4990ec83ac90" providerId="LiveId" clId="{B97F8FE2-9461-4CFE-A336-39272FD5B119}" dt="2021-09-15T21:19:01.637" v="7184"/>
          <ac:grpSpMkLst>
            <pc:docMk/>
            <pc:sldMk cId="1405234968" sldId="586"/>
            <ac:grpSpMk id="69" creationId="{7709D6EC-DFA5-4E38-9138-ACC0B8AC448F}"/>
          </ac:grpSpMkLst>
        </pc:grpChg>
        <pc:grpChg chg="mod">
          <ac:chgData name="Minesh Patel" userId="a66d4990ec83ac90" providerId="LiveId" clId="{B97F8FE2-9461-4CFE-A336-39272FD5B119}" dt="2021-09-15T21:19:00.548" v="7183"/>
          <ac:grpSpMkLst>
            <pc:docMk/>
            <pc:sldMk cId="1405234968" sldId="586"/>
            <ac:grpSpMk id="70" creationId="{ECA26838-69FE-45A5-8377-D7EF95D79C29}"/>
          </ac:grpSpMkLst>
        </pc:grpChg>
        <pc:grpChg chg="mod">
          <ac:chgData name="Minesh Patel" userId="a66d4990ec83ac90" providerId="LiveId" clId="{B97F8FE2-9461-4CFE-A336-39272FD5B119}" dt="2021-09-15T21:19:00.548" v="7183"/>
          <ac:grpSpMkLst>
            <pc:docMk/>
            <pc:sldMk cId="1405234968" sldId="586"/>
            <ac:grpSpMk id="71" creationId="{170BAC1C-B5C2-4A5C-AF9A-5DF745B05D74}"/>
          </ac:grpSpMkLst>
        </pc:grpChg>
        <pc:grpChg chg="add del mod">
          <ac:chgData name="Minesh Patel" userId="a66d4990ec83ac90" providerId="LiveId" clId="{B97F8FE2-9461-4CFE-A336-39272FD5B119}" dt="2021-09-15T21:19:01.637" v="7184"/>
          <ac:grpSpMkLst>
            <pc:docMk/>
            <pc:sldMk cId="1405234968" sldId="586"/>
            <ac:grpSpMk id="87" creationId="{421F2A64-CE08-4776-880F-84A7F56F06B2}"/>
          </ac:grpSpMkLst>
        </pc:grpChg>
        <pc:grpChg chg="add del mod">
          <ac:chgData name="Minesh Patel" userId="a66d4990ec83ac90" providerId="LiveId" clId="{B97F8FE2-9461-4CFE-A336-39272FD5B119}" dt="2021-09-15T21:19:01.637" v="7184"/>
          <ac:grpSpMkLst>
            <pc:docMk/>
            <pc:sldMk cId="1405234968" sldId="586"/>
            <ac:grpSpMk id="93" creationId="{D9DBCF48-8D56-412F-9F24-0DD45F553FD4}"/>
          </ac:grpSpMkLst>
        </pc:grpChg>
        <pc:grpChg chg="add del mod">
          <ac:chgData name="Minesh Patel" userId="a66d4990ec83ac90" providerId="LiveId" clId="{B97F8FE2-9461-4CFE-A336-39272FD5B119}" dt="2021-09-15T21:27:51.852" v="7551" actId="478"/>
          <ac:grpSpMkLst>
            <pc:docMk/>
            <pc:sldMk cId="1405234968" sldId="586"/>
            <ac:grpSpMk id="104" creationId="{18FF81F1-58D7-4BBA-9F86-9F609E95E7F9}"/>
          </ac:grpSpMkLst>
        </pc:grpChg>
        <pc:grpChg chg="mod">
          <ac:chgData name="Minesh Patel" userId="a66d4990ec83ac90" providerId="LiveId" clId="{B97F8FE2-9461-4CFE-A336-39272FD5B119}" dt="2021-09-15T21:19:03.685" v="7186"/>
          <ac:grpSpMkLst>
            <pc:docMk/>
            <pc:sldMk cId="1405234968" sldId="586"/>
            <ac:grpSpMk id="112" creationId="{2F323F76-12B7-4D0C-9CEB-7C1B0836A355}"/>
          </ac:grpSpMkLst>
        </pc:grpChg>
        <pc:grpChg chg="add del mod">
          <ac:chgData name="Minesh Patel" userId="a66d4990ec83ac90" providerId="LiveId" clId="{B97F8FE2-9461-4CFE-A336-39272FD5B119}" dt="2021-09-15T21:27:16.892" v="7538" actId="478"/>
          <ac:grpSpMkLst>
            <pc:docMk/>
            <pc:sldMk cId="1405234968" sldId="586"/>
            <ac:grpSpMk id="118" creationId="{7A12C5D6-72BC-488C-9E26-0D0767E99157}"/>
          </ac:grpSpMkLst>
        </pc:grpChg>
        <pc:grpChg chg="mod">
          <ac:chgData name="Minesh Patel" userId="a66d4990ec83ac90" providerId="LiveId" clId="{B97F8FE2-9461-4CFE-A336-39272FD5B119}" dt="2021-09-15T21:19:03.685" v="7186"/>
          <ac:grpSpMkLst>
            <pc:docMk/>
            <pc:sldMk cId="1405234968" sldId="586"/>
            <ac:grpSpMk id="119" creationId="{C061BC2F-3170-48B9-8358-D9EDADD54246}"/>
          </ac:grpSpMkLst>
        </pc:grpChg>
        <pc:grpChg chg="mod">
          <ac:chgData name="Minesh Patel" userId="a66d4990ec83ac90" providerId="LiveId" clId="{B97F8FE2-9461-4CFE-A336-39272FD5B119}" dt="2021-09-15T21:19:03.685" v="7186"/>
          <ac:grpSpMkLst>
            <pc:docMk/>
            <pc:sldMk cId="1405234968" sldId="586"/>
            <ac:grpSpMk id="120" creationId="{E16721F9-EC52-400E-BF78-E494DE910382}"/>
          </ac:grpSpMkLst>
        </pc:grpChg>
        <pc:grpChg chg="add mod">
          <ac:chgData name="Minesh Patel" userId="a66d4990ec83ac90" providerId="LiveId" clId="{B97F8FE2-9461-4CFE-A336-39272FD5B119}" dt="2021-09-21T10:44:42.251" v="48445" actId="164"/>
          <ac:grpSpMkLst>
            <pc:docMk/>
            <pc:sldMk cId="1405234968" sldId="586"/>
            <ac:grpSpMk id="136" creationId="{59C3F1D9-3D29-4085-94CE-DAC1871CF360}"/>
          </ac:grpSpMkLst>
        </pc:grpChg>
        <pc:grpChg chg="add mod">
          <ac:chgData name="Minesh Patel" userId="a66d4990ec83ac90" providerId="LiveId" clId="{B97F8FE2-9461-4CFE-A336-39272FD5B119}" dt="2021-09-21T10:44:42.251" v="48445" actId="164"/>
          <ac:grpSpMkLst>
            <pc:docMk/>
            <pc:sldMk cId="1405234968" sldId="586"/>
            <ac:grpSpMk id="142" creationId="{C901DEF9-19DA-4248-AF70-90D42C25A240}"/>
          </ac:grpSpMkLst>
        </pc:grpChg>
        <pc:grpChg chg="add mod">
          <ac:chgData name="Minesh Patel" userId="a66d4990ec83ac90" providerId="LiveId" clId="{B97F8FE2-9461-4CFE-A336-39272FD5B119}" dt="2021-09-21T10:44:42.251" v="48445" actId="164"/>
          <ac:grpSpMkLst>
            <pc:docMk/>
            <pc:sldMk cId="1405234968" sldId="586"/>
            <ac:grpSpMk id="152" creationId="{6B016690-5043-4307-9378-16813DDCC545}"/>
          </ac:grpSpMkLst>
        </pc:grpChg>
        <pc:grpChg chg="add mod">
          <ac:chgData name="Minesh Patel" userId="a66d4990ec83ac90" providerId="LiveId" clId="{B97F8FE2-9461-4CFE-A336-39272FD5B119}" dt="2021-09-21T10:44:42.251" v="48445" actId="164"/>
          <ac:grpSpMkLst>
            <pc:docMk/>
            <pc:sldMk cId="1405234968" sldId="586"/>
            <ac:grpSpMk id="157" creationId="{4BF90B75-F9D7-4C9E-B8F8-2B8FB5C3F398}"/>
          </ac:grpSpMkLst>
        </pc:grpChg>
        <pc:cxnChg chg="add del mod">
          <ac:chgData name="Minesh Patel" userId="a66d4990ec83ac90" providerId="LiveId" clId="{B97F8FE2-9461-4CFE-A336-39272FD5B119}" dt="2021-09-15T21:19:01.637" v="7184"/>
          <ac:cxnSpMkLst>
            <pc:docMk/>
            <pc:sldMk cId="1405234968" sldId="586"/>
            <ac:cxnSpMk id="30" creationId="{1ECFD4CC-E55D-4368-A541-C41785E419A0}"/>
          </ac:cxnSpMkLst>
        </pc:cxnChg>
        <pc:cxnChg chg="mod">
          <ac:chgData name="Minesh Patel" userId="a66d4990ec83ac90" providerId="LiveId" clId="{B97F8FE2-9461-4CFE-A336-39272FD5B119}" dt="2021-09-15T21:19:03.255" v="7185" actId="478"/>
          <ac:cxnSpMkLst>
            <pc:docMk/>
            <pc:sldMk cId="1405234968" sldId="586"/>
            <ac:cxnSpMk id="46" creationId="{FE9D3965-7DBA-463A-AC2C-2BC10FEC339B}"/>
          </ac:cxnSpMkLst>
        </pc:cxnChg>
        <pc:cxnChg chg="mod">
          <ac:chgData name="Minesh Patel" userId="a66d4990ec83ac90" providerId="LiveId" clId="{B97F8FE2-9461-4CFE-A336-39272FD5B119}" dt="2021-09-15T21:19:03.255" v="7185" actId="478"/>
          <ac:cxnSpMkLst>
            <pc:docMk/>
            <pc:sldMk cId="1405234968" sldId="586"/>
            <ac:cxnSpMk id="60" creationId="{0932629A-B040-4C6B-B3E2-E8D83C2FFAD1}"/>
          </ac:cxnSpMkLst>
        </pc:cxnChg>
        <pc:cxnChg chg="mod">
          <ac:chgData name="Minesh Patel" userId="a66d4990ec83ac90" providerId="LiveId" clId="{B97F8FE2-9461-4CFE-A336-39272FD5B119}" dt="2021-09-15T21:19:00.548" v="7183"/>
          <ac:cxnSpMkLst>
            <pc:docMk/>
            <pc:sldMk cId="1405234968" sldId="586"/>
            <ac:cxnSpMk id="73" creationId="{AEEEBE0B-9E02-407F-BBE7-4AF1D7E6ED76}"/>
          </ac:cxnSpMkLst>
        </pc:cxnChg>
        <pc:cxnChg chg="mod">
          <ac:chgData name="Minesh Patel" userId="a66d4990ec83ac90" providerId="LiveId" clId="{B97F8FE2-9461-4CFE-A336-39272FD5B119}" dt="2021-09-15T21:19:00.548" v="7183"/>
          <ac:cxnSpMkLst>
            <pc:docMk/>
            <pc:sldMk cId="1405234968" sldId="586"/>
            <ac:cxnSpMk id="74" creationId="{F7A15E6E-71CE-4BA8-BAB1-CE5D17039952}"/>
          </ac:cxnSpMkLst>
        </pc:cxnChg>
        <pc:cxnChg chg="mod">
          <ac:chgData name="Minesh Patel" userId="a66d4990ec83ac90" providerId="LiveId" clId="{B97F8FE2-9461-4CFE-A336-39272FD5B119}" dt="2021-09-15T21:19:00.548" v="7183"/>
          <ac:cxnSpMkLst>
            <pc:docMk/>
            <pc:sldMk cId="1405234968" sldId="586"/>
            <ac:cxnSpMk id="75" creationId="{91578436-5445-4205-982C-0D9CD20ADCF3}"/>
          </ac:cxnSpMkLst>
        </pc:cxnChg>
        <pc:cxnChg chg="mod">
          <ac:chgData name="Minesh Patel" userId="a66d4990ec83ac90" providerId="LiveId" clId="{B97F8FE2-9461-4CFE-A336-39272FD5B119}" dt="2021-09-15T21:19:00.548" v="7183"/>
          <ac:cxnSpMkLst>
            <pc:docMk/>
            <pc:sldMk cId="1405234968" sldId="586"/>
            <ac:cxnSpMk id="76" creationId="{B2EC6666-D430-424B-AB49-F46EFEBA898A}"/>
          </ac:cxnSpMkLst>
        </pc:cxnChg>
        <pc:cxnChg chg="mod">
          <ac:chgData name="Minesh Patel" userId="a66d4990ec83ac90" providerId="LiveId" clId="{B97F8FE2-9461-4CFE-A336-39272FD5B119}" dt="2021-09-15T21:19:00.548" v="7183"/>
          <ac:cxnSpMkLst>
            <pc:docMk/>
            <pc:sldMk cId="1405234968" sldId="586"/>
            <ac:cxnSpMk id="77" creationId="{F65B3364-D92D-4BA1-BBD3-9B36148A189E}"/>
          </ac:cxnSpMkLst>
        </pc:cxnChg>
        <pc:cxnChg chg="mod">
          <ac:chgData name="Minesh Patel" userId="a66d4990ec83ac90" providerId="LiveId" clId="{B97F8FE2-9461-4CFE-A336-39272FD5B119}" dt="2021-09-15T21:19:00.548" v="7183"/>
          <ac:cxnSpMkLst>
            <pc:docMk/>
            <pc:sldMk cId="1405234968" sldId="586"/>
            <ac:cxnSpMk id="78" creationId="{5BE33B69-8EFE-4668-B82F-5158DD089F99}"/>
          </ac:cxnSpMkLst>
        </pc:cxnChg>
        <pc:cxnChg chg="mod">
          <ac:chgData name="Minesh Patel" userId="a66d4990ec83ac90" providerId="LiveId" clId="{B97F8FE2-9461-4CFE-A336-39272FD5B119}" dt="2021-09-15T21:19:00.548" v="7183"/>
          <ac:cxnSpMkLst>
            <pc:docMk/>
            <pc:sldMk cId="1405234968" sldId="586"/>
            <ac:cxnSpMk id="79" creationId="{A7E7F773-72E0-4139-AD82-A1DCE8E4BB52}"/>
          </ac:cxnSpMkLst>
        </pc:cxnChg>
        <pc:cxnChg chg="mod">
          <ac:chgData name="Minesh Patel" userId="a66d4990ec83ac90" providerId="LiveId" clId="{B97F8FE2-9461-4CFE-A336-39272FD5B119}" dt="2021-09-15T21:19:00.548" v="7183"/>
          <ac:cxnSpMkLst>
            <pc:docMk/>
            <pc:sldMk cId="1405234968" sldId="586"/>
            <ac:cxnSpMk id="80" creationId="{F3A11EB5-E113-415E-8EAF-14935123B576}"/>
          </ac:cxnSpMkLst>
        </pc:cxnChg>
        <pc:cxnChg chg="mod">
          <ac:chgData name="Minesh Patel" userId="a66d4990ec83ac90" providerId="LiveId" clId="{B97F8FE2-9461-4CFE-A336-39272FD5B119}" dt="2021-09-15T21:19:00.548" v="7183"/>
          <ac:cxnSpMkLst>
            <pc:docMk/>
            <pc:sldMk cId="1405234968" sldId="586"/>
            <ac:cxnSpMk id="81" creationId="{A8586711-2DB3-475D-A58B-9254C7C3B613}"/>
          </ac:cxnSpMkLst>
        </pc:cxnChg>
        <pc:cxnChg chg="mod">
          <ac:chgData name="Minesh Patel" userId="a66d4990ec83ac90" providerId="LiveId" clId="{B97F8FE2-9461-4CFE-A336-39272FD5B119}" dt="2021-09-15T21:19:00.548" v="7183"/>
          <ac:cxnSpMkLst>
            <pc:docMk/>
            <pc:sldMk cId="1405234968" sldId="586"/>
            <ac:cxnSpMk id="82" creationId="{FAB982B4-2A2A-428C-96B7-F9CF6D5E67AC}"/>
          </ac:cxnSpMkLst>
        </pc:cxnChg>
        <pc:cxnChg chg="mod">
          <ac:chgData name="Minesh Patel" userId="a66d4990ec83ac90" providerId="LiveId" clId="{B97F8FE2-9461-4CFE-A336-39272FD5B119}" dt="2021-09-15T21:19:00.548" v="7183"/>
          <ac:cxnSpMkLst>
            <pc:docMk/>
            <pc:sldMk cId="1405234968" sldId="586"/>
            <ac:cxnSpMk id="83" creationId="{75ACE690-E108-42A7-AD3E-BC7397C305BF}"/>
          </ac:cxnSpMkLst>
        </pc:cxnChg>
        <pc:cxnChg chg="mod">
          <ac:chgData name="Minesh Patel" userId="a66d4990ec83ac90" providerId="LiveId" clId="{B97F8FE2-9461-4CFE-A336-39272FD5B119}" dt="2021-09-15T21:19:00.548" v="7183"/>
          <ac:cxnSpMkLst>
            <pc:docMk/>
            <pc:sldMk cId="1405234968" sldId="586"/>
            <ac:cxnSpMk id="84" creationId="{E4142164-5368-4E56-B47B-EDC2E36BE63B}"/>
          </ac:cxnSpMkLst>
        </pc:cxnChg>
        <pc:cxnChg chg="mod">
          <ac:chgData name="Minesh Patel" userId="a66d4990ec83ac90" providerId="LiveId" clId="{B97F8FE2-9461-4CFE-A336-39272FD5B119}" dt="2021-09-15T21:19:00.548" v="7183"/>
          <ac:cxnSpMkLst>
            <pc:docMk/>
            <pc:sldMk cId="1405234968" sldId="586"/>
            <ac:cxnSpMk id="85" creationId="{7A06CBFF-4032-4596-940A-F143575113CA}"/>
          </ac:cxnSpMkLst>
        </pc:cxnChg>
        <pc:cxnChg chg="mod">
          <ac:chgData name="Minesh Patel" userId="a66d4990ec83ac90" providerId="LiveId" clId="{B97F8FE2-9461-4CFE-A336-39272FD5B119}" dt="2021-09-15T21:19:00.548" v="7183"/>
          <ac:cxnSpMkLst>
            <pc:docMk/>
            <pc:sldMk cId="1405234968" sldId="586"/>
            <ac:cxnSpMk id="86" creationId="{B388A4D9-179F-4806-ACB6-9038F551594F}"/>
          </ac:cxnSpMkLst>
        </pc:cxnChg>
        <pc:cxnChg chg="add del mod">
          <ac:chgData name="Minesh Patel" userId="a66d4990ec83ac90" providerId="LiveId" clId="{B97F8FE2-9461-4CFE-A336-39272FD5B119}" dt="2021-09-15T21:19:01.637" v="7184"/>
          <ac:cxnSpMkLst>
            <pc:docMk/>
            <pc:sldMk cId="1405234968" sldId="586"/>
            <ac:cxnSpMk id="92" creationId="{EEDC2DF0-B33F-4E56-BF43-6C964656EA9D}"/>
          </ac:cxnSpMkLst>
        </pc:cxnChg>
        <pc:cxnChg chg="add del mod">
          <ac:chgData name="Minesh Patel" userId="a66d4990ec83ac90" providerId="LiveId" clId="{B97F8FE2-9461-4CFE-A336-39272FD5B119}" dt="2021-09-15T21:19:01.637" v="7184"/>
          <ac:cxnSpMkLst>
            <pc:docMk/>
            <pc:sldMk cId="1405234968" sldId="586"/>
            <ac:cxnSpMk id="100" creationId="{7BD1204F-D67A-476F-968D-81FB287136F0}"/>
          </ac:cxnSpMkLst>
        </pc:cxnChg>
        <pc:cxnChg chg="add del mod">
          <ac:chgData name="Minesh Patel" userId="a66d4990ec83ac90" providerId="LiveId" clId="{B97F8FE2-9461-4CFE-A336-39272FD5B119}" dt="2021-09-15T21:19:08.686" v="7188" actId="478"/>
          <ac:cxnSpMkLst>
            <pc:docMk/>
            <pc:sldMk cId="1405234968" sldId="586"/>
            <ac:cxnSpMk id="101" creationId="{2910BEE2-E1F6-4FFE-B7AA-5A87C660B4A6}"/>
          </ac:cxnSpMkLst>
        </pc:cxnChg>
        <pc:cxnChg chg="mod">
          <ac:chgData name="Minesh Patel" userId="a66d4990ec83ac90" providerId="LiveId" clId="{B97F8FE2-9461-4CFE-A336-39272FD5B119}" dt="2021-09-15T21:19:03.685" v="7186"/>
          <ac:cxnSpMkLst>
            <pc:docMk/>
            <pc:sldMk cId="1405234968" sldId="586"/>
            <ac:cxnSpMk id="122" creationId="{BD1F8FF2-A7C1-48A8-8039-104570B74223}"/>
          </ac:cxnSpMkLst>
        </pc:cxnChg>
        <pc:cxnChg chg="mod">
          <ac:chgData name="Minesh Patel" userId="a66d4990ec83ac90" providerId="LiveId" clId="{B97F8FE2-9461-4CFE-A336-39272FD5B119}" dt="2021-09-15T21:19:03.685" v="7186"/>
          <ac:cxnSpMkLst>
            <pc:docMk/>
            <pc:sldMk cId="1405234968" sldId="586"/>
            <ac:cxnSpMk id="123" creationId="{1A4A6260-F121-4607-8FFC-18196868F016}"/>
          </ac:cxnSpMkLst>
        </pc:cxnChg>
        <pc:cxnChg chg="mod">
          <ac:chgData name="Minesh Patel" userId="a66d4990ec83ac90" providerId="LiveId" clId="{B97F8FE2-9461-4CFE-A336-39272FD5B119}" dt="2021-09-15T21:19:03.685" v="7186"/>
          <ac:cxnSpMkLst>
            <pc:docMk/>
            <pc:sldMk cId="1405234968" sldId="586"/>
            <ac:cxnSpMk id="124" creationId="{D5B1458E-9872-4321-9244-768B9973CF87}"/>
          </ac:cxnSpMkLst>
        </pc:cxnChg>
        <pc:cxnChg chg="mod">
          <ac:chgData name="Minesh Patel" userId="a66d4990ec83ac90" providerId="LiveId" clId="{B97F8FE2-9461-4CFE-A336-39272FD5B119}" dt="2021-09-15T21:19:03.685" v="7186"/>
          <ac:cxnSpMkLst>
            <pc:docMk/>
            <pc:sldMk cId="1405234968" sldId="586"/>
            <ac:cxnSpMk id="125" creationId="{D4D9C6E6-BCC4-4B18-8E32-AAB02127521D}"/>
          </ac:cxnSpMkLst>
        </pc:cxnChg>
        <pc:cxnChg chg="mod">
          <ac:chgData name="Minesh Patel" userId="a66d4990ec83ac90" providerId="LiveId" clId="{B97F8FE2-9461-4CFE-A336-39272FD5B119}" dt="2021-09-15T21:19:03.685" v="7186"/>
          <ac:cxnSpMkLst>
            <pc:docMk/>
            <pc:sldMk cId="1405234968" sldId="586"/>
            <ac:cxnSpMk id="126" creationId="{CF637C98-7C1D-418C-AE37-1E62D8C7604C}"/>
          </ac:cxnSpMkLst>
        </pc:cxnChg>
        <pc:cxnChg chg="mod">
          <ac:chgData name="Minesh Patel" userId="a66d4990ec83ac90" providerId="LiveId" clId="{B97F8FE2-9461-4CFE-A336-39272FD5B119}" dt="2021-09-15T21:19:03.685" v="7186"/>
          <ac:cxnSpMkLst>
            <pc:docMk/>
            <pc:sldMk cId="1405234968" sldId="586"/>
            <ac:cxnSpMk id="127" creationId="{28738819-B2D4-4335-9646-4E3B066E0461}"/>
          </ac:cxnSpMkLst>
        </pc:cxnChg>
        <pc:cxnChg chg="mod">
          <ac:chgData name="Minesh Patel" userId="a66d4990ec83ac90" providerId="LiveId" clId="{B97F8FE2-9461-4CFE-A336-39272FD5B119}" dt="2021-09-15T21:19:03.685" v="7186"/>
          <ac:cxnSpMkLst>
            <pc:docMk/>
            <pc:sldMk cId="1405234968" sldId="586"/>
            <ac:cxnSpMk id="128" creationId="{4AECC330-FB82-461F-8FC5-8C98A4218628}"/>
          </ac:cxnSpMkLst>
        </pc:cxnChg>
        <pc:cxnChg chg="mod">
          <ac:chgData name="Minesh Patel" userId="a66d4990ec83ac90" providerId="LiveId" clId="{B97F8FE2-9461-4CFE-A336-39272FD5B119}" dt="2021-09-15T21:19:03.685" v="7186"/>
          <ac:cxnSpMkLst>
            <pc:docMk/>
            <pc:sldMk cId="1405234968" sldId="586"/>
            <ac:cxnSpMk id="129" creationId="{69E89563-64AC-4D5C-B11E-D4876370E2F4}"/>
          </ac:cxnSpMkLst>
        </pc:cxnChg>
        <pc:cxnChg chg="mod">
          <ac:chgData name="Minesh Patel" userId="a66d4990ec83ac90" providerId="LiveId" clId="{B97F8FE2-9461-4CFE-A336-39272FD5B119}" dt="2021-09-15T21:19:03.685" v="7186"/>
          <ac:cxnSpMkLst>
            <pc:docMk/>
            <pc:sldMk cId="1405234968" sldId="586"/>
            <ac:cxnSpMk id="130" creationId="{9422C75D-EB6B-40E5-8C42-FEB0652A6D21}"/>
          </ac:cxnSpMkLst>
        </pc:cxnChg>
        <pc:cxnChg chg="mod">
          <ac:chgData name="Minesh Patel" userId="a66d4990ec83ac90" providerId="LiveId" clId="{B97F8FE2-9461-4CFE-A336-39272FD5B119}" dt="2021-09-15T21:19:03.685" v="7186"/>
          <ac:cxnSpMkLst>
            <pc:docMk/>
            <pc:sldMk cId="1405234968" sldId="586"/>
            <ac:cxnSpMk id="131" creationId="{2FCDB16B-24FF-4D94-8098-8A7D2EB710B8}"/>
          </ac:cxnSpMkLst>
        </pc:cxnChg>
        <pc:cxnChg chg="mod">
          <ac:chgData name="Minesh Patel" userId="a66d4990ec83ac90" providerId="LiveId" clId="{B97F8FE2-9461-4CFE-A336-39272FD5B119}" dt="2021-09-15T21:19:03.685" v="7186"/>
          <ac:cxnSpMkLst>
            <pc:docMk/>
            <pc:sldMk cId="1405234968" sldId="586"/>
            <ac:cxnSpMk id="132" creationId="{722DA84C-C929-408B-AF8F-3DFA58984E00}"/>
          </ac:cxnSpMkLst>
        </pc:cxnChg>
        <pc:cxnChg chg="mod">
          <ac:chgData name="Minesh Patel" userId="a66d4990ec83ac90" providerId="LiveId" clId="{B97F8FE2-9461-4CFE-A336-39272FD5B119}" dt="2021-09-15T21:19:03.685" v="7186"/>
          <ac:cxnSpMkLst>
            <pc:docMk/>
            <pc:sldMk cId="1405234968" sldId="586"/>
            <ac:cxnSpMk id="133" creationId="{D96AA320-5829-4015-87AF-D6B99AAB3022}"/>
          </ac:cxnSpMkLst>
        </pc:cxnChg>
        <pc:cxnChg chg="mod">
          <ac:chgData name="Minesh Patel" userId="a66d4990ec83ac90" providerId="LiveId" clId="{B97F8FE2-9461-4CFE-A336-39272FD5B119}" dt="2021-09-15T21:19:03.685" v="7186"/>
          <ac:cxnSpMkLst>
            <pc:docMk/>
            <pc:sldMk cId="1405234968" sldId="586"/>
            <ac:cxnSpMk id="134" creationId="{70CD7CF8-EEFA-4367-80C2-262EEE25AC18}"/>
          </ac:cxnSpMkLst>
        </pc:cxnChg>
        <pc:cxnChg chg="mod">
          <ac:chgData name="Minesh Patel" userId="a66d4990ec83ac90" providerId="LiveId" clId="{B97F8FE2-9461-4CFE-A336-39272FD5B119}" dt="2021-09-15T21:19:03.685" v="7186"/>
          <ac:cxnSpMkLst>
            <pc:docMk/>
            <pc:sldMk cId="1405234968" sldId="586"/>
            <ac:cxnSpMk id="135" creationId="{93D16E2E-2E85-4E77-AA30-67E081BBD1E7}"/>
          </ac:cxnSpMkLst>
        </pc:cxnChg>
        <pc:cxnChg chg="add mod">
          <ac:chgData name="Minesh Patel" userId="a66d4990ec83ac90" providerId="LiveId" clId="{B97F8FE2-9461-4CFE-A336-39272FD5B119}" dt="2021-09-21T10:44:42.251" v="48445" actId="164"/>
          <ac:cxnSpMkLst>
            <pc:docMk/>
            <pc:sldMk cId="1405234968" sldId="586"/>
            <ac:cxnSpMk id="141" creationId="{487535E9-8969-4CEB-8C7A-96DE48EB401C}"/>
          </ac:cxnSpMkLst>
        </pc:cxnChg>
        <pc:cxnChg chg="add del mod">
          <ac:chgData name="Minesh Patel" userId="a66d4990ec83ac90" providerId="LiveId" clId="{B97F8FE2-9461-4CFE-A336-39272FD5B119}" dt="2021-09-15T21:27:26.843" v="7544" actId="478"/>
          <ac:cxnSpMkLst>
            <pc:docMk/>
            <pc:sldMk cId="1405234968" sldId="586"/>
            <ac:cxnSpMk id="149" creationId="{604B8420-3776-429A-9324-8BAE0BDEC746}"/>
          </ac:cxnSpMkLst>
        </pc:cxnChg>
        <pc:cxnChg chg="mod">
          <ac:chgData name="Minesh Patel" userId="a66d4990ec83ac90" providerId="LiveId" clId="{B97F8FE2-9461-4CFE-A336-39272FD5B119}" dt="2021-09-15T22:23:18.754" v="8046" actId="208"/>
          <ac:cxnSpMkLst>
            <pc:docMk/>
            <pc:sldMk cId="1405234968" sldId="586"/>
            <ac:cxnSpMk id="160" creationId="{B7827602-DC59-402D-A7D7-B412F7BDDB28}"/>
          </ac:cxnSpMkLst>
        </pc:cxnChg>
        <pc:cxnChg chg="mod">
          <ac:chgData name="Minesh Patel" userId="a66d4990ec83ac90" providerId="LiveId" clId="{B97F8FE2-9461-4CFE-A336-39272FD5B119}" dt="2021-09-15T22:23:18.754" v="8046" actId="208"/>
          <ac:cxnSpMkLst>
            <pc:docMk/>
            <pc:sldMk cId="1405234968" sldId="586"/>
            <ac:cxnSpMk id="161" creationId="{B15AF3F1-5ABC-4FD5-9E6E-879EE6889CC6}"/>
          </ac:cxnSpMkLst>
        </pc:cxnChg>
        <pc:cxnChg chg="add mod">
          <ac:chgData name="Minesh Patel" userId="a66d4990ec83ac90" providerId="LiveId" clId="{B97F8FE2-9461-4CFE-A336-39272FD5B119}" dt="2021-09-21T10:44:48.528" v="48447" actId="164"/>
          <ac:cxnSpMkLst>
            <pc:docMk/>
            <pc:sldMk cId="1405234968" sldId="586"/>
            <ac:cxnSpMk id="163" creationId="{00D6AF54-1C23-4612-8EE2-8208DA4FBA1B}"/>
          </ac:cxnSpMkLst>
        </pc:cxnChg>
        <pc:cxnChg chg="add mod">
          <ac:chgData name="Minesh Patel" userId="a66d4990ec83ac90" providerId="LiveId" clId="{B97F8FE2-9461-4CFE-A336-39272FD5B119}" dt="2021-09-21T10:44:48.528" v="48447" actId="164"/>
          <ac:cxnSpMkLst>
            <pc:docMk/>
            <pc:sldMk cId="1405234968" sldId="586"/>
            <ac:cxnSpMk id="165" creationId="{B5D1DB61-28CD-433B-B9BE-4CDFABE52ABA}"/>
          </ac:cxnSpMkLst>
        </pc:cxnChg>
      </pc:sldChg>
      <pc:sldChg chg="addSp delSp modSp add mod delAnim modAnim modNotesTx">
        <pc:chgData name="Minesh Patel" userId="a66d4990ec83ac90" providerId="LiveId" clId="{B97F8FE2-9461-4CFE-A336-39272FD5B119}" dt="2021-09-21T13:56:40.849" v="70991"/>
        <pc:sldMkLst>
          <pc:docMk/>
          <pc:sldMk cId="3921920343" sldId="587"/>
        </pc:sldMkLst>
        <pc:spChg chg="mod">
          <ac:chgData name="Minesh Patel" userId="a66d4990ec83ac90" providerId="LiveId" clId="{B97F8FE2-9461-4CFE-A336-39272FD5B119}" dt="2021-09-20T23:19:06.730" v="36269" actId="20577"/>
          <ac:spMkLst>
            <pc:docMk/>
            <pc:sldMk cId="3921920343" sldId="587"/>
            <ac:spMk id="2" creationId="{00000000-0000-0000-0000-000000000000}"/>
          </ac:spMkLst>
        </pc:spChg>
        <pc:spChg chg="mod">
          <ac:chgData name="Minesh Patel" userId="a66d4990ec83ac90" providerId="LiveId" clId="{B97F8FE2-9461-4CFE-A336-39272FD5B119}" dt="2021-09-21T11:13:25.968" v="52680" actId="207"/>
          <ac:spMkLst>
            <pc:docMk/>
            <pc:sldMk cId="3921920343" sldId="587"/>
            <ac:spMk id="7" creationId="{78FE383A-A0AC-4BD8-964A-8860C732BBE6}"/>
          </ac:spMkLst>
        </pc:spChg>
        <pc:spChg chg="add mod">
          <ac:chgData name="Minesh Patel" userId="a66d4990ec83ac90" providerId="LiveId" clId="{B97F8FE2-9461-4CFE-A336-39272FD5B119}" dt="2021-09-21T11:15:09.970" v="53099" actId="164"/>
          <ac:spMkLst>
            <pc:docMk/>
            <pc:sldMk cId="3921920343" sldId="587"/>
            <ac:spMk id="12" creationId="{A19E4359-E17B-49EE-BB99-0F6EBEF6120C}"/>
          </ac:spMkLst>
        </pc:spChg>
        <pc:spChg chg="mod">
          <ac:chgData name="Minesh Patel" userId="a66d4990ec83ac90" providerId="LiveId" clId="{B97F8FE2-9461-4CFE-A336-39272FD5B119}" dt="2021-09-21T13:56:40.849" v="70991"/>
          <ac:spMkLst>
            <pc:docMk/>
            <pc:sldMk cId="3921920343" sldId="587"/>
            <ac:spMk id="18" creationId="{F8BEAB8D-1FA7-424D-8BE5-5FC0E4EBA3A9}"/>
          </ac:spMkLst>
        </pc:spChg>
        <pc:spChg chg="mod">
          <ac:chgData name="Minesh Patel" userId="a66d4990ec83ac90" providerId="LiveId" clId="{B97F8FE2-9461-4CFE-A336-39272FD5B119}" dt="2021-09-21T13:56:40.849" v="70991"/>
          <ac:spMkLst>
            <pc:docMk/>
            <pc:sldMk cId="3921920343" sldId="587"/>
            <ac:spMk id="19" creationId="{99B7B2CC-80AC-4A59-BA42-7676806A3C9B}"/>
          </ac:spMkLst>
        </pc:spChg>
        <pc:spChg chg="mod">
          <ac:chgData name="Minesh Patel" userId="a66d4990ec83ac90" providerId="LiveId" clId="{B97F8FE2-9461-4CFE-A336-39272FD5B119}" dt="2021-09-21T13:56:40.849" v="70991"/>
          <ac:spMkLst>
            <pc:docMk/>
            <pc:sldMk cId="3921920343" sldId="587"/>
            <ac:spMk id="21" creationId="{1C0542FA-1B09-4E00-ABBF-58EFF3ADC2C5}"/>
          </ac:spMkLst>
        </pc:spChg>
        <pc:spChg chg="mod">
          <ac:chgData name="Minesh Patel" userId="a66d4990ec83ac90" providerId="LiveId" clId="{B97F8FE2-9461-4CFE-A336-39272FD5B119}" dt="2021-09-21T13:56:40.849" v="70991"/>
          <ac:spMkLst>
            <pc:docMk/>
            <pc:sldMk cId="3921920343" sldId="587"/>
            <ac:spMk id="23" creationId="{5CDF2D87-551A-40F0-81B3-BD8E6E19DA17}"/>
          </ac:spMkLst>
        </pc:spChg>
        <pc:spChg chg="mod">
          <ac:chgData name="Minesh Patel" userId="a66d4990ec83ac90" providerId="LiveId" clId="{B97F8FE2-9461-4CFE-A336-39272FD5B119}" dt="2021-09-21T13:56:40.849" v="70991"/>
          <ac:spMkLst>
            <pc:docMk/>
            <pc:sldMk cId="3921920343" sldId="587"/>
            <ac:spMk id="24" creationId="{1110D2DE-F31A-46BA-A8B2-2E6BF963CFA8}"/>
          </ac:spMkLst>
        </pc:spChg>
        <pc:spChg chg="add mod">
          <ac:chgData name="Minesh Patel" userId="a66d4990ec83ac90" providerId="LiveId" clId="{B97F8FE2-9461-4CFE-A336-39272FD5B119}" dt="2021-09-21T11:15:09.970" v="53099" actId="164"/>
          <ac:spMkLst>
            <pc:docMk/>
            <pc:sldMk cId="3921920343" sldId="587"/>
            <ac:spMk id="59" creationId="{FB182EEF-6079-4BB9-A3AB-FD13960CA9FD}"/>
          </ac:spMkLst>
        </pc:spChg>
        <pc:spChg chg="add mod">
          <ac:chgData name="Minesh Patel" userId="a66d4990ec83ac90" providerId="LiveId" clId="{B97F8FE2-9461-4CFE-A336-39272FD5B119}" dt="2021-09-21T11:15:09.970" v="53099" actId="164"/>
          <ac:spMkLst>
            <pc:docMk/>
            <pc:sldMk cId="3921920343" sldId="587"/>
            <ac:spMk id="61" creationId="{CEEA5927-7CB3-48F2-8DC5-1E500AEC1260}"/>
          </ac:spMkLst>
        </pc:spChg>
        <pc:spChg chg="add mod">
          <ac:chgData name="Minesh Patel" userId="a66d4990ec83ac90" providerId="LiveId" clId="{B97F8FE2-9461-4CFE-A336-39272FD5B119}" dt="2021-09-21T11:14:59.170" v="53098" actId="20577"/>
          <ac:spMkLst>
            <pc:docMk/>
            <pc:sldMk cId="3921920343" sldId="587"/>
            <ac:spMk id="62" creationId="{00512FD8-4F71-4B81-A751-017AF7FF0C43}"/>
          </ac:spMkLst>
        </pc:spChg>
        <pc:spChg chg="mod">
          <ac:chgData name="Minesh Patel" userId="a66d4990ec83ac90" providerId="LiveId" clId="{B97F8FE2-9461-4CFE-A336-39272FD5B119}" dt="2021-09-21T11:15:09.970" v="53099" actId="164"/>
          <ac:spMkLst>
            <pc:docMk/>
            <pc:sldMk cId="3921920343" sldId="587"/>
            <ac:spMk id="209" creationId="{7E65F68F-086E-4896-B928-AB1CEFE88662}"/>
          </ac:spMkLst>
        </pc:spChg>
        <pc:spChg chg="del">
          <ac:chgData name="Minesh Patel" userId="a66d4990ec83ac90" providerId="LiveId" clId="{B97F8FE2-9461-4CFE-A336-39272FD5B119}" dt="2021-09-15T22:52:38.248" v="8893" actId="478"/>
          <ac:spMkLst>
            <pc:docMk/>
            <pc:sldMk cId="3921920343" sldId="587"/>
            <ac:spMk id="211" creationId="{A41C55CA-A20F-400A-8DEF-A1EF1174DAF3}"/>
          </ac:spMkLst>
        </pc:spChg>
        <pc:spChg chg="del">
          <ac:chgData name="Minesh Patel" userId="a66d4990ec83ac90" providerId="LiveId" clId="{B97F8FE2-9461-4CFE-A336-39272FD5B119}" dt="2021-09-15T22:52:38.248" v="8893" actId="478"/>
          <ac:spMkLst>
            <pc:docMk/>
            <pc:sldMk cId="3921920343" sldId="587"/>
            <ac:spMk id="212" creationId="{557B3F2F-F822-43BA-85FD-033C88DFE399}"/>
          </ac:spMkLst>
        </pc:spChg>
        <pc:spChg chg="del">
          <ac:chgData name="Minesh Patel" userId="a66d4990ec83ac90" providerId="LiveId" clId="{B97F8FE2-9461-4CFE-A336-39272FD5B119}" dt="2021-09-15T22:52:38.248" v="8893" actId="478"/>
          <ac:spMkLst>
            <pc:docMk/>
            <pc:sldMk cId="3921920343" sldId="587"/>
            <ac:spMk id="213" creationId="{97B8C7B0-D190-4020-86C0-96398AC98EE5}"/>
          </ac:spMkLst>
        </pc:spChg>
        <pc:spChg chg="del">
          <ac:chgData name="Minesh Patel" userId="a66d4990ec83ac90" providerId="LiveId" clId="{B97F8FE2-9461-4CFE-A336-39272FD5B119}" dt="2021-09-15T22:52:38.248" v="8893" actId="478"/>
          <ac:spMkLst>
            <pc:docMk/>
            <pc:sldMk cId="3921920343" sldId="587"/>
            <ac:spMk id="214" creationId="{93008E94-0277-4D33-861B-CB59BEEF2A2F}"/>
          </ac:spMkLst>
        </pc:spChg>
        <pc:spChg chg="del">
          <ac:chgData name="Minesh Patel" userId="a66d4990ec83ac90" providerId="LiveId" clId="{B97F8FE2-9461-4CFE-A336-39272FD5B119}" dt="2021-09-15T22:52:38.248" v="8893" actId="478"/>
          <ac:spMkLst>
            <pc:docMk/>
            <pc:sldMk cId="3921920343" sldId="587"/>
            <ac:spMk id="218" creationId="{84A2F534-DF4C-421B-8BD0-95206DD84055}"/>
          </ac:spMkLst>
        </pc:spChg>
        <pc:spChg chg="del">
          <ac:chgData name="Minesh Patel" userId="a66d4990ec83ac90" providerId="LiveId" clId="{B97F8FE2-9461-4CFE-A336-39272FD5B119}" dt="2021-09-15T22:52:38.248" v="8893" actId="478"/>
          <ac:spMkLst>
            <pc:docMk/>
            <pc:sldMk cId="3921920343" sldId="587"/>
            <ac:spMk id="219" creationId="{AFC7079C-1280-4E01-BF18-E7AA6E8998FE}"/>
          </ac:spMkLst>
        </pc:spChg>
        <pc:spChg chg="del">
          <ac:chgData name="Minesh Patel" userId="a66d4990ec83ac90" providerId="LiveId" clId="{B97F8FE2-9461-4CFE-A336-39272FD5B119}" dt="2021-09-15T22:56:18.240" v="9093" actId="478"/>
          <ac:spMkLst>
            <pc:docMk/>
            <pc:sldMk cId="3921920343" sldId="587"/>
            <ac:spMk id="225" creationId="{52E42FD0-E5D0-4F0B-9FF6-DA3B4436293D}"/>
          </ac:spMkLst>
        </pc:spChg>
        <pc:grpChg chg="add mod">
          <ac:chgData name="Minesh Patel" userId="a66d4990ec83ac90" providerId="LiveId" clId="{B97F8FE2-9461-4CFE-A336-39272FD5B119}" dt="2021-09-21T11:15:09.970" v="53099" actId="164"/>
          <ac:grpSpMkLst>
            <pc:docMk/>
            <pc:sldMk cId="3921920343" sldId="587"/>
            <ac:grpSpMk id="3" creationId="{29D56370-58A6-473E-88FA-73B1A68C6610}"/>
          </ac:grpSpMkLst>
        </pc:grpChg>
        <pc:grpChg chg="add mod">
          <ac:chgData name="Minesh Patel" userId="a66d4990ec83ac90" providerId="LiveId" clId="{B97F8FE2-9461-4CFE-A336-39272FD5B119}" dt="2021-09-21T13:56:40.849" v="70991"/>
          <ac:grpSpMkLst>
            <pc:docMk/>
            <pc:sldMk cId="3921920343" sldId="587"/>
            <ac:grpSpMk id="17" creationId="{CD7A3F31-272F-4DC2-A8D8-6F90306B3C1F}"/>
          </ac:grpSpMkLst>
        </pc:grpChg>
        <pc:grpChg chg="del">
          <ac:chgData name="Minesh Patel" userId="a66d4990ec83ac90" providerId="LiveId" clId="{B97F8FE2-9461-4CFE-A336-39272FD5B119}" dt="2021-09-21T13:56:40.529" v="70990" actId="478"/>
          <ac:grpSpMkLst>
            <pc:docMk/>
            <pc:sldMk cId="3921920343" sldId="587"/>
            <ac:grpSpMk id="20" creationId="{FD9B8802-06FF-4942-B71F-A29B15FD20E1}"/>
          </ac:grpSpMkLst>
        </pc:grpChg>
        <pc:grpChg chg="del">
          <ac:chgData name="Minesh Patel" userId="a66d4990ec83ac90" providerId="LiveId" clId="{B97F8FE2-9461-4CFE-A336-39272FD5B119}" dt="2021-09-15T22:52:38.248" v="8893" actId="478"/>
          <ac:grpSpMkLst>
            <pc:docMk/>
            <pc:sldMk cId="3921920343" sldId="587"/>
            <ac:grpSpMk id="77" creationId="{56D74E16-FCB9-46E9-BC33-27D53820F4C1}"/>
          </ac:grpSpMkLst>
        </pc:grpChg>
        <pc:grpChg chg="del">
          <ac:chgData name="Minesh Patel" userId="a66d4990ec83ac90" providerId="LiveId" clId="{B97F8FE2-9461-4CFE-A336-39272FD5B119}" dt="2021-09-15T22:52:38.248" v="8893" actId="478"/>
          <ac:grpSpMkLst>
            <pc:docMk/>
            <pc:sldMk cId="3921920343" sldId="587"/>
            <ac:grpSpMk id="82" creationId="{C1E1F1D1-4BB7-4A10-9CE0-EB885181F4F4}"/>
          </ac:grpSpMkLst>
        </pc:grpChg>
        <pc:grpChg chg="del">
          <ac:chgData name="Minesh Patel" userId="a66d4990ec83ac90" providerId="LiveId" clId="{B97F8FE2-9461-4CFE-A336-39272FD5B119}" dt="2021-09-15T22:52:38.248" v="8893" actId="478"/>
          <ac:grpSpMkLst>
            <pc:docMk/>
            <pc:sldMk cId="3921920343" sldId="587"/>
            <ac:grpSpMk id="86" creationId="{5AE44B67-123D-4672-8865-9927D2241536}"/>
          </ac:grpSpMkLst>
        </pc:grpChg>
        <pc:grpChg chg="del">
          <ac:chgData name="Minesh Patel" userId="a66d4990ec83ac90" providerId="LiveId" clId="{B97F8FE2-9461-4CFE-A336-39272FD5B119}" dt="2021-09-15T22:52:38.248" v="8893" actId="478"/>
          <ac:grpSpMkLst>
            <pc:docMk/>
            <pc:sldMk cId="3921920343" sldId="587"/>
            <ac:grpSpMk id="151" creationId="{D4EA9E77-D50B-4D21-9842-622485886118}"/>
          </ac:grpSpMkLst>
        </pc:grpChg>
        <pc:grpChg chg="del">
          <ac:chgData name="Minesh Patel" userId="a66d4990ec83ac90" providerId="LiveId" clId="{B97F8FE2-9461-4CFE-A336-39272FD5B119}" dt="2021-09-15T22:52:38.248" v="8893" actId="478"/>
          <ac:grpSpMkLst>
            <pc:docMk/>
            <pc:sldMk cId="3921920343" sldId="587"/>
            <ac:grpSpMk id="160" creationId="{8DCFD3BF-4E73-49AE-9243-ADD71F0CE6C4}"/>
          </ac:grpSpMkLst>
        </pc:grpChg>
        <pc:cxnChg chg="add del mod">
          <ac:chgData name="Minesh Patel" userId="a66d4990ec83ac90" providerId="LiveId" clId="{B97F8FE2-9461-4CFE-A336-39272FD5B119}" dt="2021-09-15T22:54:57.042" v="8942" actId="478"/>
          <ac:cxnSpMkLst>
            <pc:docMk/>
            <pc:sldMk cId="3921920343" sldId="587"/>
            <ac:cxnSpMk id="52" creationId="{D04507D1-CCA4-454F-9407-27ECE8A61D25}"/>
          </ac:cxnSpMkLst>
        </pc:cxnChg>
        <pc:cxnChg chg="del">
          <ac:chgData name="Minesh Patel" userId="a66d4990ec83ac90" providerId="LiveId" clId="{B97F8FE2-9461-4CFE-A336-39272FD5B119}" dt="2021-09-15T22:52:38.248" v="8893" actId="478"/>
          <ac:cxnSpMkLst>
            <pc:docMk/>
            <pc:sldMk cId="3921920343" sldId="587"/>
            <ac:cxnSpMk id="159" creationId="{C22DCDEF-A370-4578-9A64-3999AF79A31B}"/>
          </ac:cxnSpMkLst>
        </pc:cxnChg>
        <pc:cxnChg chg="del mod">
          <ac:chgData name="Minesh Patel" userId="a66d4990ec83ac90" providerId="LiveId" clId="{B97F8FE2-9461-4CFE-A336-39272FD5B119}" dt="2021-09-15T22:56:15.599" v="9091" actId="478"/>
          <ac:cxnSpMkLst>
            <pc:docMk/>
            <pc:sldMk cId="3921920343" sldId="587"/>
            <ac:cxnSpMk id="221" creationId="{A3CF8D2A-1BAC-47CB-AE75-016B985F7DE6}"/>
          </ac:cxnSpMkLst>
        </pc:cxnChg>
        <pc:cxnChg chg="del">
          <ac:chgData name="Minesh Patel" userId="a66d4990ec83ac90" providerId="LiveId" clId="{B97F8FE2-9461-4CFE-A336-39272FD5B119}" dt="2021-09-15T22:56:15.599" v="9091" actId="478"/>
          <ac:cxnSpMkLst>
            <pc:docMk/>
            <pc:sldMk cId="3921920343" sldId="587"/>
            <ac:cxnSpMk id="222" creationId="{97030CAB-7C15-465F-BBC2-84197D172086}"/>
          </ac:cxnSpMkLst>
        </pc:cxnChg>
        <pc:cxnChg chg="del mod">
          <ac:chgData name="Minesh Patel" userId="a66d4990ec83ac90" providerId="LiveId" clId="{B97F8FE2-9461-4CFE-A336-39272FD5B119}" dt="2021-09-15T22:56:19.262" v="9094" actId="478"/>
          <ac:cxnSpMkLst>
            <pc:docMk/>
            <pc:sldMk cId="3921920343" sldId="587"/>
            <ac:cxnSpMk id="223" creationId="{106B468E-5B3F-449E-900E-FBB5C84D66A6}"/>
          </ac:cxnSpMkLst>
        </pc:cxnChg>
        <pc:cxnChg chg="del">
          <ac:chgData name="Minesh Patel" userId="a66d4990ec83ac90" providerId="LiveId" clId="{B97F8FE2-9461-4CFE-A336-39272FD5B119}" dt="2021-09-15T22:56:17.033" v="9092" actId="478"/>
          <ac:cxnSpMkLst>
            <pc:docMk/>
            <pc:sldMk cId="3921920343" sldId="587"/>
            <ac:cxnSpMk id="224" creationId="{0264E8C5-B683-4EE5-99CF-83FB41FE3D40}"/>
          </ac:cxnSpMkLst>
        </pc:cxnChg>
      </pc:sldChg>
      <pc:sldChg chg="addSp delSp modSp add del mod ord delAnim">
        <pc:chgData name="Minesh Patel" userId="a66d4990ec83ac90" providerId="LiveId" clId="{B97F8FE2-9461-4CFE-A336-39272FD5B119}" dt="2021-09-20T23:55:55.485" v="37066" actId="47"/>
        <pc:sldMkLst>
          <pc:docMk/>
          <pc:sldMk cId="1761986234" sldId="588"/>
        </pc:sldMkLst>
        <pc:spChg chg="mod">
          <ac:chgData name="Minesh Patel" userId="a66d4990ec83ac90" providerId="LiveId" clId="{B97F8FE2-9461-4CFE-A336-39272FD5B119}" dt="2021-09-15T23:53:00.913" v="10492" actId="1076"/>
          <ac:spMkLst>
            <pc:docMk/>
            <pc:sldMk cId="1761986234" sldId="588"/>
            <ac:spMk id="5" creationId="{0DFA412E-4B17-47A5-8CCA-A112CBB8BC5F}"/>
          </ac:spMkLst>
        </pc:spChg>
        <pc:spChg chg="add del mod">
          <ac:chgData name="Minesh Patel" userId="a66d4990ec83ac90" providerId="LiveId" clId="{B97F8FE2-9461-4CFE-A336-39272FD5B119}" dt="2021-09-15T23:52:38.706" v="10482" actId="478"/>
          <ac:spMkLst>
            <pc:docMk/>
            <pc:sldMk cId="1761986234" sldId="588"/>
            <ac:spMk id="8" creationId="{E8CF70DC-9FC3-4699-8D03-406E3F9FF956}"/>
          </ac:spMkLst>
        </pc:spChg>
        <pc:spChg chg="del mod">
          <ac:chgData name="Minesh Patel" userId="a66d4990ec83ac90" providerId="LiveId" clId="{B97F8FE2-9461-4CFE-A336-39272FD5B119}" dt="2021-09-15T23:52:37.665" v="10481" actId="478"/>
          <ac:spMkLst>
            <pc:docMk/>
            <pc:sldMk cId="1761986234" sldId="588"/>
            <ac:spMk id="12" creationId="{4335029F-3FF5-4EB8-B3C6-08B4DDB40B47}"/>
          </ac:spMkLst>
        </pc:spChg>
        <pc:grpChg chg="mod">
          <ac:chgData name="Minesh Patel" userId="a66d4990ec83ac90" providerId="LiveId" clId="{B97F8FE2-9461-4CFE-A336-39272FD5B119}" dt="2021-09-15T23:52:42.818" v="10483" actId="1076"/>
          <ac:grpSpMkLst>
            <pc:docMk/>
            <pc:sldMk cId="1761986234" sldId="588"/>
            <ac:grpSpMk id="6" creationId="{E7F03485-1310-464F-A101-75D459A92B10}"/>
          </ac:grpSpMkLst>
        </pc:grpChg>
        <pc:grpChg chg="mod">
          <ac:chgData name="Minesh Patel" userId="a66d4990ec83ac90" providerId="LiveId" clId="{B97F8FE2-9461-4CFE-A336-39272FD5B119}" dt="2021-09-15T23:52:42.818" v="10483" actId="1076"/>
          <ac:grpSpMkLst>
            <pc:docMk/>
            <pc:sldMk cId="1761986234" sldId="588"/>
            <ac:grpSpMk id="9" creationId="{0C4CFD3B-2A87-464D-840B-90CB31E3B159}"/>
          </ac:grpSpMkLst>
        </pc:grpChg>
        <pc:grpChg chg="mod">
          <ac:chgData name="Minesh Patel" userId="a66d4990ec83ac90" providerId="LiveId" clId="{B97F8FE2-9461-4CFE-A336-39272FD5B119}" dt="2021-09-15T23:52:47.386" v="10484" actId="1076"/>
          <ac:grpSpMkLst>
            <pc:docMk/>
            <pc:sldMk cId="1761986234" sldId="588"/>
            <ac:grpSpMk id="81" creationId="{69D22BAF-B2FD-40EC-9F99-62AFE9C0EDB3}"/>
          </ac:grpSpMkLst>
        </pc:grpChg>
        <pc:grpChg chg="mod">
          <ac:chgData name="Minesh Patel" userId="a66d4990ec83ac90" providerId="LiveId" clId="{B97F8FE2-9461-4CFE-A336-39272FD5B119}" dt="2021-09-15T23:52:52.221" v="10486" actId="1076"/>
          <ac:grpSpMkLst>
            <pc:docMk/>
            <pc:sldMk cId="1761986234" sldId="588"/>
            <ac:grpSpMk id="82" creationId="{540D8FB4-7AEE-4141-A296-064DDF42F19F}"/>
          </ac:grpSpMkLst>
        </pc:grpChg>
        <pc:cxnChg chg="mod">
          <ac:chgData name="Minesh Patel" userId="a66d4990ec83ac90" providerId="LiveId" clId="{B97F8FE2-9461-4CFE-A336-39272FD5B119}" dt="2021-09-15T23:52:49.325" v="10485" actId="14100"/>
          <ac:cxnSpMkLst>
            <pc:docMk/>
            <pc:sldMk cId="1761986234" sldId="588"/>
            <ac:cxnSpMk id="7" creationId="{44794355-DAF7-4F3D-8E1D-9680A2FA5250}"/>
          </ac:cxnSpMkLst>
        </pc:cxnChg>
      </pc:sldChg>
      <pc:sldChg chg="add del">
        <pc:chgData name="Minesh Patel" userId="a66d4990ec83ac90" providerId="LiveId" clId="{B97F8FE2-9461-4CFE-A336-39272FD5B119}" dt="2021-09-18T00:03:06.021" v="15860" actId="47"/>
        <pc:sldMkLst>
          <pc:docMk/>
          <pc:sldMk cId="2752479437" sldId="589"/>
        </pc:sldMkLst>
      </pc:sldChg>
      <pc:sldChg chg="addSp delSp modSp add mod ord delAnim modAnim modNotesTx">
        <pc:chgData name="Minesh Patel" userId="a66d4990ec83ac90" providerId="LiveId" clId="{B97F8FE2-9461-4CFE-A336-39272FD5B119}" dt="2021-09-21T13:55:50.751" v="70962"/>
        <pc:sldMkLst>
          <pc:docMk/>
          <pc:sldMk cId="511200609" sldId="590"/>
        </pc:sldMkLst>
        <pc:spChg chg="mod">
          <ac:chgData name="Minesh Patel" userId="a66d4990ec83ac90" providerId="LiveId" clId="{B97F8FE2-9461-4CFE-A336-39272FD5B119}" dt="2021-09-17T22:30:59.554" v="13011" actId="20577"/>
          <ac:spMkLst>
            <pc:docMk/>
            <pc:sldMk cId="511200609" sldId="590"/>
            <ac:spMk id="2" creationId="{00000000-0000-0000-0000-000000000000}"/>
          </ac:spMkLst>
        </pc:spChg>
        <pc:spChg chg="mod">
          <ac:chgData name="Minesh Patel" userId="a66d4990ec83ac90" providerId="LiveId" clId="{B97F8FE2-9461-4CFE-A336-39272FD5B119}" dt="2021-09-19T14:00:03.085" v="16528" actId="207"/>
          <ac:spMkLst>
            <pc:docMk/>
            <pc:sldMk cId="511200609" sldId="590"/>
            <ac:spMk id="6" creationId="{6C61E60C-80FA-4E55-8D68-AE71C8A36D6A}"/>
          </ac:spMkLst>
        </pc:spChg>
        <pc:spChg chg="del">
          <ac:chgData name="Minesh Patel" userId="a66d4990ec83ac90" providerId="LiveId" clId="{B97F8FE2-9461-4CFE-A336-39272FD5B119}" dt="2021-09-17T22:32:13.013" v="13189" actId="478"/>
          <ac:spMkLst>
            <pc:docMk/>
            <pc:sldMk cId="511200609" sldId="590"/>
            <ac:spMk id="10" creationId="{352C5DB0-6095-49B2-B75C-F0035238F181}"/>
          </ac:spMkLst>
        </pc:spChg>
        <pc:spChg chg="add mod">
          <ac:chgData name="Minesh Patel" userId="a66d4990ec83ac90" providerId="LiveId" clId="{B97F8FE2-9461-4CFE-A336-39272FD5B119}" dt="2021-09-21T10:37:20.498" v="47244" actId="164"/>
          <ac:spMkLst>
            <pc:docMk/>
            <pc:sldMk cId="511200609" sldId="590"/>
            <ac:spMk id="31" creationId="{565A32E8-6F7D-4B13-95E5-0CE70277E2FF}"/>
          </ac:spMkLst>
        </pc:spChg>
        <pc:spChg chg="mod">
          <ac:chgData name="Minesh Patel" userId="a66d4990ec83ac90" providerId="LiveId" clId="{B97F8FE2-9461-4CFE-A336-39272FD5B119}" dt="2021-09-21T13:55:50.751" v="70962"/>
          <ac:spMkLst>
            <pc:docMk/>
            <pc:sldMk cId="511200609" sldId="590"/>
            <ac:spMk id="32" creationId="{260ECC3F-3852-47D4-9D1C-CFCDDE5EE4F0}"/>
          </ac:spMkLst>
        </pc:spChg>
        <pc:spChg chg="mod">
          <ac:chgData name="Minesh Patel" userId="a66d4990ec83ac90" providerId="LiveId" clId="{B97F8FE2-9461-4CFE-A336-39272FD5B119}" dt="2021-09-21T13:55:50.751" v="70962"/>
          <ac:spMkLst>
            <pc:docMk/>
            <pc:sldMk cId="511200609" sldId="590"/>
            <ac:spMk id="33" creationId="{222E9E04-38EE-4430-AD60-57646F351B9C}"/>
          </ac:spMkLst>
        </pc:spChg>
        <pc:spChg chg="add del mod">
          <ac:chgData name="Minesh Patel" userId="a66d4990ec83ac90" providerId="LiveId" clId="{B97F8FE2-9461-4CFE-A336-39272FD5B119}" dt="2021-09-17T22:33:09.842" v="13224" actId="478"/>
          <ac:spMkLst>
            <pc:docMk/>
            <pc:sldMk cId="511200609" sldId="590"/>
            <ac:spMk id="34" creationId="{15195333-9539-4847-BBF7-21B8768A2B8E}"/>
          </ac:spMkLst>
        </pc:spChg>
        <pc:spChg chg="mod">
          <ac:chgData name="Minesh Patel" userId="a66d4990ec83ac90" providerId="LiveId" clId="{B97F8FE2-9461-4CFE-A336-39272FD5B119}" dt="2021-09-21T13:55:50.751" v="70962"/>
          <ac:spMkLst>
            <pc:docMk/>
            <pc:sldMk cId="511200609" sldId="590"/>
            <ac:spMk id="34" creationId="{7E3F0204-4D7A-4FDB-9C7E-92189E35F191}"/>
          </ac:spMkLst>
        </pc:spChg>
        <pc:spChg chg="add mod">
          <ac:chgData name="Minesh Patel" userId="a66d4990ec83ac90" providerId="LiveId" clId="{B97F8FE2-9461-4CFE-A336-39272FD5B119}" dt="2021-09-21T10:37:20.498" v="47244" actId="164"/>
          <ac:spMkLst>
            <pc:docMk/>
            <pc:sldMk cId="511200609" sldId="590"/>
            <ac:spMk id="35" creationId="{61697D0A-6A35-407F-9B10-34C40F2D4C0F}"/>
          </ac:spMkLst>
        </pc:spChg>
        <pc:spChg chg="mod">
          <ac:chgData name="Minesh Patel" userId="a66d4990ec83ac90" providerId="LiveId" clId="{B97F8FE2-9461-4CFE-A336-39272FD5B119}" dt="2021-09-21T13:55:50.751" v="70962"/>
          <ac:spMkLst>
            <pc:docMk/>
            <pc:sldMk cId="511200609" sldId="590"/>
            <ac:spMk id="36" creationId="{15D5EF8E-11D0-4B4F-AD0A-19E6B1A20514}"/>
          </ac:spMkLst>
        </pc:spChg>
        <pc:spChg chg="mod">
          <ac:chgData name="Minesh Patel" userId="a66d4990ec83ac90" providerId="LiveId" clId="{B97F8FE2-9461-4CFE-A336-39272FD5B119}" dt="2021-09-21T13:55:50.751" v="70962"/>
          <ac:spMkLst>
            <pc:docMk/>
            <pc:sldMk cId="511200609" sldId="590"/>
            <ac:spMk id="37" creationId="{6748772A-F768-4F30-934A-74C2DF86303C}"/>
          </ac:spMkLst>
        </pc:spChg>
        <pc:spChg chg="mod">
          <ac:chgData name="Minesh Patel" userId="a66d4990ec83ac90" providerId="LiveId" clId="{B97F8FE2-9461-4CFE-A336-39272FD5B119}" dt="2021-09-21T10:37:20.498" v="47244" actId="164"/>
          <ac:spMkLst>
            <pc:docMk/>
            <pc:sldMk cId="511200609" sldId="590"/>
            <ac:spMk id="41" creationId="{E678171F-1E69-4197-8E1D-496C7C280F04}"/>
          </ac:spMkLst>
        </pc:spChg>
        <pc:spChg chg="add mod">
          <ac:chgData name="Minesh Patel" userId="a66d4990ec83ac90" providerId="LiveId" clId="{B97F8FE2-9461-4CFE-A336-39272FD5B119}" dt="2021-09-21T10:37:31.545" v="47250" actId="1076"/>
          <ac:spMkLst>
            <pc:docMk/>
            <pc:sldMk cId="511200609" sldId="590"/>
            <ac:spMk id="44" creationId="{AD6DEEBF-D4B0-48BA-8DD4-B7254E63C187}"/>
          </ac:spMkLst>
        </pc:spChg>
        <pc:spChg chg="add mod">
          <ac:chgData name="Minesh Patel" userId="a66d4990ec83ac90" providerId="LiveId" clId="{B97F8FE2-9461-4CFE-A336-39272FD5B119}" dt="2021-09-17T22:47:03.125" v="13802" actId="113"/>
          <ac:spMkLst>
            <pc:docMk/>
            <pc:sldMk cId="511200609" sldId="590"/>
            <ac:spMk id="45" creationId="{F6CFCB8C-7439-4421-B6C3-F1A4958276E5}"/>
          </ac:spMkLst>
        </pc:spChg>
        <pc:spChg chg="del">
          <ac:chgData name="Minesh Patel" userId="a66d4990ec83ac90" providerId="LiveId" clId="{B97F8FE2-9461-4CFE-A336-39272FD5B119}" dt="2021-09-17T22:32:08.292" v="13186" actId="478"/>
          <ac:spMkLst>
            <pc:docMk/>
            <pc:sldMk cId="511200609" sldId="590"/>
            <ac:spMk id="100" creationId="{E7B8D758-148F-47CD-8FE0-CF789293A88F}"/>
          </ac:spMkLst>
        </pc:spChg>
        <pc:spChg chg="del">
          <ac:chgData name="Minesh Patel" userId="a66d4990ec83ac90" providerId="LiveId" clId="{B97F8FE2-9461-4CFE-A336-39272FD5B119}" dt="2021-09-17T22:32:08.292" v="13186" actId="478"/>
          <ac:spMkLst>
            <pc:docMk/>
            <pc:sldMk cId="511200609" sldId="590"/>
            <ac:spMk id="101" creationId="{F00A4090-3DE3-455D-9E2A-5434D851B759}"/>
          </ac:spMkLst>
        </pc:spChg>
        <pc:spChg chg="mod">
          <ac:chgData name="Minesh Patel" userId="a66d4990ec83ac90" providerId="LiveId" clId="{B97F8FE2-9461-4CFE-A336-39272FD5B119}" dt="2021-09-21T10:37:20.498" v="47244" actId="164"/>
          <ac:spMkLst>
            <pc:docMk/>
            <pc:sldMk cId="511200609" sldId="590"/>
            <ac:spMk id="104" creationId="{8641F1B4-A564-4AA6-A521-E6771A050A2B}"/>
          </ac:spMkLst>
        </pc:spChg>
        <pc:spChg chg="mod">
          <ac:chgData name="Minesh Patel" userId="a66d4990ec83ac90" providerId="LiveId" clId="{B97F8FE2-9461-4CFE-A336-39272FD5B119}" dt="2021-09-21T10:37:20.498" v="47244" actId="164"/>
          <ac:spMkLst>
            <pc:docMk/>
            <pc:sldMk cId="511200609" sldId="590"/>
            <ac:spMk id="105" creationId="{18E4B969-2117-41BA-B459-BB211CAB1618}"/>
          </ac:spMkLst>
        </pc:spChg>
        <pc:spChg chg="mod">
          <ac:chgData name="Minesh Patel" userId="a66d4990ec83ac90" providerId="LiveId" clId="{B97F8FE2-9461-4CFE-A336-39272FD5B119}" dt="2021-09-21T10:37:20.498" v="47244" actId="164"/>
          <ac:spMkLst>
            <pc:docMk/>
            <pc:sldMk cId="511200609" sldId="590"/>
            <ac:spMk id="106" creationId="{00551BF9-2E33-4E3D-A47D-63F72DAEAA31}"/>
          </ac:spMkLst>
        </pc:spChg>
        <pc:spChg chg="del">
          <ac:chgData name="Minesh Patel" userId="a66d4990ec83ac90" providerId="LiveId" clId="{B97F8FE2-9461-4CFE-A336-39272FD5B119}" dt="2021-09-17T22:32:08.292" v="13186" actId="478"/>
          <ac:spMkLst>
            <pc:docMk/>
            <pc:sldMk cId="511200609" sldId="590"/>
            <ac:spMk id="107" creationId="{0D7CFB64-B9DB-4132-B8F4-ACB406CEA12E}"/>
          </ac:spMkLst>
        </pc:spChg>
        <pc:spChg chg="mod">
          <ac:chgData name="Minesh Patel" userId="a66d4990ec83ac90" providerId="LiveId" clId="{B97F8FE2-9461-4CFE-A336-39272FD5B119}" dt="2021-09-21T10:37:20.498" v="47244" actId="164"/>
          <ac:spMkLst>
            <pc:docMk/>
            <pc:sldMk cId="511200609" sldId="590"/>
            <ac:spMk id="108" creationId="{7D99A7E8-A5EE-4BF3-9E8B-8295F054D053}"/>
          </ac:spMkLst>
        </pc:spChg>
        <pc:spChg chg="del">
          <ac:chgData name="Minesh Patel" userId="a66d4990ec83ac90" providerId="LiveId" clId="{B97F8FE2-9461-4CFE-A336-39272FD5B119}" dt="2021-09-17T22:32:08.292" v="13186" actId="478"/>
          <ac:spMkLst>
            <pc:docMk/>
            <pc:sldMk cId="511200609" sldId="590"/>
            <ac:spMk id="109" creationId="{C372C041-59CF-4CD2-B666-D724393A4F11}"/>
          </ac:spMkLst>
        </pc:spChg>
        <pc:spChg chg="del">
          <ac:chgData name="Minesh Patel" userId="a66d4990ec83ac90" providerId="LiveId" clId="{B97F8FE2-9461-4CFE-A336-39272FD5B119}" dt="2021-09-17T22:32:08.292" v="13186" actId="478"/>
          <ac:spMkLst>
            <pc:docMk/>
            <pc:sldMk cId="511200609" sldId="590"/>
            <ac:spMk id="110" creationId="{3B1F33C0-49C5-4A2A-B024-2B000A68B123}"/>
          </ac:spMkLst>
        </pc:spChg>
        <pc:spChg chg="del">
          <ac:chgData name="Minesh Patel" userId="a66d4990ec83ac90" providerId="LiveId" clId="{B97F8FE2-9461-4CFE-A336-39272FD5B119}" dt="2021-09-17T22:32:04.898" v="13185" actId="478"/>
          <ac:spMkLst>
            <pc:docMk/>
            <pc:sldMk cId="511200609" sldId="590"/>
            <ac:spMk id="115" creationId="{4DD592FC-BD2C-4B1F-98E9-F9749EF6364A}"/>
          </ac:spMkLst>
        </pc:spChg>
        <pc:spChg chg="del">
          <ac:chgData name="Minesh Patel" userId="a66d4990ec83ac90" providerId="LiveId" clId="{B97F8FE2-9461-4CFE-A336-39272FD5B119}" dt="2021-09-17T22:32:11.393" v="13187" actId="478"/>
          <ac:spMkLst>
            <pc:docMk/>
            <pc:sldMk cId="511200609" sldId="590"/>
            <ac:spMk id="130" creationId="{A1516B81-9DDF-4A43-BB19-1B0B3A6BBC8C}"/>
          </ac:spMkLst>
        </pc:spChg>
        <pc:spChg chg="del">
          <ac:chgData name="Minesh Patel" userId="a66d4990ec83ac90" providerId="LiveId" clId="{B97F8FE2-9461-4CFE-A336-39272FD5B119}" dt="2021-09-17T22:32:11.393" v="13187" actId="478"/>
          <ac:spMkLst>
            <pc:docMk/>
            <pc:sldMk cId="511200609" sldId="590"/>
            <ac:spMk id="137" creationId="{36A28246-0631-4666-ABE1-C7589F3E64C8}"/>
          </ac:spMkLst>
        </pc:spChg>
        <pc:grpChg chg="add mod">
          <ac:chgData name="Minesh Patel" userId="a66d4990ec83ac90" providerId="LiveId" clId="{B97F8FE2-9461-4CFE-A336-39272FD5B119}" dt="2021-09-21T10:37:20.498" v="47244" actId="164"/>
          <ac:grpSpMkLst>
            <pc:docMk/>
            <pc:sldMk cId="511200609" sldId="590"/>
            <ac:grpSpMk id="3" creationId="{432D5891-C2B3-439F-A753-E401BC51D9D8}"/>
          </ac:grpSpMkLst>
        </pc:grpChg>
        <pc:grpChg chg="del">
          <ac:chgData name="Minesh Patel" userId="a66d4990ec83ac90" providerId="LiveId" clId="{B97F8FE2-9461-4CFE-A336-39272FD5B119}" dt="2021-09-21T13:55:50.402" v="70961" actId="478"/>
          <ac:grpSpMkLst>
            <pc:docMk/>
            <pc:sldMk cId="511200609" sldId="590"/>
            <ac:grpSpMk id="24" creationId="{389D32EF-AEFD-493E-B19E-CFDED603C111}"/>
          </ac:grpSpMkLst>
        </pc:grpChg>
        <pc:grpChg chg="add mod">
          <ac:chgData name="Minesh Patel" userId="a66d4990ec83ac90" providerId="LiveId" clId="{B97F8FE2-9461-4CFE-A336-39272FD5B119}" dt="2021-09-21T13:55:50.751" v="70962"/>
          <ac:grpSpMkLst>
            <pc:docMk/>
            <pc:sldMk cId="511200609" sldId="590"/>
            <ac:grpSpMk id="25" creationId="{484F09BA-CE4A-4EF7-9F4E-59D791229EBF}"/>
          </ac:grpSpMkLst>
        </pc:grpChg>
        <pc:cxnChg chg="mod">
          <ac:chgData name="Minesh Patel" userId="a66d4990ec83ac90" providerId="LiveId" clId="{B97F8FE2-9461-4CFE-A336-39272FD5B119}" dt="2021-09-21T10:37:20.498" v="47244" actId="164"/>
          <ac:cxnSpMkLst>
            <pc:docMk/>
            <pc:sldMk cId="511200609" sldId="590"/>
            <ac:cxnSpMk id="18" creationId="{DBDA7C13-1255-495B-91A1-4337662B7956}"/>
          </ac:cxnSpMkLst>
        </pc:cxnChg>
        <pc:cxnChg chg="add mod">
          <ac:chgData name="Minesh Patel" userId="a66d4990ec83ac90" providerId="LiveId" clId="{B97F8FE2-9461-4CFE-A336-39272FD5B119}" dt="2021-09-21T10:37:20.498" v="47244" actId="164"/>
          <ac:cxnSpMkLst>
            <pc:docMk/>
            <pc:sldMk cId="511200609" sldId="590"/>
            <ac:cxnSpMk id="38" creationId="{4A6D3A0A-6A79-45D4-9DC1-2D3DD419075F}"/>
          </ac:cxnSpMkLst>
        </pc:cxnChg>
        <pc:cxnChg chg="add mod">
          <ac:chgData name="Minesh Patel" userId="a66d4990ec83ac90" providerId="LiveId" clId="{B97F8FE2-9461-4CFE-A336-39272FD5B119}" dt="2021-09-21T10:37:20.498" v="47244" actId="164"/>
          <ac:cxnSpMkLst>
            <pc:docMk/>
            <pc:sldMk cId="511200609" sldId="590"/>
            <ac:cxnSpMk id="39" creationId="{98BE19E1-670A-4A18-A28E-C7F85D8ABB6D}"/>
          </ac:cxnSpMkLst>
        </pc:cxnChg>
        <pc:cxnChg chg="mod">
          <ac:chgData name="Minesh Patel" userId="a66d4990ec83ac90" providerId="LiveId" clId="{B97F8FE2-9461-4CFE-A336-39272FD5B119}" dt="2021-09-21T10:37:20.498" v="47244" actId="164"/>
          <ac:cxnSpMkLst>
            <pc:docMk/>
            <pc:sldMk cId="511200609" sldId="590"/>
            <ac:cxnSpMk id="99" creationId="{FD6CCDE5-28A2-481A-9595-BEB77A53FF4E}"/>
          </ac:cxnSpMkLst>
        </pc:cxnChg>
        <pc:cxnChg chg="del">
          <ac:chgData name="Minesh Patel" userId="a66d4990ec83ac90" providerId="LiveId" clId="{B97F8FE2-9461-4CFE-A336-39272FD5B119}" dt="2021-09-17T22:32:08.292" v="13186" actId="478"/>
          <ac:cxnSpMkLst>
            <pc:docMk/>
            <pc:sldMk cId="511200609" sldId="590"/>
            <ac:cxnSpMk id="102" creationId="{8A24BE28-F52F-40B8-8FF0-D5555F1EC31A}"/>
          </ac:cxnSpMkLst>
        </pc:cxnChg>
        <pc:cxnChg chg="del">
          <ac:chgData name="Minesh Patel" userId="a66d4990ec83ac90" providerId="LiveId" clId="{B97F8FE2-9461-4CFE-A336-39272FD5B119}" dt="2021-09-17T22:32:08.292" v="13186" actId="478"/>
          <ac:cxnSpMkLst>
            <pc:docMk/>
            <pc:sldMk cId="511200609" sldId="590"/>
            <ac:cxnSpMk id="103" creationId="{38F1EBC4-C6CC-4126-B013-6C35B9B3C0F6}"/>
          </ac:cxnSpMkLst>
        </pc:cxnChg>
        <pc:cxnChg chg="del mod">
          <ac:chgData name="Minesh Patel" userId="a66d4990ec83ac90" providerId="LiveId" clId="{B97F8FE2-9461-4CFE-A336-39272FD5B119}" dt="2021-09-17T22:32:08.292" v="13186" actId="478"/>
          <ac:cxnSpMkLst>
            <pc:docMk/>
            <pc:sldMk cId="511200609" sldId="590"/>
            <ac:cxnSpMk id="131" creationId="{68D79102-48C8-4E22-B198-FCBC8261EAFD}"/>
          </ac:cxnSpMkLst>
        </pc:cxnChg>
        <pc:cxnChg chg="del">
          <ac:chgData name="Minesh Patel" userId="a66d4990ec83ac90" providerId="LiveId" clId="{B97F8FE2-9461-4CFE-A336-39272FD5B119}" dt="2021-09-17T22:32:12.250" v="13188" actId="478"/>
          <ac:cxnSpMkLst>
            <pc:docMk/>
            <pc:sldMk cId="511200609" sldId="590"/>
            <ac:cxnSpMk id="135" creationId="{451EE759-0AAB-4BDF-82BA-63835D94EA15}"/>
          </ac:cxnSpMkLst>
        </pc:cxnChg>
      </pc:sldChg>
      <pc:sldChg chg="modSp add del mod">
        <pc:chgData name="Minesh Patel" userId="a66d4990ec83ac90" providerId="LiveId" clId="{B97F8FE2-9461-4CFE-A336-39272FD5B119}" dt="2021-09-17T22:28:22.946" v="12891" actId="47"/>
        <pc:sldMkLst>
          <pc:docMk/>
          <pc:sldMk cId="1750059295" sldId="590"/>
        </pc:sldMkLst>
        <pc:spChg chg="mod">
          <ac:chgData name="Minesh Patel" userId="a66d4990ec83ac90" providerId="LiveId" clId="{B97F8FE2-9461-4CFE-A336-39272FD5B119}" dt="2021-09-17T22:27:45.427" v="12881" actId="1076"/>
          <ac:spMkLst>
            <pc:docMk/>
            <pc:sldMk cId="1750059295" sldId="590"/>
            <ac:spMk id="9" creationId="{5895A9AA-E147-44C8-A4D8-A2BA7450308E}"/>
          </ac:spMkLst>
        </pc:spChg>
        <pc:spChg chg="mod">
          <ac:chgData name="Minesh Patel" userId="a66d4990ec83ac90" providerId="LiveId" clId="{B97F8FE2-9461-4CFE-A336-39272FD5B119}" dt="2021-09-17T22:27:45.427" v="12881" actId="1076"/>
          <ac:spMkLst>
            <pc:docMk/>
            <pc:sldMk cId="1750059295" sldId="590"/>
            <ac:spMk id="25" creationId="{918ACD6B-792C-4982-9057-DE94CD4167D6}"/>
          </ac:spMkLst>
        </pc:spChg>
      </pc:sldChg>
      <pc:sldChg chg="addSp delSp modSp add mod delAnim modAnim modNotesTx">
        <pc:chgData name="Minesh Patel" userId="a66d4990ec83ac90" providerId="LiveId" clId="{B97F8FE2-9461-4CFE-A336-39272FD5B119}" dt="2021-09-21T13:56:12.798" v="70977"/>
        <pc:sldMkLst>
          <pc:docMk/>
          <pc:sldMk cId="1274442336" sldId="591"/>
        </pc:sldMkLst>
        <pc:spChg chg="mod">
          <ac:chgData name="Minesh Patel" userId="a66d4990ec83ac90" providerId="LiveId" clId="{B97F8FE2-9461-4CFE-A336-39272FD5B119}" dt="2021-09-17T22:38:37.158" v="13430" actId="20577"/>
          <ac:spMkLst>
            <pc:docMk/>
            <pc:sldMk cId="1274442336" sldId="591"/>
            <ac:spMk id="2" creationId="{00000000-0000-0000-0000-000000000000}"/>
          </ac:spMkLst>
        </pc:spChg>
        <pc:spChg chg="mod">
          <ac:chgData name="Minesh Patel" userId="a66d4990ec83ac90" providerId="LiveId" clId="{B97F8FE2-9461-4CFE-A336-39272FD5B119}" dt="2021-09-17T22:39:38.092" v="13538" actId="207"/>
          <ac:spMkLst>
            <pc:docMk/>
            <pc:sldMk cId="1274442336" sldId="591"/>
            <ac:spMk id="12" creationId="{4335029F-3FF5-4EB8-B3C6-08B4DDB40B47}"/>
          </ac:spMkLst>
        </pc:spChg>
        <pc:spChg chg="mod">
          <ac:chgData name="Minesh Patel" userId="a66d4990ec83ac90" providerId="LiveId" clId="{B97F8FE2-9461-4CFE-A336-39272FD5B119}" dt="2021-09-21T10:56:31.805" v="50234" actId="164"/>
          <ac:spMkLst>
            <pc:docMk/>
            <pc:sldMk cId="1274442336" sldId="591"/>
            <ac:spMk id="23" creationId="{DBBB348C-5C22-4771-9FC1-0155A4AA23AE}"/>
          </ac:spMkLst>
        </pc:spChg>
        <pc:spChg chg="add mod ord">
          <ac:chgData name="Minesh Patel" userId="a66d4990ec83ac90" providerId="LiveId" clId="{B97F8FE2-9461-4CFE-A336-39272FD5B119}" dt="2021-09-21T10:56:48.136" v="50237" actId="164"/>
          <ac:spMkLst>
            <pc:docMk/>
            <pc:sldMk cId="1274442336" sldId="591"/>
            <ac:spMk id="35" creationId="{EE8DC866-AAA4-4108-A358-EEE2D6FA2EAA}"/>
          </ac:spMkLst>
        </pc:spChg>
        <pc:spChg chg="del">
          <ac:chgData name="Minesh Patel" userId="a66d4990ec83ac90" providerId="LiveId" clId="{B97F8FE2-9461-4CFE-A336-39272FD5B119}" dt="2021-09-17T22:39:09.930" v="13492" actId="478"/>
          <ac:spMkLst>
            <pc:docMk/>
            <pc:sldMk cId="1274442336" sldId="591"/>
            <ac:spMk id="37" creationId="{E2A90A03-C8A2-409A-9199-341748CC018C}"/>
          </ac:spMkLst>
        </pc:spChg>
        <pc:spChg chg="mod">
          <ac:chgData name="Minesh Patel" userId="a66d4990ec83ac90" providerId="LiveId" clId="{B97F8FE2-9461-4CFE-A336-39272FD5B119}" dt="2021-09-21T13:56:09.993" v="70973" actId="20577"/>
          <ac:spMkLst>
            <pc:docMk/>
            <pc:sldMk cId="1274442336" sldId="591"/>
            <ac:spMk id="42" creationId="{AF650845-3D82-4EBA-B2F4-8395FEC59B04}"/>
          </ac:spMkLst>
        </pc:spChg>
        <pc:spChg chg="del">
          <ac:chgData name="Minesh Patel" userId="a66d4990ec83ac90" providerId="LiveId" clId="{B97F8FE2-9461-4CFE-A336-39272FD5B119}" dt="2021-09-17T22:39:14.273" v="13495" actId="478"/>
          <ac:spMkLst>
            <pc:docMk/>
            <pc:sldMk cId="1274442336" sldId="591"/>
            <ac:spMk id="55" creationId="{C883566F-DF4D-40CA-B3E6-3CB0133CAC6F}"/>
          </ac:spMkLst>
        </pc:spChg>
        <pc:spChg chg="del">
          <ac:chgData name="Minesh Patel" userId="a66d4990ec83ac90" providerId="LiveId" clId="{B97F8FE2-9461-4CFE-A336-39272FD5B119}" dt="2021-09-17T22:40:15.716" v="13562" actId="478"/>
          <ac:spMkLst>
            <pc:docMk/>
            <pc:sldMk cId="1274442336" sldId="591"/>
            <ac:spMk id="58" creationId="{06885F73-C037-44D6-BAD0-FCA19FBCC50D}"/>
          </ac:spMkLst>
        </pc:spChg>
        <pc:spChg chg="add mod">
          <ac:chgData name="Minesh Patel" userId="a66d4990ec83ac90" providerId="LiveId" clId="{B97F8FE2-9461-4CFE-A336-39272FD5B119}" dt="2021-09-17T22:39:46.359" v="13541" actId="571"/>
          <ac:spMkLst>
            <pc:docMk/>
            <pc:sldMk cId="1274442336" sldId="591"/>
            <ac:spMk id="59" creationId="{44ABA1EB-1075-4720-BBB4-D82EA9A5E7FE}"/>
          </ac:spMkLst>
        </pc:spChg>
        <pc:spChg chg="add mod">
          <ac:chgData name="Minesh Patel" userId="a66d4990ec83ac90" providerId="LiveId" clId="{B97F8FE2-9461-4CFE-A336-39272FD5B119}" dt="2021-09-21T10:55:02.304" v="49980" actId="164"/>
          <ac:spMkLst>
            <pc:docMk/>
            <pc:sldMk cId="1274442336" sldId="591"/>
            <ac:spMk id="60" creationId="{3AEBC562-2203-4A34-B681-1E584541BE2C}"/>
          </ac:spMkLst>
        </pc:spChg>
        <pc:spChg chg="del">
          <ac:chgData name="Minesh Patel" userId="a66d4990ec83ac90" providerId="LiveId" clId="{B97F8FE2-9461-4CFE-A336-39272FD5B119}" dt="2021-09-17T22:39:14.273" v="13495" actId="478"/>
          <ac:spMkLst>
            <pc:docMk/>
            <pc:sldMk cId="1274442336" sldId="591"/>
            <ac:spMk id="61" creationId="{413EC1A2-5415-4245-9272-67BC0373AA8B}"/>
          </ac:spMkLst>
        </pc:spChg>
        <pc:spChg chg="del">
          <ac:chgData name="Minesh Patel" userId="a66d4990ec83ac90" providerId="LiveId" clId="{B97F8FE2-9461-4CFE-A336-39272FD5B119}" dt="2021-09-17T22:40:07.106" v="13560" actId="478"/>
          <ac:spMkLst>
            <pc:docMk/>
            <pc:sldMk cId="1274442336" sldId="591"/>
            <ac:spMk id="62" creationId="{4F9BD13B-D518-4DA4-9937-95A6607C7A28}"/>
          </ac:spMkLst>
        </pc:spChg>
        <pc:spChg chg="del">
          <ac:chgData name="Minesh Patel" userId="a66d4990ec83ac90" providerId="LiveId" clId="{B97F8FE2-9461-4CFE-A336-39272FD5B119}" dt="2021-09-17T22:40:07.106" v="13560" actId="478"/>
          <ac:spMkLst>
            <pc:docMk/>
            <pc:sldMk cId="1274442336" sldId="591"/>
            <ac:spMk id="63" creationId="{4DAC01D6-0918-40BE-AE05-737B58F983CC}"/>
          </ac:spMkLst>
        </pc:spChg>
        <pc:spChg chg="del">
          <ac:chgData name="Minesh Patel" userId="a66d4990ec83ac90" providerId="LiveId" clId="{B97F8FE2-9461-4CFE-A336-39272FD5B119}" dt="2021-09-17T22:40:07.106" v="13560" actId="478"/>
          <ac:spMkLst>
            <pc:docMk/>
            <pc:sldMk cId="1274442336" sldId="591"/>
            <ac:spMk id="64" creationId="{5A9D3BF2-0E9F-4DC3-9AE1-74B82D6254BF}"/>
          </ac:spMkLst>
        </pc:spChg>
        <pc:spChg chg="del">
          <ac:chgData name="Minesh Patel" userId="a66d4990ec83ac90" providerId="LiveId" clId="{B97F8FE2-9461-4CFE-A336-39272FD5B119}" dt="2021-09-17T22:40:07.106" v="13560" actId="478"/>
          <ac:spMkLst>
            <pc:docMk/>
            <pc:sldMk cId="1274442336" sldId="591"/>
            <ac:spMk id="65" creationId="{95C68711-2CB3-4CCF-B66A-CC03EA0AE760}"/>
          </ac:spMkLst>
        </pc:spChg>
        <pc:spChg chg="del">
          <ac:chgData name="Minesh Patel" userId="a66d4990ec83ac90" providerId="LiveId" clId="{B97F8FE2-9461-4CFE-A336-39272FD5B119}" dt="2021-09-17T22:38:59.890" v="13485" actId="478"/>
          <ac:spMkLst>
            <pc:docMk/>
            <pc:sldMk cId="1274442336" sldId="591"/>
            <ac:spMk id="66" creationId="{EE621205-9AF5-4F54-B967-F86D25F3D287}"/>
          </ac:spMkLst>
        </pc:spChg>
        <pc:spChg chg="del">
          <ac:chgData name="Minesh Patel" userId="a66d4990ec83ac90" providerId="LiveId" clId="{B97F8FE2-9461-4CFE-A336-39272FD5B119}" dt="2021-09-17T22:39:01.954" v="13486" actId="478"/>
          <ac:spMkLst>
            <pc:docMk/>
            <pc:sldMk cId="1274442336" sldId="591"/>
            <ac:spMk id="67" creationId="{EDC92213-1E2D-4D93-A1DA-6498B1B21102}"/>
          </ac:spMkLst>
        </pc:spChg>
        <pc:spChg chg="mod">
          <ac:chgData name="Minesh Patel" userId="a66d4990ec83ac90" providerId="LiveId" clId="{B97F8FE2-9461-4CFE-A336-39272FD5B119}" dt="2021-09-21T10:53:57.066" v="49731" actId="164"/>
          <ac:spMkLst>
            <pc:docMk/>
            <pc:sldMk cId="1274442336" sldId="591"/>
            <ac:spMk id="68" creationId="{BA90F600-4B93-41FB-9F39-4E484614D6A4}"/>
          </ac:spMkLst>
        </pc:spChg>
        <pc:spChg chg="mod">
          <ac:chgData name="Minesh Patel" userId="a66d4990ec83ac90" providerId="LiveId" clId="{B97F8FE2-9461-4CFE-A336-39272FD5B119}" dt="2021-09-21T10:53:57.066" v="49731" actId="164"/>
          <ac:spMkLst>
            <pc:docMk/>
            <pc:sldMk cId="1274442336" sldId="591"/>
            <ac:spMk id="69" creationId="{128F3155-7788-4103-9991-D24F2A1BD987}"/>
          </ac:spMkLst>
        </pc:spChg>
        <pc:spChg chg="del">
          <ac:chgData name="Minesh Patel" userId="a66d4990ec83ac90" providerId="LiveId" clId="{B97F8FE2-9461-4CFE-A336-39272FD5B119}" dt="2021-09-17T22:39:08.339" v="13490" actId="478"/>
          <ac:spMkLst>
            <pc:docMk/>
            <pc:sldMk cId="1274442336" sldId="591"/>
            <ac:spMk id="70" creationId="{AC41DED5-ABB0-4602-86AE-AA2D996A051A}"/>
          </ac:spMkLst>
        </pc:spChg>
        <pc:spChg chg="add del mod">
          <ac:chgData name="Minesh Patel" userId="a66d4990ec83ac90" providerId="LiveId" clId="{B97F8FE2-9461-4CFE-A336-39272FD5B119}" dt="2021-09-17T22:44:24.465" v="13677" actId="478"/>
          <ac:spMkLst>
            <pc:docMk/>
            <pc:sldMk cId="1274442336" sldId="591"/>
            <ac:spMk id="73" creationId="{906FE96B-E355-4A1D-B10A-7689BD968F3E}"/>
          </ac:spMkLst>
        </pc:spChg>
        <pc:spChg chg="mod">
          <ac:chgData name="Minesh Patel" userId="a66d4990ec83ac90" providerId="LiveId" clId="{B97F8FE2-9461-4CFE-A336-39272FD5B119}" dt="2021-09-17T22:40:23.472" v="13566" actId="571"/>
          <ac:spMkLst>
            <pc:docMk/>
            <pc:sldMk cId="1274442336" sldId="591"/>
            <ac:spMk id="75" creationId="{70E77E65-3728-4CAD-BD84-B16F5717D7E1}"/>
          </ac:spMkLst>
        </pc:spChg>
        <pc:spChg chg="mod ord">
          <ac:chgData name="Minesh Patel" userId="a66d4990ec83ac90" providerId="LiveId" clId="{B97F8FE2-9461-4CFE-A336-39272FD5B119}" dt="2021-09-17T22:41:33.879" v="13577" actId="166"/>
          <ac:spMkLst>
            <pc:docMk/>
            <pc:sldMk cId="1274442336" sldId="591"/>
            <ac:spMk id="76" creationId="{9B35093A-7694-4587-80E8-EC50D42004CF}"/>
          </ac:spMkLst>
        </pc:spChg>
        <pc:spChg chg="mod">
          <ac:chgData name="Minesh Patel" userId="a66d4990ec83ac90" providerId="LiveId" clId="{B97F8FE2-9461-4CFE-A336-39272FD5B119}" dt="2021-09-17T22:40:23.472" v="13566" actId="571"/>
          <ac:spMkLst>
            <pc:docMk/>
            <pc:sldMk cId="1274442336" sldId="591"/>
            <ac:spMk id="77" creationId="{87D0C5A7-B445-4D2B-B4D3-DC96DAEDF9E7}"/>
          </ac:spMkLst>
        </pc:spChg>
        <pc:spChg chg="mod">
          <ac:chgData name="Minesh Patel" userId="a66d4990ec83ac90" providerId="LiveId" clId="{B97F8FE2-9461-4CFE-A336-39272FD5B119}" dt="2021-09-17T22:41:28.895" v="13576" actId="108"/>
          <ac:spMkLst>
            <pc:docMk/>
            <pc:sldMk cId="1274442336" sldId="591"/>
            <ac:spMk id="78" creationId="{2F5F50D5-9032-435B-8D76-759EBE525366}"/>
          </ac:spMkLst>
        </pc:spChg>
        <pc:spChg chg="mod">
          <ac:chgData name="Minesh Patel" userId="a66d4990ec83ac90" providerId="LiveId" clId="{B97F8FE2-9461-4CFE-A336-39272FD5B119}" dt="2021-09-21T10:56:31.805" v="50234" actId="164"/>
          <ac:spMkLst>
            <pc:docMk/>
            <pc:sldMk cId="1274442336" sldId="591"/>
            <ac:spMk id="80" creationId="{A40C070E-CE70-4CA2-A918-E8C5EF2E224C}"/>
          </ac:spMkLst>
        </pc:spChg>
        <pc:spChg chg="mod">
          <ac:chgData name="Minesh Patel" userId="a66d4990ec83ac90" providerId="LiveId" clId="{B97F8FE2-9461-4CFE-A336-39272FD5B119}" dt="2021-09-17T22:40:23.472" v="13566" actId="571"/>
          <ac:spMkLst>
            <pc:docMk/>
            <pc:sldMk cId="1274442336" sldId="591"/>
            <ac:spMk id="84" creationId="{248811A3-556E-45A2-B12D-77EB3A4D6FAE}"/>
          </ac:spMkLst>
        </pc:spChg>
        <pc:spChg chg="mod">
          <ac:chgData name="Minesh Patel" userId="a66d4990ec83ac90" providerId="LiveId" clId="{B97F8FE2-9461-4CFE-A336-39272FD5B119}" dt="2021-09-17T22:40:23.472" v="13566" actId="571"/>
          <ac:spMkLst>
            <pc:docMk/>
            <pc:sldMk cId="1274442336" sldId="591"/>
            <ac:spMk id="85" creationId="{EBC681EE-47D6-471C-A982-65B6A7A054B9}"/>
          </ac:spMkLst>
        </pc:spChg>
        <pc:spChg chg="mod">
          <ac:chgData name="Minesh Patel" userId="a66d4990ec83ac90" providerId="LiveId" clId="{B97F8FE2-9461-4CFE-A336-39272FD5B119}" dt="2021-09-17T22:40:23.472" v="13566" actId="571"/>
          <ac:spMkLst>
            <pc:docMk/>
            <pc:sldMk cId="1274442336" sldId="591"/>
            <ac:spMk id="86" creationId="{ACC5A1F9-B5E9-495D-9DEF-5C1315DA0745}"/>
          </ac:spMkLst>
        </pc:spChg>
        <pc:spChg chg="mod">
          <ac:chgData name="Minesh Patel" userId="a66d4990ec83ac90" providerId="LiveId" clId="{B97F8FE2-9461-4CFE-A336-39272FD5B119}" dt="2021-09-17T22:40:23.472" v="13566" actId="571"/>
          <ac:spMkLst>
            <pc:docMk/>
            <pc:sldMk cId="1274442336" sldId="591"/>
            <ac:spMk id="87" creationId="{45DBEDDB-81FF-4916-91EE-FCF7D761B497}"/>
          </ac:spMkLst>
        </pc:spChg>
        <pc:spChg chg="mod">
          <ac:chgData name="Minesh Patel" userId="a66d4990ec83ac90" providerId="LiveId" clId="{B97F8FE2-9461-4CFE-A336-39272FD5B119}" dt="2021-09-17T22:40:23.472" v="13566" actId="571"/>
          <ac:spMkLst>
            <pc:docMk/>
            <pc:sldMk cId="1274442336" sldId="591"/>
            <ac:spMk id="88" creationId="{147BF0DE-9918-4A83-847C-160A0AE19C0D}"/>
          </ac:spMkLst>
        </pc:spChg>
        <pc:spChg chg="mod ord">
          <ac:chgData name="Minesh Patel" userId="a66d4990ec83ac90" providerId="LiveId" clId="{B97F8FE2-9461-4CFE-A336-39272FD5B119}" dt="2021-09-17T22:41:09.701" v="13572" actId="166"/>
          <ac:spMkLst>
            <pc:docMk/>
            <pc:sldMk cId="1274442336" sldId="591"/>
            <ac:spMk id="89" creationId="{7DB988DB-B263-4B9E-9F2D-85355F070681}"/>
          </ac:spMkLst>
        </pc:spChg>
        <pc:spChg chg="mod">
          <ac:chgData name="Minesh Patel" userId="a66d4990ec83ac90" providerId="LiveId" clId="{B97F8FE2-9461-4CFE-A336-39272FD5B119}" dt="2021-09-17T22:41:04.018" v="13571" actId="20577"/>
          <ac:spMkLst>
            <pc:docMk/>
            <pc:sldMk cId="1274442336" sldId="591"/>
            <ac:spMk id="90" creationId="{5A94AA27-711B-4845-AE8E-AA8286CA99A9}"/>
          </ac:spMkLst>
        </pc:spChg>
        <pc:spChg chg="add del mod">
          <ac:chgData name="Minesh Patel" userId="a66d4990ec83ac90" providerId="LiveId" clId="{B97F8FE2-9461-4CFE-A336-39272FD5B119}" dt="2021-09-17T22:44:35.266" v="13680" actId="478"/>
          <ac:spMkLst>
            <pc:docMk/>
            <pc:sldMk cId="1274442336" sldId="591"/>
            <ac:spMk id="91" creationId="{1BE28CCF-DA16-4696-B6C8-86D65FD64314}"/>
          </ac:spMkLst>
        </pc:spChg>
        <pc:spChg chg="mod">
          <ac:chgData name="Minesh Patel" userId="a66d4990ec83ac90" providerId="LiveId" clId="{B97F8FE2-9461-4CFE-A336-39272FD5B119}" dt="2021-09-21T13:56:11.519" v="70974"/>
          <ac:spMkLst>
            <pc:docMk/>
            <pc:sldMk cId="1274442336" sldId="591"/>
            <ac:spMk id="92" creationId="{3085A99E-DDAF-4F0D-A0B4-24BF3F07F126}"/>
          </ac:spMkLst>
        </pc:spChg>
        <pc:spChg chg="add del mod">
          <ac:chgData name="Minesh Patel" userId="a66d4990ec83ac90" providerId="LiveId" clId="{B97F8FE2-9461-4CFE-A336-39272FD5B119}" dt="2021-09-17T22:44:35.266" v="13680" actId="478"/>
          <ac:spMkLst>
            <pc:docMk/>
            <pc:sldMk cId="1274442336" sldId="591"/>
            <ac:spMk id="92" creationId="{79EA8701-B375-406B-88CB-3D3152B0CF07}"/>
          </ac:spMkLst>
        </pc:spChg>
        <pc:spChg chg="mod">
          <ac:chgData name="Minesh Patel" userId="a66d4990ec83ac90" providerId="LiveId" clId="{B97F8FE2-9461-4CFE-A336-39272FD5B119}" dt="2021-09-17T22:41:46.709" v="13580" actId="1076"/>
          <ac:spMkLst>
            <pc:docMk/>
            <pc:sldMk cId="1274442336" sldId="591"/>
            <ac:spMk id="94" creationId="{D3FD4D91-4966-4BBC-9D4C-AE6339CA5A20}"/>
          </ac:spMkLst>
        </pc:spChg>
        <pc:spChg chg="mod">
          <ac:chgData name="Minesh Patel" userId="a66d4990ec83ac90" providerId="LiveId" clId="{B97F8FE2-9461-4CFE-A336-39272FD5B119}" dt="2021-09-17T22:41:49.696" v="13581" actId="1076"/>
          <ac:spMkLst>
            <pc:docMk/>
            <pc:sldMk cId="1274442336" sldId="591"/>
            <ac:spMk id="95" creationId="{01CC4A1A-19A5-46DF-A238-0F56218F3624}"/>
          </ac:spMkLst>
        </pc:spChg>
        <pc:spChg chg="add mod">
          <ac:chgData name="Minesh Patel" userId="a66d4990ec83ac90" providerId="LiveId" clId="{B97F8FE2-9461-4CFE-A336-39272FD5B119}" dt="2021-09-21T10:58:02.321" v="50526" actId="164"/>
          <ac:spMkLst>
            <pc:docMk/>
            <pc:sldMk cId="1274442336" sldId="591"/>
            <ac:spMk id="98" creationId="{BD7D7ACC-11A1-4757-9774-5DBC95F64D13}"/>
          </ac:spMkLst>
        </pc:spChg>
        <pc:spChg chg="mod">
          <ac:chgData name="Minesh Patel" userId="a66d4990ec83ac90" providerId="LiveId" clId="{B97F8FE2-9461-4CFE-A336-39272FD5B119}" dt="2021-09-20T22:50:34.228" v="35358" actId="208"/>
          <ac:spMkLst>
            <pc:docMk/>
            <pc:sldMk cId="1274442336" sldId="591"/>
            <ac:spMk id="100" creationId="{8757A857-3D99-497A-8C0C-EEAECBF694C0}"/>
          </ac:spMkLst>
        </pc:spChg>
        <pc:spChg chg="mod">
          <ac:chgData name="Minesh Patel" userId="a66d4990ec83ac90" providerId="LiveId" clId="{B97F8FE2-9461-4CFE-A336-39272FD5B119}" dt="2021-09-20T22:50:34.228" v="35358" actId="208"/>
          <ac:spMkLst>
            <pc:docMk/>
            <pc:sldMk cId="1274442336" sldId="591"/>
            <ac:spMk id="101" creationId="{B373F18E-DEBC-42C1-9438-4219E1FB4630}"/>
          </ac:spMkLst>
        </pc:spChg>
        <pc:spChg chg="add mod">
          <ac:chgData name="Minesh Patel" userId="a66d4990ec83ac90" providerId="LiveId" clId="{B97F8FE2-9461-4CFE-A336-39272FD5B119}" dt="2021-09-21T10:58:06.910" v="50527" actId="164"/>
          <ac:spMkLst>
            <pc:docMk/>
            <pc:sldMk cId="1274442336" sldId="591"/>
            <ac:spMk id="104" creationId="{EC195911-B470-45CF-A871-56C3F0AC5979}"/>
          </ac:spMkLst>
        </pc:spChg>
        <pc:spChg chg="mod">
          <ac:chgData name="Minesh Patel" userId="a66d4990ec83ac90" providerId="LiveId" clId="{B97F8FE2-9461-4CFE-A336-39272FD5B119}" dt="2021-09-17T22:43:50.503" v="13658" actId="571"/>
          <ac:spMkLst>
            <pc:docMk/>
            <pc:sldMk cId="1274442336" sldId="591"/>
            <ac:spMk id="106" creationId="{B1307229-2A38-4EFE-8879-91F138B93EC0}"/>
          </ac:spMkLst>
        </pc:spChg>
        <pc:spChg chg="mod">
          <ac:chgData name="Minesh Patel" userId="a66d4990ec83ac90" providerId="LiveId" clId="{B97F8FE2-9461-4CFE-A336-39272FD5B119}" dt="2021-09-17T22:43:50.503" v="13658" actId="571"/>
          <ac:spMkLst>
            <pc:docMk/>
            <pc:sldMk cId="1274442336" sldId="591"/>
            <ac:spMk id="107" creationId="{6C27ACFC-26BB-49BF-96D7-BD673469F798}"/>
          </ac:spMkLst>
        </pc:spChg>
        <pc:spChg chg="mod">
          <ac:chgData name="Minesh Patel" userId="a66d4990ec83ac90" providerId="LiveId" clId="{B97F8FE2-9461-4CFE-A336-39272FD5B119}" dt="2021-09-17T22:43:50.503" v="13658" actId="571"/>
          <ac:spMkLst>
            <pc:docMk/>
            <pc:sldMk cId="1274442336" sldId="591"/>
            <ac:spMk id="108" creationId="{ED2EB09E-1516-4518-96A7-6BFFC3D45644}"/>
          </ac:spMkLst>
        </pc:spChg>
        <pc:spChg chg="mod">
          <ac:chgData name="Minesh Patel" userId="a66d4990ec83ac90" providerId="LiveId" clId="{B97F8FE2-9461-4CFE-A336-39272FD5B119}" dt="2021-09-17T22:43:55.410" v="13662" actId="20577"/>
          <ac:spMkLst>
            <pc:docMk/>
            <pc:sldMk cId="1274442336" sldId="591"/>
            <ac:spMk id="109" creationId="{842E996A-31A3-4966-A003-54DB7AC6965B}"/>
          </ac:spMkLst>
        </pc:spChg>
        <pc:spChg chg="mod">
          <ac:chgData name="Minesh Patel" userId="a66d4990ec83ac90" providerId="LiveId" clId="{B97F8FE2-9461-4CFE-A336-39272FD5B119}" dt="2021-09-17T22:43:50.503" v="13658" actId="571"/>
          <ac:spMkLst>
            <pc:docMk/>
            <pc:sldMk cId="1274442336" sldId="591"/>
            <ac:spMk id="110" creationId="{4358127D-D0BB-40D0-9E19-40DDAD41F631}"/>
          </ac:spMkLst>
        </pc:spChg>
        <pc:spChg chg="mod">
          <ac:chgData name="Minesh Patel" userId="a66d4990ec83ac90" providerId="LiveId" clId="{B97F8FE2-9461-4CFE-A336-39272FD5B119}" dt="2021-09-17T22:43:53.523" v="13661" actId="20577"/>
          <ac:spMkLst>
            <pc:docMk/>
            <pc:sldMk cId="1274442336" sldId="591"/>
            <ac:spMk id="111" creationId="{5269F014-7AAD-4A87-82BC-C171A8558C58}"/>
          </ac:spMkLst>
        </pc:spChg>
        <pc:spChg chg="mod">
          <ac:chgData name="Minesh Patel" userId="a66d4990ec83ac90" providerId="LiveId" clId="{B97F8FE2-9461-4CFE-A336-39272FD5B119}" dt="2021-09-17T22:43:56.530" v="13663" actId="20577"/>
          <ac:spMkLst>
            <pc:docMk/>
            <pc:sldMk cId="1274442336" sldId="591"/>
            <ac:spMk id="112" creationId="{3391AC43-4FE5-4BCF-A78D-0066B20F3B5B}"/>
          </ac:spMkLst>
        </pc:spChg>
        <pc:spChg chg="add mod">
          <ac:chgData name="Minesh Patel" userId="a66d4990ec83ac90" providerId="LiveId" clId="{B97F8FE2-9461-4CFE-A336-39272FD5B119}" dt="2021-09-21T10:55:02.304" v="49980" actId="164"/>
          <ac:spMkLst>
            <pc:docMk/>
            <pc:sldMk cId="1274442336" sldId="591"/>
            <ac:spMk id="113" creationId="{E3292B5B-7454-408B-A093-23F2E936D7D6}"/>
          </ac:spMkLst>
        </pc:spChg>
        <pc:spChg chg="add del mod ord">
          <ac:chgData name="Minesh Patel" userId="a66d4990ec83ac90" providerId="LiveId" clId="{B97F8FE2-9461-4CFE-A336-39272FD5B119}" dt="2021-09-21T10:53:47.165" v="49729" actId="478"/>
          <ac:spMkLst>
            <pc:docMk/>
            <pc:sldMk cId="1274442336" sldId="591"/>
            <ac:spMk id="116" creationId="{B52E25CD-7A78-4661-BF6C-F2DD9D1A4426}"/>
          </ac:spMkLst>
        </pc:spChg>
        <pc:spChg chg="add mod ord">
          <ac:chgData name="Minesh Patel" userId="a66d4990ec83ac90" providerId="LiveId" clId="{B97F8FE2-9461-4CFE-A336-39272FD5B119}" dt="2021-09-21T10:53:57.066" v="49731" actId="164"/>
          <ac:spMkLst>
            <pc:docMk/>
            <pc:sldMk cId="1274442336" sldId="591"/>
            <ac:spMk id="117" creationId="{F6608B93-489B-43ED-94BA-981AD03EF736}"/>
          </ac:spMkLst>
        </pc:spChg>
        <pc:spChg chg="add mod">
          <ac:chgData name="Minesh Patel" userId="a66d4990ec83ac90" providerId="LiveId" clId="{B97F8FE2-9461-4CFE-A336-39272FD5B119}" dt="2021-09-21T10:53:57.066" v="49731" actId="164"/>
          <ac:spMkLst>
            <pc:docMk/>
            <pc:sldMk cId="1274442336" sldId="591"/>
            <ac:spMk id="118" creationId="{8741EB41-A5F3-43CA-9018-CB462FD0DFDC}"/>
          </ac:spMkLst>
        </pc:spChg>
        <pc:spChg chg="add mod">
          <ac:chgData name="Minesh Patel" userId="a66d4990ec83ac90" providerId="LiveId" clId="{B97F8FE2-9461-4CFE-A336-39272FD5B119}" dt="2021-09-21T10:53:57.066" v="49731" actId="164"/>
          <ac:spMkLst>
            <pc:docMk/>
            <pc:sldMk cId="1274442336" sldId="591"/>
            <ac:spMk id="119" creationId="{FD4E2156-1119-4A73-B3AA-E0BB5EB9F4BE}"/>
          </ac:spMkLst>
        </pc:spChg>
        <pc:spChg chg="add mod">
          <ac:chgData name="Minesh Patel" userId="a66d4990ec83ac90" providerId="LiveId" clId="{B97F8FE2-9461-4CFE-A336-39272FD5B119}" dt="2021-09-21T10:53:57.066" v="49731" actId="164"/>
          <ac:spMkLst>
            <pc:docMk/>
            <pc:sldMk cId="1274442336" sldId="591"/>
            <ac:spMk id="120" creationId="{308F7AF0-5023-4830-AB2A-7E73892C6C19}"/>
          </ac:spMkLst>
        </pc:spChg>
        <pc:spChg chg="add mod">
          <ac:chgData name="Minesh Patel" userId="a66d4990ec83ac90" providerId="LiveId" clId="{B97F8FE2-9461-4CFE-A336-39272FD5B119}" dt="2021-09-21T10:56:48.136" v="50237" actId="164"/>
          <ac:spMkLst>
            <pc:docMk/>
            <pc:sldMk cId="1274442336" sldId="591"/>
            <ac:spMk id="121" creationId="{2CCE94F8-E517-4E50-99B2-FBD6DD8164A8}"/>
          </ac:spMkLst>
        </pc:spChg>
        <pc:spChg chg="add mod">
          <ac:chgData name="Minesh Patel" userId="a66d4990ec83ac90" providerId="LiveId" clId="{B97F8FE2-9461-4CFE-A336-39272FD5B119}" dt="2021-09-21T10:56:48.136" v="50237" actId="164"/>
          <ac:spMkLst>
            <pc:docMk/>
            <pc:sldMk cId="1274442336" sldId="591"/>
            <ac:spMk id="122" creationId="{F3FAE00F-82B6-4A92-885B-31FBB9884428}"/>
          </ac:spMkLst>
        </pc:spChg>
        <pc:spChg chg="add mod ord">
          <ac:chgData name="Minesh Patel" userId="a66d4990ec83ac90" providerId="LiveId" clId="{B97F8FE2-9461-4CFE-A336-39272FD5B119}" dt="2021-09-21T10:56:48.136" v="50237" actId="164"/>
          <ac:spMkLst>
            <pc:docMk/>
            <pc:sldMk cId="1274442336" sldId="591"/>
            <ac:spMk id="123" creationId="{7D4099C6-8A7E-4AE9-8B7F-E527B54DAFD6}"/>
          </ac:spMkLst>
        </pc:spChg>
        <pc:spChg chg="mod">
          <ac:chgData name="Minesh Patel" userId="a66d4990ec83ac90" providerId="LiveId" clId="{B97F8FE2-9461-4CFE-A336-39272FD5B119}" dt="2021-09-21T13:56:11.519" v="70974"/>
          <ac:spMkLst>
            <pc:docMk/>
            <pc:sldMk cId="1274442336" sldId="591"/>
            <ac:spMk id="124" creationId="{B10A60BF-D6A7-4518-9BB0-7AF4F3A2B150}"/>
          </ac:spMkLst>
        </pc:spChg>
        <pc:spChg chg="mod">
          <ac:chgData name="Minesh Patel" userId="a66d4990ec83ac90" providerId="LiveId" clId="{B97F8FE2-9461-4CFE-A336-39272FD5B119}" dt="2021-09-21T13:56:11.519" v="70974"/>
          <ac:spMkLst>
            <pc:docMk/>
            <pc:sldMk cId="1274442336" sldId="591"/>
            <ac:spMk id="125" creationId="{C09C3D4B-1840-46BE-A9E3-9B5CC608C6F7}"/>
          </ac:spMkLst>
        </pc:spChg>
        <pc:spChg chg="mod">
          <ac:chgData name="Minesh Patel" userId="a66d4990ec83ac90" providerId="LiveId" clId="{B97F8FE2-9461-4CFE-A336-39272FD5B119}" dt="2021-09-21T13:56:11.519" v="70974"/>
          <ac:spMkLst>
            <pc:docMk/>
            <pc:sldMk cId="1274442336" sldId="591"/>
            <ac:spMk id="126" creationId="{979319B7-2799-40F5-94DD-4DA1BBC6BC4C}"/>
          </ac:spMkLst>
        </pc:spChg>
        <pc:spChg chg="mod">
          <ac:chgData name="Minesh Patel" userId="a66d4990ec83ac90" providerId="LiveId" clId="{B97F8FE2-9461-4CFE-A336-39272FD5B119}" dt="2021-09-21T13:56:11.519" v="70974"/>
          <ac:spMkLst>
            <pc:docMk/>
            <pc:sldMk cId="1274442336" sldId="591"/>
            <ac:spMk id="127" creationId="{04873AE1-4369-474D-AC32-5FCDBDC7C46F}"/>
          </ac:spMkLst>
        </pc:spChg>
        <pc:spChg chg="mod">
          <ac:chgData name="Minesh Patel" userId="a66d4990ec83ac90" providerId="LiveId" clId="{B97F8FE2-9461-4CFE-A336-39272FD5B119}" dt="2021-09-21T13:56:12.798" v="70977"/>
          <ac:spMkLst>
            <pc:docMk/>
            <pc:sldMk cId="1274442336" sldId="591"/>
            <ac:spMk id="129" creationId="{4B80EA44-4ED8-46FF-BCA7-0F8783D4F010}"/>
          </ac:spMkLst>
        </pc:spChg>
        <pc:spChg chg="mod">
          <ac:chgData name="Minesh Patel" userId="a66d4990ec83ac90" providerId="LiveId" clId="{B97F8FE2-9461-4CFE-A336-39272FD5B119}" dt="2021-09-21T13:56:12.798" v="70977"/>
          <ac:spMkLst>
            <pc:docMk/>
            <pc:sldMk cId="1274442336" sldId="591"/>
            <ac:spMk id="130" creationId="{3CD496A6-8A00-4BEF-A991-3E686A197DB7}"/>
          </ac:spMkLst>
        </pc:spChg>
        <pc:spChg chg="mod">
          <ac:chgData name="Minesh Patel" userId="a66d4990ec83ac90" providerId="LiveId" clId="{B97F8FE2-9461-4CFE-A336-39272FD5B119}" dt="2021-09-21T13:56:12.798" v="70977"/>
          <ac:spMkLst>
            <pc:docMk/>
            <pc:sldMk cId="1274442336" sldId="591"/>
            <ac:spMk id="131" creationId="{81EF7987-644D-44CE-8D1E-4C9B463C9E2E}"/>
          </ac:spMkLst>
        </pc:spChg>
        <pc:spChg chg="mod">
          <ac:chgData name="Minesh Patel" userId="a66d4990ec83ac90" providerId="LiveId" clId="{B97F8FE2-9461-4CFE-A336-39272FD5B119}" dt="2021-09-21T13:56:12.798" v="70977"/>
          <ac:spMkLst>
            <pc:docMk/>
            <pc:sldMk cId="1274442336" sldId="591"/>
            <ac:spMk id="132" creationId="{B4D9EC41-6EEB-49E8-B5AE-E8757ACF1F68}"/>
          </ac:spMkLst>
        </pc:spChg>
        <pc:spChg chg="mod">
          <ac:chgData name="Minesh Patel" userId="a66d4990ec83ac90" providerId="LiveId" clId="{B97F8FE2-9461-4CFE-A336-39272FD5B119}" dt="2021-09-21T13:56:12.798" v="70977"/>
          <ac:spMkLst>
            <pc:docMk/>
            <pc:sldMk cId="1274442336" sldId="591"/>
            <ac:spMk id="133" creationId="{3D67424D-6C04-42ED-A189-48D92D64CA47}"/>
          </ac:spMkLst>
        </pc:spChg>
        <pc:grpChg chg="add mod">
          <ac:chgData name="Minesh Patel" userId="a66d4990ec83ac90" providerId="LiveId" clId="{B97F8FE2-9461-4CFE-A336-39272FD5B119}" dt="2021-09-21T10:53:57.066" v="49731" actId="164"/>
          <ac:grpSpMkLst>
            <pc:docMk/>
            <pc:sldMk cId="1274442336" sldId="591"/>
            <ac:grpSpMk id="3" creationId="{BC9F84CA-70E8-4130-8ED8-4406C7C2FC26}"/>
          </ac:grpSpMkLst>
        </pc:grpChg>
        <pc:grpChg chg="del">
          <ac:chgData name="Minesh Patel" userId="a66d4990ec83ac90" providerId="LiveId" clId="{B97F8FE2-9461-4CFE-A336-39272FD5B119}" dt="2021-09-17T22:39:12.087" v="13493" actId="478"/>
          <ac:grpSpMkLst>
            <pc:docMk/>
            <pc:sldMk cId="1274442336" sldId="591"/>
            <ac:grpSpMk id="3" creationId="{F1DEEC84-4172-4BF0-A9C4-847F3ABF3A94}"/>
          </ac:grpSpMkLst>
        </pc:grpChg>
        <pc:grpChg chg="mod">
          <ac:chgData name="Minesh Patel" userId="a66d4990ec83ac90" providerId="LiveId" clId="{B97F8FE2-9461-4CFE-A336-39272FD5B119}" dt="2021-09-21T10:56:31.805" v="50234" actId="164"/>
          <ac:grpSpMkLst>
            <pc:docMk/>
            <pc:sldMk cId="1274442336" sldId="591"/>
            <ac:grpSpMk id="5" creationId="{3D099A72-1C9D-4A9D-866E-2B765B190C84}"/>
          </ac:grpSpMkLst>
        </pc:grpChg>
        <pc:grpChg chg="del">
          <ac:chgData name="Minesh Patel" userId="a66d4990ec83ac90" providerId="LiveId" clId="{B97F8FE2-9461-4CFE-A336-39272FD5B119}" dt="2021-09-17T22:39:02.996" v="13487" actId="478"/>
          <ac:grpSpMkLst>
            <pc:docMk/>
            <pc:sldMk cId="1274442336" sldId="591"/>
            <ac:grpSpMk id="7" creationId="{2EC5EE0C-6B16-4AD6-AF26-5A8AF2750E8C}"/>
          </ac:grpSpMkLst>
        </pc:grpChg>
        <pc:grpChg chg="add mod">
          <ac:chgData name="Minesh Patel" userId="a66d4990ec83ac90" providerId="LiveId" clId="{B97F8FE2-9461-4CFE-A336-39272FD5B119}" dt="2021-09-21T10:55:02.304" v="49980" actId="164"/>
          <ac:grpSpMkLst>
            <pc:docMk/>
            <pc:sldMk cId="1274442336" sldId="591"/>
            <ac:grpSpMk id="7" creationId="{A3ECDB57-FF79-4815-A6D2-7CD91FB3D3FC}"/>
          </ac:grpSpMkLst>
        </pc:grpChg>
        <pc:grpChg chg="mod">
          <ac:chgData name="Minesh Patel" userId="a66d4990ec83ac90" providerId="LiveId" clId="{B97F8FE2-9461-4CFE-A336-39272FD5B119}" dt="2021-09-17T22:44:48.797" v="13682" actId="1076"/>
          <ac:grpSpMkLst>
            <pc:docMk/>
            <pc:sldMk cId="1274442336" sldId="591"/>
            <ac:grpSpMk id="8" creationId="{1BA891FF-E151-4EFB-A975-79B87686BEC8}"/>
          </ac:grpSpMkLst>
        </pc:grpChg>
        <pc:grpChg chg="mod">
          <ac:chgData name="Minesh Patel" userId="a66d4990ec83ac90" providerId="LiveId" clId="{B97F8FE2-9461-4CFE-A336-39272FD5B119}" dt="2021-09-21T10:55:02.304" v="49980" actId="164"/>
          <ac:grpSpMkLst>
            <pc:docMk/>
            <pc:sldMk cId="1274442336" sldId="591"/>
            <ac:grpSpMk id="9" creationId="{9AD24030-39E6-4E41-8A93-1CCC641C1DBD}"/>
          </ac:grpSpMkLst>
        </pc:grpChg>
        <pc:grpChg chg="add mod ord">
          <ac:chgData name="Minesh Patel" userId="a66d4990ec83ac90" providerId="LiveId" clId="{B97F8FE2-9461-4CFE-A336-39272FD5B119}" dt="2021-09-21T10:56:31.805" v="50234" actId="164"/>
          <ac:grpSpMkLst>
            <pc:docMk/>
            <pc:sldMk cId="1274442336" sldId="591"/>
            <ac:grpSpMk id="10" creationId="{32D8108E-965F-44A7-A398-678C8BF546BD}"/>
          </ac:grpSpMkLst>
        </pc:grpChg>
        <pc:grpChg chg="add mod ord">
          <ac:chgData name="Minesh Patel" userId="a66d4990ec83ac90" providerId="LiveId" clId="{B97F8FE2-9461-4CFE-A336-39272FD5B119}" dt="2021-09-21T10:56:50.681" v="50238" actId="167"/>
          <ac:grpSpMkLst>
            <pc:docMk/>
            <pc:sldMk cId="1274442336" sldId="591"/>
            <ac:grpSpMk id="11" creationId="{EC297F6B-5BAF-402C-ADBF-E034DADA1276}"/>
          </ac:grpSpMkLst>
        </pc:grpChg>
        <pc:grpChg chg="add mod">
          <ac:chgData name="Minesh Patel" userId="a66d4990ec83ac90" providerId="LiveId" clId="{B97F8FE2-9461-4CFE-A336-39272FD5B119}" dt="2021-09-21T10:58:02.321" v="50526" actId="164"/>
          <ac:grpSpMkLst>
            <pc:docMk/>
            <pc:sldMk cId="1274442336" sldId="591"/>
            <ac:grpSpMk id="13" creationId="{C91471F9-725B-4846-B657-90D7ACC98847}"/>
          </ac:grpSpMkLst>
        </pc:grpChg>
        <pc:grpChg chg="add mod">
          <ac:chgData name="Minesh Patel" userId="a66d4990ec83ac90" providerId="LiveId" clId="{B97F8FE2-9461-4CFE-A336-39272FD5B119}" dt="2021-09-21T10:58:06.910" v="50527" actId="164"/>
          <ac:grpSpMkLst>
            <pc:docMk/>
            <pc:sldMk cId="1274442336" sldId="591"/>
            <ac:grpSpMk id="14" creationId="{385856A0-61C4-4FE5-B26B-2696DEA9A490}"/>
          </ac:grpSpMkLst>
        </pc:grpChg>
        <pc:grpChg chg="del">
          <ac:chgData name="Minesh Patel" userId="a66d4990ec83ac90" providerId="LiveId" clId="{B97F8FE2-9461-4CFE-A336-39272FD5B119}" dt="2021-09-17T22:39:05.077" v="13488" actId="478"/>
          <ac:grpSpMkLst>
            <pc:docMk/>
            <pc:sldMk cId="1274442336" sldId="591"/>
            <ac:grpSpMk id="33" creationId="{794838DA-0D5B-4832-8A7E-B189767A38C6}"/>
          </ac:grpSpMkLst>
        </pc:grpChg>
        <pc:grpChg chg="del">
          <ac:chgData name="Minesh Patel" userId="a66d4990ec83ac90" providerId="LiveId" clId="{B97F8FE2-9461-4CFE-A336-39272FD5B119}" dt="2021-09-21T13:56:12.434" v="70976" actId="478"/>
          <ac:grpSpMkLst>
            <pc:docMk/>
            <pc:sldMk cId="1274442336" sldId="591"/>
            <ac:grpSpMk id="39" creationId="{59EE85B9-B9E7-4574-973A-1284B0D7BE4D}"/>
          </ac:grpSpMkLst>
        </pc:grpChg>
        <pc:grpChg chg="add mod">
          <ac:chgData name="Minesh Patel" userId="a66d4990ec83ac90" providerId="LiveId" clId="{B97F8FE2-9461-4CFE-A336-39272FD5B119}" dt="2021-09-17T22:44:48.797" v="13682" actId="1076"/>
          <ac:grpSpMkLst>
            <pc:docMk/>
            <pc:sldMk cId="1274442336" sldId="591"/>
            <ac:grpSpMk id="74" creationId="{959FE510-8852-4CE5-9F7A-BB713466F9A7}"/>
          </ac:grpSpMkLst>
        </pc:grpChg>
        <pc:grpChg chg="add mod">
          <ac:chgData name="Minesh Patel" userId="a66d4990ec83ac90" providerId="LiveId" clId="{B97F8FE2-9461-4CFE-A336-39272FD5B119}" dt="2021-09-21T10:56:31.805" v="50234" actId="164"/>
          <ac:grpSpMkLst>
            <pc:docMk/>
            <pc:sldMk cId="1274442336" sldId="591"/>
            <ac:grpSpMk id="79" creationId="{0D8F90E1-22B8-4C58-A006-54470D780B8C}"/>
          </ac:grpSpMkLst>
        </pc:grpChg>
        <pc:grpChg chg="add mod">
          <ac:chgData name="Minesh Patel" userId="a66d4990ec83ac90" providerId="LiveId" clId="{B97F8FE2-9461-4CFE-A336-39272FD5B119}" dt="2021-09-21T10:55:02.304" v="49980" actId="164"/>
          <ac:grpSpMkLst>
            <pc:docMk/>
            <pc:sldMk cId="1274442336" sldId="591"/>
            <ac:grpSpMk id="83" creationId="{A000B2A6-F4BE-4239-93FF-56B3C9B79F68}"/>
          </ac:grpSpMkLst>
        </pc:grpChg>
        <pc:grpChg chg="add del mod">
          <ac:chgData name="Minesh Patel" userId="a66d4990ec83ac90" providerId="LiveId" clId="{B97F8FE2-9461-4CFE-A336-39272FD5B119}" dt="2021-09-21T13:56:12.240" v="70975"/>
          <ac:grpSpMkLst>
            <pc:docMk/>
            <pc:sldMk cId="1274442336" sldId="591"/>
            <ac:grpSpMk id="91" creationId="{CD85682E-A8F8-4A5D-A74C-AA6D42C6D1F7}"/>
          </ac:grpSpMkLst>
        </pc:grpChg>
        <pc:grpChg chg="add mod">
          <ac:chgData name="Minesh Patel" userId="a66d4990ec83ac90" providerId="LiveId" clId="{B97F8FE2-9461-4CFE-A336-39272FD5B119}" dt="2021-09-21T10:58:02.321" v="50526" actId="164"/>
          <ac:grpSpMkLst>
            <pc:docMk/>
            <pc:sldMk cId="1274442336" sldId="591"/>
            <ac:grpSpMk id="93" creationId="{2B40C1FB-678C-4FA7-BEB8-CFAE3E313C01}"/>
          </ac:grpSpMkLst>
        </pc:grpChg>
        <pc:grpChg chg="add mod">
          <ac:chgData name="Minesh Patel" userId="a66d4990ec83ac90" providerId="LiveId" clId="{B97F8FE2-9461-4CFE-A336-39272FD5B119}" dt="2021-09-21T10:58:06.910" v="50527" actId="164"/>
          <ac:grpSpMkLst>
            <pc:docMk/>
            <pc:sldMk cId="1274442336" sldId="591"/>
            <ac:grpSpMk id="99" creationId="{7881FEC3-6C01-4A3E-881F-D0E3F8CBCFCB}"/>
          </ac:grpSpMkLst>
        </pc:grpChg>
        <pc:grpChg chg="add mod">
          <ac:chgData name="Minesh Patel" userId="a66d4990ec83ac90" providerId="LiveId" clId="{B97F8FE2-9461-4CFE-A336-39272FD5B119}" dt="2021-09-21T10:53:57.066" v="49731" actId="164"/>
          <ac:grpSpMkLst>
            <pc:docMk/>
            <pc:sldMk cId="1274442336" sldId="591"/>
            <ac:grpSpMk id="105" creationId="{A23C5D0E-F99D-4C0E-B0C1-412896E0A0E4}"/>
          </ac:grpSpMkLst>
        </pc:grpChg>
        <pc:grpChg chg="add mod">
          <ac:chgData name="Minesh Patel" userId="a66d4990ec83ac90" providerId="LiveId" clId="{B97F8FE2-9461-4CFE-A336-39272FD5B119}" dt="2021-09-21T13:56:12.798" v="70977"/>
          <ac:grpSpMkLst>
            <pc:docMk/>
            <pc:sldMk cId="1274442336" sldId="591"/>
            <ac:grpSpMk id="128" creationId="{50140923-B7E5-4BA2-9054-63F50DEE9A4C}"/>
          </ac:grpSpMkLst>
        </pc:grpChg>
        <pc:cxnChg chg="add mod ord">
          <ac:chgData name="Minesh Patel" userId="a66d4990ec83ac90" providerId="LiveId" clId="{B97F8FE2-9461-4CFE-A336-39272FD5B119}" dt="2021-09-21T10:56:48.136" v="50237" actId="164"/>
          <ac:cxnSpMkLst>
            <pc:docMk/>
            <pc:sldMk cId="1274442336" sldId="591"/>
            <ac:cxnSpMk id="28" creationId="{3DB310DE-D28D-44D9-A73E-9F9932096FC3}"/>
          </ac:cxnSpMkLst>
        </pc:cxnChg>
        <pc:cxnChg chg="mod">
          <ac:chgData name="Minesh Patel" userId="a66d4990ec83ac90" providerId="LiveId" clId="{B97F8FE2-9461-4CFE-A336-39272FD5B119}" dt="2021-09-21T10:56:31.805" v="50234" actId="164"/>
          <ac:cxnSpMkLst>
            <pc:docMk/>
            <pc:sldMk cId="1274442336" sldId="591"/>
            <ac:cxnSpMk id="29" creationId="{9A953DB2-7031-4871-A743-C27AF8257D41}"/>
          </ac:cxnSpMkLst>
        </pc:cxnChg>
        <pc:cxnChg chg="mod">
          <ac:chgData name="Minesh Patel" userId="a66d4990ec83ac90" providerId="LiveId" clId="{B97F8FE2-9461-4CFE-A336-39272FD5B119}" dt="2021-09-21T10:56:31.805" v="50234" actId="164"/>
          <ac:cxnSpMkLst>
            <pc:docMk/>
            <pc:sldMk cId="1274442336" sldId="591"/>
            <ac:cxnSpMk id="30" creationId="{DC4200BF-8323-4F44-90A2-2DD76C2D90A3}"/>
          </ac:cxnSpMkLst>
        </pc:cxnChg>
        <pc:cxnChg chg="mod">
          <ac:chgData name="Minesh Patel" userId="a66d4990ec83ac90" providerId="LiveId" clId="{B97F8FE2-9461-4CFE-A336-39272FD5B119}" dt="2021-09-17T22:39:02.996" v="13487" actId="478"/>
          <ac:cxnSpMkLst>
            <pc:docMk/>
            <pc:sldMk cId="1274442336" sldId="591"/>
            <ac:cxnSpMk id="31" creationId="{F9DC6CDA-F7DD-425B-9216-F8F2471E7A7B}"/>
          </ac:cxnSpMkLst>
        </pc:cxnChg>
        <pc:cxnChg chg="del">
          <ac:chgData name="Minesh Patel" userId="a66d4990ec83ac90" providerId="LiveId" clId="{B97F8FE2-9461-4CFE-A336-39272FD5B119}" dt="2021-09-17T22:39:12.939" v="13494" actId="478"/>
          <ac:cxnSpMkLst>
            <pc:docMk/>
            <pc:sldMk cId="1274442336" sldId="591"/>
            <ac:cxnSpMk id="38" creationId="{91FF5BFD-8FEC-4D62-B505-1C131C5E3C6E}"/>
          </ac:cxnSpMkLst>
        </pc:cxnChg>
        <pc:cxnChg chg="del">
          <ac:chgData name="Minesh Patel" userId="a66d4990ec83ac90" providerId="LiveId" clId="{B97F8FE2-9461-4CFE-A336-39272FD5B119}" dt="2021-09-17T22:39:09.138" v="13491" actId="478"/>
          <ac:cxnSpMkLst>
            <pc:docMk/>
            <pc:sldMk cId="1274442336" sldId="591"/>
            <ac:cxnSpMk id="71" creationId="{43BEF4B6-4DBB-47A9-B0B1-B2D8232B9D2F}"/>
          </ac:cxnSpMkLst>
        </pc:cxnChg>
        <pc:cxnChg chg="del">
          <ac:chgData name="Minesh Patel" userId="a66d4990ec83ac90" providerId="LiveId" clId="{B97F8FE2-9461-4CFE-A336-39272FD5B119}" dt="2021-09-17T22:39:06.668" v="13489" actId="478"/>
          <ac:cxnSpMkLst>
            <pc:docMk/>
            <pc:sldMk cId="1274442336" sldId="591"/>
            <ac:cxnSpMk id="72" creationId="{6AF6DD76-6C59-463F-808A-8ADAA974F43E}"/>
          </ac:cxnSpMkLst>
        </pc:cxnChg>
        <pc:cxnChg chg="mod">
          <ac:chgData name="Minesh Patel" userId="a66d4990ec83ac90" providerId="LiveId" clId="{B97F8FE2-9461-4CFE-A336-39272FD5B119}" dt="2021-09-21T10:56:31.805" v="50234" actId="164"/>
          <ac:cxnSpMkLst>
            <pc:docMk/>
            <pc:sldMk cId="1274442336" sldId="591"/>
            <ac:cxnSpMk id="81" creationId="{D08C52CF-4D12-4011-A282-44D6A74F99D2}"/>
          </ac:cxnSpMkLst>
        </pc:cxnChg>
        <pc:cxnChg chg="mod">
          <ac:chgData name="Minesh Patel" userId="a66d4990ec83ac90" providerId="LiveId" clId="{B97F8FE2-9461-4CFE-A336-39272FD5B119}" dt="2021-09-21T10:56:31.805" v="50234" actId="164"/>
          <ac:cxnSpMkLst>
            <pc:docMk/>
            <pc:sldMk cId="1274442336" sldId="591"/>
            <ac:cxnSpMk id="82" creationId="{59858986-D45B-431E-A32C-43C37BDA6102}"/>
          </ac:cxnSpMkLst>
        </pc:cxnChg>
        <pc:cxnChg chg="mod">
          <ac:chgData name="Minesh Patel" userId="a66d4990ec83ac90" providerId="LiveId" clId="{B97F8FE2-9461-4CFE-A336-39272FD5B119}" dt="2021-09-20T22:50:15.315" v="35351" actId="14100"/>
          <ac:cxnSpMkLst>
            <pc:docMk/>
            <pc:sldMk cId="1274442336" sldId="591"/>
            <ac:cxnSpMk id="96" creationId="{67EE38FA-3931-4C24-930C-800B2BA3CCD1}"/>
          </ac:cxnSpMkLst>
        </pc:cxnChg>
        <pc:cxnChg chg="mod">
          <ac:chgData name="Minesh Patel" userId="a66d4990ec83ac90" providerId="LiveId" clId="{B97F8FE2-9461-4CFE-A336-39272FD5B119}" dt="2021-09-20T22:50:12.292" v="35350" actId="14100"/>
          <ac:cxnSpMkLst>
            <pc:docMk/>
            <pc:sldMk cId="1274442336" sldId="591"/>
            <ac:cxnSpMk id="97" creationId="{EF3F6CF3-8A60-4C38-ABB4-611BFF82D6F4}"/>
          </ac:cxnSpMkLst>
        </pc:cxnChg>
        <pc:cxnChg chg="mod">
          <ac:chgData name="Minesh Patel" userId="a66d4990ec83ac90" providerId="LiveId" clId="{B97F8FE2-9461-4CFE-A336-39272FD5B119}" dt="2021-09-20T22:50:44.985" v="35362" actId="14100"/>
          <ac:cxnSpMkLst>
            <pc:docMk/>
            <pc:sldMk cId="1274442336" sldId="591"/>
            <ac:cxnSpMk id="102" creationId="{7639E843-C0A4-4257-8B7E-193254680359}"/>
          </ac:cxnSpMkLst>
        </pc:cxnChg>
        <pc:cxnChg chg="mod">
          <ac:chgData name="Minesh Patel" userId="a66d4990ec83ac90" providerId="LiveId" clId="{B97F8FE2-9461-4CFE-A336-39272FD5B119}" dt="2021-09-20T22:50:59.414" v="35365" actId="14100"/>
          <ac:cxnSpMkLst>
            <pc:docMk/>
            <pc:sldMk cId="1274442336" sldId="591"/>
            <ac:cxnSpMk id="103" creationId="{69723C77-7108-442E-9788-DDBF0F32E4FE}"/>
          </ac:cxnSpMkLst>
        </pc:cxnChg>
        <pc:cxnChg chg="add mod">
          <ac:chgData name="Minesh Patel" userId="a66d4990ec83ac90" providerId="LiveId" clId="{B97F8FE2-9461-4CFE-A336-39272FD5B119}" dt="2021-09-21T10:55:02.304" v="49980" actId="164"/>
          <ac:cxnSpMkLst>
            <pc:docMk/>
            <pc:sldMk cId="1274442336" sldId="591"/>
            <ac:cxnSpMk id="114" creationId="{8BD0D2F6-13AB-49A1-AFC6-ED287BF7E8E2}"/>
          </ac:cxnSpMkLst>
        </pc:cxnChg>
        <pc:cxnChg chg="add mod">
          <ac:chgData name="Minesh Patel" userId="a66d4990ec83ac90" providerId="LiveId" clId="{B97F8FE2-9461-4CFE-A336-39272FD5B119}" dt="2021-09-21T10:55:02.304" v="49980" actId="164"/>
          <ac:cxnSpMkLst>
            <pc:docMk/>
            <pc:sldMk cId="1274442336" sldId="591"/>
            <ac:cxnSpMk id="115" creationId="{38CC9D09-AF1D-4B03-B0B7-2A7D90DF836C}"/>
          </ac:cxnSpMkLst>
        </pc:cxnChg>
      </pc:sldChg>
      <pc:sldChg chg="addSp delSp modSp add mod addAnim delAnim modAnim chgLayout modNotesTx">
        <pc:chgData name="Minesh Patel" userId="a66d4990ec83ac90" providerId="LiveId" clId="{B97F8FE2-9461-4CFE-A336-39272FD5B119}" dt="2021-09-21T13:57:05.921" v="71006"/>
        <pc:sldMkLst>
          <pc:docMk/>
          <pc:sldMk cId="2192196981" sldId="592"/>
        </pc:sldMkLst>
        <pc:spChg chg="mod ord">
          <ac:chgData name="Minesh Patel" userId="a66d4990ec83ac90" providerId="LiveId" clId="{B97F8FE2-9461-4CFE-A336-39272FD5B119}" dt="2021-09-21T11:36:36.328" v="55892" actId="1076"/>
          <ac:spMkLst>
            <pc:docMk/>
            <pc:sldMk cId="2192196981" sldId="592"/>
            <ac:spMk id="2" creationId="{00000000-0000-0000-0000-000000000000}"/>
          </ac:spMkLst>
        </pc:spChg>
        <pc:spChg chg="mod ord">
          <ac:chgData name="Minesh Patel" userId="a66d4990ec83ac90" providerId="LiveId" clId="{B97F8FE2-9461-4CFE-A336-39272FD5B119}" dt="2021-09-20T23:59:05.387" v="37097" actId="6264"/>
          <ac:spMkLst>
            <pc:docMk/>
            <pc:sldMk cId="2192196981" sldId="592"/>
            <ac:spMk id="4" creationId="{E8A89F97-AFCF-4A8D-B37F-4048D2B5783D}"/>
          </ac:spMkLst>
        </pc:spChg>
        <pc:spChg chg="add del mod">
          <ac:chgData name="Minesh Patel" userId="a66d4990ec83ac90" providerId="LiveId" clId="{B97F8FE2-9461-4CFE-A336-39272FD5B119}" dt="2021-09-17T23:01:20.882" v="14182" actId="478"/>
          <ac:spMkLst>
            <pc:docMk/>
            <pc:sldMk cId="2192196981" sldId="592"/>
            <ac:spMk id="5" creationId="{1B3CD829-A8BA-49C5-8108-2956CECE1FE7}"/>
          </ac:spMkLst>
        </pc:spChg>
        <pc:spChg chg="del">
          <ac:chgData name="Minesh Patel" userId="a66d4990ec83ac90" providerId="LiveId" clId="{B97F8FE2-9461-4CFE-A336-39272FD5B119}" dt="2021-09-17T23:01:19.371" v="14181" actId="478"/>
          <ac:spMkLst>
            <pc:docMk/>
            <pc:sldMk cId="2192196981" sldId="592"/>
            <ac:spMk id="6" creationId="{D4BFE4C6-DE01-4710-BDBE-C6698FE2366E}"/>
          </ac:spMkLst>
        </pc:spChg>
        <pc:spChg chg="add del mod">
          <ac:chgData name="Minesh Patel" userId="a66d4990ec83ac90" providerId="LiveId" clId="{B97F8FE2-9461-4CFE-A336-39272FD5B119}" dt="2021-09-20T23:59:05.387" v="37097" actId="6264"/>
          <ac:spMkLst>
            <pc:docMk/>
            <pc:sldMk cId="2192196981" sldId="592"/>
            <ac:spMk id="7" creationId="{E4639274-5D0E-4EFF-9C9A-E3F94587AA4D}"/>
          </ac:spMkLst>
        </pc:spChg>
        <pc:spChg chg="add del mod">
          <ac:chgData name="Minesh Patel" userId="a66d4990ec83ac90" providerId="LiveId" clId="{B97F8FE2-9461-4CFE-A336-39272FD5B119}" dt="2021-09-20T23:59:05.387" v="37097" actId="6264"/>
          <ac:spMkLst>
            <pc:docMk/>
            <pc:sldMk cId="2192196981" sldId="592"/>
            <ac:spMk id="8" creationId="{77D7715A-42A4-436B-9E6A-150F41ADD164}"/>
          </ac:spMkLst>
        </pc:spChg>
        <pc:spChg chg="add mod ord">
          <ac:chgData name="Minesh Patel" userId="a66d4990ec83ac90" providerId="LiveId" clId="{B97F8FE2-9461-4CFE-A336-39272FD5B119}" dt="2021-09-21T11:36:38.717" v="55893" actId="1076"/>
          <ac:spMkLst>
            <pc:docMk/>
            <pc:sldMk cId="2192196981" sldId="592"/>
            <ac:spMk id="9" creationId="{95091EC7-66EB-4177-9255-700B45EC2EB6}"/>
          </ac:spMkLst>
        </pc:spChg>
        <pc:spChg chg="del">
          <ac:chgData name="Minesh Patel" userId="a66d4990ec83ac90" providerId="LiveId" clId="{B97F8FE2-9461-4CFE-A336-39272FD5B119}" dt="2021-09-17T23:01:19.371" v="14181" actId="478"/>
          <ac:spMkLst>
            <pc:docMk/>
            <pc:sldMk cId="2192196981" sldId="592"/>
            <ac:spMk id="12" creationId="{4335029F-3FF5-4EB8-B3C6-08B4DDB40B47}"/>
          </ac:spMkLst>
        </pc:spChg>
        <pc:spChg chg="del mod">
          <ac:chgData name="Minesh Patel" userId="a66d4990ec83ac90" providerId="LiveId" clId="{B97F8FE2-9461-4CFE-A336-39272FD5B119}" dt="2021-09-21T00:00:12.378" v="37244" actId="478"/>
          <ac:spMkLst>
            <pc:docMk/>
            <pc:sldMk cId="2192196981" sldId="592"/>
            <ac:spMk id="14" creationId="{3A369379-2B19-48EC-860E-5327AFBEA6B7}"/>
          </ac:spMkLst>
        </pc:spChg>
        <pc:spChg chg="del">
          <ac:chgData name="Minesh Patel" userId="a66d4990ec83ac90" providerId="LiveId" clId="{B97F8FE2-9461-4CFE-A336-39272FD5B119}" dt="2021-09-17T23:01:19.371" v="14181" actId="478"/>
          <ac:spMkLst>
            <pc:docMk/>
            <pc:sldMk cId="2192196981" sldId="592"/>
            <ac:spMk id="16" creationId="{5746D5A1-3F69-49E8-9D2B-7EC2F4429D7C}"/>
          </ac:spMkLst>
        </pc:spChg>
        <pc:spChg chg="del mod">
          <ac:chgData name="Minesh Patel" userId="a66d4990ec83ac90" providerId="LiveId" clId="{B97F8FE2-9461-4CFE-A336-39272FD5B119}" dt="2021-09-21T00:00:13.576" v="37245" actId="478"/>
          <ac:spMkLst>
            <pc:docMk/>
            <pc:sldMk cId="2192196981" sldId="592"/>
            <ac:spMk id="17" creationId="{ABEB40AC-075B-4B3F-AAA9-F5A744C1D2E8}"/>
          </ac:spMkLst>
        </pc:spChg>
        <pc:spChg chg="del mod">
          <ac:chgData name="Minesh Patel" userId="a66d4990ec83ac90" providerId="LiveId" clId="{B97F8FE2-9461-4CFE-A336-39272FD5B119}" dt="2021-09-21T00:00:58.747" v="37353" actId="478"/>
          <ac:spMkLst>
            <pc:docMk/>
            <pc:sldMk cId="2192196981" sldId="592"/>
            <ac:spMk id="18" creationId="{9C80F69A-FB97-4A10-8B09-8C41A49FB7F4}"/>
          </ac:spMkLst>
        </pc:spChg>
        <pc:spChg chg="del mod">
          <ac:chgData name="Minesh Patel" userId="a66d4990ec83ac90" providerId="LiveId" clId="{B97F8FE2-9461-4CFE-A336-39272FD5B119}" dt="2021-09-18T00:02:19.504" v="15763" actId="478"/>
          <ac:spMkLst>
            <pc:docMk/>
            <pc:sldMk cId="2192196981" sldId="592"/>
            <ac:spMk id="19" creationId="{9B2126BE-4A17-4F0E-9B98-311A6D2C870B}"/>
          </ac:spMkLst>
        </pc:spChg>
        <pc:spChg chg="add del mod">
          <ac:chgData name="Minesh Patel" userId="a66d4990ec83ac90" providerId="LiveId" clId="{B97F8FE2-9461-4CFE-A336-39272FD5B119}" dt="2021-09-21T00:02:15.378" v="37365" actId="21"/>
          <ac:spMkLst>
            <pc:docMk/>
            <pc:sldMk cId="2192196981" sldId="592"/>
            <ac:spMk id="20" creationId="{29BC540D-7160-432E-A280-108E9B501AC0}"/>
          </ac:spMkLst>
        </pc:spChg>
        <pc:spChg chg="add del mod">
          <ac:chgData name="Minesh Patel" userId="a66d4990ec83ac90" providerId="LiveId" clId="{B97F8FE2-9461-4CFE-A336-39272FD5B119}" dt="2021-09-18T00:01:55.505" v="15693" actId="478"/>
          <ac:spMkLst>
            <pc:docMk/>
            <pc:sldMk cId="2192196981" sldId="592"/>
            <ac:spMk id="21" creationId="{985CA932-CE01-44EB-830A-AC9BF26519C6}"/>
          </ac:spMkLst>
        </pc:spChg>
        <pc:spChg chg="add mod">
          <ac:chgData name="Minesh Patel" userId="a66d4990ec83ac90" providerId="LiveId" clId="{B97F8FE2-9461-4CFE-A336-39272FD5B119}" dt="2021-09-17T23:40:27.913" v="15261" actId="571"/>
          <ac:spMkLst>
            <pc:docMk/>
            <pc:sldMk cId="2192196981" sldId="592"/>
            <ac:spMk id="22" creationId="{5730477A-05B1-490E-ABAD-2B1D5389A2E8}"/>
          </ac:spMkLst>
        </pc:spChg>
        <pc:spChg chg="add mod">
          <ac:chgData name="Minesh Patel" userId="a66d4990ec83ac90" providerId="LiveId" clId="{B97F8FE2-9461-4CFE-A336-39272FD5B119}" dt="2021-09-17T23:40:27.913" v="15261" actId="571"/>
          <ac:spMkLst>
            <pc:docMk/>
            <pc:sldMk cId="2192196981" sldId="592"/>
            <ac:spMk id="23" creationId="{81FF131F-C516-4D44-985E-D8E1A481BA05}"/>
          </ac:spMkLst>
        </pc:spChg>
        <pc:spChg chg="add del mod">
          <ac:chgData name="Minesh Patel" userId="a66d4990ec83ac90" providerId="LiveId" clId="{B97F8FE2-9461-4CFE-A336-39272FD5B119}" dt="2021-09-21T00:00:53.740" v="37351" actId="478"/>
          <ac:spMkLst>
            <pc:docMk/>
            <pc:sldMk cId="2192196981" sldId="592"/>
            <ac:spMk id="24" creationId="{4776DB21-3791-4F09-ADCF-54B5B4D8017B}"/>
          </ac:spMkLst>
        </pc:spChg>
        <pc:spChg chg="mod">
          <ac:chgData name="Minesh Patel" userId="a66d4990ec83ac90" providerId="LiveId" clId="{B97F8FE2-9461-4CFE-A336-39272FD5B119}" dt="2021-09-21T00:01:36.612" v="37359"/>
          <ac:spMkLst>
            <pc:docMk/>
            <pc:sldMk cId="2192196981" sldId="592"/>
            <ac:spMk id="28" creationId="{577993AD-D7C2-4453-9685-C4E9C3948C32}"/>
          </ac:spMkLst>
        </pc:spChg>
        <pc:spChg chg="mod">
          <ac:chgData name="Minesh Patel" userId="a66d4990ec83ac90" providerId="LiveId" clId="{B97F8FE2-9461-4CFE-A336-39272FD5B119}" dt="2021-09-21T00:01:36.612" v="37359"/>
          <ac:spMkLst>
            <pc:docMk/>
            <pc:sldMk cId="2192196981" sldId="592"/>
            <ac:spMk id="29" creationId="{775638C5-BB82-47F1-AAA2-AC44872A7152}"/>
          </ac:spMkLst>
        </pc:spChg>
        <pc:spChg chg="mod">
          <ac:chgData name="Minesh Patel" userId="a66d4990ec83ac90" providerId="LiveId" clId="{B97F8FE2-9461-4CFE-A336-39272FD5B119}" dt="2021-09-21T00:01:36.612" v="37359"/>
          <ac:spMkLst>
            <pc:docMk/>
            <pc:sldMk cId="2192196981" sldId="592"/>
            <ac:spMk id="30" creationId="{BA7C0A65-9015-4BA7-A217-7286DDCB8A03}"/>
          </ac:spMkLst>
        </pc:spChg>
        <pc:spChg chg="mod">
          <ac:chgData name="Minesh Patel" userId="a66d4990ec83ac90" providerId="LiveId" clId="{B97F8FE2-9461-4CFE-A336-39272FD5B119}" dt="2021-09-21T00:01:36.612" v="37359"/>
          <ac:spMkLst>
            <pc:docMk/>
            <pc:sldMk cId="2192196981" sldId="592"/>
            <ac:spMk id="37" creationId="{A487BD32-7C5D-4CD6-B844-07935C4C2A7D}"/>
          </ac:spMkLst>
        </pc:spChg>
        <pc:spChg chg="add del mod">
          <ac:chgData name="Minesh Patel" userId="a66d4990ec83ac90" providerId="LiveId" clId="{B97F8FE2-9461-4CFE-A336-39272FD5B119}" dt="2021-09-21T00:02:23.626" v="37369" actId="478"/>
          <ac:spMkLst>
            <pc:docMk/>
            <pc:sldMk cId="2192196981" sldId="592"/>
            <ac:spMk id="38" creationId="{BBA8486B-DC38-41F5-9887-BCCE27267546}"/>
          </ac:spMkLst>
        </pc:spChg>
        <pc:spChg chg="mod">
          <ac:chgData name="Minesh Patel" userId="a66d4990ec83ac90" providerId="LiveId" clId="{B97F8FE2-9461-4CFE-A336-39272FD5B119}" dt="2021-09-21T00:05:09.552" v="37415" actId="1582"/>
          <ac:spMkLst>
            <pc:docMk/>
            <pc:sldMk cId="2192196981" sldId="592"/>
            <ac:spMk id="40" creationId="{C537D927-A6FC-4077-8F1D-01BB7F3F1513}"/>
          </ac:spMkLst>
        </pc:spChg>
        <pc:spChg chg="add del mod">
          <ac:chgData name="Minesh Patel" userId="a66d4990ec83ac90" providerId="LiveId" clId="{B97F8FE2-9461-4CFE-A336-39272FD5B119}" dt="2021-09-21T00:02:26.344" v="37371" actId="478"/>
          <ac:spMkLst>
            <pc:docMk/>
            <pc:sldMk cId="2192196981" sldId="592"/>
            <ac:spMk id="43" creationId="{02925D8D-9D1C-4D1C-86C0-38F3B6719C0E}"/>
          </ac:spMkLst>
        </pc:spChg>
        <pc:spChg chg="add del mod">
          <ac:chgData name="Minesh Patel" userId="a66d4990ec83ac90" providerId="LiveId" clId="{B97F8FE2-9461-4CFE-A336-39272FD5B119}" dt="2021-09-21T11:37:09.912" v="55960"/>
          <ac:spMkLst>
            <pc:docMk/>
            <pc:sldMk cId="2192196981" sldId="592"/>
            <ac:spMk id="43" creationId="{A41802BE-359A-4EF5-9A5B-D7AB61A8ADAD}"/>
          </ac:spMkLst>
        </pc:spChg>
        <pc:spChg chg="add del mod">
          <ac:chgData name="Minesh Patel" userId="a66d4990ec83ac90" providerId="LiveId" clId="{B97F8FE2-9461-4CFE-A336-39272FD5B119}" dt="2021-09-21T11:38:18.199" v="56275"/>
          <ac:spMkLst>
            <pc:docMk/>
            <pc:sldMk cId="2192196981" sldId="592"/>
            <ac:spMk id="44" creationId="{2F560B9D-8236-4CAA-B11A-4AB03B281CCD}"/>
          </ac:spMkLst>
        </pc:spChg>
        <pc:spChg chg="mod">
          <ac:chgData name="Minesh Patel" userId="a66d4990ec83ac90" providerId="LiveId" clId="{B97F8FE2-9461-4CFE-A336-39272FD5B119}" dt="2021-09-21T00:01:36.612" v="37359"/>
          <ac:spMkLst>
            <pc:docMk/>
            <pc:sldMk cId="2192196981" sldId="592"/>
            <ac:spMk id="46" creationId="{0C2AA908-7AA9-4A6F-AB7E-D7C99A8835F3}"/>
          </ac:spMkLst>
        </pc:spChg>
        <pc:spChg chg="mod">
          <ac:chgData name="Minesh Patel" userId="a66d4990ec83ac90" providerId="LiveId" clId="{B97F8FE2-9461-4CFE-A336-39272FD5B119}" dt="2021-09-21T00:01:36.612" v="37359"/>
          <ac:spMkLst>
            <pc:docMk/>
            <pc:sldMk cId="2192196981" sldId="592"/>
            <ac:spMk id="47" creationId="{6771C891-5EA0-4A48-9893-4A78BD3DA9ED}"/>
          </ac:spMkLst>
        </pc:spChg>
        <pc:spChg chg="mod">
          <ac:chgData name="Minesh Patel" userId="a66d4990ec83ac90" providerId="LiveId" clId="{B97F8FE2-9461-4CFE-A336-39272FD5B119}" dt="2021-09-21T00:01:36.612" v="37359"/>
          <ac:spMkLst>
            <pc:docMk/>
            <pc:sldMk cId="2192196981" sldId="592"/>
            <ac:spMk id="48" creationId="{CBF1EC01-DD48-4783-B8D4-4C33A365DD92}"/>
          </ac:spMkLst>
        </pc:spChg>
        <pc:spChg chg="mod">
          <ac:chgData name="Minesh Patel" userId="a66d4990ec83ac90" providerId="LiveId" clId="{B97F8FE2-9461-4CFE-A336-39272FD5B119}" dt="2021-09-21T00:01:36.612" v="37359"/>
          <ac:spMkLst>
            <pc:docMk/>
            <pc:sldMk cId="2192196981" sldId="592"/>
            <ac:spMk id="49" creationId="{20EB3B47-7A55-443E-AB74-5A85FD3B9C34}"/>
          </ac:spMkLst>
        </pc:spChg>
        <pc:spChg chg="mod">
          <ac:chgData name="Minesh Patel" userId="a66d4990ec83ac90" providerId="LiveId" clId="{B97F8FE2-9461-4CFE-A336-39272FD5B119}" dt="2021-09-21T00:01:36.612" v="37359"/>
          <ac:spMkLst>
            <pc:docMk/>
            <pc:sldMk cId="2192196981" sldId="592"/>
            <ac:spMk id="50" creationId="{69E1E4FC-A681-4D4C-BF8D-5CF7892B424B}"/>
          </ac:spMkLst>
        </pc:spChg>
        <pc:spChg chg="mod">
          <ac:chgData name="Minesh Patel" userId="a66d4990ec83ac90" providerId="LiveId" clId="{B97F8FE2-9461-4CFE-A336-39272FD5B119}" dt="2021-09-21T00:01:36.612" v="37359"/>
          <ac:spMkLst>
            <pc:docMk/>
            <pc:sldMk cId="2192196981" sldId="592"/>
            <ac:spMk id="51" creationId="{2F72319D-469E-4077-8C65-6B18D055BFA1}"/>
          </ac:spMkLst>
        </pc:spChg>
        <pc:spChg chg="mod">
          <ac:chgData name="Minesh Patel" userId="a66d4990ec83ac90" providerId="LiveId" clId="{B97F8FE2-9461-4CFE-A336-39272FD5B119}" dt="2021-09-21T00:01:36.612" v="37359"/>
          <ac:spMkLst>
            <pc:docMk/>
            <pc:sldMk cId="2192196981" sldId="592"/>
            <ac:spMk id="52" creationId="{1399F559-CEB8-452E-A619-A1BD52AECB99}"/>
          </ac:spMkLst>
        </pc:spChg>
        <pc:spChg chg="mod">
          <ac:chgData name="Minesh Patel" userId="a66d4990ec83ac90" providerId="LiveId" clId="{B97F8FE2-9461-4CFE-A336-39272FD5B119}" dt="2021-09-21T00:01:36.612" v="37359"/>
          <ac:spMkLst>
            <pc:docMk/>
            <pc:sldMk cId="2192196981" sldId="592"/>
            <ac:spMk id="54" creationId="{81132B91-5E5E-42F9-B137-E61600871E91}"/>
          </ac:spMkLst>
        </pc:spChg>
        <pc:spChg chg="mod">
          <ac:chgData name="Minesh Patel" userId="a66d4990ec83ac90" providerId="LiveId" clId="{B97F8FE2-9461-4CFE-A336-39272FD5B119}" dt="2021-09-21T13:57:05.921" v="71006"/>
          <ac:spMkLst>
            <pc:docMk/>
            <pc:sldMk cId="2192196981" sldId="592"/>
            <ac:spMk id="54" creationId="{A4621485-7AC6-4592-A1A0-9B1539975970}"/>
          </ac:spMkLst>
        </pc:spChg>
        <pc:spChg chg="mod">
          <ac:chgData name="Minesh Patel" userId="a66d4990ec83ac90" providerId="LiveId" clId="{B97F8FE2-9461-4CFE-A336-39272FD5B119}" dt="2021-09-21T13:57:05.921" v="71006"/>
          <ac:spMkLst>
            <pc:docMk/>
            <pc:sldMk cId="2192196981" sldId="592"/>
            <ac:spMk id="55" creationId="{62D18032-1E11-48F5-9EB8-16AFF04E867B}"/>
          </ac:spMkLst>
        </pc:spChg>
        <pc:spChg chg="mod">
          <ac:chgData name="Minesh Patel" userId="a66d4990ec83ac90" providerId="LiveId" clId="{B97F8FE2-9461-4CFE-A336-39272FD5B119}" dt="2021-09-21T00:01:36.612" v="37359"/>
          <ac:spMkLst>
            <pc:docMk/>
            <pc:sldMk cId="2192196981" sldId="592"/>
            <ac:spMk id="55" creationId="{B4FD670B-1109-446E-9998-D3937D897D8B}"/>
          </ac:spMkLst>
        </pc:spChg>
        <pc:spChg chg="mod">
          <ac:chgData name="Minesh Patel" userId="a66d4990ec83ac90" providerId="LiveId" clId="{B97F8FE2-9461-4CFE-A336-39272FD5B119}" dt="2021-09-21T13:57:05.921" v="71006"/>
          <ac:spMkLst>
            <pc:docMk/>
            <pc:sldMk cId="2192196981" sldId="592"/>
            <ac:spMk id="56" creationId="{C0E9F59D-5A48-4C13-8C0C-2210F4EC7B96}"/>
          </ac:spMkLst>
        </pc:spChg>
        <pc:spChg chg="add mod">
          <ac:chgData name="Minesh Patel" userId="a66d4990ec83ac90" providerId="LiveId" clId="{B97F8FE2-9461-4CFE-A336-39272FD5B119}" dt="2021-09-21T11:36:12.548" v="55887" actId="164"/>
          <ac:spMkLst>
            <pc:docMk/>
            <pc:sldMk cId="2192196981" sldId="592"/>
            <ac:spMk id="57" creationId="{F981713A-6FC1-430D-B914-F837CD443502}"/>
          </ac:spMkLst>
        </pc:spChg>
        <pc:spChg chg="add mod">
          <ac:chgData name="Minesh Patel" userId="a66d4990ec83ac90" providerId="LiveId" clId="{B97F8FE2-9461-4CFE-A336-39272FD5B119}" dt="2021-09-21T11:36:12.548" v="55887" actId="164"/>
          <ac:spMkLst>
            <pc:docMk/>
            <pc:sldMk cId="2192196981" sldId="592"/>
            <ac:spMk id="58" creationId="{DB8F915A-00BB-4038-909F-D2CADF354314}"/>
          </ac:spMkLst>
        </pc:spChg>
        <pc:spChg chg="add del mod">
          <ac:chgData name="Minesh Patel" userId="a66d4990ec83ac90" providerId="LiveId" clId="{B97F8FE2-9461-4CFE-A336-39272FD5B119}" dt="2021-09-21T00:03:48.665" v="37395" actId="478"/>
          <ac:spMkLst>
            <pc:docMk/>
            <pc:sldMk cId="2192196981" sldId="592"/>
            <ac:spMk id="59" creationId="{3371A7F7-B085-4561-9D94-408A81785B55}"/>
          </ac:spMkLst>
        </pc:spChg>
        <pc:spChg chg="mod">
          <ac:chgData name="Minesh Patel" userId="a66d4990ec83ac90" providerId="LiveId" clId="{B97F8FE2-9461-4CFE-A336-39272FD5B119}" dt="2021-09-21T13:57:05.921" v="71006"/>
          <ac:spMkLst>
            <pc:docMk/>
            <pc:sldMk cId="2192196981" sldId="592"/>
            <ac:spMk id="59" creationId="{7A63936A-8B72-4D84-BB19-19CC9B336021}"/>
          </ac:spMkLst>
        </pc:spChg>
        <pc:spChg chg="mod">
          <ac:chgData name="Minesh Patel" userId="a66d4990ec83ac90" providerId="LiveId" clId="{B97F8FE2-9461-4CFE-A336-39272FD5B119}" dt="2021-09-21T00:03:05.965" v="37381" actId="571"/>
          <ac:spMkLst>
            <pc:docMk/>
            <pc:sldMk cId="2192196981" sldId="592"/>
            <ac:spMk id="61" creationId="{517A931A-656C-4258-982D-747A6D6AE021}"/>
          </ac:spMkLst>
        </pc:spChg>
        <pc:spChg chg="mod">
          <ac:chgData name="Minesh Patel" userId="a66d4990ec83ac90" providerId="LiveId" clId="{B97F8FE2-9461-4CFE-A336-39272FD5B119}" dt="2021-09-21T00:03:05.965" v="37381" actId="571"/>
          <ac:spMkLst>
            <pc:docMk/>
            <pc:sldMk cId="2192196981" sldId="592"/>
            <ac:spMk id="62" creationId="{6BCEFB7F-C6BF-41D9-9CD4-AC725FF5D25A}"/>
          </ac:spMkLst>
        </pc:spChg>
        <pc:spChg chg="mod">
          <ac:chgData name="Minesh Patel" userId="a66d4990ec83ac90" providerId="LiveId" clId="{B97F8FE2-9461-4CFE-A336-39272FD5B119}" dt="2021-09-21T00:03:05.965" v="37381" actId="571"/>
          <ac:spMkLst>
            <pc:docMk/>
            <pc:sldMk cId="2192196981" sldId="592"/>
            <ac:spMk id="63" creationId="{AEA30B67-54EA-4489-95C5-052174D6488E}"/>
          </ac:spMkLst>
        </pc:spChg>
        <pc:spChg chg="mod">
          <ac:chgData name="Minesh Patel" userId="a66d4990ec83ac90" providerId="LiveId" clId="{B97F8FE2-9461-4CFE-A336-39272FD5B119}" dt="2021-09-21T00:03:14.796" v="37384" actId="108"/>
          <ac:spMkLst>
            <pc:docMk/>
            <pc:sldMk cId="2192196981" sldId="592"/>
            <ac:spMk id="64" creationId="{21B06CA0-9E58-46E1-AE73-C15189779BD2}"/>
          </ac:spMkLst>
        </pc:spChg>
        <pc:spChg chg="mod">
          <ac:chgData name="Minesh Patel" userId="a66d4990ec83ac90" providerId="LiveId" clId="{B97F8FE2-9461-4CFE-A336-39272FD5B119}" dt="2021-09-21T13:57:05.921" v="71006"/>
          <ac:spMkLst>
            <pc:docMk/>
            <pc:sldMk cId="2192196981" sldId="592"/>
            <ac:spMk id="65" creationId="{6948A1F5-E5FD-462E-BBC7-7F67392D839F}"/>
          </ac:spMkLst>
        </pc:spChg>
        <pc:spChg chg="add del">
          <ac:chgData name="Minesh Patel" userId="a66d4990ec83ac90" providerId="LiveId" clId="{B97F8FE2-9461-4CFE-A336-39272FD5B119}" dt="2021-09-21T00:05:32.370" v="37423" actId="22"/>
          <ac:spMkLst>
            <pc:docMk/>
            <pc:sldMk cId="2192196981" sldId="592"/>
            <ac:spMk id="74" creationId="{C272F29D-A596-4824-AF24-F43CCC6736DA}"/>
          </ac:spMkLst>
        </pc:spChg>
        <pc:spChg chg="add mod">
          <ac:chgData name="Minesh Patel" userId="a66d4990ec83ac90" providerId="LiveId" clId="{B97F8FE2-9461-4CFE-A336-39272FD5B119}" dt="2021-09-21T11:36:12.548" v="55887" actId="164"/>
          <ac:spMkLst>
            <pc:docMk/>
            <pc:sldMk cId="2192196981" sldId="592"/>
            <ac:spMk id="76" creationId="{7FED9070-16C3-452E-B09D-11A67570C245}"/>
          </ac:spMkLst>
        </pc:spChg>
        <pc:spChg chg="add mod">
          <ac:chgData name="Minesh Patel" userId="a66d4990ec83ac90" providerId="LiveId" clId="{B97F8FE2-9461-4CFE-A336-39272FD5B119}" dt="2021-09-21T11:36:12.548" v="55887" actId="164"/>
          <ac:spMkLst>
            <pc:docMk/>
            <pc:sldMk cId="2192196981" sldId="592"/>
            <ac:spMk id="77" creationId="{F1E62D54-5E60-4508-91F3-5CBC2175FD92}"/>
          </ac:spMkLst>
        </pc:spChg>
        <pc:spChg chg="add mod">
          <ac:chgData name="Minesh Patel" userId="a66d4990ec83ac90" providerId="LiveId" clId="{B97F8FE2-9461-4CFE-A336-39272FD5B119}" dt="2021-09-21T11:36:47.229" v="55896" actId="1076"/>
          <ac:spMkLst>
            <pc:docMk/>
            <pc:sldMk cId="2192196981" sldId="592"/>
            <ac:spMk id="78" creationId="{AA0957D4-A1B2-4787-9774-BB7345663DF0}"/>
          </ac:spMkLst>
        </pc:spChg>
        <pc:spChg chg="add del mod">
          <ac:chgData name="Minesh Patel" userId="a66d4990ec83ac90" providerId="LiveId" clId="{B97F8FE2-9461-4CFE-A336-39272FD5B119}" dt="2021-09-21T11:34:36.408" v="55793" actId="478"/>
          <ac:spMkLst>
            <pc:docMk/>
            <pc:sldMk cId="2192196981" sldId="592"/>
            <ac:spMk id="80" creationId="{86A5AC07-CB3B-4B53-8EFA-A0ACF2AD1B49}"/>
          </ac:spMkLst>
        </pc:spChg>
        <pc:grpChg chg="add mod">
          <ac:chgData name="Minesh Patel" userId="a66d4990ec83ac90" providerId="LiveId" clId="{B97F8FE2-9461-4CFE-A336-39272FD5B119}" dt="2021-09-21T11:36:47.229" v="55896" actId="1076"/>
          <ac:grpSpMkLst>
            <pc:docMk/>
            <pc:sldMk cId="2192196981" sldId="592"/>
            <ac:grpSpMk id="3" creationId="{D1499A83-F057-4C93-BD70-E5093E35FF5F}"/>
          </ac:grpSpMkLst>
        </pc:grpChg>
        <pc:grpChg chg="add mod">
          <ac:chgData name="Minesh Patel" userId="a66d4990ec83ac90" providerId="LiveId" clId="{B97F8FE2-9461-4CFE-A336-39272FD5B119}" dt="2021-09-21T11:36:12.548" v="55887" actId="164"/>
          <ac:grpSpMkLst>
            <pc:docMk/>
            <pc:sldMk cId="2192196981" sldId="592"/>
            <ac:grpSpMk id="27" creationId="{F65FBCCC-B2AE-4AC7-AAE4-F88F1B22E156}"/>
          </ac:grpSpMkLst>
        </pc:grpChg>
        <pc:grpChg chg="del">
          <ac:chgData name="Minesh Patel" userId="a66d4990ec83ac90" providerId="LiveId" clId="{B97F8FE2-9461-4CFE-A336-39272FD5B119}" dt="2021-09-21T13:57:05.559" v="71005" actId="478"/>
          <ac:grpSpMkLst>
            <pc:docMk/>
            <pc:sldMk cId="2192196981" sldId="592"/>
            <ac:grpSpMk id="31" creationId="{AA5D1D8F-EA8A-46B3-A0C1-970C129BEC23}"/>
          </ac:grpSpMkLst>
        </pc:grpChg>
        <pc:grpChg chg="add mod">
          <ac:chgData name="Minesh Patel" userId="a66d4990ec83ac90" providerId="LiveId" clId="{B97F8FE2-9461-4CFE-A336-39272FD5B119}" dt="2021-09-21T11:36:12.548" v="55887" actId="164"/>
          <ac:grpSpMkLst>
            <pc:docMk/>
            <pc:sldMk cId="2192196981" sldId="592"/>
            <ac:grpSpMk id="39" creationId="{3CF2DD08-23D6-490F-819B-5C4110562392}"/>
          </ac:grpSpMkLst>
        </pc:grpChg>
        <pc:grpChg chg="add mod">
          <ac:chgData name="Minesh Patel" userId="a66d4990ec83ac90" providerId="LiveId" clId="{B97F8FE2-9461-4CFE-A336-39272FD5B119}" dt="2021-09-21T11:36:12.548" v="55887" actId="164"/>
          <ac:grpSpMkLst>
            <pc:docMk/>
            <pc:sldMk cId="2192196981" sldId="592"/>
            <ac:grpSpMk id="45" creationId="{8CE16438-6396-44A3-B7CB-D742B7277AD4}"/>
          </ac:grpSpMkLst>
        </pc:grpChg>
        <pc:grpChg chg="add del mod">
          <ac:chgData name="Minesh Patel" userId="a66d4990ec83ac90" providerId="LiveId" clId="{B97F8FE2-9461-4CFE-A336-39272FD5B119}" dt="2021-09-21T00:02:18.993" v="37367" actId="478"/>
          <ac:grpSpMkLst>
            <pc:docMk/>
            <pc:sldMk cId="2192196981" sldId="592"/>
            <ac:grpSpMk id="53" creationId="{87B56D92-4CC4-4BF5-8C10-B946C3B103D9}"/>
          </ac:grpSpMkLst>
        </pc:grpChg>
        <pc:grpChg chg="add mod">
          <ac:chgData name="Minesh Patel" userId="a66d4990ec83ac90" providerId="LiveId" clId="{B97F8FE2-9461-4CFE-A336-39272FD5B119}" dt="2021-09-21T13:57:05.921" v="71006"/>
          <ac:grpSpMkLst>
            <pc:docMk/>
            <pc:sldMk cId="2192196981" sldId="592"/>
            <ac:grpSpMk id="53" creationId="{F3793C78-B4FA-482E-BCF0-179B48FE9828}"/>
          </ac:grpSpMkLst>
        </pc:grpChg>
        <pc:grpChg chg="add mod">
          <ac:chgData name="Minesh Patel" userId="a66d4990ec83ac90" providerId="LiveId" clId="{B97F8FE2-9461-4CFE-A336-39272FD5B119}" dt="2021-09-21T11:36:12.548" v="55887" actId="164"/>
          <ac:grpSpMkLst>
            <pc:docMk/>
            <pc:sldMk cId="2192196981" sldId="592"/>
            <ac:grpSpMk id="60" creationId="{EF871BAA-5E3E-46EA-BCDA-6AB15AB677F3}"/>
          </ac:grpSpMkLst>
        </pc:grpChg>
        <pc:cxnChg chg="add del">
          <ac:chgData name="Minesh Patel" userId="a66d4990ec83ac90" providerId="LiveId" clId="{B97F8FE2-9461-4CFE-A336-39272FD5B119}" dt="2021-09-21T00:03:57.548" v="37397" actId="478"/>
          <ac:cxnSpMkLst>
            <pc:docMk/>
            <pc:sldMk cId="2192196981" sldId="592"/>
            <ac:cxnSpMk id="11" creationId="{8F68C961-FDF2-4FA6-A94B-8435269E1931}"/>
          </ac:cxnSpMkLst>
        </pc:cxnChg>
        <pc:cxnChg chg="mod">
          <ac:chgData name="Minesh Patel" userId="a66d4990ec83ac90" providerId="LiveId" clId="{B97F8FE2-9461-4CFE-A336-39272FD5B119}" dt="2021-09-21T00:05:05.083" v="37414" actId="1582"/>
          <ac:cxnSpMkLst>
            <pc:docMk/>
            <pc:sldMk cId="2192196981" sldId="592"/>
            <ac:cxnSpMk id="41" creationId="{C30C8CD9-F341-4CB7-A3BA-E952AEFAE3BC}"/>
          </ac:cxnSpMkLst>
        </pc:cxnChg>
        <pc:cxnChg chg="mod">
          <ac:chgData name="Minesh Patel" userId="a66d4990ec83ac90" providerId="LiveId" clId="{B97F8FE2-9461-4CFE-A336-39272FD5B119}" dt="2021-09-21T00:05:05.083" v="37414" actId="1582"/>
          <ac:cxnSpMkLst>
            <pc:docMk/>
            <pc:sldMk cId="2192196981" sldId="592"/>
            <ac:cxnSpMk id="42" creationId="{FA1C3B06-937B-4557-9482-01E0CFA3A59C}"/>
          </ac:cxnSpMkLst>
        </pc:cxnChg>
        <pc:cxnChg chg="add del mod">
          <ac:chgData name="Minesh Patel" userId="a66d4990ec83ac90" providerId="LiveId" clId="{B97F8FE2-9461-4CFE-A336-39272FD5B119}" dt="2021-09-21T00:02:24.559" v="37370" actId="478"/>
          <ac:cxnSpMkLst>
            <pc:docMk/>
            <pc:sldMk cId="2192196981" sldId="592"/>
            <ac:cxnSpMk id="44" creationId="{C74DD0D9-E195-4771-A286-AFE46E14E6E4}"/>
          </ac:cxnSpMkLst>
        </pc:cxnChg>
        <pc:cxnChg chg="mod">
          <ac:chgData name="Minesh Patel" userId="a66d4990ec83ac90" providerId="LiveId" clId="{B97F8FE2-9461-4CFE-A336-39272FD5B119}" dt="2021-09-21T00:01:36.612" v="37359"/>
          <ac:cxnSpMkLst>
            <pc:docMk/>
            <pc:sldMk cId="2192196981" sldId="592"/>
            <ac:cxnSpMk id="56" creationId="{06A13FDA-45CE-4BDB-893A-B0FFA5F7F560}"/>
          </ac:cxnSpMkLst>
        </pc:cxnChg>
        <pc:cxnChg chg="add mod">
          <ac:chgData name="Minesh Patel" userId="a66d4990ec83ac90" providerId="LiveId" clId="{B97F8FE2-9461-4CFE-A336-39272FD5B119}" dt="2021-09-21T00:03:35.637" v="37388" actId="571"/>
          <ac:cxnSpMkLst>
            <pc:docMk/>
            <pc:sldMk cId="2192196981" sldId="592"/>
            <ac:cxnSpMk id="65" creationId="{D8E6AD9A-2DB3-4CAC-9650-0B76A072ED0E}"/>
          </ac:cxnSpMkLst>
        </pc:cxnChg>
        <pc:cxnChg chg="add mod">
          <ac:chgData name="Minesh Patel" userId="a66d4990ec83ac90" providerId="LiveId" clId="{B97F8FE2-9461-4CFE-A336-39272FD5B119}" dt="2021-09-21T11:36:12.548" v="55887" actId="164"/>
          <ac:cxnSpMkLst>
            <pc:docMk/>
            <pc:sldMk cId="2192196981" sldId="592"/>
            <ac:cxnSpMk id="66" creationId="{138D6411-DB6C-43F6-BE80-B6888AF6446F}"/>
          </ac:cxnSpMkLst>
        </pc:cxnChg>
        <pc:cxnChg chg="add mod">
          <ac:chgData name="Minesh Patel" userId="a66d4990ec83ac90" providerId="LiveId" clId="{B97F8FE2-9461-4CFE-A336-39272FD5B119}" dt="2021-09-21T11:36:12.548" v="55887" actId="164"/>
          <ac:cxnSpMkLst>
            <pc:docMk/>
            <pc:sldMk cId="2192196981" sldId="592"/>
            <ac:cxnSpMk id="67" creationId="{ACA548C1-B6A8-428A-98BD-A3618725B6A4}"/>
          </ac:cxnSpMkLst>
        </pc:cxnChg>
        <pc:cxnChg chg="add mod">
          <ac:chgData name="Minesh Patel" userId="a66d4990ec83ac90" providerId="LiveId" clId="{B97F8FE2-9461-4CFE-A336-39272FD5B119}" dt="2021-09-21T11:36:12.548" v="55887" actId="164"/>
          <ac:cxnSpMkLst>
            <pc:docMk/>
            <pc:sldMk cId="2192196981" sldId="592"/>
            <ac:cxnSpMk id="68" creationId="{82F2F069-2A4D-4924-8BF4-1DD617689599}"/>
          </ac:cxnSpMkLst>
        </pc:cxnChg>
      </pc:sldChg>
      <pc:sldChg chg="addSp delSp modSp add mod delAnim modAnim modNotesTx">
        <pc:chgData name="Minesh Patel" userId="a66d4990ec83ac90" providerId="LiveId" clId="{B97F8FE2-9461-4CFE-A336-39272FD5B119}" dt="2021-09-21T13:56:54.977" v="71000"/>
        <pc:sldMkLst>
          <pc:docMk/>
          <pc:sldMk cId="3214729441" sldId="593"/>
        </pc:sldMkLst>
        <pc:spChg chg="mod">
          <ac:chgData name="Minesh Patel" userId="a66d4990ec83ac90" providerId="LiveId" clId="{B97F8FE2-9461-4CFE-A336-39272FD5B119}" dt="2021-09-17T23:44:35.090" v="15493" actId="20577"/>
          <ac:spMkLst>
            <pc:docMk/>
            <pc:sldMk cId="3214729441" sldId="593"/>
            <ac:spMk id="2" creationId="{00000000-0000-0000-0000-000000000000}"/>
          </ac:spMkLst>
        </pc:spChg>
        <pc:spChg chg="add del mod">
          <ac:chgData name="Minesh Patel" userId="a66d4990ec83ac90" providerId="LiveId" clId="{B97F8FE2-9461-4CFE-A336-39272FD5B119}" dt="2021-09-17T23:36:59.969" v="15057" actId="478"/>
          <ac:spMkLst>
            <pc:docMk/>
            <pc:sldMk cId="3214729441" sldId="593"/>
            <ac:spMk id="5" creationId="{BE23B1F7-D5A2-45B1-8CA2-97FF1B1097B9}"/>
          </ac:spMkLst>
        </pc:spChg>
        <pc:spChg chg="del mod">
          <ac:chgData name="Minesh Patel" userId="a66d4990ec83ac90" providerId="LiveId" clId="{B97F8FE2-9461-4CFE-A336-39272FD5B119}" dt="2021-09-18T00:07:19.300" v="15863" actId="478"/>
          <ac:spMkLst>
            <pc:docMk/>
            <pc:sldMk cId="3214729441" sldId="593"/>
            <ac:spMk id="6" creationId="{D4BFE4C6-DE01-4710-BDBE-C6698FE2366E}"/>
          </ac:spMkLst>
        </pc:spChg>
        <pc:spChg chg="del mod">
          <ac:chgData name="Minesh Patel" userId="a66d4990ec83ac90" providerId="LiveId" clId="{B97F8FE2-9461-4CFE-A336-39272FD5B119}" dt="2021-09-17T23:36:53.445" v="15054" actId="478"/>
          <ac:spMkLst>
            <pc:docMk/>
            <pc:sldMk cId="3214729441" sldId="593"/>
            <ac:spMk id="12" creationId="{4335029F-3FF5-4EB8-B3C6-08B4DDB40B47}"/>
          </ac:spMkLst>
        </pc:spChg>
        <pc:spChg chg="add mod">
          <ac:chgData name="Minesh Patel" userId="a66d4990ec83ac90" providerId="LiveId" clId="{B97F8FE2-9461-4CFE-A336-39272FD5B119}" dt="2021-09-20T23:30:39.451" v="36451" actId="1076"/>
          <ac:spMkLst>
            <pc:docMk/>
            <pc:sldMk cId="3214729441" sldId="593"/>
            <ac:spMk id="14" creationId="{AACA7B37-A9AC-4B68-98DB-F013607F129B}"/>
          </ac:spMkLst>
        </pc:spChg>
        <pc:spChg chg="del mod">
          <ac:chgData name="Minesh Patel" userId="a66d4990ec83ac90" providerId="LiveId" clId="{B97F8FE2-9461-4CFE-A336-39272FD5B119}" dt="2021-09-17T23:28:16.412" v="14762" actId="478"/>
          <ac:spMkLst>
            <pc:docMk/>
            <pc:sldMk cId="3214729441" sldId="593"/>
            <ac:spMk id="16" creationId="{5746D5A1-3F69-49E8-9D2B-7EC2F4429D7C}"/>
          </ac:spMkLst>
        </pc:spChg>
        <pc:spChg chg="mod">
          <ac:chgData name="Minesh Patel" userId="a66d4990ec83ac90" providerId="LiveId" clId="{B97F8FE2-9461-4CFE-A336-39272FD5B119}" dt="2021-09-17T23:33:15.762" v="14866"/>
          <ac:spMkLst>
            <pc:docMk/>
            <pc:sldMk cId="3214729441" sldId="593"/>
            <ac:spMk id="19" creationId="{6C71EF1F-C8FB-4472-BF7A-D1DEEE17AF00}"/>
          </ac:spMkLst>
        </pc:spChg>
        <pc:spChg chg="del mod">
          <ac:chgData name="Minesh Patel" userId="a66d4990ec83ac90" providerId="LiveId" clId="{B97F8FE2-9461-4CFE-A336-39272FD5B119}" dt="2021-09-18T00:07:19.300" v="15863" actId="478"/>
          <ac:spMkLst>
            <pc:docMk/>
            <pc:sldMk cId="3214729441" sldId="593"/>
            <ac:spMk id="20" creationId="{8777CDD7-B0AB-498C-88A6-7008E952EFE0}"/>
          </ac:spMkLst>
        </pc:spChg>
        <pc:spChg chg="mod">
          <ac:chgData name="Minesh Patel" userId="a66d4990ec83ac90" providerId="LiveId" clId="{B97F8FE2-9461-4CFE-A336-39272FD5B119}" dt="2021-09-17T23:33:15.762" v="14866"/>
          <ac:spMkLst>
            <pc:docMk/>
            <pc:sldMk cId="3214729441" sldId="593"/>
            <ac:spMk id="21" creationId="{CA396834-FF0E-4A04-AB0B-FD5084898D0E}"/>
          </ac:spMkLst>
        </pc:spChg>
        <pc:spChg chg="mod">
          <ac:chgData name="Minesh Patel" userId="a66d4990ec83ac90" providerId="LiveId" clId="{B97F8FE2-9461-4CFE-A336-39272FD5B119}" dt="2021-09-17T23:33:15.762" v="14866"/>
          <ac:spMkLst>
            <pc:docMk/>
            <pc:sldMk cId="3214729441" sldId="593"/>
            <ac:spMk id="22" creationId="{A6B00129-6564-4E7A-87FB-7BF078C6D303}"/>
          </ac:spMkLst>
        </pc:spChg>
        <pc:spChg chg="mod">
          <ac:chgData name="Minesh Patel" userId="a66d4990ec83ac90" providerId="LiveId" clId="{B97F8FE2-9461-4CFE-A336-39272FD5B119}" dt="2021-09-17T23:33:15.762" v="14866"/>
          <ac:spMkLst>
            <pc:docMk/>
            <pc:sldMk cId="3214729441" sldId="593"/>
            <ac:spMk id="23" creationId="{E8981984-44BE-4F10-AF26-F9FFD6818EA5}"/>
          </ac:spMkLst>
        </pc:spChg>
        <pc:spChg chg="add del mod">
          <ac:chgData name="Minesh Patel" userId="a66d4990ec83ac90" providerId="LiveId" clId="{B97F8FE2-9461-4CFE-A336-39272FD5B119}" dt="2021-09-17T23:33:16.849" v="14867"/>
          <ac:spMkLst>
            <pc:docMk/>
            <pc:sldMk cId="3214729441" sldId="593"/>
            <ac:spMk id="24" creationId="{93C39D65-E6A9-439B-8C7A-C5761AE97023}"/>
          </ac:spMkLst>
        </pc:spChg>
        <pc:spChg chg="mod">
          <ac:chgData name="Minesh Patel" userId="a66d4990ec83ac90" providerId="LiveId" clId="{B97F8FE2-9461-4CFE-A336-39272FD5B119}" dt="2021-09-17T23:33:15.762" v="14866"/>
          <ac:spMkLst>
            <pc:docMk/>
            <pc:sldMk cId="3214729441" sldId="593"/>
            <ac:spMk id="26" creationId="{EED1AE10-8FBF-4E7F-BAD6-CE321F7EB69B}"/>
          </ac:spMkLst>
        </pc:spChg>
        <pc:spChg chg="mod">
          <ac:chgData name="Minesh Patel" userId="a66d4990ec83ac90" providerId="LiveId" clId="{B97F8FE2-9461-4CFE-A336-39272FD5B119}" dt="2021-09-21T13:56:54.977" v="71000"/>
          <ac:spMkLst>
            <pc:docMk/>
            <pc:sldMk cId="3214729441" sldId="593"/>
            <ac:spMk id="27" creationId="{108484B0-F92E-436E-87E8-51C8FD187AFE}"/>
          </ac:spMkLst>
        </pc:spChg>
        <pc:spChg chg="mod">
          <ac:chgData name="Minesh Patel" userId="a66d4990ec83ac90" providerId="LiveId" clId="{B97F8FE2-9461-4CFE-A336-39272FD5B119}" dt="2021-09-21T13:56:54.977" v="71000"/>
          <ac:spMkLst>
            <pc:docMk/>
            <pc:sldMk cId="3214729441" sldId="593"/>
            <ac:spMk id="28" creationId="{B4EACF32-5AAA-4C5A-A551-3EA9484B47FD}"/>
          </ac:spMkLst>
        </pc:spChg>
        <pc:spChg chg="mod">
          <ac:chgData name="Minesh Patel" userId="a66d4990ec83ac90" providerId="LiveId" clId="{B97F8FE2-9461-4CFE-A336-39272FD5B119}" dt="2021-09-21T13:56:54.977" v="71000"/>
          <ac:spMkLst>
            <pc:docMk/>
            <pc:sldMk cId="3214729441" sldId="593"/>
            <ac:spMk id="29" creationId="{59DFD970-A932-4AF4-BF3A-54625A89611A}"/>
          </ac:spMkLst>
        </pc:spChg>
        <pc:spChg chg="mod">
          <ac:chgData name="Minesh Patel" userId="a66d4990ec83ac90" providerId="LiveId" clId="{B97F8FE2-9461-4CFE-A336-39272FD5B119}" dt="2021-09-17T23:33:15.762" v="14866"/>
          <ac:spMkLst>
            <pc:docMk/>
            <pc:sldMk cId="3214729441" sldId="593"/>
            <ac:spMk id="30" creationId="{ECE53807-78D7-4262-BB3C-F967D1DD09F2}"/>
          </ac:spMkLst>
        </pc:spChg>
        <pc:spChg chg="mod">
          <ac:chgData name="Minesh Patel" userId="a66d4990ec83ac90" providerId="LiveId" clId="{B97F8FE2-9461-4CFE-A336-39272FD5B119}" dt="2021-09-21T13:56:54.977" v="71000"/>
          <ac:spMkLst>
            <pc:docMk/>
            <pc:sldMk cId="3214729441" sldId="593"/>
            <ac:spMk id="30" creationId="{FF1A01FC-2264-4839-A0E8-CEB901CA45A5}"/>
          </ac:spMkLst>
        </pc:spChg>
        <pc:spChg chg="mod">
          <ac:chgData name="Minesh Patel" userId="a66d4990ec83ac90" providerId="LiveId" clId="{B97F8FE2-9461-4CFE-A336-39272FD5B119}" dt="2021-09-21T13:56:54.977" v="71000"/>
          <ac:spMkLst>
            <pc:docMk/>
            <pc:sldMk cId="3214729441" sldId="593"/>
            <ac:spMk id="37" creationId="{8921FD1B-5C60-4D44-90C0-EB1FF6619F53}"/>
          </ac:spMkLst>
        </pc:spChg>
        <pc:spChg chg="mod">
          <ac:chgData name="Minesh Patel" userId="a66d4990ec83ac90" providerId="LiveId" clId="{B97F8FE2-9461-4CFE-A336-39272FD5B119}" dt="2021-09-17T23:33:15.762" v="14866"/>
          <ac:spMkLst>
            <pc:docMk/>
            <pc:sldMk cId="3214729441" sldId="593"/>
            <ac:spMk id="37" creationId="{D7F5D252-8588-4885-B238-A83098A75266}"/>
          </ac:spMkLst>
        </pc:spChg>
        <pc:spChg chg="mod">
          <ac:chgData name="Minesh Patel" userId="a66d4990ec83ac90" providerId="LiveId" clId="{B97F8FE2-9461-4CFE-A336-39272FD5B119}" dt="2021-09-17T23:33:15.762" v="14866"/>
          <ac:spMkLst>
            <pc:docMk/>
            <pc:sldMk cId="3214729441" sldId="593"/>
            <ac:spMk id="39" creationId="{3EF157CB-320B-43A9-BA17-6BA1DA311A0A}"/>
          </ac:spMkLst>
        </pc:spChg>
        <pc:spChg chg="mod">
          <ac:chgData name="Minesh Patel" userId="a66d4990ec83ac90" providerId="LiveId" clId="{B97F8FE2-9461-4CFE-A336-39272FD5B119}" dt="2021-09-17T23:33:15.762" v="14866"/>
          <ac:spMkLst>
            <pc:docMk/>
            <pc:sldMk cId="3214729441" sldId="593"/>
            <ac:spMk id="40" creationId="{B41A0E5A-FCF0-417F-B723-9E7A16A89636}"/>
          </ac:spMkLst>
        </pc:spChg>
        <pc:spChg chg="mod">
          <ac:chgData name="Minesh Patel" userId="a66d4990ec83ac90" providerId="LiveId" clId="{B97F8FE2-9461-4CFE-A336-39272FD5B119}" dt="2021-09-17T23:33:15.762" v="14866"/>
          <ac:spMkLst>
            <pc:docMk/>
            <pc:sldMk cId="3214729441" sldId="593"/>
            <ac:spMk id="43" creationId="{91DD6A00-3A28-49F2-A2E3-D616CE812DF2}"/>
          </ac:spMkLst>
        </pc:spChg>
        <pc:spChg chg="mod">
          <ac:chgData name="Minesh Patel" userId="a66d4990ec83ac90" providerId="LiveId" clId="{B97F8FE2-9461-4CFE-A336-39272FD5B119}" dt="2021-09-17T23:33:15.762" v="14866"/>
          <ac:spMkLst>
            <pc:docMk/>
            <pc:sldMk cId="3214729441" sldId="593"/>
            <ac:spMk id="44" creationId="{A7189979-3F5D-4429-AB1B-3D5339E74CBA}"/>
          </ac:spMkLst>
        </pc:spChg>
        <pc:spChg chg="mod">
          <ac:chgData name="Minesh Patel" userId="a66d4990ec83ac90" providerId="LiveId" clId="{B97F8FE2-9461-4CFE-A336-39272FD5B119}" dt="2021-09-17T23:33:15.762" v="14866"/>
          <ac:spMkLst>
            <pc:docMk/>
            <pc:sldMk cId="3214729441" sldId="593"/>
            <ac:spMk id="45" creationId="{682F1976-4D4B-459F-9461-7EF09E629915}"/>
          </ac:spMkLst>
        </pc:spChg>
        <pc:spChg chg="mod">
          <ac:chgData name="Minesh Patel" userId="a66d4990ec83ac90" providerId="LiveId" clId="{B97F8FE2-9461-4CFE-A336-39272FD5B119}" dt="2021-09-17T23:33:15.762" v="14866"/>
          <ac:spMkLst>
            <pc:docMk/>
            <pc:sldMk cId="3214729441" sldId="593"/>
            <ac:spMk id="46" creationId="{3C1025BD-DD88-4BBD-B1C4-CD24965D76B4}"/>
          </ac:spMkLst>
        </pc:spChg>
        <pc:spChg chg="mod">
          <ac:chgData name="Minesh Patel" userId="a66d4990ec83ac90" providerId="LiveId" clId="{B97F8FE2-9461-4CFE-A336-39272FD5B119}" dt="2021-09-17T23:33:15.762" v="14866"/>
          <ac:spMkLst>
            <pc:docMk/>
            <pc:sldMk cId="3214729441" sldId="593"/>
            <ac:spMk id="47" creationId="{8AA902C6-33FB-402F-A284-29E2EDA94CBB}"/>
          </ac:spMkLst>
        </pc:spChg>
        <pc:spChg chg="mod">
          <ac:chgData name="Minesh Patel" userId="a66d4990ec83ac90" providerId="LiveId" clId="{B97F8FE2-9461-4CFE-A336-39272FD5B119}" dt="2021-09-17T23:33:15.762" v="14866"/>
          <ac:spMkLst>
            <pc:docMk/>
            <pc:sldMk cId="3214729441" sldId="593"/>
            <ac:spMk id="48" creationId="{3F39FD15-4955-4CC6-83B2-33792F3EB25A}"/>
          </ac:spMkLst>
        </pc:spChg>
        <pc:spChg chg="mod">
          <ac:chgData name="Minesh Patel" userId="a66d4990ec83ac90" providerId="LiveId" clId="{B97F8FE2-9461-4CFE-A336-39272FD5B119}" dt="2021-09-17T23:33:15.762" v="14866"/>
          <ac:spMkLst>
            <pc:docMk/>
            <pc:sldMk cId="3214729441" sldId="593"/>
            <ac:spMk id="49" creationId="{003F50CB-9393-4F59-9865-62BB6391D478}"/>
          </ac:spMkLst>
        </pc:spChg>
        <pc:spChg chg="mod">
          <ac:chgData name="Minesh Patel" userId="a66d4990ec83ac90" providerId="LiveId" clId="{B97F8FE2-9461-4CFE-A336-39272FD5B119}" dt="2021-09-17T23:33:15.762" v="14866"/>
          <ac:spMkLst>
            <pc:docMk/>
            <pc:sldMk cId="3214729441" sldId="593"/>
            <ac:spMk id="51" creationId="{F62F69C6-3753-4312-83D6-465E183F203F}"/>
          </ac:spMkLst>
        </pc:spChg>
        <pc:spChg chg="mod">
          <ac:chgData name="Minesh Patel" userId="a66d4990ec83ac90" providerId="LiveId" clId="{B97F8FE2-9461-4CFE-A336-39272FD5B119}" dt="2021-09-17T23:33:15.762" v="14866"/>
          <ac:spMkLst>
            <pc:docMk/>
            <pc:sldMk cId="3214729441" sldId="593"/>
            <ac:spMk id="52" creationId="{F8651AE9-DC76-41A7-B175-DD2A1D27D5FB}"/>
          </ac:spMkLst>
        </pc:spChg>
        <pc:spChg chg="add del mod">
          <ac:chgData name="Minesh Patel" userId="a66d4990ec83ac90" providerId="LiveId" clId="{B97F8FE2-9461-4CFE-A336-39272FD5B119}" dt="2021-09-17T23:33:16.849" v="14867"/>
          <ac:spMkLst>
            <pc:docMk/>
            <pc:sldMk cId="3214729441" sldId="593"/>
            <ac:spMk id="55" creationId="{9682A06D-85F0-4AFC-B687-FCDA87CB2347}"/>
          </ac:spMkLst>
        </pc:spChg>
        <pc:spChg chg="add del mod">
          <ac:chgData name="Minesh Patel" userId="a66d4990ec83ac90" providerId="LiveId" clId="{B97F8FE2-9461-4CFE-A336-39272FD5B119}" dt="2021-09-17T23:33:16.849" v="14867"/>
          <ac:spMkLst>
            <pc:docMk/>
            <pc:sldMk cId="3214729441" sldId="593"/>
            <ac:spMk id="56" creationId="{5F8AD51A-B20E-4E75-A59B-5BE5B436242F}"/>
          </ac:spMkLst>
        </pc:spChg>
        <pc:spChg chg="add del mod">
          <ac:chgData name="Minesh Patel" userId="a66d4990ec83ac90" providerId="LiveId" clId="{B97F8FE2-9461-4CFE-A336-39272FD5B119}" dt="2021-09-17T23:33:16.849" v="14867"/>
          <ac:spMkLst>
            <pc:docMk/>
            <pc:sldMk cId="3214729441" sldId="593"/>
            <ac:spMk id="57" creationId="{E50D6643-4187-4B30-9D67-DB9D369AAD28}"/>
          </ac:spMkLst>
        </pc:spChg>
        <pc:spChg chg="add del mod">
          <ac:chgData name="Minesh Patel" userId="a66d4990ec83ac90" providerId="LiveId" clId="{B97F8FE2-9461-4CFE-A336-39272FD5B119}" dt="2021-09-17T23:33:16.849" v="14867"/>
          <ac:spMkLst>
            <pc:docMk/>
            <pc:sldMk cId="3214729441" sldId="593"/>
            <ac:spMk id="58" creationId="{E913FE5C-F54D-4B0C-8FC9-03EF560749FD}"/>
          </ac:spMkLst>
        </pc:spChg>
        <pc:spChg chg="add del mod">
          <ac:chgData name="Minesh Patel" userId="a66d4990ec83ac90" providerId="LiveId" clId="{B97F8FE2-9461-4CFE-A336-39272FD5B119}" dt="2021-09-17T23:33:16.849" v="14867"/>
          <ac:spMkLst>
            <pc:docMk/>
            <pc:sldMk cId="3214729441" sldId="593"/>
            <ac:spMk id="59" creationId="{79F95D99-AB33-4A88-9250-7245EC78BC30}"/>
          </ac:spMkLst>
        </pc:spChg>
        <pc:spChg chg="add del mod">
          <ac:chgData name="Minesh Patel" userId="a66d4990ec83ac90" providerId="LiveId" clId="{B97F8FE2-9461-4CFE-A336-39272FD5B119}" dt="2021-09-17T23:33:16.849" v="14867"/>
          <ac:spMkLst>
            <pc:docMk/>
            <pc:sldMk cId="3214729441" sldId="593"/>
            <ac:spMk id="60" creationId="{C62A6504-43C9-4F6A-9F4C-3F812CF0F4E8}"/>
          </ac:spMkLst>
        </pc:spChg>
        <pc:spChg chg="add mod">
          <ac:chgData name="Minesh Patel" userId="a66d4990ec83ac90" providerId="LiveId" clId="{B97F8FE2-9461-4CFE-A336-39272FD5B119}" dt="2021-09-20T23:27:49.300" v="36390" actId="1076"/>
          <ac:spMkLst>
            <pc:docMk/>
            <pc:sldMk cId="3214729441" sldId="593"/>
            <ac:spMk id="61" creationId="{F266B59E-BD4D-4753-BDF6-1C51AB0745D7}"/>
          </ac:spMkLst>
        </pc:spChg>
        <pc:spChg chg="add del mod">
          <ac:chgData name="Minesh Patel" userId="a66d4990ec83ac90" providerId="LiveId" clId="{B97F8FE2-9461-4CFE-A336-39272FD5B119}" dt="2021-09-17T23:37:45.434" v="15077" actId="21"/>
          <ac:spMkLst>
            <pc:docMk/>
            <pc:sldMk cId="3214729441" sldId="593"/>
            <ac:spMk id="62" creationId="{4F3FAC6C-9FA7-4F8E-A0FC-B915D3B0692C}"/>
          </ac:spMkLst>
        </pc:spChg>
        <pc:spChg chg="mod">
          <ac:chgData name="Minesh Patel" userId="a66d4990ec83ac90" providerId="LiveId" clId="{B97F8FE2-9461-4CFE-A336-39272FD5B119}" dt="2021-09-18T00:07:57.435" v="15871"/>
          <ac:spMkLst>
            <pc:docMk/>
            <pc:sldMk cId="3214729441" sldId="593"/>
            <ac:spMk id="64" creationId="{5E753814-73ED-4F72-ABDC-68B7A8FF5ED0}"/>
          </ac:spMkLst>
        </pc:spChg>
        <pc:spChg chg="mod">
          <ac:chgData name="Minesh Patel" userId="a66d4990ec83ac90" providerId="LiveId" clId="{B97F8FE2-9461-4CFE-A336-39272FD5B119}" dt="2021-09-18T00:07:57.435" v="15871"/>
          <ac:spMkLst>
            <pc:docMk/>
            <pc:sldMk cId="3214729441" sldId="593"/>
            <ac:spMk id="65" creationId="{9F1EAFFA-3D3A-47ED-84B8-5E226860250F}"/>
          </ac:spMkLst>
        </pc:spChg>
        <pc:spChg chg="mod">
          <ac:chgData name="Minesh Patel" userId="a66d4990ec83ac90" providerId="LiveId" clId="{B97F8FE2-9461-4CFE-A336-39272FD5B119}" dt="2021-09-18T00:07:57.435" v="15871"/>
          <ac:spMkLst>
            <pc:docMk/>
            <pc:sldMk cId="3214729441" sldId="593"/>
            <ac:spMk id="66" creationId="{6D54B9DB-6361-49F9-BF6B-1B944600E1DF}"/>
          </ac:spMkLst>
        </pc:spChg>
        <pc:spChg chg="mod">
          <ac:chgData name="Minesh Patel" userId="a66d4990ec83ac90" providerId="LiveId" clId="{B97F8FE2-9461-4CFE-A336-39272FD5B119}" dt="2021-09-18T00:07:57.435" v="15871"/>
          <ac:spMkLst>
            <pc:docMk/>
            <pc:sldMk cId="3214729441" sldId="593"/>
            <ac:spMk id="67" creationId="{48C2C283-1453-4FA1-904E-049E2866FFAE}"/>
          </ac:spMkLst>
        </pc:spChg>
        <pc:spChg chg="mod">
          <ac:chgData name="Minesh Patel" userId="a66d4990ec83ac90" providerId="LiveId" clId="{B97F8FE2-9461-4CFE-A336-39272FD5B119}" dt="2021-09-18T00:07:57.435" v="15871"/>
          <ac:spMkLst>
            <pc:docMk/>
            <pc:sldMk cId="3214729441" sldId="593"/>
            <ac:spMk id="69" creationId="{7336244E-1B56-4C03-AAF2-47BD763FA583}"/>
          </ac:spMkLst>
        </pc:spChg>
        <pc:spChg chg="mod">
          <ac:chgData name="Minesh Patel" userId="a66d4990ec83ac90" providerId="LiveId" clId="{B97F8FE2-9461-4CFE-A336-39272FD5B119}" dt="2021-09-18T00:07:57.435" v="15871"/>
          <ac:spMkLst>
            <pc:docMk/>
            <pc:sldMk cId="3214729441" sldId="593"/>
            <ac:spMk id="70" creationId="{1210A936-2AAD-4D0F-991C-8CE1D598EB9E}"/>
          </ac:spMkLst>
        </pc:spChg>
        <pc:spChg chg="mod">
          <ac:chgData name="Minesh Patel" userId="a66d4990ec83ac90" providerId="LiveId" clId="{B97F8FE2-9461-4CFE-A336-39272FD5B119}" dt="2021-09-20T23:26:01.145" v="36369" actId="14100"/>
          <ac:spMkLst>
            <pc:docMk/>
            <pc:sldMk cId="3214729441" sldId="593"/>
            <ac:spMk id="72" creationId="{3643BE34-E319-47FD-B230-D2A3E09841BB}"/>
          </ac:spMkLst>
        </pc:spChg>
        <pc:spChg chg="mod">
          <ac:chgData name="Minesh Patel" userId="a66d4990ec83ac90" providerId="LiveId" clId="{B97F8FE2-9461-4CFE-A336-39272FD5B119}" dt="2021-09-20T23:25:06.406" v="36337" actId="14100"/>
          <ac:spMkLst>
            <pc:docMk/>
            <pc:sldMk cId="3214729441" sldId="593"/>
            <ac:spMk id="73" creationId="{45EAFC0E-D982-43E1-BABE-3550E2131A5B}"/>
          </ac:spMkLst>
        </pc:spChg>
        <pc:spChg chg="mod">
          <ac:chgData name="Minesh Patel" userId="a66d4990ec83ac90" providerId="LiveId" clId="{B97F8FE2-9461-4CFE-A336-39272FD5B119}" dt="2021-09-20T23:25:37.974" v="36362" actId="14100"/>
          <ac:spMkLst>
            <pc:docMk/>
            <pc:sldMk cId="3214729441" sldId="593"/>
            <ac:spMk id="74" creationId="{9725FF14-F3DD-4C27-8B59-153DA7A543E2}"/>
          </ac:spMkLst>
        </pc:spChg>
        <pc:spChg chg="mod">
          <ac:chgData name="Minesh Patel" userId="a66d4990ec83ac90" providerId="LiveId" clId="{B97F8FE2-9461-4CFE-A336-39272FD5B119}" dt="2021-09-20T23:25:40.062" v="36363" actId="14100"/>
          <ac:spMkLst>
            <pc:docMk/>
            <pc:sldMk cId="3214729441" sldId="593"/>
            <ac:spMk id="75" creationId="{7F76FF8D-6F69-496F-BEEA-0674E06053B9}"/>
          </ac:spMkLst>
        </pc:spChg>
        <pc:spChg chg="mod">
          <ac:chgData name="Minesh Patel" userId="a66d4990ec83ac90" providerId="LiveId" clId="{B97F8FE2-9461-4CFE-A336-39272FD5B119}" dt="2021-09-20T23:25:21.598" v="36342" actId="1076"/>
          <ac:spMkLst>
            <pc:docMk/>
            <pc:sldMk cId="3214729441" sldId="593"/>
            <ac:spMk id="77" creationId="{B6C2085D-E9C4-43AD-B293-02EFB44267F1}"/>
          </ac:spMkLst>
        </pc:spChg>
        <pc:spChg chg="del mod">
          <ac:chgData name="Minesh Patel" userId="a66d4990ec83ac90" providerId="LiveId" clId="{B97F8FE2-9461-4CFE-A336-39272FD5B119}" dt="2021-09-20T23:25:32.315" v="36360" actId="478"/>
          <ac:spMkLst>
            <pc:docMk/>
            <pc:sldMk cId="3214729441" sldId="593"/>
            <ac:spMk id="78" creationId="{D3C4C090-A049-4CD9-9859-2B563E5A3F6F}"/>
          </ac:spMkLst>
        </pc:spChg>
        <pc:spChg chg="mod">
          <ac:chgData name="Minesh Patel" userId="a66d4990ec83ac90" providerId="LiveId" clId="{B97F8FE2-9461-4CFE-A336-39272FD5B119}" dt="2021-09-20T23:26:11.494" v="36372" actId="14100"/>
          <ac:spMkLst>
            <pc:docMk/>
            <pc:sldMk cId="3214729441" sldId="593"/>
            <ac:spMk id="80" creationId="{F6AD1BBD-49C2-444D-9845-E1CBF18EA123}"/>
          </ac:spMkLst>
        </pc:spChg>
        <pc:spChg chg="mod">
          <ac:chgData name="Minesh Patel" userId="a66d4990ec83ac90" providerId="LiveId" clId="{B97F8FE2-9461-4CFE-A336-39272FD5B119}" dt="2021-09-20T23:26:07.529" v="36371" actId="1076"/>
          <ac:spMkLst>
            <pc:docMk/>
            <pc:sldMk cId="3214729441" sldId="593"/>
            <ac:spMk id="81" creationId="{91BC3210-C4CE-48CC-BBB1-AD25A57A668C}"/>
          </ac:spMkLst>
        </pc:spChg>
        <pc:spChg chg="mod">
          <ac:chgData name="Minesh Patel" userId="a66d4990ec83ac90" providerId="LiveId" clId="{B97F8FE2-9461-4CFE-A336-39272FD5B119}" dt="2021-09-20T23:26:07.529" v="36371" actId="1076"/>
          <ac:spMkLst>
            <pc:docMk/>
            <pc:sldMk cId="3214729441" sldId="593"/>
            <ac:spMk id="83" creationId="{05EF2D8B-D843-4B11-A844-19A466A939B9}"/>
          </ac:spMkLst>
        </pc:spChg>
        <pc:spChg chg="mod">
          <ac:chgData name="Minesh Patel" userId="a66d4990ec83ac90" providerId="LiveId" clId="{B97F8FE2-9461-4CFE-A336-39272FD5B119}" dt="2021-09-20T23:26:13.692" v="36373" actId="1076"/>
          <ac:spMkLst>
            <pc:docMk/>
            <pc:sldMk cId="3214729441" sldId="593"/>
            <ac:spMk id="84" creationId="{5E7D14CA-39ED-4F10-BF76-41E7465D8976}"/>
          </ac:spMkLst>
        </pc:spChg>
        <pc:spChg chg="add del mod">
          <ac:chgData name="Minesh Patel" userId="a66d4990ec83ac90" providerId="LiveId" clId="{B97F8FE2-9461-4CFE-A336-39272FD5B119}" dt="2021-09-20T23:24:19.372" v="36311" actId="478"/>
          <ac:spMkLst>
            <pc:docMk/>
            <pc:sldMk cId="3214729441" sldId="593"/>
            <ac:spMk id="86" creationId="{D3E2D508-8F7E-450A-A133-79CB658E01DC}"/>
          </ac:spMkLst>
        </pc:spChg>
        <pc:spChg chg="add del mod">
          <ac:chgData name="Minesh Patel" userId="a66d4990ec83ac90" providerId="LiveId" clId="{B97F8FE2-9461-4CFE-A336-39272FD5B119}" dt="2021-09-20T23:27:16.409" v="36381"/>
          <ac:spMkLst>
            <pc:docMk/>
            <pc:sldMk cId="3214729441" sldId="593"/>
            <ac:spMk id="90" creationId="{30E2852E-ECFC-4D28-9CB0-E89579436B22}"/>
          </ac:spMkLst>
        </pc:spChg>
        <pc:spChg chg="add del mod">
          <ac:chgData name="Minesh Patel" userId="a66d4990ec83ac90" providerId="LiveId" clId="{B97F8FE2-9461-4CFE-A336-39272FD5B119}" dt="2021-09-20T23:27:16.409" v="36381"/>
          <ac:spMkLst>
            <pc:docMk/>
            <pc:sldMk cId="3214729441" sldId="593"/>
            <ac:spMk id="91" creationId="{9F69B92B-6047-4038-9DC3-BC77BAEFC7F0}"/>
          </ac:spMkLst>
        </pc:spChg>
        <pc:spChg chg="add del mod">
          <ac:chgData name="Minesh Patel" userId="a66d4990ec83ac90" providerId="LiveId" clId="{B97F8FE2-9461-4CFE-A336-39272FD5B119}" dt="2021-09-20T23:27:16.409" v="36381"/>
          <ac:spMkLst>
            <pc:docMk/>
            <pc:sldMk cId="3214729441" sldId="593"/>
            <ac:spMk id="92" creationId="{3C414D90-2FFD-4D50-AFBB-D113446EA087}"/>
          </ac:spMkLst>
        </pc:spChg>
        <pc:spChg chg="add del mod">
          <ac:chgData name="Minesh Patel" userId="a66d4990ec83ac90" providerId="LiveId" clId="{B97F8FE2-9461-4CFE-A336-39272FD5B119}" dt="2021-09-20T23:27:16.409" v="36381"/>
          <ac:spMkLst>
            <pc:docMk/>
            <pc:sldMk cId="3214729441" sldId="593"/>
            <ac:spMk id="95" creationId="{96907BFC-669E-4BF3-BAFE-158694068A6E}"/>
          </ac:spMkLst>
        </pc:spChg>
        <pc:spChg chg="add del mod">
          <ac:chgData name="Minesh Patel" userId="a66d4990ec83ac90" providerId="LiveId" clId="{B97F8FE2-9461-4CFE-A336-39272FD5B119}" dt="2021-09-20T23:27:16.409" v="36381"/>
          <ac:spMkLst>
            <pc:docMk/>
            <pc:sldMk cId="3214729441" sldId="593"/>
            <ac:spMk id="96" creationId="{9A843C8A-A303-40F8-8EC0-1E95A8B9AF87}"/>
          </ac:spMkLst>
        </pc:spChg>
        <pc:spChg chg="add del mod">
          <ac:chgData name="Minesh Patel" userId="a66d4990ec83ac90" providerId="LiveId" clId="{B97F8FE2-9461-4CFE-A336-39272FD5B119}" dt="2021-09-20T23:27:16.409" v="36381"/>
          <ac:spMkLst>
            <pc:docMk/>
            <pc:sldMk cId="3214729441" sldId="593"/>
            <ac:spMk id="99" creationId="{7B63F4EB-7F44-4239-842B-9DB44C989881}"/>
          </ac:spMkLst>
        </pc:spChg>
        <pc:spChg chg="add del mod">
          <ac:chgData name="Minesh Patel" userId="a66d4990ec83ac90" providerId="LiveId" clId="{B97F8FE2-9461-4CFE-A336-39272FD5B119}" dt="2021-09-20T23:27:16.409" v="36381"/>
          <ac:spMkLst>
            <pc:docMk/>
            <pc:sldMk cId="3214729441" sldId="593"/>
            <ac:spMk id="100" creationId="{6D9D01EA-B64C-445C-BCD0-1F631C67925B}"/>
          </ac:spMkLst>
        </pc:spChg>
        <pc:spChg chg="add del mod">
          <ac:chgData name="Minesh Patel" userId="a66d4990ec83ac90" providerId="LiveId" clId="{B97F8FE2-9461-4CFE-A336-39272FD5B119}" dt="2021-09-20T23:27:16.409" v="36381"/>
          <ac:spMkLst>
            <pc:docMk/>
            <pc:sldMk cId="3214729441" sldId="593"/>
            <ac:spMk id="101" creationId="{94ED65B1-101D-4620-84C1-B680938F71D9}"/>
          </ac:spMkLst>
        </pc:spChg>
        <pc:spChg chg="add del mod">
          <ac:chgData name="Minesh Patel" userId="a66d4990ec83ac90" providerId="LiveId" clId="{B97F8FE2-9461-4CFE-A336-39272FD5B119}" dt="2021-09-20T23:27:16.409" v="36381"/>
          <ac:spMkLst>
            <pc:docMk/>
            <pc:sldMk cId="3214729441" sldId="593"/>
            <ac:spMk id="102" creationId="{2CCB98C9-F9AC-4D06-941D-22AC2334C819}"/>
          </ac:spMkLst>
        </pc:spChg>
        <pc:spChg chg="add del mod">
          <ac:chgData name="Minesh Patel" userId="a66d4990ec83ac90" providerId="LiveId" clId="{B97F8FE2-9461-4CFE-A336-39272FD5B119}" dt="2021-09-20T23:27:16.409" v="36381"/>
          <ac:spMkLst>
            <pc:docMk/>
            <pc:sldMk cId="3214729441" sldId="593"/>
            <ac:spMk id="103" creationId="{1198F3C7-76FE-4C8F-9D8A-9637C5A780B8}"/>
          </ac:spMkLst>
        </pc:spChg>
        <pc:spChg chg="add del mod">
          <ac:chgData name="Minesh Patel" userId="a66d4990ec83ac90" providerId="LiveId" clId="{B97F8FE2-9461-4CFE-A336-39272FD5B119}" dt="2021-09-20T23:27:16.409" v="36381"/>
          <ac:spMkLst>
            <pc:docMk/>
            <pc:sldMk cId="3214729441" sldId="593"/>
            <ac:spMk id="104" creationId="{91AEA74D-B462-43C9-9EDB-001A1B42EFE2}"/>
          </ac:spMkLst>
        </pc:spChg>
        <pc:spChg chg="add del mod">
          <ac:chgData name="Minesh Patel" userId="a66d4990ec83ac90" providerId="LiveId" clId="{B97F8FE2-9461-4CFE-A336-39272FD5B119}" dt="2021-09-20T23:27:16.409" v="36381"/>
          <ac:spMkLst>
            <pc:docMk/>
            <pc:sldMk cId="3214729441" sldId="593"/>
            <ac:spMk id="105" creationId="{297CA1FA-C3F5-42DB-A107-75534CE442B0}"/>
          </ac:spMkLst>
        </pc:spChg>
        <pc:spChg chg="add mod">
          <ac:chgData name="Minesh Patel" userId="a66d4990ec83ac90" providerId="LiveId" clId="{B97F8FE2-9461-4CFE-A336-39272FD5B119}" dt="2021-09-21T11:25:04.425" v="54481" actId="164"/>
          <ac:spMkLst>
            <pc:docMk/>
            <pc:sldMk cId="3214729441" sldId="593"/>
            <ac:spMk id="107" creationId="{22F7DE50-29D0-4171-89DC-247804668A5D}"/>
          </ac:spMkLst>
        </pc:spChg>
        <pc:spChg chg="add del mod">
          <ac:chgData name="Minesh Patel" userId="a66d4990ec83ac90" providerId="LiveId" clId="{B97F8FE2-9461-4CFE-A336-39272FD5B119}" dt="2021-09-20T23:28:18.889" v="36397" actId="478"/>
          <ac:spMkLst>
            <pc:docMk/>
            <pc:sldMk cId="3214729441" sldId="593"/>
            <ac:spMk id="108" creationId="{3F75E60B-9A6B-4698-ABC2-8B30EE2C0C7C}"/>
          </ac:spMkLst>
        </pc:spChg>
        <pc:spChg chg="add mod">
          <ac:chgData name="Minesh Patel" userId="a66d4990ec83ac90" providerId="LiveId" clId="{B97F8FE2-9461-4CFE-A336-39272FD5B119}" dt="2021-09-21T11:25:04.425" v="54481" actId="164"/>
          <ac:spMkLst>
            <pc:docMk/>
            <pc:sldMk cId="3214729441" sldId="593"/>
            <ac:spMk id="109" creationId="{F2A12C1C-472A-498A-9AEA-C3B156B425F1}"/>
          </ac:spMkLst>
        </pc:spChg>
        <pc:spChg chg="add mod">
          <ac:chgData name="Minesh Patel" userId="a66d4990ec83ac90" providerId="LiveId" clId="{B97F8FE2-9461-4CFE-A336-39272FD5B119}" dt="2021-09-21T11:25:04.425" v="54481" actId="164"/>
          <ac:spMkLst>
            <pc:docMk/>
            <pc:sldMk cId="3214729441" sldId="593"/>
            <ac:spMk id="112" creationId="{E11D744E-290A-444F-A77E-5718B8F61023}"/>
          </ac:spMkLst>
        </pc:spChg>
        <pc:spChg chg="add mod">
          <ac:chgData name="Minesh Patel" userId="a66d4990ec83ac90" providerId="LiveId" clId="{B97F8FE2-9461-4CFE-A336-39272FD5B119}" dt="2021-09-21T11:25:04.425" v="54481" actId="164"/>
          <ac:spMkLst>
            <pc:docMk/>
            <pc:sldMk cId="3214729441" sldId="593"/>
            <ac:spMk id="113" creationId="{00A3D706-ED92-46D1-ADF5-AD32449CA1E4}"/>
          </ac:spMkLst>
        </pc:spChg>
        <pc:spChg chg="add del mod">
          <ac:chgData name="Minesh Patel" userId="a66d4990ec83ac90" providerId="LiveId" clId="{B97F8FE2-9461-4CFE-A336-39272FD5B119}" dt="2021-09-20T23:28:04.088" v="36395" actId="478"/>
          <ac:spMkLst>
            <pc:docMk/>
            <pc:sldMk cId="3214729441" sldId="593"/>
            <ac:spMk id="116" creationId="{490B8A71-9034-46D8-965C-574A788F3FAE}"/>
          </ac:spMkLst>
        </pc:spChg>
        <pc:spChg chg="add del mod">
          <ac:chgData name="Minesh Patel" userId="a66d4990ec83ac90" providerId="LiveId" clId="{B97F8FE2-9461-4CFE-A336-39272FD5B119}" dt="2021-09-20T23:28:04.088" v="36395" actId="478"/>
          <ac:spMkLst>
            <pc:docMk/>
            <pc:sldMk cId="3214729441" sldId="593"/>
            <ac:spMk id="117" creationId="{898704DF-12F5-4009-B0C4-AB4D47EA8F62}"/>
          </ac:spMkLst>
        </pc:spChg>
        <pc:spChg chg="add del mod">
          <ac:chgData name="Minesh Patel" userId="a66d4990ec83ac90" providerId="LiveId" clId="{B97F8FE2-9461-4CFE-A336-39272FD5B119}" dt="2021-09-20T23:28:20.300" v="36398" actId="478"/>
          <ac:spMkLst>
            <pc:docMk/>
            <pc:sldMk cId="3214729441" sldId="593"/>
            <ac:spMk id="118" creationId="{72D369E0-6AA5-44A5-B02C-18AEE24C2890}"/>
          </ac:spMkLst>
        </pc:spChg>
        <pc:spChg chg="add del mod">
          <ac:chgData name="Minesh Patel" userId="a66d4990ec83ac90" providerId="LiveId" clId="{B97F8FE2-9461-4CFE-A336-39272FD5B119}" dt="2021-09-20T23:28:01.354" v="36394" actId="478"/>
          <ac:spMkLst>
            <pc:docMk/>
            <pc:sldMk cId="3214729441" sldId="593"/>
            <ac:spMk id="119" creationId="{DE3073DD-A812-45DC-BCF8-CE97378FD4A5}"/>
          </ac:spMkLst>
        </pc:spChg>
        <pc:spChg chg="add del mod">
          <ac:chgData name="Minesh Patel" userId="a66d4990ec83ac90" providerId="LiveId" clId="{B97F8FE2-9461-4CFE-A336-39272FD5B119}" dt="2021-09-20T23:28:06.668" v="36396" actId="478"/>
          <ac:spMkLst>
            <pc:docMk/>
            <pc:sldMk cId="3214729441" sldId="593"/>
            <ac:spMk id="120" creationId="{55E6A715-D114-43F5-B483-93F9EED3C7A3}"/>
          </ac:spMkLst>
        </pc:spChg>
        <pc:spChg chg="add del mod">
          <ac:chgData name="Minesh Patel" userId="a66d4990ec83ac90" providerId="LiveId" clId="{B97F8FE2-9461-4CFE-A336-39272FD5B119}" dt="2021-09-20T23:28:06.668" v="36396" actId="478"/>
          <ac:spMkLst>
            <pc:docMk/>
            <pc:sldMk cId="3214729441" sldId="593"/>
            <ac:spMk id="121" creationId="{568A8E9D-F7AA-4900-B3B4-469A959B5CB8}"/>
          </ac:spMkLst>
        </pc:spChg>
        <pc:spChg chg="add mod">
          <ac:chgData name="Minesh Patel" userId="a66d4990ec83ac90" providerId="LiveId" clId="{B97F8FE2-9461-4CFE-A336-39272FD5B119}" dt="2021-09-21T11:25:04.425" v="54481" actId="164"/>
          <ac:spMkLst>
            <pc:docMk/>
            <pc:sldMk cId="3214729441" sldId="593"/>
            <ac:spMk id="122" creationId="{056C7A05-D7D4-49DB-B0DB-A75F8D909C33}"/>
          </ac:spMkLst>
        </pc:spChg>
        <pc:spChg chg="add mod">
          <ac:chgData name="Minesh Patel" userId="a66d4990ec83ac90" providerId="LiveId" clId="{B97F8FE2-9461-4CFE-A336-39272FD5B119}" dt="2021-09-21T11:25:04.425" v="54481" actId="164"/>
          <ac:spMkLst>
            <pc:docMk/>
            <pc:sldMk cId="3214729441" sldId="593"/>
            <ac:spMk id="124" creationId="{00832C51-CC97-4348-9007-F6F1089F1B3A}"/>
          </ac:spMkLst>
        </pc:spChg>
        <pc:spChg chg="add mod">
          <ac:chgData name="Minesh Patel" userId="a66d4990ec83ac90" providerId="LiveId" clId="{B97F8FE2-9461-4CFE-A336-39272FD5B119}" dt="2021-09-21T11:25:04.425" v="54481" actId="164"/>
          <ac:spMkLst>
            <pc:docMk/>
            <pc:sldMk cId="3214729441" sldId="593"/>
            <ac:spMk id="125" creationId="{6AF255BE-F684-4DEB-A4FB-218674E09127}"/>
          </ac:spMkLst>
        </pc:spChg>
        <pc:grpChg chg="add mod">
          <ac:chgData name="Minesh Patel" userId="a66d4990ec83ac90" providerId="LiveId" clId="{B97F8FE2-9461-4CFE-A336-39272FD5B119}" dt="2021-09-21T11:25:04.425" v="54481" actId="164"/>
          <ac:grpSpMkLst>
            <pc:docMk/>
            <pc:sldMk cId="3214729441" sldId="593"/>
            <ac:grpSpMk id="3" creationId="{B970C6FC-351C-40F1-BB7F-F5B43ED6F7CA}"/>
          </ac:grpSpMkLst>
        </pc:grpChg>
        <pc:grpChg chg="add del mod">
          <ac:chgData name="Minesh Patel" userId="a66d4990ec83ac90" providerId="LiveId" clId="{B97F8FE2-9461-4CFE-A336-39272FD5B119}" dt="2021-09-17T23:33:16.849" v="14867"/>
          <ac:grpSpMkLst>
            <pc:docMk/>
            <pc:sldMk cId="3214729441" sldId="593"/>
            <ac:grpSpMk id="18" creationId="{79C111D7-ADE8-4118-AB2F-56001AEDCAA0}"/>
          </ac:grpSpMkLst>
        </pc:grpChg>
        <pc:grpChg chg="add del mod">
          <ac:chgData name="Minesh Patel" userId="a66d4990ec83ac90" providerId="LiveId" clId="{B97F8FE2-9461-4CFE-A336-39272FD5B119}" dt="2021-09-17T23:33:16.849" v="14867"/>
          <ac:grpSpMkLst>
            <pc:docMk/>
            <pc:sldMk cId="3214729441" sldId="593"/>
            <ac:grpSpMk id="25" creationId="{8D966BE5-9408-4961-980F-F7EF07B85D7C}"/>
          </ac:grpSpMkLst>
        </pc:grpChg>
        <pc:grpChg chg="add mod">
          <ac:chgData name="Minesh Patel" userId="a66d4990ec83ac90" providerId="LiveId" clId="{B97F8FE2-9461-4CFE-A336-39272FD5B119}" dt="2021-09-21T13:56:54.977" v="71000"/>
          <ac:grpSpMkLst>
            <pc:docMk/>
            <pc:sldMk cId="3214729441" sldId="593"/>
            <ac:grpSpMk id="26" creationId="{7CAC3984-FEEA-4648-ACB8-5FE6BAFC8D48}"/>
          </ac:grpSpMkLst>
        </pc:grpChg>
        <pc:grpChg chg="add del mod">
          <ac:chgData name="Minesh Patel" userId="a66d4990ec83ac90" providerId="LiveId" clId="{B97F8FE2-9461-4CFE-A336-39272FD5B119}" dt="2021-09-17T23:33:16.849" v="14867"/>
          <ac:grpSpMkLst>
            <pc:docMk/>
            <pc:sldMk cId="3214729441" sldId="593"/>
            <ac:grpSpMk id="29" creationId="{41FCFB0D-52CE-4073-9915-031F8656B2B6}"/>
          </ac:grpSpMkLst>
        </pc:grpChg>
        <pc:grpChg chg="del">
          <ac:chgData name="Minesh Patel" userId="a66d4990ec83ac90" providerId="LiveId" clId="{B97F8FE2-9461-4CFE-A336-39272FD5B119}" dt="2021-09-21T13:56:54.534" v="70999" actId="478"/>
          <ac:grpSpMkLst>
            <pc:docMk/>
            <pc:sldMk cId="3214729441" sldId="593"/>
            <ac:grpSpMk id="31" creationId="{AA5D1D8F-EA8A-46B3-A0C1-970C129BEC23}"/>
          </ac:grpSpMkLst>
        </pc:grpChg>
        <pc:grpChg chg="add del mod">
          <ac:chgData name="Minesh Patel" userId="a66d4990ec83ac90" providerId="LiveId" clId="{B97F8FE2-9461-4CFE-A336-39272FD5B119}" dt="2021-09-17T23:33:16.849" v="14867"/>
          <ac:grpSpMkLst>
            <pc:docMk/>
            <pc:sldMk cId="3214729441" sldId="593"/>
            <ac:grpSpMk id="38" creationId="{D6E87003-BBCB-479E-9CC8-826C2A05FC80}"/>
          </ac:grpSpMkLst>
        </pc:grpChg>
        <pc:grpChg chg="add del mod">
          <ac:chgData name="Minesh Patel" userId="a66d4990ec83ac90" providerId="LiveId" clId="{B97F8FE2-9461-4CFE-A336-39272FD5B119}" dt="2021-09-17T23:33:16.849" v="14867"/>
          <ac:grpSpMkLst>
            <pc:docMk/>
            <pc:sldMk cId="3214729441" sldId="593"/>
            <ac:grpSpMk id="42" creationId="{E3F25A49-EE4F-4FF1-ADA8-8F3013E67DD4}"/>
          </ac:grpSpMkLst>
        </pc:grpChg>
        <pc:grpChg chg="add del mod">
          <ac:chgData name="Minesh Patel" userId="a66d4990ec83ac90" providerId="LiveId" clId="{B97F8FE2-9461-4CFE-A336-39272FD5B119}" dt="2021-09-17T23:33:16.849" v="14867"/>
          <ac:grpSpMkLst>
            <pc:docMk/>
            <pc:sldMk cId="3214729441" sldId="593"/>
            <ac:grpSpMk id="50" creationId="{8F04B3D6-8E50-45E0-9EE3-72708E79F9DB}"/>
          </ac:grpSpMkLst>
        </pc:grpChg>
        <pc:grpChg chg="add del mod">
          <ac:chgData name="Minesh Patel" userId="a66d4990ec83ac90" providerId="LiveId" clId="{B97F8FE2-9461-4CFE-A336-39272FD5B119}" dt="2021-09-20T23:24:15.521" v="36308" actId="478"/>
          <ac:grpSpMkLst>
            <pc:docMk/>
            <pc:sldMk cId="3214729441" sldId="593"/>
            <ac:grpSpMk id="63" creationId="{8F9B4DDB-32DB-4051-B362-50ECE47C0F44}"/>
          </ac:grpSpMkLst>
        </pc:grpChg>
        <pc:grpChg chg="add del mod">
          <ac:chgData name="Minesh Patel" userId="a66d4990ec83ac90" providerId="LiveId" clId="{B97F8FE2-9461-4CFE-A336-39272FD5B119}" dt="2021-09-20T23:27:25.202" v="36385" actId="21"/>
          <ac:grpSpMkLst>
            <pc:docMk/>
            <pc:sldMk cId="3214729441" sldId="593"/>
            <ac:grpSpMk id="71" creationId="{4E01D731-D71B-4D5E-8732-BEE2A40BAC0C}"/>
          </ac:grpSpMkLst>
        </pc:grpChg>
        <pc:grpChg chg="add del mod">
          <ac:chgData name="Minesh Patel" userId="a66d4990ec83ac90" providerId="LiveId" clId="{B97F8FE2-9461-4CFE-A336-39272FD5B119}" dt="2021-09-20T23:27:25.202" v="36385" actId="21"/>
          <ac:grpSpMkLst>
            <pc:docMk/>
            <pc:sldMk cId="3214729441" sldId="593"/>
            <ac:grpSpMk id="79" creationId="{11BD41FA-1CA6-40B8-BF2B-0A43EB57C854}"/>
          </ac:grpSpMkLst>
        </pc:grpChg>
        <pc:cxnChg chg="add del mod">
          <ac:chgData name="Minesh Patel" userId="a66d4990ec83ac90" providerId="LiveId" clId="{B97F8FE2-9461-4CFE-A336-39272FD5B119}" dt="2021-09-17T23:33:16.849" v="14867"/>
          <ac:cxnSpMkLst>
            <pc:docMk/>
            <pc:sldMk cId="3214729441" sldId="593"/>
            <ac:cxnSpMk id="15" creationId="{A0665399-640F-40EA-86C3-C0A374BF002C}"/>
          </ac:cxnSpMkLst>
        </pc:cxnChg>
        <pc:cxnChg chg="add del mod">
          <ac:chgData name="Minesh Patel" userId="a66d4990ec83ac90" providerId="LiveId" clId="{B97F8FE2-9461-4CFE-A336-39272FD5B119}" dt="2021-09-17T23:33:16.849" v="14867"/>
          <ac:cxnSpMkLst>
            <pc:docMk/>
            <pc:sldMk cId="3214729441" sldId="593"/>
            <ac:cxnSpMk id="17" creationId="{27661D97-36E7-4F49-9FC6-E10518AF1531}"/>
          </ac:cxnSpMkLst>
        </pc:cxnChg>
        <pc:cxnChg chg="mod">
          <ac:chgData name="Minesh Patel" userId="a66d4990ec83ac90" providerId="LiveId" clId="{B97F8FE2-9461-4CFE-A336-39272FD5B119}" dt="2021-09-17T23:33:15.762" v="14866"/>
          <ac:cxnSpMkLst>
            <pc:docMk/>
            <pc:sldMk cId="3214729441" sldId="593"/>
            <ac:cxnSpMk id="27" creationId="{23F0BEFA-3472-4619-9844-3C221A47E141}"/>
          </ac:cxnSpMkLst>
        </pc:cxnChg>
        <pc:cxnChg chg="mod">
          <ac:chgData name="Minesh Patel" userId="a66d4990ec83ac90" providerId="LiveId" clId="{B97F8FE2-9461-4CFE-A336-39272FD5B119}" dt="2021-09-17T23:33:15.762" v="14866"/>
          <ac:cxnSpMkLst>
            <pc:docMk/>
            <pc:sldMk cId="3214729441" sldId="593"/>
            <ac:cxnSpMk id="28" creationId="{1D3573CB-99CA-4155-8BEA-50B310EDB5F6}"/>
          </ac:cxnSpMkLst>
        </pc:cxnChg>
        <pc:cxnChg chg="add del mod">
          <ac:chgData name="Minesh Patel" userId="a66d4990ec83ac90" providerId="LiveId" clId="{B97F8FE2-9461-4CFE-A336-39272FD5B119}" dt="2021-09-17T23:33:16.849" v="14867"/>
          <ac:cxnSpMkLst>
            <pc:docMk/>
            <pc:sldMk cId="3214729441" sldId="593"/>
            <ac:cxnSpMk id="41" creationId="{4AFECFE5-90D3-44E4-AD1C-057B3E18BB1D}"/>
          </ac:cxnSpMkLst>
        </pc:cxnChg>
        <pc:cxnChg chg="mod">
          <ac:chgData name="Minesh Patel" userId="a66d4990ec83ac90" providerId="LiveId" clId="{B97F8FE2-9461-4CFE-A336-39272FD5B119}" dt="2021-09-17T23:33:15.762" v="14866"/>
          <ac:cxnSpMkLst>
            <pc:docMk/>
            <pc:sldMk cId="3214729441" sldId="593"/>
            <ac:cxnSpMk id="53" creationId="{FD1CE7D2-BF48-4B7D-8C7D-9C46E63714E0}"/>
          </ac:cxnSpMkLst>
        </pc:cxnChg>
        <pc:cxnChg chg="mod">
          <ac:chgData name="Minesh Patel" userId="a66d4990ec83ac90" providerId="LiveId" clId="{B97F8FE2-9461-4CFE-A336-39272FD5B119}" dt="2021-09-17T23:33:15.762" v="14866"/>
          <ac:cxnSpMkLst>
            <pc:docMk/>
            <pc:sldMk cId="3214729441" sldId="593"/>
            <ac:cxnSpMk id="54" creationId="{DE9BCA63-7E51-4953-9F0D-A8FAA571BF03}"/>
          </ac:cxnSpMkLst>
        </pc:cxnChg>
        <pc:cxnChg chg="mod">
          <ac:chgData name="Minesh Patel" userId="a66d4990ec83ac90" providerId="LiveId" clId="{B97F8FE2-9461-4CFE-A336-39272FD5B119}" dt="2021-09-18T00:07:57.435" v="15871"/>
          <ac:cxnSpMkLst>
            <pc:docMk/>
            <pc:sldMk cId="3214729441" sldId="593"/>
            <ac:cxnSpMk id="68" creationId="{E20119F1-F2D5-4590-A086-F7B62D5D5341}"/>
          </ac:cxnSpMkLst>
        </pc:cxnChg>
        <pc:cxnChg chg="mod">
          <ac:chgData name="Minesh Patel" userId="a66d4990ec83ac90" providerId="LiveId" clId="{B97F8FE2-9461-4CFE-A336-39272FD5B119}" dt="2021-09-20T23:27:25.202" v="36385" actId="21"/>
          <ac:cxnSpMkLst>
            <pc:docMk/>
            <pc:sldMk cId="3214729441" sldId="593"/>
            <ac:cxnSpMk id="76" creationId="{F49818A8-3C84-4428-9A33-8D7FDBD11C4C}"/>
          </ac:cxnSpMkLst>
        </pc:cxnChg>
        <pc:cxnChg chg="mod">
          <ac:chgData name="Minesh Patel" userId="a66d4990ec83ac90" providerId="LiveId" clId="{B97F8FE2-9461-4CFE-A336-39272FD5B119}" dt="2021-09-20T23:27:25.202" v="36385" actId="21"/>
          <ac:cxnSpMkLst>
            <pc:docMk/>
            <pc:sldMk cId="3214729441" sldId="593"/>
            <ac:cxnSpMk id="82" creationId="{14F4828D-ADC8-4029-9218-6326B682E4B6}"/>
          </ac:cxnSpMkLst>
        </pc:cxnChg>
        <pc:cxnChg chg="mod">
          <ac:chgData name="Minesh Patel" userId="a66d4990ec83ac90" providerId="LiveId" clId="{B97F8FE2-9461-4CFE-A336-39272FD5B119}" dt="2021-09-20T23:25:43.262" v="36364" actId="571"/>
          <ac:cxnSpMkLst>
            <pc:docMk/>
            <pc:sldMk cId="3214729441" sldId="593"/>
            <ac:cxnSpMk id="85" creationId="{5FCD7230-255E-4CBB-9B11-9A2C38B9595A}"/>
          </ac:cxnSpMkLst>
        </pc:cxnChg>
        <pc:cxnChg chg="add del mod">
          <ac:chgData name="Minesh Patel" userId="a66d4990ec83ac90" providerId="LiveId" clId="{B97F8FE2-9461-4CFE-A336-39272FD5B119}" dt="2021-09-20T23:24:31.062" v="36312" actId="478"/>
          <ac:cxnSpMkLst>
            <pc:docMk/>
            <pc:sldMk cId="3214729441" sldId="593"/>
            <ac:cxnSpMk id="87" creationId="{49C4324B-7F5D-408E-A005-C550269A886D}"/>
          </ac:cxnSpMkLst>
        </pc:cxnChg>
        <pc:cxnChg chg="add mod">
          <ac:chgData name="Minesh Patel" userId="a66d4990ec83ac90" providerId="LiveId" clId="{B97F8FE2-9461-4CFE-A336-39272FD5B119}" dt="2021-09-20T23:27:25.202" v="36385" actId="21"/>
          <ac:cxnSpMkLst>
            <pc:docMk/>
            <pc:sldMk cId="3214729441" sldId="593"/>
            <ac:cxnSpMk id="88" creationId="{11C2326C-DCC8-4FCB-88BB-DA72C357FDD9}"/>
          </ac:cxnSpMkLst>
        </pc:cxnChg>
        <pc:cxnChg chg="add del mod">
          <ac:chgData name="Minesh Patel" userId="a66d4990ec83ac90" providerId="LiveId" clId="{B97F8FE2-9461-4CFE-A336-39272FD5B119}" dt="2021-09-20T23:27:16.409" v="36381"/>
          <ac:cxnSpMkLst>
            <pc:docMk/>
            <pc:sldMk cId="3214729441" sldId="593"/>
            <ac:cxnSpMk id="93" creationId="{D5D7C162-92AF-48FD-9778-FF3EFA0D3175}"/>
          </ac:cxnSpMkLst>
        </pc:cxnChg>
        <pc:cxnChg chg="add del mod">
          <ac:chgData name="Minesh Patel" userId="a66d4990ec83ac90" providerId="LiveId" clId="{B97F8FE2-9461-4CFE-A336-39272FD5B119}" dt="2021-09-20T23:27:16.409" v="36381"/>
          <ac:cxnSpMkLst>
            <pc:docMk/>
            <pc:sldMk cId="3214729441" sldId="593"/>
            <ac:cxnSpMk id="94" creationId="{A3023380-3A6C-43D9-B649-4510408CFCED}"/>
          </ac:cxnSpMkLst>
        </pc:cxnChg>
        <pc:cxnChg chg="add del mod">
          <ac:chgData name="Minesh Patel" userId="a66d4990ec83ac90" providerId="LiveId" clId="{B97F8FE2-9461-4CFE-A336-39272FD5B119}" dt="2021-09-20T23:27:16.409" v="36381"/>
          <ac:cxnSpMkLst>
            <pc:docMk/>
            <pc:sldMk cId="3214729441" sldId="593"/>
            <ac:cxnSpMk id="97" creationId="{E8DF1EFE-99C0-4B1B-93CA-55D6166F46B1}"/>
          </ac:cxnSpMkLst>
        </pc:cxnChg>
        <pc:cxnChg chg="add del mod">
          <ac:chgData name="Minesh Patel" userId="a66d4990ec83ac90" providerId="LiveId" clId="{B97F8FE2-9461-4CFE-A336-39272FD5B119}" dt="2021-09-20T23:27:16.409" v="36381"/>
          <ac:cxnSpMkLst>
            <pc:docMk/>
            <pc:sldMk cId="3214729441" sldId="593"/>
            <ac:cxnSpMk id="98" creationId="{CF3A690A-6F61-4064-A9FA-EC2361F9B2EC}"/>
          </ac:cxnSpMkLst>
        </pc:cxnChg>
        <pc:cxnChg chg="add del mod">
          <ac:chgData name="Minesh Patel" userId="a66d4990ec83ac90" providerId="LiveId" clId="{B97F8FE2-9461-4CFE-A336-39272FD5B119}" dt="2021-09-20T23:27:16.409" v="36381"/>
          <ac:cxnSpMkLst>
            <pc:docMk/>
            <pc:sldMk cId="3214729441" sldId="593"/>
            <ac:cxnSpMk id="106" creationId="{5D5AFA6F-C159-491F-AD3E-9219F50AB3D0}"/>
          </ac:cxnSpMkLst>
        </pc:cxnChg>
        <pc:cxnChg chg="add mod">
          <ac:chgData name="Minesh Patel" userId="a66d4990ec83ac90" providerId="LiveId" clId="{B97F8FE2-9461-4CFE-A336-39272FD5B119}" dt="2021-09-21T11:25:04.425" v="54481" actId="164"/>
          <ac:cxnSpMkLst>
            <pc:docMk/>
            <pc:sldMk cId="3214729441" sldId="593"/>
            <ac:cxnSpMk id="110" creationId="{7C3CFC1E-473E-498C-8E9D-680BF94C1613}"/>
          </ac:cxnSpMkLst>
        </pc:cxnChg>
        <pc:cxnChg chg="add mod">
          <ac:chgData name="Minesh Patel" userId="a66d4990ec83ac90" providerId="LiveId" clId="{B97F8FE2-9461-4CFE-A336-39272FD5B119}" dt="2021-09-21T11:25:04.425" v="54481" actId="164"/>
          <ac:cxnSpMkLst>
            <pc:docMk/>
            <pc:sldMk cId="3214729441" sldId="593"/>
            <ac:cxnSpMk id="111" creationId="{CD84632F-FFB7-4A7F-8AE8-B54B8FC02FCF}"/>
          </ac:cxnSpMkLst>
        </pc:cxnChg>
        <pc:cxnChg chg="add mod">
          <ac:chgData name="Minesh Patel" userId="a66d4990ec83ac90" providerId="LiveId" clId="{B97F8FE2-9461-4CFE-A336-39272FD5B119}" dt="2021-09-21T11:25:04.425" v="54481" actId="164"/>
          <ac:cxnSpMkLst>
            <pc:docMk/>
            <pc:sldMk cId="3214729441" sldId="593"/>
            <ac:cxnSpMk id="114" creationId="{F37495BF-EDF2-4763-B0CE-8E00CC5729BC}"/>
          </ac:cxnSpMkLst>
        </pc:cxnChg>
        <pc:cxnChg chg="add mod">
          <ac:chgData name="Minesh Patel" userId="a66d4990ec83ac90" providerId="LiveId" clId="{B97F8FE2-9461-4CFE-A336-39272FD5B119}" dt="2021-09-21T11:25:04.425" v="54481" actId="164"/>
          <ac:cxnSpMkLst>
            <pc:docMk/>
            <pc:sldMk cId="3214729441" sldId="593"/>
            <ac:cxnSpMk id="115" creationId="{C09BFFBA-4C81-48A1-92C1-DC7F29CAE9E4}"/>
          </ac:cxnSpMkLst>
        </pc:cxnChg>
        <pc:cxnChg chg="add del mod">
          <ac:chgData name="Minesh Patel" userId="a66d4990ec83ac90" providerId="LiveId" clId="{B97F8FE2-9461-4CFE-A336-39272FD5B119}" dt="2021-09-20T23:27:59.823" v="36393" actId="478"/>
          <ac:cxnSpMkLst>
            <pc:docMk/>
            <pc:sldMk cId="3214729441" sldId="593"/>
            <ac:cxnSpMk id="123" creationId="{DA691FBE-1D7A-45CA-B56E-ED7126BDFA0B}"/>
          </ac:cxnSpMkLst>
        </pc:cxnChg>
        <pc:cxnChg chg="add mod">
          <ac:chgData name="Minesh Patel" userId="a66d4990ec83ac90" providerId="LiveId" clId="{B97F8FE2-9461-4CFE-A336-39272FD5B119}" dt="2021-09-21T11:25:04.425" v="54481" actId="164"/>
          <ac:cxnSpMkLst>
            <pc:docMk/>
            <pc:sldMk cId="3214729441" sldId="593"/>
            <ac:cxnSpMk id="130" creationId="{D2855B2D-6F2A-407A-B0EE-FB60E2E6A46A}"/>
          </ac:cxnSpMkLst>
        </pc:cxnChg>
        <pc:cxnChg chg="add mod">
          <ac:chgData name="Minesh Patel" userId="a66d4990ec83ac90" providerId="LiveId" clId="{B97F8FE2-9461-4CFE-A336-39272FD5B119}" dt="2021-09-21T11:25:04.425" v="54481" actId="164"/>
          <ac:cxnSpMkLst>
            <pc:docMk/>
            <pc:sldMk cId="3214729441" sldId="593"/>
            <ac:cxnSpMk id="131" creationId="{787DD9A7-4220-47A0-BB58-9765F8CDE8C0}"/>
          </ac:cxnSpMkLst>
        </pc:cxnChg>
      </pc:sldChg>
      <pc:sldChg chg="addSp delSp modSp add mod ord delAnim modAnim modNotesTx">
        <pc:chgData name="Minesh Patel" userId="a66d4990ec83ac90" providerId="LiveId" clId="{B97F8FE2-9461-4CFE-A336-39272FD5B119}" dt="2021-09-21T13:56:58.574" v="71002"/>
        <pc:sldMkLst>
          <pc:docMk/>
          <pc:sldMk cId="4246799632" sldId="594"/>
        </pc:sldMkLst>
        <pc:spChg chg="mod">
          <ac:chgData name="Minesh Patel" userId="a66d4990ec83ac90" providerId="LiveId" clId="{B97F8FE2-9461-4CFE-A336-39272FD5B119}" dt="2021-09-17T23:45:04.193" v="15496" actId="20577"/>
          <ac:spMkLst>
            <pc:docMk/>
            <pc:sldMk cId="4246799632" sldId="594"/>
            <ac:spMk id="2" creationId="{00000000-0000-0000-0000-000000000000}"/>
          </ac:spMkLst>
        </pc:spChg>
        <pc:spChg chg="del">
          <ac:chgData name="Minesh Patel" userId="a66d4990ec83ac90" providerId="LiveId" clId="{B97F8FE2-9461-4CFE-A336-39272FD5B119}" dt="2021-09-18T00:07:42.882" v="15865" actId="478"/>
          <ac:spMkLst>
            <pc:docMk/>
            <pc:sldMk cId="4246799632" sldId="594"/>
            <ac:spMk id="6" creationId="{D4BFE4C6-DE01-4710-BDBE-C6698FE2366E}"/>
          </ac:spMkLst>
        </pc:spChg>
        <pc:spChg chg="mod">
          <ac:chgData name="Minesh Patel" userId="a66d4990ec83ac90" providerId="LiveId" clId="{B97F8FE2-9461-4CFE-A336-39272FD5B119}" dt="2021-09-20T23:36:27.486" v="36627" actId="1076"/>
          <ac:spMkLst>
            <pc:docMk/>
            <pc:sldMk cId="4246799632" sldId="594"/>
            <ac:spMk id="14" creationId="{AACA7B37-A9AC-4B68-98DB-F013607F129B}"/>
          </ac:spMkLst>
        </pc:spChg>
        <pc:spChg chg="mod">
          <ac:chgData name="Minesh Patel" userId="a66d4990ec83ac90" providerId="LiveId" clId="{B97F8FE2-9461-4CFE-A336-39272FD5B119}" dt="2021-09-18T00:08:03.407" v="15873"/>
          <ac:spMkLst>
            <pc:docMk/>
            <pc:sldMk cId="4246799632" sldId="594"/>
            <ac:spMk id="16" creationId="{6E1936D0-E312-41D4-9FD0-DFC0C721D37A}"/>
          </ac:spMkLst>
        </pc:spChg>
        <pc:spChg chg="mod">
          <ac:chgData name="Minesh Patel" userId="a66d4990ec83ac90" providerId="LiveId" clId="{B97F8FE2-9461-4CFE-A336-39272FD5B119}" dt="2021-09-18T00:08:03.407" v="15873"/>
          <ac:spMkLst>
            <pc:docMk/>
            <pc:sldMk cId="4246799632" sldId="594"/>
            <ac:spMk id="17" creationId="{F9FDE6D9-BB73-413B-8E50-FA72F5CDC296}"/>
          </ac:spMkLst>
        </pc:spChg>
        <pc:spChg chg="mod">
          <ac:chgData name="Minesh Patel" userId="a66d4990ec83ac90" providerId="LiveId" clId="{B97F8FE2-9461-4CFE-A336-39272FD5B119}" dt="2021-09-18T00:08:03.407" v="15873"/>
          <ac:spMkLst>
            <pc:docMk/>
            <pc:sldMk cId="4246799632" sldId="594"/>
            <ac:spMk id="19" creationId="{5B739758-2605-4996-9EC2-A8674833C277}"/>
          </ac:spMkLst>
        </pc:spChg>
        <pc:spChg chg="del">
          <ac:chgData name="Minesh Patel" userId="a66d4990ec83ac90" providerId="LiveId" clId="{B97F8FE2-9461-4CFE-A336-39272FD5B119}" dt="2021-09-18T00:07:42.882" v="15865" actId="478"/>
          <ac:spMkLst>
            <pc:docMk/>
            <pc:sldMk cId="4246799632" sldId="594"/>
            <ac:spMk id="20" creationId="{8777CDD7-B0AB-498C-88A6-7008E952EFE0}"/>
          </ac:spMkLst>
        </pc:spChg>
        <pc:spChg chg="mod">
          <ac:chgData name="Minesh Patel" userId="a66d4990ec83ac90" providerId="LiveId" clId="{B97F8FE2-9461-4CFE-A336-39272FD5B119}" dt="2021-09-18T00:08:03.407" v="15873"/>
          <ac:spMkLst>
            <pc:docMk/>
            <pc:sldMk cId="4246799632" sldId="594"/>
            <ac:spMk id="21" creationId="{361EDA8C-8CA0-432A-83FB-B6D186311D8B}"/>
          </ac:spMkLst>
        </pc:spChg>
        <pc:spChg chg="add del mod">
          <ac:chgData name="Minesh Patel" userId="a66d4990ec83ac90" providerId="LiveId" clId="{B97F8FE2-9461-4CFE-A336-39272FD5B119}" dt="2021-09-20T23:30:58.621" v="36457" actId="478"/>
          <ac:spMkLst>
            <pc:docMk/>
            <pc:sldMk cId="4246799632" sldId="594"/>
            <ac:spMk id="23" creationId="{BEE48E54-6A75-4F03-8FC0-AB2967AAA78C}"/>
          </ac:spMkLst>
        </pc:spChg>
        <pc:spChg chg="add mod">
          <ac:chgData name="Minesh Patel" userId="a66d4990ec83ac90" providerId="LiveId" clId="{B97F8FE2-9461-4CFE-A336-39272FD5B119}" dt="2021-09-21T11:30:52.196" v="55375" actId="164"/>
          <ac:spMkLst>
            <pc:docMk/>
            <pc:sldMk cId="4246799632" sldId="594"/>
            <ac:spMk id="24" creationId="{F5A897AE-9571-413E-9328-503D3A3ACAEA}"/>
          </ac:spMkLst>
        </pc:spChg>
        <pc:spChg chg="add mod">
          <ac:chgData name="Minesh Patel" userId="a66d4990ec83ac90" providerId="LiveId" clId="{B97F8FE2-9461-4CFE-A336-39272FD5B119}" dt="2021-09-21T11:30:52.196" v="55375" actId="164"/>
          <ac:spMkLst>
            <pc:docMk/>
            <pc:sldMk cId="4246799632" sldId="594"/>
            <ac:spMk id="25" creationId="{C215510C-DFE8-47B1-AB69-EACF6D7E387F}"/>
          </ac:spMkLst>
        </pc:spChg>
        <pc:spChg chg="add mod">
          <ac:chgData name="Minesh Patel" userId="a66d4990ec83ac90" providerId="LiveId" clId="{B97F8FE2-9461-4CFE-A336-39272FD5B119}" dt="2021-09-21T11:30:52.196" v="55375" actId="164"/>
          <ac:spMkLst>
            <pc:docMk/>
            <pc:sldMk cId="4246799632" sldId="594"/>
            <ac:spMk id="28" creationId="{435D0C4A-B8C3-4186-8E5E-AB02F058ECB4}"/>
          </ac:spMkLst>
        </pc:spChg>
        <pc:spChg chg="add del mod">
          <ac:chgData name="Minesh Patel" userId="a66d4990ec83ac90" providerId="LiveId" clId="{B97F8FE2-9461-4CFE-A336-39272FD5B119}" dt="2021-09-20T23:41:59.929" v="36809" actId="478"/>
          <ac:spMkLst>
            <pc:docMk/>
            <pc:sldMk cId="4246799632" sldId="594"/>
            <ac:spMk id="29" creationId="{EE83DF6A-3B21-4390-9069-3ED4DB160524}"/>
          </ac:spMkLst>
        </pc:spChg>
        <pc:spChg chg="mod">
          <ac:chgData name="Minesh Patel" userId="a66d4990ec83ac90" providerId="LiveId" clId="{B97F8FE2-9461-4CFE-A336-39272FD5B119}" dt="2021-09-21T13:56:58.574" v="71002"/>
          <ac:spMkLst>
            <pc:docMk/>
            <pc:sldMk cId="4246799632" sldId="594"/>
            <ac:spMk id="30" creationId="{4C565939-01AE-4B7C-BDE5-AD291B3F99DA}"/>
          </ac:spMkLst>
        </pc:spChg>
        <pc:spChg chg="mod">
          <ac:chgData name="Minesh Patel" userId="a66d4990ec83ac90" providerId="LiveId" clId="{B97F8FE2-9461-4CFE-A336-39272FD5B119}" dt="2021-09-21T13:56:58.574" v="71002"/>
          <ac:spMkLst>
            <pc:docMk/>
            <pc:sldMk cId="4246799632" sldId="594"/>
            <ac:spMk id="37" creationId="{8698B95C-C425-4916-AFE8-5FF577771442}"/>
          </ac:spMkLst>
        </pc:spChg>
        <pc:spChg chg="add mod">
          <ac:chgData name="Minesh Patel" userId="a66d4990ec83ac90" providerId="LiveId" clId="{B97F8FE2-9461-4CFE-A336-39272FD5B119}" dt="2021-09-21T11:30:52.196" v="55375" actId="164"/>
          <ac:spMkLst>
            <pc:docMk/>
            <pc:sldMk cId="4246799632" sldId="594"/>
            <ac:spMk id="38" creationId="{72BEDBBE-203E-45B4-875B-1D62C2C518D7}"/>
          </ac:spMkLst>
        </pc:spChg>
        <pc:spChg chg="mod">
          <ac:chgData name="Minesh Patel" userId="a66d4990ec83ac90" providerId="LiveId" clId="{B97F8FE2-9461-4CFE-A336-39272FD5B119}" dt="2021-09-21T13:56:58.574" v="71002"/>
          <ac:spMkLst>
            <pc:docMk/>
            <pc:sldMk cId="4246799632" sldId="594"/>
            <ac:spMk id="39" creationId="{84E90926-D00E-4D01-B187-F4135B7CBF36}"/>
          </ac:spMkLst>
        </pc:spChg>
        <pc:spChg chg="add del mod">
          <ac:chgData name="Minesh Patel" userId="a66d4990ec83ac90" providerId="LiveId" clId="{B97F8FE2-9461-4CFE-A336-39272FD5B119}" dt="2021-09-20T23:31:43.676" v="36492" actId="478"/>
          <ac:spMkLst>
            <pc:docMk/>
            <pc:sldMk cId="4246799632" sldId="594"/>
            <ac:spMk id="39" creationId="{D7F40112-B38B-4B04-A409-16D577A7E6D0}"/>
          </ac:spMkLst>
        </pc:spChg>
        <pc:spChg chg="mod">
          <ac:chgData name="Minesh Patel" userId="a66d4990ec83ac90" providerId="LiveId" clId="{B97F8FE2-9461-4CFE-A336-39272FD5B119}" dt="2021-09-21T13:56:58.574" v="71002"/>
          <ac:spMkLst>
            <pc:docMk/>
            <pc:sldMk cId="4246799632" sldId="594"/>
            <ac:spMk id="40" creationId="{1A2364EB-7EF3-4746-BE41-CDA44744B697}"/>
          </ac:spMkLst>
        </pc:spChg>
        <pc:spChg chg="add del mod">
          <ac:chgData name="Minesh Patel" userId="a66d4990ec83ac90" providerId="LiveId" clId="{B97F8FE2-9461-4CFE-A336-39272FD5B119}" dt="2021-09-20T23:31:24.029" v="36484" actId="478"/>
          <ac:spMkLst>
            <pc:docMk/>
            <pc:sldMk cId="4246799632" sldId="594"/>
            <ac:spMk id="40" creationId="{5A371649-84AE-4C72-A273-0DAC5F9715EF}"/>
          </ac:spMkLst>
        </pc:spChg>
        <pc:spChg chg="add mod">
          <ac:chgData name="Minesh Patel" userId="a66d4990ec83ac90" providerId="LiveId" clId="{B97F8FE2-9461-4CFE-A336-39272FD5B119}" dt="2021-09-21T11:30:52.196" v="55375" actId="164"/>
          <ac:spMkLst>
            <pc:docMk/>
            <pc:sldMk cId="4246799632" sldId="594"/>
            <ac:spMk id="43" creationId="{53AD8FD2-AC44-40B4-BAD2-0585DCDA4C29}"/>
          </ac:spMkLst>
        </pc:spChg>
        <pc:spChg chg="add mod">
          <ac:chgData name="Minesh Patel" userId="a66d4990ec83ac90" providerId="LiveId" clId="{B97F8FE2-9461-4CFE-A336-39272FD5B119}" dt="2021-09-21T11:30:52.196" v="55375" actId="164"/>
          <ac:spMkLst>
            <pc:docMk/>
            <pc:sldMk cId="4246799632" sldId="594"/>
            <ac:spMk id="44" creationId="{646FE126-71C9-4E1B-BCB1-32156DCB54F6}"/>
          </ac:spMkLst>
        </pc:spChg>
        <pc:spChg chg="add mod">
          <ac:chgData name="Minesh Patel" userId="a66d4990ec83ac90" providerId="LiveId" clId="{B97F8FE2-9461-4CFE-A336-39272FD5B119}" dt="2021-09-21T11:30:52.196" v="55375" actId="164"/>
          <ac:spMkLst>
            <pc:docMk/>
            <pc:sldMk cId="4246799632" sldId="594"/>
            <ac:spMk id="47" creationId="{896819FC-9085-4AFA-A958-9128D02C4136}"/>
          </ac:spMkLst>
        </pc:spChg>
        <pc:spChg chg="add mod">
          <ac:chgData name="Minesh Patel" userId="a66d4990ec83ac90" providerId="LiveId" clId="{B97F8FE2-9461-4CFE-A336-39272FD5B119}" dt="2021-09-21T11:30:52.196" v="55375" actId="164"/>
          <ac:spMkLst>
            <pc:docMk/>
            <pc:sldMk cId="4246799632" sldId="594"/>
            <ac:spMk id="48" creationId="{8B40C6C4-850D-43BF-A88F-89E4E9C7ED53}"/>
          </ac:spMkLst>
        </pc:spChg>
        <pc:spChg chg="mod">
          <ac:chgData name="Minesh Patel" userId="a66d4990ec83ac90" providerId="LiveId" clId="{B97F8FE2-9461-4CFE-A336-39272FD5B119}" dt="2021-09-21T13:56:58.574" v="71002"/>
          <ac:spMkLst>
            <pc:docMk/>
            <pc:sldMk cId="4246799632" sldId="594"/>
            <ac:spMk id="49" creationId="{996AAAF5-A4B2-4A27-A775-0182F61F695D}"/>
          </ac:spMkLst>
        </pc:spChg>
        <pc:spChg chg="add mod">
          <ac:chgData name="Minesh Patel" userId="a66d4990ec83ac90" providerId="LiveId" clId="{B97F8FE2-9461-4CFE-A336-39272FD5B119}" dt="2021-09-21T11:30:52.196" v="55375" actId="164"/>
          <ac:spMkLst>
            <pc:docMk/>
            <pc:sldMk cId="4246799632" sldId="594"/>
            <ac:spMk id="56" creationId="{A6ADF06F-459F-45CB-B3F6-B9FFF308DF6F}"/>
          </ac:spMkLst>
        </pc:spChg>
        <pc:spChg chg="add del mod">
          <ac:chgData name="Minesh Patel" userId="a66d4990ec83ac90" providerId="LiveId" clId="{B97F8FE2-9461-4CFE-A336-39272FD5B119}" dt="2021-09-20T23:40:02.513" v="36745"/>
          <ac:spMkLst>
            <pc:docMk/>
            <pc:sldMk cId="4246799632" sldId="594"/>
            <ac:spMk id="57" creationId="{0C35621C-3B3E-49BF-B31E-254BAA3D3168}"/>
          </ac:spMkLst>
        </pc:spChg>
        <pc:spChg chg="mod">
          <ac:chgData name="Minesh Patel" userId="a66d4990ec83ac90" providerId="LiveId" clId="{B97F8FE2-9461-4CFE-A336-39272FD5B119}" dt="2021-09-20T23:36:23.736" v="36626" actId="1076"/>
          <ac:spMkLst>
            <pc:docMk/>
            <pc:sldMk cId="4246799632" sldId="594"/>
            <ac:spMk id="61" creationId="{F266B59E-BD4D-4753-BDF6-1C51AB0745D7}"/>
          </ac:spMkLst>
        </pc:spChg>
        <pc:grpChg chg="add mod">
          <ac:chgData name="Minesh Patel" userId="a66d4990ec83ac90" providerId="LiveId" clId="{B97F8FE2-9461-4CFE-A336-39272FD5B119}" dt="2021-09-21T11:30:52.196" v="55375" actId="164"/>
          <ac:grpSpMkLst>
            <pc:docMk/>
            <pc:sldMk cId="4246799632" sldId="594"/>
            <ac:grpSpMk id="3" creationId="{4FA3CC4E-29A4-40FF-BCFD-99B4781C85B0}"/>
          </ac:grpSpMkLst>
        </pc:grpChg>
        <pc:grpChg chg="add del mod">
          <ac:chgData name="Minesh Patel" userId="a66d4990ec83ac90" providerId="LiveId" clId="{B97F8FE2-9461-4CFE-A336-39272FD5B119}" dt="2021-09-20T23:30:58.621" v="36457" actId="478"/>
          <ac:grpSpMkLst>
            <pc:docMk/>
            <pc:sldMk cId="4246799632" sldId="594"/>
            <ac:grpSpMk id="15" creationId="{00FFB4BA-C54E-42D1-95DA-379930000D14}"/>
          </ac:grpSpMkLst>
        </pc:grpChg>
        <pc:grpChg chg="add mod">
          <ac:chgData name="Minesh Patel" userId="a66d4990ec83ac90" providerId="LiveId" clId="{B97F8FE2-9461-4CFE-A336-39272FD5B119}" dt="2021-09-21T13:56:58.574" v="71002"/>
          <ac:grpSpMkLst>
            <pc:docMk/>
            <pc:sldMk cId="4246799632" sldId="594"/>
            <ac:grpSpMk id="29" creationId="{0F76A91D-CFDB-4828-A709-FBC2722B5093}"/>
          </ac:grpSpMkLst>
        </pc:grpChg>
        <pc:grpChg chg="del">
          <ac:chgData name="Minesh Patel" userId="a66d4990ec83ac90" providerId="LiveId" clId="{B97F8FE2-9461-4CFE-A336-39272FD5B119}" dt="2021-09-21T13:56:58.240" v="71001" actId="478"/>
          <ac:grpSpMkLst>
            <pc:docMk/>
            <pc:sldMk cId="4246799632" sldId="594"/>
            <ac:grpSpMk id="31" creationId="{AA5D1D8F-EA8A-46B3-A0C1-970C129BEC23}"/>
          </ac:grpSpMkLst>
        </pc:grpChg>
        <pc:cxnChg chg="mod">
          <ac:chgData name="Minesh Patel" userId="a66d4990ec83ac90" providerId="LiveId" clId="{B97F8FE2-9461-4CFE-A336-39272FD5B119}" dt="2021-09-20T23:30:58.621" v="36457" actId="478"/>
          <ac:cxnSpMkLst>
            <pc:docMk/>
            <pc:sldMk cId="4246799632" sldId="594"/>
            <ac:cxnSpMk id="18" creationId="{E79ED796-9DC8-414A-B57E-B53FBB47B6A0}"/>
          </ac:cxnSpMkLst>
        </pc:cxnChg>
        <pc:cxnChg chg="mod">
          <ac:chgData name="Minesh Patel" userId="a66d4990ec83ac90" providerId="LiveId" clId="{B97F8FE2-9461-4CFE-A336-39272FD5B119}" dt="2021-09-18T00:08:03.407" v="15873"/>
          <ac:cxnSpMkLst>
            <pc:docMk/>
            <pc:sldMk cId="4246799632" sldId="594"/>
            <ac:cxnSpMk id="22" creationId="{A90F5CB0-FD1E-4392-82CA-5407EA5D064B}"/>
          </ac:cxnSpMkLst>
        </pc:cxnChg>
        <pc:cxnChg chg="add mod ord">
          <ac:chgData name="Minesh Patel" userId="a66d4990ec83ac90" providerId="LiveId" clId="{B97F8FE2-9461-4CFE-A336-39272FD5B119}" dt="2021-09-21T11:30:52.196" v="55375" actId="164"/>
          <ac:cxnSpMkLst>
            <pc:docMk/>
            <pc:sldMk cId="4246799632" sldId="594"/>
            <ac:cxnSpMk id="26" creationId="{D4149C03-F9A0-4FCD-A00C-EC644378372B}"/>
          </ac:cxnSpMkLst>
        </pc:cxnChg>
        <pc:cxnChg chg="add del mod ord">
          <ac:chgData name="Minesh Patel" userId="a66d4990ec83ac90" providerId="LiveId" clId="{B97F8FE2-9461-4CFE-A336-39272FD5B119}" dt="2021-09-20T23:36:29.716" v="36628" actId="478"/>
          <ac:cxnSpMkLst>
            <pc:docMk/>
            <pc:sldMk cId="4246799632" sldId="594"/>
            <ac:cxnSpMk id="27" creationId="{2F1E3952-809A-47DC-B3F6-31B55A46DA85}"/>
          </ac:cxnSpMkLst>
        </pc:cxnChg>
        <pc:cxnChg chg="add del mod">
          <ac:chgData name="Minesh Patel" userId="a66d4990ec83ac90" providerId="LiveId" clId="{B97F8FE2-9461-4CFE-A336-39272FD5B119}" dt="2021-09-20T23:31:26.833" v="36486" actId="478"/>
          <ac:cxnSpMkLst>
            <pc:docMk/>
            <pc:sldMk cId="4246799632" sldId="594"/>
            <ac:cxnSpMk id="30" creationId="{0BB0F796-0272-4BA5-9A4D-2DBBD394EDE3}"/>
          </ac:cxnSpMkLst>
        </pc:cxnChg>
        <pc:cxnChg chg="add del mod">
          <ac:chgData name="Minesh Patel" userId="a66d4990ec83ac90" providerId="LiveId" clId="{B97F8FE2-9461-4CFE-A336-39272FD5B119}" dt="2021-09-20T23:31:26.156" v="36485" actId="478"/>
          <ac:cxnSpMkLst>
            <pc:docMk/>
            <pc:sldMk cId="4246799632" sldId="594"/>
            <ac:cxnSpMk id="37" creationId="{B370CE8A-2D3F-4444-BE28-974FC9D2E9CC}"/>
          </ac:cxnSpMkLst>
        </pc:cxnChg>
        <pc:cxnChg chg="add mod">
          <ac:chgData name="Minesh Patel" userId="a66d4990ec83ac90" providerId="LiveId" clId="{B97F8FE2-9461-4CFE-A336-39272FD5B119}" dt="2021-09-21T11:30:52.196" v="55375" actId="164"/>
          <ac:cxnSpMkLst>
            <pc:docMk/>
            <pc:sldMk cId="4246799632" sldId="594"/>
            <ac:cxnSpMk id="41" creationId="{41C78334-F144-47EF-A657-8F1FCF8309F6}"/>
          </ac:cxnSpMkLst>
        </pc:cxnChg>
        <pc:cxnChg chg="add mod">
          <ac:chgData name="Minesh Patel" userId="a66d4990ec83ac90" providerId="LiveId" clId="{B97F8FE2-9461-4CFE-A336-39272FD5B119}" dt="2021-09-21T11:30:52.196" v="55375" actId="164"/>
          <ac:cxnSpMkLst>
            <pc:docMk/>
            <pc:sldMk cId="4246799632" sldId="594"/>
            <ac:cxnSpMk id="42" creationId="{1EF6CCED-B8C7-4A69-A825-4023C35D9110}"/>
          </ac:cxnSpMkLst>
        </pc:cxnChg>
        <pc:cxnChg chg="add mod">
          <ac:chgData name="Minesh Patel" userId="a66d4990ec83ac90" providerId="LiveId" clId="{B97F8FE2-9461-4CFE-A336-39272FD5B119}" dt="2021-09-21T11:30:52.196" v="55375" actId="164"/>
          <ac:cxnSpMkLst>
            <pc:docMk/>
            <pc:sldMk cId="4246799632" sldId="594"/>
            <ac:cxnSpMk id="45" creationId="{28513F79-157E-4EA9-A709-CE867CE15EDE}"/>
          </ac:cxnSpMkLst>
        </pc:cxnChg>
        <pc:cxnChg chg="add mod">
          <ac:chgData name="Minesh Patel" userId="a66d4990ec83ac90" providerId="LiveId" clId="{B97F8FE2-9461-4CFE-A336-39272FD5B119}" dt="2021-09-21T11:30:52.196" v="55375" actId="164"/>
          <ac:cxnSpMkLst>
            <pc:docMk/>
            <pc:sldMk cId="4246799632" sldId="594"/>
            <ac:cxnSpMk id="46" creationId="{2405A412-CDD1-4717-ACF9-C49FBC9D3DAA}"/>
          </ac:cxnSpMkLst>
        </pc:cxnChg>
        <pc:cxnChg chg="add mod">
          <ac:chgData name="Minesh Patel" userId="a66d4990ec83ac90" providerId="LiveId" clId="{B97F8FE2-9461-4CFE-A336-39272FD5B119}" dt="2021-09-21T11:30:52.196" v="55375" actId="164"/>
          <ac:cxnSpMkLst>
            <pc:docMk/>
            <pc:sldMk cId="4246799632" sldId="594"/>
            <ac:cxnSpMk id="51" creationId="{816903CA-D334-42BE-9344-F8EB8214CF44}"/>
          </ac:cxnSpMkLst>
        </pc:cxnChg>
        <pc:cxnChg chg="add mod">
          <ac:chgData name="Minesh Patel" userId="a66d4990ec83ac90" providerId="LiveId" clId="{B97F8FE2-9461-4CFE-A336-39272FD5B119}" dt="2021-09-21T11:30:52.196" v="55375" actId="164"/>
          <ac:cxnSpMkLst>
            <pc:docMk/>
            <pc:sldMk cId="4246799632" sldId="594"/>
            <ac:cxnSpMk id="52" creationId="{B39A11E4-D113-45F1-BE81-61592D0030C2}"/>
          </ac:cxnSpMkLst>
        </pc:cxnChg>
      </pc:sldChg>
      <pc:sldChg chg="add del">
        <pc:chgData name="Minesh Patel" userId="a66d4990ec83ac90" providerId="LiveId" clId="{B97F8FE2-9461-4CFE-A336-39272FD5B119}" dt="2021-09-21T11:44:56.390" v="57747" actId="47"/>
        <pc:sldMkLst>
          <pc:docMk/>
          <pc:sldMk cId="1528149121" sldId="595"/>
        </pc:sldMkLst>
      </pc:sldChg>
      <pc:sldChg chg="add del">
        <pc:chgData name="Minesh Patel" userId="a66d4990ec83ac90" providerId="LiveId" clId="{B97F8FE2-9461-4CFE-A336-39272FD5B119}" dt="2021-09-19T23:13:21.462" v="18835" actId="47"/>
        <pc:sldMkLst>
          <pc:docMk/>
          <pc:sldMk cId="2718628000" sldId="596"/>
        </pc:sldMkLst>
      </pc:sldChg>
      <pc:sldChg chg="addSp delSp modSp new add del mod">
        <pc:chgData name="Minesh Patel" userId="a66d4990ec83ac90" providerId="LiveId" clId="{B97F8FE2-9461-4CFE-A336-39272FD5B119}" dt="2021-09-20T22:44:24.303" v="35225" actId="47"/>
        <pc:sldMkLst>
          <pc:docMk/>
          <pc:sldMk cId="2075561895" sldId="597"/>
        </pc:sldMkLst>
        <pc:spChg chg="mod">
          <ac:chgData name="Minesh Patel" userId="a66d4990ec83ac90" providerId="LiveId" clId="{B97F8FE2-9461-4CFE-A336-39272FD5B119}" dt="2021-09-19T14:06:55.716" v="16984" actId="20577"/>
          <ac:spMkLst>
            <pc:docMk/>
            <pc:sldMk cId="2075561895" sldId="597"/>
            <ac:spMk id="2" creationId="{88E3918F-1BEB-4575-B782-74ACF830AB4F}"/>
          </ac:spMkLst>
        </pc:spChg>
        <pc:spChg chg="del">
          <ac:chgData name="Minesh Patel" userId="a66d4990ec83ac90" providerId="LiveId" clId="{B97F8FE2-9461-4CFE-A336-39272FD5B119}" dt="2021-09-19T14:07:02.404" v="16987" actId="478"/>
          <ac:spMkLst>
            <pc:docMk/>
            <pc:sldMk cId="2075561895" sldId="597"/>
            <ac:spMk id="3" creationId="{06D9A3FA-49E9-426F-8AE4-B4FE1BA363D1}"/>
          </ac:spMkLst>
        </pc:spChg>
        <pc:spChg chg="add mod">
          <ac:chgData name="Minesh Patel" userId="a66d4990ec83ac90" providerId="LiveId" clId="{B97F8FE2-9461-4CFE-A336-39272FD5B119}" dt="2021-09-19T14:07:04.260" v="16988" actId="1076"/>
          <ac:spMkLst>
            <pc:docMk/>
            <pc:sldMk cId="2075561895" sldId="597"/>
            <ac:spMk id="5" creationId="{57182725-0415-4687-8C06-1937BD294C08}"/>
          </ac:spMkLst>
        </pc:spChg>
        <pc:spChg chg="add mod">
          <ac:chgData name="Minesh Patel" userId="a66d4990ec83ac90" providerId="LiveId" clId="{B97F8FE2-9461-4CFE-A336-39272FD5B119}" dt="2021-09-19T14:07:04.260" v="16988" actId="1076"/>
          <ac:spMkLst>
            <pc:docMk/>
            <pc:sldMk cId="2075561895" sldId="597"/>
            <ac:spMk id="6" creationId="{E1C21938-0556-46EE-A1F3-2051003C3117}"/>
          </ac:spMkLst>
        </pc:spChg>
      </pc:sldChg>
      <pc:sldChg chg="addSp delSp modSp new mod modAnim modNotesTx">
        <pc:chgData name="Minesh Patel" userId="a66d4990ec83ac90" providerId="LiveId" clId="{B97F8FE2-9461-4CFE-A336-39272FD5B119}" dt="2021-09-21T13:56:38.261" v="70989"/>
        <pc:sldMkLst>
          <pc:docMk/>
          <pc:sldMk cId="3129546188" sldId="598"/>
        </pc:sldMkLst>
        <pc:spChg chg="mod">
          <ac:chgData name="Minesh Patel" userId="a66d4990ec83ac90" providerId="LiveId" clId="{B97F8FE2-9461-4CFE-A336-39272FD5B119}" dt="2021-09-20T23:12:30.589" v="35948"/>
          <ac:spMkLst>
            <pc:docMk/>
            <pc:sldMk cId="3129546188" sldId="598"/>
            <ac:spMk id="2" creationId="{EB4B1C03-577D-44FC-BF0C-5677A1DDFC7F}"/>
          </ac:spMkLst>
        </pc:spChg>
        <pc:spChg chg="add del mod">
          <ac:chgData name="Minesh Patel" userId="a66d4990ec83ac90" providerId="LiveId" clId="{B97F8FE2-9461-4CFE-A336-39272FD5B119}" dt="2021-09-20T23:13:31.475" v="36068" actId="14100"/>
          <ac:spMkLst>
            <pc:docMk/>
            <pc:sldMk cId="3129546188" sldId="598"/>
            <ac:spMk id="3" creationId="{088DA45E-EC43-438F-8BAA-FB9223DDD0D1}"/>
          </ac:spMkLst>
        </pc:spChg>
        <pc:spChg chg="add del mod">
          <ac:chgData name="Minesh Patel" userId="a66d4990ec83ac90" providerId="LiveId" clId="{B97F8FE2-9461-4CFE-A336-39272FD5B119}" dt="2021-09-20T23:13:04.643" v="35950" actId="478"/>
          <ac:spMkLst>
            <pc:docMk/>
            <pc:sldMk cId="3129546188" sldId="598"/>
            <ac:spMk id="6" creationId="{5C7F22D0-AEA2-4E80-A456-EF3E1F23705C}"/>
          </ac:spMkLst>
        </pc:spChg>
        <pc:spChg chg="mod">
          <ac:chgData name="Minesh Patel" userId="a66d4990ec83ac90" providerId="LiveId" clId="{B97F8FE2-9461-4CFE-A336-39272FD5B119}" dt="2021-09-20T23:18:11.523" v="36256"/>
          <ac:spMkLst>
            <pc:docMk/>
            <pc:sldMk cId="3129546188" sldId="598"/>
            <ac:spMk id="9" creationId="{74942D84-2A67-4D86-B45C-04E1241BFBD8}"/>
          </ac:spMkLst>
        </pc:spChg>
        <pc:spChg chg="mod">
          <ac:chgData name="Minesh Patel" userId="a66d4990ec83ac90" providerId="LiveId" clId="{B97F8FE2-9461-4CFE-A336-39272FD5B119}" dt="2021-09-20T23:18:11.523" v="36256"/>
          <ac:spMkLst>
            <pc:docMk/>
            <pc:sldMk cId="3129546188" sldId="598"/>
            <ac:spMk id="10" creationId="{3B21D059-654B-44CB-A0CD-CE09E5E8607A}"/>
          </ac:spMkLst>
        </pc:spChg>
        <pc:spChg chg="mod">
          <ac:chgData name="Minesh Patel" userId="a66d4990ec83ac90" providerId="LiveId" clId="{B97F8FE2-9461-4CFE-A336-39272FD5B119}" dt="2021-09-20T23:18:11.523" v="36256"/>
          <ac:spMkLst>
            <pc:docMk/>
            <pc:sldMk cId="3129546188" sldId="598"/>
            <ac:spMk id="11" creationId="{2A591CB6-CD2C-4179-AE1B-7EE497FE42A8}"/>
          </ac:spMkLst>
        </pc:spChg>
        <pc:spChg chg="mod">
          <ac:chgData name="Minesh Patel" userId="a66d4990ec83ac90" providerId="LiveId" clId="{B97F8FE2-9461-4CFE-A336-39272FD5B119}" dt="2021-09-20T23:18:11.523" v="36256"/>
          <ac:spMkLst>
            <pc:docMk/>
            <pc:sldMk cId="3129546188" sldId="598"/>
            <ac:spMk id="12" creationId="{D40053D1-3D6D-4056-B7A0-13B9EAD47964}"/>
          </ac:spMkLst>
        </pc:spChg>
        <pc:spChg chg="mod">
          <ac:chgData name="Minesh Patel" userId="a66d4990ec83ac90" providerId="LiveId" clId="{B97F8FE2-9461-4CFE-A336-39272FD5B119}" dt="2021-09-20T23:18:11.523" v="36256"/>
          <ac:spMkLst>
            <pc:docMk/>
            <pc:sldMk cId="3129546188" sldId="598"/>
            <ac:spMk id="13" creationId="{5365F2C4-F566-45CA-AB79-78B6241C2CAD}"/>
          </ac:spMkLst>
        </pc:spChg>
        <pc:spChg chg="add del mod">
          <ac:chgData name="Minesh Patel" userId="a66d4990ec83ac90" providerId="LiveId" clId="{B97F8FE2-9461-4CFE-A336-39272FD5B119}" dt="2021-09-21T11:07:08.476" v="51892"/>
          <ac:spMkLst>
            <pc:docMk/>
            <pc:sldMk cId="3129546188" sldId="598"/>
            <ac:spMk id="14" creationId="{FB1B8249-B4B4-4438-8AF2-2F7D150CDBA0}"/>
          </ac:spMkLst>
        </pc:spChg>
        <pc:spChg chg="add del">
          <ac:chgData name="Minesh Patel" userId="a66d4990ec83ac90" providerId="LiveId" clId="{B97F8FE2-9461-4CFE-A336-39272FD5B119}" dt="2021-09-21T11:07:17.043" v="51894" actId="22"/>
          <ac:spMkLst>
            <pc:docMk/>
            <pc:sldMk cId="3129546188" sldId="598"/>
            <ac:spMk id="15" creationId="{E0C7FFB0-8814-412C-B284-D82DB8EDE44F}"/>
          </ac:spMkLst>
        </pc:spChg>
        <pc:spChg chg="mod">
          <ac:chgData name="Minesh Patel" userId="a66d4990ec83ac90" providerId="LiveId" clId="{B97F8FE2-9461-4CFE-A336-39272FD5B119}" dt="2021-09-21T13:56:38.261" v="70989"/>
          <ac:spMkLst>
            <pc:docMk/>
            <pc:sldMk cId="3129546188" sldId="598"/>
            <ac:spMk id="17" creationId="{08381069-1118-40F1-BB4B-A8E280664A45}"/>
          </ac:spMkLst>
        </pc:spChg>
        <pc:spChg chg="mod">
          <ac:chgData name="Minesh Patel" userId="a66d4990ec83ac90" providerId="LiveId" clId="{B97F8FE2-9461-4CFE-A336-39272FD5B119}" dt="2021-09-21T13:56:38.261" v="70989"/>
          <ac:spMkLst>
            <pc:docMk/>
            <pc:sldMk cId="3129546188" sldId="598"/>
            <ac:spMk id="18" creationId="{C188E48A-B62B-4C2A-A233-F0CBDEDD5519}"/>
          </ac:spMkLst>
        </pc:spChg>
        <pc:spChg chg="mod">
          <ac:chgData name="Minesh Patel" userId="a66d4990ec83ac90" providerId="LiveId" clId="{B97F8FE2-9461-4CFE-A336-39272FD5B119}" dt="2021-09-21T13:56:38.261" v="70989"/>
          <ac:spMkLst>
            <pc:docMk/>
            <pc:sldMk cId="3129546188" sldId="598"/>
            <ac:spMk id="19" creationId="{53100C01-EF73-4699-949F-9567EE254DD5}"/>
          </ac:spMkLst>
        </pc:spChg>
        <pc:spChg chg="mod">
          <ac:chgData name="Minesh Patel" userId="a66d4990ec83ac90" providerId="LiveId" clId="{B97F8FE2-9461-4CFE-A336-39272FD5B119}" dt="2021-09-21T13:56:38.261" v="70989"/>
          <ac:spMkLst>
            <pc:docMk/>
            <pc:sldMk cId="3129546188" sldId="598"/>
            <ac:spMk id="20" creationId="{8D9EB96D-3B45-49B0-8EB3-3AD295E03B34}"/>
          </ac:spMkLst>
        </pc:spChg>
        <pc:spChg chg="mod">
          <ac:chgData name="Minesh Patel" userId="a66d4990ec83ac90" providerId="LiveId" clId="{B97F8FE2-9461-4CFE-A336-39272FD5B119}" dt="2021-09-21T13:56:38.261" v="70989"/>
          <ac:spMkLst>
            <pc:docMk/>
            <pc:sldMk cId="3129546188" sldId="598"/>
            <ac:spMk id="21" creationId="{634D80B6-D5BC-45FB-8B3C-49A8AC822437}"/>
          </ac:spMkLst>
        </pc:spChg>
        <pc:grpChg chg="add del mod">
          <ac:chgData name="Minesh Patel" userId="a66d4990ec83ac90" providerId="LiveId" clId="{B97F8FE2-9461-4CFE-A336-39272FD5B119}" dt="2021-09-21T13:56:37.919" v="70988" actId="478"/>
          <ac:grpSpMkLst>
            <pc:docMk/>
            <pc:sldMk cId="3129546188" sldId="598"/>
            <ac:grpSpMk id="8" creationId="{5F774BA7-ADE5-4629-AEB1-CCF46928CC27}"/>
          </ac:grpSpMkLst>
        </pc:grpChg>
        <pc:grpChg chg="add mod">
          <ac:chgData name="Minesh Patel" userId="a66d4990ec83ac90" providerId="LiveId" clId="{B97F8FE2-9461-4CFE-A336-39272FD5B119}" dt="2021-09-21T13:56:38.261" v="70989"/>
          <ac:grpSpMkLst>
            <pc:docMk/>
            <pc:sldMk cId="3129546188" sldId="598"/>
            <ac:grpSpMk id="16" creationId="{EE435E10-98AF-4E50-9E8D-357B1A03E322}"/>
          </ac:grpSpMkLst>
        </pc:grpChg>
        <pc:graphicFrameChg chg="add mod modGraphic">
          <ac:chgData name="Minesh Patel" userId="a66d4990ec83ac90" providerId="LiveId" clId="{B97F8FE2-9461-4CFE-A336-39272FD5B119}" dt="2021-09-20T23:18:17.698" v="36257" actId="1076"/>
          <ac:graphicFrameMkLst>
            <pc:docMk/>
            <pc:sldMk cId="3129546188" sldId="598"/>
            <ac:graphicFrameMk id="7" creationId="{3EE4C756-5B23-4D5C-802B-98907C53611C}"/>
          </ac:graphicFrameMkLst>
        </pc:graphicFrameChg>
      </pc:sldChg>
      <pc:sldChg chg="addSp delSp modSp add mod delAnim modAnim chgLayout modNotesTx">
        <pc:chgData name="Minesh Patel" userId="a66d4990ec83ac90" providerId="LiveId" clId="{B97F8FE2-9461-4CFE-A336-39272FD5B119}" dt="2021-09-21T13:57:30.622" v="71020"/>
        <pc:sldMkLst>
          <pc:docMk/>
          <pc:sldMk cId="1998323026" sldId="599"/>
        </pc:sldMkLst>
        <pc:spChg chg="mod ord">
          <ac:chgData name="Minesh Patel" userId="a66d4990ec83ac90" providerId="LiveId" clId="{B97F8FE2-9461-4CFE-A336-39272FD5B119}" dt="2021-09-21T11:48:31.002" v="58011" actId="20577"/>
          <ac:spMkLst>
            <pc:docMk/>
            <pc:sldMk cId="1998323026" sldId="599"/>
            <ac:spMk id="2" creationId="{00000000-0000-0000-0000-000000000000}"/>
          </ac:spMkLst>
        </pc:spChg>
        <pc:spChg chg="mod ord">
          <ac:chgData name="Minesh Patel" userId="a66d4990ec83ac90" providerId="LiveId" clId="{B97F8FE2-9461-4CFE-A336-39272FD5B119}" dt="2021-09-19T22:17:14.499" v="18415" actId="6264"/>
          <ac:spMkLst>
            <pc:docMk/>
            <pc:sldMk cId="1998323026" sldId="599"/>
            <ac:spMk id="4" creationId="{E8A89F97-AFCF-4A8D-B37F-4048D2B5783D}"/>
          </ac:spMkLst>
        </pc:spChg>
        <pc:spChg chg="add del mod">
          <ac:chgData name="Minesh Patel" userId="a66d4990ec83ac90" providerId="LiveId" clId="{B97F8FE2-9461-4CFE-A336-39272FD5B119}" dt="2021-09-19T22:17:06.720" v="18414" actId="478"/>
          <ac:spMkLst>
            <pc:docMk/>
            <pc:sldMk cId="1998323026" sldId="599"/>
            <ac:spMk id="5" creationId="{E57278FD-F6A2-4A42-A1FD-3622F68E88F7}"/>
          </ac:spMkLst>
        </pc:spChg>
        <pc:spChg chg="add del mod">
          <ac:chgData name="Minesh Patel" userId="a66d4990ec83ac90" providerId="LiveId" clId="{B97F8FE2-9461-4CFE-A336-39272FD5B119}" dt="2021-09-19T22:17:14.499" v="18415" actId="6264"/>
          <ac:spMkLst>
            <pc:docMk/>
            <pc:sldMk cId="1998323026" sldId="599"/>
            <ac:spMk id="6" creationId="{7946D20E-0163-4AEE-84D4-7282F75E6F9C}"/>
          </ac:spMkLst>
        </pc:spChg>
        <pc:spChg chg="add del mod">
          <ac:chgData name="Minesh Patel" userId="a66d4990ec83ac90" providerId="LiveId" clId="{B97F8FE2-9461-4CFE-A336-39272FD5B119}" dt="2021-09-19T22:17:14.499" v="18415" actId="6264"/>
          <ac:spMkLst>
            <pc:docMk/>
            <pc:sldMk cId="1998323026" sldId="599"/>
            <ac:spMk id="7" creationId="{2079DF6E-7B02-4688-898F-E174E550BFF1}"/>
          </ac:spMkLst>
        </pc:spChg>
        <pc:spChg chg="add mod ord">
          <ac:chgData name="Minesh Patel" userId="a66d4990ec83ac90" providerId="LiveId" clId="{B97F8FE2-9461-4CFE-A336-39272FD5B119}" dt="2021-09-21T11:48:14.872" v="57975" actId="20577"/>
          <ac:spMkLst>
            <pc:docMk/>
            <pc:sldMk cId="1998323026" sldId="599"/>
            <ac:spMk id="8" creationId="{A1A827D2-C813-4E0D-A1A8-9AB3EFA9AE53}"/>
          </ac:spMkLst>
        </pc:spChg>
        <pc:spChg chg="del">
          <ac:chgData name="Minesh Patel" userId="a66d4990ec83ac90" providerId="LiveId" clId="{B97F8FE2-9461-4CFE-A336-39272FD5B119}" dt="2021-09-19T22:17:04.784" v="18413" actId="478"/>
          <ac:spMkLst>
            <pc:docMk/>
            <pc:sldMk cId="1998323026" sldId="599"/>
            <ac:spMk id="12" creationId="{4335029F-3FF5-4EB8-B3C6-08B4DDB40B47}"/>
          </ac:spMkLst>
        </pc:spChg>
        <pc:spChg chg="mod">
          <ac:chgData name="Minesh Patel" userId="a66d4990ec83ac90" providerId="LiveId" clId="{B97F8FE2-9461-4CFE-A336-39272FD5B119}" dt="2021-09-21T13:57:30.622" v="71020"/>
          <ac:spMkLst>
            <pc:docMk/>
            <pc:sldMk cId="1998323026" sldId="599"/>
            <ac:spMk id="12" creationId="{B8408F12-1C9C-4273-81B4-532C8E3DB435}"/>
          </ac:spMkLst>
        </pc:spChg>
        <pc:spChg chg="mod">
          <ac:chgData name="Minesh Patel" userId="a66d4990ec83ac90" providerId="LiveId" clId="{B97F8FE2-9461-4CFE-A336-39272FD5B119}" dt="2021-09-21T13:57:30.622" v="71020"/>
          <ac:spMkLst>
            <pc:docMk/>
            <pc:sldMk cId="1998323026" sldId="599"/>
            <ac:spMk id="13" creationId="{7DEE9800-E648-4EB1-82CA-E37C3FC5BF3D}"/>
          </ac:spMkLst>
        </pc:spChg>
        <pc:spChg chg="mod">
          <ac:chgData name="Minesh Patel" userId="a66d4990ec83ac90" providerId="LiveId" clId="{B97F8FE2-9461-4CFE-A336-39272FD5B119}" dt="2021-09-21T13:57:30.622" v="71020"/>
          <ac:spMkLst>
            <pc:docMk/>
            <pc:sldMk cId="1998323026" sldId="599"/>
            <ac:spMk id="14" creationId="{3CA0B3A2-0820-48DB-BD5B-ED97D2B8F6C0}"/>
          </ac:spMkLst>
        </pc:spChg>
        <pc:spChg chg="mod">
          <ac:chgData name="Minesh Patel" userId="a66d4990ec83ac90" providerId="LiveId" clId="{B97F8FE2-9461-4CFE-A336-39272FD5B119}" dt="2021-09-21T13:57:30.622" v="71020"/>
          <ac:spMkLst>
            <pc:docMk/>
            <pc:sldMk cId="1998323026" sldId="599"/>
            <ac:spMk id="15" creationId="{9429887D-0FDB-4790-9817-537F6549A9E2}"/>
          </ac:spMkLst>
        </pc:spChg>
        <pc:spChg chg="mod">
          <ac:chgData name="Minesh Patel" userId="a66d4990ec83ac90" providerId="LiveId" clId="{B97F8FE2-9461-4CFE-A336-39272FD5B119}" dt="2021-09-21T13:57:30.622" v="71020"/>
          <ac:spMkLst>
            <pc:docMk/>
            <pc:sldMk cId="1998323026" sldId="599"/>
            <ac:spMk id="16" creationId="{2B7FED54-E7D1-4785-B552-08B0A910344F}"/>
          </ac:spMkLst>
        </pc:spChg>
        <pc:spChg chg="del">
          <ac:chgData name="Minesh Patel" userId="a66d4990ec83ac90" providerId="LiveId" clId="{B97F8FE2-9461-4CFE-A336-39272FD5B119}" dt="2021-09-19T22:16:37.506" v="18307" actId="478"/>
          <ac:spMkLst>
            <pc:docMk/>
            <pc:sldMk cId="1998323026" sldId="599"/>
            <ac:spMk id="16" creationId="{713EB627-011B-4E68-A930-E1DD94CB0E2D}"/>
          </ac:spMkLst>
        </pc:spChg>
        <pc:spChg chg="del">
          <ac:chgData name="Minesh Patel" userId="a66d4990ec83ac90" providerId="LiveId" clId="{B97F8FE2-9461-4CFE-A336-39272FD5B119}" dt="2021-09-19T22:17:04.784" v="18413" actId="478"/>
          <ac:spMkLst>
            <pc:docMk/>
            <pc:sldMk cId="1998323026" sldId="599"/>
            <ac:spMk id="17" creationId="{76A3C424-945B-4761-A0F9-955192F1FB16}"/>
          </ac:spMkLst>
        </pc:spChg>
        <pc:spChg chg="del mod">
          <ac:chgData name="Minesh Patel" userId="a66d4990ec83ac90" providerId="LiveId" clId="{B97F8FE2-9461-4CFE-A336-39272FD5B119}" dt="2021-09-19T22:17:20.418" v="18418" actId="478"/>
          <ac:spMkLst>
            <pc:docMk/>
            <pc:sldMk cId="1998323026" sldId="599"/>
            <ac:spMk id="18" creationId="{0562CA29-6FA4-4040-A5F5-04228DF76AD1}"/>
          </ac:spMkLst>
        </pc:spChg>
        <pc:grpChg chg="add mod">
          <ac:chgData name="Minesh Patel" userId="a66d4990ec83ac90" providerId="LiveId" clId="{B97F8FE2-9461-4CFE-A336-39272FD5B119}" dt="2021-09-21T13:57:30.622" v="71020"/>
          <ac:grpSpMkLst>
            <pc:docMk/>
            <pc:sldMk cId="1998323026" sldId="599"/>
            <ac:grpSpMk id="11" creationId="{36B080B3-F3B2-4276-8C46-9D9779ADA70D}"/>
          </ac:grpSpMkLst>
        </pc:grpChg>
        <pc:grpChg chg="del">
          <ac:chgData name="Minesh Patel" userId="a66d4990ec83ac90" providerId="LiveId" clId="{B97F8FE2-9461-4CFE-A336-39272FD5B119}" dt="2021-09-21T13:57:30.242" v="71019" actId="478"/>
          <ac:grpSpMkLst>
            <pc:docMk/>
            <pc:sldMk cId="1998323026" sldId="599"/>
            <ac:grpSpMk id="31" creationId="{AA5D1D8F-EA8A-46B3-A0C1-970C129BEC23}"/>
          </ac:grpSpMkLst>
        </pc:grpChg>
      </pc:sldChg>
      <pc:sldChg chg="addSp delSp modSp add mod modNotesTx">
        <pc:chgData name="Minesh Patel" userId="a66d4990ec83ac90" providerId="LiveId" clId="{B97F8FE2-9461-4CFE-A336-39272FD5B119}" dt="2021-09-21T12:23:42.184" v="59992" actId="6549"/>
        <pc:sldMkLst>
          <pc:docMk/>
          <pc:sldMk cId="2626712362" sldId="600"/>
        </pc:sldMkLst>
        <pc:spChg chg="mod">
          <ac:chgData name="Minesh Patel" userId="a66d4990ec83ac90" providerId="LiveId" clId="{B97F8FE2-9461-4CFE-A336-39272FD5B119}" dt="2021-09-21T12:20:41.666" v="59607" actId="20577"/>
          <ac:spMkLst>
            <pc:docMk/>
            <pc:sldMk cId="2626712362" sldId="600"/>
            <ac:spMk id="2" creationId="{00000000-0000-0000-0000-000000000000}"/>
          </ac:spMkLst>
        </pc:spChg>
        <pc:spChg chg="mod">
          <ac:chgData name="Minesh Patel" userId="a66d4990ec83ac90" providerId="LiveId" clId="{B97F8FE2-9461-4CFE-A336-39272FD5B119}" dt="2021-09-21T12:15:11.108" v="58966"/>
          <ac:spMkLst>
            <pc:docMk/>
            <pc:sldMk cId="2626712362" sldId="600"/>
            <ac:spMk id="29" creationId="{30132B0B-833D-4896-8370-E64EB7E7B024}"/>
          </ac:spMkLst>
        </pc:spChg>
        <pc:spChg chg="mod">
          <ac:chgData name="Minesh Patel" userId="a66d4990ec83ac90" providerId="LiveId" clId="{B97F8FE2-9461-4CFE-A336-39272FD5B119}" dt="2021-09-21T12:15:11.108" v="58966"/>
          <ac:spMkLst>
            <pc:docMk/>
            <pc:sldMk cId="2626712362" sldId="600"/>
            <ac:spMk id="30" creationId="{DD480CCA-A033-4B5B-AB80-C32874DDF70D}"/>
          </ac:spMkLst>
        </pc:spChg>
        <pc:spChg chg="mod">
          <ac:chgData name="Minesh Patel" userId="a66d4990ec83ac90" providerId="LiveId" clId="{B97F8FE2-9461-4CFE-A336-39272FD5B119}" dt="2021-09-21T12:15:11.108" v="58966"/>
          <ac:spMkLst>
            <pc:docMk/>
            <pc:sldMk cId="2626712362" sldId="600"/>
            <ac:spMk id="31" creationId="{DB3701EA-6A88-474F-A5CD-460C1CF6B823}"/>
          </ac:spMkLst>
        </pc:spChg>
        <pc:spChg chg="mod">
          <ac:chgData name="Minesh Patel" userId="a66d4990ec83ac90" providerId="LiveId" clId="{B97F8FE2-9461-4CFE-A336-39272FD5B119}" dt="2021-09-21T12:15:11.108" v="58966"/>
          <ac:spMkLst>
            <pc:docMk/>
            <pc:sldMk cId="2626712362" sldId="600"/>
            <ac:spMk id="32" creationId="{C84F4406-F122-40F8-AB05-7EC4D580409F}"/>
          </ac:spMkLst>
        </pc:spChg>
        <pc:spChg chg="mod">
          <ac:chgData name="Minesh Patel" userId="a66d4990ec83ac90" providerId="LiveId" clId="{B97F8FE2-9461-4CFE-A336-39272FD5B119}" dt="2021-09-21T12:15:11.108" v="58966"/>
          <ac:spMkLst>
            <pc:docMk/>
            <pc:sldMk cId="2626712362" sldId="600"/>
            <ac:spMk id="33" creationId="{4E330007-915F-4BD0-A622-9638DC375758}"/>
          </ac:spMkLst>
        </pc:spChg>
        <pc:spChg chg="mod">
          <ac:chgData name="Minesh Patel" userId="a66d4990ec83ac90" providerId="LiveId" clId="{B97F8FE2-9461-4CFE-A336-39272FD5B119}" dt="2021-09-21T12:15:11.108" v="58966"/>
          <ac:spMkLst>
            <pc:docMk/>
            <pc:sldMk cId="2626712362" sldId="600"/>
            <ac:spMk id="34" creationId="{5275140C-B31F-4F3E-BC04-BEDD74758BA7}"/>
          </ac:spMkLst>
        </pc:spChg>
        <pc:spChg chg="mod">
          <ac:chgData name="Minesh Patel" userId="a66d4990ec83ac90" providerId="LiveId" clId="{B97F8FE2-9461-4CFE-A336-39272FD5B119}" dt="2021-09-20T14:23:46.931" v="19428" actId="20577"/>
          <ac:spMkLst>
            <pc:docMk/>
            <pc:sldMk cId="2626712362" sldId="600"/>
            <ac:spMk id="52" creationId="{FCEF5CD9-2CFE-467D-82CB-87B31352A83A}"/>
          </ac:spMkLst>
        </pc:spChg>
        <pc:spChg chg="mod">
          <ac:chgData name="Minesh Patel" userId="a66d4990ec83ac90" providerId="LiveId" clId="{B97F8FE2-9461-4CFE-A336-39272FD5B119}" dt="2021-09-20T14:21:46.548" v="19304" actId="20577"/>
          <ac:spMkLst>
            <pc:docMk/>
            <pc:sldMk cId="2626712362" sldId="600"/>
            <ac:spMk id="58" creationId="{AD24824F-B579-4F52-9671-B6A54318465F}"/>
          </ac:spMkLst>
        </pc:spChg>
        <pc:spChg chg="mod">
          <ac:chgData name="Minesh Patel" userId="a66d4990ec83ac90" providerId="LiveId" clId="{B97F8FE2-9461-4CFE-A336-39272FD5B119}" dt="2021-09-20T14:23:12.122" v="19407" actId="1076"/>
          <ac:spMkLst>
            <pc:docMk/>
            <pc:sldMk cId="2626712362" sldId="600"/>
            <ac:spMk id="81" creationId="{DB6E8E45-F5DB-4B63-8CB2-C422B8E8A13D}"/>
          </ac:spMkLst>
        </pc:spChg>
        <pc:spChg chg="mod">
          <ac:chgData name="Minesh Patel" userId="a66d4990ec83ac90" providerId="LiveId" clId="{B97F8FE2-9461-4CFE-A336-39272FD5B119}" dt="2021-09-20T14:22:51.578" v="19401" actId="1076"/>
          <ac:spMkLst>
            <pc:docMk/>
            <pc:sldMk cId="2626712362" sldId="600"/>
            <ac:spMk id="82" creationId="{6A86FB20-2079-4472-B35D-A854BA813463}"/>
          </ac:spMkLst>
        </pc:spChg>
        <pc:spChg chg="mod">
          <ac:chgData name="Minesh Patel" userId="a66d4990ec83ac90" providerId="LiveId" clId="{B97F8FE2-9461-4CFE-A336-39272FD5B119}" dt="2021-09-20T14:20:07.835" v="19146" actId="14100"/>
          <ac:spMkLst>
            <pc:docMk/>
            <pc:sldMk cId="2626712362" sldId="600"/>
            <ac:spMk id="88" creationId="{952AA728-7B6B-4AED-A8D3-82D995E9281F}"/>
          </ac:spMkLst>
        </pc:spChg>
        <pc:spChg chg="mod">
          <ac:chgData name="Minesh Patel" userId="a66d4990ec83ac90" providerId="LiveId" clId="{B97F8FE2-9461-4CFE-A336-39272FD5B119}" dt="2021-09-20T14:20:27.774" v="19152" actId="1076"/>
          <ac:spMkLst>
            <pc:docMk/>
            <pc:sldMk cId="2626712362" sldId="600"/>
            <ac:spMk id="89" creationId="{53EBC85E-6ABC-4ABC-8B2E-35FAD7BDD820}"/>
          </ac:spMkLst>
        </pc:spChg>
        <pc:spChg chg="mod">
          <ac:chgData name="Minesh Patel" userId="a66d4990ec83ac90" providerId="LiveId" clId="{B97F8FE2-9461-4CFE-A336-39272FD5B119}" dt="2021-09-20T14:22:02.152" v="19329" actId="20577"/>
          <ac:spMkLst>
            <pc:docMk/>
            <pc:sldMk cId="2626712362" sldId="600"/>
            <ac:spMk id="90" creationId="{B5E0F19B-22EC-4634-885A-3CDFE8073C90}"/>
          </ac:spMkLst>
        </pc:spChg>
        <pc:spChg chg="mod">
          <ac:chgData name="Minesh Patel" userId="a66d4990ec83ac90" providerId="LiveId" clId="{B97F8FE2-9461-4CFE-A336-39272FD5B119}" dt="2021-09-20T14:23:12.122" v="19407" actId="1076"/>
          <ac:spMkLst>
            <pc:docMk/>
            <pc:sldMk cId="2626712362" sldId="600"/>
            <ac:spMk id="91" creationId="{0E5EDFDF-08FB-4B5F-B37C-E92BA90DD342}"/>
          </ac:spMkLst>
        </pc:spChg>
        <pc:grpChg chg="add mod">
          <ac:chgData name="Minesh Patel" userId="a66d4990ec83ac90" providerId="LiveId" clId="{B97F8FE2-9461-4CFE-A336-39272FD5B119}" dt="2021-09-21T12:15:11.108" v="58966"/>
          <ac:grpSpMkLst>
            <pc:docMk/>
            <pc:sldMk cId="2626712362" sldId="600"/>
            <ac:grpSpMk id="28" creationId="{5B48C131-E5A0-4A4F-A0B5-5B559EDACA9D}"/>
          </ac:grpSpMkLst>
        </pc:grpChg>
        <pc:grpChg chg="mod">
          <ac:chgData name="Minesh Patel" userId="a66d4990ec83ac90" providerId="LiveId" clId="{B97F8FE2-9461-4CFE-A336-39272FD5B119}" dt="2021-09-20T14:23:29.074" v="19410" actId="1076"/>
          <ac:grpSpMkLst>
            <pc:docMk/>
            <pc:sldMk cId="2626712362" sldId="600"/>
            <ac:grpSpMk id="40" creationId="{6B59725C-A76B-4FD7-8316-283428F028C9}"/>
          </ac:grpSpMkLst>
        </pc:grpChg>
        <pc:grpChg chg="mod">
          <ac:chgData name="Minesh Patel" userId="a66d4990ec83ac90" providerId="LiveId" clId="{B97F8FE2-9461-4CFE-A336-39272FD5B119}" dt="2021-09-20T14:23:29.074" v="19410" actId="1076"/>
          <ac:grpSpMkLst>
            <pc:docMk/>
            <pc:sldMk cId="2626712362" sldId="600"/>
            <ac:grpSpMk id="41" creationId="{F1FB7CDF-DFA1-4411-BA40-3C295724A449}"/>
          </ac:grpSpMkLst>
        </pc:grpChg>
        <pc:grpChg chg="del">
          <ac:chgData name="Minesh Patel" userId="a66d4990ec83ac90" providerId="LiveId" clId="{B97F8FE2-9461-4CFE-A336-39272FD5B119}" dt="2021-09-21T12:15:10.764" v="58965" actId="478"/>
          <ac:grpSpMkLst>
            <pc:docMk/>
            <pc:sldMk cId="2626712362" sldId="600"/>
            <ac:grpSpMk id="44" creationId="{878FDA8E-53F1-4823-905B-B4A29CBE4C50}"/>
          </ac:grpSpMkLst>
        </pc:grpChg>
      </pc:sldChg>
      <pc:sldChg chg="add del">
        <pc:chgData name="Minesh Patel" userId="a66d4990ec83ac90" providerId="LiveId" clId="{B97F8FE2-9461-4CFE-A336-39272FD5B119}" dt="2021-09-20T14:12:42.095" v="19086" actId="47"/>
        <pc:sldMkLst>
          <pc:docMk/>
          <pc:sldMk cId="2705167902" sldId="600"/>
        </pc:sldMkLst>
      </pc:sldChg>
      <pc:sldChg chg="modSp add del mod">
        <pc:chgData name="Minesh Patel" userId="a66d4990ec83ac90" providerId="LiveId" clId="{B97F8FE2-9461-4CFE-A336-39272FD5B119}" dt="2021-09-21T14:02:46.574" v="71023" actId="47"/>
        <pc:sldMkLst>
          <pc:docMk/>
          <pc:sldMk cId="3589512888" sldId="601"/>
        </pc:sldMkLst>
        <pc:spChg chg="mod">
          <ac:chgData name="Minesh Patel" userId="a66d4990ec83ac90" providerId="LiveId" clId="{B97F8FE2-9461-4CFE-A336-39272FD5B119}" dt="2021-09-20T14:26:47.093" v="19611" actId="20577"/>
          <ac:spMkLst>
            <pc:docMk/>
            <pc:sldMk cId="3589512888" sldId="601"/>
            <ac:spMk id="2" creationId="{9883B990-8805-4E53-9FB3-B32E171B2B2A}"/>
          </ac:spMkLst>
        </pc:spChg>
        <pc:spChg chg="mod">
          <ac:chgData name="Minesh Patel" userId="a66d4990ec83ac90" providerId="LiveId" clId="{B97F8FE2-9461-4CFE-A336-39272FD5B119}" dt="2021-09-21T09:50:23.261" v="43095" actId="20577"/>
          <ac:spMkLst>
            <pc:docMk/>
            <pc:sldMk cId="3589512888" sldId="601"/>
            <ac:spMk id="3" creationId="{1A99BFB1-81EC-4CB8-98C5-CCB6787ABB00}"/>
          </ac:spMkLst>
        </pc:spChg>
      </pc:sldChg>
      <pc:sldChg chg="modSp add del mod ord">
        <pc:chgData name="Minesh Patel" userId="a66d4990ec83ac90" providerId="LiveId" clId="{B97F8FE2-9461-4CFE-A336-39272FD5B119}" dt="2021-09-21T12:05:20.344" v="58469" actId="47"/>
        <pc:sldMkLst>
          <pc:docMk/>
          <pc:sldMk cId="2135544105" sldId="602"/>
        </pc:sldMkLst>
        <pc:spChg chg="mod">
          <ac:chgData name="Minesh Patel" userId="a66d4990ec83ac90" providerId="LiveId" clId="{B97F8FE2-9461-4CFE-A336-39272FD5B119}" dt="2021-09-20T22:02:40.603" v="34278" actId="20577"/>
          <ac:spMkLst>
            <pc:docMk/>
            <pc:sldMk cId="2135544105" sldId="602"/>
            <ac:spMk id="3" creationId="{1A99BFB1-81EC-4CB8-98C5-CCB6787ABB00}"/>
          </ac:spMkLst>
        </pc:spChg>
      </pc:sldChg>
      <pc:sldChg chg="addSp modSp add mod">
        <pc:chgData name="Minesh Patel" userId="a66d4990ec83ac90" providerId="LiveId" clId="{B97F8FE2-9461-4CFE-A336-39272FD5B119}" dt="2021-09-21T13:11:22.688" v="67371"/>
        <pc:sldMkLst>
          <pc:docMk/>
          <pc:sldMk cId="3563538570" sldId="603"/>
        </pc:sldMkLst>
        <pc:spChg chg="mod">
          <ac:chgData name="Minesh Patel" userId="a66d4990ec83ac90" providerId="LiveId" clId="{B97F8FE2-9461-4CFE-A336-39272FD5B119}" dt="2021-09-21T13:11:22.688" v="67371"/>
          <ac:spMkLst>
            <pc:docMk/>
            <pc:sldMk cId="3563538570" sldId="603"/>
            <ac:spMk id="3" creationId="{1A99BFB1-81EC-4CB8-98C5-CCB6787ABB00}"/>
          </ac:spMkLst>
        </pc:spChg>
        <pc:spChg chg="mod">
          <ac:chgData name="Minesh Patel" userId="a66d4990ec83ac90" providerId="LiveId" clId="{B97F8FE2-9461-4CFE-A336-39272FD5B119}" dt="2021-09-21T12:15:02.569" v="58960"/>
          <ac:spMkLst>
            <pc:docMk/>
            <pc:sldMk cId="3563538570" sldId="603"/>
            <ac:spMk id="6" creationId="{15C53663-1361-4E69-A645-82F0124597E3}"/>
          </ac:spMkLst>
        </pc:spChg>
        <pc:spChg chg="mod">
          <ac:chgData name="Minesh Patel" userId="a66d4990ec83ac90" providerId="LiveId" clId="{B97F8FE2-9461-4CFE-A336-39272FD5B119}" dt="2021-09-21T12:15:02.569" v="58960"/>
          <ac:spMkLst>
            <pc:docMk/>
            <pc:sldMk cId="3563538570" sldId="603"/>
            <ac:spMk id="7" creationId="{255C420A-A47C-471A-9EFC-EAE2F655E32B}"/>
          </ac:spMkLst>
        </pc:spChg>
        <pc:spChg chg="mod">
          <ac:chgData name="Minesh Patel" userId="a66d4990ec83ac90" providerId="LiveId" clId="{B97F8FE2-9461-4CFE-A336-39272FD5B119}" dt="2021-09-21T12:15:02.569" v="58960"/>
          <ac:spMkLst>
            <pc:docMk/>
            <pc:sldMk cId="3563538570" sldId="603"/>
            <ac:spMk id="8" creationId="{5D36A896-A9F6-457A-BC06-F120FFF0245A}"/>
          </ac:spMkLst>
        </pc:spChg>
        <pc:spChg chg="mod">
          <ac:chgData name="Minesh Patel" userId="a66d4990ec83ac90" providerId="LiveId" clId="{B97F8FE2-9461-4CFE-A336-39272FD5B119}" dt="2021-09-21T12:15:02.569" v="58960"/>
          <ac:spMkLst>
            <pc:docMk/>
            <pc:sldMk cId="3563538570" sldId="603"/>
            <ac:spMk id="9" creationId="{207AA61F-8748-4C5F-94B6-2AEEAC58A96D}"/>
          </ac:spMkLst>
        </pc:spChg>
        <pc:spChg chg="mod">
          <ac:chgData name="Minesh Patel" userId="a66d4990ec83ac90" providerId="LiveId" clId="{B97F8FE2-9461-4CFE-A336-39272FD5B119}" dt="2021-09-21T12:15:02.569" v="58960"/>
          <ac:spMkLst>
            <pc:docMk/>
            <pc:sldMk cId="3563538570" sldId="603"/>
            <ac:spMk id="10" creationId="{0F5F0CAE-D65D-4A28-8C50-41616E92E7D3}"/>
          </ac:spMkLst>
        </pc:spChg>
        <pc:spChg chg="mod">
          <ac:chgData name="Minesh Patel" userId="a66d4990ec83ac90" providerId="LiveId" clId="{B97F8FE2-9461-4CFE-A336-39272FD5B119}" dt="2021-09-21T12:15:02.569" v="58960"/>
          <ac:spMkLst>
            <pc:docMk/>
            <pc:sldMk cId="3563538570" sldId="603"/>
            <ac:spMk id="11" creationId="{AC13C239-BFA6-44FD-B87E-5BDBAAA88820}"/>
          </ac:spMkLst>
        </pc:spChg>
        <pc:grpChg chg="add mod">
          <ac:chgData name="Minesh Patel" userId="a66d4990ec83ac90" providerId="LiveId" clId="{B97F8FE2-9461-4CFE-A336-39272FD5B119}" dt="2021-09-21T12:15:02.569" v="58960"/>
          <ac:grpSpMkLst>
            <pc:docMk/>
            <pc:sldMk cId="3563538570" sldId="603"/>
            <ac:grpSpMk id="5" creationId="{3C3DD134-2FBF-4B82-AD46-20215A87F5DA}"/>
          </ac:grpSpMkLst>
        </pc:grpChg>
      </pc:sldChg>
      <pc:sldChg chg="addSp modSp add mod modNotesTx">
        <pc:chgData name="Minesh Patel" userId="a66d4990ec83ac90" providerId="LiveId" clId="{B97F8FE2-9461-4CFE-A336-39272FD5B119}" dt="2021-09-21T13:11:19.234" v="67370"/>
        <pc:sldMkLst>
          <pc:docMk/>
          <pc:sldMk cId="2691802089" sldId="604"/>
        </pc:sldMkLst>
        <pc:spChg chg="mod">
          <ac:chgData name="Minesh Patel" userId="a66d4990ec83ac90" providerId="LiveId" clId="{B97F8FE2-9461-4CFE-A336-39272FD5B119}" dt="2021-09-21T13:11:19.234" v="67370"/>
          <ac:spMkLst>
            <pc:docMk/>
            <pc:sldMk cId="2691802089" sldId="604"/>
            <ac:spMk id="3" creationId="{1A99BFB1-81EC-4CB8-98C5-CCB6787ABB00}"/>
          </ac:spMkLst>
        </pc:spChg>
        <pc:spChg chg="mod">
          <ac:chgData name="Minesh Patel" userId="a66d4990ec83ac90" providerId="LiveId" clId="{B97F8FE2-9461-4CFE-A336-39272FD5B119}" dt="2021-09-21T12:15:12.906" v="58967"/>
          <ac:spMkLst>
            <pc:docMk/>
            <pc:sldMk cId="2691802089" sldId="604"/>
            <ac:spMk id="6" creationId="{D38C3C05-F973-4B0F-BAA2-94AC3F2F543D}"/>
          </ac:spMkLst>
        </pc:spChg>
        <pc:spChg chg="mod">
          <ac:chgData name="Minesh Patel" userId="a66d4990ec83ac90" providerId="LiveId" clId="{B97F8FE2-9461-4CFE-A336-39272FD5B119}" dt="2021-09-21T12:15:12.906" v="58967"/>
          <ac:spMkLst>
            <pc:docMk/>
            <pc:sldMk cId="2691802089" sldId="604"/>
            <ac:spMk id="7" creationId="{AC8D4626-01A1-4153-9998-1C1617A140FE}"/>
          </ac:spMkLst>
        </pc:spChg>
        <pc:spChg chg="mod">
          <ac:chgData name="Minesh Patel" userId="a66d4990ec83ac90" providerId="LiveId" clId="{B97F8FE2-9461-4CFE-A336-39272FD5B119}" dt="2021-09-21T12:15:12.906" v="58967"/>
          <ac:spMkLst>
            <pc:docMk/>
            <pc:sldMk cId="2691802089" sldId="604"/>
            <ac:spMk id="8" creationId="{DE1BD329-2041-4FF0-AC80-0DA5692FE617}"/>
          </ac:spMkLst>
        </pc:spChg>
        <pc:spChg chg="mod">
          <ac:chgData name="Minesh Patel" userId="a66d4990ec83ac90" providerId="LiveId" clId="{B97F8FE2-9461-4CFE-A336-39272FD5B119}" dt="2021-09-21T12:15:12.906" v="58967"/>
          <ac:spMkLst>
            <pc:docMk/>
            <pc:sldMk cId="2691802089" sldId="604"/>
            <ac:spMk id="9" creationId="{DFC49993-AB4C-40BF-9443-9B1576688A57}"/>
          </ac:spMkLst>
        </pc:spChg>
        <pc:spChg chg="mod">
          <ac:chgData name="Minesh Patel" userId="a66d4990ec83ac90" providerId="LiveId" clId="{B97F8FE2-9461-4CFE-A336-39272FD5B119}" dt="2021-09-21T12:15:12.906" v="58967"/>
          <ac:spMkLst>
            <pc:docMk/>
            <pc:sldMk cId="2691802089" sldId="604"/>
            <ac:spMk id="10" creationId="{1B75CF74-12B8-4792-AA8C-66144A822739}"/>
          </ac:spMkLst>
        </pc:spChg>
        <pc:spChg chg="mod">
          <ac:chgData name="Minesh Patel" userId="a66d4990ec83ac90" providerId="LiveId" clId="{B97F8FE2-9461-4CFE-A336-39272FD5B119}" dt="2021-09-21T12:15:12.906" v="58967"/>
          <ac:spMkLst>
            <pc:docMk/>
            <pc:sldMk cId="2691802089" sldId="604"/>
            <ac:spMk id="11" creationId="{27584CF8-9C0E-4B3D-B0F0-2235EEB76EB4}"/>
          </ac:spMkLst>
        </pc:spChg>
        <pc:grpChg chg="add mod">
          <ac:chgData name="Minesh Patel" userId="a66d4990ec83ac90" providerId="LiveId" clId="{B97F8FE2-9461-4CFE-A336-39272FD5B119}" dt="2021-09-21T12:15:12.906" v="58967"/>
          <ac:grpSpMkLst>
            <pc:docMk/>
            <pc:sldMk cId="2691802089" sldId="604"/>
            <ac:grpSpMk id="5" creationId="{29DAC22F-7955-4ACE-8EBA-B9D2B62AA10F}"/>
          </ac:grpSpMkLst>
        </pc:grpChg>
      </pc:sldChg>
      <pc:sldChg chg="addSp modSp add mod modNotesTx">
        <pc:chgData name="Minesh Patel" userId="a66d4990ec83ac90" providerId="LiveId" clId="{B97F8FE2-9461-4CFE-A336-39272FD5B119}" dt="2021-09-21T12:59:07.175" v="65867" actId="20577"/>
        <pc:sldMkLst>
          <pc:docMk/>
          <pc:sldMk cId="3270458534" sldId="605"/>
        </pc:sldMkLst>
        <pc:spChg chg="mod">
          <ac:chgData name="Minesh Patel" userId="a66d4990ec83ac90" providerId="LiveId" clId="{B97F8FE2-9461-4CFE-A336-39272FD5B119}" dt="2021-09-20T20:58:35.515" v="29512" actId="20577"/>
          <ac:spMkLst>
            <pc:docMk/>
            <pc:sldMk cId="3270458534" sldId="605"/>
            <ac:spMk id="3" creationId="{1A99BFB1-81EC-4CB8-98C5-CCB6787ABB00}"/>
          </ac:spMkLst>
        </pc:spChg>
        <pc:spChg chg="mod">
          <ac:chgData name="Minesh Patel" userId="a66d4990ec83ac90" providerId="LiveId" clId="{B97F8FE2-9461-4CFE-A336-39272FD5B119}" dt="2021-09-21T12:15:48.169" v="58992"/>
          <ac:spMkLst>
            <pc:docMk/>
            <pc:sldMk cId="3270458534" sldId="605"/>
            <ac:spMk id="6" creationId="{1428BFFC-265D-4A39-A25E-599681016AB8}"/>
          </ac:spMkLst>
        </pc:spChg>
        <pc:spChg chg="mod">
          <ac:chgData name="Minesh Patel" userId="a66d4990ec83ac90" providerId="LiveId" clId="{B97F8FE2-9461-4CFE-A336-39272FD5B119}" dt="2021-09-21T12:15:48.169" v="58992"/>
          <ac:spMkLst>
            <pc:docMk/>
            <pc:sldMk cId="3270458534" sldId="605"/>
            <ac:spMk id="7" creationId="{4976BB9C-CD19-43B7-98FA-A4A3FD617396}"/>
          </ac:spMkLst>
        </pc:spChg>
        <pc:spChg chg="mod">
          <ac:chgData name="Minesh Patel" userId="a66d4990ec83ac90" providerId="LiveId" clId="{B97F8FE2-9461-4CFE-A336-39272FD5B119}" dt="2021-09-21T12:15:48.169" v="58992"/>
          <ac:spMkLst>
            <pc:docMk/>
            <pc:sldMk cId="3270458534" sldId="605"/>
            <ac:spMk id="8" creationId="{568E1D31-C216-420E-87B2-25B55323B2E4}"/>
          </ac:spMkLst>
        </pc:spChg>
        <pc:spChg chg="mod">
          <ac:chgData name="Minesh Patel" userId="a66d4990ec83ac90" providerId="LiveId" clId="{B97F8FE2-9461-4CFE-A336-39272FD5B119}" dt="2021-09-21T12:15:48.169" v="58992"/>
          <ac:spMkLst>
            <pc:docMk/>
            <pc:sldMk cId="3270458534" sldId="605"/>
            <ac:spMk id="9" creationId="{4223C784-D9BC-402C-A5F6-D081F9EB7979}"/>
          </ac:spMkLst>
        </pc:spChg>
        <pc:spChg chg="mod">
          <ac:chgData name="Minesh Patel" userId="a66d4990ec83ac90" providerId="LiveId" clId="{B97F8FE2-9461-4CFE-A336-39272FD5B119}" dt="2021-09-21T12:15:48.169" v="58992"/>
          <ac:spMkLst>
            <pc:docMk/>
            <pc:sldMk cId="3270458534" sldId="605"/>
            <ac:spMk id="10" creationId="{C637714C-5672-4CF9-949D-57F945F75D82}"/>
          </ac:spMkLst>
        </pc:spChg>
        <pc:spChg chg="mod">
          <ac:chgData name="Minesh Patel" userId="a66d4990ec83ac90" providerId="LiveId" clId="{B97F8FE2-9461-4CFE-A336-39272FD5B119}" dt="2021-09-21T12:15:48.169" v="58992"/>
          <ac:spMkLst>
            <pc:docMk/>
            <pc:sldMk cId="3270458534" sldId="605"/>
            <ac:spMk id="11" creationId="{67BABE1A-1429-4E39-A51F-3DB7439C80EF}"/>
          </ac:spMkLst>
        </pc:spChg>
        <pc:grpChg chg="add mod">
          <ac:chgData name="Minesh Patel" userId="a66d4990ec83ac90" providerId="LiveId" clId="{B97F8FE2-9461-4CFE-A336-39272FD5B119}" dt="2021-09-21T12:15:48.169" v="58992"/>
          <ac:grpSpMkLst>
            <pc:docMk/>
            <pc:sldMk cId="3270458534" sldId="605"/>
            <ac:grpSpMk id="5" creationId="{2B0A9EA7-CD54-458F-AB6B-E72C2428E25A}"/>
          </ac:grpSpMkLst>
        </pc:grpChg>
      </pc:sldChg>
      <pc:sldChg chg="addSp modSp add mod modNotesTx">
        <pc:chgData name="Minesh Patel" userId="a66d4990ec83ac90" providerId="LiveId" clId="{B97F8FE2-9461-4CFE-A336-39272FD5B119}" dt="2021-09-21T13:11:13.674" v="67369" actId="113"/>
        <pc:sldMkLst>
          <pc:docMk/>
          <pc:sldMk cId="1551470626" sldId="606"/>
        </pc:sldMkLst>
        <pc:spChg chg="mod">
          <ac:chgData name="Minesh Patel" userId="a66d4990ec83ac90" providerId="LiveId" clId="{B97F8FE2-9461-4CFE-A336-39272FD5B119}" dt="2021-09-21T13:11:13.674" v="67369" actId="113"/>
          <ac:spMkLst>
            <pc:docMk/>
            <pc:sldMk cId="1551470626" sldId="606"/>
            <ac:spMk id="3" creationId="{1A99BFB1-81EC-4CB8-98C5-CCB6787ABB00}"/>
          </ac:spMkLst>
        </pc:spChg>
        <pc:spChg chg="mod">
          <ac:chgData name="Minesh Patel" userId="a66d4990ec83ac90" providerId="LiveId" clId="{B97F8FE2-9461-4CFE-A336-39272FD5B119}" dt="2021-09-21T12:15:55.658" v="58999"/>
          <ac:spMkLst>
            <pc:docMk/>
            <pc:sldMk cId="1551470626" sldId="606"/>
            <ac:spMk id="6" creationId="{B3E7FF1A-5D60-4684-95B6-4B355C99595E}"/>
          </ac:spMkLst>
        </pc:spChg>
        <pc:spChg chg="mod">
          <ac:chgData name="Minesh Patel" userId="a66d4990ec83ac90" providerId="LiveId" clId="{B97F8FE2-9461-4CFE-A336-39272FD5B119}" dt="2021-09-21T12:15:55.658" v="58999"/>
          <ac:spMkLst>
            <pc:docMk/>
            <pc:sldMk cId="1551470626" sldId="606"/>
            <ac:spMk id="7" creationId="{362A0688-BDB3-4DB0-A320-F380B9B7F2D0}"/>
          </ac:spMkLst>
        </pc:spChg>
        <pc:spChg chg="mod">
          <ac:chgData name="Minesh Patel" userId="a66d4990ec83ac90" providerId="LiveId" clId="{B97F8FE2-9461-4CFE-A336-39272FD5B119}" dt="2021-09-21T12:15:55.658" v="58999"/>
          <ac:spMkLst>
            <pc:docMk/>
            <pc:sldMk cId="1551470626" sldId="606"/>
            <ac:spMk id="8" creationId="{7D0892D5-0D75-458D-A56D-49CE7F6AE001}"/>
          </ac:spMkLst>
        </pc:spChg>
        <pc:spChg chg="mod">
          <ac:chgData name="Minesh Patel" userId="a66d4990ec83ac90" providerId="LiveId" clId="{B97F8FE2-9461-4CFE-A336-39272FD5B119}" dt="2021-09-21T12:15:55.658" v="58999"/>
          <ac:spMkLst>
            <pc:docMk/>
            <pc:sldMk cId="1551470626" sldId="606"/>
            <ac:spMk id="9" creationId="{EDFDFF29-9832-4D40-B939-281E6DD103B9}"/>
          </ac:spMkLst>
        </pc:spChg>
        <pc:spChg chg="mod">
          <ac:chgData name="Minesh Patel" userId="a66d4990ec83ac90" providerId="LiveId" clId="{B97F8FE2-9461-4CFE-A336-39272FD5B119}" dt="2021-09-21T12:15:55.658" v="58999"/>
          <ac:spMkLst>
            <pc:docMk/>
            <pc:sldMk cId="1551470626" sldId="606"/>
            <ac:spMk id="10" creationId="{683C6408-D1EE-4CCC-94BF-73EFBE98131C}"/>
          </ac:spMkLst>
        </pc:spChg>
        <pc:spChg chg="mod">
          <ac:chgData name="Minesh Patel" userId="a66d4990ec83ac90" providerId="LiveId" clId="{B97F8FE2-9461-4CFE-A336-39272FD5B119}" dt="2021-09-21T12:15:55.658" v="58999"/>
          <ac:spMkLst>
            <pc:docMk/>
            <pc:sldMk cId="1551470626" sldId="606"/>
            <ac:spMk id="11" creationId="{A85ABFA7-4231-4D16-93A9-D6D07E85AE4E}"/>
          </ac:spMkLst>
        </pc:spChg>
        <pc:grpChg chg="add mod">
          <ac:chgData name="Minesh Patel" userId="a66d4990ec83ac90" providerId="LiveId" clId="{B97F8FE2-9461-4CFE-A336-39272FD5B119}" dt="2021-09-21T12:15:55.658" v="58999"/>
          <ac:grpSpMkLst>
            <pc:docMk/>
            <pc:sldMk cId="1551470626" sldId="606"/>
            <ac:grpSpMk id="5" creationId="{FAB4544D-1715-48D7-A65F-BCD5E4631E0F}"/>
          </ac:grpSpMkLst>
        </pc:grpChg>
      </pc:sldChg>
      <pc:sldChg chg="addSp delSp modSp add mod delAnim modAnim chgLayout modNotesTx">
        <pc:chgData name="Minesh Patel" userId="a66d4990ec83ac90" providerId="LiveId" clId="{B97F8FE2-9461-4CFE-A336-39272FD5B119}" dt="2021-09-21T12:29:38.698" v="60848"/>
        <pc:sldMkLst>
          <pc:docMk/>
          <pc:sldMk cId="755792576" sldId="607"/>
        </pc:sldMkLst>
        <pc:spChg chg="mod ord">
          <ac:chgData name="Minesh Patel" userId="a66d4990ec83ac90" providerId="LiveId" clId="{B97F8FE2-9461-4CFE-A336-39272FD5B119}" dt="2021-09-20T17:39:45.170" v="23606" actId="20577"/>
          <ac:spMkLst>
            <pc:docMk/>
            <pc:sldMk cId="755792576" sldId="607"/>
            <ac:spMk id="2" creationId="{00000000-0000-0000-0000-000000000000}"/>
          </ac:spMkLst>
        </pc:spChg>
        <pc:spChg chg="add del mod">
          <ac:chgData name="Minesh Patel" userId="a66d4990ec83ac90" providerId="LiveId" clId="{B97F8FE2-9461-4CFE-A336-39272FD5B119}" dt="2021-09-20T16:19:13.623" v="20577" actId="6264"/>
          <ac:spMkLst>
            <pc:docMk/>
            <pc:sldMk cId="755792576" sldId="607"/>
            <ac:spMk id="3" creationId="{45E4E1DD-D442-4D6E-8599-F31ECBA06E06}"/>
          </ac:spMkLst>
        </pc:spChg>
        <pc:spChg chg="mod ord">
          <ac:chgData name="Minesh Patel" userId="a66d4990ec83ac90" providerId="LiveId" clId="{B97F8FE2-9461-4CFE-A336-39272FD5B119}" dt="2021-09-20T16:19:13.623" v="20577" actId="6264"/>
          <ac:spMkLst>
            <pc:docMk/>
            <pc:sldMk cId="755792576" sldId="607"/>
            <ac:spMk id="4" creationId="{E8A89F97-AFCF-4A8D-B37F-4048D2B5783D}"/>
          </ac:spMkLst>
        </pc:spChg>
        <pc:spChg chg="add del mod">
          <ac:chgData name="Minesh Patel" userId="a66d4990ec83ac90" providerId="LiveId" clId="{B97F8FE2-9461-4CFE-A336-39272FD5B119}" dt="2021-09-20T16:19:13.623" v="20577" actId="6264"/>
          <ac:spMkLst>
            <pc:docMk/>
            <pc:sldMk cId="755792576" sldId="607"/>
            <ac:spMk id="5" creationId="{22713321-1200-442E-B84E-E8578D025618}"/>
          </ac:spMkLst>
        </pc:spChg>
        <pc:spChg chg="add mod ord">
          <ac:chgData name="Minesh Patel" userId="a66d4990ec83ac90" providerId="LiveId" clId="{B97F8FE2-9461-4CFE-A336-39272FD5B119}" dt="2021-09-20T17:47:25.010" v="23922" actId="14100"/>
          <ac:spMkLst>
            <pc:docMk/>
            <pc:sldMk cId="755792576" sldId="607"/>
            <ac:spMk id="6" creationId="{4C589297-E60F-4480-A143-E068C0251546}"/>
          </ac:spMkLst>
        </pc:spChg>
        <pc:spChg chg="add del mod ord">
          <ac:chgData name="Minesh Patel" userId="a66d4990ec83ac90" providerId="LiveId" clId="{B97F8FE2-9461-4CFE-A336-39272FD5B119}" dt="2021-09-20T17:23:45.345" v="22908" actId="478"/>
          <ac:spMkLst>
            <pc:docMk/>
            <pc:sldMk cId="755792576" sldId="607"/>
            <ac:spMk id="11" creationId="{4E796DC9-CCC2-4C41-B22F-CA82EC6ABD07}"/>
          </ac:spMkLst>
        </pc:spChg>
        <pc:spChg chg="add del mod">
          <ac:chgData name="Minesh Patel" userId="a66d4990ec83ac90" providerId="LiveId" clId="{B97F8FE2-9461-4CFE-A336-39272FD5B119}" dt="2021-09-20T16:21:37.510" v="20886" actId="478"/>
          <ac:spMkLst>
            <pc:docMk/>
            <pc:sldMk cId="755792576" sldId="607"/>
            <ac:spMk id="23" creationId="{42E77ABE-B4FC-4B6C-8A10-B281A93A9CFC}"/>
          </ac:spMkLst>
        </pc:spChg>
        <pc:spChg chg="add del mod">
          <ac:chgData name="Minesh Patel" userId="a66d4990ec83ac90" providerId="LiveId" clId="{B97F8FE2-9461-4CFE-A336-39272FD5B119}" dt="2021-09-20T17:23:45.345" v="22908" actId="478"/>
          <ac:spMkLst>
            <pc:docMk/>
            <pc:sldMk cId="755792576" sldId="607"/>
            <ac:spMk id="24" creationId="{3B360810-3804-48F8-9648-CBBB53445836}"/>
          </ac:spMkLst>
        </pc:spChg>
        <pc:spChg chg="add mod">
          <ac:chgData name="Minesh Patel" userId="a66d4990ec83ac90" providerId="LiveId" clId="{B97F8FE2-9461-4CFE-A336-39272FD5B119}" dt="2021-09-20T16:32:41.430" v="21268" actId="571"/>
          <ac:spMkLst>
            <pc:docMk/>
            <pc:sldMk cId="755792576" sldId="607"/>
            <ac:spMk id="25" creationId="{0D0E0F7E-7782-452A-B299-DAE66DB9EC79}"/>
          </ac:spMkLst>
        </pc:spChg>
        <pc:spChg chg="add del mod">
          <ac:chgData name="Minesh Patel" userId="a66d4990ec83ac90" providerId="LiveId" clId="{B97F8FE2-9461-4CFE-A336-39272FD5B119}" dt="2021-09-20T17:23:45.345" v="22908" actId="478"/>
          <ac:spMkLst>
            <pc:docMk/>
            <pc:sldMk cId="755792576" sldId="607"/>
            <ac:spMk id="26" creationId="{FB3314B8-69B0-479C-B05B-3F0FDBB26AEE}"/>
          </ac:spMkLst>
        </pc:spChg>
        <pc:spChg chg="add del mod">
          <ac:chgData name="Minesh Patel" userId="a66d4990ec83ac90" providerId="LiveId" clId="{B97F8FE2-9461-4CFE-A336-39272FD5B119}" dt="2021-09-20T17:23:45.345" v="22908" actId="478"/>
          <ac:spMkLst>
            <pc:docMk/>
            <pc:sldMk cId="755792576" sldId="607"/>
            <ac:spMk id="27" creationId="{23166639-14B6-4943-9DA6-F26DAC182EC2}"/>
          </ac:spMkLst>
        </pc:spChg>
        <pc:spChg chg="mod">
          <ac:chgData name="Minesh Patel" userId="a66d4990ec83ac90" providerId="LiveId" clId="{B97F8FE2-9461-4CFE-A336-39272FD5B119}" dt="2021-09-21T12:15:20.308" v="58971"/>
          <ac:spMkLst>
            <pc:docMk/>
            <pc:sldMk cId="755792576" sldId="607"/>
            <ac:spMk id="28" creationId="{66E289C7-FA8C-414F-90EF-2AB0F07050DE}"/>
          </ac:spMkLst>
        </pc:spChg>
        <pc:spChg chg="mod">
          <ac:chgData name="Minesh Patel" userId="a66d4990ec83ac90" providerId="LiveId" clId="{B97F8FE2-9461-4CFE-A336-39272FD5B119}" dt="2021-09-21T12:15:20.308" v="58971"/>
          <ac:spMkLst>
            <pc:docMk/>
            <pc:sldMk cId="755792576" sldId="607"/>
            <ac:spMk id="29" creationId="{EE6915DE-A769-4AA9-A06E-E9B57A4CB291}"/>
          </ac:spMkLst>
        </pc:spChg>
        <pc:spChg chg="mod">
          <ac:chgData name="Minesh Patel" userId="a66d4990ec83ac90" providerId="LiveId" clId="{B97F8FE2-9461-4CFE-A336-39272FD5B119}" dt="2021-09-21T12:15:20.308" v="58971"/>
          <ac:spMkLst>
            <pc:docMk/>
            <pc:sldMk cId="755792576" sldId="607"/>
            <ac:spMk id="30" creationId="{68693EB4-CAF4-4889-B14F-481A7EE4F867}"/>
          </ac:spMkLst>
        </pc:spChg>
        <pc:spChg chg="mod">
          <ac:chgData name="Minesh Patel" userId="a66d4990ec83ac90" providerId="LiveId" clId="{B97F8FE2-9461-4CFE-A336-39272FD5B119}" dt="2021-09-21T12:15:20.308" v="58971"/>
          <ac:spMkLst>
            <pc:docMk/>
            <pc:sldMk cId="755792576" sldId="607"/>
            <ac:spMk id="31" creationId="{BF956845-3E07-496F-8362-DB61FDF724B3}"/>
          </ac:spMkLst>
        </pc:spChg>
        <pc:spChg chg="mod">
          <ac:chgData name="Minesh Patel" userId="a66d4990ec83ac90" providerId="LiveId" clId="{B97F8FE2-9461-4CFE-A336-39272FD5B119}" dt="2021-09-21T12:15:20.308" v="58971"/>
          <ac:spMkLst>
            <pc:docMk/>
            <pc:sldMk cId="755792576" sldId="607"/>
            <ac:spMk id="32" creationId="{3505FA5D-C434-420B-AAAC-E33D3EA6C8F3}"/>
          </ac:spMkLst>
        </pc:spChg>
        <pc:spChg chg="mod">
          <ac:chgData name="Minesh Patel" userId="a66d4990ec83ac90" providerId="LiveId" clId="{B97F8FE2-9461-4CFE-A336-39272FD5B119}" dt="2021-09-21T12:15:20.308" v="58971"/>
          <ac:spMkLst>
            <pc:docMk/>
            <pc:sldMk cId="755792576" sldId="607"/>
            <ac:spMk id="33" creationId="{472ABDB3-5FC4-4852-8C1E-1A43CE990134}"/>
          </ac:spMkLst>
        </pc:spChg>
        <pc:spChg chg="add del mod">
          <ac:chgData name="Minesh Patel" userId="a66d4990ec83ac90" providerId="LiveId" clId="{B97F8FE2-9461-4CFE-A336-39272FD5B119}" dt="2021-09-20T16:36:18.498" v="21431" actId="478"/>
          <ac:spMkLst>
            <pc:docMk/>
            <pc:sldMk cId="755792576" sldId="607"/>
            <ac:spMk id="34" creationId="{6F441E60-4ADB-4834-8C6A-208FD447D42A}"/>
          </ac:spMkLst>
        </pc:spChg>
        <pc:spChg chg="add del mod">
          <ac:chgData name="Minesh Patel" userId="a66d4990ec83ac90" providerId="LiveId" clId="{B97F8FE2-9461-4CFE-A336-39272FD5B119}" dt="2021-09-20T16:35:51.817" v="21393"/>
          <ac:spMkLst>
            <pc:docMk/>
            <pc:sldMk cId="755792576" sldId="607"/>
            <ac:spMk id="35" creationId="{5442E91A-014D-4397-B7DD-98079E12DFBA}"/>
          </ac:spMkLst>
        </pc:spChg>
        <pc:spChg chg="add del mod">
          <ac:chgData name="Minesh Patel" userId="a66d4990ec83ac90" providerId="LiveId" clId="{B97F8FE2-9461-4CFE-A336-39272FD5B119}" dt="2021-09-20T17:23:45.345" v="22908" actId="478"/>
          <ac:spMkLst>
            <pc:docMk/>
            <pc:sldMk cId="755792576" sldId="607"/>
            <ac:spMk id="38" creationId="{E863014E-42E8-4E81-84F5-EE1F5F9625E1}"/>
          </ac:spMkLst>
        </pc:spChg>
        <pc:spChg chg="del mod topLvl">
          <ac:chgData name="Minesh Patel" userId="a66d4990ec83ac90" providerId="LiveId" clId="{B97F8FE2-9461-4CFE-A336-39272FD5B119}" dt="2021-09-20T16:41:49.213" v="21600" actId="478"/>
          <ac:spMkLst>
            <pc:docMk/>
            <pc:sldMk cId="755792576" sldId="607"/>
            <ac:spMk id="40" creationId="{9E813BA5-1B00-4224-937B-DE53690CD850}"/>
          </ac:spMkLst>
        </pc:spChg>
        <pc:spChg chg="del mod">
          <ac:chgData name="Minesh Patel" userId="a66d4990ec83ac90" providerId="LiveId" clId="{B97F8FE2-9461-4CFE-A336-39272FD5B119}" dt="2021-09-20T16:38:19.430" v="21461" actId="478"/>
          <ac:spMkLst>
            <pc:docMk/>
            <pc:sldMk cId="755792576" sldId="607"/>
            <ac:spMk id="43" creationId="{428E58EC-73A9-4690-82D9-286B772FC06E}"/>
          </ac:spMkLst>
        </pc:spChg>
        <pc:spChg chg="add del mod ord">
          <ac:chgData name="Minesh Patel" userId="a66d4990ec83ac90" providerId="LiveId" clId="{B97F8FE2-9461-4CFE-A336-39272FD5B119}" dt="2021-09-20T17:23:45.345" v="22908" actId="478"/>
          <ac:spMkLst>
            <pc:docMk/>
            <pc:sldMk cId="755792576" sldId="607"/>
            <ac:spMk id="52" creationId="{E245D668-FCB6-48FA-B337-E051E67BCC7C}"/>
          </ac:spMkLst>
        </pc:spChg>
        <pc:spChg chg="add del mod">
          <ac:chgData name="Minesh Patel" userId="a66d4990ec83ac90" providerId="LiveId" clId="{B97F8FE2-9461-4CFE-A336-39272FD5B119}" dt="2021-09-20T17:23:47.048" v="22909" actId="478"/>
          <ac:spMkLst>
            <pc:docMk/>
            <pc:sldMk cId="755792576" sldId="607"/>
            <ac:spMk id="54" creationId="{F6AEFDC8-E492-4249-9C57-0571731FFAEB}"/>
          </ac:spMkLst>
        </pc:spChg>
        <pc:spChg chg="mod">
          <ac:chgData name="Minesh Patel" userId="a66d4990ec83ac90" providerId="LiveId" clId="{B97F8FE2-9461-4CFE-A336-39272FD5B119}" dt="2021-09-20T17:30:30.795" v="23073" actId="1076"/>
          <ac:spMkLst>
            <pc:docMk/>
            <pc:sldMk cId="755792576" sldId="607"/>
            <ac:spMk id="57" creationId="{3CA6C237-7D5E-405E-BA95-D1D77292654C}"/>
          </ac:spMkLst>
        </pc:spChg>
        <pc:spChg chg="mod">
          <ac:chgData name="Minesh Patel" userId="a66d4990ec83ac90" providerId="LiveId" clId="{B97F8FE2-9461-4CFE-A336-39272FD5B119}" dt="2021-09-20T17:30:25.219" v="23072" actId="20577"/>
          <ac:spMkLst>
            <pc:docMk/>
            <pc:sldMk cId="755792576" sldId="607"/>
            <ac:spMk id="59" creationId="{21C66596-EC02-4B6A-8180-DA876DAFB590}"/>
          </ac:spMkLst>
        </pc:spChg>
        <pc:spChg chg="del mod">
          <ac:chgData name="Minesh Patel" userId="a66d4990ec83ac90" providerId="LiveId" clId="{B97F8FE2-9461-4CFE-A336-39272FD5B119}" dt="2021-09-20T17:24:34.003" v="22979" actId="478"/>
          <ac:spMkLst>
            <pc:docMk/>
            <pc:sldMk cId="755792576" sldId="607"/>
            <ac:spMk id="60" creationId="{D2D0C523-77D0-4248-A342-4BBC00CE20F9}"/>
          </ac:spMkLst>
        </pc:spChg>
        <pc:spChg chg="add del mod">
          <ac:chgData name="Minesh Patel" userId="a66d4990ec83ac90" providerId="LiveId" clId="{B97F8FE2-9461-4CFE-A336-39272FD5B119}" dt="2021-09-20T17:32:05.941" v="23113" actId="478"/>
          <ac:spMkLst>
            <pc:docMk/>
            <pc:sldMk cId="755792576" sldId="607"/>
            <ac:spMk id="61" creationId="{739F1854-ED6D-41B0-A8FE-A602098D68F0}"/>
          </ac:spMkLst>
        </pc:spChg>
        <pc:spChg chg="mod">
          <ac:chgData name="Minesh Patel" userId="a66d4990ec83ac90" providerId="LiveId" clId="{B97F8FE2-9461-4CFE-A336-39272FD5B119}" dt="2021-09-20T17:30:36.012" v="23074" actId="208"/>
          <ac:spMkLst>
            <pc:docMk/>
            <pc:sldMk cId="755792576" sldId="607"/>
            <ac:spMk id="64" creationId="{7D6FBCB8-0392-41D5-B022-DA4AAA971495}"/>
          </ac:spMkLst>
        </pc:spChg>
        <pc:spChg chg="mod">
          <ac:chgData name="Minesh Patel" userId="a66d4990ec83ac90" providerId="LiveId" clId="{B97F8FE2-9461-4CFE-A336-39272FD5B119}" dt="2021-09-20T17:30:36.012" v="23074" actId="208"/>
          <ac:spMkLst>
            <pc:docMk/>
            <pc:sldMk cId="755792576" sldId="607"/>
            <ac:spMk id="65" creationId="{8D1911D3-7026-4789-93DE-612AFC593606}"/>
          </ac:spMkLst>
        </pc:spChg>
        <pc:spChg chg="add del mod">
          <ac:chgData name="Minesh Patel" userId="a66d4990ec83ac90" providerId="LiveId" clId="{B97F8FE2-9461-4CFE-A336-39272FD5B119}" dt="2021-09-20T17:32:05.941" v="23113" actId="478"/>
          <ac:spMkLst>
            <pc:docMk/>
            <pc:sldMk cId="755792576" sldId="607"/>
            <ac:spMk id="66" creationId="{6E2FB47A-9C07-4F9D-9740-74E14C981BA0}"/>
          </ac:spMkLst>
        </pc:spChg>
        <pc:spChg chg="add del mod">
          <ac:chgData name="Minesh Patel" userId="a66d4990ec83ac90" providerId="LiveId" clId="{B97F8FE2-9461-4CFE-A336-39272FD5B119}" dt="2021-09-20T17:25:51.362" v="23003" actId="478"/>
          <ac:spMkLst>
            <pc:docMk/>
            <pc:sldMk cId="755792576" sldId="607"/>
            <ac:spMk id="69" creationId="{AD2C1147-7D02-420E-9AD5-0A674A9B6E63}"/>
          </ac:spMkLst>
        </pc:spChg>
        <pc:spChg chg="add mod">
          <ac:chgData name="Minesh Patel" userId="a66d4990ec83ac90" providerId="LiveId" clId="{B97F8FE2-9461-4CFE-A336-39272FD5B119}" dt="2021-09-20T17:27:52.071" v="23053" actId="404"/>
          <ac:spMkLst>
            <pc:docMk/>
            <pc:sldMk cId="755792576" sldId="607"/>
            <ac:spMk id="72" creationId="{14B72837-2CF6-47AD-8ECE-7A6BFF549046}"/>
          </ac:spMkLst>
        </pc:spChg>
        <pc:spChg chg="add del mod">
          <ac:chgData name="Minesh Patel" userId="a66d4990ec83ac90" providerId="LiveId" clId="{B97F8FE2-9461-4CFE-A336-39272FD5B119}" dt="2021-09-20T17:32:05.941" v="23113" actId="478"/>
          <ac:spMkLst>
            <pc:docMk/>
            <pc:sldMk cId="755792576" sldId="607"/>
            <ac:spMk id="74" creationId="{E1FF6E3C-98C1-482A-B13E-DF0335785206}"/>
          </ac:spMkLst>
        </pc:spChg>
        <pc:spChg chg="mod topLvl">
          <ac:chgData name="Minesh Patel" userId="a66d4990ec83ac90" providerId="LiveId" clId="{B97F8FE2-9461-4CFE-A336-39272FD5B119}" dt="2021-09-21T12:29:24.644" v="60842" actId="164"/>
          <ac:spMkLst>
            <pc:docMk/>
            <pc:sldMk cId="755792576" sldId="607"/>
            <ac:spMk id="79" creationId="{AB5A25F3-A853-4052-96BD-C445BE891BF7}"/>
          </ac:spMkLst>
        </pc:spChg>
        <pc:spChg chg="mod topLvl">
          <ac:chgData name="Minesh Patel" userId="a66d4990ec83ac90" providerId="LiveId" clId="{B97F8FE2-9461-4CFE-A336-39272FD5B119}" dt="2021-09-21T12:29:30.335" v="60844" actId="164"/>
          <ac:spMkLst>
            <pc:docMk/>
            <pc:sldMk cId="755792576" sldId="607"/>
            <ac:spMk id="81" creationId="{485D085C-44D5-4FAE-8000-AD7107AD297A}"/>
          </ac:spMkLst>
        </pc:spChg>
        <pc:spChg chg="add mod topLvl">
          <ac:chgData name="Minesh Patel" userId="a66d4990ec83ac90" providerId="LiveId" clId="{B97F8FE2-9461-4CFE-A336-39272FD5B119}" dt="2021-09-21T12:29:24.644" v="60842" actId="164"/>
          <ac:spMkLst>
            <pc:docMk/>
            <pc:sldMk cId="755792576" sldId="607"/>
            <ac:spMk id="82" creationId="{1060C969-551E-44CD-86EC-5F232A389EA0}"/>
          </ac:spMkLst>
        </pc:spChg>
        <pc:spChg chg="mod">
          <ac:chgData name="Minesh Patel" userId="a66d4990ec83ac90" providerId="LiveId" clId="{B97F8FE2-9461-4CFE-A336-39272FD5B119}" dt="2021-09-21T12:29:06.894" v="60836" actId="165"/>
          <ac:spMkLst>
            <pc:docMk/>
            <pc:sldMk cId="755792576" sldId="607"/>
            <ac:spMk id="85" creationId="{8E455A25-F2B6-490E-9ADE-93745A3417EE}"/>
          </ac:spMkLst>
        </pc:spChg>
        <pc:spChg chg="mod">
          <ac:chgData name="Minesh Patel" userId="a66d4990ec83ac90" providerId="LiveId" clId="{B97F8FE2-9461-4CFE-A336-39272FD5B119}" dt="2021-09-21T12:29:06.894" v="60836" actId="165"/>
          <ac:spMkLst>
            <pc:docMk/>
            <pc:sldMk cId="755792576" sldId="607"/>
            <ac:spMk id="86" creationId="{8D90A531-7DC4-4570-BCC5-6D7152F546C7}"/>
          </ac:spMkLst>
        </pc:spChg>
        <pc:spChg chg="add mod">
          <ac:chgData name="Minesh Patel" userId="a66d4990ec83ac90" providerId="LiveId" clId="{B97F8FE2-9461-4CFE-A336-39272FD5B119}" dt="2021-09-21T12:29:30.335" v="60844" actId="164"/>
          <ac:spMkLst>
            <pc:docMk/>
            <pc:sldMk cId="755792576" sldId="607"/>
            <ac:spMk id="87" creationId="{71DFE070-9231-48D7-AB32-3625F2F4A16E}"/>
          </ac:spMkLst>
        </pc:spChg>
        <pc:spChg chg="add mod">
          <ac:chgData name="Minesh Patel" userId="a66d4990ec83ac90" providerId="LiveId" clId="{B97F8FE2-9461-4CFE-A336-39272FD5B119}" dt="2021-09-21T12:29:35.718" v="60846" actId="164"/>
          <ac:spMkLst>
            <pc:docMk/>
            <pc:sldMk cId="755792576" sldId="607"/>
            <ac:spMk id="90" creationId="{68211E71-619D-4287-B1D1-E82CAEE4D505}"/>
          </ac:spMkLst>
        </pc:spChg>
        <pc:spChg chg="add del mod">
          <ac:chgData name="Minesh Patel" userId="a66d4990ec83ac90" providerId="LiveId" clId="{B97F8FE2-9461-4CFE-A336-39272FD5B119}" dt="2021-09-20T17:32:08.825" v="23115" actId="478"/>
          <ac:spMkLst>
            <pc:docMk/>
            <pc:sldMk cId="755792576" sldId="607"/>
            <ac:spMk id="92" creationId="{44F6330D-5B9F-4ABA-B761-D27CA3140375}"/>
          </ac:spMkLst>
        </pc:spChg>
        <pc:grpChg chg="add del mod">
          <ac:chgData name="Minesh Patel" userId="a66d4990ec83ac90" providerId="LiveId" clId="{B97F8FE2-9461-4CFE-A336-39272FD5B119}" dt="2021-09-21T12:29:06.894" v="60836" actId="165"/>
          <ac:grpSpMkLst>
            <pc:docMk/>
            <pc:sldMk cId="755792576" sldId="607"/>
            <ac:grpSpMk id="3" creationId="{FF07D038-ED7D-4172-AE2A-7910AE2EA611}"/>
          </ac:grpSpMkLst>
        </pc:grpChg>
        <pc:grpChg chg="add mod">
          <ac:chgData name="Minesh Patel" userId="a66d4990ec83ac90" providerId="LiveId" clId="{B97F8FE2-9461-4CFE-A336-39272FD5B119}" dt="2021-09-21T12:29:24.644" v="60842" actId="164"/>
          <ac:grpSpMkLst>
            <pc:docMk/>
            <pc:sldMk cId="755792576" sldId="607"/>
            <ac:grpSpMk id="5" creationId="{D4B0250F-5A50-49C0-91C5-4102540679D1}"/>
          </ac:grpSpMkLst>
        </pc:grpChg>
        <pc:grpChg chg="add mod">
          <ac:chgData name="Minesh Patel" userId="a66d4990ec83ac90" providerId="LiveId" clId="{B97F8FE2-9461-4CFE-A336-39272FD5B119}" dt="2021-09-21T12:29:30.335" v="60844" actId="164"/>
          <ac:grpSpMkLst>
            <pc:docMk/>
            <pc:sldMk cId="755792576" sldId="607"/>
            <ac:grpSpMk id="7" creationId="{52F46F7C-F705-4E02-9668-B15C16276D74}"/>
          </ac:grpSpMkLst>
        </pc:grpChg>
        <pc:grpChg chg="add mod">
          <ac:chgData name="Minesh Patel" userId="a66d4990ec83ac90" providerId="LiveId" clId="{B97F8FE2-9461-4CFE-A336-39272FD5B119}" dt="2021-09-21T12:29:35.718" v="60846" actId="164"/>
          <ac:grpSpMkLst>
            <pc:docMk/>
            <pc:sldMk cId="755792576" sldId="607"/>
            <ac:grpSpMk id="8" creationId="{2A789298-69C3-449F-AD06-406585D122CE}"/>
          </ac:grpSpMkLst>
        </pc:grpChg>
        <pc:grpChg chg="add mod">
          <ac:chgData name="Minesh Patel" userId="a66d4990ec83ac90" providerId="LiveId" clId="{B97F8FE2-9461-4CFE-A336-39272FD5B119}" dt="2021-09-21T12:15:20.308" v="58971"/>
          <ac:grpSpMkLst>
            <pc:docMk/>
            <pc:sldMk cId="755792576" sldId="607"/>
            <ac:grpSpMk id="27" creationId="{1B42EC08-C6BF-4525-8F6F-513C2CC887D3}"/>
          </ac:grpSpMkLst>
        </pc:grpChg>
        <pc:grpChg chg="del">
          <ac:chgData name="Minesh Patel" userId="a66d4990ec83ac90" providerId="LiveId" clId="{B97F8FE2-9461-4CFE-A336-39272FD5B119}" dt="2021-09-20T16:18:39.234" v="20506" actId="478"/>
          <ac:grpSpMkLst>
            <pc:docMk/>
            <pc:sldMk cId="755792576" sldId="607"/>
            <ac:grpSpMk id="28" creationId="{591C04E2-1975-4A1C-B717-9B51D939C0A3}"/>
          </ac:grpSpMkLst>
        </pc:grpChg>
        <pc:grpChg chg="del">
          <ac:chgData name="Minesh Patel" userId="a66d4990ec83ac90" providerId="LiveId" clId="{B97F8FE2-9461-4CFE-A336-39272FD5B119}" dt="2021-09-20T16:18:39.234" v="20506" actId="478"/>
          <ac:grpSpMkLst>
            <pc:docMk/>
            <pc:sldMk cId="755792576" sldId="607"/>
            <ac:grpSpMk id="31" creationId="{E692A237-5486-4EEC-83A6-D243299C98D3}"/>
          </ac:grpSpMkLst>
        </pc:grpChg>
        <pc:grpChg chg="del">
          <ac:chgData name="Minesh Patel" userId="a66d4990ec83ac90" providerId="LiveId" clId="{B97F8FE2-9461-4CFE-A336-39272FD5B119}" dt="2021-09-20T16:18:39.234" v="20506" actId="478"/>
          <ac:grpSpMkLst>
            <pc:docMk/>
            <pc:sldMk cId="755792576" sldId="607"/>
            <ac:grpSpMk id="36" creationId="{D5F0ECA4-6690-482C-831A-27A794DDBD62}"/>
          </ac:grpSpMkLst>
        </pc:grpChg>
        <pc:grpChg chg="add del mod">
          <ac:chgData name="Minesh Patel" userId="a66d4990ec83ac90" providerId="LiveId" clId="{B97F8FE2-9461-4CFE-A336-39272FD5B119}" dt="2021-09-20T16:38:23.538" v="21463" actId="165"/>
          <ac:grpSpMkLst>
            <pc:docMk/>
            <pc:sldMk cId="755792576" sldId="607"/>
            <ac:grpSpMk id="39" creationId="{8846AA7F-6FB5-4470-AF17-136FE0425C88}"/>
          </ac:grpSpMkLst>
        </pc:grpChg>
        <pc:grpChg chg="del">
          <ac:chgData name="Minesh Patel" userId="a66d4990ec83ac90" providerId="LiveId" clId="{B97F8FE2-9461-4CFE-A336-39272FD5B119}" dt="2021-09-21T12:15:19.982" v="58970" actId="478"/>
          <ac:grpSpMkLst>
            <pc:docMk/>
            <pc:sldMk cId="755792576" sldId="607"/>
            <ac:grpSpMk id="44" creationId="{878FDA8E-53F1-4823-905B-B4A29CBE4C50}"/>
          </ac:grpSpMkLst>
        </pc:grpChg>
        <pc:grpChg chg="add del mod">
          <ac:chgData name="Minesh Patel" userId="a66d4990ec83ac90" providerId="LiveId" clId="{B97F8FE2-9461-4CFE-A336-39272FD5B119}" dt="2021-09-20T17:32:05.941" v="23113" actId="478"/>
          <ac:grpSpMkLst>
            <pc:docMk/>
            <pc:sldMk cId="755792576" sldId="607"/>
            <ac:grpSpMk id="55" creationId="{24E5B81E-096D-4494-B733-A18181A354B0}"/>
          </ac:grpSpMkLst>
        </pc:grpChg>
        <pc:grpChg chg="mod">
          <ac:chgData name="Minesh Patel" userId="a66d4990ec83ac90" providerId="LiveId" clId="{B97F8FE2-9461-4CFE-A336-39272FD5B119}" dt="2021-09-20T17:25:22.184" v="22994" actId="571"/>
          <ac:grpSpMkLst>
            <pc:docMk/>
            <pc:sldMk cId="755792576" sldId="607"/>
            <ac:grpSpMk id="56" creationId="{9CED0D65-681C-42FB-8CAD-BBF023A652AC}"/>
          </ac:grpSpMkLst>
        </pc:grpChg>
        <pc:grpChg chg="add del mod">
          <ac:chgData name="Minesh Patel" userId="a66d4990ec83ac90" providerId="LiveId" clId="{B97F8FE2-9461-4CFE-A336-39272FD5B119}" dt="2021-09-20T17:32:05.941" v="23113" actId="478"/>
          <ac:grpSpMkLst>
            <pc:docMk/>
            <pc:sldMk cId="755792576" sldId="607"/>
            <ac:grpSpMk id="63" creationId="{DEE9CC7E-04AD-4A60-B4C1-6CDD0A2F1F8C}"/>
          </ac:grpSpMkLst>
        </pc:grpChg>
        <pc:grpChg chg="add del mod">
          <ac:chgData name="Minesh Patel" userId="a66d4990ec83ac90" providerId="LiveId" clId="{B97F8FE2-9461-4CFE-A336-39272FD5B119}" dt="2021-09-21T12:28:46.752" v="60831" actId="165"/>
          <ac:grpSpMkLst>
            <pc:docMk/>
            <pc:sldMk cId="755792576" sldId="607"/>
            <ac:grpSpMk id="77" creationId="{672019F8-4924-45AE-AF42-517BEC6914B0}"/>
          </ac:grpSpMkLst>
        </pc:grpChg>
        <pc:grpChg chg="del mod topLvl">
          <ac:chgData name="Minesh Patel" userId="a66d4990ec83ac90" providerId="LiveId" clId="{B97F8FE2-9461-4CFE-A336-39272FD5B119}" dt="2021-09-21T12:29:16.404" v="60841" actId="165"/>
          <ac:grpSpMkLst>
            <pc:docMk/>
            <pc:sldMk cId="755792576" sldId="607"/>
            <ac:grpSpMk id="78" creationId="{930107AF-E129-4F12-90CE-51C5C5594485}"/>
          </ac:grpSpMkLst>
        </pc:grpChg>
        <pc:grpChg chg="add mod topLvl">
          <ac:chgData name="Minesh Patel" userId="a66d4990ec83ac90" providerId="LiveId" clId="{B97F8FE2-9461-4CFE-A336-39272FD5B119}" dt="2021-09-21T12:29:24.644" v="60842" actId="164"/>
          <ac:grpSpMkLst>
            <pc:docMk/>
            <pc:sldMk cId="755792576" sldId="607"/>
            <ac:grpSpMk id="84" creationId="{BF52AAD7-4511-4901-9C96-14D4D3363E15}"/>
          </ac:grpSpMkLst>
        </pc:grpChg>
        <pc:cxnChg chg="del mod topLvl">
          <ac:chgData name="Minesh Patel" userId="a66d4990ec83ac90" providerId="LiveId" clId="{B97F8FE2-9461-4CFE-A336-39272FD5B119}" dt="2021-09-20T16:41:52.789" v="21603" actId="478"/>
          <ac:cxnSpMkLst>
            <pc:docMk/>
            <pc:sldMk cId="755792576" sldId="607"/>
            <ac:cxnSpMk id="41" creationId="{3972538C-E33D-4A49-A3E8-565A37B0CB31}"/>
          </ac:cxnSpMkLst>
        </pc:cxnChg>
        <pc:cxnChg chg="add del mod">
          <ac:chgData name="Minesh Patel" userId="a66d4990ec83ac90" providerId="LiveId" clId="{B97F8FE2-9461-4CFE-A336-39272FD5B119}" dt="2021-09-20T16:41:51.969" v="21602" actId="478"/>
          <ac:cxnSpMkLst>
            <pc:docMk/>
            <pc:sldMk cId="755792576" sldId="607"/>
            <ac:cxnSpMk id="51" creationId="{C0EA1273-7F06-4685-AAA5-7FB30502BFF3}"/>
          </ac:cxnSpMkLst>
        </pc:cxnChg>
        <pc:cxnChg chg="add del mod">
          <ac:chgData name="Minesh Patel" userId="a66d4990ec83ac90" providerId="LiveId" clId="{B97F8FE2-9461-4CFE-A336-39272FD5B119}" dt="2021-09-20T16:41:33.906" v="21592" actId="478"/>
          <ac:cxnSpMkLst>
            <pc:docMk/>
            <pc:sldMk cId="755792576" sldId="607"/>
            <ac:cxnSpMk id="53" creationId="{2C2DACF0-F8DE-474C-9581-B433562988FF}"/>
          </ac:cxnSpMkLst>
        </pc:cxnChg>
        <pc:cxnChg chg="mod">
          <ac:chgData name="Minesh Patel" userId="a66d4990ec83ac90" providerId="LiveId" clId="{B97F8FE2-9461-4CFE-A336-39272FD5B119}" dt="2021-09-20T17:30:52.962" v="23077" actId="14100"/>
          <ac:cxnSpMkLst>
            <pc:docMk/>
            <pc:sldMk cId="755792576" sldId="607"/>
            <ac:cxnSpMk id="58" creationId="{B524F0E7-C733-42AB-AE71-FCE118137B9C}"/>
          </ac:cxnSpMkLst>
        </pc:cxnChg>
        <pc:cxnChg chg="add del mod">
          <ac:chgData name="Minesh Patel" userId="a66d4990ec83ac90" providerId="LiveId" clId="{B97F8FE2-9461-4CFE-A336-39272FD5B119}" dt="2021-09-20T17:32:05.941" v="23113" actId="478"/>
          <ac:cxnSpMkLst>
            <pc:docMk/>
            <pc:sldMk cId="755792576" sldId="607"/>
            <ac:cxnSpMk id="62" creationId="{B9550861-D713-4215-BAE1-73118165F1E5}"/>
          </ac:cxnSpMkLst>
        </pc:cxnChg>
        <pc:cxnChg chg="add del mod">
          <ac:chgData name="Minesh Patel" userId="a66d4990ec83ac90" providerId="LiveId" clId="{B97F8FE2-9461-4CFE-A336-39272FD5B119}" dt="2021-09-20T17:32:05.941" v="23113" actId="478"/>
          <ac:cxnSpMkLst>
            <pc:docMk/>
            <pc:sldMk cId="755792576" sldId="607"/>
            <ac:cxnSpMk id="67" creationId="{B7BB76B3-7F89-46EF-ABBC-1A23D0E93643}"/>
          </ac:cxnSpMkLst>
        </pc:cxnChg>
        <pc:cxnChg chg="add del mod">
          <ac:chgData name="Minesh Patel" userId="a66d4990ec83ac90" providerId="LiveId" clId="{B97F8FE2-9461-4CFE-A336-39272FD5B119}" dt="2021-09-20T17:25:51.362" v="23003" actId="478"/>
          <ac:cxnSpMkLst>
            <pc:docMk/>
            <pc:sldMk cId="755792576" sldId="607"/>
            <ac:cxnSpMk id="68" creationId="{ED68A917-FE1D-4200-B047-62928AFD1D35}"/>
          </ac:cxnSpMkLst>
        </pc:cxnChg>
        <pc:cxnChg chg="add del mod">
          <ac:chgData name="Minesh Patel" userId="a66d4990ec83ac90" providerId="LiveId" clId="{B97F8FE2-9461-4CFE-A336-39272FD5B119}" dt="2021-09-20T17:25:18.545" v="22992" actId="478"/>
          <ac:cxnSpMkLst>
            <pc:docMk/>
            <pc:sldMk cId="755792576" sldId="607"/>
            <ac:cxnSpMk id="70" creationId="{081B31D9-EB5D-4DD5-A5C4-59B2BBED71AA}"/>
          </ac:cxnSpMkLst>
        </pc:cxnChg>
        <pc:cxnChg chg="add del mod">
          <ac:chgData name="Minesh Patel" userId="a66d4990ec83ac90" providerId="LiveId" clId="{B97F8FE2-9461-4CFE-A336-39272FD5B119}" dt="2021-09-20T17:30:19.106" v="23069" actId="478"/>
          <ac:cxnSpMkLst>
            <pc:docMk/>
            <pc:sldMk cId="755792576" sldId="607"/>
            <ac:cxnSpMk id="71" creationId="{B9F54879-7954-4816-A5A6-1963863FA127}"/>
          </ac:cxnSpMkLst>
        </pc:cxnChg>
        <pc:cxnChg chg="add del mod">
          <ac:chgData name="Minesh Patel" userId="a66d4990ec83ac90" providerId="LiveId" clId="{B97F8FE2-9461-4CFE-A336-39272FD5B119}" dt="2021-09-20T17:32:05.941" v="23113" actId="478"/>
          <ac:cxnSpMkLst>
            <pc:docMk/>
            <pc:sldMk cId="755792576" sldId="607"/>
            <ac:cxnSpMk id="73" creationId="{4673B55D-5D1E-4A5C-9390-F28E5E280397}"/>
          </ac:cxnSpMkLst>
        </pc:cxnChg>
        <pc:cxnChg chg="mod topLvl">
          <ac:chgData name="Minesh Patel" userId="a66d4990ec83ac90" providerId="LiveId" clId="{B97F8FE2-9461-4CFE-A336-39272FD5B119}" dt="2021-09-21T12:29:24.644" v="60842" actId="164"/>
          <ac:cxnSpMkLst>
            <pc:docMk/>
            <pc:sldMk cId="755792576" sldId="607"/>
            <ac:cxnSpMk id="80" creationId="{441C054A-8BAE-40DA-B8FE-EFF93AF2CE0D}"/>
          </ac:cxnSpMkLst>
        </pc:cxnChg>
        <pc:cxnChg chg="add mod topLvl">
          <ac:chgData name="Minesh Patel" userId="a66d4990ec83ac90" providerId="LiveId" clId="{B97F8FE2-9461-4CFE-A336-39272FD5B119}" dt="2021-09-21T12:29:24.644" v="60842" actId="164"/>
          <ac:cxnSpMkLst>
            <pc:docMk/>
            <pc:sldMk cId="755792576" sldId="607"/>
            <ac:cxnSpMk id="83" creationId="{1F1297DD-5EB3-4DD9-A844-0905CCC60576}"/>
          </ac:cxnSpMkLst>
        </pc:cxnChg>
        <pc:cxnChg chg="add mod">
          <ac:chgData name="Minesh Patel" userId="a66d4990ec83ac90" providerId="LiveId" clId="{B97F8FE2-9461-4CFE-A336-39272FD5B119}" dt="2021-09-21T12:29:30.335" v="60844" actId="164"/>
          <ac:cxnSpMkLst>
            <pc:docMk/>
            <pc:sldMk cId="755792576" sldId="607"/>
            <ac:cxnSpMk id="88" creationId="{DA6BC219-B715-49B8-ACC5-E70D9729FD0F}"/>
          </ac:cxnSpMkLst>
        </pc:cxnChg>
        <pc:cxnChg chg="add mod">
          <ac:chgData name="Minesh Patel" userId="a66d4990ec83ac90" providerId="LiveId" clId="{B97F8FE2-9461-4CFE-A336-39272FD5B119}" dt="2021-09-21T12:29:35.718" v="60846" actId="164"/>
          <ac:cxnSpMkLst>
            <pc:docMk/>
            <pc:sldMk cId="755792576" sldId="607"/>
            <ac:cxnSpMk id="89" creationId="{FEA4EF2C-6F49-49D5-8DDE-BC6D974CCA4C}"/>
          </ac:cxnSpMkLst>
        </pc:cxnChg>
        <pc:cxnChg chg="add del mod">
          <ac:chgData name="Minesh Patel" userId="a66d4990ec83ac90" providerId="LiveId" clId="{B97F8FE2-9461-4CFE-A336-39272FD5B119}" dt="2021-09-20T17:32:08.825" v="23115" actId="478"/>
          <ac:cxnSpMkLst>
            <pc:docMk/>
            <pc:sldMk cId="755792576" sldId="607"/>
            <ac:cxnSpMk id="91" creationId="{AEEC2FC7-4A67-4BEB-9389-0E0B8AD3718F}"/>
          </ac:cxnSpMkLst>
        </pc:cxnChg>
      </pc:sldChg>
      <pc:sldChg chg="addSp delSp modSp add mod addAnim delAnim modAnim modNotesTx">
        <pc:chgData name="Minesh Patel" userId="a66d4990ec83ac90" providerId="LiveId" clId="{B97F8FE2-9461-4CFE-A336-39272FD5B119}" dt="2021-09-21T12:47:35.855" v="63863" actId="5793"/>
        <pc:sldMkLst>
          <pc:docMk/>
          <pc:sldMk cId="2360929470" sldId="608"/>
        </pc:sldMkLst>
        <pc:spChg chg="mod">
          <ac:chgData name="Minesh Patel" userId="a66d4990ec83ac90" providerId="LiveId" clId="{B97F8FE2-9461-4CFE-A336-39272FD5B119}" dt="2021-09-20T16:18:55.890" v="20541" actId="20577"/>
          <ac:spMkLst>
            <pc:docMk/>
            <pc:sldMk cId="2360929470" sldId="608"/>
            <ac:spMk id="2" creationId="{00000000-0000-0000-0000-000000000000}"/>
          </ac:spMkLst>
        </pc:spChg>
        <pc:spChg chg="add mod">
          <ac:chgData name="Minesh Patel" userId="a66d4990ec83ac90" providerId="LiveId" clId="{B97F8FE2-9461-4CFE-A336-39272FD5B119}" dt="2021-09-20T17:06:58.040" v="22205" actId="313"/>
          <ac:spMkLst>
            <pc:docMk/>
            <pc:sldMk cId="2360929470" sldId="608"/>
            <ac:spMk id="11" creationId="{59682BC8-817A-4AFC-8210-E000BD665098}"/>
          </ac:spMkLst>
        </pc:spChg>
        <pc:spChg chg="add del mod">
          <ac:chgData name="Minesh Patel" userId="a66d4990ec83ac90" providerId="LiveId" clId="{B97F8FE2-9461-4CFE-A336-39272FD5B119}" dt="2021-09-20T17:00:10.006" v="21930" actId="478"/>
          <ac:spMkLst>
            <pc:docMk/>
            <pc:sldMk cId="2360929470" sldId="608"/>
            <ac:spMk id="12" creationId="{0873A51F-C1AA-4300-84F5-3BAF3F231E5E}"/>
          </ac:spMkLst>
        </pc:spChg>
        <pc:spChg chg="mod">
          <ac:chgData name="Minesh Patel" userId="a66d4990ec83ac90" providerId="LiveId" clId="{B97F8FE2-9461-4CFE-A336-39272FD5B119}" dt="2021-09-20T17:00:25.843" v="21937" actId="1076"/>
          <ac:spMkLst>
            <pc:docMk/>
            <pc:sldMk cId="2360929470" sldId="608"/>
            <ac:spMk id="15" creationId="{771B98D3-C35A-4829-ABB1-ED82E7B42A45}"/>
          </ac:spMkLst>
        </pc:spChg>
        <pc:spChg chg="mod">
          <ac:chgData name="Minesh Patel" userId="a66d4990ec83ac90" providerId="LiveId" clId="{B97F8FE2-9461-4CFE-A336-39272FD5B119}" dt="2021-09-20T17:01:37.241" v="21997" actId="1076"/>
          <ac:spMkLst>
            <pc:docMk/>
            <pc:sldMk cId="2360929470" sldId="608"/>
            <ac:spMk id="17" creationId="{062BCC39-3A57-4859-A1FF-596107DEB342}"/>
          </ac:spMkLst>
        </pc:spChg>
        <pc:spChg chg="mod">
          <ac:chgData name="Minesh Patel" userId="a66d4990ec83ac90" providerId="LiveId" clId="{B97F8FE2-9461-4CFE-A336-39272FD5B119}" dt="2021-09-20T17:01:06.072" v="21982" actId="1076"/>
          <ac:spMkLst>
            <pc:docMk/>
            <pc:sldMk cId="2360929470" sldId="608"/>
            <ac:spMk id="18" creationId="{C9B91D98-0161-4403-89EB-8842C42DFD2F}"/>
          </ac:spMkLst>
        </pc:spChg>
        <pc:spChg chg="mod">
          <ac:chgData name="Minesh Patel" userId="a66d4990ec83ac90" providerId="LiveId" clId="{B97F8FE2-9461-4CFE-A336-39272FD5B119}" dt="2021-09-20T16:55:48.786" v="21754"/>
          <ac:spMkLst>
            <pc:docMk/>
            <pc:sldMk cId="2360929470" sldId="608"/>
            <ac:spMk id="21" creationId="{642BAAB5-D042-41B4-A0C2-63171122863F}"/>
          </ac:spMkLst>
        </pc:spChg>
        <pc:spChg chg="mod">
          <ac:chgData name="Minesh Patel" userId="a66d4990ec83ac90" providerId="LiveId" clId="{B97F8FE2-9461-4CFE-A336-39272FD5B119}" dt="2021-09-20T16:55:48.786" v="21754"/>
          <ac:spMkLst>
            <pc:docMk/>
            <pc:sldMk cId="2360929470" sldId="608"/>
            <ac:spMk id="24" creationId="{4E774ADD-B371-48F6-AFB0-409D92CACFFC}"/>
          </ac:spMkLst>
        </pc:spChg>
        <pc:spChg chg="mod">
          <ac:chgData name="Minesh Patel" userId="a66d4990ec83ac90" providerId="LiveId" clId="{B97F8FE2-9461-4CFE-A336-39272FD5B119}" dt="2021-09-20T16:55:48.786" v="21754"/>
          <ac:spMkLst>
            <pc:docMk/>
            <pc:sldMk cId="2360929470" sldId="608"/>
            <ac:spMk id="27" creationId="{4847A164-702E-4A93-A8F8-6499EA09DEBB}"/>
          </ac:spMkLst>
        </pc:spChg>
        <pc:spChg chg="mod">
          <ac:chgData name="Minesh Patel" userId="a66d4990ec83ac90" providerId="LiveId" clId="{B97F8FE2-9461-4CFE-A336-39272FD5B119}" dt="2021-09-21T12:15:36.248" v="58983"/>
          <ac:spMkLst>
            <pc:docMk/>
            <pc:sldMk cId="2360929470" sldId="608"/>
            <ac:spMk id="28" creationId="{C3BB0DD0-114E-42C6-B6E0-D6C74B481EB2}"/>
          </ac:spMkLst>
        </pc:spChg>
        <pc:spChg chg="mod">
          <ac:chgData name="Minesh Patel" userId="a66d4990ec83ac90" providerId="LiveId" clId="{B97F8FE2-9461-4CFE-A336-39272FD5B119}" dt="2021-09-21T12:15:36.248" v="58983"/>
          <ac:spMkLst>
            <pc:docMk/>
            <pc:sldMk cId="2360929470" sldId="608"/>
            <ac:spMk id="29" creationId="{3658B0BF-58BB-4098-AF93-9263AAF2D4ED}"/>
          </ac:spMkLst>
        </pc:spChg>
        <pc:spChg chg="mod">
          <ac:chgData name="Minesh Patel" userId="a66d4990ec83ac90" providerId="LiveId" clId="{B97F8FE2-9461-4CFE-A336-39272FD5B119}" dt="2021-09-21T12:15:36.248" v="58983"/>
          <ac:spMkLst>
            <pc:docMk/>
            <pc:sldMk cId="2360929470" sldId="608"/>
            <ac:spMk id="30" creationId="{088918DD-4DDF-4F52-AABD-8C7F9E8B9605}"/>
          </ac:spMkLst>
        </pc:spChg>
        <pc:spChg chg="mod">
          <ac:chgData name="Minesh Patel" userId="a66d4990ec83ac90" providerId="LiveId" clId="{B97F8FE2-9461-4CFE-A336-39272FD5B119}" dt="2021-09-20T16:55:48.786" v="21754"/>
          <ac:spMkLst>
            <pc:docMk/>
            <pc:sldMk cId="2360929470" sldId="608"/>
            <ac:spMk id="30" creationId="{D8D24CF5-D609-4539-B9BB-C7421792804C}"/>
          </ac:spMkLst>
        </pc:spChg>
        <pc:spChg chg="mod">
          <ac:chgData name="Minesh Patel" userId="a66d4990ec83ac90" providerId="LiveId" clId="{B97F8FE2-9461-4CFE-A336-39272FD5B119}" dt="2021-09-21T12:15:36.248" v="58983"/>
          <ac:spMkLst>
            <pc:docMk/>
            <pc:sldMk cId="2360929470" sldId="608"/>
            <ac:spMk id="31" creationId="{5104BA1F-CA84-4F9B-AB04-2619AD5207DC}"/>
          </ac:spMkLst>
        </pc:spChg>
        <pc:spChg chg="mod">
          <ac:chgData name="Minesh Patel" userId="a66d4990ec83ac90" providerId="LiveId" clId="{B97F8FE2-9461-4CFE-A336-39272FD5B119}" dt="2021-09-21T12:15:36.248" v="58983"/>
          <ac:spMkLst>
            <pc:docMk/>
            <pc:sldMk cId="2360929470" sldId="608"/>
            <ac:spMk id="32" creationId="{44776FE5-15C6-437F-B8BD-F08765805103}"/>
          </ac:spMkLst>
        </pc:spChg>
        <pc:spChg chg="mod">
          <ac:chgData name="Minesh Patel" userId="a66d4990ec83ac90" providerId="LiveId" clId="{B97F8FE2-9461-4CFE-A336-39272FD5B119}" dt="2021-09-21T12:15:36.248" v="58983"/>
          <ac:spMkLst>
            <pc:docMk/>
            <pc:sldMk cId="2360929470" sldId="608"/>
            <ac:spMk id="33" creationId="{4BCF99C8-89B5-42BB-A128-624B7777A1E2}"/>
          </ac:spMkLst>
        </pc:spChg>
        <pc:spChg chg="mod">
          <ac:chgData name="Minesh Patel" userId="a66d4990ec83ac90" providerId="LiveId" clId="{B97F8FE2-9461-4CFE-A336-39272FD5B119}" dt="2021-09-20T16:55:48.786" v="21754"/>
          <ac:spMkLst>
            <pc:docMk/>
            <pc:sldMk cId="2360929470" sldId="608"/>
            <ac:spMk id="33" creationId="{805B9493-8C8E-47C6-B14E-448CAFF69446}"/>
          </ac:spMkLst>
        </pc:spChg>
        <pc:spChg chg="mod">
          <ac:chgData name="Minesh Patel" userId="a66d4990ec83ac90" providerId="LiveId" clId="{B97F8FE2-9461-4CFE-A336-39272FD5B119}" dt="2021-09-20T16:55:48.786" v="21754"/>
          <ac:spMkLst>
            <pc:docMk/>
            <pc:sldMk cId="2360929470" sldId="608"/>
            <ac:spMk id="36" creationId="{AED1E0D4-6E92-441F-9741-844D7379820E}"/>
          </ac:spMkLst>
        </pc:spChg>
        <pc:spChg chg="add mod">
          <ac:chgData name="Minesh Patel" userId="a66d4990ec83ac90" providerId="LiveId" clId="{B97F8FE2-9461-4CFE-A336-39272FD5B119}" dt="2021-09-21T12:46:45.151" v="63676" actId="164"/>
          <ac:spMkLst>
            <pc:docMk/>
            <pc:sldMk cId="2360929470" sldId="608"/>
            <ac:spMk id="37" creationId="{D1F2937A-2B0D-4A33-9B68-9B96DD5601EE}"/>
          </ac:spMkLst>
        </pc:spChg>
        <pc:spChg chg="del mod">
          <ac:chgData name="Minesh Patel" userId="a66d4990ec83ac90" providerId="LiveId" clId="{B97F8FE2-9461-4CFE-A336-39272FD5B119}" dt="2021-09-20T16:56:14.200" v="21767" actId="478"/>
          <ac:spMkLst>
            <pc:docMk/>
            <pc:sldMk cId="2360929470" sldId="608"/>
            <ac:spMk id="51" creationId="{5A7E50FC-686D-4379-A26C-FC96BFD213FA}"/>
          </ac:spMkLst>
        </pc:spChg>
        <pc:spChg chg="del mod">
          <ac:chgData name="Minesh Patel" userId="a66d4990ec83ac90" providerId="LiveId" clId="{B97F8FE2-9461-4CFE-A336-39272FD5B119}" dt="2021-09-20T16:56:13.069" v="21766" actId="478"/>
          <ac:spMkLst>
            <pc:docMk/>
            <pc:sldMk cId="2360929470" sldId="608"/>
            <ac:spMk id="52" creationId="{AD69AD98-4CAE-487E-AD68-475EE7AC340F}"/>
          </ac:spMkLst>
        </pc:spChg>
        <pc:spChg chg="mod">
          <ac:chgData name="Minesh Patel" userId="a66d4990ec83ac90" providerId="LiveId" clId="{B97F8FE2-9461-4CFE-A336-39272FD5B119}" dt="2021-09-20T17:02:17.927" v="22006" actId="208"/>
          <ac:spMkLst>
            <pc:docMk/>
            <pc:sldMk cId="2360929470" sldId="608"/>
            <ac:spMk id="53" creationId="{1D1A6C3A-DBF3-4A6A-ACB6-92EF038EC35E}"/>
          </ac:spMkLst>
        </pc:spChg>
        <pc:spChg chg="mod">
          <ac:chgData name="Minesh Patel" userId="a66d4990ec83ac90" providerId="LiveId" clId="{B97F8FE2-9461-4CFE-A336-39272FD5B119}" dt="2021-09-20T17:02:17.927" v="22006" actId="208"/>
          <ac:spMkLst>
            <pc:docMk/>
            <pc:sldMk cId="2360929470" sldId="608"/>
            <ac:spMk id="54" creationId="{B657911E-4D0D-4992-ADA5-580A7B5AFD08}"/>
          </ac:spMkLst>
        </pc:spChg>
        <pc:spChg chg="del mod topLvl">
          <ac:chgData name="Minesh Patel" userId="a66d4990ec83ac90" providerId="LiveId" clId="{B97F8FE2-9461-4CFE-A336-39272FD5B119}" dt="2021-09-20T16:56:16.696" v="21769" actId="478"/>
          <ac:spMkLst>
            <pc:docMk/>
            <pc:sldMk cId="2360929470" sldId="608"/>
            <ac:spMk id="55" creationId="{D9B125AA-1B66-4D78-AE3F-0E614FBB5242}"/>
          </ac:spMkLst>
        </pc:spChg>
        <pc:spChg chg="del mod">
          <ac:chgData name="Minesh Patel" userId="a66d4990ec83ac90" providerId="LiveId" clId="{B97F8FE2-9461-4CFE-A336-39272FD5B119}" dt="2021-09-20T16:56:15.606" v="21768" actId="478"/>
          <ac:spMkLst>
            <pc:docMk/>
            <pc:sldMk cId="2360929470" sldId="608"/>
            <ac:spMk id="56" creationId="{30D2FCEF-28E9-428A-BDA6-319AD24C3C26}"/>
          </ac:spMkLst>
        </pc:spChg>
        <pc:spChg chg="del mod topLvl">
          <ac:chgData name="Minesh Patel" userId="a66d4990ec83ac90" providerId="LiveId" clId="{B97F8FE2-9461-4CFE-A336-39272FD5B119}" dt="2021-09-20T16:57:59.880" v="21847" actId="478"/>
          <ac:spMkLst>
            <pc:docMk/>
            <pc:sldMk cId="2360929470" sldId="608"/>
            <ac:spMk id="59" creationId="{DAC625F8-14CD-462F-BCDC-7A9496255210}"/>
          </ac:spMkLst>
        </pc:spChg>
        <pc:spChg chg="mod topLvl">
          <ac:chgData name="Minesh Patel" userId="a66d4990ec83ac90" providerId="LiveId" clId="{B97F8FE2-9461-4CFE-A336-39272FD5B119}" dt="2021-09-21T12:46:45.151" v="63676" actId="164"/>
          <ac:spMkLst>
            <pc:docMk/>
            <pc:sldMk cId="2360929470" sldId="608"/>
            <ac:spMk id="60" creationId="{849BD8E0-5A19-4931-B6C6-D1232F223B02}"/>
          </ac:spMkLst>
        </pc:spChg>
        <pc:spChg chg="add mod">
          <ac:chgData name="Minesh Patel" userId="a66d4990ec83ac90" providerId="LiveId" clId="{B97F8FE2-9461-4CFE-A336-39272FD5B119}" dt="2021-09-21T12:46:45.151" v="63676" actId="164"/>
          <ac:spMkLst>
            <pc:docMk/>
            <pc:sldMk cId="2360929470" sldId="608"/>
            <ac:spMk id="65" creationId="{4BE6C9BA-0E58-48F8-B211-35DADE7C4D83}"/>
          </ac:spMkLst>
        </pc:spChg>
        <pc:grpChg chg="add mod">
          <ac:chgData name="Minesh Patel" userId="a66d4990ec83ac90" providerId="LiveId" clId="{B97F8FE2-9461-4CFE-A336-39272FD5B119}" dt="2021-09-21T12:46:45.151" v="63676" actId="164"/>
          <ac:grpSpMkLst>
            <pc:docMk/>
            <pc:sldMk cId="2360929470" sldId="608"/>
            <ac:grpSpMk id="3" creationId="{2D84D090-8ADA-4D38-8C44-DDD5868F7E03}"/>
          </ac:grpSpMkLst>
        </pc:grpChg>
        <pc:grpChg chg="add mod">
          <ac:chgData name="Minesh Patel" userId="a66d4990ec83ac90" providerId="LiveId" clId="{B97F8FE2-9461-4CFE-A336-39272FD5B119}" dt="2021-09-21T12:46:45.151" v="63676" actId="164"/>
          <ac:grpSpMkLst>
            <pc:docMk/>
            <pc:sldMk cId="2360929470" sldId="608"/>
            <ac:grpSpMk id="13" creationId="{F6F13F89-6EE2-43F8-877B-3032681D633D}"/>
          </ac:grpSpMkLst>
        </pc:grpChg>
        <pc:grpChg chg="mod">
          <ac:chgData name="Minesh Patel" userId="a66d4990ec83ac90" providerId="LiveId" clId="{B97F8FE2-9461-4CFE-A336-39272FD5B119}" dt="2021-09-20T16:55:48.786" v="21754"/>
          <ac:grpSpMkLst>
            <pc:docMk/>
            <pc:sldMk cId="2360929470" sldId="608"/>
            <ac:grpSpMk id="14" creationId="{370312F7-FEFB-4234-87F2-50CD3D202D2A}"/>
          </ac:grpSpMkLst>
        </pc:grpChg>
        <pc:grpChg chg="add del mod">
          <ac:chgData name="Minesh Patel" userId="a66d4990ec83ac90" providerId="LiveId" clId="{B97F8FE2-9461-4CFE-A336-39272FD5B119}" dt="2021-09-20T16:56:05.276" v="21759" actId="478"/>
          <ac:grpSpMkLst>
            <pc:docMk/>
            <pc:sldMk cId="2360929470" sldId="608"/>
            <ac:grpSpMk id="19" creationId="{21B2CBFC-5E4C-4BC4-8699-5F37F752C4C8}"/>
          </ac:grpSpMkLst>
        </pc:grpChg>
        <pc:grpChg chg="mod">
          <ac:chgData name="Minesh Patel" userId="a66d4990ec83ac90" providerId="LiveId" clId="{B97F8FE2-9461-4CFE-A336-39272FD5B119}" dt="2021-09-20T16:55:48.786" v="21754"/>
          <ac:grpSpMkLst>
            <pc:docMk/>
            <pc:sldMk cId="2360929470" sldId="608"/>
            <ac:grpSpMk id="22" creationId="{9F718089-E561-4F46-A520-ACD74F20BB48}"/>
          </ac:grpSpMkLst>
        </pc:grpChg>
        <pc:grpChg chg="add del mod">
          <ac:chgData name="Minesh Patel" userId="a66d4990ec83ac90" providerId="LiveId" clId="{B97F8FE2-9461-4CFE-A336-39272FD5B119}" dt="2021-09-20T16:56:06.424" v="21760" actId="478"/>
          <ac:grpSpMkLst>
            <pc:docMk/>
            <pc:sldMk cId="2360929470" sldId="608"/>
            <ac:grpSpMk id="25" creationId="{3E0AE5B5-31A6-4E87-8B33-F140BDC12CF0}"/>
          </ac:grpSpMkLst>
        </pc:grpChg>
        <pc:grpChg chg="add mod">
          <ac:chgData name="Minesh Patel" userId="a66d4990ec83ac90" providerId="LiveId" clId="{B97F8FE2-9461-4CFE-A336-39272FD5B119}" dt="2021-09-21T12:15:36.248" v="58983"/>
          <ac:grpSpMkLst>
            <pc:docMk/>
            <pc:sldMk cId="2360929470" sldId="608"/>
            <ac:grpSpMk id="27" creationId="{5B5A310B-A72C-4EC3-A8D4-34EE92890458}"/>
          </ac:grpSpMkLst>
        </pc:grpChg>
        <pc:grpChg chg="mod">
          <ac:chgData name="Minesh Patel" userId="a66d4990ec83ac90" providerId="LiveId" clId="{B97F8FE2-9461-4CFE-A336-39272FD5B119}" dt="2021-09-20T16:55:48.786" v="21754"/>
          <ac:grpSpMkLst>
            <pc:docMk/>
            <pc:sldMk cId="2360929470" sldId="608"/>
            <ac:grpSpMk id="28" creationId="{FAAA2A2E-621A-42EC-A3DB-0596BA884601}"/>
          </ac:grpSpMkLst>
        </pc:grpChg>
        <pc:grpChg chg="add del mod">
          <ac:chgData name="Minesh Patel" userId="a66d4990ec83ac90" providerId="LiveId" clId="{B97F8FE2-9461-4CFE-A336-39272FD5B119}" dt="2021-09-20T16:56:07.014" v="21761" actId="478"/>
          <ac:grpSpMkLst>
            <pc:docMk/>
            <pc:sldMk cId="2360929470" sldId="608"/>
            <ac:grpSpMk id="31" creationId="{6539BCBB-4FA3-48D9-814D-D505F74143A0}"/>
          </ac:grpSpMkLst>
        </pc:grpChg>
        <pc:grpChg chg="mod">
          <ac:chgData name="Minesh Patel" userId="a66d4990ec83ac90" providerId="LiveId" clId="{B97F8FE2-9461-4CFE-A336-39272FD5B119}" dt="2021-09-20T16:55:48.786" v="21754"/>
          <ac:grpSpMkLst>
            <pc:docMk/>
            <pc:sldMk cId="2360929470" sldId="608"/>
            <ac:grpSpMk id="34" creationId="{DA6E974E-6FFF-4B68-A2F8-F70ED37337A3}"/>
          </ac:grpSpMkLst>
        </pc:grpChg>
        <pc:grpChg chg="add del mod">
          <ac:chgData name="Minesh Patel" userId="a66d4990ec83ac90" providerId="LiveId" clId="{B97F8FE2-9461-4CFE-A336-39272FD5B119}" dt="2021-09-20T16:56:16.696" v="21769" actId="478"/>
          <ac:grpSpMkLst>
            <pc:docMk/>
            <pc:sldMk cId="2360929470" sldId="608"/>
            <ac:grpSpMk id="40" creationId="{4D9E1BC9-F09B-4E3A-9BC6-05AF66A5AAD4}"/>
          </ac:grpSpMkLst>
        </pc:grpChg>
        <pc:grpChg chg="del mod">
          <ac:chgData name="Minesh Patel" userId="a66d4990ec83ac90" providerId="LiveId" clId="{B97F8FE2-9461-4CFE-A336-39272FD5B119}" dt="2021-09-20T16:56:15.606" v="21768" actId="478"/>
          <ac:grpSpMkLst>
            <pc:docMk/>
            <pc:sldMk cId="2360929470" sldId="608"/>
            <ac:grpSpMk id="41" creationId="{B6867D16-1F92-4986-A609-FCC516F7FC27}"/>
          </ac:grpSpMkLst>
        </pc:grpChg>
        <pc:grpChg chg="mod topLvl">
          <ac:chgData name="Minesh Patel" userId="a66d4990ec83ac90" providerId="LiveId" clId="{B97F8FE2-9461-4CFE-A336-39272FD5B119}" dt="2021-09-21T12:46:45.151" v="63676" actId="164"/>
          <ac:grpSpMkLst>
            <pc:docMk/>
            <pc:sldMk cId="2360929470" sldId="608"/>
            <ac:grpSpMk id="42" creationId="{CB347332-8008-4A29-B873-9B58485D2614}"/>
          </ac:grpSpMkLst>
        </pc:grpChg>
        <pc:grpChg chg="del mod">
          <ac:chgData name="Minesh Patel" userId="a66d4990ec83ac90" providerId="LiveId" clId="{B97F8FE2-9461-4CFE-A336-39272FD5B119}" dt="2021-09-20T16:56:13.069" v="21766" actId="478"/>
          <ac:grpSpMkLst>
            <pc:docMk/>
            <pc:sldMk cId="2360929470" sldId="608"/>
            <ac:grpSpMk id="43" creationId="{48637BCE-D377-4DF1-B6AD-11E6D092B221}"/>
          </ac:grpSpMkLst>
        </pc:grpChg>
        <pc:grpChg chg="del">
          <ac:chgData name="Minesh Patel" userId="a66d4990ec83ac90" providerId="LiveId" clId="{B97F8FE2-9461-4CFE-A336-39272FD5B119}" dt="2021-09-21T12:15:35.934" v="58982" actId="478"/>
          <ac:grpSpMkLst>
            <pc:docMk/>
            <pc:sldMk cId="2360929470" sldId="608"/>
            <ac:grpSpMk id="44" creationId="{878FDA8E-53F1-4823-905B-B4A29CBE4C50}"/>
          </ac:grpSpMkLst>
        </pc:grpChg>
        <pc:grpChg chg="add del mod">
          <ac:chgData name="Minesh Patel" userId="a66d4990ec83ac90" providerId="LiveId" clId="{B97F8FE2-9461-4CFE-A336-39272FD5B119}" dt="2021-09-20T16:57:59.880" v="21847" actId="478"/>
          <ac:grpSpMkLst>
            <pc:docMk/>
            <pc:sldMk cId="2360929470" sldId="608"/>
            <ac:grpSpMk id="57" creationId="{05C6A997-9109-405E-9B6E-9F5DC3E4E5F4}"/>
          </ac:grpSpMkLst>
        </pc:grpChg>
        <pc:grpChg chg="del mod topLvl">
          <ac:chgData name="Minesh Patel" userId="a66d4990ec83ac90" providerId="LiveId" clId="{B97F8FE2-9461-4CFE-A336-39272FD5B119}" dt="2021-09-20T16:58:02.442" v="21848" actId="478"/>
          <ac:grpSpMkLst>
            <pc:docMk/>
            <pc:sldMk cId="2360929470" sldId="608"/>
            <ac:grpSpMk id="58" creationId="{320B676A-0C6D-42B5-A773-2F722C85614C}"/>
          </ac:grpSpMkLst>
        </pc:grpChg>
        <pc:picChg chg="mod">
          <ac:chgData name="Minesh Patel" userId="a66d4990ec83ac90" providerId="LiveId" clId="{B97F8FE2-9461-4CFE-A336-39272FD5B119}" dt="2021-09-20T16:55:48.786" v="21754"/>
          <ac:picMkLst>
            <pc:docMk/>
            <pc:sldMk cId="2360929470" sldId="608"/>
            <ac:picMk id="23" creationId="{05E98E37-C5E1-439E-A895-4ACB7183A928}"/>
          </ac:picMkLst>
        </pc:picChg>
        <pc:picChg chg="mod">
          <ac:chgData name="Minesh Patel" userId="a66d4990ec83ac90" providerId="LiveId" clId="{B97F8FE2-9461-4CFE-A336-39272FD5B119}" dt="2021-09-20T16:55:59.271" v="21757" actId="1076"/>
          <ac:picMkLst>
            <pc:docMk/>
            <pc:sldMk cId="2360929470" sldId="608"/>
            <ac:picMk id="29" creationId="{EC08F8CC-ABCE-46DF-9C39-41054E828D22}"/>
          </ac:picMkLst>
        </pc:picChg>
        <pc:picChg chg="mod">
          <ac:chgData name="Minesh Patel" userId="a66d4990ec83ac90" providerId="LiveId" clId="{B97F8FE2-9461-4CFE-A336-39272FD5B119}" dt="2021-09-20T16:55:48.786" v="21754"/>
          <ac:picMkLst>
            <pc:docMk/>
            <pc:sldMk cId="2360929470" sldId="608"/>
            <ac:picMk id="35" creationId="{E749D009-5D52-4632-ADB6-96A308E1C77F}"/>
          </ac:picMkLst>
        </pc:picChg>
        <pc:cxnChg chg="add mod">
          <ac:chgData name="Minesh Patel" userId="a66d4990ec83ac90" providerId="LiveId" clId="{B97F8FE2-9461-4CFE-A336-39272FD5B119}" dt="2021-09-21T12:46:45.151" v="63676" actId="164"/>
          <ac:cxnSpMkLst>
            <pc:docMk/>
            <pc:sldMk cId="2360929470" sldId="608"/>
            <ac:cxnSpMk id="10" creationId="{9B4360E6-4A3C-4B4A-A521-6DC16AC7E709}"/>
          </ac:cxnSpMkLst>
        </pc:cxnChg>
        <pc:cxnChg chg="mod">
          <ac:chgData name="Minesh Patel" userId="a66d4990ec83ac90" providerId="LiveId" clId="{B97F8FE2-9461-4CFE-A336-39272FD5B119}" dt="2021-09-20T17:01:40.155" v="21998" actId="14100"/>
          <ac:cxnSpMkLst>
            <pc:docMk/>
            <pc:sldMk cId="2360929470" sldId="608"/>
            <ac:cxnSpMk id="16" creationId="{2D7CADDC-FA38-44F3-9E31-71E8A83CD22C}"/>
          </ac:cxnSpMkLst>
        </pc:cxnChg>
        <pc:cxnChg chg="mod">
          <ac:chgData name="Minesh Patel" userId="a66d4990ec83ac90" providerId="LiveId" clId="{B97F8FE2-9461-4CFE-A336-39272FD5B119}" dt="2021-09-20T16:56:05.276" v="21759" actId="478"/>
          <ac:cxnSpMkLst>
            <pc:docMk/>
            <pc:sldMk cId="2360929470" sldId="608"/>
            <ac:cxnSpMk id="20" creationId="{BBE67F6D-0E15-476A-85A7-44ED49770965}"/>
          </ac:cxnSpMkLst>
        </pc:cxnChg>
        <pc:cxnChg chg="mod">
          <ac:chgData name="Minesh Patel" userId="a66d4990ec83ac90" providerId="LiveId" clId="{B97F8FE2-9461-4CFE-A336-39272FD5B119}" dt="2021-09-20T16:55:48.786" v="21754"/>
          <ac:cxnSpMkLst>
            <pc:docMk/>
            <pc:sldMk cId="2360929470" sldId="608"/>
            <ac:cxnSpMk id="26" creationId="{793515D2-EA21-483D-931C-455221003345}"/>
          </ac:cxnSpMkLst>
        </pc:cxnChg>
        <pc:cxnChg chg="mod">
          <ac:chgData name="Minesh Patel" userId="a66d4990ec83ac90" providerId="LiveId" clId="{B97F8FE2-9461-4CFE-A336-39272FD5B119}" dt="2021-09-20T16:55:48.786" v="21754"/>
          <ac:cxnSpMkLst>
            <pc:docMk/>
            <pc:sldMk cId="2360929470" sldId="608"/>
            <ac:cxnSpMk id="32" creationId="{6AD9753D-AF94-4F21-A788-C04DE0E6A442}"/>
          </ac:cxnSpMkLst>
        </pc:cxnChg>
        <pc:cxnChg chg="add mod">
          <ac:chgData name="Minesh Patel" userId="a66d4990ec83ac90" providerId="LiveId" clId="{B97F8FE2-9461-4CFE-A336-39272FD5B119}" dt="2021-09-21T12:46:45.151" v="63676" actId="164"/>
          <ac:cxnSpMkLst>
            <pc:docMk/>
            <pc:sldMk cId="2360929470" sldId="608"/>
            <ac:cxnSpMk id="38" creationId="{F208F6DC-1D7F-4C07-BBDE-C1179CFAAFDE}"/>
          </ac:cxnSpMkLst>
        </pc:cxnChg>
        <pc:cxnChg chg="add del mod">
          <ac:chgData name="Minesh Patel" userId="a66d4990ec83ac90" providerId="LiveId" clId="{B97F8FE2-9461-4CFE-A336-39272FD5B119}" dt="2021-09-20T16:56:08.146" v="21762" actId="478"/>
          <ac:cxnSpMkLst>
            <pc:docMk/>
            <pc:sldMk cId="2360929470" sldId="608"/>
            <ac:cxnSpMk id="39" creationId="{ABA13226-C467-47B3-8F93-D689706A50EF}"/>
          </ac:cxnSpMkLst>
        </pc:cxnChg>
        <pc:cxnChg chg="del mod topLvl">
          <ac:chgData name="Minesh Patel" userId="a66d4990ec83ac90" providerId="LiveId" clId="{B97F8FE2-9461-4CFE-A336-39272FD5B119}" dt="2021-09-20T16:58:02.442" v="21848" actId="478"/>
          <ac:cxnSpMkLst>
            <pc:docMk/>
            <pc:sldMk cId="2360929470" sldId="608"/>
            <ac:cxnSpMk id="61" creationId="{BE060110-F8B3-48E6-B7FC-184C1DA148B9}"/>
          </ac:cxnSpMkLst>
        </pc:cxnChg>
        <pc:cxnChg chg="add mod">
          <ac:chgData name="Minesh Patel" userId="a66d4990ec83ac90" providerId="LiveId" clId="{B97F8FE2-9461-4CFE-A336-39272FD5B119}" dt="2021-09-21T12:46:45.151" v="63676" actId="164"/>
          <ac:cxnSpMkLst>
            <pc:docMk/>
            <pc:sldMk cId="2360929470" sldId="608"/>
            <ac:cxnSpMk id="63" creationId="{209B2FF7-6C33-4611-A524-EDE5957AF1F9}"/>
          </ac:cxnSpMkLst>
        </pc:cxnChg>
      </pc:sldChg>
      <pc:sldChg chg="addSp delSp modSp add mod modAnim modNotesTx">
        <pc:chgData name="Minesh Patel" userId="a66d4990ec83ac90" providerId="LiveId" clId="{B97F8FE2-9461-4CFE-A336-39272FD5B119}" dt="2021-09-21T12:55:27.965" v="64953" actId="20577"/>
        <pc:sldMkLst>
          <pc:docMk/>
          <pc:sldMk cId="2640403054" sldId="609"/>
        </pc:sldMkLst>
        <pc:spChg chg="mod">
          <ac:chgData name="Minesh Patel" userId="a66d4990ec83ac90" providerId="LiveId" clId="{B97F8FE2-9461-4CFE-A336-39272FD5B119}" dt="2021-09-20T19:13:32.020" v="26776" actId="20577"/>
          <ac:spMkLst>
            <pc:docMk/>
            <pc:sldMk cId="2640403054" sldId="609"/>
            <ac:spMk id="2" creationId="{00000000-0000-0000-0000-000000000000}"/>
          </ac:spMkLst>
        </pc:spChg>
        <pc:spChg chg="add mod topLvl">
          <ac:chgData name="Minesh Patel" userId="a66d4990ec83ac90" providerId="LiveId" clId="{B97F8FE2-9461-4CFE-A336-39272FD5B119}" dt="2021-09-21T12:52:31.703" v="64300" actId="164"/>
          <ac:spMkLst>
            <pc:docMk/>
            <pc:sldMk cId="2640403054" sldId="609"/>
            <ac:spMk id="3" creationId="{17C84406-9E02-4A76-9415-7A4130963104}"/>
          </ac:spMkLst>
        </pc:spChg>
        <pc:spChg chg="add mod topLvl">
          <ac:chgData name="Minesh Patel" userId="a66d4990ec83ac90" providerId="LiveId" clId="{B97F8FE2-9461-4CFE-A336-39272FD5B119}" dt="2021-09-21T12:52:38.816" v="64302" actId="164"/>
          <ac:spMkLst>
            <pc:docMk/>
            <pc:sldMk cId="2640403054" sldId="609"/>
            <ac:spMk id="5" creationId="{9CBD86A5-CBA4-4C80-BEC6-63E83170328C}"/>
          </ac:spMkLst>
        </pc:spChg>
        <pc:spChg chg="add mod topLvl">
          <ac:chgData name="Minesh Patel" userId="a66d4990ec83ac90" providerId="LiveId" clId="{B97F8FE2-9461-4CFE-A336-39272FD5B119}" dt="2021-09-21T12:52:31.703" v="64300" actId="164"/>
          <ac:spMkLst>
            <pc:docMk/>
            <pc:sldMk cId="2640403054" sldId="609"/>
            <ac:spMk id="11" creationId="{DEA19B83-6890-4DFC-A2FC-6CF8D8F94896}"/>
          </ac:spMkLst>
        </pc:spChg>
        <pc:spChg chg="add mod topLvl">
          <ac:chgData name="Minesh Patel" userId="a66d4990ec83ac90" providerId="LiveId" clId="{B97F8FE2-9461-4CFE-A336-39272FD5B119}" dt="2021-09-21T12:52:31.703" v="64300" actId="164"/>
          <ac:spMkLst>
            <pc:docMk/>
            <pc:sldMk cId="2640403054" sldId="609"/>
            <ac:spMk id="12" creationId="{34871CE8-3082-4CD5-A753-841E043A57E9}"/>
          </ac:spMkLst>
        </pc:spChg>
        <pc:spChg chg="add mod topLvl">
          <ac:chgData name="Minesh Patel" userId="a66d4990ec83ac90" providerId="LiveId" clId="{B97F8FE2-9461-4CFE-A336-39272FD5B119}" dt="2021-09-21T12:52:31.703" v="64300" actId="164"/>
          <ac:spMkLst>
            <pc:docMk/>
            <pc:sldMk cId="2640403054" sldId="609"/>
            <ac:spMk id="14" creationId="{0D89180F-2456-437D-8271-594E1DFC41A6}"/>
          </ac:spMkLst>
        </pc:spChg>
        <pc:spChg chg="add mod topLvl">
          <ac:chgData name="Minesh Patel" userId="a66d4990ec83ac90" providerId="LiveId" clId="{B97F8FE2-9461-4CFE-A336-39272FD5B119}" dt="2021-09-21T12:52:31.703" v="64300" actId="164"/>
          <ac:spMkLst>
            <pc:docMk/>
            <pc:sldMk cId="2640403054" sldId="609"/>
            <ac:spMk id="15" creationId="{E12BCE95-31A3-423A-A320-6C3A6B72C7FE}"/>
          </ac:spMkLst>
        </pc:spChg>
        <pc:spChg chg="add mod topLvl">
          <ac:chgData name="Minesh Patel" userId="a66d4990ec83ac90" providerId="LiveId" clId="{B97F8FE2-9461-4CFE-A336-39272FD5B119}" dt="2021-09-21T12:52:31.703" v="64300" actId="164"/>
          <ac:spMkLst>
            <pc:docMk/>
            <pc:sldMk cId="2640403054" sldId="609"/>
            <ac:spMk id="16" creationId="{7D80FC79-C1CD-4E4D-946E-E2098B50BAC3}"/>
          </ac:spMkLst>
        </pc:spChg>
        <pc:spChg chg="add mod topLvl">
          <ac:chgData name="Minesh Patel" userId="a66d4990ec83ac90" providerId="LiveId" clId="{B97F8FE2-9461-4CFE-A336-39272FD5B119}" dt="2021-09-21T12:52:31.703" v="64300" actId="164"/>
          <ac:spMkLst>
            <pc:docMk/>
            <pc:sldMk cId="2640403054" sldId="609"/>
            <ac:spMk id="17" creationId="{7E9CE0A5-0A6D-47CB-9161-B856273E45A2}"/>
          </ac:spMkLst>
        </pc:spChg>
        <pc:spChg chg="add mod">
          <ac:chgData name="Minesh Patel" userId="a66d4990ec83ac90" providerId="LiveId" clId="{B97F8FE2-9461-4CFE-A336-39272FD5B119}" dt="2021-09-21T12:52:38.816" v="64302" actId="164"/>
          <ac:spMkLst>
            <pc:docMk/>
            <pc:sldMk cId="2640403054" sldId="609"/>
            <ac:spMk id="18" creationId="{8E28163C-1876-413F-8C06-736F6B7F40E2}"/>
          </ac:spMkLst>
        </pc:spChg>
        <pc:spChg chg="add mod">
          <ac:chgData name="Minesh Patel" userId="a66d4990ec83ac90" providerId="LiveId" clId="{B97F8FE2-9461-4CFE-A336-39272FD5B119}" dt="2021-09-21T12:52:38.816" v="64302" actId="164"/>
          <ac:spMkLst>
            <pc:docMk/>
            <pc:sldMk cId="2640403054" sldId="609"/>
            <ac:spMk id="19" creationId="{41FB7548-9727-4E5E-869F-730110C74194}"/>
          </ac:spMkLst>
        </pc:spChg>
        <pc:spChg chg="add mod">
          <ac:chgData name="Minesh Patel" userId="a66d4990ec83ac90" providerId="LiveId" clId="{B97F8FE2-9461-4CFE-A336-39272FD5B119}" dt="2021-09-21T12:52:38.816" v="64302" actId="164"/>
          <ac:spMkLst>
            <pc:docMk/>
            <pc:sldMk cId="2640403054" sldId="609"/>
            <ac:spMk id="20" creationId="{29ED2D5F-9B7C-4A53-BE71-334165EFB5FF}"/>
          </ac:spMkLst>
        </pc:spChg>
        <pc:spChg chg="add mod">
          <ac:chgData name="Minesh Patel" userId="a66d4990ec83ac90" providerId="LiveId" clId="{B97F8FE2-9461-4CFE-A336-39272FD5B119}" dt="2021-09-21T12:52:38.816" v="64302" actId="164"/>
          <ac:spMkLst>
            <pc:docMk/>
            <pc:sldMk cId="2640403054" sldId="609"/>
            <ac:spMk id="21" creationId="{FC51C9FA-F551-4116-AE77-4FC373D55C59}"/>
          </ac:spMkLst>
        </pc:spChg>
        <pc:spChg chg="add mod">
          <ac:chgData name="Minesh Patel" userId="a66d4990ec83ac90" providerId="LiveId" clId="{B97F8FE2-9461-4CFE-A336-39272FD5B119}" dt="2021-09-21T12:52:38.816" v="64302" actId="164"/>
          <ac:spMkLst>
            <pc:docMk/>
            <pc:sldMk cId="2640403054" sldId="609"/>
            <ac:spMk id="23" creationId="{FAF354AE-C2C4-4AA4-B1C8-8B7EDB947666}"/>
          </ac:spMkLst>
        </pc:spChg>
        <pc:spChg chg="add mod topLvl">
          <ac:chgData name="Minesh Patel" userId="a66d4990ec83ac90" providerId="LiveId" clId="{B97F8FE2-9461-4CFE-A336-39272FD5B119}" dt="2021-09-21T12:52:38.816" v="64302" actId="164"/>
          <ac:spMkLst>
            <pc:docMk/>
            <pc:sldMk cId="2640403054" sldId="609"/>
            <ac:spMk id="24" creationId="{8E5A239D-1ED0-4353-BFFC-0B095EE300CA}"/>
          </ac:spMkLst>
        </pc:spChg>
        <pc:spChg chg="add mod">
          <ac:chgData name="Minesh Patel" userId="a66d4990ec83ac90" providerId="LiveId" clId="{B97F8FE2-9461-4CFE-A336-39272FD5B119}" dt="2021-09-21T12:52:38.816" v="64302" actId="164"/>
          <ac:spMkLst>
            <pc:docMk/>
            <pc:sldMk cId="2640403054" sldId="609"/>
            <ac:spMk id="25" creationId="{A19C0080-5AFB-4DE8-8CD8-A119360C0241}"/>
          </ac:spMkLst>
        </pc:spChg>
        <pc:spChg chg="add mod">
          <ac:chgData name="Minesh Patel" userId="a66d4990ec83ac90" providerId="LiveId" clId="{B97F8FE2-9461-4CFE-A336-39272FD5B119}" dt="2021-09-21T12:52:38.816" v="64302" actId="164"/>
          <ac:spMkLst>
            <pc:docMk/>
            <pc:sldMk cId="2640403054" sldId="609"/>
            <ac:spMk id="26" creationId="{7C654BB0-8E6D-4CE6-BD65-8D93BF16AA87}"/>
          </ac:spMkLst>
        </pc:spChg>
        <pc:spChg chg="add mod">
          <ac:chgData name="Minesh Patel" userId="a66d4990ec83ac90" providerId="LiveId" clId="{B97F8FE2-9461-4CFE-A336-39272FD5B119}" dt="2021-09-20T19:25:14.990" v="27820" actId="404"/>
          <ac:spMkLst>
            <pc:docMk/>
            <pc:sldMk cId="2640403054" sldId="609"/>
            <ac:spMk id="27" creationId="{6090B712-0C50-4C6E-BFF3-D4A348135E97}"/>
          </ac:spMkLst>
        </pc:spChg>
        <pc:spChg chg="mod">
          <ac:chgData name="Minesh Patel" userId="a66d4990ec83ac90" providerId="LiveId" clId="{B97F8FE2-9461-4CFE-A336-39272FD5B119}" dt="2021-09-21T12:15:44.974" v="58989"/>
          <ac:spMkLst>
            <pc:docMk/>
            <pc:sldMk cId="2640403054" sldId="609"/>
            <ac:spMk id="29" creationId="{4BC87F73-4AFA-470F-98FE-E1A60755B37B}"/>
          </ac:spMkLst>
        </pc:spChg>
        <pc:spChg chg="mod">
          <ac:chgData name="Minesh Patel" userId="a66d4990ec83ac90" providerId="LiveId" clId="{B97F8FE2-9461-4CFE-A336-39272FD5B119}" dt="2021-09-21T12:15:44.974" v="58989"/>
          <ac:spMkLst>
            <pc:docMk/>
            <pc:sldMk cId="2640403054" sldId="609"/>
            <ac:spMk id="30" creationId="{5B25EB1E-5864-4D30-9F96-5145070CA631}"/>
          </ac:spMkLst>
        </pc:spChg>
        <pc:spChg chg="mod">
          <ac:chgData name="Minesh Patel" userId="a66d4990ec83ac90" providerId="LiveId" clId="{B97F8FE2-9461-4CFE-A336-39272FD5B119}" dt="2021-09-21T12:15:44.974" v="58989"/>
          <ac:spMkLst>
            <pc:docMk/>
            <pc:sldMk cId="2640403054" sldId="609"/>
            <ac:spMk id="31" creationId="{76BE45F7-F37E-41E3-ACAA-5CE4A6436D41}"/>
          </ac:spMkLst>
        </pc:spChg>
        <pc:spChg chg="mod">
          <ac:chgData name="Minesh Patel" userId="a66d4990ec83ac90" providerId="LiveId" clId="{B97F8FE2-9461-4CFE-A336-39272FD5B119}" dt="2021-09-21T12:15:44.974" v="58989"/>
          <ac:spMkLst>
            <pc:docMk/>
            <pc:sldMk cId="2640403054" sldId="609"/>
            <ac:spMk id="32" creationId="{49587CF7-03C2-4E0B-BE3A-3DA47A5DB499}"/>
          </ac:spMkLst>
        </pc:spChg>
        <pc:spChg chg="mod">
          <ac:chgData name="Minesh Patel" userId="a66d4990ec83ac90" providerId="LiveId" clId="{B97F8FE2-9461-4CFE-A336-39272FD5B119}" dt="2021-09-21T12:15:44.974" v="58989"/>
          <ac:spMkLst>
            <pc:docMk/>
            <pc:sldMk cId="2640403054" sldId="609"/>
            <ac:spMk id="33" creationId="{B0D2BE32-BB9C-497F-8591-4544E7E6CE84}"/>
          </ac:spMkLst>
        </pc:spChg>
        <pc:spChg chg="mod">
          <ac:chgData name="Minesh Patel" userId="a66d4990ec83ac90" providerId="LiveId" clId="{B97F8FE2-9461-4CFE-A336-39272FD5B119}" dt="2021-09-21T12:15:44.974" v="58989"/>
          <ac:spMkLst>
            <pc:docMk/>
            <pc:sldMk cId="2640403054" sldId="609"/>
            <ac:spMk id="34" creationId="{405B11B4-4F02-4743-8BBF-509F3A47853D}"/>
          </ac:spMkLst>
        </pc:spChg>
        <pc:grpChg chg="add del mod ord">
          <ac:chgData name="Minesh Patel" userId="a66d4990ec83ac90" providerId="LiveId" clId="{B97F8FE2-9461-4CFE-A336-39272FD5B119}" dt="2021-09-21T12:52:26.929" v="64299" actId="165"/>
          <ac:grpSpMkLst>
            <pc:docMk/>
            <pc:sldMk cId="2640403054" sldId="609"/>
            <ac:grpSpMk id="6" creationId="{1F9EA7A3-49EE-4DE9-8F31-8B51A940C8E6}"/>
          </ac:grpSpMkLst>
        </pc:grpChg>
        <pc:grpChg chg="add mod">
          <ac:chgData name="Minesh Patel" userId="a66d4990ec83ac90" providerId="LiveId" clId="{B97F8FE2-9461-4CFE-A336-39272FD5B119}" dt="2021-09-21T12:52:31.703" v="64300" actId="164"/>
          <ac:grpSpMkLst>
            <pc:docMk/>
            <pc:sldMk cId="2640403054" sldId="609"/>
            <ac:grpSpMk id="7" creationId="{397DE277-037B-4CB6-85FF-FBE2489CDAA3}"/>
          </ac:grpSpMkLst>
        </pc:grpChg>
        <pc:grpChg chg="add mod">
          <ac:chgData name="Minesh Patel" userId="a66d4990ec83ac90" providerId="LiveId" clId="{B97F8FE2-9461-4CFE-A336-39272FD5B119}" dt="2021-09-21T12:52:38.816" v="64302" actId="164"/>
          <ac:grpSpMkLst>
            <pc:docMk/>
            <pc:sldMk cId="2640403054" sldId="609"/>
            <ac:grpSpMk id="8" creationId="{3CE654A8-9BF0-4146-8A8B-F094C34846B3}"/>
          </ac:grpSpMkLst>
        </pc:grpChg>
        <pc:grpChg chg="add mod">
          <ac:chgData name="Minesh Patel" userId="a66d4990ec83ac90" providerId="LiveId" clId="{B97F8FE2-9461-4CFE-A336-39272FD5B119}" dt="2021-09-21T12:15:44.974" v="58989"/>
          <ac:grpSpMkLst>
            <pc:docMk/>
            <pc:sldMk cId="2640403054" sldId="609"/>
            <ac:grpSpMk id="28" creationId="{54CE5814-82C8-462F-AF62-4C26EA36B4FF}"/>
          </ac:grpSpMkLst>
        </pc:grpChg>
        <pc:grpChg chg="del">
          <ac:chgData name="Minesh Patel" userId="a66d4990ec83ac90" providerId="LiveId" clId="{B97F8FE2-9461-4CFE-A336-39272FD5B119}" dt="2021-09-21T12:15:44.662" v="58988" actId="478"/>
          <ac:grpSpMkLst>
            <pc:docMk/>
            <pc:sldMk cId="2640403054" sldId="609"/>
            <ac:grpSpMk id="44" creationId="{878FDA8E-53F1-4823-905B-B4A29CBE4C50}"/>
          </ac:grpSpMkLst>
        </pc:grpChg>
      </pc:sldChg>
      <pc:sldChg chg="addSp delSp modSp add mod delAnim modAnim modNotesTx">
        <pc:chgData name="Minesh Patel" userId="a66d4990ec83ac90" providerId="LiveId" clId="{B97F8FE2-9461-4CFE-A336-39272FD5B119}" dt="2021-09-21T12:40:56.954" v="62707"/>
        <pc:sldMkLst>
          <pc:docMk/>
          <pc:sldMk cId="1322446679" sldId="610"/>
        </pc:sldMkLst>
        <pc:spChg chg="mod">
          <ac:chgData name="Minesh Patel" userId="a66d4990ec83ac90" providerId="LiveId" clId="{B97F8FE2-9461-4CFE-A336-39272FD5B119}" dt="2021-09-20T18:39:25.803" v="25177" actId="27636"/>
          <ac:spMkLst>
            <pc:docMk/>
            <pc:sldMk cId="1322446679" sldId="610"/>
            <ac:spMk id="2" creationId="{00000000-0000-0000-0000-000000000000}"/>
          </ac:spMkLst>
        </pc:spChg>
        <pc:spChg chg="del mod">
          <ac:chgData name="Minesh Patel" userId="a66d4990ec83ac90" providerId="LiveId" clId="{B97F8FE2-9461-4CFE-A336-39272FD5B119}" dt="2021-09-20T17:41:28.164" v="23729" actId="478"/>
          <ac:spMkLst>
            <pc:docMk/>
            <pc:sldMk cId="1322446679" sldId="610"/>
            <ac:spMk id="6" creationId="{4C589297-E60F-4480-A143-E068C0251546}"/>
          </ac:spMkLst>
        </pc:spChg>
        <pc:spChg chg="del">
          <ac:chgData name="Minesh Patel" userId="a66d4990ec83ac90" providerId="LiveId" clId="{B97F8FE2-9461-4CFE-A336-39272FD5B119}" dt="2021-09-20T17:10:02.176" v="22457" actId="478"/>
          <ac:spMkLst>
            <pc:docMk/>
            <pc:sldMk cId="1322446679" sldId="610"/>
            <ac:spMk id="11" creationId="{4E796DC9-CCC2-4C41-B22F-CA82EC6ABD07}"/>
          </ac:spMkLst>
        </pc:spChg>
        <pc:spChg chg="add del mod ord">
          <ac:chgData name="Minesh Patel" userId="a66d4990ec83ac90" providerId="LiveId" clId="{B97F8FE2-9461-4CFE-A336-39272FD5B119}" dt="2021-09-20T17:49:10.293" v="24056" actId="478"/>
          <ac:spMkLst>
            <pc:docMk/>
            <pc:sldMk cId="1322446679" sldId="610"/>
            <ac:spMk id="20" creationId="{F1EA04E5-BA5D-49A8-8B2F-2711777473AC}"/>
          </ac:spMkLst>
        </pc:spChg>
        <pc:spChg chg="add del mod">
          <ac:chgData name="Minesh Patel" userId="a66d4990ec83ac90" providerId="LiveId" clId="{B97F8FE2-9461-4CFE-A336-39272FD5B119}" dt="2021-09-20T17:49:52.054" v="24116" actId="478"/>
          <ac:spMkLst>
            <pc:docMk/>
            <pc:sldMk cId="1322446679" sldId="610"/>
            <ac:spMk id="22" creationId="{51C25301-95A8-406C-9545-8F1B01F513C3}"/>
          </ac:spMkLst>
        </pc:spChg>
        <pc:spChg chg="del mod">
          <ac:chgData name="Minesh Patel" userId="a66d4990ec83ac90" providerId="LiveId" clId="{B97F8FE2-9461-4CFE-A336-39272FD5B119}" dt="2021-09-20T17:10:04.597" v="22460" actId="478"/>
          <ac:spMkLst>
            <pc:docMk/>
            <pc:sldMk cId="1322446679" sldId="610"/>
            <ac:spMk id="24" creationId="{3B360810-3804-48F8-9648-CBBB53445836}"/>
          </ac:spMkLst>
        </pc:spChg>
        <pc:spChg chg="add mod">
          <ac:chgData name="Minesh Patel" userId="a66d4990ec83ac90" providerId="LiveId" clId="{B97F8FE2-9461-4CFE-A336-39272FD5B119}" dt="2021-09-21T12:40:36.519" v="62701" actId="164"/>
          <ac:spMkLst>
            <pc:docMk/>
            <pc:sldMk cId="1322446679" sldId="610"/>
            <ac:spMk id="25" creationId="{45EAF598-1C78-499C-BE03-6CE9B7488141}"/>
          </ac:spMkLst>
        </pc:spChg>
        <pc:spChg chg="del mod">
          <ac:chgData name="Minesh Patel" userId="a66d4990ec83ac90" providerId="LiveId" clId="{B97F8FE2-9461-4CFE-A336-39272FD5B119}" dt="2021-09-20T17:10:30.884" v="22487" actId="478"/>
          <ac:spMkLst>
            <pc:docMk/>
            <pc:sldMk cId="1322446679" sldId="610"/>
            <ac:spMk id="26" creationId="{FB3314B8-69B0-479C-B05B-3F0FDBB26AEE}"/>
          </ac:spMkLst>
        </pc:spChg>
        <pc:spChg chg="mod">
          <ac:chgData name="Minesh Patel" userId="a66d4990ec83ac90" providerId="LiveId" clId="{B97F8FE2-9461-4CFE-A336-39272FD5B119}" dt="2021-09-21T12:40:36.519" v="62701" actId="164"/>
          <ac:spMkLst>
            <pc:docMk/>
            <pc:sldMk cId="1322446679" sldId="610"/>
            <ac:spMk id="27" creationId="{23166639-14B6-4943-9DA6-F26DAC182EC2}"/>
          </ac:spMkLst>
        </pc:spChg>
        <pc:spChg chg="add del mod">
          <ac:chgData name="Minesh Patel" userId="a66d4990ec83ac90" providerId="LiveId" clId="{B97F8FE2-9461-4CFE-A336-39272FD5B119}" dt="2021-09-20T17:42:25.268" v="23764" actId="478"/>
          <ac:spMkLst>
            <pc:docMk/>
            <pc:sldMk cId="1322446679" sldId="610"/>
            <ac:spMk id="28" creationId="{84839095-1E1E-48B0-9A0D-28D9385091D2}"/>
          </ac:spMkLst>
        </pc:spChg>
        <pc:spChg chg="add del mod">
          <ac:chgData name="Minesh Patel" userId="a66d4990ec83ac90" providerId="LiveId" clId="{B97F8FE2-9461-4CFE-A336-39272FD5B119}" dt="2021-09-20T17:44:28.410" v="23799" actId="478"/>
          <ac:spMkLst>
            <pc:docMk/>
            <pc:sldMk cId="1322446679" sldId="610"/>
            <ac:spMk id="36" creationId="{D506B988-48DE-4508-B55C-314284323245}"/>
          </ac:spMkLst>
        </pc:spChg>
        <pc:spChg chg="add del mod">
          <ac:chgData name="Minesh Patel" userId="a66d4990ec83ac90" providerId="LiveId" clId="{B97F8FE2-9461-4CFE-A336-39272FD5B119}" dt="2021-09-20T17:49:10.293" v="24056" actId="478"/>
          <ac:spMkLst>
            <pc:docMk/>
            <pc:sldMk cId="1322446679" sldId="610"/>
            <ac:spMk id="37" creationId="{91CC58E1-288D-47C3-83BF-08BEAD939C0D}"/>
          </ac:spMkLst>
        </pc:spChg>
        <pc:spChg chg="del mod">
          <ac:chgData name="Minesh Patel" userId="a66d4990ec83ac90" providerId="LiveId" clId="{B97F8FE2-9461-4CFE-A336-39272FD5B119}" dt="2021-09-20T17:11:46.534" v="22591" actId="478"/>
          <ac:spMkLst>
            <pc:docMk/>
            <pc:sldMk cId="1322446679" sldId="610"/>
            <ac:spMk id="38" creationId="{E863014E-42E8-4E81-84F5-EE1F5F9625E1}"/>
          </ac:spMkLst>
        </pc:spChg>
        <pc:spChg chg="add del mod">
          <ac:chgData name="Minesh Patel" userId="a66d4990ec83ac90" providerId="LiveId" clId="{B97F8FE2-9461-4CFE-A336-39272FD5B119}" dt="2021-09-20T17:58:20.280" v="24431" actId="478"/>
          <ac:spMkLst>
            <pc:docMk/>
            <pc:sldMk cId="1322446679" sldId="610"/>
            <ac:spMk id="40" creationId="{4D1AA4DA-F71E-4311-A378-F8CE4C741F1A}"/>
          </ac:spMkLst>
        </pc:spChg>
        <pc:spChg chg="mod">
          <ac:chgData name="Minesh Patel" userId="a66d4990ec83ac90" providerId="LiveId" clId="{B97F8FE2-9461-4CFE-A336-39272FD5B119}" dt="2021-09-21T12:15:25.173" v="58975"/>
          <ac:spMkLst>
            <pc:docMk/>
            <pc:sldMk cId="1322446679" sldId="610"/>
            <ac:spMk id="40" creationId="{D4DEF29A-1B23-455A-8778-FFA865A9A0A6}"/>
          </ac:spMkLst>
        </pc:spChg>
        <pc:spChg chg="mod">
          <ac:chgData name="Minesh Patel" userId="a66d4990ec83ac90" providerId="LiveId" clId="{B97F8FE2-9461-4CFE-A336-39272FD5B119}" dt="2021-09-21T12:15:25.173" v="58975"/>
          <ac:spMkLst>
            <pc:docMk/>
            <pc:sldMk cId="1322446679" sldId="610"/>
            <ac:spMk id="41" creationId="{7314817C-430E-4B01-9A00-0AE1693B558B}"/>
          </ac:spMkLst>
        </pc:spChg>
        <pc:spChg chg="add del mod">
          <ac:chgData name="Minesh Patel" userId="a66d4990ec83ac90" providerId="LiveId" clId="{B97F8FE2-9461-4CFE-A336-39272FD5B119}" dt="2021-09-20T18:17:59.504" v="24688" actId="478"/>
          <ac:spMkLst>
            <pc:docMk/>
            <pc:sldMk cId="1322446679" sldId="610"/>
            <ac:spMk id="43" creationId="{1B6371AD-4742-4131-98A1-AC0777CD69AD}"/>
          </ac:spMkLst>
        </pc:spChg>
        <pc:spChg chg="mod">
          <ac:chgData name="Minesh Patel" userId="a66d4990ec83ac90" providerId="LiveId" clId="{B97F8FE2-9461-4CFE-A336-39272FD5B119}" dt="2021-09-21T12:15:25.173" v="58975"/>
          <ac:spMkLst>
            <pc:docMk/>
            <pc:sldMk cId="1322446679" sldId="610"/>
            <ac:spMk id="43" creationId="{E2BD0CB3-45ED-4690-B70D-8CF1762C3A67}"/>
          </ac:spMkLst>
        </pc:spChg>
        <pc:spChg chg="mod">
          <ac:chgData name="Minesh Patel" userId="a66d4990ec83ac90" providerId="LiveId" clId="{B97F8FE2-9461-4CFE-A336-39272FD5B119}" dt="2021-09-21T12:15:25.173" v="58975"/>
          <ac:spMkLst>
            <pc:docMk/>
            <pc:sldMk cId="1322446679" sldId="610"/>
            <ac:spMk id="51" creationId="{8BD6F60F-1928-443B-9378-E85DCEFAFBD8}"/>
          </ac:spMkLst>
        </pc:spChg>
        <pc:spChg chg="add del mod">
          <ac:chgData name="Minesh Patel" userId="a66d4990ec83ac90" providerId="LiveId" clId="{B97F8FE2-9461-4CFE-A336-39272FD5B119}" dt="2021-09-20T17:49:10.293" v="24056" actId="478"/>
          <ac:spMkLst>
            <pc:docMk/>
            <pc:sldMk cId="1322446679" sldId="610"/>
            <ac:spMk id="52" creationId="{E245D668-FCB6-48FA-B337-E051E67BCC7C}"/>
          </ac:spMkLst>
        </pc:spChg>
        <pc:spChg chg="mod">
          <ac:chgData name="Minesh Patel" userId="a66d4990ec83ac90" providerId="LiveId" clId="{B97F8FE2-9461-4CFE-A336-39272FD5B119}" dt="2021-09-21T12:15:25.173" v="58975"/>
          <ac:spMkLst>
            <pc:docMk/>
            <pc:sldMk cId="1322446679" sldId="610"/>
            <ac:spMk id="52" creationId="{F89322B2-D44F-42F9-ABB9-472544E895AE}"/>
          </ac:spMkLst>
        </pc:spChg>
        <pc:spChg chg="add mod">
          <ac:chgData name="Minesh Patel" userId="a66d4990ec83ac90" providerId="LiveId" clId="{B97F8FE2-9461-4CFE-A336-39272FD5B119}" dt="2021-09-21T12:40:44.593" v="62703" actId="164"/>
          <ac:spMkLst>
            <pc:docMk/>
            <pc:sldMk cId="1322446679" sldId="610"/>
            <ac:spMk id="53" creationId="{18C37422-B2D7-4A9E-B5A1-8B8B5D4FE8B3}"/>
          </ac:spMkLst>
        </pc:spChg>
        <pc:spChg chg="mod">
          <ac:chgData name="Minesh Patel" userId="a66d4990ec83ac90" providerId="LiveId" clId="{B97F8FE2-9461-4CFE-A336-39272FD5B119}" dt="2021-09-21T12:15:25.173" v="58975"/>
          <ac:spMkLst>
            <pc:docMk/>
            <pc:sldMk cId="1322446679" sldId="610"/>
            <ac:spMk id="54" creationId="{5690DDB8-0C59-4536-9031-B8D39F5363E2}"/>
          </ac:spMkLst>
        </pc:spChg>
        <pc:spChg chg="del">
          <ac:chgData name="Minesh Patel" userId="a66d4990ec83ac90" providerId="LiveId" clId="{B97F8FE2-9461-4CFE-A336-39272FD5B119}" dt="2021-09-20T17:10:00.338" v="22456" actId="478"/>
          <ac:spMkLst>
            <pc:docMk/>
            <pc:sldMk cId="1322446679" sldId="610"/>
            <ac:spMk id="54" creationId="{F6AEFDC8-E492-4249-9C57-0571731FFAEB}"/>
          </ac:spMkLst>
        </pc:spChg>
        <pc:spChg chg="add mod">
          <ac:chgData name="Minesh Patel" userId="a66d4990ec83ac90" providerId="LiveId" clId="{B97F8FE2-9461-4CFE-A336-39272FD5B119}" dt="2021-09-21T12:34:40.053" v="61365" actId="164"/>
          <ac:spMkLst>
            <pc:docMk/>
            <pc:sldMk cId="1322446679" sldId="610"/>
            <ac:spMk id="55" creationId="{0DD8987C-99C5-4C43-9F05-70A4AC9DB344}"/>
          </ac:spMkLst>
        </pc:spChg>
        <pc:spChg chg="add del">
          <ac:chgData name="Minesh Patel" userId="a66d4990ec83ac90" providerId="LiveId" clId="{B97F8FE2-9461-4CFE-A336-39272FD5B119}" dt="2021-09-20T17:47:21.905" v="23918" actId="22"/>
          <ac:spMkLst>
            <pc:docMk/>
            <pc:sldMk cId="1322446679" sldId="610"/>
            <ac:spMk id="56" creationId="{B3D409AF-9B16-4FF4-832D-A79AE958639E}"/>
          </ac:spMkLst>
        </pc:spChg>
        <pc:spChg chg="add del">
          <ac:chgData name="Minesh Patel" userId="a66d4990ec83ac90" providerId="LiveId" clId="{B97F8FE2-9461-4CFE-A336-39272FD5B119}" dt="2021-09-20T17:47:23.199" v="23920" actId="22"/>
          <ac:spMkLst>
            <pc:docMk/>
            <pc:sldMk cId="1322446679" sldId="610"/>
            <ac:spMk id="57" creationId="{9C16F627-3BC4-443E-B8EF-E30587A2E25C}"/>
          </ac:spMkLst>
        </pc:spChg>
        <pc:spChg chg="add del mod">
          <ac:chgData name="Minesh Patel" userId="a66d4990ec83ac90" providerId="LiveId" clId="{B97F8FE2-9461-4CFE-A336-39272FD5B119}" dt="2021-09-20T17:58:17.636" v="24430" actId="478"/>
          <ac:spMkLst>
            <pc:docMk/>
            <pc:sldMk cId="1322446679" sldId="610"/>
            <ac:spMk id="58" creationId="{EFBAC547-BFA2-4957-B4C3-C859199C370D}"/>
          </ac:spMkLst>
        </pc:spChg>
        <pc:spChg chg="add mod topLvl">
          <ac:chgData name="Minesh Patel" userId="a66d4990ec83ac90" providerId="LiveId" clId="{B97F8FE2-9461-4CFE-A336-39272FD5B119}" dt="2021-09-21T12:40:30.507" v="62699" actId="164"/>
          <ac:spMkLst>
            <pc:docMk/>
            <pc:sldMk cId="1322446679" sldId="610"/>
            <ac:spMk id="59" creationId="{AE525E36-AA54-488D-851A-8215D474C0A8}"/>
          </ac:spMkLst>
        </pc:spChg>
        <pc:spChg chg="add del mod">
          <ac:chgData name="Minesh Patel" userId="a66d4990ec83ac90" providerId="LiveId" clId="{B97F8FE2-9461-4CFE-A336-39272FD5B119}" dt="2021-09-20T17:49:50.427" v="24115" actId="478"/>
          <ac:spMkLst>
            <pc:docMk/>
            <pc:sldMk cId="1322446679" sldId="610"/>
            <ac:spMk id="60" creationId="{29AD048D-AE17-4F50-95F7-11F4D58BAAD0}"/>
          </ac:spMkLst>
        </pc:spChg>
        <pc:spChg chg="add mod">
          <ac:chgData name="Minesh Patel" userId="a66d4990ec83ac90" providerId="LiveId" clId="{B97F8FE2-9461-4CFE-A336-39272FD5B119}" dt="2021-09-21T12:40:44.593" v="62703" actId="164"/>
          <ac:spMkLst>
            <pc:docMk/>
            <pc:sldMk cId="1322446679" sldId="610"/>
            <ac:spMk id="61" creationId="{E16EFA4E-EFFF-45DA-AEF1-5D07BD0CA576}"/>
          </ac:spMkLst>
        </pc:spChg>
        <pc:spChg chg="add mod">
          <ac:chgData name="Minesh Patel" userId="a66d4990ec83ac90" providerId="LiveId" clId="{B97F8FE2-9461-4CFE-A336-39272FD5B119}" dt="2021-09-20T17:50:06.561" v="24150" actId="571"/>
          <ac:spMkLst>
            <pc:docMk/>
            <pc:sldMk cId="1322446679" sldId="610"/>
            <ac:spMk id="62" creationId="{30DA56C2-52C5-419B-87CE-61E2FCEB3357}"/>
          </ac:spMkLst>
        </pc:spChg>
        <pc:spChg chg="add del mod">
          <ac:chgData name="Minesh Patel" userId="a66d4990ec83ac90" providerId="LiveId" clId="{B97F8FE2-9461-4CFE-A336-39272FD5B119}" dt="2021-09-20T18:11:34.308" v="24623" actId="478"/>
          <ac:spMkLst>
            <pc:docMk/>
            <pc:sldMk cId="1322446679" sldId="610"/>
            <ac:spMk id="63" creationId="{B3450CF5-53A3-4556-82A3-18FE660D0BC7}"/>
          </ac:spMkLst>
        </pc:spChg>
        <pc:spChg chg="add mod topLvl">
          <ac:chgData name="Minesh Patel" userId="a66d4990ec83ac90" providerId="LiveId" clId="{B97F8FE2-9461-4CFE-A336-39272FD5B119}" dt="2021-09-21T12:40:52.465" v="62705" actId="164"/>
          <ac:spMkLst>
            <pc:docMk/>
            <pc:sldMk cId="1322446679" sldId="610"/>
            <ac:spMk id="64" creationId="{C0774A9A-4C87-4A39-88C8-33BA7BD00608}"/>
          </ac:spMkLst>
        </pc:spChg>
        <pc:spChg chg="add mod">
          <ac:chgData name="Minesh Patel" userId="a66d4990ec83ac90" providerId="LiveId" clId="{B97F8FE2-9461-4CFE-A336-39272FD5B119}" dt="2021-09-21T12:40:44.593" v="62703" actId="164"/>
          <ac:spMkLst>
            <pc:docMk/>
            <pc:sldMk cId="1322446679" sldId="610"/>
            <ac:spMk id="65" creationId="{3F48227C-9034-4829-9E2E-38FB7B95969D}"/>
          </ac:spMkLst>
        </pc:spChg>
        <pc:spChg chg="add mod">
          <ac:chgData name="Minesh Patel" userId="a66d4990ec83ac90" providerId="LiveId" clId="{B97F8FE2-9461-4CFE-A336-39272FD5B119}" dt="2021-09-21T12:40:36.519" v="62701" actId="164"/>
          <ac:spMkLst>
            <pc:docMk/>
            <pc:sldMk cId="1322446679" sldId="610"/>
            <ac:spMk id="66" creationId="{EC81B507-7F2F-4E25-9F4F-3E5AAED9F1E0}"/>
          </ac:spMkLst>
        </pc:spChg>
        <pc:spChg chg="add del mod">
          <ac:chgData name="Minesh Patel" userId="a66d4990ec83ac90" providerId="LiveId" clId="{B97F8FE2-9461-4CFE-A336-39272FD5B119}" dt="2021-09-20T18:11:04.467" v="24570" actId="478"/>
          <ac:spMkLst>
            <pc:docMk/>
            <pc:sldMk cId="1322446679" sldId="610"/>
            <ac:spMk id="67" creationId="{1F815F22-6D04-49C5-9160-FB46C30C1FEE}"/>
          </ac:spMkLst>
        </pc:spChg>
        <pc:spChg chg="add mod topLvl">
          <ac:chgData name="Minesh Patel" userId="a66d4990ec83ac90" providerId="LiveId" clId="{B97F8FE2-9461-4CFE-A336-39272FD5B119}" dt="2021-09-21T12:40:30.507" v="62699" actId="164"/>
          <ac:spMkLst>
            <pc:docMk/>
            <pc:sldMk cId="1322446679" sldId="610"/>
            <ac:spMk id="68" creationId="{ECF8B054-D0F0-46EF-AEEC-4ADB56EC2B40}"/>
          </ac:spMkLst>
        </pc:spChg>
        <pc:spChg chg="add del mod">
          <ac:chgData name="Minesh Patel" userId="a66d4990ec83ac90" providerId="LiveId" clId="{B97F8FE2-9461-4CFE-A336-39272FD5B119}" dt="2021-09-20T18:00:42.289" v="24470" actId="478"/>
          <ac:spMkLst>
            <pc:docMk/>
            <pc:sldMk cId="1322446679" sldId="610"/>
            <ac:spMk id="72" creationId="{67197B03-0F79-4966-AF12-9C97A3D004FF}"/>
          </ac:spMkLst>
        </pc:spChg>
        <pc:spChg chg="add mod">
          <ac:chgData name="Minesh Patel" userId="a66d4990ec83ac90" providerId="LiveId" clId="{B97F8FE2-9461-4CFE-A336-39272FD5B119}" dt="2021-09-21T12:40:36.519" v="62701" actId="164"/>
          <ac:spMkLst>
            <pc:docMk/>
            <pc:sldMk cId="1322446679" sldId="610"/>
            <ac:spMk id="80" creationId="{A041431C-498B-48FE-849D-1C761B527925}"/>
          </ac:spMkLst>
        </pc:spChg>
        <pc:spChg chg="add mod topLvl">
          <ac:chgData name="Minesh Patel" userId="a66d4990ec83ac90" providerId="LiveId" clId="{B97F8FE2-9461-4CFE-A336-39272FD5B119}" dt="2021-09-21T12:40:30.507" v="62699" actId="164"/>
          <ac:spMkLst>
            <pc:docMk/>
            <pc:sldMk cId="1322446679" sldId="610"/>
            <ac:spMk id="81" creationId="{3DF41D22-88AC-48A7-A026-397524E5B14D}"/>
          </ac:spMkLst>
        </pc:spChg>
        <pc:spChg chg="add mod topLvl">
          <ac:chgData name="Minesh Patel" userId="a66d4990ec83ac90" providerId="LiveId" clId="{B97F8FE2-9461-4CFE-A336-39272FD5B119}" dt="2021-09-21T12:40:52.465" v="62705" actId="164"/>
          <ac:spMkLst>
            <pc:docMk/>
            <pc:sldMk cId="1322446679" sldId="610"/>
            <ac:spMk id="84" creationId="{BA954E10-8382-4AC9-982C-43B3150AB4B6}"/>
          </ac:spMkLst>
        </pc:spChg>
        <pc:spChg chg="add mod topLvl">
          <ac:chgData name="Minesh Patel" userId="a66d4990ec83ac90" providerId="LiveId" clId="{B97F8FE2-9461-4CFE-A336-39272FD5B119}" dt="2021-09-21T12:40:52.465" v="62705" actId="164"/>
          <ac:spMkLst>
            <pc:docMk/>
            <pc:sldMk cId="1322446679" sldId="610"/>
            <ac:spMk id="85" creationId="{F5B25810-775A-44BD-8C69-20C4A56170E9}"/>
          </ac:spMkLst>
        </pc:spChg>
        <pc:spChg chg="add mod">
          <ac:chgData name="Minesh Patel" userId="a66d4990ec83ac90" providerId="LiveId" clId="{B97F8FE2-9461-4CFE-A336-39272FD5B119}" dt="2021-09-21T12:34:40.053" v="61365" actId="164"/>
          <ac:spMkLst>
            <pc:docMk/>
            <pc:sldMk cId="1322446679" sldId="610"/>
            <ac:spMk id="86" creationId="{BAD3779E-E81E-4CB5-892A-A496A487F755}"/>
          </ac:spMkLst>
        </pc:spChg>
        <pc:spChg chg="add mod">
          <ac:chgData name="Minesh Patel" userId="a66d4990ec83ac90" providerId="LiveId" clId="{B97F8FE2-9461-4CFE-A336-39272FD5B119}" dt="2021-09-21T12:34:40.053" v="61365" actId="164"/>
          <ac:spMkLst>
            <pc:docMk/>
            <pc:sldMk cId="1322446679" sldId="610"/>
            <ac:spMk id="88" creationId="{328168FD-BC64-4FA4-AF80-8B9C69DF1191}"/>
          </ac:spMkLst>
        </pc:spChg>
        <pc:spChg chg="add mod">
          <ac:chgData name="Minesh Patel" userId="a66d4990ec83ac90" providerId="LiveId" clId="{B97F8FE2-9461-4CFE-A336-39272FD5B119}" dt="2021-09-21T12:34:40.053" v="61365" actId="164"/>
          <ac:spMkLst>
            <pc:docMk/>
            <pc:sldMk cId="1322446679" sldId="610"/>
            <ac:spMk id="89" creationId="{2FB2BA2A-8432-4840-8C3B-3697D3E39D06}"/>
          </ac:spMkLst>
        </pc:spChg>
        <pc:spChg chg="add mod">
          <ac:chgData name="Minesh Patel" userId="a66d4990ec83ac90" providerId="LiveId" clId="{B97F8FE2-9461-4CFE-A336-39272FD5B119}" dt="2021-09-21T12:40:52.465" v="62705" actId="164"/>
          <ac:spMkLst>
            <pc:docMk/>
            <pc:sldMk cId="1322446679" sldId="610"/>
            <ac:spMk id="90" creationId="{E753A7DA-010A-430C-B0D7-EECF74F42214}"/>
          </ac:spMkLst>
        </pc:spChg>
        <pc:spChg chg="add del mod topLvl">
          <ac:chgData name="Minesh Patel" userId="a66d4990ec83ac90" providerId="LiveId" clId="{B97F8FE2-9461-4CFE-A336-39272FD5B119}" dt="2021-09-21T12:40:52.465" v="62705" actId="164"/>
          <ac:spMkLst>
            <pc:docMk/>
            <pc:sldMk cId="1322446679" sldId="610"/>
            <ac:spMk id="91" creationId="{DC826B4A-A81E-46C1-A309-A0B7091C848E}"/>
          </ac:spMkLst>
        </pc:spChg>
        <pc:spChg chg="add mod topLvl">
          <ac:chgData name="Minesh Patel" userId="a66d4990ec83ac90" providerId="LiveId" clId="{B97F8FE2-9461-4CFE-A336-39272FD5B119}" dt="2021-09-21T12:40:30.507" v="62699" actId="164"/>
          <ac:spMkLst>
            <pc:docMk/>
            <pc:sldMk cId="1322446679" sldId="610"/>
            <ac:spMk id="92" creationId="{AC88C5FD-8FA4-440D-9BBC-23F83A35B626}"/>
          </ac:spMkLst>
        </pc:spChg>
        <pc:spChg chg="add mod">
          <ac:chgData name="Minesh Patel" userId="a66d4990ec83ac90" providerId="LiveId" clId="{B97F8FE2-9461-4CFE-A336-39272FD5B119}" dt="2021-09-20T18:16:56.658" v="24680" actId="571"/>
          <ac:spMkLst>
            <pc:docMk/>
            <pc:sldMk cId="1322446679" sldId="610"/>
            <ac:spMk id="93" creationId="{DDE211E0-3F75-4FC5-A113-11CB5B932DF6}"/>
          </ac:spMkLst>
        </pc:spChg>
        <pc:spChg chg="add mod">
          <ac:chgData name="Minesh Patel" userId="a66d4990ec83ac90" providerId="LiveId" clId="{B97F8FE2-9461-4CFE-A336-39272FD5B119}" dt="2021-09-20T18:16:56.658" v="24680" actId="571"/>
          <ac:spMkLst>
            <pc:docMk/>
            <pc:sldMk cId="1322446679" sldId="610"/>
            <ac:spMk id="95" creationId="{5FC36840-A9CF-43AD-96C4-10A7F98C6AED}"/>
          </ac:spMkLst>
        </pc:spChg>
        <pc:spChg chg="add mod">
          <ac:chgData name="Minesh Patel" userId="a66d4990ec83ac90" providerId="LiveId" clId="{B97F8FE2-9461-4CFE-A336-39272FD5B119}" dt="2021-09-20T18:16:56.658" v="24680" actId="571"/>
          <ac:spMkLst>
            <pc:docMk/>
            <pc:sldMk cId="1322446679" sldId="610"/>
            <ac:spMk id="96" creationId="{599B2C77-54CF-43C4-9863-3B5D16025203}"/>
          </ac:spMkLst>
        </pc:spChg>
        <pc:spChg chg="add mod">
          <ac:chgData name="Minesh Patel" userId="a66d4990ec83ac90" providerId="LiveId" clId="{B97F8FE2-9461-4CFE-A336-39272FD5B119}" dt="2021-09-20T18:16:56.658" v="24680" actId="571"/>
          <ac:spMkLst>
            <pc:docMk/>
            <pc:sldMk cId="1322446679" sldId="610"/>
            <ac:spMk id="97" creationId="{F65D93FF-3BE3-4A94-9317-E3D998C04F16}"/>
          </ac:spMkLst>
        </pc:spChg>
        <pc:spChg chg="add del mod">
          <ac:chgData name="Minesh Patel" userId="a66d4990ec83ac90" providerId="LiveId" clId="{B97F8FE2-9461-4CFE-A336-39272FD5B119}" dt="2021-09-20T18:21:40.358" v="24724" actId="478"/>
          <ac:spMkLst>
            <pc:docMk/>
            <pc:sldMk cId="1322446679" sldId="610"/>
            <ac:spMk id="98" creationId="{EE045AD8-04B3-443B-BFC0-45B0566AA71E}"/>
          </ac:spMkLst>
        </pc:spChg>
        <pc:spChg chg="add mod">
          <ac:chgData name="Minesh Patel" userId="a66d4990ec83ac90" providerId="LiveId" clId="{B97F8FE2-9461-4CFE-A336-39272FD5B119}" dt="2021-09-21T12:40:44.593" v="62703" actId="164"/>
          <ac:spMkLst>
            <pc:docMk/>
            <pc:sldMk cId="1322446679" sldId="610"/>
            <ac:spMk id="99" creationId="{A3E81D26-88BC-498E-8687-BC6F58CDE8DA}"/>
          </ac:spMkLst>
        </pc:spChg>
        <pc:spChg chg="add mod">
          <ac:chgData name="Minesh Patel" userId="a66d4990ec83ac90" providerId="LiveId" clId="{B97F8FE2-9461-4CFE-A336-39272FD5B119}" dt="2021-09-20T18:21:37.196" v="24721" actId="571"/>
          <ac:spMkLst>
            <pc:docMk/>
            <pc:sldMk cId="1322446679" sldId="610"/>
            <ac:spMk id="100" creationId="{B44D3277-D831-4C16-97E1-7F8440E51073}"/>
          </ac:spMkLst>
        </pc:spChg>
        <pc:spChg chg="add mod">
          <ac:chgData name="Minesh Patel" userId="a66d4990ec83ac90" providerId="LiveId" clId="{B97F8FE2-9461-4CFE-A336-39272FD5B119}" dt="2021-09-20T18:21:37.196" v="24721" actId="571"/>
          <ac:spMkLst>
            <pc:docMk/>
            <pc:sldMk cId="1322446679" sldId="610"/>
            <ac:spMk id="101" creationId="{93B8E3F5-FCD9-47A6-B560-FEC69EEABEA8}"/>
          </ac:spMkLst>
        </pc:spChg>
        <pc:spChg chg="add mod topLvl">
          <ac:chgData name="Minesh Patel" userId="a66d4990ec83ac90" providerId="LiveId" clId="{B97F8FE2-9461-4CFE-A336-39272FD5B119}" dt="2021-09-21T12:40:52.465" v="62705" actId="164"/>
          <ac:spMkLst>
            <pc:docMk/>
            <pc:sldMk cId="1322446679" sldId="610"/>
            <ac:spMk id="102" creationId="{4FA94A87-B369-4575-9DE2-0EA6C7DABD23}"/>
          </ac:spMkLst>
        </pc:spChg>
        <pc:spChg chg="add mod ord">
          <ac:chgData name="Minesh Patel" userId="a66d4990ec83ac90" providerId="LiveId" clId="{B97F8FE2-9461-4CFE-A336-39272FD5B119}" dt="2021-09-21T12:34:10.201" v="61340" actId="164"/>
          <ac:spMkLst>
            <pc:docMk/>
            <pc:sldMk cId="1322446679" sldId="610"/>
            <ac:spMk id="113" creationId="{4DF38012-FC00-4985-8F63-B95780F53384}"/>
          </ac:spMkLst>
        </pc:spChg>
        <pc:spChg chg="add mod">
          <ac:chgData name="Minesh Patel" userId="a66d4990ec83ac90" providerId="LiveId" clId="{B97F8FE2-9461-4CFE-A336-39272FD5B119}" dt="2021-09-21T12:34:10.201" v="61340" actId="164"/>
          <ac:spMkLst>
            <pc:docMk/>
            <pc:sldMk cId="1322446679" sldId="610"/>
            <ac:spMk id="114" creationId="{2201D2A6-190B-4AB4-908B-827DABBFAEF9}"/>
          </ac:spMkLst>
        </pc:spChg>
        <pc:grpChg chg="add mod ord">
          <ac:chgData name="Minesh Patel" userId="a66d4990ec83ac90" providerId="LiveId" clId="{B97F8FE2-9461-4CFE-A336-39272FD5B119}" dt="2021-09-21T12:34:12.454" v="61341" actId="167"/>
          <ac:grpSpMkLst>
            <pc:docMk/>
            <pc:sldMk cId="1322446679" sldId="610"/>
            <ac:grpSpMk id="3" creationId="{E9C5D602-00C2-418A-906D-663E10F1BF44}"/>
          </ac:grpSpMkLst>
        </pc:grpChg>
        <pc:grpChg chg="add mod">
          <ac:chgData name="Minesh Patel" userId="a66d4990ec83ac90" providerId="LiveId" clId="{B97F8FE2-9461-4CFE-A336-39272FD5B119}" dt="2021-09-21T12:34:40.053" v="61365" actId="164"/>
          <ac:grpSpMkLst>
            <pc:docMk/>
            <pc:sldMk cId="1322446679" sldId="610"/>
            <ac:grpSpMk id="5" creationId="{97DA7EFE-B80D-42F7-BF4A-5183576E5F44}"/>
          </ac:grpSpMkLst>
        </pc:grpChg>
        <pc:grpChg chg="add mod">
          <ac:chgData name="Minesh Patel" userId="a66d4990ec83ac90" providerId="LiveId" clId="{B97F8FE2-9461-4CFE-A336-39272FD5B119}" dt="2021-09-21T12:36:07.239" v="61600" actId="164"/>
          <ac:grpSpMkLst>
            <pc:docMk/>
            <pc:sldMk cId="1322446679" sldId="610"/>
            <ac:grpSpMk id="6" creationId="{9E7700FE-51BE-413B-B88F-16B78FF6AEF2}"/>
          </ac:grpSpMkLst>
        </pc:grpChg>
        <pc:grpChg chg="add del mod">
          <ac:chgData name="Minesh Patel" userId="a66d4990ec83ac90" providerId="LiveId" clId="{B97F8FE2-9461-4CFE-A336-39272FD5B119}" dt="2021-09-21T12:40:20.608" v="62698" actId="165"/>
          <ac:grpSpMkLst>
            <pc:docMk/>
            <pc:sldMk cId="1322446679" sldId="610"/>
            <ac:grpSpMk id="7" creationId="{B3709CBF-4E85-4C1D-9F4D-FBAF7CA07217}"/>
          </ac:grpSpMkLst>
        </pc:grpChg>
        <pc:grpChg chg="add mod">
          <ac:chgData name="Minesh Patel" userId="a66d4990ec83ac90" providerId="LiveId" clId="{B97F8FE2-9461-4CFE-A336-39272FD5B119}" dt="2021-09-21T12:40:30.507" v="62699" actId="164"/>
          <ac:grpSpMkLst>
            <pc:docMk/>
            <pc:sldMk cId="1322446679" sldId="610"/>
            <ac:grpSpMk id="8" creationId="{2DB53119-21E0-4B5B-B802-09AF405E431F}"/>
          </ac:grpSpMkLst>
        </pc:grpChg>
        <pc:grpChg chg="add mod">
          <ac:chgData name="Minesh Patel" userId="a66d4990ec83ac90" providerId="LiveId" clId="{B97F8FE2-9461-4CFE-A336-39272FD5B119}" dt="2021-09-21T12:40:36.519" v="62701" actId="164"/>
          <ac:grpSpMkLst>
            <pc:docMk/>
            <pc:sldMk cId="1322446679" sldId="610"/>
            <ac:grpSpMk id="9" creationId="{FA752E50-05C9-4223-8681-E1D39506B487}"/>
          </ac:grpSpMkLst>
        </pc:grpChg>
        <pc:grpChg chg="add mod">
          <ac:chgData name="Minesh Patel" userId="a66d4990ec83ac90" providerId="LiveId" clId="{B97F8FE2-9461-4CFE-A336-39272FD5B119}" dt="2021-09-21T12:40:44.593" v="62703" actId="164"/>
          <ac:grpSpMkLst>
            <pc:docMk/>
            <pc:sldMk cId="1322446679" sldId="610"/>
            <ac:grpSpMk id="10" creationId="{0CA3363A-4AFF-475F-8B62-799E5AA19030}"/>
          </ac:grpSpMkLst>
        </pc:grpChg>
        <pc:grpChg chg="add mod">
          <ac:chgData name="Minesh Patel" userId="a66d4990ec83ac90" providerId="LiveId" clId="{B97F8FE2-9461-4CFE-A336-39272FD5B119}" dt="2021-09-21T12:40:52.465" v="62705" actId="164"/>
          <ac:grpSpMkLst>
            <pc:docMk/>
            <pc:sldMk cId="1322446679" sldId="610"/>
            <ac:grpSpMk id="11" creationId="{157B4517-07FF-4F45-8BD7-037E12243B22}"/>
          </ac:grpSpMkLst>
        </pc:grpChg>
        <pc:grpChg chg="add mod">
          <ac:chgData name="Minesh Patel" userId="a66d4990ec83ac90" providerId="LiveId" clId="{B97F8FE2-9461-4CFE-A336-39272FD5B119}" dt="2021-09-21T12:15:25.173" v="58975"/>
          <ac:grpSpMkLst>
            <pc:docMk/>
            <pc:sldMk cId="1322446679" sldId="610"/>
            <ac:grpSpMk id="39" creationId="{013E8C03-469A-47B6-BF11-44A00CB517A0}"/>
          </ac:grpSpMkLst>
        </pc:grpChg>
        <pc:grpChg chg="del">
          <ac:chgData name="Minesh Patel" userId="a66d4990ec83ac90" providerId="LiveId" clId="{B97F8FE2-9461-4CFE-A336-39272FD5B119}" dt="2021-09-21T12:15:24.829" v="58974" actId="478"/>
          <ac:grpSpMkLst>
            <pc:docMk/>
            <pc:sldMk cId="1322446679" sldId="610"/>
            <ac:grpSpMk id="44" creationId="{878FDA8E-53F1-4823-905B-B4A29CBE4C50}"/>
          </ac:grpSpMkLst>
        </pc:grpChg>
        <pc:cxnChg chg="add del mod">
          <ac:chgData name="Minesh Patel" userId="a66d4990ec83ac90" providerId="LiveId" clId="{B97F8FE2-9461-4CFE-A336-39272FD5B119}" dt="2021-09-20T17:49:10.293" v="24056" actId="478"/>
          <ac:cxnSpMkLst>
            <pc:docMk/>
            <pc:sldMk cId="1322446679" sldId="610"/>
            <ac:cxnSpMk id="19" creationId="{60F1F96C-75DA-4700-AAF6-1B3C24F7A32D}"/>
          </ac:cxnSpMkLst>
        </pc:cxnChg>
        <pc:cxnChg chg="add del mod">
          <ac:chgData name="Minesh Patel" userId="a66d4990ec83ac90" providerId="LiveId" clId="{B97F8FE2-9461-4CFE-A336-39272FD5B119}" dt="2021-09-20T17:49:10.293" v="24056" actId="478"/>
          <ac:cxnSpMkLst>
            <pc:docMk/>
            <pc:sldMk cId="1322446679" sldId="610"/>
            <ac:cxnSpMk id="29" creationId="{1A2FF120-7EBC-4E58-BABD-EA236EDC202A}"/>
          </ac:cxnSpMkLst>
        </pc:cxnChg>
        <pc:cxnChg chg="add del mod">
          <ac:chgData name="Minesh Patel" userId="a66d4990ec83ac90" providerId="LiveId" clId="{B97F8FE2-9461-4CFE-A336-39272FD5B119}" dt="2021-09-20T17:49:10.293" v="24056" actId="478"/>
          <ac:cxnSpMkLst>
            <pc:docMk/>
            <pc:sldMk cId="1322446679" sldId="610"/>
            <ac:cxnSpMk id="30" creationId="{AE736D4C-C873-4C5C-A31F-989473C5EB97}"/>
          </ac:cxnSpMkLst>
        </pc:cxnChg>
        <pc:cxnChg chg="add del mod">
          <ac:chgData name="Minesh Patel" userId="a66d4990ec83ac90" providerId="LiveId" clId="{B97F8FE2-9461-4CFE-A336-39272FD5B119}" dt="2021-09-20T17:42:32.983" v="23770" actId="478"/>
          <ac:cxnSpMkLst>
            <pc:docMk/>
            <pc:sldMk cId="1322446679" sldId="610"/>
            <ac:cxnSpMk id="32" creationId="{390758E5-2609-45C7-B821-B4C5414D8380}"/>
          </ac:cxnSpMkLst>
        </pc:cxnChg>
        <pc:cxnChg chg="add mod">
          <ac:chgData name="Minesh Patel" userId="a66d4990ec83ac90" providerId="LiveId" clId="{B97F8FE2-9461-4CFE-A336-39272FD5B119}" dt="2021-09-21T12:40:44.593" v="62703" actId="164"/>
          <ac:cxnSpMkLst>
            <pc:docMk/>
            <pc:sldMk cId="1322446679" sldId="610"/>
            <ac:cxnSpMk id="42" creationId="{4B932352-3904-4FE8-A01D-BD99C4BF40D9}"/>
          </ac:cxnSpMkLst>
        </pc:cxnChg>
        <pc:cxnChg chg="add del mod">
          <ac:chgData name="Minesh Patel" userId="a66d4990ec83ac90" providerId="LiveId" clId="{B97F8FE2-9461-4CFE-A336-39272FD5B119}" dt="2021-09-20T17:46:12.721" v="23876" actId="478"/>
          <ac:cxnSpMkLst>
            <pc:docMk/>
            <pc:sldMk cId="1322446679" sldId="610"/>
            <ac:cxnSpMk id="51" creationId="{41DAC93C-2CD0-4B8C-8104-A205D0AD1044}"/>
          </ac:cxnSpMkLst>
        </pc:cxnChg>
        <pc:cxnChg chg="add del mod">
          <ac:chgData name="Minesh Patel" userId="a66d4990ec83ac90" providerId="LiveId" clId="{B97F8FE2-9461-4CFE-A336-39272FD5B119}" dt="2021-09-20T17:49:10.293" v="24056" actId="478"/>
          <ac:cxnSpMkLst>
            <pc:docMk/>
            <pc:sldMk cId="1322446679" sldId="610"/>
            <ac:cxnSpMk id="55" creationId="{9F2CD1AA-7352-4D15-86DE-DB8B798F6242}"/>
          </ac:cxnSpMkLst>
        </pc:cxnChg>
        <pc:cxnChg chg="add mod">
          <ac:chgData name="Minesh Patel" userId="a66d4990ec83ac90" providerId="LiveId" clId="{B97F8FE2-9461-4CFE-A336-39272FD5B119}" dt="2021-09-21T12:40:36.519" v="62701" actId="164"/>
          <ac:cxnSpMkLst>
            <pc:docMk/>
            <pc:sldMk cId="1322446679" sldId="610"/>
            <ac:cxnSpMk id="71" creationId="{F94268E0-176B-424D-BFB5-8BE26DB51918}"/>
          </ac:cxnSpMkLst>
        </pc:cxnChg>
        <pc:cxnChg chg="add mod topLvl">
          <ac:chgData name="Minesh Patel" userId="a66d4990ec83ac90" providerId="LiveId" clId="{B97F8FE2-9461-4CFE-A336-39272FD5B119}" dt="2021-09-21T12:40:30.507" v="62699" actId="164"/>
          <ac:cxnSpMkLst>
            <pc:docMk/>
            <pc:sldMk cId="1322446679" sldId="610"/>
            <ac:cxnSpMk id="82" creationId="{F64097AF-7792-4DCE-B0D9-4826F24139B5}"/>
          </ac:cxnSpMkLst>
        </pc:cxnChg>
        <pc:cxnChg chg="add mod topLvl">
          <ac:chgData name="Minesh Patel" userId="a66d4990ec83ac90" providerId="LiveId" clId="{B97F8FE2-9461-4CFE-A336-39272FD5B119}" dt="2021-09-21T12:40:52.465" v="62705" actId="164"/>
          <ac:cxnSpMkLst>
            <pc:docMk/>
            <pc:sldMk cId="1322446679" sldId="610"/>
            <ac:cxnSpMk id="83" creationId="{4ABB6631-98DC-4115-A7F2-FBE4572BCEB8}"/>
          </ac:cxnSpMkLst>
        </pc:cxnChg>
        <pc:cxnChg chg="add mod">
          <ac:chgData name="Minesh Patel" userId="a66d4990ec83ac90" providerId="LiveId" clId="{B97F8FE2-9461-4CFE-A336-39272FD5B119}" dt="2021-09-21T12:34:40.053" v="61365" actId="164"/>
          <ac:cxnSpMkLst>
            <pc:docMk/>
            <pc:sldMk cId="1322446679" sldId="610"/>
            <ac:cxnSpMk id="87" creationId="{674D6B30-E447-42A2-9761-81E7295CB038}"/>
          </ac:cxnSpMkLst>
        </pc:cxnChg>
        <pc:cxnChg chg="add mod">
          <ac:chgData name="Minesh Patel" userId="a66d4990ec83ac90" providerId="LiveId" clId="{B97F8FE2-9461-4CFE-A336-39272FD5B119}" dt="2021-09-20T18:16:56.658" v="24680" actId="571"/>
          <ac:cxnSpMkLst>
            <pc:docMk/>
            <pc:sldMk cId="1322446679" sldId="610"/>
            <ac:cxnSpMk id="94" creationId="{3A76ADA7-8351-41D2-8961-165D66DAC21A}"/>
          </ac:cxnSpMkLst>
        </pc:cxnChg>
      </pc:sldChg>
      <pc:sldChg chg="add del">
        <pc:chgData name="Minesh Patel" userId="a66d4990ec83ac90" providerId="LiveId" clId="{B97F8FE2-9461-4CFE-A336-39272FD5B119}" dt="2021-09-20T17:38:38.656" v="23577" actId="2696"/>
        <pc:sldMkLst>
          <pc:docMk/>
          <pc:sldMk cId="175438037" sldId="611"/>
        </pc:sldMkLst>
      </pc:sldChg>
      <pc:sldChg chg="add">
        <pc:chgData name="Minesh Patel" userId="a66d4990ec83ac90" providerId="LiveId" clId="{B97F8FE2-9461-4CFE-A336-39272FD5B119}" dt="2021-09-20T17:38:41.165" v="23578"/>
        <pc:sldMkLst>
          <pc:docMk/>
          <pc:sldMk cId="338608435" sldId="611"/>
        </pc:sldMkLst>
      </pc:sldChg>
      <pc:sldChg chg="addSp delSp modSp add mod ord modAnim modNotesTx">
        <pc:chgData name="Minesh Patel" userId="a66d4990ec83ac90" providerId="LiveId" clId="{B97F8FE2-9461-4CFE-A336-39272FD5B119}" dt="2021-09-21T12:51:07.875" v="64238"/>
        <pc:sldMkLst>
          <pc:docMk/>
          <pc:sldMk cId="3024554661" sldId="612"/>
        </pc:sldMkLst>
        <pc:spChg chg="mod">
          <ac:chgData name="Minesh Patel" userId="a66d4990ec83ac90" providerId="LiveId" clId="{B97F8FE2-9461-4CFE-A336-39272FD5B119}" dt="2021-09-21T12:15:33.570" v="58981"/>
          <ac:spMkLst>
            <pc:docMk/>
            <pc:sldMk cId="3024554661" sldId="612"/>
            <ac:spMk id="21" creationId="{8BB9B9D4-C315-44AF-808F-93796F219759}"/>
          </ac:spMkLst>
        </pc:spChg>
        <pc:spChg chg="mod">
          <ac:chgData name="Minesh Patel" userId="a66d4990ec83ac90" providerId="LiveId" clId="{B97F8FE2-9461-4CFE-A336-39272FD5B119}" dt="2021-09-21T12:15:33.570" v="58981"/>
          <ac:spMkLst>
            <pc:docMk/>
            <pc:sldMk cId="3024554661" sldId="612"/>
            <ac:spMk id="22" creationId="{D4C041B3-3B8D-4358-A21D-A9178CEBF839}"/>
          </ac:spMkLst>
        </pc:spChg>
        <pc:spChg chg="mod">
          <ac:chgData name="Minesh Patel" userId="a66d4990ec83ac90" providerId="LiveId" clId="{B97F8FE2-9461-4CFE-A336-39272FD5B119}" dt="2021-09-21T12:15:33.570" v="58981"/>
          <ac:spMkLst>
            <pc:docMk/>
            <pc:sldMk cId="3024554661" sldId="612"/>
            <ac:spMk id="23" creationId="{A8B60819-404A-48A9-AFC1-450625E5B769}"/>
          </ac:spMkLst>
        </pc:spChg>
        <pc:spChg chg="mod">
          <ac:chgData name="Minesh Patel" userId="a66d4990ec83ac90" providerId="LiveId" clId="{B97F8FE2-9461-4CFE-A336-39272FD5B119}" dt="2021-09-21T12:15:33.570" v="58981"/>
          <ac:spMkLst>
            <pc:docMk/>
            <pc:sldMk cId="3024554661" sldId="612"/>
            <ac:spMk id="24" creationId="{6D6B75FE-677D-4384-9475-A220965C5EF3}"/>
          </ac:spMkLst>
        </pc:spChg>
        <pc:spChg chg="mod">
          <ac:chgData name="Minesh Patel" userId="a66d4990ec83ac90" providerId="LiveId" clId="{B97F8FE2-9461-4CFE-A336-39272FD5B119}" dt="2021-09-21T12:15:33.570" v="58981"/>
          <ac:spMkLst>
            <pc:docMk/>
            <pc:sldMk cId="3024554661" sldId="612"/>
            <ac:spMk id="25" creationId="{AAD43A43-ECCD-4312-A695-FC2F82F9C9DF}"/>
          </ac:spMkLst>
        </pc:spChg>
        <pc:spChg chg="mod">
          <ac:chgData name="Minesh Patel" userId="a66d4990ec83ac90" providerId="LiveId" clId="{B97F8FE2-9461-4CFE-A336-39272FD5B119}" dt="2021-09-21T12:15:33.570" v="58981"/>
          <ac:spMkLst>
            <pc:docMk/>
            <pc:sldMk cId="3024554661" sldId="612"/>
            <ac:spMk id="26" creationId="{04DA9D7F-E66F-4A7E-A836-24269FAB40B8}"/>
          </ac:spMkLst>
        </pc:spChg>
        <pc:spChg chg="mod">
          <ac:chgData name="Minesh Patel" userId="a66d4990ec83ac90" providerId="LiveId" clId="{B97F8FE2-9461-4CFE-A336-39272FD5B119}" dt="2021-09-20T18:59:37.775" v="26024" actId="108"/>
          <ac:spMkLst>
            <pc:docMk/>
            <pc:sldMk cId="3024554661" sldId="612"/>
            <ac:spMk id="29" creationId="{AFB44191-499A-4AB3-8D26-461865A81429}"/>
          </ac:spMkLst>
        </pc:spChg>
        <pc:spChg chg="mod">
          <ac:chgData name="Minesh Patel" userId="a66d4990ec83ac90" providerId="LiveId" clId="{B97F8FE2-9461-4CFE-A336-39272FD5B119}" dt="2021-09-20T18:59:34.943" v="26023" actId="108"/>
          <ac:spMkLst>
            <pc:docMk/>
            <pc:sldMk cId="3024554661" sldId="612"/>
            <ac:spMk id="32" creationId="{8026E1AB-D50E-4DD3-944D-E158EA073F8E}"/>
          </ac:spMkLst>
        </pc:spChg>
        <pc:spChg chg="mod">
          <ac:chgData name="Minesh Patel" userId="a66d4990ec83ac90" providerId="LiveId" clId="{B97F8FE2-9461-4CFE-A336-39272FD5B119}" dt="2021-09-20T18:59:43.330" v="26025" actId="207"/>
          <ac:spMkLst>
            <pc:docMk/>
            <pc:sldMk cId="3024554661" sldId="612"/>
            <ac:spMk id="33" creationId="{BE996362-21C5-441E-A587-40882D7733B7}"/>
          </ac:spMkLst>
        </pc:spChg>
        <pc:spChg chg="mod">
          <ac:chgData name="Minesh Patel" userId="a66d4990ec83ac90" providerId="LiveId" clId="{B97F8FE2-9461-4CFE-A336-39272FD5B119}" dt="2021-09-21T12:49:13.400" v="64234" actId="20577"/>
          <ac:spMkLst>
            <pc:docMk/>
            <pc:sldMk cId="3024554661" sldId="612"/>
            <ac:spMk id="37" creationId="{C7C6E374-9423-4898-9CA8-51307EEDCD49}"/>
          </ac:spMkLst>
        </pc:spChg>
        <pc:grpChg chg="add mod">
          <ac:chgData name="Minesh Patel" userId="a66d4990ec83ac90" providerId="LiveId" clId="{B97F8FE2-9461-4CFE-A336-39272FD5B119}" dt="2021-09-21T12:15:33.570" v="58981"/>
          <ac:grpSpMkLst>
            <pc:docMk/>
            <pc:sldMk cId="3024554661" sldId="612"/>
            <ac:grpSpMk id="20" creationId="{818A4AAB-138A-47E8-9F9A-3E5A2073ABD8}"/>
          </ac:grpSpMkLst>
        </pc:grpChg>
        <pc:grpChg chg="del">
          <ac:chgData name="Minesh Patel" userId="a66d4990ec83ac90" providerId="LiveId" clId="{B97F8FE2-9461-4CFE-A336-39272FD5B119}" dt="2021-09-21T12:15:33.309" v="58980" actId="478"/>
          <ac:grpSpMkLst>
            <pc:docMk/>
            <pc:sldMk cId="3024554661" sldId="612"/>
            <ac:grpSpMk id="44" creationId="{878FDA8E-53F1-4823-905B-B4A29CBE4C50}"/>
          </ac:grpSpMkLst>
        </pc:grpChg>
      </pc:sldChg>
      <pc:sldChg chg="addSp delSp modSp add del mod">
        <pc:chgData name="Minesh Patel" userId="a66d4990ec83ac90" providerId="LiveId" clId="{B97F8FE2-9461-4CFE-A336-39272FD5B119}" dt="2021-09-20T17:30:56.841" v="23078" actId="47"/>
        <pc:sldMkLst>
          <pc:docMk/>
          <pc:sldMk cId="2537787804" sldId="613"/>
        </pc:sldMkLst>
        <pc:spChg chg="add del mod">
          <ac:chgData name="Minesh Patel" userId="a66d4990ec83ac90" providerId="LiveId" clId="{B97F8FE2-9461-4CFE-A336-39272FD5B119}" dt="2021-09-20T17:29:22.051" v="23057" actId="478"/>
          <ac:spMkLst>
            <pc:docMk/>
            <pc:sldMk cId="2537787804" sldId="613"/>
            <ac:spMk id="5" creationId="{31A89F05-A987-43BC-92C0-4B628F8D03C1}"/>
          </ac:spMkLst>
        </pc:spChg>
        <pc:spChg chg="del">
          <ac:chgData name="Minesh Patel" userId="a66d4990ec83ac90" providerId="LiveId" clId="{B97F8FE2-9461-4CFE-A336-39272FD5B119}" dt="2021-09-20T17:29:20.519" v="23056" actId="478"/>
          <ac:spMkLst>
            <pc:docMk/>
            <pc:sldMk cId="2537787804" sldId="613"/>
            <ac:spMk id="6" creationId="{4C589297-E60F-4480-A143-E068C0251546}"/>
          </ac:spMkLst>
        </pc:spChg>
      </pc:sldChg>
      <pc:sldChg chg="addSp delSp modSp add mod delAnim modAnim modNotesTx">
        <pc:chgData name="Minesh Patel" userId="a66d4990ec83ac90" providerId="LiveId" clId="{B97F8FE2-9461-4CFE-A336-39272FD5B119}" dt="2021-09-21T12:33:35.176" v="61231" actId="113"/>
        <pc:sldMkLst>
          <pc:docMk/>
          <pc:sldMk cId="2588246434" sldId="613"/>
        </pc:sldMkLst>
        <pc:spChg chg="mod">
          <ac:chgData name="Minesh Patel" userId="a66d4990ec83ac90" providerId="LiveId" clId="{B97F8FE2-9461-4CFE-A336-39272FD5B119}" dt="2021-09-20T17:35:22.450" v="23345" actId="20577"/>
          <ac:spMkLst>
            <pc:docMk/>
            <pc:sldMk cId="2588246434" sldId="613"/>
            <ac:spMk id="2" creationId="{00000000-0000-0000-0000-000000000000}"/>
          </ac:spMkLst>
        </pc:spChg>
        <pc:spChg chg="del mod">
          <ac:chgData name="Minesh Patel" userId="a66d4990ec83ac90" providerId="LiveId" clId="{B97F8FE2-9461-4CFE-A336-39272FD5B119}" dt="2021-09-20T17:32:28.368" v="23117" actId="478"/>
          <ac:spMkLst>
            <pc:docMk/>
            <pc:sldMk cId="2588246434" sldId="613"/>
            <ac:spMk id="6" creationId="{4C589297-E60F-4480-A143-E068C0251546}"/>
          </ac:spMkLst>
        </pc:spChg>
        <pc:spChg chg="add del mod">
          <ac:chgData name="Minesh Patel" userId="a66d4990ec83ac90" providerId="LiveId" clId="{B97F8FE2-9461-4CFE-A336-39272FD5B119}" dt="2021-09-20T17:32:30.293" v="23118" actId="478"/>
          <ac:spMkLst>
            <pc:docMk/>
            <pc:sldMk cId="2588246434" sldId="613"/>
            <ac:spMk id="10" creationId="{C30FD32D-0C10-4B6B-9993-A90B9CF10D95}"/>
          </ac:spMkLst>
        </pc:spChg>
        <pc:spChg chg="add del mod">
          <ac:chgData name="Minesh Patel" userId="a66d4990ec83ac90" providerId="LiveId" clId="{B97F8FE2-9461-4CFE-A336-39272FD5B119}" dt="2021-09-20T17:31:09.746" v="23082" actId="478"/>
          <ac:spMkLst>
            <pc:docMk/>
            <pc:sldMk cId="2588246434" sldId="613"/>
            <ac:spMk id="28" creationId="{417ACEAC-EEA4-4AD9-AA15-31BD44C2880A}"/>
          </ac:spMkLst>
        </pc:spChg>
        <pc:spChg chg="add mod">
          <ac:chgData name="Minesh Patel" userId="a66d4990ec83ac90" providerId="LiveId" clId="{B97F8FE2-9461-4CFE-A336-39272FD5B119}" dt="2021-09-21T12:31:21.076" v="60854" actId="164"/>
          <ac:spMkLst>
            <pc:docMk/>
            <pc:sldMk cId="2588246434" sldId="613"/>
            <ac:spMk id="32" creationId="{B1F13B05-F263-4AD5-B10E-7487F69E6122}"/>
          </ac:spMkLst>
        </pc:spChg>
        <pc:spChg chg="mod">
          <ac:chgData name="Minesh Patel" userId="a66d4990ec83ac90" providerId="LiveId" clId="{B97F8FE2-9461-4CFE-A336-39272FD5B119}" dt="2021-09-21T12:15:22.596" v="58973"/>
          <ac:spMkLst>
            <pc:docMk/>
            <pc:sldMk cId="2588246434" sldId="613"/>
            <ac:spMk id="33" creationId="{C7F3BB5D-5196-4CE7-BBDB-4E5BB2255EBB}"/>
          </ac:spMkLst>
        </pc:spChg>
        <pc:spChg chg="mod">
          <ac:chgData name="Minesh Patel" userId="a66d4990ec83ac90" providerId="LiveId" clId="{B97F8FE2-9461-4CFE-A336-39272FD5B119}" dt="2021-09-21T12:15:22.596" v="58973"/>
          <ac:spMkLst>
            <pc:docMk/>
            <pc:sldMk cId="2588246434" sldId="613"/>
            <ac:spMk id="34" creationId="{584CDC53-FBF4-439C-9C1A-B816A00154B6}"/>
          </ac:spMkLst>
        </pc:spChg>
        <pc:spChg chg="mod">
          <ac:chgData name="Minesh Patel" userId="a66d4990ec83ac90" providerId="LiveId" clId="{B97F8FE2-9461-4CFE-A336-39272FD5B119}" dt="2021-09-21T12:15:22.596" v="58973"/>
          <ac:spMkLst>
            <pc:docMk/>
            <pc:sldMk cId="2588246434" sldId="613"/>
            <ac:spMk id="35" creationId="{CDABA6AF-3AE6-4EDB-A10C-433533D9B68B}"/>
          </ac:spMkLst>
        </pc:spChg>
        <pc:spChg chg="mod">
          <ac:chgData name="Minesh Patel" userId="a66d4990ec83ac90" providerId="LiveId" clId="{B97F8FE2-9461-4CFE-A336-39272FD5B119}" dt="2021-09-21T12:15:22.596" v="58973"/>
          <ac:spMkLst>
            <pc:docMk/>
            <pc:sldMk cId="2588246434" sldId="613"/>
            <ac:spMk id="36" creationId="{92414F09-F65C-4469-BE43-AABF84C3B8DD}"/>
          </ac:spMkLst>
        </pc:spChg>
        <pc:spChg chg="mod">
          <ac:chgData name="Minesh Patel" userId="a66d4990ec83ac90" providerId="LiveId" clId="{B97F8FE2-9461-4CFE-A336-39272FD5B119}" dt="2021-09-21T12:15:22.596" v="58973"/>
          <ac:spMkLst>
            <pc:docMk/>
            <pc:sldMk cId="2588246434" sldId="613"/>
            <ac:spMk id="37" creationId="{F75F672E-91D6-4B84-BAE3-5387BBD73B9D}"/>
          </ac:spMkLst>
        </pc:spChg>
        <pc:spChg chg="add mod">
          <ac:chgData name="Minesh Patel" userId="a66d4990ec83ac90" providerId="LiveId" clId="{B97F8FE2-9461-4CFE-A336-39272FD5B119}" dt="2021-09-21T12:31:24.058" v="60855" actId="164"/>
          <ac:spMkLst>
            <pc:docMk/>
            <pc:sldMk cId="2588246434" sldId="613"/>
            <ac:spMk id="39" creationId="{70207B71-58F2-40F7-BD2D-3FE32E45C963}"/>
          </ac:spMkLst>
        </pc:spChg>
        <pc:spChg chg="add del mod">
          <ac:chgData name="Minesh Patel" userId="a66d4990ec83ac90" providerId="LiveId" clId="{B97F8FE2-9461-4CFE-A336-39272FD5B119}" dt="2021-09-21T12:30:45.537" v="60850" actId="478"/>
          <ac:spMkLst>
            <pc:docMk/>
            <pc:sldMk cId="2588246434" sldId="613"/>
            <ac:spMk id="40" creationId="{E6EB3B37-61D3-425F-ADDC-CC73ECE63343}"/>
          </ac:spMkLst>
        </pc:spChg>
        <pc:spChg chg="add del mod">
          <ac:chgData name="Minesh Patel" userId="a66d4990ec83ac90" providerId="LiveId" clId="{B97F8FE2-9461-4CFE-A336-39272FD5B119}" dt="2021-09-20T18:57:32.325" v="25858" actId="21"/>
          <ac:spMkLst>
            <pc:docMk/>
            <pc:sldMk cId="2588246434" sldId="613"/>
            <ac:spMk id="41" creationId="{BD68E429-1997-4EB8-ACEE-553B16C0683F}"/>
          </ac:spMkLst>
        </pc:spChg>
        <pc:spChg chg="mod">
          <ac:chgData name="Minesh Patel" userId="a66d4990ec83ac90" providerId="LiveId" clId="{B97F8FE2-9461-4CFE-A336-39272FD5B119}" dt="2021-09-21T12:15:22.596" v="58973"/>
          <ac:spMkLst>
            <pc:docMk/>
            <pc:sldMk cId="2588246434" sldId="613"/>
            <ac:spMk id="41" creationId="{EA35BEE6-5216-48CB-A1C9-57A1D5A1DC94}"/>
          </ac:spMkLst>
        </pc:spChg>
        <pc:spChg chg="mod">
          <ac:chgData name="Minesh Patel" userId="a66d4990ec83ac90" providerId="LiveId" clId="{B97F8FE2-9461-4CFE-A336-39272FD5B119}" dt="2021-09-20T17:32:33.534" v="23119" actId="1076"/>
          <ac:spMkLst>
            <pc:docMk/>
            <pc:sldMk cId="2588246434" sldId="613"/>
            <ac:spMk id="61" creationId="{739F1854-ED6D-41B0-A8FE-A602098D68F0}"/>
          </ac:spMkLst>
        </pc:spChg>
        <pc:spChg chg="mod">
          <ac:chgData name="Minesh Patel" userId="a66d4990ec83ac90" providerId="LiveId" clId="{B97F8FE2-9461-4CFE-A336-39272FD5B119}" dt="2021-09-20T17:32:33.534" v="23119" actId="1076"/>
          <ac:spMkLst>
            <pc:docMk/>
            <pc:sldMk cId="2588246434" sldId="613"/>
            <ac:spMk id="66" creationId="{6E2FB47A-9C07-4F9D-9740-74E14C981BA0}"/>
          </ac:spMkLst>
        </pc:spChg>
        <pc:spChg chg="mod">
          <ac:chgData name="Minesh Patel" userId="a66d4990ec83ac90" providerId="LiveId" clId="{B97F8FE2-9461-4CFE-A336-39272FD5B119}" dt="2021-09-21T12:31:08.739" v="60853" actId="207"/>
          <ac:spMkLst>
            <pc:docMk/>
            <pc:sldMk cId="2588246434" sldId="613"/>
            <ac:spMk id="72" creationId="{14B72837-2CF6-47AD-8ECE-7A6BFF549046}"/>
          </ac:spMkLst>
        </pc:spChg>
        <pc:spChg chg="mod">
          <ac:chgData name="Minesh Patel" userId="a66d4990ec83ac90" providerId="LiveId" clId="{B97F8FE2-9461-4CFE-A336-39272FD5B119}" dt="2021-09-20T17:32:33.534" v="23119" actId="1076"/>
          <ac:spMkLst>
            <pc:docMk/>
            <pc:sldMk cId="2588246434" sldId="613"/>
            <ac:spMk id="74" creationId="{E1FF6E3C-98C1-482A-B13E-DF0335785206}"/>
          </ac:spMkLst>
        </pc:spChg>
        <pc:grpChg chg="add mod">
          <ac:chgData name="Minesh Patel" userId="a66d4990ec83ac90" providerId="LiveId" clId="{B97F8FE2-9461-4CFE-A336-39272FD5B119}" dt="2021-09-21T12:31:21.076" v="60854" actId="164"/>
          <ac:grpSpMkLst>
            <pc:docMk/>
            <pc:sldMk cId="2588246434" sldId="613"/>
            <ac:grpSpMk id="3" creationId="{2FEA9FC7-CEA9-44F2-AAB0-E283CD944526}"/>
          </ac:grpSpMkLst>
        </pc:grpChg>
        <pc:grpChg chg="add mod">
          <ac:chgData name="Minesh Patel" userId="a66d4990ec83ac90" providerId="LiveId" clId="{B97F8FE2-9461-4CFE-A336-39272FD5B119}" dt="2021-09-21T12:31:24.058" v="60855" actId="164"/>
          <ac:grpSpMkLst>
            <pc:docMk/>
            <pc:sldMk cId="2588246434" sldId="613"/>
            <ac:grpSpMk id="5" creationId="{A6EF9622-F1BB-4A4D-9C8E-2C392DB3C73E}"/>
          </ac:grpSpMkLst>
        </pc:grpChg>
        <pc:grpChg chg="add mod">
          <ac:chgData name="Minesh Patel" userId="a66d4990ec83ac90" providerId="LiveId" clId="{B97F8FE2-9461-4CFE-A336-39272FD5B119}" dt="2021-09-21T12:15:22.596" v="58973"/>
          <ac:grpSpMkLst>
            <pc:docMk/>
            <pc:sldMk cId="2588246434" sldId="613"/>
            <ac:grpSpMk id="31" creationId="{788E233C-3BAF-4405-8FF1-5168F41FF400}"/>
          </ac:grpSpMkLst>
        </pc:grpChg>
        <pc:grpChg chg="del">
          <ac:chgData name="Minesh Patel" userId="a66d4990ec83ac90" providerId="LiveId" clId="{B97F8FE2-9461-4CFE-A336-39272FD5B119}" dt="2021-09-21T12:15:22.221" v="58972" actId="478"/>
          <ac:grpSpMkLst>
            <pc:docMk/>
            <pc:sldMk cId="2588246434" sldId="613"/>
            <ac:grpSpMk id="44" creationId="{878FDA8E-53F1-4823-905B-B4A29CBE4C50}"/>
          </ac:grpSpMkLst>
        </pc:grpChg>
        <pc:grpChg chg="mod">
          <ac:chgData name="Minesh Patel" userId="a66d4990ec83ac90" providerId="LiveId" clId="{B97F8FE2-9461-4CFE-A336-39272FD5B119}" dt="2021-09-20T17:32:33.534" v="23119" actId="1076"/>
          <ac:grpSpMkLst>
            <pc:docMk/>
            <pc:sldMk cId="2588246434" sldId="613"/>
            <ac:grpSpMk id="55" creationId="{24E5B81E-096D-4494-B733-A18181A354B0}"/>
          </ac:grpSpMkLst>
        </pc:grpChg>
        <pc:grpChg chg="mod">
          <ac:chgData name="Minesh Patel" userId="a66d4990ec83ac90" providerId="LiveId" clId="{B97F8FE2-9461-4CFE-A336-39272FD5B119}" dt="2021-09-20T17:32:33.534" v="23119" actId="1076"/>
          <ac:grpSpMkLst>
            <pc:docMk/>
            <pc:sldMk cId="2588246434" sldId="613"/>
            <ac:grpSpMk id="63" creationId="{DEE9CC7E-04AD-4A60-B4C1-6CDD0A2F1F8C}"/>
          </ac:grpSpMkLst>
        </pc:grpChg>
        <pc:cxnChg chg="add mod">
          <ac:chgData name="Minesh Patel" userId="a66d4990ec83ac90" providerId="LiveId" clId="{B97F8FE2-9461-4CFE-A336-39272FD5B119}" dt="2021-09-21T12:31:21.076" v="60854" actId="164"/>
          <ac:cxnSpMkLst>
            <pc:docMk/>
            <pc:sldMk cId="2588246434" sldId="613"/>
            <ac:cxnSpMk id="27" creationId="{EBCDD8DE-95B2-40AC-A21D-361579C5C114}"/>
          </ac:cxnSpMkLst>
        </pc:cxnChg>
        <pc:cxnChg chg="add mod">
          <ac:chgData name="Minesh Patel" userId="a66d4990ec83ac90" providerId="LiveId" clId="{B97F8FE2-9461-4CFE-A336-39272FD5B119}" dt="2021-09-21T12:31:24.058" v="60855" actId="164"/>
          <ac:cxnSpMkLst>
            <pc:docMk/>
            <pc:sldMk cId="2588246434" sldId="613"/>
            <ac:cxnSpMk id="38" creationId="{F073E3BE-EE66-4322-9FDA-F2ED46F552BD}"/>
          </ac:cxnSpMkLst>
        </pc:cxnChg>
        <pc:cxnChg chg="mod">
          <ac:chgData name="Minesh Patel" userId="a66d4990ec83ac90" providerId="LiveId" clId="{B97F8FE2-9461-4CFE-A336-39272FD5B119}" dt="2021-09-20T17:31:30.039" v="23088" actId="14100"/>
          <ac:cxnSpMkLst>
            <pc:docMk/>
            <pc:sldMk cId="2588246434" sldId="613"/>
            <ac:cxnSpMk id="58" creationId="{B524F0E7-C733-42AB-AE71-FCE118137B9C}"/>
          </ac:cxnSpMkLst>
        </pc:cxnChg>
        <pc:cxnChg chg="mod">
          <ac:chgData name="Minesh Patel" userId="a66d4990ec83ac90" providerId="LiveId" clId="{B97F8FE2-9461-4CFE-A336-39272FD5B119}" dt="2021-09-20T17:32:33.534" v="23119" actId="1076"/>
          <ac:cxnSpMkLst>
            <pc:docMk/>
            <pc:sldMk cId="2588246434" sldId="613"/>
            <ac:cxnSpMk id="62" creationId="{B9550861-D713-4215-BAE1-73118165F1E5}"/>
          </ac:cxnSpMkLst>
        </pc:cxnChg>
        <pc:cxnChg chg="mod">
          <ac:chgData name="Minesh Patel" userId="a66d4990ec83ac90" providerId="LiveId" clId="{B97F8FE2-9461-4CFE-A336-39272FD5B119}" dt="2021-09-20T17:32:33.534" v="23119" actId="1076"/>
          <ac:cxnSpMkLst>
            <pc:docMk/>
            <pc:sldMk cId="2588246434" sldId="613"/>
            <ac:cxnSpMk id="67" creationId="{B7BB76B3-7F89-46EF-ABBC-1A23D0E93643}"/>
          </ac:cxnSpMkLst>
        </pc:cxnChg>
        <pc:cxnChg chg="mod">
          <ac:chgData name="Minesh Patel" userId="a66d4990ec83ac90" providerId="LiveId" clId="{B97F8FE2-9461-4CFE-A336-39272FD5B119}" dt="2021-09-20T17:32:33.534" v="23119" actId="1076"/>
          <ac:cxnSpMkLst>
            <pc:docMk/>
            <pc:sldMk cId="2588246434" sldId="613"/>
            <ac:cxnSpMk id="73" creationId="{4673B55D-5D1E-4A5C-9390-F28E5E280397}"/>
          </ac:cxnSpMkLst>
        </pc:cxnChg>
      </pc:sldChg>
      <pc:sldChg chg="addSp delSp modSp add mod delAnim modAnim modNotesTx">
        <pc:chgData name="Minesh Patel" userId="a66d4990ec83ac90" providerId="LiveId" clId="{B97F8FE2-9461-4CFE-A336-39272FD5B119}" dt="2021-09-21T12:46:13.976" v="63619" actId="5793"/>
        <pc:sldMkLst>
          <pc:docMk/>
          <pc:sldMk cId="83052230" sldId="614"/>
        </pc:sldMkLst>
        <pc:spChg chg="mod">
          <ac:chgData name="Minesh Patel" userId="a66d4990ec83ac90" providerId="LiveId" clId="{B97F8FE2-9461-4CFE-A336-39272FD5B119}" dt="2021-09-20T20:56:28.366" v="29488" actId="27636"/>
          <ac:spMkLst>
            <pc:docMk/>
            <pc:sldMk cId="83052230" sldId="614"/>
            <ac:spMk id="2" creationId="{00000000-0000-0000-0000-000000000000}"/>
          </ac:spMkLst>
        </pc:spChg>
        <pc:spChg chg="add del mod">
          <ac:chgData name="Minesh Patel" userId="a66d4990ec83ac90" providerId="LiveId" clId="{B97F8FE2-9461-4CFE-A336-39272FD5B119}" dt="2021-09-20T20:56:31.200" v="29489" actId="478"/>
          <ac:spMkLst>
            <pc:docMk/>
            <pc:sldMk cId="83052230" sldId="614"/>
            <ac:spMk id="3" creationId="{DADC94F4-857C-4720-AAE1-A570D12A1B6B}"/>
          </ac:spMkLst>
        </pc:spChg>
        <pc:spChg chg="mod">
          <ac:chgData name="Minesh Patel" userId="a66d4990ec83ac90" providerId="LiveId" clId="{B97F8FE2-9461-4CFE-A336-39272FD5B119}" dt="2021-09-21T12:15:31.151" v="58979"/>
          <ac:spMkLst>
            <pc:docMk/>
            <pc:sldMk cId="83052230" sldId="614"/>
            <ac:spMk id="14" creationId="{D66E3E2B-599F-45D0-8D11-BF72C2627956}"/>
          </ac:spMkLst>
        </pc:spChg>
        <pc:spChg chg="mod">
          <ac:chgData name="Minesh Patel" userId="a66d4990ec83ac90" providerId="LiveId" clId="{B97F8FE2-9461-4CFE-A336-39272FD5B119}" dt="2021-09-21T12:15:31.151" v="58979"/>
          <ac:spMkLst>
            <pc:docMk/>
            <pc:sldMk cId="83052230" sldId="614"/>
            <ac:spMk id="15" creationId="{DB10ABB6-9B6A-4467-9E60-A52E98C68A72}"/>
          </ac:spMkLst>
        </pc:spChg>
        <pc:spChg chg="mod">
          <ac:chgData name="Minesh Patel" userId="a66d4990ec83ac90" providerId="LiveId" clId="{B97F8FE2-9461-4CFE-A336-39272FD5B119}" dt="2021-09-21T12:15:31.151" v="58979"/>
          <ac:spMkLst>
            <pc:docMk/>
            <pc:sldMk cId="83052230" sldId="614"/>
            <ac:spMk id="16" creationId="{D0FF8F94-1329-4D58-A44D-69D2B90F6304}"/>
          </ac:spMkLst>
        </pc:spChg>
        <pc:spChg chg="mod">
          <ac:chgData name="Minesh Patel" userId="a66d4990ec83ac90" providerId="LiveId" clId="{B97F8FE2-9461-4CFE-A336-39272FD5B119}" dt="2021-09-21T12:15:31.151" v="58979"/>
          <ac:spMkLst>
            <pc:docMk/>
            <pc:sldMk cId="83052230" sldId="614"/>
            <ac:spMk id="17" creationId="{7A866B41-881B-499C-AA9A-7B0CDE671A4D}"/>
          </ac:spMkLst>
        </pc:spChg>
        <pc:spChg chg="mod">
          <ac:chgData name="Minesh Patel" userId="a66d4990ec83ac90" providerId="LiveId" clId="{B97F8FE2-9461-4CFE-A336-39272FD5B119}" dt="2021-09-21T12:15:31.151" v="58979"/>
          <ac:spMkLst>
            <pc:docMk/>
            <pc:sldMk cId="83052230" sldId="614"/>
            <ac:spMk id="18" creationId="{618659F8-DB7E-4A1C-9CD3-46FB8073D248}"/>
          </ac:spMkLst>
        </pc:spChg>
        <pc:spChg chg="mod">
          <ac:chgData name="Minesh Patel" userId="a66d4990ec83ac90" providerId="LiveId" clId="{B97F8FE2-9461-4CFE-A336-39272FD5B119}" dt="2021-09-21T12:15:31.151" v="58979"/>
          <ac:spMkLst>
            <pc:docMk/>
            <pc:sldMk cId="83052230" sldId="614"/>
            <ac:spMk id="19" creationId="{92107AE4-B87A-4976-BC2B-F19385DEC4B1}"/>
          </ac:spMkLst>
        </pc:spChg>
        <pc:spChg chg="add del mod">
          <ac:chgData name="Minesh Patel" userId="a66d4990ec83ac90" providerId="LiveId" clId="{B97F8FE2-9461-4CFE-A336-39272FD5B119}" dt="2021-09-21T12:45:55.910" v="63566"/>
          <ac:spMkLst>
            <pc:docMk/>
            <pc:sldMk cId="83052230" sldId="614"/>
            <ac:spMk id="20" creationId="{6826244B-957D-4520-9D05-34EC91AF4138}"/>
          </ac:spMkLst>
        </pc:spChg>
        <pc:spChg chg="del">
          <ac:chgData name="Minesh Patel" userId="a66d4990ec83ac90" providerId="LiveId" clId="{B97F8FE2-9461-4CFE-A336-39272FD5B119}" dt="2021-09-20T18:40:45.299" v="25207" actId="478"/>
          <ac:spMkLst>
            <pc:docMk/>
            <pc:sldMk cId="83052230" sldId="614"/>
            <ac:spMk id="20" creationId="{F1EA04E5-BA5D-49A8-8B2F-2711777473AC}"/>
          </ac:spMkLst>
        </pc:spChg>
        <pc:spChg chg="del">
          <ac:chgData name="Minesh Patel" userId="a66d4990ec83ac90" providerId="LiveId" clId="{B97F8FE2-9461-4CFE-A336-39272FD5B119}" dt="2021-09-20T18:40:45.299" v="25207" actId="478"/>
          <ac:spMkLst>
            <pc:docMk/>
            <pc:sldMk cId="83052230" sldId="614"/>
            <ac:spMk id="22" creationId="{51C25301-95A8-406C-9545-8F1B01F513C3}"/>
          </ac:spMkLst>
        </pc:spChg>
        <pc:spChg chg="add del mod">
          <ac:chgData name="Minesh Patel" userId="a66d4990ec83ac90" providerId="LiveId" clId="{B97F8FE2-9461-4CFE-A336-39272FD5B119}" dt="2021-09-20T20:56:31.200" v="29489" actId="478"/>
          <ac:spMkLst>
            <pc:docMk/>
            <pc:sldMk cId="83052230" sldId="614"/>
            <ac:spMk id="23" creationId="{01F522C1-DAA5-455C-ADAA-3564B70005B4}"/>
          </ac:spMkLst>
        </pc:spChg>
        <pc:spChg chg="add del mod">
          <ac:chgData name="Minesh Patel" userId="a66d4990ec83ac90" providerId="LiveId" clId="{B97F8FE2-9461-4CFE-A336-39272FD5B119}" dt="2021-09-20T20:56:31.200" v="29489" actId="478"/>
          <ac:spMkLst>
            <pc:docMk/>
            <pc:sldMk cId="83052230" sldId="614"/>
            <ac:spMk id="24" creationId="{7E023328-5C6E-4642-9149-8B6173238CBC}"/>
          </ac:spMkLst>
        </pc:spChg>
        <pc:spChg chg="del">
          <ac:chgData name="Minesh Patel" userId="a66d4990ec83ac90" providerId="LiveId" clId="{B97F8FE2-9461-4CFE-A336-39272FD5B119}" dt="2021-09-20T18:40:45.299" v="25207" actId="478"/>
          <ac:spMkLst>
            <pc:docMk/>
            <pc:sldMk cId="83052230" sldId="614"/>
            <ac:spMk id="25" creationId="{45EAF598-1C78-499C-BE03-6CE9B7488141}"/>
          </ac:spMkLst>
        </pc:spChg>
        <pc:spChg chg="add del mod">
          <ac:chgData name="Minesh Patel" userId="a66d4990ec83ac90" providerId="LiveId" clId="{B97F8FE2-9461-4CFE-A336-39272FD5B119}" dt="2021-09-20T20:56:31.200" v="29489" actId="478"/>
          <ac:spMkLst>
            <pc:docMk/>
            <pc:sldMk cId="83052230" sldId="614"/>
            <ac:spMk id="26" creationId="{C63EA480-F154-472D-A32D-2A2B3C4EEFC6}"/>
          </ac:spMkLst>
        </pc:spChg>
        <pc:spChg chg="del">
          <ac:chgData name="Minesh Patel" userId="a66d4990ec83ac90" providerId="LiveId" clId="{B97F8FE2-9461-4CFE-A336-39272FD5B119}" dt="2021-09-20T18:40:45.299" v="25207" actId="478"/>
          <ac:spMkLst>
            <pc:docMk/>
            <pc:sldMk cId="83052230" sldId="614"/>
            <ac:spMk id="27" creationId="{23166639-14B6-4943-9DA6-F26DAC182EC2}"/>
          </ac:spMkLst>
        </pc:spChg>
        <pc:spChg chg="add del mod">
          <ac:chgData name="Minesh Patel" userId="a66d4990ec83ac90" providerId="LiveId" clId="{B97F8FE2-9461-4CFE-A336-39272FD5B119}" dt="2021-09-20T18:53:21.264" v="25791" actId="478"/>
          <ac:spMkLst>
            <pc:docMk/>
            <pc:sldMk cId="83052230" sldId="614"/>
            <ac:spMk id="28" creationId="{0163D439-0F97-4BD5-B3B5-A54D4B75E6CB}"/>
          </ac:spMkLst>
        </pc:spChg>
        <pc:spChg chg="add del mod">
          <ac:chgData name="Minesh Patel" userId="a66d4990ec83ac90" providerId="LiveId" clId="{B97F8FE2-9461-4CFE-A336-39272FD5B119}" dt="2021-09-20T20:56:31.200" v="29489" actId="478"/>
          <ac:spMkLst>
            <pc:docMk/>
            <pc:sldMk cId="83052230" sldId="614"/>
            <ac:spMk id="31" creationId="{046EF6EF-21EA-4F84-ABE7-8F9E6F85A023}"/>
          </ac:spMkLst>
        </pc:spChg>
        <pc:spChg chg="add del mod">
          <ac:chgData name="Minesh Patel" userId="a66d4990ec83ac90" providerId="LiveId" clId="{B97F8FE2-9461-4CFE-A336-39272FD5B119}" dt="2021-09-20T20:56:31.200" v="29489" actId="478"/>
          <ac:spMkLst>
            <pc:docMk/>
            <pc:sldMk cId="83052230" sldId="614"/>
            <ac:spMk id="32" creationId="{4FBF3758-0DCB-4FDB-B398-DCD168894452}"/>
          </ac:spMkLst>
        </pc:spChg>
        <pc:spChg chg="add del mod">
          <ac:chgData name="Minesh Patel" userId="a66d4990ec83ac90" providerId="LiveId" clId="{B97F8FE2-9461-4CFE-A336-39272FD5B119}" dt="2021-09-20T20:56:31.200" v="29489" actId="478"/>
          <ac:spMkLst>
            <pc:docMk/>
            <pc:sldMk cId="83052230" sldId="614"/>
            <ac:spMk id="33" creationId="{CF59E875-2E3A-4DDD-A98C-7EA5D945E414}"/>
          </ac:spMkLst>
        </pc:spChg>
        <pc:spChg chg="add mod">
          <ac:chgData name="Minesh Patel" userId="a66d4990ec83ac90" providerId="LiveId" clId="{B97F8FE2-9461-4CFE-A336-39272FD5B119}" dt="2021-09-20T18:45:10.516" v="25297" actId="571"/>
          <ac:spMkLst>
            <pc:docMk/>
            <pc:sldMk cId="83052230" sldId="614"/>
            <ac:spMk id="34" creationId="{F323984B-71C3-4E80-82B1-685B9CCBD9AE}"/>
          </ac:spMkLst>
        </pc:spChg>
        <pc:spChg chg="add mod">
          <ac:chgData name="Minesh Patel" userId="a66d4990ec83ac90" providerId="LiveId" clId="{B97F8FE2-9461-4CFE-A336-39272FD5B119}" dt="2021-09-20T18:45:10.516" v="25297" actId="571"/>
          <ac:spMkLst>
            <pc:docMk/>
            <pc:sldMk cId="83052230" sldId="614"/>
            <ac:spMk id="35" creationId="{7EA3F574-DFC9-45C4-AE83-7FA5A25734C5}"/>
          </ac:spMkLst>
        </pc:spChg>
        <pc:spChg chg="add del mod">
          <ac:chgData name="Minesh Patel" userId="a66d4990ec83ac90" providerId="LiveId" clId="{B97F8FE2-9461-4CFE-A336-39272FD5B119}" dt="2021-09-20T18:53:11.196" v="25787" actId="478"/>
          <ac:spMkLst>
            <pc:docMk/>
            <pc:sldMk cId="83052230" sldId="614"/>
            <ac:spMk id="36" creationId="{88E2238D-A6AA-4286-912F-46E1311F7FC2}"/>
          </ac:spMkLst>
        </pc:spChg>
        <pc:spChg chg="del">
          <ac:chgData name="Minesh Patel" userId="a66d4990ec83ac90" providerId="LiveId" clId="{B97F8FE2-9461-4CFE-A336-39272FD5B119}" dt="2021-09-20T18:40:45.299" v="25207" actId="478"/>
          <ac:spMkLst>
            <pc:docMk/>
            <pc:sldMk cId="83052230" sldId="614"/>
            <ac:spMk id="37" creationId="{91CC58E1-288D-47C3-83BF-08BEAD939C0D}"/>
          </ac:spMkLst>
        </pc:spChg>
        <pc:spChg chg="add del mod">
          <ac:chgData name="Minesh Patel" userId="a66d4990ec83ac90" providerId="LiveId" clId="{B97F8FE2-9461-4CFE-A336-39272FD5B119}" dt="2021-09-20T20:56:31.200" v="29489" actId="478"/>
          <ac:spMkLst>
            <pc:docMk/>
            <pc:sldMk cId="83052230" sldId="614"/>
            <ac:spMk id="38" creationId="{20FA50F7-729C-4534-BEE0-0005DA31B349}"/>
          </ac:spMkLst>
        </pc:spChg>
        <pc:spChg chg="add mod">
          <ac:chgData name="Minesh Patel" userId="a66d4990ec83ac90" providerId="LiveId" clId="{B97F8FE2-9461-4CFE-A336-39272FD5B119}" dt="2021-09-20T18:46:09.888" v="25394" actId="571"/>
          <ac:spMkLst>
            <pc:docMk/>
            <pc:sldMk cId="83052230" sldId="614"/>
            <ac:spMk id="39" creationId="{EA0326F7-1B8D-458D-AB3C-16F976D79AA6}"/>
          </ac:spMkLst>
        </pc:spChg>
        <pc:spChg chg="add mod">
          <ac:chgData name="Minesh Patel" userId="a66d4990ec83ac90" providerId="LiveId" clId="{B97F8FE2-9461-4CFE-A336-39272FD5B119}" dt="2021-09-20T18:46:09.888" v="25394" actId="571"/>
          <ac:spMkLst>
            <pc:docMk/>
            <pc:sldMk cId="83052230" sldId="614"/>
            <ac:spMk id="40" creationId="{4067E829-CB44-42C0-9457-86BD482A5AB6}"/>
          </ac:spMkLst>
        </pc:spChg>
        <pc:spChg chg="add del mod">
          <ac:chgData name="Minesh Patel" userId="a66d4990ec83ac90" providerId="LiveId" clId="{B97F8FE2-9461-4CFE-A336-39272FD5B119}" dt="2021-09-20T20:56:31.200" v="29489" actId="478"/>
          <ac:spMkLst>
            <pc:docMk/>
            <pc:sldMk cId="83052230" sldId="614"/>
            <ac:spMk id="41" creationId="{D05152A6-D142-4487-8B04-DE7BA6E0BD84}"/>
          </ac:spMkLst>
        </pc:spChg>
        <pc:spChg chg="add del mod">
          <ac:chgData name="Minesh Patel" userId="a66d4990ec83ac90" providerId="LiveId" clId="{B97F8FE2-9461-4CFE-A336-39272FD5B119}" dt="2021-09-20T20:56:31.200" v="29489" actId="478"/>
          <ac:spMkLst>
            <pc:docMk/>
            <pc:sldMk cId="83052230" sldId="614"/>
            <ac:spMk id="42" creationId="{8452360C-7C3D-4675-B2F7-9CEB5DC640DB}"/>
          </ac:spMkLst>
        </pc:spChg>
        <pc:spChg chg="add del mod">
          <ac:chgData name="Minesh Patel" userId="a66d4990ec83ac90" providerId="LiveId" clId="{B97F8FE2-9461-4CFE-A336-39272FD5B119}" dt="2021-09-20T20:56:31.200" v="29489" actId="478"/>
          <ac:spMkLst>
            <pc:docMk/>
            <pc:sldMk cId="83052230" sldId="614"/>
            <ac:spMk id="43" creationId="{0576B335-90D0-4078-94B1-1E9761DE495B}"/>
          </ac:spMkLst>
        </pc:spChg>
        <pc:spChg chg="add del mod">
          <ac:chgData name="Minesh Patel" userId="a66d4990ec83ac90" providerId="LiveId" clId="{B97F8FE2-9461-4CFE-A336-39272FD5B119}" dt="2021-09-20T20:56:31.200" v="29489" actId="478"/>
          <ac:spMkLst>
            <pc:docMk/>
            <pc:sldMk cId="83052230" sldId="614"/>
            <ac:spMk id="51" creationId="{4C97E7BD-5ECA-470A-A212-D067F5A1E155}"/>
          </ac:spMkLst>
        </pc:spChg>
        <pc:spChg chg="del">
          <ac:chgData name="Minesh Patel" userId="a66d4990ec83ac90" providerId="LiveId" clId="{B97F8FE2-9461-4CFE-A336-39272FD5B119}" dt="2021-09-20T18:40:45.299" v="25207" actId="478"/>
          <ac:spMkLst>
            <pc:docMk/>
            <pc:sldMk cId="83052230" sldId="614"/>
            <ac:spMk id="52" creationId="{E245D668-FCB6-48FA-B337-E051E67BCC7C}"/>
          </ac:spMkLst>
        </pc:spChg>
        <pc:spChg chg="del">
          <ac:chgData name="Minesh Patel" userId="a66d4990ec83ac90" providerId="LiveId" clId="{B97F8FE2-9461-4CFE-A336-39272FD5B119}" dt="2021-09-20T18:40:45.299" v="25207" actId="478"/>
          <ac:spMkLst>
            <pc:docMk/>
            <pc:sldMk cId="83052230" sldId="614"/>
            <ac:spMk id="53" creationId="{18C37422-B2D7-4A9E-B5A1-8B8B5D4FE8B3}"/>
          </ac:spMkLst>
        </pc:spChg>
        <pc:spChg chg="add del mod">
          <ac:chgData name="Minesh Patel" userId="a66d4990ec83ac90" providerId="LiveId" clId="{B97F8FE2-9461-4CFE-A336-39272FD5B119}" dt="2021-09-20T20:56:31.200" v="29489" actId="478"/>
          <ac:spMkLst>
            <pc:docMk/>
            <pc:sldMk cId="83052230" sldId="614"/>
            <ac:spMk id="54" creationId="{968F4692-D086-4F89-B855-0FCC9B1447A4}"/>
          </ac:spMkLst>
        </pc:spChg>
        <pc:spChg chg="add del mod">
          <ac:chgData name="Minesh Patel" userId="a66d4990ec83ac90" providerId="LiveId" clId="{B97F8FE2-9461-4CFE-A336-39272FD5B119}" dt="2021-09-20T20:56:18.499" v="29449" actId="478"/>
          <ac:spMkLst>
            <pc:docMk/>
            <pc:sldMk cId="83052230" sldId="614"/>
            <ac:spMk id="56" creationId="{26B55AE8-08A3-4987-9E84-A740AC617D3A}"/>
          </ac:spMkLst>
        </pc:spChg>
        <pc:spChg chg="add mod">
          <ac:chgData name="Minesh Patel" userId="a66d4990ec83ac90" providerId="LiveId" clId="{B97F8FE2-9461-4CFE-A336-39272FD5B119}" dt="2021-09-20T22:09:42.813" v="34724" actId="1076"/>
          <ac:spMkLst>
            <pc:docMk/>
            <pc:sldMk cId="83052230" sldId="614"/>
            <ac:spMk id="57" creationId="{B29F7BAD-1451-4B13-BFA4-9B3D5E173A85}"/>
          </ac:spMkLst>
        </pc:spChg>
        <pc:spChg chg="mod">
          <ac:chgData name="Minesh Patel" userId="a66d4990ec83ac90" providerId="LiveId" clId="{B97F8FE2-9461-4CFE-A336-39272FD5B119}" dt="2021-09-20T22:06:17.701" v="34490" actId="14100"/>
          <ac:spMkLst>
            <pc:docMk/>
            <pc:sldMk cId="83052230" sldId="614"/>
            <ac:spMk id="58" creationId="{EFBAC547-BFA2-4957-B4C3-C859199C370D}"/>
          </ac:spMkLst>
        </pc:spChg>
        <pc:grpChg chg="add mod">
          <ac:chgData name="Minesh Patel" userId="a66d4990ec83ac90" providerId="LiveId" clId="{B97F8FE2-9461-4CFE-A336-39272FD5B119}" dt="2021-09-21T12:15:31.151" v="58979"/>
          <ac:grpSpMkLst>
            <pc:docMk/>
            <pc:sldMk cId="83052230" sldId="614"/>
            <ac:grpSpMk id="13" creationId="{390D9D5B-6EF6-4D74-948B-36A25031B724}"/>
          </ac:grpSpMkLst>
        </pc:grpChg>
        <pc:grpChg chg="del">
          <ac:chgData name="Minesh Patel" userId="a66d4990ec83ac90" providerId="LiveId" clId="{B97F8FE2-9461-4CFE-A336-39272FD5B119}" dt="2021-09-21T12:15:30.816" v="58978" actId="478"/>
          <ac:grpSpMkLst>
            <pc:docMk/>
            <pc:sldMk cId="83052230" sldId="614"/>
            <ac:grpSpMk id="44" creationId="{878FDA8E-53F1-4823-905B-B4A29CBE4C50}"/>
          </ac:grpSpMkLst>
        </pc:grpChg>
        <pc:cxnChg chg="del">
          <ac:chgData name="Minesh Patel" userId="a66d4990ec83ac90" providerId="LiveId" clId="{B97F8FE2-9461-4CFE-A336-39272FD5B119}" dt="2021-09-20T18:40:45.299" v="25207" actId="478"/>
          <ac:cxnSpMkLst>
            <pc:docMk/>
            <pc:sldMk cId="83052230" sldId="614"/>
            <ac:cxnSpMk id="19" creationId="{60F1F96C-75DA-4700-AAF6-1B3C24F7A32D}"/>
          </ac:cxnSpMkLst>
        </pc:cxnChg>
        <pc:cxnChg chg="del">
          <ac:chgData name="Minesh Patel" userId="a66d4990ec83ac90" providerId="LiveId" clId="{B97F8FE2-9461-4CFE-A336-39272FD5B119}" dt="2021-09-20T18:40:45.299" v="25207" actId="478"/>
          <ac:cxnSpMkLst>
            <pc:docMk/>
            <pc:sldMk cId="83052230" sldId="614"/>
            <ac:cxnSpMk id="29" creationId="{1A2FF120-7EBC-4E58-BABD-EA236EDC202A}"/>
          </ac:cxnSpMkLst>
        </pc:cxnChg>
        <pc:cxnChg chg="del">
          <ac:chgData name="Minesh Patel" userId="a66d4990ec83ac90" providerId="LiveId" clId="{B97F8FE2-9461-4CFE-A336-39272FD5B119}" dt="2021-09-20T18:40:45.299" v="25207" actId="478"/>
          <ac:cxnSpMkLst>
            <pc:docMk/>
            <pc:sldMk cId="83052230" sldId="614"/>
            <ac:cxnSpMk id="30" creationId="{AE736D4C-C873-4C5C-A31F-989473C5EB97}"/>
          </ac:cxnSpMkLst>
        </pc:cxnChg>
        <pc:cxnChg chg="del">
          <ac:chgData name="Minesh Patel" userId="a66d4990ec83ac90" providerId="LiveId" clId="{B97F8FE2-9461-4CFE-A336-39272FD5B119}" dt="2021-09-20T18:40:45.299" v="25207" actId="478"/>
          <ac:cxnSpMkLst>
            <pc:docMk/>
            <pc:sldMk cId="83052230" sldId="614"/>
            <ac:cxnSpMk id="55" creationId="{9F2CD1AA-7352-4D15-86DE-DB8B798F6242}"/>
          </ac:cxnSpMkLst>
        </pc:cxnChg>
      </pc:sldChg>
      <pc:sldChg chg="addSp delSp modSp add mod modAnim modNotesTx">
        <pc:chgData name="Minesh Patel" userId="a66d4990ec83ac90" providerId="LiveId" clId="{B97F8FE2-9461-4CFE-A336-39272FD5B119}" dt="2021-09-21T12:51:29.305" v="64290" actId="20577"/>
        <pc:sldMkLst>
          <pc:docMk/>
          <pc:sldMk cId="1278780267" sldId="615"/>
        </pc:sldMkLst>
        <pc:spChg chg="mod">
          <ac:chgData name="Minesh Patel" userId="a66d4990ec83ac90" providerId="LiveId" clId="{B97F8FE2-9461-4CFE-A336-39272FD5B119}" dt="2021-09-21T12:15:41.540" v="58987"/>
          <ac:spMkLst>
            <pc:docMk/>
            <pc:sldMk cId="1278780267" sldId="615"/>
            <ac:spMk id="21" creationId="{2632BBE2-50B3-4FCD-B79C-09E95D8AF3F1}"/>
          </ac:spMkLst>
        </pc:spChg>
        <pc:spChg chg="mod">
          <ac:chgData name="Minesh Patel" userId="a66d4990ec83ac90" providerId="LiveId" clId="{B97F8FE2-9461-4CFE-A336-39272FD5B119}" dt="2021-09-21T12:15:41.540" v="58987"/>
          <ac:spMkLst>
            <pc:docMk/>
            <pc:sldMk cId="1278780267" sldId="615"/>
            <ac:spMk id="22" creationId="{2DC9F54E-BF2B-4C21-BD7F-78DA381FE1E9}"/>
          </ac:spMkLst>
        </pc:spChg>
        <pc:spChg chg="mod">
          <ac:chgData name="Minesh Patel" userId="a66d4990ec83ac90" providerId="LiveId" clId="{B97F8FE2-9461-4CFE-A336-39272FD5B119}" dt="2021-09-21T12:15:41.540" v="58987"/>
          <ac:spMkLst>
            <pc:docMk/>
            <pc:sldMk cId="1278780267" sldId="615"/>
            <ac:spMk id="23" creationId="{36931AC3-ACE8-48B5-8E69-A26DBD63F314}"/>
          </ac:spMkLst>
        </pc:spChg>
        <pc:spChg chg="mod">
          <ac:chgData name="Minesh Patel" userId="a66d4990ec83ac90" providerId="LiveId" clId="{B97F8FE2-9461-4CFE-A336-39272FD5B119}" dt="2021-09-21T12:15:41.540" v="58987"/>
          <ac:spMkLst>
            <pc:docMk/>
            <pc:sldMk cId="1278780267" sldId="615"/>
            <ac:spMk id="24" creationId="{3B43694D-0E00-433A-A747-9B6AE1ADDDE2}"/>
          </ac:spMkLst>
        </pc:spChg>
        <pc:spChg chg="mod">
          <ac:chgData name="Minesh Patel" userId="a66d4990ec83ac90" providerId="LiveId" clId="{B97F8FE2-9461-4CFE-A336-39272FD5B119}" dt="2021-09-21T12:15:41.540" v="58987"/>
          <ac:spMkLst>
            <pc:docMk/>
            <pc:sldMk cId="1278780267" sldId="615"/>
            <ac:spMk id="25" creationId="{7BA776B7-D044-4979-A12E-82F1FF788869}"/>
          </ac:spMkLst>
        </pc:spChg>
        <pc:spChg chg="mod">
          <ac:chgData name="Minesh Patel" userId="a66d4990ec83ac90" providerId="LiveId" clId="{B97F8FE2-9461-4CFE-A336-39272FD5B119}" dt="2021-09-21T12:15:41.540" v="58987"/>
          <ac:spMkLst>
            <pc:docMk/>
            <pc:sldMk cId="1278780267" sldId="615"/>
            <ac:spMk id="26" creationId="{08591833-153F-4DE7-8B66-B41A5A2CA9C8}"/>
          </ac:spMkLst>
        </pc:spChg>
        <pc:spChg chg="mod">
          <ac:chgData name="Minesh Patel" userId="a66d4990ec83ac90" providerId="LiveId" clId="{B97F8FE2-9461-4CFE-A336-39272FD5B119}" dt="2021-09-20T19:03:26.468" v="26032" actId="108"/>
          <ac:spMkLst>
            <pc:docMk/>
            <pc:sldMk cId="1278780267" sldId="615"/>
            <ac:spMk id="32" creationId="{8026E1AB-D50E-4DD3-944D-E158EA073F8E}"/>
          </ac:spMkLst>
        </pc:spChg>
        <pc:spChg chg="mod">
          <ac:chgData name="Minesh Patel" userId="a66d4990ec83ac90" providerId="LiveId" clId="{B97F8FE2-9461-4CFE-A336-39272FD5B119}" dt="2021-09-20T19:03:29.711" v="26033" actId="108"/>
          <ac:spMkLst>
            <pc:docMk/>
            <pc:sldMk cId="1278780267" sldId="615"/>
            <ac:spMk id="33" creationId="{BE996362-21C5-441E-A587-40882D7733B7}"/>
          </ac:spMkLst>
        </pc:spChg>
        <pc:spChg chg="mod">
          <ac:chgData name="Minesh Patel" userId="a66d4990ec83ac90" providerId="LiveId" clId="{B97F8FE2-9461-4CFE-A336-39272FD5B119}" dt="2021-09-21T12:49:10.602" v="64232" actId="20577"/>
          <ac:spMkLst>
            <pc:docMk/>
            <pc:sldMk cId="1278780267" sldId="615"/>
            <ac:spMk id="37" creationId="{C7C6E374-9423-4898-9CA8-51307EEDCD49}"/>
          </ac:spMkLst>
        </pc:spChg>
        <pc:spChg chg="mod">
          <ac:chgData name="Minesh Patel" userId="a66d4990ec83ac90" providerId="LiveId" clId="{B97F8FE2-9461-4CFE-A336-39272FD5B119}" dt="2021-09-20T19:03:21.613" v="26030" actId="108"/>
          <ac:spMkLst>
            <pc:docMk/>
            <pc:sldMk cId="1278780267" sldId="615"/>
            <ac:spMk id="42" creationId="{F076044B-2A2F-41CF-A2E6-35ECB5381298}"/>
          </ac:spMkLst>
        </pc:spChg>
        <pc:grpChg chg="add mod">
          <ac:chgData name="Minesh Patel" userId="a66d4990ec83ac90" providerId="LiveId" clId="{B97F8FE2-9461-4CFE-A336-39272FD5B119}" dt="2021-09-21T12:15:41.540" v="58987"/>
          <ac:grpSpMkLst>
            <pc:docMk/>
            <pc:sldMk cId="1278780267" sldId="615"/>
            <ac:grpSpMk id="20" creationId="{883805A5-9BEA-4D01-9010-03AE91095A0A}"/>
          </ac:grpSpMkLst>
        </pc:grpChg>
        <pc:grpChg chg="del">
          <ac:chgData name="Minesh Patel" userId="a66d4990ec83ac90" providerId="LiveId" clId="{B97F8FE2-9461-4CFE-A336-39272FD5B119}" dt="2021-09-21T12:15:41.221" v="58986" actId="478"/>
          <ac:grpSpMkLst>
            <pc:docMk/>
            <pc:sldMk cId="1278780267" sldId="615"/>
            <ac:grpSpMk id="44" creationId="{878FDA8E-53F1-4823-905B-B4A29CBE4C50}"/>
          </ac:grpSpMkLst>
        </pc:grpChg>
      </pc:sldChg>
      <pc:sldChg chg="add del">
        <pc:chgData name="Minesh Patel" userId="a66d4990ec83ac90" providerId="LiveId" clId="{B97F8FE2-9461-4CFE-A336-39272FD5B119}" dt="2021-09-20T18:40:21.785" v="25179" actId="47"/>
        <pc:sldMkLst>
          <pc:docMk/>
          <pc:sldMk cId="1679179676" sldId="615"/>
        </pc:sldMkLst>
      </pc:sldChg>
      <pc:sldChg chg="addSp delSp modSp add mod delAnim modNotesTx">
        <pc:chgData name="Minesh Patel" userId="a66d4990ec83ac90" providerId="LiveId" clId="{B97F8FE2-9461-4CFE-A336-39272FD5B119}" dt="2021-09-21T12:48:55.399" v="64179" actId="113"/>
        <pc:sldMkLst>
          <pc:docMk/>
          <pc:sldMk cId="250289670" sldId="616"/>
        </pc:sldMkLst>
        <pc:spChg chg="mod">
          <ac:chgData name="Minesh Patel" userId="a66d4990ec83ac90" providerId="LiveId" clId="{B97F8FE2-9461-4CFE-A336-39272FD5B119}" dt="2021-09-20T19:04:21.074" v="26123" actId="20577"/>
          <ac:spMkLst>
            <pc:docMk/>
            <pc:sldMk cId="250289670" sldId="616"/>
            <ac:spMk id="2" creationId="{00000000-0000-0000-0000-000000000000}"/>
          </ac:spMkLst>
        </pc:spChg>
        <pc:spChg chg="del mod">
          <ac:chgData name="Minesh Patel" userId="a66d4990ec83ac90" providerId="LiveId" clId="{B97F8FE2-9461-4CFE-A336-39272FD5B119}" dt="2021-09-20T20:57:52.334" v="29495" actId="478"/>
          <ac:spMkLst>
            <pc:docMk/>
            <pc:sldMk cId="250289670" sldId="616"/>
            <ac:spMk id="3" creationId="{DADC94F4-857C-4720-AAE1-A570D12A1B6B}"/>
          </ac:spMkLst>
        </pc:spChg>
        <pc:spChg chg="mod">
          <ac:chgData name="Minesh Patel" userId="a66d4990ec83ac90" providerId="LiveId" clId="{B97F8FE2-9461-4CFE-A336-39272FD5B119}" dt="2021-09-20T20:57:59.877" v="29496" actId="1076"/>
          <ac:spMkLst>
            <pc:docMk/>
            <pc:sldMk cId="250289670" sldId="616"/>
            <ac:spMk id="23" creationId="{01F522C1-DAA5-455C-ADAA-3564B70005B4}"/>
          </ac:spMkLst>
        </pc:spChg>
        <pc:spChg chg="mod">
          <ac:chgData name="Minesh Patel" userId="a66d4990ec83ac90" providerId="LiveId" clId="{B97F8FE2-9461-4CFE-A336-39272FD5B119}" dt="2021-09-20T20:57:59.877" v="29496" actId="1076"/>
          <ac:spMkLst>
            <pc:docMk/>
            <pc:sldMk cId="250289670" sldId="616"/>
            <ac:spMk id="24" creationId="{7E023328-5C6E-4642-9149-8B6173238CBC}"/>
          </ac:spMkLst>
        </pc:spChg>
        <pc:spChg chg="mod">
          <ac:chgData name="Minesh Patel" userId="a66d4990ec83ac90" providerId="LiveId" clId="{B97F8FE2-9461-4CFE-A336-39272FD5B119}" dt="2021-09-20T20:57:59.877" v="29496" actId="1076"/>
          <ac:spMkLst>
            <pc:docMk/>
            <pc:sldMk cId="250289670" sldId="616"/>
            <ac:spMk id="26" creationId="{C63EA480-F154-472D-A32D-2A2B3C4EEFC6}"/>
          </ac:spMkLst>
        </pc:spChg>
        <pc:spChg chg="add mod">
          <ac:chgData name="Minesh Patel" userId="a66d4990ec83ac90" providerId="LiveId" clId="{B97F8FE2-9461-4CFE-A336-39272FD5B119}" dt="2021-09-20T20:57:59.877" v="29496" actId="1076"/>
          <ac:spMkLst>
            <pc:docMk/>
            <pc:sldMk cId="250289670" sldId="616"/>
            <ac:spMk id="27" creationId="{8DB20E39-6137-488F-80E6-E8D77D23124B}"/>
          </ac:spMkLst>
        </pc:spChg>
        <pc:spChg chg="add mod">
          <ac:chgData name="Minesh Patel" userId="a66d4990ec83ac90" providerId="LiveId" clId="{B97F8FE2-9461-4CFE-A336-39272FD5B119}" dt="2021-09-20T20:57:59.877" v="29496" actId="1076"/>
          <ac:spMkLst>
            <pc:docMk/>
            <pc:sldMk cId="250289670" sldId="616"/>
            <ac:spMk id="28" creationId="{96941DD4-7308-4B84-A275-6BB0931C1398}"/>
          </ac:spMkLst>
        </pc:spChg>
        <pc:spChg chg="add mod">
          <ac:chgData name="Minesh Patel" userId="a66d4990ec83ac90" providerId="LiveId" clId="{B97F8FE2-9461-4CFE-A336-39272FD5B119}" dt="2021-09-20T20:57:59.877" v="29496" actId="1076"/>
          <ac:spMkLst>
            <pc:docMk/>
            <pc:sldMk cId="250289670" sldId="616"/>
            <ac:spMk id="29" creationId="{B358DC93-7407-4C54-AE02-51C16B4D1F6D}"/>
          </ac:spMkLst>
        </pc:spChg>
        <pc:spChg chg="add mod">
          <ac:chgData name="Minesh Patel" userId="a66d4990ec83ac90" providerId="LiveId" clId="{B97F8FE2-9461-4CFE-A336-39272FD5B119}" dt="2021-09-20T20:57:59.877" v="29496" actId="1076"/>
          <ac:spMkLst>
            <pc:docMk/>
            <pc:sldMk cId="250289670" sldId="616"/>
            <ac:spMk id="30" creationId="{30F98F14-EC15-4C0E-AF2A-9A79EE3D61A5}"/>
          </ac:spMkLst>
        </pc:spChg>
        <pc:spChg chg="mod">
          <ac:chgData name="Minesh Patel" userId="a66d4990ec83ac90" providerId="LiveId" clId="{B97F8FE2-9461-4CFE-A336-39272FD5B119}" dt="2021-09-20T20:57:59.877" v="29496" actId="1076"/>
          <ac:spMkLst>
            <pc:docMk/>
            <pc:sldMk cId="250289670" sldId="616"/>
            <ac:spMk id="31" creationId="{046EF6EF-21EA-4F84-ABE7-8F9E6F85A023}"/>
          </ac:spMkLst>
        </pc:spChg>
        <pc:spChg chg="del mod">
          <ac:chgData name="Minesh Patel" userId="a66d4990ec83ac90" providerId="LiveId" clId="{B97F8FE2-9461-4CFE-A336-39272FD5B119}" dt="2021-09-20T20:57:52.334" v="29495" actId="478"/>
          <ac:spMkLst>
            <pc:docMk/>
            <pc:sldMk cId="250289670" sldId="616"/>
            <ac:spMk id="32" creationId="{4FBF3758-0DCB-4FDB-B398-DCD168894452}"/>
          </ac:spMkLst>
        </pc:spChg>
        <pc:spChg chg="mod">
          <ac:chgData name="Minesh Patel" userId="a66d4990ec83ac90" providerId="LiveId" clId="{B97F8FE2-9461-4CFE-A336-39272FD5B119}" dt="2021-09-20T20:57:59.877" v="29496" actId="1076"/>
          <ac:spMkLst>
            <pc:docMk/>
            <pc:sldMk cId="250289670" sldId="616"/>
            <ac:spMk id="33" creationId="{CF59E875-2E3A-4DDD-A98C-7EA5D945E414}"/>
          </ac:spMkLst>
        </pc:spChg>
        <pc:spChg chg="add mod">
          <ac:chgData name="Minesh Patel" userId="a66d4990ec83ac90" providerId="LiveId" clId="{B97F8FE2-9461-4CFE-A336-39272FD5B119}" dt="2021-09-20T20:57:59.877" v="29496" actId="1076"/>
          <ac:spMkLst>
            <pc:docMk/>
            <pc:sldMk cId="250289670" sldId="616"/>
            <ac:spMk id="34" creationId="{093D011C-270B-4024-A682-AB761945AD2E}"/>
          </ac:spMkLst>
        </pc:spChg>
        <pc:spChg chg="add mod">
          <ac:chgData name="Minesh Patel" userId="a66d4990ec83ac90" providerId="LiveId" clId="{B97F8FE2-9461-4CFE-A336-39272FD5B119}" dt="2021-09-20T20:57:59.877" v="29496" actId="1076"/>
          <ac:spMkLst>
            <pc:docMk/>
            <pc:sldMk cId="250289670" sldId="616"/>
            <ac:spMk id="35" creationId="{9F801C20-AB3E-4152-963C-973E74C7E3BA}"/>
          </ac:spMkLst>
        </pc:spChg>
        <pc:spChg chg="mod">
          <ac:chgData name="Minesh Patel" userId="a66d4990ec83ac90" providerId="LiveId" clId="{B97F8FE2-9461-4CFE-A336-39272FD5B119}" dt="2021-09-21T12:15:38.434" v="58985"/>
          <ac:spMkLst>
            <pc:docMk/>
            <pc:sldMk cId="250289670" sldId="616"/>
            <ac:spMk id="36" creationId="{637D105E-6F1E-4074-9019-73D2451259EF}"/>
          </ac:spMkLst>
        </pc:spChg>
        <pc:spChg chg="mod">
          <ac:chgData name="Minesh Patel" userId="a66d4990ec83ac90" providerId="LiveId" clId="{B97F8FE2-9461-4CFE-A336-39272FD5B119}" dt="2021-09-21T12:15:38.434" v="58985"/>
          <ac:spMkLst>
            <pc:docMk/>
            <pc:sldMk cId="250289670" sldId="616"/>
            <ac:spMk id="37" creationId="{C153A8DA-2FEC-492E-A4FF-B991C0D71653}"/>
          </ac:spMkLst>
        </pc:spChg>
        <pc:spChg chg="mod">
          <ac:chgData name="Minesh Patel" userId="a66d4990ec83ac90" providerId="LiveId" clId="{B97F8FE2-9461-4CFE-A336-39272FD5B119}" dt="2021-09-20T20:57:59.877" v="29496" actId="1076"/>
          <ac:spMkLst>
            <pc:docMk/>
            <pc:sldMk cId="250289670" sldId="616"/>
            <ac:spMk id="38" creationId="{20FA50F7-729C-4534-BEE0-0005DA31B349}"/>
          </ac:spMkLst>
        </pc:spChg>
        <pc:spChg chg="mod">
          <ac:chgData name="Minesh Patel" userId="a66d4990ec83ac90" providerId="LiveId" clId="{B97F8FE2-9461-4CFE-A336-39272FD5B119}" dt="2021-09-21T12:15:38.434" v="58985"/>
          <ac:spMkLst>
            <pc:docMk/>
            <pc:sldMk cId="250289670" sldId="616"/>
            <ac:spMk id="39" creationId="{D3D2B50A-0BB5-4693-9248-622E04203845}"/>
          </ac:spMkLst>
        </pc:spChg>
        <pc:spChg chg="mod">
          <ac:chgData name="Minesh Patel" userId="a66d4990ec83ac90" providerId="LiveId" clId="{B97F8FE2-9461-4CFE-A336-39272FD5B119}" dt="2021-09-21T12:15:38.434" v="58985"/>
          <ac:spMkLst>
            <pc:docMk/>
            <pc:sldMk cId="250289670" sldId="616"/>
            <ac:spMk id="40" creationId="{FAF8EA6E-D9EC-4DFD-B657-C9AD47720F5E}"/>
          </ac:spMkLst>
        </pc:spChg>
        <pc:spChg chg="mod">
          <ac:chgData name="Minesh Patel" userId="a66d4990ec83ac90" providerId="LiveId" clId="{B97F8FE2-9461-4CFE-A336-39272FD5B119}" dt="2021-09-20T20:57:59.877" v="29496" actId="1076"/>
          <ac:spMkLst>
            <pc:docMk/>
            <pc:sldMk cId="250289670" sldId="616"/>
            <ac:spMk id="41" creationId="{D05152A6-D142-4487-8B04-DE7BA6E0BD84}"/>
          </ac:spMkLst>
        </pc:spChg>
        <pc:spChg chg="mod">
          <ac:chgData name="Minesh Patel" userId="a66d4990ec83ac90" providerId="LiveId" clId="{B97F8FE2-9461-4CFE-A336-39272FD5B119}" dt="2021-09-20T20:57:59.877" v="29496" actId="1076"/>
          <ac:spMkLst>
            <pc:docMk/>
            <pc:sldMk cId="250289670" sldId="616"/>
            <ac:spMk id="42" creationId="{8452360C-7C3D-4675-B2F7-9CEB5DC640DB}"/>
          </ac:spMkLst>
        </pc:spChg>
        <pc:spChg chg="mod">
          <ac:chgData name="Minesh Patel" userId="a66d4990ec83ac90" providerId="LiveId" clId="{B97F8FE2-9461-4CFE-A336-39272FD5B119}" dt="2021-09-20T20:57:59.877" v="29496" actId="1076"/>
          <ac:spMkLst>
            <pc:docMk/>
            <pc:sldMk cId="250289670" sldId="616"/>
            <ac:spMk id="43" creationId="{0576B335-90D0-4078-94B1-1E9761DE495B}"/>
          </ac:spMkLst>
        </pc:spChg>
        <pc:spChg chg="mod">
          <ac:chgData name="Minesh Patel" userId="a66d4990ec83ac90" providerId="LiveId" clId="{B97F8FE2-9461-4CFE-A336-39272FD5B119}" dt="2021-09-20T20:57:59.877" v="29496" actId="1076"/>
          <ac:spMkLst>
            <pc:docMk/>
            <pc:sldMk cId="250289670" sldId="616"/>
            <ac:spMk id="51" creationId="{4C97E7BD-5ECA-470A-A212-D067F5A1E155}"/>
          </ac:spMkLst>
        </pc:spChg>
        <pc:spChg chg="mod">
          <ac:chgData name="Minesh Patel" userId="a66d4990ec83ac90" providerId="LiveId" clId="{B97F8FE2-9461-4CFE-A336-39272FD5B119}" dt="2021-09-21T12:15:38.434" v="58985"/>
          <ac:spMkLst>
            <pc:docMk/>
            <pc:sldMk cId="250289670" sldId="616"/>
            <ac:spMk id="52" creationId="{FA8C2096-B303-4562-B485-6297CCF3A864}"/>
          </ac:spMkLst>
        </pc:spChg>
        <pc:spChg chg="mod">
          <ac:chgData name="Minesh Patel" userId="a66d4990ec83ac90" providerId="LiveId" clId="{B97F8FE2-9461-4CFE-A336-39272FD5B119}" dt="2021-09-21T12:15:38.434" v="58985"/>
          <ac:spMkLst>
            <pc:docMk/>
            <pc:sldMk cId="250289670" sldId="616"/>
            <ac:spMk id="53" creationId="{5DB95250-2E9F-4BF5-9B00-13A5C7ACD4AD}"/>
          </ac:spMkLst>
        </pc:spChg>
        <pc:spChg chg="mod">
          <ac:chgData name="Minesh Patel" userId="a66d4990ec83ac90" providerId="LiveId" clId="{B97F8FE2-9461-4CFE-A336-39272FD5B119}" dt="2021-09-20T20:57:59.877" v="29496" actId="1076"/>
          <ac:spMkLst>
            <pc:docMk/>
            <pc:sldMk cId="250289670" sldId="616"/>
            <ac:spMk id="54" creationId="{968F4692-D086-4F89-B855-0FCC9B1447A4}"/>
          </ac:spMkLst>
        </pc:spChg>
        <pc:spChg chg="del">
          <ac:chgData name="Minesh Patel" userId="a66d4990ec83ac90" providerId="LiveId" clId="{B97F8FE2-9461-4CFE-A336-39272FD5B119}" dt="2021-09-20T19:03:45.707" v="26035" actId="478"/>
          <ac:spMkLst>
            <pc:docMk/>
            <pc:sldMk cId="250289670" sldId="616"/>
            <ac:spMk id="56" creationId="{26B55AE8-08A3-4987-9E84-A740AC617D3A}"/>
          </ac:spMkLst>
        </pc:spChg>
        <pc:spChg chg="mod">
          <ac:chgData name="Minesh Patel" userId="a66d4990ec83ac90" providerId="LiveId" clId="{B97F8FE2-9461-4CFE-A336-39272FD5B119}" dt="2021-09-20T22:09:23.446" v="34722" actId="113"/>
          <ac:spMkLst>
            <pc:docMk/>
            <pc:sldMk cId="250289670" sldId="616"/>
            <ac:spMk id="58" creationId="{EFBAC547-BFA2-4957-B4C3-C859199C370D}"/>
          </ac:spMkLst>
        </pc:spChg>
        <pc:grpChg chg="add mod">
          <ac:chgData name="Minesh Patel" userId="a66d4990ec83ac90" providerId="LiveId" clId="{B97F8FE2-9461-4CFE-A336-39272FD5B119}" dt="2021-09-21T12:15:38.434" v="58985"/>
          <ac:grpSpMkLst>
            <pc:docMk/>
            <pc:sldMk cId="250289670" sldId="616"/>
            <ac:grpSpMk id="32" creationId="{F56CC9A5-5A61-4079-936F-3BB1D7A86C94}"/>
          </ac:grpSpMkLst>
        </pc:grpChg>
        <pc:grpChg chg="del">
          <ac:chgData name="Minesh Patel" userId="a66d4990ec83ac90" providerId="LiveId" clId="{B97F8FE2-9461-4CFE-A336-39272FD5B119}" dt="2021-09-21T12:15:38.142" v="58984" actId="478"/>
          <ac:grpSpMkLst>
            <pc:docMk/>
            <pc:sldMk cId="250289670" sldId="616"/>
            <ac:grpSpMk id="44" creationId="{878FDA8E-53F1-4823-905B-B4A29CBE4C50}"/>
          </ac:grpSpMkLst>
        </pc:grpChg>
      </pc:sldChg>
      <pc:sldChg chg="addSp delSp modSp add mod delAnim modAnim modNotesTx">
        <pc:chgData name="Minesh Patel" userId="a66d4990ec83ac90" providerId="LiveId" clId="{B97F8FE2-9461-4CFE-A336-39272FD5B119}" dt="2021-09-21T12:58:33.448" v="65746"/>
        <pc:sldMkLst>
          <pc:docMk/>
          <pc:sldMk cId="784717133" sldId="617"/>
        </pc:sldMkLst>
        <pc:spChg chg="mod">
          <ac:chgData name="Minesh Patel" userId="a66d4990ec83ac90" providerId="LiveId" clId="{B97F8FE2-9461-4CFE-A336-39272FD5B119}" dt="2021-09-20T19:14:11.908" v="26845" actId="20577"/>
          <ac:spMkLst>
            <pc:docMk/>
            <pc:sldMk cId="784717133" sldId="617"/>
            <ac:spMk id="2" creationId="{00000000-0000-0000-0000-000000000000}"/>
          </ac:spMkLst>
        </pc:spChg>
        <pc:spChg chg="del">
          <ac:chgData name="Minesh Patel" userId="a66d4990ec83ac90" providerId="LiveId" clId="{B97F8FE2-9461-4CFE-A336-39272FD5B119}" dt="2021-09-20T19:16:41.179" v="27080" actId="478"/>
          <ac:spMkLst>
            <pc:docMk/>
            <pc:sldMk cId="784717133" sldId="617"/>
            <ac:spMk id="3" creationId="{17C84406-9E02-4A76-9415-7A4130963104}"/>
          </ac:spMkLst>
        </pc:spChg>
        <pc:spChg chg="del">
          <ac:chgData name="Minesh Patel" userId="a66d4990ec83ac90" providerId="LiveId" clId="{B97F8FE2-9461-4CFE-A336-39272FD5B119}" dt="2021-09-20T19:16:41.179" v="27080" actId="478"/>
          <ac:spMkLst>
            <pc:docMk/>
            <pc:sldMk cId="784717133" sldId="617"/>
            <ac:spMk id="5" creationId="{9CBD86A5-CBA4-4C80-BEC6-63E83170328C}"/>
          </ac:spMkLst>
        </pc:spChg>
        <pc:spChg chg="del">
          <ac:chgData name="Minesh Patel" userId="a66d4990ec83ac90" providerId="LiveId" clId="{B97F8FE2-9461-4CFE-A336-39272FD5B119}" dt="2021-09-20T19:16:41.179" v="27080" actId="478"/>
          <ac:spMkLst>
            <pc:docMk/>
            <pc:sldMk cId="784717133" sldId="617"/>
            <ac:spMk id="11" creationId="{DEA19B83-6890-4DFC-A2FC-6CF8D8F94896}"/>
          </ac:spMkLst>
        </pc:spChg>
        <pc:spChg chg="del">
          <ac:chgData name="Minesh Patel" userId="a66d4990ec83ac90" providerId="LiveId" clId="{B97F8FE2-9461-4CFE-A336-39272FD5B119}" dt="2021-09-20T19:16:41.179" v="27080" actId="478"/>
          <ac:spMkLst>
            <pc:docMk/>
            <pc:sldMk cId="784717133" sldId="617"/>
            <ac:spMk id="12" creationId="{34871CE8-3082-4CD5-A753-841E043A57E9}"/>
          </ac:spMkLst>
        </pc:spChg>
        <pc:spChg chg="del">
          <ac:chgData name="Minesh Patel" userId="a66d4990ec83ac90" providerId="LiveId" clId="{B97F8FE2-9461-4CFE-A336-39272FD5B119}" dt="2021-09-20T19:16:41.179" v="27080" actId="478"/>
          <ac:spMkLst>
            <pc:docMk/>
            <pc:sldMk cId="784717133" sldId="617"/>
            <ac:spMk id="14" creationId="{0D89180F-2456-437D-8271-594E1DFC41A6}"/>
          </ac:spMkLst>
        </pc:spChg>
        <pc:spChg chg="del">
          <ac:chgData name="Minesh Patel" userId="a66d4990ec83ac90" providerId="LiveId" clId="{B97F8FE2-9461-4CFE-A336-39272FD5B119}" dt="2021-09-20T19:16:41.179" v="27080" actId="478"/>
          <ac:spMkLst>
            <pc:docMk/>
            <pc:sldMk cId="784717133" sldId="617"/>
            <ac:spMk id="15" creationId="{E12BCE95-31A3-423A-A320-6C3A6B72C7FE}"/>
          </ac:spMkLst>
        </pc:spChg>
        <pc:spChg chg="del">
          <ac:chgData name="Minesh Patel" userId="a66d4990ec83ac90" providerId="LiveId" clId="{B97F8FE2-9461-4CFE-A336-39272FD5B119}" dt="2021-09-20T19:16:41.179" v="27080" actId="478"/>
          <ac:spMkLst>
            <pc:docMk/>
            <pc:sldMk cId="784717133" sldId="617"/>
            <ac:spMk id="16" creationId="{7D80FC79-C1CD-4E4D-946E-E2098B50BAC3}"/>
          </ac:spMkLst>
        </pc:spChg>
        <pc:spChg chg="del">
          <ac:chgData name="Minesh Patel" userId="a66d4990ec83ac90" providerId="LiveId" clId="{B97F8FE2-9461-4CFE-A336-39272FD5B119}" dt="2021-09-20T19:16:41.179" v="27080" actId="478"/>
          <ac:spMkLst>
            <pc:docMk/>
            <pc:sldMk cId="784717133" sldId="617"/>
            <ac:spMk id="17" creationId="{7E9CE0A5-0A6D-47CB-9161-B856273E45A2}"/>
          </ac:spMkLst>
        </pc:spChg>
        <pc:spChg chg="del">
          <ac:chgData name="Minesh Patel" userId="a66d4990ec83ac90" providerId="LiveId" clId="{B97F8FE2-9461-4CFE-A336-39272FD5B119}" dt="2021-09-20T19:16:41.179" v="27080" actId="478"/>
          <ac:spMkLst>
            <pc:docMk/>
            <pc:sldMk cId="784717133" sldId="617"/>
            <ac:spMk id="18" creationId="{8E28163C-1876-413F-8C06-736F6B7F40E2}"/>
          </ac:spMkLst>
        </pc:spChg>
        <pc:spChg chg="del">
          <ac:chgData name="Minesh Patel" userId="a66d4990ec83ac90" providerId="LiveId" clId="{B97F8FE2-9461-4CFE-A336-39272FD5B119}" dt="2021-09-20T19:16:41.179" v="27080" actId="478"/>
          <ac:spMkLst>
            <pc:docMk/>
            <pc:sldMk cId="784717133" sldId="617"/>
            <ac:spMk id="19" creationId="{41FB7548-9727-4E5E-869F-730110C74194}"/>
          </ac:spMkLst>
        </pc:spChg>
        <pc:spChg chg="del">
          <ac:chgData name="Minesh Patel" userId="a66d4990ec83ac90" providerId="LiveId" clId="{B97F8FE2-9461-4CFE-A336-39272FD5B119}" dt="2021-09-20T19:16:41.179" v="27080" actId="478"/>
          <ac:spMkLst>
            <pc:docMk/>
            <pc:sldMk cId="784717133" sldId="617"/>
            <ac:spMk id="20" creationId="{29ED2D5F-9B7C-4A53-BE71-334165EFB5FF}"/>
          </ac:spMkLst>
        </pc:spChg>
        <pc:spChg chg="del">
          <ac:chgData name="Minesh Patel" userId="a66d4990ec83ac90" providerId="LiveId" clId="{B97F8FE2-9461-4CFE-A336-39272FD5B119}" dt="2021-09-20T19:16:41.179" v="27080" actId="478"/>
          <ac:spMkLst>
            <pc:docMk/>
            <pc:sldMk cId="784717133" sldId="617"/>
            <ac:spMk id="21" creationId="{FC51C9FA-F551-4116-AE77-4FC373D55C59}"/>
          </ac:spMkLst>
        </pc:spChg>
        <pc:spChg chg="del">
          <ac:chgData name="Minesh Patel" userId="a66d4990ec83ac90" providerId="LiveId" clId="{B97F8FE2-9461-4CFE-A336-39272FD5B119}" dt="2021-09-20T19:16:41.179" v="27080" actId="478"/>
          <ac:spMkLst>
            <pc:docMk/>
            <pc:sldMk cId="784717133" sldId="617"/>
            <ac:spMk id="23" creationId="{FAF354AE-C2C4-4AA4-B1C8-8B7EDB947666}"/>
          </ac:spMkLst>
        </pc:spChg>
        <pc:spChg chg="del">
          <ac:chgData name="Minesh Patel" userId="a66d4990ec83ac90" providerId="LiveId" clId="{B97F8FE2-9461-4CFE-A336-39272FD5B119}" dt="2021-09-20T19:16:41.179" v="27080" actId="478"/>
          <ac:spMkLst>
            <pc:docMk/>
            <pc:sldMk cId="784717133" sldId="617"/>
            <ac:spMk id="24" creationId="{8E5A239D-1ED0-4353-BFFC-0B095EE300CA}"/>
          </ac:spMkLst>
        </pc:spChg>
        <pc:spChg chg="del">
          <ac:chgData name="Minesh Patel" userId="a66d4990ec83ac90" providerId="LiveId" clId="{B97F8FE2-9461-4CFE-A336-39272FD5B119}" dt="2021-09-20T19:16:41.179" v="27080" actId="478"/>
          <ac:spMkLst>
            <pc:docMk/>
            <pc:sldMk cId="784717133" sldId="617"/>
            <ac:spMk id="25" creationId="{A19C0080-5AFB-4DE8-8CD8-A119360C0241}"/>
          </ac:spMkLst>
        </pc:spChg>
        <pc:spChg chg="del">
          <ac:chgData name="Minesh Patel" userId="a66d4990ec83ac90" providerId="LiveId" clId="{B97F8FE2-9461-4CFE-A336-39272FD5B119}" dt="2021-09-20T19:16:41.179" v="27080" actId="478"/>
          <ac:spMkLst>
            <pc:docMk/>
            <pc:sldMk cId="784717133" sldId="617"/>
            <ac:spMk id="26" creationId="{7C654BB0-8E6D-4CE6-BD65-8D93BF16AA87}"/>
          </ac:spMkLst>
        </pc:spChg>
        <pc:spChg chg="mod">
          <ac:chgData name="Minesh Patel" userId="a66d4990ec83ac90" providerId="LiveId" clId="{B97F8FE2-9461-4CFE-A336-39272FD5B119}" dt="2021-09-20T19:25:57.607" v="27851" actId="14100"/>
          <ac:spMkLst>
            <pc:docMk/>
            <pc:sldMk cId="784717133" sldId="617"/>
            <ac:spMk id="27" creationId="{6090B712-0C50-4C6E-BFF3-D4A348135E97}"/>
          </ac:spMkLst>
        </pc:spChg>
        <pc:spChg chg="add del mod">
          <ac:chgData name="Minesh Patel" userId="a66d4990ec83ac90" providerId="LiveId" clId="{B97F8FE2-9461-4CFE-A336-39272FD5B119}" dt="2021-09-20T19:23:13.569" v="27756" actId="478"/>
          <ac:spMkLst>
            <pc:docMk/>
            <pc:sldMk cId="784717133" sldId="617"/>
            <ac:spMk id="28" creationId="{85CB2810-4F7D-41B8-9C9C-5E53E8E165C4}"/>
          </ac:spMkLst>
        </pc:spChg>
        <pc:spChg chg="mod">
          <ac:chgData name="Minesh Patel" userId="a66d4990ec83ac90" providerId="LiveId" clId="{B97F8FE2-9461-4CFE-A336-39272FD5B119}" dt="2021-09-21T12:15:46.919" v="58991"/>
          <ac:spMkLst>
            <pc:docMk/>
            <pc:sldMk cId="784717133" sldId="617"/>
            <ac:spMk id="28" creationId="{F6CB8749-57C9-4403-A8B7-E96FEBD7A4E9}"/>
          </ac:spMkLst>
        </pc:spChg>
        <pc:spChg chg="add mod">
          <ac:chgData name="Minesh Patel" userId="a66d4990ec83ac90" providerId="LiveId" clId="{B97F8FE2-9461-4CFE-A336-39272FD5B119}" dt="2021-09-21T12:58:22.119" v="65742" actId="164"/>
          <ac:spMkLst>
            <pc:docMk/>
            <pc:sldMk cId="784717133" sldId="617"/>
            <ac:spMk id="29" creationId="{486DF13B-C116-4972-BB0F-C7CA98260A75}"/>
          </ac:spMkLst>
        </pc:spChg>
        <pc:spChg chg="mod">
          <ac:chgData name="Minesh Patel" userId="a66d4990ec83ac90" providerId="LiveId" clId="{B97F8FE2-9461-4CFE-A336-39272FD5B119}" dt="2021-09-21T12:15:46.919" v="58991"/>
          <ac:spMkLst>
            <pc:docMk/>
            <pc:sldMk cId="784717133" sldId="617"/>
            <ac:spMk id="30" creationId="{97534797-FACC-4496-B10E-7E0D2D53DAA5}"/>
          </ac:spMkLst>
        </pc:spChg>
        <pc:spChg chg="add del mod">
          <ac:chgData name="Minesh Patel" userId="a66d4990ec83ac90" providerId="LiveId" clId="{B97F8FE2-9461-4CFE-A336-39272FD5B119}" dt="2021-09-20T19:21:58.560" v="27593" actId="478"/>
          <ac:spMkLst>
            <pc:docMk/>
            <pc:sldMk cId="784717133" sldId="617"/>
            <ac:spMk id="30" creationId="{AD5130D8-8583-4699-86F4-ADDC6D439DBE}"/>
          </ac:spMkLst>
        </pc:spChg>
        <pc:spChg chg="add mod">
          <ac:chgData name="Minesh Patel" userId="a66d4990ec83ac90" providerId="LiveId" clId="{B97F8FE2-9461-4CFE-A336-39272FD5B119}" dt="2021-09-21T12:58:22.119" v="65742" actId="164"/>
          <ac:spMkLst>
            <pc:docMk/>
            <pc:sldMk cId="784717133" sldId="617"/>
            <ac:spMk id="31" creationId="{13345523-177A-4FB8-AC0E-2D19728970A6}"/>
          </ac:spMkLst>
        </pc:spChg>
        <pc:spChg chg="mod">
          <ac:chgData name="Minesh Patel" userId="a66d4990ec83ac90" providerId="LiveId" clId="{B97F8FE2-9461-4CFE-A336-39272FD5B119}" dt="2021-09-21T12:15:46.919" v="58991"/>
          <ac:spMkLst>
            <pc:docMk/>
            <pc:sldMk cId="784717133" sldId="617"/>
            <ac:spMk id="32" creationId="{8AB8BA67-A88B-48FF-924A-FFB5273584FF}"/>
          </ac:spMkLst>
        </pc:spChg>
        <pc:spChg chg="mod">
          <ac:chgData name="Minesh Patel" userId="a66d4990ec83ac90" providerId="LiveId" clId="{B97F8FE2-9461-4CFE-A336-39272FD5B119}" dt="2021-09-21T12:15:46.919" v="58991"/>
          <ac:spMkLst>
            <pc:docMk/>
            <pc:sldMk cId="784717133" sldId="617"/>
            <ac:spMk id="33" creationId="{4AAF3326-8531-471F-A879-95E7B91C1934}"/>
          </ac:spMkLst>
        </pc:spChg>
        <pc:spChg chg="add mod">
          <ac:chgData name="Minesh Patel" userId="a66d4990ec83ac90" providerId="LiveId" clId="{B97F8FE2-9461-4CFE-A336-39272FD5B119}" dt="2021-09-21T12:58:26.028" v="65743" actId="164"/>
          <ac:spMkLst>
            <pc:docMk/>
            <pc:sldMk cId="784717133" sldId="617"/>
            <ac:spMk id="34" creationId="{E092EF3E-E79C-486E-BCE7-86D19F28C56B}"/>
          </ac:spMkLst>
        </pc:spChg>
        <pc:spChg chg="add mod">
          <ac:chgData name="Minesh Patel" userId="a66d4990ec83ac90" providerId="LiveId" clId="{B97F8FE2-9461-4CFE-A336-39272FD5B119}" dt="2021-09-21T12:58:22.119" v="65742" actId="164"/>
          <ac:spMkLst>
            <pc:docMk/>
            <pc:sldMk cId="784717133" sldId="617"/>
            <ac:spMk id="35" creationId="{C4876FEF-6387-4A4A-9B44-579C715B9DE3}"/>
          </ac:spMkLst>
        </pc:spChg>
        <pc:spChg chg="mod">
          <ac:chgData name="Minesh Patel" userId="a66d4990ec83ac90" providerId="LiveId" clId="{B97F8FE2-9461-4CFE-A336-39272FD5B119}" dt="2021-09-21T12:15:46.919" v="58991"/>
          <ac:spMkLst>
            <pc:docMk/>
            <pc:sldMk cId="784717133" sldId="617"/>
            <ac:spMk id="37" creationId="{F0E3FE28-CEF0-47F6-8DB7-57D389FFAD82}"/>
          </ac:spMkLst>
        </pc:spChg>
        <pc:spChg chg="mod">
          <ac:chgData name="Minesh Patel" userId="a66d4990ec83ac90" providerId="LiveId" clId="{B97F8FE2-9461-4CFE-A336-39272FD5B119}" dt="2021-09-21T12:15:46.919" v="58991"/>
          <ac:spMkLst>
            <pc:docMk/>
            <pc:sldMk cId="784717133" sldId="617"/>
            <ac:spMk id="38" creationId="{4AC71560-974C-4879-B1E2-78C4B8DE13AA}"/>
          </ac:spMkLst>
        </pc:spChg>
        <pc:spChg chg="add mod">
          <ac:chgData name="Minesh Patel" userId="a66d4990ec83ac90" providerId="LiveId" clId="{B97F8FE2-9461-4CFE-A336-39272FD5B119}" dt="2021-09-21T12:58:15.817" v="65741" actId="164"/>
          <ac:spMkLst>
            <pc:docMk/>
            <pc:sldMk cId="784717133" sldId="617"/>
            <ac:spMk id="39" creationId="{5BC5DB71-C66D-4E60-A8B0-A8DF3A27921C}"/>
          </ac:spMkLst>
        </pc:spChg>
        <pc:spChg chg="add mod">
          <ac:chgData name="Minesh Patel" userId="a66d4990ec83ac90" providerId="LiveId" clId="{B97F8FE2-9461-4CFE-A336-39272FD5B119}" dt="2021-09-20T20:58:17.477" v="29501" actId="164"/>
          <ac:spMkLst>
            <pc:docMk/>
            <pc:sldMk cId="784717133" sldId="617"/>
            <ac:spMk id="40" creationId="{355791F5-ED23-4177-94F6-8FD8E6E093BB}"/>
          </ac:spMkLst>
        </pc:spChg>
        <pc:spChg chg="add mod">
          <ac:chgData name="Minesh Patel" userId="a66d4990ec83ac90" providerId="LiveId" clId="{B97F8FE2-9461-4CFE-A336-39272FD5B119}" dt="2021-09-20T20:58:17.477" v="29501" actId="164"/>
          <ac:spMkLst>
            <pc:docMk/>
            <pc:sldMk cId="784717133" sldId="617"/>
            <ac:spMk id="41" creationId="{42D7C25C-E417-4AB6-8901-9CBAEEF5E3FF}"/>
          </ac:spMkLst>
        </pc:spChg>
        <pc:spChg chg="add mod">
          <ac:chgData name="Minesh Patel" userId="a66d4990ec83ac90" providerId="LiveId" clId="{B97F8FE2-9461-4CFE-A336-39272FD5B119}" dt="2021-09-20T20:58:17.477" v="29501" actId="164"/>
          <ac:spMkLst>
            <pc:docMk/>
            <pc:sldMk cId="784717133" sldId="617"/>
            <ac:spMk id="42" creationId="{DBBD997E-05E0-49B2-A6D6-F4F8BF468555}"/>
          </ac:spMkLst>
        </pc:spChg>
        <pc:spChg chg="add mod">
          <ac:chgData name="Minesh Patel" userId="a66d4990ec83ac90" providerId="LiveId" clId="{B97F8FE2-9461-4CFE-A336-39272FD5B119}" dt="2021-09-20T20:58:17.477" v="29501" actId="164"/>
          <ac:spMkLst>
            <pc:docMk/>
            <pc:sldMk cId="784717133" sldId="617"/>
            <ac:spMk id="43" creationId="{E8518BEB-F0F9-41D2-A13F-49A4FB25EE80}"/>
          </ac:spMkLst>
        </pc:spChg>
        <pc:spChg chg="add mod">
          <ac:chgData name="Minesh Patel" userId="a66d4990ec83ac90" providerId="LiveId" clId="{B97F8FE2-9461-4CFE-A336-39272FD5B119}" dt="2021-09-20T20:58:17.477" v="29501" actId="164"/>
          <ac:spMkLst>
            <pc:docMk/>
            <pc:sldMk cId="784717133" sldId="617"/>
            <ac:spMk id="51" creationId="{4CCB8AE6-017F-4191-8B2E-D2A9DF04E2EA}"/>
          </ac:spMkLst>
        </pc:spChg>
        <pc:spChg chg="add mod">
          <ac:chgData name="Minesh Patel" userId="a66d4990ec83ac90" providerId="LiveId" clId="{B97F8FE2-9461-4CFE-A336-39272FD5B119}" dt="2021-09-20T20:58:17.477" v="29501" actId="164"/>
          <ac:spMkLst>
            <pc:docMk/>
            <pc:sldMk cId="784717133" sldId="617"/>
            <ac:spMk id="52" creationId="{42D9CBBD-CA45-4EC8-9B04-02178A9C5B73}"/>
          </ac:spMkLst>
        </pc:spChg>
        <pc:grpChg chg="add mod">
          <ac:chgData name="Minesh Patel" userId="a66d4990ec83ac90" providerId="LiveId" clId="{B97F8FE2-9461-4CFE-A336-39272FD5B119}" dt="2021-09-21T12:58:15.817" v="65741" actId="164"/>
          <ac:grpSpMkLst>
            <pc:docMk/>
            <pc:sldMk cId="784717133" sldId="617"/>
            <ac:grpSpMk id="3" creationId="{4EFE6594-E626-443E-8A84-67E15C13B3B6}"/>
          </ac:grpSpMkLst>
        </pc:grpChg>
        <pc:grpChg chg="add mod">
          <ac:chgData name="Minesh Patel" userId="a66d4990ec83ac90" providerId="LiveId" clId="{B97F8FE2-9461-4CFE-A336-39272FD5B119}" dt="2021-09-21T12:58:22.119" v="65742" actId="164"/>
          <ac:grpSpMkLst>
            <pc:docMk/>
            <pc:sldMk cId="784717133" sldId="617"/>
            <ac:grpSpMk id="5" creationId="{3D58455B-5382-466C-B370-2A578BAB2A35}"/>
          </ac:grpSpMkLst>
        </pc:grpChg>
        <pc:grpChg chg="add mod">
          <ac:chgData name="Minesh Patel" userId="a66d4990ec83ac90" providerId="LiveId" clId="{B97F8FE2-9461-4CFE-A336-39272FD5B119}" dt="2021-09-21T12:58:26.028" v="65743" actId="164"/>
          <ac:grpSpMkLst>
            <pc:docMk/>
            <pc:sldMk cId="784717133" sldId="617"/>
            <ac:grpSpMk id="6" creationId="{1E0D64EE-0F5E-4834-9C06-B4D816F5B3CA}"/>
          </ac:grpSpMkLst>
        </pc:grpChg>
        <pc:grpChg chg="add mod">
          <ac:chgData name="Minesh Patel" userId="a66d4990ec83ac90" providerId="LiveId" clId="{B97F8FE2-9461-4CFE-A336-39272FD5B119}" dt="2021-09-21T12:58:15.817" v="65741" actId="164"/>
          <ac:grpSpMkLst>
            <pc:docMk/>
            <pc:sldMk cId="784717133" sldId="617"/>
            <ac:grpSpMk id="10" creationId="{4234C831-2C0E-42BB-BF9E-8E6D42363DF7}"/>
          </ac:grpSpMkLst>
        </pc:grpChg>
        <pc:grpChg chg="add mod">
          <ac:chgData name="Minesh Patel" userId="a66d4990ec83ac90" providerId="LiveId" clId="{B97F8FE2-9461-4CFE-A336-39272FD5B119}" dt="2021-09-21T12:15:46.919" v="58991"/>
          <ac:grpSpMkLst>
            <pc:docMk/>
            <pc:sldMk cId="784717133" sldId="617"/>
            <ac:grpSpMk id="26" creationId="{06E29524-FDFF-4D30-A958-1E86906424A6}"/>
          </ac:grpSpMkLst>
        </pc:grpChg>
        <pc:grpChg chg="del">
          <ac:chgData name="Minesh Patel" userId="a66d4990ec83ac90" providerId="LiveId" clId="{B97F8FE2-9461-4CFE-A336-39272FD5B119}" dt="2021-09-21T12:15:46.636" v="58990" actId="478"/>
          <ac:grpSpMkLst>
            <pc:docMk/>
            <pc:sldMk cId="784717133" sldId="617"/>
            <ac:grpSpMk id="44" creationId="{878FDA8E-53F1-4823-905B-B4A29CBE4C50}"/>
          </ac:grpSpMkLst>
        </pc:grpChg>
        <pc:picChg chg="add mod">
          <ac:chgData name="Minesh Patel" userId="a66d4990ec83ac90" providerId="LiveId" clId="{B97F8FE2-9461-4CFE-A336-39272FD5B119}" dt="2021-09-21T12:58:26.028" v="65743" actId="164"/>
          <ac:picMkLst>
            <pc:docMk/>
            <pc:sldMk cId="784717133" sldId="617"/>
            <ac:picMk id="7" creationId="{2DAAC22C-7251-4A53-B235-808D05BCA701}"/>
          </ac:picMkLst>
        </pc:picChg>
        <pc:cxnChg chg="add mod">
          <ac:chgData name="Minesh Patel" userId="a66d4990ec83ac90" providerId="LiveId" clId="{B97F8FE2-9461-4CFE-A336-39272FD5B119}" dt="2021-09-21T12:58:15.817" v="65741" actId="164"/>
          <ac:cxnSpMkLst>
            <pc:docMk/>
            <pc:sldMk cId="784717133" sldId="617"/>
            <ac:cxnSpMk id="36" creationId="{63A72F9B-2D4C-4482-8C0D-6833F75BF028}"/>
          </ac:cxnSpMkLst>
        </pc:cxnChg>
      </pc:sldChg>
      <pc:sldChg chg="addSp delSp modSp add mod ord delAnim modAnim modNotesTx">
        <pc:chgData name="Minesh Patel" userId="a66d4990ec83ac90" providerId="LiveId" clId="{B97F8FE2-9461-4CFE-A336-39272FD5B119}" dt="2021-09-21T13:06:22.552" v="67264"/>
        <pc:sldMkLst>
          <pc:docMk/>
          <pc:sldMk cId="1964059046" sldId="618"/>
        </pc:sldMkLst>
        <pc:spChg chg="mod">
          <ac:chgData name="Minesh Patel" userId="a66d4990ec83ac90" providerId="LiveId" clId="{B97F8FE2-9461-4CFE-A336-39272FD5B119}" dt="2021-09-20T19:28:56.054" v="27999" actId="20577"/>
          <ac:spMkLst>
            <pc:docMk/>
            <pc:sldMk cId="1964059046" sldId="618"/>
            <ac:spMk id="2" creationId="{00000000-0000-0000-0000-000000000000}"/>
          </ac:spMkLst>
        </pc:spChg>
        <pc:spChg chg="add del mod">
          <ac:chgData name="Minesh Patel" userId="a66d4990ec83ac90" providerId="LiveId" clId="{B97F8FE2-9461-4CFE-A336-39272FD5B119}" dt="2021-09-20T19:29:16.504" v="28001" actId="478"/>
          <ac:spMkLst>
            <pc:docMk/>
            <pc:sldMk cId="1964059046" sldId="618"/>
            <ac:spMk id="5" creationId="{698EDE15-FEA0-42D3-A446-24F72F9D16B8}"/>
          </ac:spMkLst>
        </pc:spChg>
        <pc:spChg chg="add mod">
          <ac:chgData name="Minesh Patel" userId="a66d4990ec83ac90" providerId="LiveId" clId="{B97F8FE2-9461-4CFE-A336-39272FD5B119}" dt="2021-09-21T13:05:14.916" v="66877" actId="164"/>
          <ac:spMkLst>
            <pc:docMk/>
            <pc:sldMk cId="1964059046" sldId="618"/>
            <ac:spMk id="6" creationId="{B2FEDEE0-2FA9-428F-859C-98EAEAD3E35C}"/>
          </ac:spMkLst>
        </pc:spChg>
        <pc:spChg chg="add mod">
          <ac:chgData name="Minesh Patel" userId="a66d4990ec83ac90" providerId="LiveId" clId="{B97F8FE2-9461-4CFE-A336-39272FD5B119}" dt="2021-09-21T13:05:14.916" v="66877" actId="164"/>
          <ac:spMkLst>
            <pc:docMk/>
            <pc:sldMk cId="1964059046" sldId="618"/>
            <ac:spMk id="21" creationId="{F9C780A4-9623-4DFC-8052-257CEAA0344D}"/>
          </ac:spMkLst>
        </pc:spChg>
        <pc:spChg chg="add mod">
          <ac:chgData name="Minesh Patel" userId="a66d4990ec83ac90" providerId="LiveId" clId="{B97F8FE2-9461-4CFE-A336-39272FD5B119}" dt="2021-09-21T13:05:14.916" v="66877" actId="164"/>
          <ac:spMkLst>
            <pc:docMk/>
            <pc:sldMk cId="1964059046" sldId="618"/>
            <ac:spMk id="22" creationId="{DF95D600-1871-4B12-B84C-3581E4B30495}"/>
          </ac:spMkLst>
        </pc:spChg>
        <pc:spChg chg="add mod">
          <ac:chgData name="Minesh Patel" userId="a66d4990ec83ac90" providerId="LiveId" clId="{B97F8FE2-9461-4CFE-A336-39272FD5B119}" dt="2021-09-21T13:05:14.916" v="66877" actId="164"/>
          <ac:spMkLst>
            <pc:docMk/>
            <pc:sldMk cId="1964059046" sldId="618"/>
            <ac:spMk id="23" creationId="{97A73973-DFED-4284-ADEF-352FEFFBDC98}"/>
          </ac:spMkLst>
        </pc:spChg>
        <pc:spChg chg="add mod">
          <ac:chgData name="Minesh Patel" userId="a66d4990ec83ac90" providerId="LiveId" clId="{B97F8FE2-9461-4CFE-A336-39272FD5B119}" dt="2021-09-21T13:05:14.916" v="66877" actId="164"/>
          <ac:spMkLst>
            <pc:docMk/>
            <pc:sldMk cId="1964059046" sldId="618"/>
            <ac:spMk id="24" creationId="{E8745CEA-D0DD-4A09-B4D7-D5178FB48169}"/>
          </ac:spMkLst>
        </pc:spChg>
        <pc:spChg chg="add mod">
          <ac:chgData name="Minesh Patel" userId="a66d4990ec83ac90" providerId="LiveId" clId="{B97F8FE2-9461-4CFE-A336-39272FD5B119}" dt="2021-09-21T13:05:14.916" v="66877" actId="164"/>
          <ac:spMkLst>
            <pc:docMk/>
            <pc:sldMk cId="1964059046" sldId="618"/>
            <ac:spMk id="25" creationId="{37A6B6D7-C379-40AB-96F8-B968043D4D41}"/>
          </ac:spMkLst>
        </pc:spChg>
        <pc:spChg chg="add mod">
          <ac:chgData name="Minesh Patel" userId="a66d4990ec83ac90" providerId="LiveId" clId="{B97F8FE2-9461-4CFE-A336-39272FD5B119}" dt="2021-09-21T13:05:14.916" v="66877" actId="164"/>
          <ac:spMkLst>
            <pc:docMk/>
            <pc:sldMk cId="1964059046" sldId="618"/>
            <ac:spMk id="26" creationId="{2E1D5796-3982-4700-B943-F73C29B619B8}"/>
          </ac:spMkLst>
        </pc:spChg>
        <pc:spChg chg="del">
          <ac:chgData name="Minesh Patel" userId="a66d4990ec83ac90" providerId="LiveId" clId="{B97F8FE2-9461-4CFE-A336-39272FD5B119}" dt="2021-09-20T19:29:14.355" v="28000" actId="478"/>
          <ac:spMkLst>
            <pc:docMk/>
            <pc:sldMk cId="1964059046" sldId="618"/>
            <ac:spMk id="27" creationId="{6090B712-0C50-4C6E-BFF3-D4A348135E97}"/>
          </ac:spMkLst>
        </pc:spChg>
        <pc:spChg chg="add mod">
          <ac:chgData name="Minesh Patel" userId="a66d4990ec83ac90" providerId="LiveId" clId="{B97F8FE2-9461-4CFE-A336-39272FD5B119}" dt="2021-09-21T13:05:14.916" v="66877" actId="164"/>
          <ac:spMkLst>
            <pc:docMk/>
            <pc:sldMk cId="1964059046" sldId="618"/>
            <ac:spMk id="28" creationId="{B9E30246-9F02-48CC-90AB-3A5B8F37C232}"/>
          </ac:spMkLst>
        </pc:spChg>
        <pc:spChg chg="del">
          <ac:chgData name="Minesh Patel" userId="a66d4990ec83ac90" providerId="LiveId" clId="{B97F8FE2-9461-4CFE-A336-39272FD5B119}" dt="2021-09-20T19:29:14.355" v="28000" actId="478"/>
          <ac:spMkLst>
            <pc:docMk/>
            <pc:sldMk cId="1964059046" sldId="618"/>
            <ac:spMk id="29" creationId="{486DF13B-C116-4972-BB0F-C7CA98260A75}"/>
          </ac:spMkLst>
        </pc:spChg>
        <pc:spChg chg="add mod">
          <ac:chgData name="Minesh Patel" userId="a66d4990ec83ac90" providerId="LiveId" clId="{B97F8FE2-9461-4CFE-A336-39272FD5B119}" dt="2021-09-21T13:05:14.916" v="66877" actId="164"/>
          <ac:spMkLst>
            <pc:docMk/>
            <pc:sldMk cId="1964059046" sldId="618"/>
            <ac:spMk id="30" creationId="{38456ED5-4749-49CB-A8C3-5864A7C97F26}"/>
          </ac:spMkLst>
        </pc:spChg>
        <pc:spChg chg="del">
          <ac:chgData name="Minesh Patel" userId="a66d4990ec83ac90" providerId="LiveId" clId="{B97F8FE2-9461-4CFE-A336-39272FD5B119}" dt="2021-09-20T19:29:14.355" v="28000" actId="478"/>
          <ac:spMkLst>
            <pc:docMk/>
            <pc:sldMk cId="1964059046" sldId="618"/>
            <ac:spMk id="31" creationId="{13345523-177A-4FB8-AC0E-2D19728970A6}"/>
          </ac:spMkLst>
        </pc:spChg>
        <pc:spChg chg="add mod">
          <ac:chgData name="Minesh Patel" userId="a66d4990ec83ac90" providerId="LiveId" clId="{B97F8FE2-9461-4CFE-A336-39272FD5B119}" dt="2021-09-21T13:05:14.916" v="66877" actId="164"/>
          <ac:spMkLst>
            <pc:docMk/>
            <pc:sldMk cId="1964059046" sldId="618"/>
            <ac:spMk id="32" creationId="{071ED053-32C6-4A0F-85EB-A75F5B4AEB5A}"/>
          </ac:spMkLst>
        </pc:spChg>
        <pc:spChg chg="add mod">
          <ac:chgData name="Minesh Patel" userId="a66d4990ec83ac90" providerId="LiveId" clId="{B97F8FE2-9461-4CFE-A336-39272FD5B119}" dt="2021-09-21T13:05:14.916" v="66877" actId="164"/>
          <ac:spMkLst>
            <pc:docMk/>
            <pc:sldMk cId="1964059046" sldId="618"/>
            <ac:spMk id="33" creationId="{2245A47E-04CF-4988-87F9-E435C205A7A6}"/>
          </ac:spMkLst>
        </pc:spChg>
        <pc:spChg chg="mod">
          <ac:chgData name="Minesh Patel" userId="a66d4990ec83ac90" providerId="LiveId" clId="{B97F8FE2-9461-4CFE-A336-39272FD5B119}" dt="2021-09-21T12:15:54.694" v="58998"/>
          <ac:spMkLst>
            <pc:docMk/>
            <pc:sldMk cId="1964059046" sldId="618"/>
            <ac:spMk id="34" creationId="{129F0DF5-2CC4-47B5-B324-11419B6CAD6A}"/>
          </ac:spMkLst>
        </pc:spChg>
        <pc:spChg chg="del">
          <ac:chgData name="Minesh Patel" userId="a66d4990ec83ac90" providerId="LiveId" clId="{B97F8FE2-9461-4CFE-A336-39272FD5B119}" dt="2021-09-20T19:29:14.355" v="28000" actId="478"/>
          <ac:spMkLst>
            <pc:docMk/>
            <pc:sldMk cId="1964059046" sldId="618"/>
            <ac:spMk id="34" creationId="{E092EF3E-E79C-486E-BCE7-86D19F28C56B}"/>
          </ac:spMkLst>
        </pc:spChg>
        <pc:spChg chg="mod">
          <ac:chgData name="Minesh Patel" userId="a66d4990ec83ac90" providerId="LiveId" clId="{B97F8FE2-9461-4CFE-A336-39272FD5B119}" dt="2021-09-21T12:15:54.694" v="58998"/>
          <ac:spMkLst>
            <pc:docMk/>
            <pc:sldMk cId="1964059046" sldId="618"/>
            <ac:spMk id="35" creationId="{0F0F730F-A63D-44A2-9023-F7565E995CFC}"/>
          </ac:spMkLst>
        </pc:spChg>
        <pc:spChg chg="del">
          <ac:chgData name="Minesh Patel" userId="a66d4990ec83ac90" providerId="LiveId" clId="{B97F8FE2-9461-4CFE-A336-39272FD5B119}" dt="2021-09-20T19:29:14.355" v="28000" actId="478"/>
          <ac:spMkLst>
            <pc:docMk/>
            <pc:sldMk cId="1964059046" sldId="618"/>
            <ac:spMk id="35" creationId="{C4876FEF-6387-4A4A-9B44-579C715B9DE3}"/>
          </ac:spMkLst>
        </pc:spChg>
        <pc:spChg chg="mod">
          <ac:chgData name="Minesh Patel" userId="a66d4990ec83ac90" providerId="LiveId" clId="{B97F8FE2-9461-4CFE-A336-39272FD5B119}" dt="2021-09-21T12:15:54.694" v="58998"/>
          <ac:spMkLst>
            <pc:docMk/>
            <pc:sldMk cId="1964059046" sldId="618"/>
            <ac:spMk id="36" creationId="{F8D570A9-0277-4BBF-93F4-9EE281B3706C}"/>
          </ac:spMkLst>
        </pc:spChg>
        <pc:spChg chg="add mod">
          <ac:chgData name="Minesh Patel" userId="a66d4990ec83ac90" providerId="LiveId" clId="{B97F8FE2-9461-4CFE-A336-39272FD5B119}" dt="2021-09-21T13:05:14.916" v="66877" actId="164"/>
          <ac:spMkLst>
            <pc:docMk/>
            <pc:sldMk cId="1964059046" sldId="618"/>
            <ac:spMk id="37" creationId="{01A96E7E-0738-4D2D-B367-95A2A9B49673}"/>
          </ac:spMkLst>
        </pc:spChg>
        <pc:spChg chg="add mod">
          <ac:chgData name="Minesh Patel" userId="a66d4990ec83ac90" providerId="LiveId" clId="{B97F8FE2-9461-4CFE-A336-39272FD5B119}" dt="2021-09-21T13:05:14.916" v="66877" actId="164"/>
          <ac:spMkLst>
            <pc:docMk/>
            <pc:sldMk cId="1964059046" sldId="618"/>
            <ac:spMk id="38" creationId="{005B0140-C0B2-4A66-BF51-967ECAF05C86}"/>
          </ac:spMkLst>
        </pc:spChg>
        <pc:spChg chg="mod">
          <ac:chgData name="Minesh Patel" userId="a66d4990ec83ac90" providerId="LiveId" clId="{B97F8FE2-9461-4CFE-A336-39272FD5B119}" dt="2021-09-21T12:15:54.694" v="58998"/>
          <ac:spMkLst>
            <pc:docMk/>
            <pc:sldMk cId="1964059046" sldId="618"/>
            <ac:spMk id="39" creationId="{1A5FE864-DFB6-49BE-B133-53F1C8F6A05C}"/>
          </ac:spMkLst>
        </pc:spChg>
        <pc:spChg chg="del">
          <ac:chgData name="Minesh Patel" userId="a66d4990ec83ac90" providerId="LiveId" clId="{B97F8FE2-9461-4CFE-A336-39272FD5B119}" dt="2021-09-20T19:29:14.355" v="28000" actId="478"/>
          <ac:spMkLst>
            <pc:docMk/>
            <pc:sldMk cId="1964059046" sldId="618"/>
            <ac:spMk id="39" creationId="{5BC5DB71-C66D-4E60-A8B0-A8DF3A27921C}"/>
          </ac:spMkLst>
        </pc:spChg>
        <pc:spChg chg="add mod">
          <ac:chgData name="Minesh Patel" userId="a66d4990ec83ac90" providerId="LiveId" clId="{B97F8FE2-9461-4CFE-A336-39272FD5B119}" dt="2021-09-21T13:05:14.916" v="66877" actId="164"/>
          <ac:spMkLst>
            <pc:docMk/>
            <pc:sldMk cId="1964059046" sldId="618"/>
            <ac:spMk id="40" creationId="{94E1741A-BA0E-48A8-AD93-99099FC9DED2}"/>
          </ac:spMkLst>
        </pc:spChg>
        <pc:spChg chg="add mod">
          <ac:chgData name="Minesh Patel" userId="a66d4990ec83ac90" providerId="LiveId" clId="{B97F8FE2-9461-4CFE-A336-39272FD5B119}" dt="2021-09-20T21:12:47.953" v="31146" actId="6549"/>
          <ac:spMkLst>
            <pc:docMk/>
            <pc:sldMk cId="1964059046" sldId="618"/>
            <ac:spMk id="41" creationId="{2CDE8771-FF6C-4B2C-8D35-9826801EAD0B}"/>
          </ac:spMkLst>
        </pc:spChg>
        <pc:spChg chg="add mod">
          <ac:chgData name="Minesh Patel" userId="a66d4990ec83ac90" providerId="LiveId" clId="{B97F8FE2-9461-4CFE-A336-39272FD5B119}" dt="2021-09-21T13:05:14.916" v="66877" actId="164"/>
          <ac:spMkLst>
            <pc:docMk/>
            <pc:sldMk cId="1964059046" sldId="618"/>
            <ac:spMk id="42" creationId="{8C6FC100-9C53-4F32-8531-EF8EF67EEB48}"/>
          </ac:spMkLst>
        </pc:spChg>
        <pc:spChg chg="add mod">
          <ac:chgData name="Minesh Patel" userId="a66d4990ec83ac90" providerId="LiveId" clId="{B97F8FE2-9461-4CFE-A336-39272FD5B119}" dt="2021-09-21T13:05:14.916" v="66877" actId="164"/>
          <ac:spMkLst>
            <pc:docMk/>
            <pc:sldMk cId="1964059046" sldId="618"/>
            <ac:spMk id="43" creationId="{76825CB0-8737-400E-85E7-4A8573C4AE41}"/>
          </ac:spMkLst>
        </pc:spChg>
        <pc:spChg chg="add mod">
          <ac:chgData name="Minesh Patel" userId="a66d4990ec83ac90" providerId="LiveId" clId="{B97F8FE2-9461-4CFE-A336-39272FD5B119}" dt="2021-09-21T13:05:14.916" v="66877" actId="164"/>
          <ac:spMkLst>
            <pc:docMk/>
            <pc:sldMk cId="1964059046" sldId="618"/>
            <ac:spMk id="51" creationId="{EEBB0CA6-9A50-4FE6-A042-E25312F2DC39}"/>
          </ac:spMkLst>
        </pc:spChg>
        <pc:spChg chg="add mod">
          <ac:chgData name="Minesh Patel" userId="a66d4990ec83ac90" providerId="LiveId" clId="{B97F8FE2-9461-4CFE-A336-39272FD5B119}" dt="2021-09-21T13:05:14.916" v="66877" actId="164"/>
          <ac:spMkLst>
            <pc:docMk/>
            <pc:sldMk cId="1964059046" sldId="618"/>
            <ac:spMk id="52" creationId="{E05C6980-658B-4000-B123-CE836001C4B6}"/>
          </ac:spMkLst>
        </pc:spChg>
        <pc:spChg chg="add mod">
          <ac:chgData name="Minesh Patel" userId="a66d4990ec83ac90" providerId="LiveId" clId="{B97F8FE2-9461-4CFE-A336-39272FD5B119}" dt="2021-09-21T13:05:14.916" v="66877" actId="164"/>
          <ac:spMkLst>
            <pc:docMk/>
            <pc:sldMk cId="1964059046" sldId="618"/>
            <ac:spMk id="53" creationId="{1E250A91-7825-4D16-8131-461D08ECE9B2}"/>
          </ac:spMkLst>
        </pc:spChg>
        <pc:spChg chg="mod">
          <ac:chgData name="Minesh Patel" userId="a66d4990ec83ac90" providerId="LiveId" clId="{B97F8FE2-9461-4CFE-A336-39272FD5B119}" dt="2021-09-21T12:15:54.694" v="58998"/>
          <ac:spMkLst>
            <pc:docMk/>
            <pc:sldMk cId="1964059046" sldId="618"/>
            <ac:spMk id="54" creationId="{9E46834F-303F-4AB7-BCB3-BD5CB79E6B4B}"/>
          </ac:spMkLst>
        </pc:spChg>
        <pc:spChg chg="mod">
          <ac:chgData name="Minesh Patel" userId="a66d4990ec83ac90" providerId="LiveId" clId="{B97F8FE2-9461-4CFE-A336-39272FD5B119}" dt="2021-09-21T12:15:54.694" v="58998"/>
          <ac:spMkLst>
            <pc:docMk/>
            <pc:sldMk cId="1964059046" sldId="618"/>
            <ac:spMk id="55" creationId="{93C5ACFD-7E4C-44D4-B780-521607672E5F}"/>
          </ac:spMkLst>
        </pc:spChg>
        <pc:grpChg chg="add mod">
          <ac:chgData name="Minesh Patel" userId="a66d4990ec83ac90" providerId="LiveId" clId="{B97F8FE2-9461-4CFE-A336-39272FD5B119}" dt="2021-09-21T13:05:14.916" v="66877" actId="164"/>
          <ac:grpSpMkLst>
            <pc:docMk/>
            <pc:sldMk cId="1964059046" sldId="618"/>
            <ac:grpSpMk id="3" creationId="{7950127E-F33A-4685-8CCD-7B651AC0887B}"/>
          </ac:grpSpMkLst>
        </pc:grpChg>
        <pc:grpChg chg="add mod">
          <ac:chgData name="Minesh Patel" userId="a66d4990ec83ac90" providerId="LiveId" clId="{B97F8FE2-9461-4CFE-A336-39272FD5B119}" dt="2021-09-21T12:15:54.694" v="58998"/>
          <ac:grpSpMkLst>
            <pc:docMk/>
            <pc:sldMk cId="1964059046" sldId="618"/>
            <ac:grpSpMk id="31" creationId="{7289C972-ACF8-4CC3-8812-989A11290977}"/>
          </ac:grpSpMkLst>
        </pc:grpChg>
        <pc:grpChg chg="del">
          <ac:chgData name="Minesh Patel" userId="a66d4990ec83ac90" providerId="LiveId" clId="{B97F8FE2-9461-4CFE-A336-39272FD5B119}" dt="2021-09-21T12:15:54.426" v="58997" actId="478"/>
          <ac:grpSpMkLst>
            <pc:docMk/>
            <pc:sldMk cId="1964059046" sldId="618"/>
            <ac:grpSpMk id="44" creationId="{878FDA8E-53F1-4823-905B-B4A29CBE4C50}"/>
          </ac:grpSpMkLst>
        </pc:grpChg>
        <pc:picChg chg="del">
          <ac:chgData name="Minesh Patel" userId="a66d4990ec83ac90" providerId="LiveId" clId="{B97F8FE2-9461-4CFE-A336-39272FD5B119}" dt="2021-09-20T19:29:14.355" v="28000" actId="478"/>
          <ac:picMkLst>
            <pc:docMk/>
            <pc:sldMk cId="1964059046" sldId="618"/>
            <ac:picMk id="7" creationId="{2DAAC22C-7251-4A53-B235-808D05BCA701}"/>
          </ac:picMkLst>
        </pc:picChg>
        <pc:cxnChg chg="del">
          <ac:chgData name="Minesh Patel" userId="a66d4990ec83ac90" providerId="LiveId" clId="{B97F8FE2-9461-4CFE-A336-39272FD5B119}" dt="2021-09-20T19:29:14.355" v="28000" actId="478"/>
          <ac:cxnSpMkLst>
            <pc:docMk/>
            <pc:sldMk cId="1964059046" sldId="618"/>
            <ac:cxnSpMk id="36" creationId="{63A72F9B-2D4C-4482-8C0D-6833F75BF028}"/>
          </ac:cxnSpMkLst>
        </pc:cxnChg>
      </pc:sldChg>
      <pc:sldChg chg="new del">
        <pc:chgData name="Minesh Patel" userId="a66d4990ec83ac90" providerId="LiveId" clId="{B97F8FE2-9461-4CFE-A336-39272FD5B119}" dt="2021-09-20T19:32:34.661" v="28333" actId="680"/>
        <pc:sldMkLst>
          <pc:docMk/>
          <pc:sldMk cId="493644023" sldId="619"/>
        </pc:sldMkLst>
      </pc:sldChg>
      <pc:sldChg chg="addSp delSp modSp add mod ord modNotesTx">
        <pc:chgData name="Minesh Patel" userId="a66d4990ec83ac90" providerId="LiveId" clId="{B97F8FE2-9461-4CFE-A336-39272FD5B119}" dt="2021-09-21T13:14:06.311" v="67527" actId="20577"/>
        <pc:sldMkLst>
          <pc:docMk/>
          <pc:sldMk cId="710251539" sldId="619"/>
        </pc:sldMkLst>
        <pc:spChg chg="mod">
          <ac:chgData name="Minesh Patel" userId="a66d4990ec83ac90" providerId="LiveId" clId="{B97F8FE2-9461-4CFE-A336-39272FD5B119}" dt="2021-09-20T19:45:24.979" v="28646" actId="20577"/>
          <ac:spMkLst>
            <pc:docMk/>
            <pc:sldMk cId="710251539" sldId="619"/>
            <ac:spMk id="2" creationId="{00000000-0000-0000-0000-000000000000}"/>
          </ac:spMkLst>
        </pc:spChg>
        <pc:spChg chg="del">
          <ac:chgData name="Minesh Patel" userId="a66d4990ec83ac90" providerId="LiveId" clId="{B97F8FE2-9461-4CFE-A336-39272FD5B119}" dt="2021-09-20T19:46:44.499" v="28647" actId="478"/>
          <ac:spMkLst>
            <pc:docMk/>
            <pc:sldMk cId="710251539" sldId="619"/>
            <ac:spMk id="6" creationId="{B2FEDEE0-2FA9-428F-859C-98EAEAD3E35C}"/>
          </ac:spMkLst>
        </pc:spChg>
        <pc:spChg chg="mod">
          <ac:chgData name="Minesh Patel" userId="a66d4990ec83ac90" providerId="LiveId" clId="{B97F8FE2-9461-4CFE-A336-39272FD5B119}" dt="2021-09-21T12:15:57.741" v="59001"/>
          <ac:spMkLst>
            <pc:docMk/>
            <pc:sldMk cId="710251539" sldId="619"/>
            <ac:spMk id="13" creationId="{3F74EE71-1D4E-4F93-9523-8ED3ADC8DBF8}"/>
          </ac:spMkLst>
        </pc:spChg>
        <pc:spChg chg="mod">
          <ac:chgData name="Minesh Patel" userId="a66d4990ec83ac90" providerId="LiveId" clId="{B97F8FE2-9461-4CFE-A336-39272FD5B119}" dt="2021-09-21T12:15:57.741" v="59001"/>
          <ac:spMkLst>
            <pc:docMk/>
            <pc:sldMk cId="710251539" sldId="619"/>
            <ac:spMk id="14" creationId="{05DA0160-95D7-4CC5-A54A-241FDC1CA349}"/>
          </ac:spMkLst>
        </pc:spChg>
        <pc:spChg chg="mod">
          <ac:chgData name="Minesh Patel" userId="a66d4990ec83ac90" providerId="LiveId" clId="{B97F8FE2-9461-4CFE-A336-39272FD5B119}" dt="2021-09-21T12:15:57.741" v="59001"/>
          <ac:spMkLst>
            <pc:docMk/>
            <pc:sldMk cId="710251539" sldId="619"/>
            <ac:spMk id="15" creationId="{976D548A-6199-4D91-83E1-8C264417C316}"/>
          </ac:spMkLst>
        </pc:spChg>
        <pc:spChg chg="mod">
          <ac:chgData name="Minesh Patel" userId="a66d4990ec83ac90" providerId="LiveId" clId="{B97F8FE2-9461-4CFE-A336-39272FD5B119}" dt="2021-09-21T12:15:57.741" v="59001"/>
          <ac:spMkLst>
            <pc:docMk/>
            <pc:sldMk cId="710251539" sldId="619"/>
            <ac:spMk id="16" creationId="{BA0DE2AE-3649-482D-9297-A1B5298ED0D7}"/>
          </ac:spMkLst>
        </pc:spChg>
        <pc:spChg chg="mod">
          <ac:chgData name="Minesh Patel" userId="a66d4990ec83ac90" providerId="LiveId" clId="{B97F8FE2-9461-4CFE-A336-39272FD5B119}" dt="2021-09-21T12:15:57.741" v="59001"/>
          <ac:spMkLst>
            <pc:docMk/>
            <pc:sldMk cId="710251539" sldId="619"/>
            <ac:spMk id="17" creationId="{33CB5637-9C65-41F8-8DDB-7CB536C888CD}"/>
          </ac:spMkLst>
        </pc:spChg>
        <pc:spChg chg="mod">
          <ac:chgData name="Minesh Patel" userId="a66d4990ec83ac90" providerId="LiveId" clId="{B97F8FE2-9461-4CFE-A336-39272FD5B119}" dt="2021-09-21T12:15:57.741" v="59001"/>
          <ac:spMkLst>
            <pc:docMk/>
            <pc:sldMk cId="710251539" sldId="619"/>
            <ac:spMk id="18" creationId="{ADB97A19-0028-4DD7-9CF7-7E8DAA1BEABE}"/>
          </ac:spMkLst>
        </pc:spChg>
        <pc:spChg chg="del">
          <ac:chgData name="Minesh Patel" userId="a66d4990ec83ac90" providerId="LiveId" clId="{B97F8FE2-9461-4CFE-A336-39272FD5B119}" dt="2021-09-20T19:46:44.499" v="28647" actId="478"/>
          <ac:spMkLst>
            <pc:docMk/>
            <pc:sldMk cId="710251539" sldId="619"/>
            <ac:spMk id="21" creationId="{F9C780A4-9623-4DFC-8052-257CEAA0344D}"/>
          </ac:spMkLst>
        </pc:spChg>
        <pc:spChg chg="del">
          <ac:chgData name="Minesh Patel" userId="a66d4990ec83ac90" providerId="LiveId" clId="{B97F8FE2-9461-4CFE-A336-39272FD5B119}" dt="2021-09-20T19:46:44.499" v="28647" actId="478"/>
          <ac:spMkLst>
            <pc:docMk/>
            <pc:sldMk cId="710251539" sldId="619"/>
            <ac:spMk id="22" creationId="{DF95D600-1871-4B12-B84C-3581E4B30495}"/>
          </ac:spMkLst>
        </pc:spChg>
        <pc:spChg chg="del">
          <ac:chgData name="Minesh Patel" userId="a66d4990ec83ac90" providerId="LiveId" clId="{B97F8FE2-9461-4CFE-A336-39272FD5B119}" dt="2021-09-20T19:46:44.499" v="28647" actId="478"/>
          <ac:spMkLst>
            <pc:docMk/>
            <pc:sldMk cId="710251539" sldId="619"/>
            <ac:spMk id="23" creationId="{97A73973-DFED-4284-ADEF-352FEFFBDC98}"/>
          </ac:spMkLst>
        </pc:spChg>
        <pc:spChg chg="del">
          <ac:chgData name="Minesh Patel" userId="a66d4990ec83ac90" providerId="LiveId" clId="{B97F8FE2-9461-4CFE-A336-39272FD5B119}" dt="2021-09-20T19:46:44.499" v="28647" actId="478"/>
          <ac:spMkLst>
            <pc:docMk/>
            <pc:sldMk cId="710251539" sldId="619"/>
            <ac:spMk id="24" creationId="{E8745CEA-D0DD-4A09-B4D7-D5178FB48169}"/>
          </ac:spMkLst>
        </pc:spChg>
        <pc:spChg chg="del">
          <ac:chgData name="Minesh Patel" userId="a66d4990ec83ac90" providerId="LiveId" clId="{B97F8FE2-9461-4CFE-A336-39272FD5B119}" dt="2021-09-20T19:46:44.499" v="28647" actId="478"/>
          <ac:spMkLst>
            <pc:docMk/>
            <pc:sldMk cId="710251539" sldId="619"/>
            <ac:spMk id="25" creationId="{37A6B6D7-C379-40AB-96F8-B968043D4D41}"/>
          </ac:spMkLst>
        </pc:spChg>
        <pc:spChg chg="del">
          <ac:chgData name="Minesh Patel" userId="a66d4990ec83ac90" providerId="LiveId" clId="{B97F8FE2-9461-4CFE-A336-39272FD5B119}" dt="2021-09-20T19:46:44.499" v="28647" actId="478"/>
          <ac:spMkLst>
            <pc:docMk/>
            <pc:sldMk cId="710251539" sldId="619"/>
            <ac:spMk id="26" creationId="{2E1D5796-3982-4700-B943-F73C29B619B8}"/>
          </ac:spMkLst>
        </pc:spChg>
        <pc:spChg chg="del">
          <ac:chgData name="Minesh Patel" userId="a66d4990ec83ac90" providerId="LiveId" clId="{B97F8FE2-9461-4CFE-A336-39272FD5B119}" dt="2021-09-20T19:46:44.499" v="28647" actId="478"/>
          <ac:spMkLst>
            <pc:docMk/>
            <pc:sldMk cId="710251539" sldId="619"/>
            <ac:spMk id="28" creationId="{B9E30246-9F02-48CC-90AB-3A5B8F37C232}"/>
          </ac:spMkLst>
        </pc:spChg>
        <pc:spChg chg="del">
          <ac:chgData name="Minesh Patel" userId="a66d4990ec83ac90" providerId="LiveId" clId="{B97F8FE2-9461-4CFE-A336-39272FD5B119}" dt="2021-09-20T19:46:44.499" v="28647" actId="478"/>
          <ac:spMkLst>
            <pc:docMk/>
            <pc:sldMk cId="710251539" sldId="619"/>
            <ac:spMk id="30" creationId="{38456ED5-4749-49CB-A8C3-5864A7C97F26}"/>
          </ac:spMkLst>
        </pc:spChg>
        <pc:spChg chg="del">
          <ac:chgData name="Minesh Patel" userId="a66d4990ec83ac90" providerId="LiveId" clId="{B97F8FE2-9461-4CFE-A336-39272FD5B119}" dt="2021-09-20T19:46:44.499" v="28647" actId="478"/>
          <ac:spMkLst>
            <pc:docMk/>
            <pc:sldMk cId="710251539" sldId="619"/>
            <ac:spMk id="32" creationId="{071ED053-32C6-4A0F-85EB-A75F5B4AEB5A}"/>
          </ac:spMkLst>
        </pc:spChg>
        <pc:spChg chg="del">
          <ac:chgData name="Minesh Patel" userId="a66d4990ec83ac90" providerId="LiveId" clId="{B97F8FE2-9461-4CFE-A336-39272FD5B119}" dt="2021-09-20T19:46:44.499" v="28647" actId="478"/>
          <ac:spMkLst>
            <pc:docMk/>
            <pc:sldMk cId="710251539" sldId="619"/>
            <ac:spMk id="33" creationId="{2245A47E-04CF-4988-87F9-E435C205A7A6}"/>
          </ac:spMkLst>
        </pc:spChg>
        <pc:spChg chg="del">
          <ac:chgData name="Minesh Patel" userId="a66d4990ec83ac90" providerId="LiveId" clId="{B97F8FE2-9461-4CFE-A336-39272FD5B119}" dt="2021-09-20T19:46:44.499" v="28647" actId="478"/>
          <ac:spMkLst>
            <pc:docMk/>
            <pc:sldMk cId="710251539" sldId="619"/>
            <ac:spMk id="37" creationId="{01A96E7E-0738-4D2D-B367-95A2A9B49673}"/>
          </ac:spMkLst>
        </pc:spChg>
        <pc:spChg chg="del">
          <ac:chgData name="Minesh Patel" userId="a66d4990ec83ac90" providerId="LiveId" clId="{B97F8FE2-9461-4CFE-A336-39272FD5B119}" dt="2021-09-20T19:46:44.499" v="28647" actId="478"/>
          <ac:spMkLst>
            <pc:docMk/>
            <pc:sldMk cId="710251539" sldId="619"/>
            <ac:spMk id="38" creationId="{005B0140-C0B2-4A66-BF51-967ECAF05C86}"/>
          </ac:spMkLst>
        </pc:spChg>
        <pc:spChg chg="del">
          <ac:chgData name="Minesh Patel" userId="a66d4990ec83ac90" providerId="LiveId" clId="{B97F8FE2-9461-4CFE-A336-39272FD5B119}" dt="2021-09-20T19:46:44.499" v="28647" actId="478"/>
          <ac:spMkLst>
            <pc:docMk/>
            <pc:sldMk cId="710251539" sldId="619"/>
            <ac:spMk id="40" creationId="{94E1741A-BA0E-48A8-AD93-99099FC9DED2}"/>
          </ac:spMkLst>
        </pc:spChg>
        <pc:spChg chg="mod">
          <ac:chgData name="Minesh Patel" userId="a66d4990ec83ac90" providerId="LiveId" clId="{B97F8FE2-9461-4CFE-A336-39272FD5B119}" dt="2021-09-21T13:14:06.311" v="67527" actId="20577"/>
          <ac:spMkLst>
            <pc:docMk/>
            <pc:sldMk cId="710251539" sldId="619"/>
            <ac:spMk id="41" creationId="{2CDE8771-FF6C-4B2C-8D35-9826801EAD0B}"/>
          </ac:spMkLst>
        </pc:spChg>
        <pc:spChg chg="del">
          <ac:chgData name="Minesh Patel" userId="a66d4990ec83ac90" providerId="LiveId" clId="{B97F8FE2-9461-4CFE-A336-39272FD5B119}" dt="2021-09-20T19:46:44.499" v="28647" actId="478"/>
          <ac:spMkLst>
            <pc:docMk/>
            <pc:sldMk cId="710251539" sldId="619"/>
            <ac:spMk id="42" creationId="{8C6FC100-9C53-4F32-8531-EF8EF67EEB48}"/>
          </ac:spMkLst>
        </pc:spChg>
        <pc:spChg chg="del">
          <ac:chgData name="Minesh Patel" userId="a66d4990ec83ac90" providerId="LiveId" clId="{B97F8FE2-9461-4CFE-A336-39272FD5B119}" dt="2021-09-20T19:46:44.499" v="28647" actId="478"/>
          <ac:spMkLst>
            <pc:docMk/>
            <pc:sldMk cId="710251539" sldId="619"/>
            <ac:spMk id="43" creationId="{76825CB0-8737-400E-85E7-4A8573C4AE41}"/>
          </ac:spMkLst>
        </pc:spChg>
        <pc:spChg chg="del">
          <ac:chgData name="Minesh Patel" userId="a66d4990ec83ac90" providerId="LiveId" clId="{B97F8FE2-9461-4CFE-A336-39272FD5B119}" dt="2021-09-20T19:46:44.499" v="28647" actId="478"/>
          <ac:spMkLst>
            <pc:docMk/>
            <pc:sldMk cId="710251539" sldId="619"/>
            <ac:spMk id="51" creationId="{EEBB0CA6-9A50-4FE6-A042-E25312F2DC39}"/>
          </ac:spMkLst>
        </pc:spChg>
        <pc:spChg chg="del">
          <ac:chgData name="Minesh Patel" userId="a66d4990ec83ac90" providerId="LiveId" clId="{B97F8FE2-9461-4CFE-A336-39272FD5B119}" dt="2021-09-20T19:46:44.499" v="28647" actId="478"/>
          <ac:spMkLst>
            <pc:docMk/>
            <pc:sldMk cId="710251539" sldId="619"/>
            <ac:spMk id="52" creationId="{E05C6980-658B-4000-B123-CE836001C4B6}"/>
          </ac:spMkLst>
        </pc:spChg>
        <pc:spChg chg="del">
          <ac:chgData name="Minesh Patel" userId="a66d4990ec83ac90" providerId="LiveId" clId="{B97F8FE2-9461-4CFE-A336-39272FD5B119}" dt="2021-09-20T19:46:44.499" v="28647" actId="478"/>
          <ac:spMkLst>
            <pc:docMk/>
            <pc:sldMk cId="710251539" sldId="619"/>
            <ac:spMk id="53" creationId="{1E250A91-7825-4D16-8131-461D08ECE9B2}"/>
          </ac:spMkLst>
        </pc:spChg>
        <pc:grpChg chg="add mod">
          <ac:chgData name="Minesh Patel" userId="a66d4990ec83ac90" providerId="LiveId" clId="{B97F8FE2-9461-4CFE-A336-39272FD5B119}" dt="2021-09-21T12:15:57.741" v="59001"/>
          <ac:grpSpMkLst>
            <pc:docMk/>
            <pc:sldMk cId="710251539" sldId="619"/>
            <ac:grpSpMk id="12" creationId="{94E03CD8-F042-40D3-BA98-2FD44BAA00C5}"/>
          </ac:grpSpMkLst>
        </pc:grpChg>
        <pc:grpChg chg="del">
          <ac:chgData name="Minesh Patel" userId="a66d4990ec83ac90" providerId="LiveId" clId="{B97F8FE2-9461-4CFE-A336-39272FD5B119}" dt="2021-09-21T12:15:57.411" v="59000" actId="478"/>
          <ac:grpSpMkLst>
            <pc:docMk/>
            <pc:sldMk cId="710251539" sldId="619"/>
            <ac:grpSpMk id="44" creationId="{878FDA8E-53F1-4823-905B-B4A29CBE4C50}"/>
          </ac:grpSpMkLst>
        </pc:grpChg>
      </pc:sldChg>
      <pc:sldChg chg="add del">
        <pc:chgData name="Minesh Patel" userId="a66d4990ec83ac90" providerId="LiveId" clId="{B97F8FE2-9461-4CFE-A336-39272FD5B119}" dt="2021-09-20T19:44:06.611" v="28612" actId="47"/>
        <pc:sldMkLst>
          <pc:docMk/>
          <pc:sldMk cId="1210821802" sldId="619"/>
        </pc:sldMkLst>
      </pc:sldChg>
      <pc:sldChg chg="addSp delSp modSp add mod ord delAnim modAnim modNotesTx">
        <pc:chgData name="Minesh Patel" userId="a66d4990ec83ac90" providerId="LiveId" clId="{B97F8FE2-9461-4CFE-A336-39272FD5B119}" dt="2021-09-21T13:03:13.111" v="66374" actId="20577"/>
        <pc:sldMkLst>
          <pc:docMk/>
          <pc:sldMk cId="743131227" sldId="620"/>
        </pc:sldMkLst>
        <pc:spChg chg="mod">
          <ac:chgData name="Minesh Patel" userId="a66d4990ec83ac90" providerId="LiveId" clId="{B97F8FE2-9461-4CFE-A336-39272FD5B119}" dt="2021-09-20T20:41:11.902" v="28899" actId="20577"/>
          <ac:spMkLst>
            <pc:docMk/>
            <pc:sldMk cId="743131227" sldId="620"/>
            <ac:spMk id="2" creationId="{00000000-0000-0000-0000-000000000000}"/>
          </ac:spMkLst>
        </pc:spChg>
        <pc:spChg chg="mod">
          <ac:chgData name="Minesh Patel" userId="a66d4990ec83ac90" providerId="LiveId" clId="{B97F8FE2-9461-4CFE-A336-39272FD5B119}" dt="2021-09-20T20:41:34.087" v="28901"/>
          <ac:spMkLst>
            <pc:docMk/>
            <pc:sldMk cId="743131227" sldId="620"/>
            <ac:spMk id="14" creationId="{44FA2566-F9FA-47A6-8C18-14F7F52DEAC7}"/>
          </ac:spMkLst>
        </pc:spChg>
        <pc:spChg chg="mod">
          <ac:chgData name="Minesh Patel" userId="a66d4990ec83ac90" providerId="LiveId" clId="{B97F8FE2-9461-4CFE-A336-39272FD5B119}" dt="2021-09-20T20:41:42.296" v="28903" actId="14100"/>
          <ac:spMkLst>
            <pc:docMk/>
            <pc:sldMk cId="743131227" sldId="620"/>
            <ac:spMk id="17" creationId="{44424052-04DC-45B9-A268-0CB9A0F1A2F5}"/>
          </ac:spMkLst>
        </pc:spChg>
        <pc:spChg chg="mod">
          <ac:chgData name="Minesh Patel" userId="a66d4990ec83ac90" providerId="LiveId" clId="{B97F8FE2-9461-4CFE-A336-39272FD5B119}" dt="2021-09-20T20:45:23.950" v="29005" actId="20577"/>
          <ac:spMkLst>
            <pc:docMk/>
            <pc:sldMk cId="743131227" sldId="620"/>
            <ac:spMk id="34" creationId="{247D365F-2267-4307-94F2-B983E1C8873A}"/>
          </ac:spMkLst>
        </pc:spChg>
        <pc:spChg chg="mod">
          <ac:chgData name="Minesh Patel" userId="a66d4990ec83ac90" providerId="LiveId" clId="{B97F8FE2-9461-4CFE-A336-39272FD5B119}" dt="2021-09-20T20:41:51.046" v="28906" actId="14100"/>
          <ac:spMkLst>
            <pc:docMk/>
            <pc:sldMk cId="743131227" sldId="620"/>
            <ac:spMk id="35" creationId="{0B299EF0-1F68-4C8A-8DBB-77F47236CF66}"/>
          </ac:spMkLst>
        </pc:spChg>
        <pc:spChg chg="mod">
          <ac:chgData name="Minesh Patel" userId="a66d4990ec83ac90" providerId="LiveId" clId="{B97F8FE2-9461-4CFE-A336-39272FD5B119}" dt="2021-09-20T20:41:34.087" v="28901"/>
          <ac:spMkLst>
            <pc:docMk/>
            <pc:sldMk cId="743131227" sldId="620"/>
            <ac:spMk id="36" creationId="{96629ACF-246F-4F23-9A62-7EDB389A7BA7}"/>
          </ac:spMkLst>
        </pc:spChg>
        <pc:spChg chg="mod">
          <ac:chgData name="Minesh Patel" userId="a66d4990ec83ac90" providerId="LiveId" clId="{B97F8FE2-9461-4CFE-A336-39272FD5B119}" dt="2021-09-20T20:41:34.087" v="28901"/>
          <ac:spMkLst>
            <pc:docMk/>
            <pc:sldMk cId="743131227" sldId="620"/>
            <ac:spMk id="37" creationId="{B38F1508-8A48-4446-BC01-CE50FFF216C1}"/>
          </ac:spMkLst>
        </pc:spChg>
        <pc:spChg chg="mod">
          <ac:chgData name="Minesh Patel" userId="a66d4990ec83ac90" providerId="LiveId" clId="{B97F8FE2-9461-4CFE-A336-39272FD5B119}" dt="2021-09-20T20:41:34.087" v="28901"/>
          <ac:spMkLst>
            <pc:docMk/>
            <pc:sldMk cId="743131227" sldId="620"/>
            <ac:spMk id="38" creationId="{60E82C1D-A4C3-4F54-8F3E-A7E7099307D5}"/>
          </ac:spMkLst>
        </pc:spChg>
        <pc:spChg chg="mod">
          <ac:chgData name="Minesh Patel" userId="a66d4990ec83ac90" providerId="LiveId" clId="{B97F8FE2-9461-4CFE-A336-39272FD5B119}" dt="2021-09-20T20:41:34.087" v="28901"/>
          <ac:spMkLst>
            <pc:docMk/>
            <pc:sldMk cId="743131227" sldId="620"/>
            <ac:spMk id="39" creationId="{6712FF1E-C60A-43B5-A8B1-9CFBCC9DC1F1}"/>
          </ac:spMkLst>
        </pc:spChg>
        <pc:spChg chg="mod">
          <ac:chgData name="Minesh Patel" userId="a66d4990ec83ac90" providerId="LiveId" clId="{B97F8FE2-9461-4CFE-A336-39272FD5B119}" dt="2021-09-20T20:41:34.087" v="28901"/>
          <ac:spMkLst>
            <pc:docMk/>
            <pc:sldMk cId="743131227" sldId="620"/>
            <ac:spMk id="40" creationId="{EB4496B8-DAFE-4745-BFB3-6C3CDA7D6122}"/>
          </ac:spMkLst>
        </pc:spChg>
        <pc:spChg chg="mod">
          <ac:chgData name="Minesh Patel" userId="a66d4990ec83ac90" providerId="LiveId" clId="{B97F8FE2-9461-4CFE-A336-39272FD5B119}" dt="2021-09-20T21:01:58.845" v="29782" actId="14100"/>
          <ac:spMkLst>
            <pc:docMk/>
            <pc:sldMk cId="743131227" sldId="620"/>
            <ac:spMk id="41" creationId="{2CDE8771-FF6C-4B2C-8D35-9826801EAD0B}"/>
          </ac:spMkLst>
        </pc:spChg>
        <pc:spChg chg="mod">
          <ac:chgData name="Minesh Patel" userId="a66d4990ec83ac90" providerId="LiveId" clId="{B97F8FE2-9461-4CFE-A336-39272FD5B119}" dt="2021-09-20T20:41:34.087" v="28901"/>
          <ac:spMkLst>
            <pc:docMk/>
            <pc:sldMk cId="743131227" sldId="620"/>
            <ac:spMk id="42" creationId="{4448A7A0-DA0F-4A76-90AE-926F3D7CEE1E}"/>
          </ac:spMkLst>
        </pc:spChg>
        <pc:spChg chg="mod">
          <ac:chgData name="Minesh Patel" userId="a66d4990ec83ac90" providerId="LiveId" clId="{B97F8FE2-9461-4CFE-A336-39272FD5B119}" dt="2021-09-20T20:41:34.087" v="28901"/>
          <ac:spMkLst>
            <pc:docMk/>
            <pc:sldMk cId="743131227" sldId="620"/>
            <ac:spMk id="51" creationId="{019607C6-7610-46BB-9227-8BD4EBB98B53}"/>
          </ac:spMkLst>
        </pc:spChg>
        <pc:spChg chg="mod">
          <ac:chgData name="Minesh Patel" userId="a66d4990ec83ac90" providerId="LiveId" clId="{B97F8FE2-9461-4CFE-A336-39272FD5B119}" dt="2021-09-20T20:41:34.087" v="28901"/>
          <ac:spMkLst>
            <pc:docMk/>
            <pc:sldMk cId="743131227" sldId="620"/>
            <ac:spMk id="52" creationId="{537DF810-0B15-48AE-962D-38CCA75FB171}"/>
          </ac:spMkLst>
        </pc:spChg>
        <pc:spChg chg="mod">
          <ac:chgData name="Minesh Patel" userId="a66d4990ec83ac90" providerId="LiveId" clId="{B97F8FE2-9461-4CFE-A336-39272FD5B119}" dt="2021-09-20T20:41:34.087" v="28901"/>
          <ac:spMkLst>
            <pc:docMk/>
            <pc:sldMk cId="743131227" sldId="620"/>
            <ac:spMk id="53" creationId="{E9C49AED-31CC-43BB-891D-0A544BAD96A3}"/>
          </ac:spMkLst>
        </pc:spChg>
        <pc:spChg chg="mod">
          <ac:chgData name="Minesh Patel" userId="a66d4990ec83ac90" providerId="LiveId" clId="{B97F8FE2-9461-4CFE-A336-39272FD5B119}" dt="2021-09-20T20:41:34.087" v="28901"/>
          <ac:spMkLst>
            <pc:docMk/>
            <pc:sldMk cId="743131227" sldId="620"/>
            <ac:spMk id="54" creationId="{65ACFCA6-17B3-445D-A9A6-04F24D5CF4F9}"/>
          </ac:spMkLst>
        </pc:spChg>
        <pc:spChg chg="mod">
          <ac:chgData name="Minesh Patel" userId="a66d4990ec83ac90" providerId="LiveId" clId="{B97F8FE2-9461-4CFE-A336-39272FD5B119}" dt="2021-09-20T20:41:34.087" v="28901"/>
          <ac:spMkLst>
            <pc:docMk/>
            <pc:sldMk cId="743131227" sldId="620"/>
            <ac:spMk id="55" creationId="{86B30284-8426-4699-9850-5DB8EA79F0D7}"/>
          </ac:spMkLst>
        </pc:spChg>
        <pc:spChg chg="mod">
          <ac:chgData name="Minesh Patel" userId="a66d4990ec83ac90" providerId="LiveId" clId="{B97F8FE2-9461-4CFE-A336-39272FD5B119}" dt="2021-09-20T20:42:08.986" v="28910" actId="1076"/>
          <ac:spMkLst>
            <pc:docMk/>
            <pc:sldMk cId="743131227" sldId="620"/>
            <ac:spMk id="58" creationId="{E178D44F-64F8-4BC3-891D-31B4CC6FE4D5}"/>
          </ac:spMkLst>
        </pc:spChg>
        <pc:spChg chg="mod">
          <ac:chgData name="Minesh Patel" userId="a66d4990ec83ac90" providerId="LiveId" clId="{B97F8FE2-9461-4CFE-A336-39272FD5B119}" dt="2021-09-20T20:45:34.890" v="29006" actId="1076"/>
          <ac:spMkLst>
            <pc:docMk/>
            <pc:sldMk cId="743131227" sldId="620"/>
            <ac:spMk id="60" creationId="{0E757124-5F0B-4E24-AFEF-F782C3477BB2}"/>
          </ac:spMkLst>
        </pc:spChg>
        <pc:spChg chg="mod">
          <ac:chgData name="Minesh Patel" userId="a66d4990ec83ac90" providerId="LiveId" clId="{B97F8FE2-9461-4CFE-A336-39272FD5B119}" dt="2021-09-21T12:15:49.805" v="58994"/>
          <ac:spMkLst>
            <pc:docMk/>
            <pc:sldMk cId="743131227" sldId="620"/>
            <ac:spMk id="60" creationId="{A49CA3BC-1F59-4CA4-AD4D-1F7A9FBA24F2}"/>
          </ac:spMkLst>
        </pc:spChg>
        <pc:spChg chg="mod">
          <ac:chgData name="Minesh Patel" userId="a66d4990ec83ac90" providerId="LiveId" clId="{B97F8FE2-9461-4CFE-A336-39272FD5B119}" dt="2021-09-21T12:15:49.805" v="58994"/>
          <ac:spMkLst>
            <pc:docMk/>
            <pc:sldMk cId="743131227" sldId="620"/>
            <ac:spMk id="61" creationId="{CDEB6890-B1BA-4B63-8994-51863A27EC0E}"/>
          </ac:spMkLst>
        </pc:spChg>
        <pc:spChg chg="mod">
          <ac:chgData name="Minesh Patel" userId="a66d4990ec83ac90" providerId="LiveId" clId="{B97F8FE2-9461-4CFE-A336-39272FD5B119}" dt="2021-09-21T12:15:49.805" v="58994"/>
          <ac:spMkLst>
            <pc:docMk/>
            <pc:sldMk cId="743131227" sldId="620"/>
            <ac:spMk id="62" creationId="{3EF814D1-9B8A-4B4D-8BA9-8635A45F0B52}"/>
          </ac:spMkLst>
        </pc:spChg>
        <pc:spChg chg="mod">
          <ac:chgData name="Minesh Patel" userId="a66d4990ec83ac90" providerId="LiveId" clId="{B97F8FE2-9461-4CFE-A336-39272FD5B119}" dt="2021-09-20T20:42:11.572" v="28911" actId="1076"/>
          <ac:spMkLst>
            <pc:docMk/>
            <pc:sldMk cId="743131227" sldId="620"/>
            <ac:spMk id="62" creationId="{FEECD4E7-CEF9-45C9-8051-78DB9AB5A911}"/>
          </ac:spMkLst>
        </pc:spChg>
        <pc:spChg chg="mod">
          <ac:chgData name="Minesh Patel" userId="a66d4990ec83ac90" providerId="LiveId" clId="{B97F8FE2-9461-4CFE-A336-39272FD5B119}" dt="2021-09-21T12:15:49.805" v="58994"/>
          <ac:spMkLst>
            <pc:docMk/>
            <pc:sldMk cId="743131227" sldId="620"/>
            <ac:spMk id="63" creationId="{46EACC13-CCCF-489E-8803-766A6D62B47A}"/>
          </ac:spMkLst>
        </pc:spChg>
        <pc:spChg chg="add del mod">
          <ac:chgData name="Minesh Patel" userId="a66d4990ec83ac90" providerId="LiveId" clId="{B97F8FE2-9461-4CFE-A336-39272FD5B119}" dt="2021-09-20T20:44:11.101" v="28954" actId="478"/>
          <ac:spMkLst>
            <pc:docMk/>
            <pc:sldMk cId="743131227" sldId="620"/>
            <ac:spMk id="63" creationId="{CC7571FE-2607-4DE9-8A8B-785BB475B538}"/>
          </ac:spMkLst>
        </pc:spChg>
        <pc:spChg chg="add mod">
          <ac:chgData name="Minesh Patel" userId="a66d4990ec83ac90" providerId="LiveId" clId="{B97F8FE2-9461-4CFE-A336-39272FD5B119}" dt="2021-09-20T20:48:31.608" v="29251" actId="207"/>
          <ac:spMkLst>
            <pc:docMk/>
            <pc:sldMk cId="743131227" sldId="620"/>
            <ac:spMk id="64" creationId="{302A1F1B-E196-4190-AF52-D7EA96277D7E}"/>
          </ac:spMkLst>
        </pc:spChg>
        <pc:spChg chg="mod">
          <ac:chgData name="Minesh Patel" userId="a66d4990ec83ac90" providerId="LiveId" clId="{B97F8FE2-9461-4CFE-A336-39272FD5B119}" dt="2021-09-21T12:15:49.805" v="58994"/>
          <ac:spMkLst>
            <pc:docMk/>
            <pc:sldMk cId="743131227" sldId="620"/>
            <ac:spMk id="65" creationId="{E6B8D658-4875-49D6-82DA-A8B89871BAA6}"/>
          </ac:spMkLst>
        </pc:spChg>
        <pc:spChg chg="mod">
          <ac:chgData name="Minesh Patel" userId="a66d4990ec83ac90" providerId="LiveId" clId="{B97F8FE2-9461-4CFE-A336-39272FD5B119}" dt="2021-09-21T12:15:49.805" v="58994"/>
          <ac:spMkLst>
            <pc:docMk/>
            <pc:sldMk cId="743131227" sldId="620"/>
            <ac:spMk id="66" creationId="{7EFCBC49-D255-405A-8982-75AD4E9EF988}"/>
          </ac:spMkLst>
        </pc:spChg>
        <pc:grpChg chg="add mod">
          <ac:chgData name="Minesh Patel" userId="a66d4990ec83ac90" providerId="LiveId" clId="{B97F8FE2-9461-4CFE-A336-39272FD5B119}" dt="2021-09-20T20:45:58.357" v="29017" actId="1076"/>
          <ac:grpSpMkLst>
            <pc:docMk/>
            <pc:sldMk cId="743131227" sldId="620"/>
            <ac:grpSpMk id="12" creationId="{268379DF-5088-4DCB-B975-EF612515C88B}"/>
          </ac:grpSpMkLst>
        </pc:grpChg>
        <pc:grpChg chg="mod">
          <ac:chgData name="Minesh Patel" userId="a66d4990ec83ac90" providerId="LiveId" clId="{B97F8FE2-9461-4CFE-A336-39272FD5B119}" dt="2021-09-20T20:41:34.087" v="28901"/>
          <ac:grpSpMkLst>
            <pc:docMk/>
            <pc:sldMk cId="743131227" sldId="620"/>
            <ac:grpSpMk id="13" creationId="{2DC06204-603F-4D66-8190-DA1DC7A7173D}"/>
          </ac:grpSpMkLst>
        </pc:grpChg>
        <pc:grpChg chg="mod">
          <ac:chgData name="Minesh Patel" userId="a66d4990ec83ac90" providerId="LiveId" clId="{B97F8FE2-9461-4CFE-A336-39272FD5B119}" dt="2021-09-20T20:41:34.087" v="28901"/>
          <ac:grpSpMkLst>
            <pc:docMk/>
            <pc:sldMk cId="743131227" sldId="620"/>
            <ac:grpSpMk id="15" creationId="{A5383CDE-481F-43DB-96B7-61A8A491F1A4}"/>
          </ac:grpSpMkLst>
        </pc:grpChg>
        <pc:grpChg chg="mod">
          <ac:chgData name="Minesh Patel" userId="a66d4990ec83ac90" providerId="LiveId" clId="{B97F8FE2-9461-4CFE-A336-39272FD5B119}" dt="2021-09-20T20:41:34.087" v="28901"/>
          <ac:grpSpMkLst>
            <pc:docMk/>
            <pc:sldMk cId="743131227" sldId="620"/>
            <ac:grpSpMk id="16" creationId="{E07E6D05-E6A1-436C-BF52-6D14B33BFC86}"/>
          </ac:grpSpMkLst>
        </pc:grpChg>
        <pc:grpChg chg="add mod">
          <ac:chgData name="Minesh Patel" userId="a66d4990ec83ac90" providerId="LiveId" clId="{B97F8FE2-9461-4CFE-A336-39272FD5B119}" dt="2021-09-20T20:45:58.357" v="29017" actId="1076"/>
          <ac:grpSpMkLst>
            <pc:docMk/>
            <pc:sldMk cId="743131227" sldId="620"/>
            <ac:grpSpMk id="32" creationId="{66D8E289-8C05-474B-9600-0B61A6F30725}"/>
          </ac:grpSpMkLst>
        </pc:grpChg>
        <pc:grpChg chg="mod">
          <ac:chgData name="Minesh Patel" userId="a66d4990ec83ac90" providerId="LiveId" clId="{B97F8FE2-9461-4CFE-A336-39272FD5B119}" dt="2021-09-20T20:41:34.087" v="28901"/>
          <ac:grpSpMkLst>
            <pc:docMk/>
            <pc:sldMk cId="743131227" sldId="620"/>
            <ac:grpSpMk id="33" creationId="{5F6CE446-4901-474C-AB1E-0F4340FF2893}"/>
          </ac:grpSpMkLst>
        </pc:grpChg>
        <pc:grpChg chg="mod">
          <ac:chgData name="Minesh Patel" userId="a66d4990ec83ac90" providerId="LiveId" clId="{B97F8FE2-9461-4CFE-A336-39272FD5B119}" dt="2021-09-20T20:41:34.087" v="28901"/>
          <ac:grpSpMkLst>
            <pc:docMk/>
            <pc:sldMk cId="743131227" sldId="620"/>
            <ac:grpSpMk id="43" creationId="{D81E89E9-9B17-4200-8275-92984FF6B241}"/>
          </ac:grpSpMkLst>
        </pc:grpChg>
        <pc:grpChg chg="del">
          <ac:chgData name="Minesh Patel" userId="a66d4990ec83ac90" providerId="LiveId" clId="{B97F8FE2-9461-4CFE-A336-39272FD5B119}" dt="2021-09-21T12:15:49.532" v="58993" actId="478"/>
          <ac:grpSpMkLst>
            <pc:docMk/>
            <pc:sldMk cId="743131227" sldId="620"/>
            <ac:grpSpMk id="44" creationId="{878FDA8E-53F1-4823-905B-B4A29CBE4C50}"/>
          </ac:grpSpMkLst>
        </pc:grpChg>
        <pc:grpChg chg="add mod">
          <ac:chgData name="Minesh Patel" userId="a66d4990ec83ac90" providerId="LiveId" clId="{B97F8FE2-9461-4CFE-A336-39272FD5B119}" dt="2021-09-20T20:45:58.357" v="29017" actId="1076"/>
          <ac:grpSpMkLst>
            <pc:docMk/>
            <pc:sldMk cId="743131227" sldId="620"/>
            <ac:grpSpMk id="56" creationId="{0AF9FADE-F0D9-402F-B2AB-E710477E113A}"/>
          </ac:grpSpMkLst>
        </pc:grpChg>
        <pc:grpChg chg="add mod">
          <ac:chgData name="Minesh Patel" userId="a66d4990ec83ac90" providerId="LiveId" clId="{B97F8FE2-9461-4CFE-A336-39272FD5B119}" dt="2021-09-21T12:15:49.805" v="58994"/>
          <ac:grpSpMkLst>
            <pc:docMk/>
            <pc:sldMk cId="743131227" sldId="620"/>
            <ac:grpSpMk id="59" creationId="{0F849703-5CA8-442D-B773-965F91C013DA}"/>
          </ac:grpSpMkLst>
        </pc:grpChg>
        <pc:grpChg chg="add del mod">
          <ac:chgData name="Minesh Patel" userId="a66d4990ec83ac90" providerId="LiveId" clId="{B97F8FE2-9461-4CFE-A336-39272FD5B119}" dt="2021-09-20T20:45:36.528" v="29007" actId="478"/>
          <ac:grpSpMkLst>
            <pc:docMk/>
            <pc:sldMk cId="743131227" sldId="620"/>
            <ac:grpSpMk id="59" creationId="{73CEB65A-6434-4BB2-AD96-26B031875412}"/>
          </ac:grpSpMkLst>
        </pc:grpChg>
        <pc:cxnChg chg="mod">
          <ac:chgData name="Minesh Patel" userId="a66d4990ec83ac90" providerId="LiveId" clId="{B97F8FE2-9461-4CFE-A336-39272FD5B119}" dt="2021-09-20T20:41:34.087" v="28901"/>
          <ac:cxnSpMkLst>
            <pc:docMk/>
            <pc:sldMk cId="743131227" sldId="620"/>
            <ac:cxnSpMk id="18" creationId="{07BAC0D3-A04E-4FAA-8A14-2F0230BB7D58}"/>
          </ac:cxnSpMkLst>
        </pc:cxnChg>
        <pc:cxnChg chg="mod">
          <ac:chgData name="Minesh Patel" userId="a66d4990ec83ac90" providerId="LiveId" clId="{B97F8FE2-9461-4CFE-A336-39272FD5B119}" dt="2021-09-20T20:41:34.087" v="28901"/>
          <ac:cxnSpMkLst>
            <pc:docMk/>
            <pc:sldMk cId="743131227" sldId="620"/>
            <ac:cxnSpMk id="19" creationId="{A15599BC-7BA2-4FFB-81E4-A8538A8459EA}"/>
          </ac:cxnSpMkLst>
        </pc:cxnChg>
        <pc:cxnChg chg="mod">
          <ac:chgData name="Minesh Patel" userId="a66d4990ec83ac90" providerId="LiveId" clId="{B97F8FE2-9461-4CFE-A336-39272FD5B119}" dt="2021-09-20T20:41:34.087" v="28901"/>
          <ac:cxnSpMkLst>
            <pc:docMk/>
            <pc:sldMk cId="743131227" sldId="620"/>
            <ac:cxnSpMk id="20" creationId="{EAF419A1-8A02-4DA9-97DC-CDD575FDCA46}"/>
          </ac:cxnSpMkLst>
        </pc:cxnChg>
        <pc:cxnChg chg="mod">
          <ac:chgData name="Minesh Patel" userId="a66d4990ec83ac90" providerId="LiveId" clId="{B97F8FE2-9461-4CFE-A336-39272FD5B119}" dt="2021-09-20T20:41:34.087" v="28901"/>
          <ac:cxnSpMkLst>
            <pc:docMk/>
            <pc:sldMk cId="743131227" sldId="620"/>
            <ac:cxnSpMk id="21" creationId="{6A50F626-7FE5-4E3A-AF96-BB96A8515098}"/>
          </ac:cxnSpMkLst>
        </pc:cxnChg>
        <pc:cxnChg chg="mod">
          <ac:chgData name="Minesh Patel" userId="a66d4990ec83ac90" providerId="LiveId" clId="{B97F8FE2-9461-4CFE-A336-39272FD5B119}" dt="2021-09-20T20:41:34.087" v="28901"/>
          <ac:cxnSpMkLst>
            <pc:docMk/>
            <pc:sldMk cId="743131227" sldId="620"/>
            <ac:cxnSpMk id="22" creationId="{D56CF7D2-F275-4517-8345-D44D9BCA11E6}"/>
          </ac:cxnSpMkLst>
        </pc:cxnChg>
        <pc:cxnChg chg="mod">
          <ac:chgData name="Minesh Patel" userId="a66d4990ec83ac90" providerId="LiveId" clId="{B97F8FE2-9461-4CFE-A336-39272FD5B119}" dt="2021-09-20T20:41:34.087" v="28901"/>
          <ac:cxnSpMkLst>
            <pc:docMk/>
            <pc:sldMk cId="743131227" sldId="620"/>
            <ac:cxnSpMk id="23" creationId="{7D6B1546-0EA2-4CD1-B204-F26DA2510CB1}"/>
          </ac:cxnSpMkLst>
        </pc:cxnChg>
        <pc:cxnChg chg="mod">
          <ac:chgData name="Minesh Patel" userId="a66d4990ec83ac90" providerId="LiveId" clId="{B97F8FE2-9461-4CFE-A336-39272FD5B119}" dt="2021-09-20T20:41:34.087" v="28901"/>
          <ac:cxnSpMkLst>
            <pc:docMk/>
            <pc:sldMk cId="743131227" sldId="620"/>
            <ac:cxnSpMk id="24" creationId="{4A886412-4BE4-46EE-90C7-038CD0A0768D}"/>
          </ac:cxnSpMkLst>
        </pc:cxnChg>
        <pc:cxnChg chg="mod">
          <ac:chgData name="Minesh Patel" userId="a66d4990ec83ac90" providerId="LiveId" clId="{B97F8FE2-9461-4CFE-A336-39272FD5B119}" dt="2021-09-20T20:41:34.087" v="28901"/>
          <ac:cxnSpMkLst>
            <pc:docMk/>
            <pc:sldMk cId="743131227" sldId="620"/>
            <ac:cxnSpMk id="25" creationId="{C3B78F25-A8E8-4E17-9DD3-84511E8E73BE}"/>
          </ac:cxnSpMkLst>
        </pc:cxnChg>
        <pc:cxnChg chg="mod">
          <ac:chgData name="Minesh Patel" userId="a66d4990ec83ac90" providerId="LiveId" clId="{B97F8FE2-9461-4CFE-A336-39272FD5B119}" dt="2021-09-20T20:41:34.087" v="28901"/>
          <ac:cxnSpMkLst>
            <pc:docMk/>
            <pc:sldMk cId="743131227" sldId="620"/>
            <ac:cxnSpMk id="26" creationId="{74F5A816-5148-4F53-BBAA-7BA4B354C30F}"/>
          </ac:cxnSpMkLst>
        </pc:cxnChg>
        <pc:cxnChg chg="mod">
          <ac:chgData name="Minesh Patel" userId="a66d4990ec83ac90" providerId="LiveId" clId="{B97F8FE2-9461-4CFE-A336-39272FD5B119}" dt="2021-09-20T20:41:34.087" v="28901"/>
          <ac:cxnSpMkLst>
            <pc:docMk/>
            <pc:sldMk cId="743131227" sldId="620"/>
            <ac:cxnSpMk id="27" creationId="{69C3E884-8D4A-43C8-BA00-9AC925EF2800}"/>
          </ac:cxnSpMkLst>
        </pc:cxnChg>
        <pc:cxnChg chg="mod">
          <ac:chgData name="Minesh Patel" userId="a66d4990ec83ac90" providerId="LiveId" clId="{B97F8FE2-9461-4CFE-A336-39272FD5B119}" dt="2021-09-20T20:41:34.087" v="28901"/>
          <ac:cxnSpMkLst>
            <pc:docMk/>
            <pc:sldMk cId="743131227" sldId="620"/>
            <ac:cxnSpMk id="28" creationId="{5E32F41F-4790-447D-A6AE-AE0F35DFB244}"/>
          </ac:cxnSpMkLst>
        </pc:cxnChg>
        <pc:cxnChg chg="mod">
          <ac:chgData name="Minesh Patel" userId="a66d4990ec83ac90" providerId="LiveId" clId="{B97F8FE2-9461-4CFE-A336-39272FD5B119}" dt="2021-09-20T20:41:34.087" v="28901"/>
          <ac:cxnSpMkLst>
            <pc:docMk/>
            <pc:sldMk cId="743131227" sldId="620"/>
            <ac:cxnSpMk id="29" creationId="{28386F41-470C-4E33-B278-AAB6C8CE961E}"/>
          </ac:cxnSpMkLst>
        </pc:cxnChg>
        <pc:cxnChg chg="mod">
          <ac:chgData name="Minesh Patel" userId="a66d4990ec83ac90" providerId="LiveId" clId="{B97F8FE2-9461-4CFE-A336-39272FD5B119}" dt="2021-09-20T20:41:34.087" v="28901"/>
          <ac:cxnSpMkLst>
            <pc:docMk/>
            <pc:sldMk cId="743131227" sldId="620"/>
            <ac:cxnSpMk id="30" creationId="{66A47ABE-BA54-4C6C-B953-3E9BDF5D43C4}"/>
          </ac:cxnSpMkLst>
        </pc:cxnChg>
        <pc:cxnChg chg="mod">
          <ac:chgData name="Minesh Patel" userId="a66d4990ec83ac90" providerId="LiveId" clId="{B97F8FE2-9461-4CFE-A336-39272FD5B119}" dt="2021-09-20T20:41:34.087" v="28901"/>
          <ac:cxnSpMkLst>
            <pc:docMk/>
            <pc:sldMk cId="743131227" sldId="620"/>
            <ac:cxnSpMk id="31" creationId="{94584ABD-5B4B-4926-9ABA-59B07662F0BD}"/>
          </ac:cxnSpMkLst>
        </pc:cxnChg>
        <pc:cxnChg chg="mod">
          <ac:chgData name="Minesh Patel" userId="a66d4990ec83ac90" providerId="LiveId" clId="{B97F8FE2-9461-4CFE-A336-39272FD5B119}" dt="2021-09-20T20:41:34.087" v="28901"/>
          <ac:cxnSpMkLst>
            <pc:docMk/>
            <pc:sldMk cId="743131227" sldId="620"/>
            <ac:cxnSpMk id="57" creationId="{25111941-680B-45F5-A498-72A3B700253E}"/>
          </ac:cxnSpMkLst>
        </pc:cxnChg>
        <pc:cxnChg chg="mod">
          <ac:chgData name="Minesh Patel" userId="a66d4990ec83ac90" providerId="LiveId" clId="{B97F8FE2-9461-4CFE-A336-39272FD5B119}" dt="2021-09-20T20:45:36.528" v="29007" actId="478"/>
          <ac:cxnSpMkLst>
            <pc:docMk/>
            <pc:sldMk cId="743131227" sldId="620"/>
            <ac:cxnSpMk id="61" creationId="{CCC05034-2AF5-4914-9605-7E0D7B05539C}"/>
          </ac:cxnSpMkLst>
        </pc:cxnChg>
      </pc:sldChg>
      <pc:sldChg chg="addSp delSp modSp add mod modAnim modNotesTx">
        <pc:chgData name="Minesh Patel" userId="a66d4990ec83ac90" providerId="LiveId" clId="{B97F8FE2-9461-4CFE-A336-39272FD5B119}" dt="2021-09-21T12:44:47.943" v="63374" actId="20577"/>
        <pc:sldMkLst>
          <pc:docMk/>
          <pc:sldMk cId="637798469" sldId="621"/>
        </pc:sldMkLst>
        <pc:spChg chg="mod">
          <ac:chgData name="Minesh Patel" userId="a66d4990ec83ac90" providerId="LiveId" clId="{B97F8FE2-9461-4CFE-A336-39272FD5B119}" dt="2021-09-20T20:53:45.760" v="29322" actId="313"/>
          <ac:spMkLst>
            <pc:docMk/>
            <pc:sldMk cId="637798469" sldId="621"/>
            <ac:spMk id="2" creationId="{00000000-0000-0000-0000-000000000000}"/>
          </ac:spMkLst>
        </pc:spChg>
        <pc:spChg chg="add del mod">
          <ac:chgData name="Minesh Patel" userId="a66d4990ec83ac90" providerId="LiveId" clId="{B97F8FE2-9461-4CFE-A336-39272FD5B119}" dt="2021-09-20T20:54:23.187" v="29341" actId="478"/>
          <ac:spMkLst>
            <pc:docMk/>
            <pc:sldMk cId="637798469" sldId="621"/>
            <ac:spMk id="31" creationId="{BCB5F08A-C43C-4044-9831-3C4C65BF86F4}"/>
          </ac:spMkLst>
        </pc:spChg>
        <pc:spChg chg="mod">
          <ac:chgData name="Minesh Patel" userId="a66d4990ec83ac90" providerId="LiveId" clId="{B97F8FE2-9461-4CFE-A336-39272FD5B119}" dt="2021-09-21T12:15:28.064" v="58977"/>
          <ac:spMkLst>
            <pc:docMk/>
            <pc:sldMk cId="637798469" sldId="621"/>
            <ac:spMk id="34" creationId="{C23307F6-D25A-4535-B4EA-71E20B2E1C77}"/>
          </ac:spMkLst>
        </pc:spChg>
        <pc:spChg chg="add del mod">
          <ac:chgData name="Minesh Patel" userId="a66d4990ec83ac90" providerId="LiveId" clId="{B97F8FE2-9461-4CFE-A336-39272FD5B119}" dt="2021-09-20T20:56:13.176" v="29447"/>
          <ac:spMkLst>
            <pc:docMk/>
            <pc:sldMk cId="637798469" sldId="621"/>
            <ac:spMk id="34" creationId="{D9B32713-1FB7-44CA-A4F7-95125204D583}"/>
          </ac:spMkLst>
        </pc:spChg>
        <pc:spChg chg="mod">
          <ac:chgData name="Minesh Patel" userId="a66d4990ec83ac90" providerId="LiveId" clId="{B97F8FE2-9461-4CFE-A336-39272FD5B119}" dt="2021-09-21T12:15:28.064" v="58977"/>
          <ac:spMkLst>
            <pc:docMk/>
            <pc:sldMk cId="637798469" sldId="621"/>
            <ac:spMk id="35" creationId="{408A5761-875B-4D46-A41A-90E6FBBB89AA}"/>
          </ac:spMkLst>
        </pc:spChg>
        <pc:spChg chg="mod">
          <ac:chgData name="Minesh Patel" userId="a66d4990ec83ac90" providerId="LiveId" clId="{B97F8FE2-9461-4CFE-A336-39272FD5B119}" dt="2021-09-21T12:15:28.064" v="58977"/>
          <ac:spMkLst>
            <pc:docMk/>
            <pc:sldMk cId="637798469" sldId="621"/>
            <ac:spMk id="36" creationId="{C1116F52-CFD4-4453-AFDE-7521D4C126E4}"/>
          </ac:spMkLst>
        </pc:spChg>
        <pc:spChg chg="mod">
          <ac:chgData name="Minesh Patel" userId="a66d4990ec83ac90" providerId="LiveId" clId="{B97F8FE2-9461-4CFE-A336-39272FD5B119}" dt="2021-09-21T12:15:28.064" v="58977"/>
          <ac:spMkLst>
            <pc:docMk/>
            <pc:sldMk cId="637798469" sldId="621"/>
            <ac:spMk id="39" creationId="{377F5392-F06B-460E-B390-D2FA501FCA11}"/>
          </ac:spMkLst>
        </pc:spChg>
        <pc:spChg chg="mod">
          <ac:chgData name="Minesh Patel" userId="a66d4990ec83ac90" providerId="LiveId" clId="{B97F8FE2-9461-4CFE-A336-39272FD5B119}" dt="2021-09-20T22:03:44.399" v="34289" actId="20577"/>
          <ac:spMkLst>
            <pc:docMk/>
            <pc:sldMk cId="637798469" sldId="621"/>
            <ac:spMk id="41" creationId="{2CDE8771-FF6C-4B2C-8D35-9826801EAD0B}"/>
          </ac:spMkLst>
        </pc:spChg>
        <pc:spChg chg="mod">
          <ac:chgData name="Minesh Patel" userId="a66d4990ec83ac90" providerId="LiveId" clId="{B97F8FE2-9461-4CFE-A336-39272FD5B119}" dt="2021-09-21T12:15:28.064" v="58977"/>
          <ac:spMkLst>
            <pc:docMk/>
            <pc:sldMk cId="637798469" sldId="621"/>
            <ac:spMk id="54" creationId="{442D70B9-382E-491E-829B-7E1DB6C6CC04}"/>
          </ac:spMkLst>
        </pc:spChg>
        <pc:spChg chg="mod">
          <ac:chgData name="Minesh Patel" userId="a66d4990ec83ac90" providerId="LiveId" clId="{B97F8FE2-9461-4CFE-A336-39272FD5B119}" dt="2021-09-21T12:15:28.064" v="58977"/>
          <ac:spMkLst>
            <pc:docMk/>
            <pc:sldMk cId="637798469" sldId="621"/>
            <ac:spMk id="55" creationId="{3DE36394-6763-46A2-B756-5EEEA69D254C}"/>
          </ac:spMkLst>
        </pc:spChg>
        <pc:grpChg chg="add mod">
          <ac:chgData name="Minesh Patel" userId="a66d4990ec83ac90" providerId="LiveId" clId="{B97F8FE2-9461-4CFE-A336-39272FD5B119}" dt="2021-09-21T12:15:28.064" v="58977"/>
          <ac:grpSpMkLst>
            <pc:docMk/>
            <pc:sldMk cId="637798469" sldId="621"/>
            <ac:grpSpMk id="31" creationId="{B8F5E85C-15C7-4DA6-B77D-7B92FC9A59C7}"/>
          </ac:grpSpMkLst>
        </pc:grpChg>
        <pc:grpChg chg="del">
          <ac:chgData name="Minesh Patel" userId="a66d4990ec83ac90" providerId="LiveId" clId="{B97F8FE2-9461-4CFE-A336-39272FD5B119}" dt="2021-09-21T12:15:27.677" v="58976" actId="478"/>
          <ac:grpSpMkLst>
            <pc:docMk/>
            <pc:sldMk cId="637798469" sldId="621"/>
            <ac:grpSpMk id="44" creationId="{878FDA8E-53F1-4823-905B-B4A29CBE4C50}"/>
          </ac:grpSpMkLst>
        </pc:grpChg>
      </pc:sldChg>
      <pc:sldChg chg="addSp delSp modSp add mod modAnim modNotesTx">
        <pc:chgData name="Minesh Patel" userId="a66d4990ec83ac90" providerId="LiveId" clId="{B97F8FE2-9461-4CFE-A336-39272FD5B119}" dt="2021-09-21T13:04:57.520" v="66875"/>
        <pc:sldMkLst>
          <pc:docMk/>
          <pc:sldMk cId="3219019509" sldId="622"/>
        </pc:sldMkLst>
        <pc:spChg chg="mod">
          <ac:chgData name="Minesh Patel" userId="a66d4990ec83ac90" providerId="LiveId" clId="{B97F8FE2-9461-4CFE-A336-39272FD5B119}" dt="2021-09-20T21:00:13.536" v="29629" actId="20577"/>
          <ac:spMkLst>
            <pc:docMk/>
            <pc:sldMk cId="3219019509" sldId="622"/>
            <ac:spMk id="2" creationId="{00000000-0000-0000-0000-000000000000}"/>
          </ac:spMkLst>
        </pc:spChg>
        <pc:spChg chg="mod">
          <ac:chgData name="Minesh Patel" userId="a66d4990ec83ac90" providerId="LiveId" clId="{B97F8FE2-9461-4CFE-A336-39272FD5B119}" dt="2021-09-21T12:15:51.638" v="58996"/>
          <ac:spMkLst>
            <pc:docMk/>
            <pc:sldMk cId="3219019509" sldId="622"/>
            <ac:spMk id="14" creationId="{5654D2E6-E748-40C6-987C-469D1DB21D1D}"/>
          </ac:spMkLst>
        </pc:spChg>
        <pc:spChg chg="mod">
          <ac:chgData name="Minesh Patel" userId="a66d4990ec83ac90" providerId="LiveId" clId="{B97F8FE2-9461-4CFE-A336-39272FD5B119}" dt="2021-09-21T12:15:51.638" v="58996"/>
          <ac:spMkLst>
            <pc:docMk/>
            <pc:sldMk cId="3219019509" sldId="622"/>
            <ac:spMk id="15" creationId="{B7A6BA5E-6AF7-4E70-BF67-3210EE00B5ED}"/>
          </ac:spMkLst>
        </pc:spChg>
        <pc:spChg chg="mod">
          <ac:chgData name="Minesh Patel" userId="a66d4990ec83ac90" providerId="LiveId" clId="{B97F8FE2-9461-4CFE-A336-39272FD5B119}" dt="2021-09-21T12:15:51.638" v="58996"/>
          <ac:spMkLst>
            <pc:docMk/>
            <pc:sldMk cId="3219019509" sldId="622"/>
            <ac:spMk id="16" creationId="{2391569B-1BD2-4523-8738-73EC7120E224}"/>
          </ac:spMkLst>
        </pc:spChg>
        <pc:spChg chg="mod">
          <ac:chgData name="Minesh Patel" userId="a66d4990ec83ac90" providerId="LiveId" clId="{B97F8FE2-9461-4CFE-A336-39272FD5B119}" dt="2021-09-21T12:15:51.638" v="58996"/>
          <ac:spMkLst>
            <pc:docMk/>
            <pc:sldMk cId="3219019509" sldId="622"/>
            <ac:spMk id="17" creationId="{195A3885-CD78-4FDF-91C3-DA057849DE13}"/>
          </ac:spMkLst>
        </pc:spChg>
        <pc:spChg chg="mod">
          <ac:chgData name="Minesh Patel" userId="a66d4990ec83ac90" providerId="LiveId" clId="{B97F8FE2-9461-4CFE-A336-39272FD5B119}" dt="2021-09-21T12:15:51.638" v="58996"/>
          <ac:spMkLst>
            <pc:docMk/>
            <pc:sldMk cId="3219019509" sldId="622"/>
            <ac:spMk id="18" creationId="{AE869329-4CCA-4C73-8C71-6F749398812C}"/>
          </ac:spMkLst>
        </pc:spChg>
        <pc:spChg chg="mod">
          <ac:chgData name="Minesh Patel" userId="a66d4990ec83ac90" providerId="LiveId" clId="{B97F8FE2-9461-4CFE-A336-39272FD5B119}" dt="2021-09-21T12:15:51.638" v="58996"/>
          <ac:spMkLst>
            <pc:docMk/>
            <pc:sldMk cId="3219019509" sldId="622"/>
            <ac:spMk id="19" creationId="{598FAA72-D19D-4AB4-91B5-E8FC79E5AF49}"/>
          </ac:spMkLst>
        </pc:spChg>
        <pc:spChg chg="mod">
          <ac:chgData name="Minesh Patel" userId="a66d4990ec83ac90" providerId="LiveId" clId="{B97F8FE2-9461-4CFE-A336-39272FD5B119}" dt="2021-09-20T21:10:57.757" v="31013" actId="14100"/>
          <ac:spMkLst>
            <pc:docMk/>
            <pc:sldMk cId="3219019509" sldId="622"/>
            <ac:spMk id="41" creationId="{2CDE8771-FF6C-4B2C-8D35-9826801EAD0B}"/>
          </ac:spMkLst>
        </pc:spChg>
        <pc:spChg chg="add mod">
          <ac:chgData name="Minesh Patel" userId="a66d4990ec83ac90" providerId="LiveId" clId="{B97F8FE2-9461-4CFE-A336-39272FD5B119}" dt="2021-09-20T21:12:06.589" v="31120" actId="113"/>
          <ac:spMkLst>
            <pc:docMk/>
            <pc:sldMk cId="3219019509" sldId="622"/>
            <ac:spMk id="59" creationId="{78BA2D3D-789F-4DDB-89D5-749F88946E34}"/>
          </ac:spMkLst>
        </pc:spChg>
        <pc:spChg chg="del">
          <ac:chgData name="Minesh Patel" userId="a66d4990ec83ac90" providerId="LiveId" clId="{B97F8FE2-9461-4CFE-A336-39272FD5B119}" dt="2021-09-20T21:00:19.276" v="29630" actId="478"/>
          <ac:spMkLst>
            <pc:docMk/>
            <pc:sldMk cId="3219019509" sldId="622"/>
            <ac:spMk id="64" creationId="{302A1F1B-E196-4190-AF52-D7EA96277D7E}"/>
          </ac:spMkLst>
        </pc:spChg>
        <pc:grpChg chg="del">
          <ac:chgData name="Minesh Patel" userId="a66d4990ec83ac90" providerId="LiveId" clId="{B97F8FE2-9461-4CFE-A336-39272FD5B119}" dt="2021-09-20T21:00:19.276" v="29630" actId="478"/>
          <ac:grpSpMkLst>
            <pc:docMk/>
            <pc:sldMk cId="3219019509" sldId="622"/>
            <ac:grpSpMk id="12" creationId="{268379DF-5088-4DCB-B975-EF612515C88B}"/>
          </ac:grpSpMkLst>
        </pc:grpChg>
        <pc:grpChg chg="add mod">
          <ac:chgData name="Minesh Patel" userId="a66d4990ec83ac90" providerId="LiveId" clId="{B97F8FE2-9461-4CFE-A336-39272FD5B119}" dt="2021-09-21T12:15:51.638" v="58996"/>
          <ac:grpSpMkLst>
            <pc:docMk/>
            <pc:sldMk cId="3219019509" sldId="622"/>
            <ac:grpSpMk id="13" creationId="{DFCCF596-72C7-4051-995B-ED9CE9448DC8}"/>
          </ac:grpSpMkLst>
        </pc:grpChg>
        <pc:grpChg chg="del">
          <ac:chgData name="Minesh Patel" userId="a66d4990ec83ac90" providerId="LiveId" clId="{B97F8FE2-9461-4CFE-A336-39272FD5B119}" dt="2021-09-20T21:00:19.276" v="29630" actId="478"/>
          <ac:grpSpMkLst>
            <pc:docMk/>
            <pc:sldMk cId="3219019509" sldId="622"/>
            <ac:grpSpMk id="32" creationId="{66D8E289-8C05-474B-9600-0B61A6F30725}"/>
          </ac:grpSpMkLst>
        </pc:grpChg>
        <pc:grpChg chg="del">
          <ac:chgData name="Minesh Patel" userId="a66d4990ec83ac90" providerId="LiveId" clId="{B97F8FE2-9461-4CFE-A336-39272FD5B119}" dt="2021-09-21T12:15:51.372" v="58995" actId="478"/>
          <ac:grpSpMkLst>
            <pc:docMk/>
            <pc:sldMk cId="3219019509" sldId="622"/>
            <ac:grpSpMk id="44" creationId="{878FDA8E-53F1-4823-905B-B4A29CBE4C50}"/>
          </ac:grpSpMkLst>
        </pc:grpChg>
        <pc:grpChg chg="del">
          <ac:chgData name="Minesh Patel" userId="a66d4990ec83ac90" providerId="LiveId" clId="{B97F8FE2-9461-4CFE-A336-39272FD5B119}" dt="2021-09-20T21:00:19.276" v="29630" actId="478"/>
          <ac:grpSpMkLst>
            <pc:docMk/>
            <pc:sldMk cId="3219019509" sldId="622"/>
            <ac:grpSpMk id="56" creationId="{0AF9FADE-F0D9-402F-B2AB-E710477E113A}"/>
          </ac:grpSpMkLst>
        </pc:grpChg>
      </pc:sldChg>
      <pc:sldChg chg="addSp delSp modSp add mod modAnim modNotesTx">
        <pc:chgData name="Minesh Patel" userId="a66d4990ec83ac90" providerId="LiveId" clId="{B97F8FE2-9461-4CFE-A336-39272FD5B119}" dt="2021-09-21T13:15:45.158" v="67893" actId="20577"/>
        <pc:sldMkLst>
          <pc:docMk/>
          <pc:sldMk cId="3342681650" sldId="623"/>
        </pc:sldMkLst>
        <pc:spChg chg="mod">
          <ac:chgData name="Minesh Patel" userId="a66d4990ec83ac90" providerId="LiveId" clId="{B97F8FE2-9461-4CFE-A336-39272FD5B119}" dt="2021-09-20T21:19:05.695" v="32004" actId="20577"/>
          <ac:spMkLst>
            <pc:docMk/>
            <pc:sldMk cId="3342681650" sldId="623"/>
            <ac:spMk id="2" creationId="{00000000-0000-0000-0000-000000000000}"/>
          </ac:spMkLst>
        </pc:spChg>
        <pc:spChg chg="add mod topLvl">
          <ac:chgData name="Minesh Patel" userId="a66d4990ec83ac90" providerId="LiveId" clId="{B97F8FE2-9461-4CFE-A336-39272FD5B119}" dt="2021-09-20T21:20:14.510" v="32026" actId="113"/>
          <ac:spMkLst>
            <pc:docMk/>
            <pc:sldMk cId="3342681650" sldId="623"/>
            <ac:spMk id="12" creationId="{9404F582-833C-4E8C-9C05-FFF300AB80E0}"/>
          </ac:spMkLst>
        </pc:spChg>
        <pc:spChg chg="add mod topLvl">
          <ac:chgData name="Minesh Patel" userId="a66d4990ec83ac90" providerId="LiveId" clId="{B97F8FE2-9461-4CFE-A336-39272FD5B119}" dt="2021-09-20T21:20:01.296" v="32023" actId="207"/>
          <ac:spMkLst>
            <pc:docMk/>
            <pc:sldMk cId="3342681650" sldId="623"/>
            <ac:spMk id="13" creationId="{03441B32-4364-4598-9C75-D30145565B63}"/>
          </ac:spMkLst>
        </pc:spChg>
        <pc:spChg chg="add mod topLvl">
          <ac:chgData name="Minesh Patel" userId="a66d4990ec83ac90" providerId="LiveId" clId="{B97F8FE2-9461-4CFE-A336-39272FD5B119}" dt="2021-09-20T21:20:14.510" v="32026" actId="113"/>
          <ac:spMkLst>
            <pc:docMk/>
            <pc:sldMk cId="3342681650" sldId="623"/>
            <ac:spMk id="14" creationId="{9BA070ED-2159-4B12-813E-8385EAAEB538}"/>
          </ac:spMkLst>
        </pc:spChg>
        <pc:spChg chg="add mod topLvl">
          <ac:chgData name="Minesh Patel" userId="a66d4990ec83ac90" providerId="LiveId" clId="{B97F8FE2-9461-4CFE-A336-39272FD5B119}" dt="2021-09-20T21:19:47.744" v="32021" actId="164"/>
          <ac:spMkLst>
            <pc:docMk/>
            <pc:sldMk cId="3342681650" sldId="623"/>
            <ac:spMk id="15" creationId="{6DF6D27A-37CB-42E2-8C1D-9149B795FEC0}"/>
          </ac:spMkLst>
        </pc:spChg>
        <pc:spChg chg="add mod topLvl">
          <ac:chgData name="Minesh Patel" userId="a66d4990ec83ac90" providerId="LiveId" clId="{B97F8FE2-9461-4CFE-A336-39272FD5B119}" dt="2021-09-20T21:20:14.510" v="32026" actId="113"/>
          <ac:spMkLst>
            <pc:docMk/>
            <pc:sldMk cId="3342681650" sldId="623"/>
            <ac:spMk id="16" creationId="{FA9EF9A7-344E-41F7-A07A-8423EC9B12C7}"/>
          </ac:spMkLst>
        </pc:spChg>
        <pc:spChg chg="add mod topLvl">
          <ac:chgData name="Minesh Patel" userId="a66d4990ec83ac90" providerId="LiveId" clId="{B97F8FE2-9461-4CFE-A336-39272FD5B119}" dt="2021-09-20T21:20:14.510" v="32026" actId="113"/>
          <ac:spMkLst>
            <pc:docMk/>
            <pc:sldMk cId="3342681650" sldId="623"/>
            <ac:spMk id="17" creationId="{72AA2C20-645C-4E45-82D2-7FD32518D6C4}"/>
          </ac:spMkLst>
        </pc:spChg>
        <pc:spChg chg="add mod topLvl">
          <ac:chgData name="Minesh Patel" userId="a66d4990ec83ac90" providerId="LiveId" clId="{B97F8FE2-9461-4CFE-A336-39272FD5B119}" dt="2021-09-20T21:19:47.744" v="32021" actId="164"/>
          <ac:spMkLst>
            <pc:docMk/>
            <pc:sldMk cId="3342681650" sldId="623"/>
            <ac:spMk id="18" creationId="{93318047-FAE7-4281-8377-C51F6671F4F1}"/>
          </ac:spMkLst>
        </pc:spChg>
        <pc:spChg chg="add mod topLvl">
          <ac:chgData name="Minesh Patel" userId="a66d4990ec83ac90" providerId="LiveId" clId="{B97F8FE2-9461-4CFE-A336-39272FD5B119}" dt="2021-09-20T21:19:47.744" v="32021" actId="164"/>
          <ac:spMkLst>
            <pc:docMk/>
            <pc:sldMk cId="3342681650" sldId="623"/>
            <ac:spMk id="19" creationId="{1F609D55-2008-4985-AD99-C6DEA4031342}"/>
          </ac:spMkLst>
        </pc:spChg>
        <pc:spChg chg="add mod topLvl">
          <ac:chgData name="Minesh Patel" userId="a66d4990ec83ac90" providerId="LiveId" clId="{B97F8FE2-9461-4CFE-A336-39272FD5B119}" dt="2021-09-20T21:19:47.744" v="32021" actId="164"/>
          <ac:spMkLst>
            <pc:docMk/>
            <pc:sldMk cId="3342681650" sldId="623"/>
            <ac:spMk id="20" creationId="{8671E0D1-B8E7-4BA1-BC84-1954E8FC57EF}"/>
          </ac:spMkLst>
        </pc:spChg>
        <pc:spChg chg="add mod topLvl">
          <ac:chgData name="Minesh Patel" userId="a66d4990ec83ac90" providerId="LiveId" clId="{B97F8FE2-9461-4CFE-A336-39272FD5B119}" dt="2021-09-20T21:19:47.744" v="32021" actId="164"/>
          <ac:spMkLst>
            <pc:docMk/>
            <pc:sldMk cId="3342681650" sldId="623"/>
            <ac:spMk id="21" creationId="{97D04FCA-DA3F-41F5-9007-E9A751B9202A}"/>
          </ac:spMkLst>
        </pc:spChg>
        <pc:spChg chg="add mod topLvl">
          <ac:chgData name="Minesh Patel" userId="a66d4990ec83ac90" providerId="LiveId" clId="{B97F8FE2-9461-4CFE-A336-39272FD5B119}" dt="2021-09-20T21:19:47.744" v="32021" actId="164"/>
          <ac:spMkLst>
            <pc:docMk/>
            <pc:sldMk cId="3342681650" sldId="623"/>
            <ac:spMk id="22" creationId="{EA61BFDA-1A9E-4503-B3C2-3EA6AB77C525}"/>
          </ac:spMkLst>
        </pc:spChg>
        <pc:spChg chg="add mod topLvl">
          <ac:chgData name="Minesh Patel" userId="a66d4990ec83ac90" providerId="LiveId" clId="{B97F8FE2-9461-4CFE-A336-39272FD5B119}" dt="2021-09-20T21:19:47.744" v="32021" actId="164"/>
          <ac:spMkLst>
            <pc:docMk/>
            <pc:sldMk cId="3342681650" sldId="623"/>
            <ac:spMk id="23" creationId="{9FD5D503-DC25-4A69-B592-2263B7EAA068}"/>
          </ac:spMkLst>
        </pc:spChg>
        <pc:spChg chg="add mod topLvl">
          <ac:chgData name="Minesh Patel" userId="a66d4990ec83ac90" providerId="LiveId" clId="{B97F8FE2-9461-4CFE-A336-39272FD5B119}" dt="2021-09-20T21:19:47.744" v="32021" actId="164"/>
          <ac:spMkLst>
            <pc:docMk/>
            <pc:sldMk cId="3342681650" sldId="623"/>
            <ac:spMk id="24" creationId="{72D0282C-F36D-4D39-A543-17DA60449FB8}"/>
          </ac:spMkLst>
        </pc:spChg>
        <pc:spChg chg="add mod topLvl">
          <ac:chgData name="Minesh Patel" userId="a66d4990ec83ac90" providerId="LiveId" clId="{B97F8FE2-9461-4CFE-A336-39272FD5B119}" dt="2021-09-20T21:19:47.744" v="32021" actId="164"/>
          <ac:spMkLst>
            <pc:docMk/>
            <pc:sldMk cId="3342681650" sldId="623"/>
            <ac:spMk id="25" creationId="{91322575-8C0B-49E2-9FF7-30F37755F2FB}"/>
          </ac:spMkLst>
        </pc:spChg>
        <pc:spChg chg="add mod topLvl">
          <ac:chgData name="Minesh Patel" userId="a66d4990ec83ac90" providerId="LiveId" clId="{B97F8FE2-9461-4CFE-A336-39272FD5B119}" dt="2021-09-20T21:19:47.744" v="32021" actId="164"/>
          <ac:spMkLst>
            <pc:docMk/>
            <pc:sldMk cId="3342681650" sldId="623"/>
            <ac:spMk id="26" creationId="{8CDE5E55-EB12-474C-BEBE-DD8E3FABA664}"/>
          </ac:spMkLst>
        </pc:spChg>
        <pc:spChg chg="add mod topLvl">
          <ac:chgData name="Minesh Patel" userId="a66d4990ec83ac90" providerId="LiveId" clId="{B97F8FE2-9461-4CFE-A336-39272FD5B119}" dt="2021-09-20T21:19:47.744" v="32021" actId="164"/>
          <ac:spMkLst>
            <pc:docMk/>
            <pc:sldMk cId="3342681650" sldId="623"/>
            <ac:spMk id="27" creationId="{1F85A48D-D6D3-46D2-9FC6-0960A2FAC067}"/>
          </ac:spMkLst>
        </pc:spChg>
        <pc:spChg chg="add mod topLvl">
          <ac:chgData name="Minesh Patel" userId="a66d4990ec83ac90" providerId="LiveId" clId="{B97F8FE2-9461-4CFE-A336-39272FD5B119}" dt="2021-09-20T21:19:47.744" v="32021" actId="164"/>
          <ac:spMkLst>
            <pc:docMk/>
            <pc:sldMk cId="3342681650" sldId="623"/>
            <ac:spMk id="28" creationId="{505AB2A6-EB03-44F0-9160-27529028D6FA}"/>
          </ac:spMkLst>
        </pc:spChg>
        <pc:spChg chg="add mod">
          <ac:chgData name="Minesh Patel" userId="a66d4990ec83ac90" providerId="LiveId" clId="{B97F8FE2-9461-4CFE-A336-39272FD5B119}" dt="2021-09-21T13:14:49.516" v="67612" actId="164"/>
          <ac:spMkLst>
            <pc:docMk/>
            <pc:sldMk cId="3342681650" sldId="623"/>
            <ac:spMk id="32" creationId="{BC2E4440-4508-4FA2-AAE6-A35BCE3BAD02}"/>
          </ac:spMkLst>
        </pc:spChg>
        <pc:spChg chg="add mod">
          <ac:chgData name="Minesh Patel" userId="a66d4990ec83ac90" providerId="LiveId" clId="{B97F8FE2-9461-4CFE-A336-39272FD5B119}" dt="2021-09-21T13:14:49.516" v="67612" actId="164"/>
          <ac:spMkLst>
            <pc:docMk/>
            <pc:sldMk cId="3342681650" sldId="623"/>
            <ac:spMk id="33" creationId="{0C725364-9F79-4D1B-A6B7-73452946A175}"/>
          </ac:spMkLst>
        </pc:spChg>
        <pc:spChg chg="mod">
          <ac:chgData name="Minesh Patel" userId="a66d4990ec83ac90" providerId="LiveId" clId="{B97F8FE2-9461-4CFE-A336-39272FD5B119}" dt="2021-09-21T12:16:01.080" v="59003"/>
          <ac:spMkLst>
            <pc:docMk/>
            <pc:sldMk cId="3342681650" sldId="623"/>
            <ac:spMk id="35" creationId="{EF1CBF1C-1E76-4D78-AEFD-53069A7D533E}"/>
          </ac:spMkLst>
        </pc:spChg>
        <pc:spChg chg="mod">
          <ac:chgData name="Minesh Patel" userId="a66d4990ec83ac90" providerId="LiveId" clId="{B97F8FE2-9461-4CFE-A336-39272FD5B119}" dt="2021-09-21T12:16:01.080" v="59003"/>
          <ac:spMkLst>
            <pc:docMk/>
            <pc:sldMk cId="3342681650" sldId="623"/>
            <ac:spMk id="36" creationId="{7FCEE4BE-F33C-41C0-8B41-07ACE612BDED}"/>
          </ac:spMkLst>
        </pc:spChg>
        <pc:spChg chg="mod">
          <ac:chgData name="Minesh Patel" userId="a66d4990ec83ac90" providerId="LiveId" clId="{B97F8FE2-9461-4CFE-A336-39272FD5B119}" dt="2021-09-21T12:16:01.080" v="59003"/>
          <ac:spMkLst>
            <pc:docMk/>
            <pc:sldMk cId="3342681650" sldId="623"/>
            <ac:spMk id="37" creationId="{D161A810-22E4-4490-A708-59DF03BFCAA6}"/>
          </ac:spMkLst>
        </pc:spChg>
        <pc:spChg chg="mod">
          <ac:chgData name="Minesh Patel" userId="a66d4990ec83ac90" providerId="LiveId" clId="{B97F8FE2-9461-4CFE-A336-39272FD5B119}" dt="2021-09-21T12:16:01.080" v="59003"/>
          <ac:spMkLst>
            <pc:docMk/>
            <pc:sldMk cId="3342681650" sldId="623"/>
            <ac:spMk id="38" creationId="{06B80491-1FDF-4F27-B0C8-88C73D1E1DE8}"/>
          </ac:spMkLst>
        </pc:spChg>
        <pc:spChg chg="mod">
          <ac:chgData name="Minesh Patel" userId="a66d4990ec83ac90" providerId="LiveId" clId="{B97F8FE2-9461-4CFE-A336-39272FD5B119}" dt="2021-09-21T12:16:01.080" v="59003"/>
          <ac:spMkLst>
            <pc:docMk/>
            <pc:sldMk cId="3342681650" sldId="623"/>
            <ac:spMk id="39" creationId="{92F405C1-7027-434D-9941-33208B35EE62}"/>
          </ac:spMkLst>
        </pc:spChg>
        <pc:spChg chg="mod">
          <ac:chgData name="Minesh Patel" userId="a66d4990ec83ac90" providerId="LiveId" clId="{B97F8FE2-9461-4CFE-A336-39272FD5B119}" dt="2021-09-21T12:16:01.080" v="59003"/>
          <ac:spMkLst>
            <pc:docMk/>
            <pc:sldMk cId="3342681650" sldId="623"/>
            <ac:spMk id="40" creationId="{668D0EDD-9D96-46D5-BDE5-9394BD896531}"/>
          </ac:spMkLst>
        </pc:spChg>
        <pc:spChg chg="mod">
          <ac:chgData name="Minesh Patel" userId="a66d4990ec83ac90" providerId="LiveId" clId="{B97F8FE2-9461-4CFE-A336-39272FD5B119}" dt="2021-09-20T21:27:55.520" v="32640" actId="14100"/>
          <ac:spMkLst>
            <pc:docMk/>
            <pc:sldMk cId="3342681650" sldId="623"/>
            <ac:spMk id="41" creationId="{2CDE8771-FF6C-4B2C-8D35-9826801EAD0B}"/>
          </ac:spMkLst>
        </pc:spChg>
        <pc:grpChg chg="add mod">
          <ac:chgData name="Minesh Patel" userId="a66d4990ec83ac90" providerId="LiveId" clId="{B97F8FE2-9461-4CFE-A336-39272FD5B119}" dt="2021-09-21T13:14:49.516" v="67612" actId="164"/>
          <ac:grpSpMkLst>
            <pc:docMk/>
            <pc:sldMk cId="3342681650" sldId="623"/>
            <ac:grpSpMk id="3" creationId="{705E6080-2F8B-4B3E-8825-3AA4DF451197}"/>
          </ac:grpSpMkLst>
        </pc:grpChg>
        <pc:grpChg chg="add del mod">
          <ac:chgData name="Minesh Patel" userId="a66d4990ec83ac90" providerId="LiveId" clId="{B97F8FE2-9461-4CFE-A336-39272FD5B119}" dt="2021-09-20T21:19:39.203" v="32019" actId="165"/>
          <ac:grpSpMkLst>
            <pc:docMk/>
            <pc:sldMk cId="3342681650" sldId="623"/>
            <ac:grpSpMk id="3" creationId="{89C7B471-9783-4707-A7C1-8D2C2BA20333}"/>
          </ac:grpSpMkLst>
        </pc:grpChg>
        <pc:grpChg chg="add mod">
          <ac:chgData name="Minesh Patel" userId="a66d4990ec83ac90" providerId="LiveId" clId="{B97F8FE2-9461-4CFE-A336-39272FD5B119}" dt="2021-09-20T21:20:49.549" v="32111" actId="1076"/>
          <ac:grpSpMkLst>
            <pc:docMk/>
            <pc:sldMk cId="3342681650" sldId="623"/>
            <ac:grpSpMk id="5" creationId="{688781BE-664C-473A-BB87-9532A9E0F3E7}"/>
          </ac:grpSpMkLst>
        </pc:grpChg>
        <pc:grpChg chg="add mod">
          <ac:chgData name="Minesh Patel" userId="a66d4990ec83ac90" providerId="LiveId" clId="{B97F8FE2-9461-4CFE-A336-39272FD5B119}" dt="2021-09-21T12:16:01.080" v="59003"/>
          <ac:grpSpMkLst>
            <pc:docMk/>
            <pc:sldMk cId="3342681650" sldId="623"/>
            <ac:grpSpMk id="34" creationId="{CAA71023-25EE-4335-AF71-016E33BC0FFA}"/>
          </ac:grpSpMkLst>
        </pc:grpChg>
        <pc:grpChg chg="del">
          <ac:chgData name="Minesh Patel" userId="a66d4990ec83ac90" providerId="LiveId" clId="{B97F8FE2-9461-4CFE-A336-39272FD5B119}" dt="2021-09-21T12:16:00.789" v="59002" actId="478"/>
          <ac:grpSpMkLst>
            <pc:docMk/>
            <pc:sldMk cId="3342681650" sldId="623"/>
            <ac:grpSpMk id="44" creationId="{878FDA8E-53F1-4823-905B-B4A29CBE4C50}"/>
          </ac:grpSpMkLst>
        </pc:grpChg>
      </pc:sldChg>
      <pc:sldChg chg="addSp delSp modSp add mod modAnim modNotesTx">
        <pc:chgData name="Minesh Patel" userId="a66d4990ec83ac90" providerId="LiveId" clId="{B97F8FE2-9461-4CFE-A336-39272FD5B119}" dt="2021-09-21T13:19:33.994" v="68497"/>
        <pc:sldMkLst>
          <pc:docMk/>
          <pc:sldMk cId="2105259561" sldId="624"/>
        </pc:sldMkLst>
        <pc:spChg chg="mod">
          <ac:chgData name="Minesh Patel" userId="a66d4990ec83ac90" providerId="LiveId" clId="{B97F8FE2-9461-4CFE-A336-39272FD5B119}" dt="2021-09-21T13:16:09.799" v="67936" actId="20577"/>
          <ac:spMkLst>
            <pc:docMk/>
            <pc:sldMk cId="2105259561" sldId="624"/>
            <ac:spMk id="2" creationId="{00000000-0000-0000-0000-000000000000}"/>
          </ac:spMkLst>
        </pc:spChg>
        <pc:spChg chg="mod">
          <ac:chgData name="Minesh Patel" userId="a66d4990ec83ac90" providerId="LiveId" clId="{B97F8FE2-9461-4CFE-A336-39272FD5B119}" dt="2021-09-20T21:28:03.640" v="32642" actId="108"/>
          <ac:spMkLst>
            <pc:docMk/>
            <pc:sldMk cId="2105259561" sldId="624"/>
            <ac:spMk id="12" creationId="{9404F582-833C-4E8C-9C05-FFF300AB80E0}"/>
          </ac:spMkLst>
        </pc:spChg>
        <pc:spChg chg="mod">
          <ac:chgData name="Minesh Patel" userId="a66d4990ec83ac90" providerId="LiveId" clId="{B97F8FE2-9461-4CFE-A336-39272FD5B119}" dt="2021-09-20T21:28:07.014" v="32643" actId="108"/>
          <ac:spMkLst>
            <pc:docMk/>
            <pc:sldMk cId="2105259561" sldId="624"/>
            <ac:spMk id="13" creationId="{03441B32-4364-4598-9C75-D30145565B63}"/>
          </ac:spMkLst>
        </pc:spChg>
        <pc:spChg chg="mod">
          <ac:chgData name="Minesh Patel" userId="a66d4990ec83ac90" providerId="LiveId" clId="{B97F8FE2-9461-4CFE-A336-39272FD5B119}" dt="2021-09-21T13:15:57.728" v="67895" actId="164"/>
          <ac:spMkLst>
            <pc:docMk/>
            <pc:sldMk cId="2105259561" sldId="624"/>
            <ac:spMk id="32" creationId="{BC2E4440-4508-4FA2-AAE6-A35BCE3BAD02}"/>
          </ac:spMkLst>
        </pc:spChg>
        <pc:spChg chg="mod">
          <ac:chgData name="Minesh Patel" userId="a66d4990ec83ac90" providerId="LiveId" clId="{B97F8FE2-9461-4CFE-A336-39272FD5B119}" dt="2021-09-21T13:15:57.728" v="67895" actId="164"/>
          <ac:spMkLst>
            <pc:docMk/>
            <pc:sldMk cId="2105259561" sldId="624"/>
            <ac:spMk id="33" creationId="{0C725364-9F79-4D1B-A6B7-73452946A175}"/>
          </ac:spMkLst>
        </pc:spChg>
        <pc:spChg chg="mod">
          <ac:chgData name="Minesh Patel" userId="a66d4990ec83ac90" providerId="LiveId" clId="{B97F8FE2-9461-4CFE-A336-39272FD5B119}" dt="2021-09-21T12:16:03.863" v="59005"/>
          <ac:spMkLst>
            <pc:docMk/>
            <pc:sldMk cId="2105259561" sldId="624"/>
            <ac:spMk id="35" creationId="{A76FB2DC-0B98-4AB6-84EC-AC39720D532A}"/>
          </ac:spMkLst>
        </pc:spChg>
        <pc:spChg chg="mod">
          <ac:chgData name="Minesh Patel" userId="a66d4990ec83ac90" providerId="LiveId" clId="{B97F8FE2-9461-4CFE-A336-39272FD5B119}" dt="2021-09-21T12:16:03.863" v="59005"/>
          <ac:spMkLst>
            <pc:docMk/>
            <pc:sldMk cId="2105259561" sldId="624"/>
            <ac:spMk id="36" creationId="{DCF67F4B-E872-4C7B-BF91-CFD82E6D17D6}"/>
          </ac:spMkLst>
        </pc:spChg>
        <pc:spChg chg="mod">
          <ac:chgData name="Minesh Patel" userId="a66d4990ec83ac90" providerId="LiveId" clId="{B97F8FE2-9461-4CFE-A336-39272FD5B119}" dt="2021-09-21T12:16:03.863" v="59005"/>
          <ac:spMkLst>
            <pc:docMk/>
            <pc:sldMk cId="2105259561" sldId="624"/>
            <ac:spMk id="37" creationId="{189E741A-5593-4FFD-AFD1-F0237D804238}"/>
          </ac:spMkLst>
        </pc:spChg>
        <pc:spChg chg="mod">
          <ac:chgData name="Minesh Patel" userId="a66d4990ec83ac90" providerId="LiveId" clId="{B97F8FE2-9461-4CFE-A336-39272FD5B119}" dt="2021-09-21T12:16:03.863" v="59005"/>
          <ac:spMkLst>
            <pc:docMk/>
            <pc:sldMk cId="2105259561" sldId="624"/>
            <ac:spMk id="38" creationId="{E1C48648-CC73-4899-BCDC-6ECFB417D0FD}"/>
          </ac:spMkLst>
        </pc:spChg>
        <pc:spChg chg="mod">
          <ac:chgData name="Minesh Patel" userId="a66d4990ec83ac90" providerId="LiveId" clId="{B97F8FE2-9461-4CFE-A336-39272FD5B119}" dt="2021-09-21T12:16:03.863" v="59005"/>
          <ac:spMkLst>
            <pc:docMk/>
            <pc:sldMk cId="2105259561" sldId="624"/>
            <ac:spMk id="39" creationId="{C3868485-25D6-4F29-BAF0-B4084E462958}"/>
          </ac:spMkLst>
        </pc:spChg>
        <pc:spChg chg="mod">
          <ac:chgData name="Minesh Patel" userId="a66d4990ec83ac90" providerId="LiveId" clId="{B97F8FE2-9461-4CFE-A336-39272FD5B119}" dt="2021-09-21T12:16:03.863" v="59005"/>
          <ac:spMkLst>
            <pc:docMk/>
            <pc:sldMk cId="2105259561" sldId="624"/>
            <ac:spMk id="40" creationId="{F6F698C7-B5E1-4AB8-BA3F-89F338F4A352}"/>
          </ac:spMkLst>
        </pc:spChg>
        <pc:spChg chg="mod">
          <ac:chgData name="Minesh Patel" userId="a66d4990ec83ac90" providerId="LiveId" clId="{B97F8FE2-9461-4CFE-A336-39272FD5B119}" dt="2021-09-21T13:18:36.108" v="68290" actId="14100"/>
          <ac:spMkLst>
            <pc:docMk/>
            <pc:sldMk cId="2105259561" sldId="624"/>
            <ac:spMk id="41" creationId="{2CDE8771-FF6C-4B2C-8D35-9826801EAD0B}"/>
          </ac:spMkLst>
        </pc:spChg>
        <pc:grpChg chg="add mod">
          <ac:chgData name="Minesh Patel" userId="a66d4990ec83ac90" providerId="LiveId" clId="{B97F8FE2-9461-4CFE-A336-39272FD5B119}" dt="2021-09-21T13:15:57.728" v="67895" actId="164"/>
          <ac:grpSpMkLst>
            <pc:docMk/>
            <pc:sldMk cId="2105259561" sldId="624"/>
            <ac:grpSpMk id="3" creationId="{BA040035-0F1E-432C-A0BB-785FB8174BFF}"/>
          </ac:grpSpMkLst>
        </pc:grpChg>
        <pc:grpChg chg="add mod">
          <ac:chgData name="Minesh Patel" userId="a66d4990ec83ac90" providerId="LiveId" clId="{B97F8FE2-9461-4CFE-A336-39272FD5B119}" dt="2021-09-21T12:16:03.863" v="59005"/>
          <ac:grpSpMkLst>
            <pc:docMk/>
            <pc:sldMk cId="2105259561" sldId="624"/>
            <ac:grpSpMk id="34" creationId="{260C0B2C-55A8-43E3-B360-31534DD037F0}"/>
          </ac:grpSpMkLst>
        </pc:grpChg>
        <pc:grpChg chg="del">
          <ac:chgData name="Minesh Patel" userId="a66d4990ec83ac90" providerId="LiveId" clId="{B97F8FE2-9461-4CFE-A336-39272FD5B119}" dt="2021-09-21T12:16:03.550" v="59004" actId="478"/>
          <ac:grpSpMkLst>
            <pc:docMk/>
            <pc:sldMk cId="2105259561" sldId="624"/>
            <ac:grpSpMk id="44" creationId="{878FDA8E-53F1-4823-905B-B4A29CBE4C50}"/>
          </ac:grpSpMkLst>
        </pc:grpChg>
      </pc:sldChg>
      <pc:sldChg chg="addSp delSp modSp add mod modAnim modNotesTx">
        <pc:chgData name="Minesh Patel" userId="a66d4990ec83ac90" providerId="LiveId" clId="{B97F8FE2-9461-4CFE-A336-39272FD5B119}" dt="2021-09-21T13:24:33.433" v="68899" actId="20577"/>
        <pc:sldMkLst>
          <pc:docMk/>
          <pc:sldMk cId="3256455421" sldId="625"/>
        </pc:sldMkLst>
        <pc:spChg chg="mod">
          <ac:chgData name="Minesh Patel" userId="a66d4990ec83ac90" providerId="LiveId" clId="{B97F8FE2-9461-4CFE-A336-39272FD5B119}" dt="2021-09-21T13:16:22.168" v="67971" actId="20577"/>
          <ac:spMkLst>
            <pc:docMk/>
            <pc:sldMk cId="3256455421" sldId="625"/>
            <ac:spMk id="2" creationId="{00000000-0000-0000-0000-000000000000}"/>
          </ac:spMkLst>
        </pc:spChg>
        <pc:spChg chg="mod">
          <ac:chgData name="Minesh Patel" userId="a66d4990ec83ac90" providerId="LiveId" clId="{B97F8FE2-9461-4CFE-A336-39272FD5B119}" dt="2021-09-20T21:39:45.362" v="33429" actId="108"/>
          <ac:spMkLst>
            <pc:docMk/>
            <pc:sldMk cId="3256455421" sldId="625"/>
            <ac:spMk id="12" creationId="{9404F582-833C-4E8C-9C05-FFF300AB80E0}"/>
          </ac:spMkLst>
        </pc:spChg>
        <pc:spChg chg="mod">
          <ac:chgData name="Minesh Patel" userId="a66d4990ec83ac90" providerId="LiveId" clId="{B97F8FE2-9461-4CFE-A336-39272FD5B119}" dt="2021-09-20T21:40:06.583" v="33431" actId="108"/>
          <ac:spMkLst>
            <pc:docMk/>
            <pc:sldMk cId="3256455421" sldId="625"/>
            <ac:spMk id="14" creationId="{9BA070ED-2159-4B12-813E-8385EAAEB538}"/>
          </ac:spMkLst>
        </pc:spChg>
        <pc:spChg chg="mod">
          <ac:chgData name="Minesh Patel" userId="a66d4990ec83ac90" providerId="LiveId" clId="{B97F8FE2-9461-4CFE-A336-39272FD5B119}" dt="2021-09-20T21:41:05.977" v="33581" actId="108"/>
          <ac:spMkLst>
            <pc:docMk/>
            <pc:sldMk cId="3256455421" sldId="625"/>
            <ac:spMk id="16" creationId="{FA9EF9A7-344E-41F7-A07A-8423EC9B12C7}"/>
          </ac:spMkLst>
        </pc:spChg>
        <pc:spChg chg="mod">
          <ac:chgData name="Minesh Patel" userId="a66d4990ec83ac90" providerId="LiveId" clId="{B97F8FE2-9461-4CFE-A336-39272FD5B119}" dt="2021-09-20T21:40:01.510" v="33430" actId="207"/>
          <ac:spMkLst>
            <pc:docMk/>
            <pc:sldMk cId="3256455421" sldId="625"/>
            <ac:spMk id="17" creationId="{72AA2C20-645C-4E45-82D2-7FD32518D6C4}"/>
          </ac:spMkLst>
        </pc:spChg>
        <pc:spChg chg="mod">
          <ac:chgData name="Minesh Patel" userId="a66d4990ec83ac90" providerId="LiveId" clId="{B97F8FE2-9461-4CFE-A336-39272FD5B119}" dt="2021-09-21T13:23:09.537" v="68611" actId="164"/>
          <ac:spMkLst>
            <pc:docMk/>
            <pc:sldMk cId="3256455421" sldId="625"/>
            <ac:spMk id="32" creationId="{BC2E4440-4508-4FA2-AAE6-A35BCE3BAD02}"/>
          </ac:spMkLst>
        </pc:spChg>
        <pc:spChg chg="mod">
          <ac:chgData name="Minesh Patel" userId="a66d4990ec83ac90" providerId="LiveId" clId="{B97F8FE2-9461-4CFE-A336-39272FD5B119}" dt="2021-09-21T13:23:09.537" v="68611" actId="164"/>
          <ac:spMkLst>
            <pc:docMk/>
            <pc:sldMk cId="3256455421" sldId="625"/>
            <ac:spMk id="33" creationId="{0C725364-9F79-4D1B-A6B7-73452946A175}"/>
          </ac:spMkLst>
        </pc:spChg>
        <pc:spChg chg="mod">
          <ac:chgData name="Minesh Patel" userId="a66d4990ec83ac90" providerId="LiveId" clId="{B97F8FE2-9461-4CFE-A336-39272FD5B119}" dt="2021-09-21T12:16:06.192" v="59007"/>
          <ac:spMkLst>
            <pc:docMk/>
            <pc:sldMk cId="3256455421" sldId="625"/>
            <ac:spMk id="35" creationId="{4499A3B6-32CB-4958-A357-A5F48503A3E0}"/>
          </ac:spMkLst>
        </pc:spChg>
        <pc:spChg chg="mod">
          <ac:chgData name="Minesh Patel" userId="a66d4990ec83ac90" providerId="LiveId" clId="{B97F8FE2-9461-4CFE-A336-39272FD5B119}" dt="2021-09-21T12:16:06.192" v="59007"/>
          <ac:spMkLst>
            <pc:docMk/>
            <pc:sldMk cId="3256455421" sldId="625"/>
            <ac:spMk id="36" creationId="{18B075E2-D9F3-4F3A-83F7-E80D897C59CE}"/>
          </ac:spMkLst>
        </pc:spChg>
        <pc:spChg chg="mod">
          <ac:chgData name="Minesh Patel" userId="a66d4990ec83ac90" providerId="LiveId" clId="{B97F8FE2-9461-4CFE-A336-39272FD5B119}" dt="2021-09-21T12:16:06.192" v="59007"/>
          <ac:spMkLst>
            <pc:docMk/>
            <pc:sldMk cId="3256455421" sldId="625"/>
            <ac:spMk id="37" creationId="{F0EC57CD-099F-4CB2-B665-A2FDBEEED5AB}"/>
          </ac:spMkLst>
        </pc:spChg>
        <pc:spChg chg="mod">
          <ac:chgData name="Minesh Patel" userId="a66d4990ec83ac90" providerId="LiveId" clId="{B97F8FE2-9461-4CFE-A336-39272FD5B119}" dt="2021-09-21T12:16:06.192" v="59007"/>
          <ac:spMkLst>
            <pc:docMk/>
            <pc:sldMk cId="3256455421" sldId="625"/>
            <ac:spMk id="38" creationId="{B28E5ADA-58E1-4592-BC98-A6E04EB71DB8}"/>
          </ac:spMkLst>
        </pc:spChg>
        <pc:spChg chg="mod">
          <ac:chgData name="Minesh Patel" userId="a66d4990ec83ac90" providerId="LiveId" clId="{B97F8FE2-9461-4CFE-A336-39272FD5B119}" dt="2021-09-21T12:16:06.192" v="59007"/>
          <ac:spMkLst>
            <pc:docMk/>
            <pc:sldMk cId="3256455421" sldId="625"/>
            <ac:spMk id="39" creationId="{AE2AB65A-19A8-41CE-B2F2-E68DC507B95A}"/>
          </ac:spMkLst>
        </pc:spChg>
        <pc:spChg chg="mod">
          <ac:chgData name="Minesh Patel" userId="a66d4990ec83ac90" providerId="LiveId" clId="{B97F8FE2-9461-4CFE-A336-39272FD5B119}" dt="2021-09-21T12:16:06.192" v="59007"/>
          <ac:spMkLst>
            <pc:docMk/>
            <pc:sldMk cId="3256455421" sldId="625"/>
            <ac:spMk id="40" creationId="{AF6C39DF-120E-4A8B-8CC7-49537A9D7A0E}"/>
          </ac:spMkLst>
        </pc:spChg>
        <pc:spChg chg="mod">
          <ac:chgData name="Minesh Patel" userId="a66d4990ec83ac90" providerId="LiveId" clId="{B97F8FE2-9461-4CFE-A336-39272FD5B119}" dt="2021-09-21T13:23:37.139" v="68619" actId="207"/>
          <ac:spMkLst>
            <pc:docMk/>
            <pc:sldMk cId="3256455421" sldId="625"/>
            <ac:spMk id="41" creationId="{2CDE8771-FF6C-4B2C-8D35-9826801EAD0B}"/>
          </ac:spMkLst>
        </pc:spChg>
        <pc:grpChg chg="add mod">
          <ac:chgData name="Minesh Patel" userId="a66d4990ec83ac90" providerId="LiveId" clId="{B97F8FE2-9461-4CFE-A336-39272FD5B119}" dt="2021-09-21T13:23:09.537" v="68611" actId="164"/>
          <ac:grpSpMkLst>
            <pc:docMk/>
            <pc:sldMk cId="3256455421" sldId="625"/>
            <ac:grpSpMk id="3" creationId="{6B94D910-09A2-48FD-AD16-BF46808627BF}"/>
          </ac:grpSpMkLst>
        </pc:grpChg>
        <pc:grpChg chg="add mod">
          <ac:chgData name="Minesh Patel" userId="a66d4990ec83ac90" providerId="LiveId" clId="{B97F8FE2-9461-4CFE-A336-39272FD5B119}" dt="2021-09-21T12:16:06.192" v="59007"/>
          <ac:grpSpMkLst>
            <pc:docMk/>
            <pc:sldMk cId="3256455421" sldId="625"/>
            <ac:grpSpMk id="34" creationId="{47A29289-916B-4640-B529-151EF9FFF4F4}"/>
          </ac:grpSpMkLst>
        </pc:grpChg>
        <pc:grpChg chg="del">
          <ac:chgData name="Minesh Patel" userId="a66d4990ec83ac90" providerId="LiveId" clId="{B97F8FE2-9461-4CFE-A336-39272FD5B119}" dt="2021-09-21T12:16:05.885" v="59006" actId="478"/>
          <ac:grpSpMkLst>
            <pc:docMk/>
            <pc:sldMk cId="3256455421" sldId="625"/>
            <ac:grpSpMk id="44" creationId="{878FDA8E-53F1-4823-905B-B4A29CBE4C50}"/>
          </ac:grpSpMkLst>
        </pc:grpChg>
      </pc:sldChg>
      <pc:sldChg chg="add">
        <pc:chgData name="Minesh Patel" userId="a66d4990ec83ac90" providerId="LiveId" clId="{B97F8FE2-9461-4CFE-A336-39272FD5B119}" dt="2021-09-20T22:24:54.190" v="34727"/>
        <pc:sldMkLst>
          <pc:docMk/>
          <pc:sldMk cId="441724958" sldId="626"/>
        </pc:sldMkLst>
      </pc:sldChg>
      <pc:sldChg chg="modSp add del mod">
        <pc:chgData name="Minesh Patel" userId="a66d4990ec83ac90" providerId="LiveId" clId="{B97F8FE2-9461-4CFE-A336-39272FD5B119}" dt="2021-09-20T21:44:25.885" v="34074" actId="47"/>
        <pc:sldMkLst>
          <pc:docMk/>
          <pc:sldMk cId="4165175349" sldId="626"/>
        </pc:sldMkLst>
        <pc:spChg chg="mod">
          <ac:chgData name="Minesh Patel" userId="a66d4990ec83ac90" providerId="LiveId" clId="{B97F8FE2-9461-4CFE-A336-39272FD5B119}" dt="2021-09-20T21:44:23.810" v="34073" actId="20577"/>
          <ac:spMkLst>
            <pc:docMk/>
            <pc:sldMk cId="4165175349" sldId="626"/>
            <ac:spMk id="2" creationId="{00000000-0000-0000-0000-000000000000}"/>
          </ac:spMkLst>
        </pc:spChg>
      </pc:sldChg>
      <pc:sldChg chg="add del">
        <pc:chgData name="Minesh Patel" userId="a66d4990ec83ac90" providerId="LiveId" clId="{B97F8FE2-9461-4CFE-A336-39272FD5B119}" dt="2021-09-20T23:12:13.200" v="35947" actId="47"/>
        <pc:sldMkLst>
          <pc:docMk/>
          <pc:sldMk cId="449658404" sldId="627"/>
        </pc:sldMkLst>
      </pc:sldChg>
      <pc:sldChg chg="delSp modSp add del mod delAnim">
        <pc:chgData name="Minesh Patel" userId="a66d4990ec83ac90" providerId="LiveId" clId="{B97F8FE2-9461-4CFE-A336-39272FD5B119}" dt="2021-09-20T23:05:11.671" v="35717" actId="47"/>
        <pc:sldMkLst>
          <pc:docMk/>
          <pc:sldMk cId="969123435" sldId="627"/>
        </pc:sldMkLst>
        <pc:spChg chg="del">
          <ac:chgData name="Minesh Patel" userId="a66d4990ec83ac90" providerId="LiveId" clId="{B97F8FE2-9461-4CFE-A336-39272FD5B119}" dt="2021-09-20T23:04:22.640" v="35710" actId="478"/>
          <ac:spMkLst>
            <pc:docMk/>
            <pc:sldMk cId="969123435" sldId="627"/>
            <ac:spMk id="3" creationId="{32B2CAF2-01D8-487F-96E6-698727839A37}"/>
          </ac:spMkLst>
        </pc:spChg>
        <pc:spChg chg="del">
          <ac:chgData name="Minesh Patel" userId="a66d4990ec83ac90" providerId="LiveId" clId="{B97F8FE2-9461-4CFE-A336-39272FD5B119}" dt="2021-09-20T23:04:22.640" v="35710" actId="478"/>
          <ac:spMkLst>
            <pc:docMk/>
            <pc:sldMk cId="969123435" sldId="627"/>
            <ac:spMk id="5" creationId="{6F046F93-5854-40C8-B9BA-E67DD24BCBF0}"/>
          </ac:spMkLst>
        </pc:spChg>
        <pc:spChg chg="del">
          <ac:chgData name="Minesh Patel" userId="a66d4990ec83ac90" providerId="LiveId" clId="{B97F8FE2-9461-4CFE-A336-39272FD5B119}" dt="2021-09-20T23:04:22.640" v="35710" actId="478"/>
          <ac:spMkLst>
            <pc:docMk/>
            <pc:sldMk cId="969123435" sldId="627"/>
            <ac:spMk id="6" creationId="{4D29EBEA-37AD-40B4-9C2F-37D61B648D04}"/>
          </ac:spMkLst>
        </pc:spChg>
        <pc:spChg chg="del">
          <ac:chgData name="Minesh Patel" userId="a66d4990ec83ac90" providerId="LiveId" clId="{B97F8FE2-9461-4CFE-A336-39272FD5B119}" dt="2021-09-20T23:04:22.640" v="35710" actId="478"/>
          <ac:spMkLst>
            <pc:docMk/>
            <pc:sldMk cId="969123435" sldId="627"/>
            <ac:spMk id="168" creationId="{9AB12FF1-3F65-473C-AC89-2402C1865B9E}"/>
          </ac:spMkLst>
        </pc:spChg>
        <pc:spChg chg="del">
          <ac:chgData name="Minesh Patel" userId="a66d4990ec83ac90" providerId="LiveId" clId="{B97F8FE2-9461-4CFE-A336-39272FD5B119}" dt="2021-09-20T23:04:25.928" v="35712" actId="478"/>
          <ac:spMkLst>
            <pc:docMk/>
            <pc:sldMk cId="969123435" sldId="627"/>
            <ac:spMk id="169" creationId="{B30954F4-637E-47EE-B3AE-B100A030D23E}"/>
          </ac:spMkLst>
        </pc:spChg>
        <pc:spChg chg="del">
          <ac:chgData name="Minesh Patel" userId="a66d4990ec83ac90" providerId="LiveId" clId="{B97F8FE2-9461-4CFE-A336-39272FD5B119}" dt="2021-09-20T23:04:28.483" v="35714" actId="478"/>
          <ac:spMkLst>
            <pc:docMk/>
            <pc:sldMk cId="969123435" sldId="627"/>
            <ac:spMk id="170" creationId="{8A785909-D38F-4197-AE77-203B8EF26786}"/>
          </ac:spMkLst>
        </pc:spChg>
        <pc:spChg chg="del">
          <ac:chgData name="Minesh Patel" userId="a66d4990ec83ac90" providerId="LiveId" clId="{B97F8FE2-9461-4CFE-A336-39272FD5B119}" dt="2021-09-20T23:04:26.477" v="35713" actId="478"/>
          <ac:spMkLst>
            <pc:docMk/>
            <pc:sldMk cId="969123435" sldId="627"/>
            <ac:spMk id="171" creationId="{BBE2C66B-E020-4C98-8EA6-FEB0565CE4B0}"/>
          </ac:spMkLst>
        </pc:spChg>
        <pc:spChg chg="del">
          <ac:chgData name="Minesh Patel" userId="a66d4990ec83ac90" providerId="LiveId" clId="{B97F8FE2-9461-4CFE-A336-39272FD5B119}" dt="2021-09-20T23:04:22.640" v="35710" actId="478"/>
          <ac:spMkLst>
            <pc:docMk/>
            <pc:sldMk cId="969123435" sldId="627"/>
            <ac:spMk id="199" creationId="{74AA1B99-3F4F-4464-ADE2-9D419C834048}"/>
          </ac:spMkLst>
        </pc:spChg>
        <pc:spChg chg="del">
          <ac:chgData name="Minesh Patel" userId="a66d4990ec83ac90" providerId="LiveId" clId="{B97F8FE2-9461-4CFE-A336-39272FD5B119}" dt="2021-09-20T23:04:24.233" v="35711" actId="478"/>
          <ac:spMkLst>
            <pc:docMk/>
            <pc:sldMk cId="969123435" sldId="627"/>
            <ac:spMk id="200" creationId="{4571B747-72B3-481F-B042-0A35E23F8AA1}"/>
          </ac:spMkLst>
        </pc:spChg>
        <pc:spChg chg="del">
          <ac:chgData name="Minesh Patel" userId="a66d4990ec83ac90" providerId="LiveId" clId="{B97F8FE2-9461-4CFE-A336-39272FD5B119}" dt="2021-09-20T23:04:29.513" v="35715" actId="478"/>
          <ac:spMkLst>
            <pc:docMk/>
            <pc:sldMk cId="969123435" sldId="627"/>
            <ac:spMk id="201" creationId="{D56C6734-4260-41E3-BBB0-1C3D2667CC2F}"/>
          </ac:spMkLst>
        </pc:spChg>
        <pc:grpChg chg="mod">
          <ac:chgData name="Minesh Patel" userId="a66d4990ec83ac90" providerId="LiveId" clId="{B97F8FE2-9461-4CFE-A336-39272FD5B119}" dt="2021-09-20T23:04:35.078" v="35716" actId="1076"/>
          <ac:grpSpMkLst>
            <pc:docMk/>
            <pc:sldMk cId="969123435" sldId="627"/>
            <ac:grpSpMk id="39" creationId="{19F898E9-82A6-4E18-8DBD-ADF5C772BBEF}"/>
          </ac:grpSpMkLst>
        </pc:grpChg>
        <pc:grpChg chg="mod">
          <ac:chgData name="Minesh Patel" userId="a66d4990ec83ac90" providerId="LiveId" clId="{B97F8FE2-9461-4CFE-A336-39272FD5B119}" dt="2021-09-20T23:04:35.078" v="35716" actId="1076"/>
          <ac:grpSpMkLst>
            <pc:docMk/>
            <pc:sldMk cId="969123435" sldId="627"/>
            <ac:grpSpMk id="45" creationId="{E9B86B98-52CA-4498-BD03-09259835F6A3}"/>
          </ac:grpSpMkLst>
        </pc:grpChg>
        <pc:grpChg chg="mod">
          <ac:chgData name="Minesh Patel" userId="a66d4990ec83ac90" providerId="LiveId" clId="{B97F8FE2-9461-4CFE-A336-39272FD5B119}" dt="2021-09-20T23:04:35.078" v="35716" actId="1076"/>
          <ac:grpSpMkLst>
            <pc:docMk/>
            <pc:sldMk cId="969123435" sldId="627"/>
            <ac:grpSpMk id="68" creationId="{AF5A0E72-B433-4567-9BA2-8B60241E4491}"/>
          </ac:grpSpMkLst>
        </pc:grpChg>
        <pc:grpChg chg="mod">
          <ac:chgData name="Minesh Patel" userId="a66d4990ec83ac90" providerId="LiveId" clId="{B97F8FE2-9461-4CFE-A336-39272FD5B119}" dt="2021-09-20T23:04:35.078" v="35716" actId="1076"/>
          <ac:grpSpMkLst>
            <pc:docMk/>
            <pc:sldMk cId="969123435" sldId="627"/>
            <ac:grpSpMk id="112" creationId="{F5FF68BC-9872-4A4E-8240-6B10D00B33D1}"/>
          </ac:grpSpMkLst>
        </pc:grpChg>
        <pc:grpChg chg="mod">
          <ac:chgData name="Minesh Patel" userId="a66d4990ec83ac90" providerId="LiveId" clId="{B97F8FE2-9461-4CFE-A336-39272FD5B119}" dt="2021-09-20T23:04:35.078" v="35716" actId="1076"/>
          <ac:grpSpMkLst>
            <pc:docMk/>
            <pc:sldMk cId="969123435" sldId="627"/>
            <ac:grpSpMk id="120" creationId="{90CDAF87-EE13-4D91-9642-C07E2E157359}"/>
          </ac:grpSpMkLst>
        </pc:grpChg>
        <pc:grpChg chg="mod">
          <ac:chgData name="Minesh Patel" userId="a66d4990ec83ac90" providerId="LiveId" clId="{B97F8FE2-9461-4CFE-A336-39272FD5B119}" dt="2021-09-20T23:04:35.078" v="35716" actId="1076"/>
          <ac:grpSpMkLst>
            <pc:docMk/>
            <pc:sldMk cId="969123435" sldId="627"/>
            <ac:grpSpMk id="128" creationId="{6FF9811D-F68D-4637-8686-D04877A96DA9}"/>
          </ac:grpSpMkLst>
        </pc:grpChg>
        <pc:grpChg chg="del">
          <ac:chgData name="Minesh Patel" userId="a66d4990ec83ac90" providerId="LiveId" clId="{B97F8FE2-9461-4CFE-A336-39272FD5B119}" dt="2021-09-20T23:04:22.640" v="35710" actId="478"/>
          <ac:grpSpMkLst>
            <pc:docMk/>
            <pc:sldMk cId="969123435" sldId="627"/>
            <ac:grpSpMk id="136" creationId="{DF40349A-082E-41B3-B567-783913D3D4C1}"/>
          </ac:grpSpMkLst>
        </pc:grpChg>
        <pc:grpChg chg="del">
          <ac:chgData name="Minesh Patel" userId="a66d4990ec83ac90" providerId="LiveId" clId="{B97F8FE2-9461-4CFE-A336-39272FD5B119}" dt="2021-09-20T23:04:22.640" v="35710" actId="478"/>
          <ac:grpSpMkLst>
            <pc:docMk/>
            <pc:sldMk cId="969123435" sldId="627"/>
            <ac:grpSpMk id="144" creationId="{31D79390-F600-4097-AC1A-5A0728DD1DEC}"/>
          </ac:grpSpMkLst>
        </pc:grpChg>
        <pc:grpChg chg="del">
          <ac:chgData name="Minesh Patel" userId="a66d4990ec83ac90" providerId="LiveId" clId="{B97F8FE2-9461-4CFE-A336-39272FD5B119}" dt="2021-09-20T23:04:22.640" v="35710" actId="478"/>
          <ac:grpSpMkLst>
            <pc:docMk/>
            <pc:sldMk cId="969123435" sldId="627"/>
            <ac:grpSpMk id="152" creationId="{D22F1F35-8B03-495B-9840-8557F96FA88F}"/>
          </ac:grpSpMkLst>
        </pc:grpChg>
        <pc:grpChg chg="del">
          <ac:chgData name="Minesh Patel" userId="a66d4990ec83ac90" providerId="LiveId" clId="{B97F8FE2-9461-4CFE-A336-39272FD5B119}" dt="2021-09-20T23:04:22.640" v="35710" actId="478"/>
          <ac:grpSpMkLst>
            <pc:docMk/>
            <pc:sldMk cId="969123435" sldId="627"/>
            <ac:grpSpMk id="160" creationId="{307AED8A-0477-4C23-A736-3131AE22C3B8}"/>
          </ac:grpSpMkLst>
        </pc:grpChg>
        <pc:grpChg chg="mod">
          <ac:chgData name="Minesh Patel" userId="a66d4990ec83ac90" providerId="LiveId" clId="{B97F8FE2-9461-4CFE-A336-39272FD5B119}" dt="2021-09-20T23:04:35.078" v="35716" actId="1076"/>
          <ac:grpSpMkLst>
            <pc:docMk/>
            <pc:sldMk cId="969123435" sldId="627"/>
            <ac:grpSpMk id="172" creationId="{236E8F56-BBD7-44AF-B6F2-2BE8E7B2425D}"/>
          </ac:grpSpMkLst>
        </pc:grpChg>
        <pc:grpChg chg="mod">
          <ac:chgData name="Minesh Patel" userId="a66d4990ec83ac90" providerId="LiveId" clId="{B97F8FE2-9461-4CFE-A336-39272FD5B119}" dt="2021-09-20T23:04:35.078" v="35716" actId="1076"/>
          <ac:grpSpMkLst>
            <pc:docMk/>
            <pc:sldMk cId="969123435" sldId="627"/>
            <ac:grpSpMk id="177" creationId="{09615D21-CC45-4F26-8074-B1B1AB379A2F}"/>
          </ac:grpSpMkLst>
        </pc:grpChg>
        <pc:grpChg chg="mod">
          <ac:chgData name="Minesh Patel" userId="a66d4990ec83ac90" providerId="LiveId" clId="{B97F8FE2-9461-4CFE-A336-39272FD5B119}" dt="2021-09-20T23:04:35.078" v="35716" actId="1076"/>
          <ac:grpSpMkLst>
            <pc:docMk/>
            <pc:sldMk cId="969123435" sldId="627"/>
            <ac:grpSpMk id="181" creationId="{783A42C8-57C4-4E59-971F-A97B0EFD4DC3}"/>
          </ac:grpSpMkLst>
        </pc:grpChg>
        <pc:grpChg chg="mod">
          <ac:chgData name="Minesh Patel" userId="a66d4990ec83ac90" providerId="LiveId" clId="{B97F8FE2-9461-4CFE-A336-39272FD5B119}" dt="2021-09-20T23:04:35.078" v="35716" actId="1076"/>
          <ac:grpSpMkLst>
            <pc:docMk/>
            <pc:sldMk cId="969123435" sldId="627"/>
            <ac:grpSpMk id="186" creationId="{D99E0C7F-7335-49B1-9227-19492187FDC4}"/>
          </ac:grpSpMkLst>
        </pc:grpChg>
        <pc:grpChg chg="mod">
          <ac:chgData name="Minesh Patel" userId="a66d4990ec83ac90" providerId="LiveId" clId="{B97F8FE2-9461-4CFE-A336-39272FD5B119}" dt="2021-09-20T23:04:35.078" v="35716" actId="1076"/>
          <ac:grpSpMkLst>
            <pc:docMk/>
            <pc:sldMk cId="969123435" sldId="627"/>
            <ac:grpSpMk id="190" creationId="{BBB7BAA6-1359-4C36-A35E-9693897DC56D}"/>
          </ac:grpSpMkLst>
        </pc:grpChg>
        <pc:grpChg chg="mod">
          <ac:chgData name="Minesh Patel" userId="a66d4990ec83ac90" providerId="LiveId" clId="{B97F8FE2-9461-4CFE-A336-39272FD5B119}" dt="2021-09-20T23:04:35.078" v="35716" actId="1076"/>
          <ac:grpSpMkLst>
            <pc:docMk/>
            <pc:sldMk cId="969123435" sldId="627"/>
            <ac:grpSpMk id="195" creationId="{4F2DF4E0-5D49-43DC-B36E-7F0F5F5F0871}"/>
          </ac:grpSpMkLst>
        </pc:grpChg>
      </pc:sldChg>
      <pc:sldChg chg="addSp delSp modSp new del mod modClrScheme chgLayout">
        <pc:chgData name="Minesh Patel" userId="a66d4990ec83ac90" providerId="LiveId" clId="{B97F8FE2-9461-4CFE-A336-39272FD5B119}" dt="2021-09-20T23:07:12.711" v="35808" actId="47"/>
        <pc:sldMkLst>
          <pc:docMk/>
          <pc:sldMk cId="850771521" sldId="628"/>
        </pc:sldMkLst>
        <pc:spChg chg="del mod ord">
          <ac:chgData name="Minesh Patel" userId="a66d4990ec83ac90" providerId="LiveId" clId="{B97F8FE2-9461-4CFE-A336-39272FD5B119}" dt="2021-09-20T23:06:19.046" v="35728" actId="700"/>
          <ac:spMkLst>
            <pc:docMk/>
            <pc:sldMk cId="850771521" sldId="628"/>
            <ac:spMk id="2" creationId="{8416384E-64E1-4F54-9E52-8BE79D2BB646}"/>
          </ac:spMkLst>
        </pc:spChg>
        <pc:spChg chg="del mod ord">
          <ac:chgData name="Minesh Patel" userId="a66d4990ec83ac90" providerId="LiveId" clId="{B97F8FE2-9461-4CFE-A336-39272FD5B119}" dt="2021-09-20T23:06:19.046" v="35728" actId="700"/>
          <ac:spMkLst>
            <pc:docMk/>
            <pc:sldMk cId="850771521" sldId="628"/>
            <ac:spMk id="3" creationId="{30A9A67A-FCE8-4696-9852-557946143150}"/>
          </ac:spMkLst>
        </pc:spChg>
        <pc:spChg chg="mod ord">
          <ac:chgData name="Minesh Patel" userId="a66d4990ec83ac90" providerId="LiveId" clId="{B97F8FE2-9461-4CFE-A336-39272FD5B119}" dt="2021-09-20T23:06:19.046" v="35728" actId="700"/>
          <ac:spMkLst>
            <pc:docMk/>
            <pc:sldMk cId="850771521" sldId="628"/>
            <ac:spMk id="4" creationId="{5A53518E-8878-4764-AC34-21480D798767}"/>
          </ac:spMkLst>
        </pc:spChg>
        <pc:spChg chg="add mod ord">
          <ac:chgData name="Minesh Patel" userId="a66d4990ec83ac90" providerId="LiveId" clId="{B97F8FE2-9461-4CFE-A336-39272FD5B119}" dt="2021-09-20T23:06:36.950" v="35770" actId="403"/>
          <ac:spMkLst>
            <pc:docMk/>
            <pc:sldMk cId="850771521" sldId="628"/>
            <ac:spMk id="5" creationId="{66550533-61C9-41CD-9E3E-6CF426F01F83}"/>
          </ac:spMkLst>
        </pc:spChg>
        <pc:spChg chg="add mod ord">
          <ac:chgData name="Minesh Patel" userId="a66d4990ec83ac90" providerId="LiveId" clId="{B97F8FE2-9461-4CFE-A336-39272FD5B119}" dt="2021-09-20T23:06:19.046" v="35728" actId="700"/>
          <ac:spMkLst>
            <pc:docMk/>
            <pc:sldMk cId="850771521" sldId="628"/>
            <ac:spMk id="6" creationId="{509362F2-3D50-4939-83C9-B75ACD9FAF6D}"/>
          </ac:spMkLst>
        </pc:spChg>
      </pc:sldChg>
      <pc:sldChg chg="modSp add mod">
        <pc:chgData name="Minesh Patel" userId="a66d4990ec83ac90" providerId="LiveId" clId="{B97F8FE2-9461-4CFE-A336-39272FD5B119}" dt="2021-09-21T11:51:40.057" v="58211" actId="404"/>
        <pc:sldMkLst>
          <pc:docMk/>
          <pc:sldMk cId="1611208051" sldId="629"/>
        </pc:sldMkLst>
        <pc:spChg chg="mod">
          <ac:chgData name="Minesh Patel" userId="a66d4990ec83ac90" providerId="LiveId" clId="{B97F8FE2-9461-4CFE-A336-39272FD5B119}" dt="2021-09-21T11:51:40.057" v="58211" actId="404"/>
          <ac:spMkLst>
            <pc:docMk/>
            <pc:sldMk cId="1611208051" sldId="629"/>
            <ac:spMk id="5" creationId="{66550533-61C9-41CD-9E3E-6CF426F01F83}"/>
          </ac:spMkLst>
        </pc:spChg>
        <pc:spChg chg="mod">
          <ac:chgData name="Minesh Patel" userId="a66d4990ec83ac90" providerId="LiveId" clId="{B97F8FE2-9461-4CFE-A336-39272FD5B119}" dt="2021-09-20T23:06:58.589" v="35795" actId="404"/>
          <ac:spMkLst>
            <pc:docMk/>
            <pc:sldMk cId="1611208051" sldId="629"/>
            <ac:spMk id="6" creationId="{509362F2-3D50-4939-83C9-B75ACD9FAF6D}"/>
          </ac:spMkLst>
        </pc:spChg>
      </pc:sldChg>
      <pc:sldChg chg="modSp add mod">
        <pc:chgData name="Minesh Patel" userId="a66d4990ec83ac90" providerId="LiveId" clId="{B97F8FE2-9461-4CFE-A336-39272FD5B119}" dt="2021-09-20T23:07:14.843" v="35812" actId="20577"/>
        <pc:sldMkLst>
          <pc:docMk/>
          <pc:sldMk cId="3278768320" sldId="630"/>
        </pc:sldMkLst>
        <pc:spChg chg="mod">
          <ac:chgData name="Minesh Patel" userId="a66d4990ec83ac90" providerId="LiveId" clId="{B97F8FE2-9461-4CFE-A336-39272FD5B119}" dt="2021-09-20T23:07:14.843" v="35812" actId="20577"/>
          <ac:spMkLst>
            <pc:docMk/>
            <pc:sldMk cId="3278768320" sldId="630"/>
            <ac:spMk id="5" creationId="{66550533-61C9-41CD-9E3E-6CF426F01F83}"/>
          </ac:spMkLst>
        </pc:spChg>
      </pc:sldChg>
      <pc:sldChg chg="modSp add mod">
        <pc:chgData name="Minesh Patel" userId="a66d4990ec83ac90" providerId="LiveId" clId="{B97F8FE2-9461-4CFE-A336-39272FD5B119}" dt="2021-09-20T23:07:31.388" v="35822" actId="20577"/>
        <pc:sldMkLst>
          <pc:docMk/>
          <pc:sldMk cId="1035203863" sldId="631"/>
        </pc:sldMkLst>
        <pc:spChg chg="mod">
          <ac:chgData name="Minesh Patel" userId="a66d4990ec83ac90" providerId="LiveId" clId="{B97F8FE2-9461-4CFE-A336-39272FD5B119}" dt="2021-09-20T23:07:31.388" v="35822" actId="20577"/>
          <ac:spMkLst>
            <pc:docMk/>
            <pc:sldMk cId="1035203863" sldId="631"/>
            <ac:spMk id="5" creationId="{66550533-61C9-41CD-9E3E-6CF426F01F83}"/>
          </ac:spMkLst>
        </pc:spChg>
      </pc:sldChg>
      <pc:sldChg chg="add">
        <pc:chgData name="Minesh Patel" userId="a66d4990ec83ac90" providerId="LiveId" clId="{B97F8FE2-9461-4CFE-A336-39272FD5B119}" dt="2021-09-20T23:17:54.610" v="36255"/>
        <pc:sldMkLst>
          <pc:docMk/>
          <pc:sldMk cId="2115901391" sldId="632"/>
        </pc:sldMkLst>
      </pc:sldChg>
      <pc:sldChg chg="addSp delSp modSp new del mod">
        <pc:chgData name="Minesh Patel" userId="a66d4990ec83ac90" providerId="LiveId" clId="{B97F8FE2-9461-4CFE-A336-39272FD5B119}" dt="2021-09-20T23:17:52.091" v="36254" actId="2696"/>
        <pc:sldMkLst>
          <pc:docMk/>
          <pc:sldMk cId="3705993683" sldId="632"/>
        </pc:sldMkLst>
        <pc:spChg chg="mod">
          <ac:chgData name="Minesh Patel" userId="a66d4990ec83ac90" providerId="LiveId" clId="{B97F8FE2-9461-4CFE-A336-39272FD5B119}" dt="2021-09-20T23:17:50.730" v="36253" actId="20577"/>
          <ac:spMkLst>
            <pc:docMk/>
            <pc:sldMk cId="3705993683" sldId="632"/>
            <ac:spMk id="2" creationId="{CF3702C2-1AA8-4808-B62A-B0C89E7FA117}"/>
          </ac:spMkLst>
        </pc:spChg>
        <pc:spChg chg="del">
          <ac:chgData name="Minesh Patel" userId="a66d4990ec83ac90" providerId="LiveId" clId="{B97F8FE2-9461-4CFE-A336-39272FD5B119}" dt="2021-09-20T23:17:42.746" v="36217" actId="478"/>
          <ac:spMkLst>
            <pc:docMk/>
            <pc:sldMk cId="3705993683" sldId="632"/>
            <ac:spMk id="3" creationId="{7907374F-866D-427A-9B3A-F4B402752EC7}"/>
          </ac:spMkLst>
        </pc:spChg>
        <pc:picChg chg="add">
          <ac:chgData name="Minesh Patel" userId="a66d4990ec83ac90" providerId="LiveId" clId="{B97F8FE2-9461-4CFE-A336-39272FD5B119}" dt="2021-09-20T23:17:43.124" v="36218" actId="22"/>
          <ac:picMkLst>
            <pc:docMk/>
            <pc:sldMk cId="3705993683" sldId="632"/>
            <ac:picMk id="6" creationId="{84901C79-B712-4A74-9DF0-C3D8AD48F9EC}"/>
          </ac:picMkLst>
        </pc:picChg>
      </pc:sldChg>
      <pc:sldChg chg="addSp modSp new del modAnim">
        <pc:chgData name="Minesh Patel" userId="a66d4990ec83ac90" providerId="LiveId" clId="{B97F8FE2-9461-4CFE-A336-39272FD5B119}" dt="2021-09-20T23:55:49.985" v="37065" actId="47"/>
        <pc:sldMkLst>
          <pc:docMk/>
          <pc:sldMk cId="337037048" sldId="633"/>
        </pc:sldMkLst>
        <pc:spChg chg="mod">
          <ac:chgData name="Minesh Patel" userId="a66d4990ec83ac90" providerId="LiveId" clId="{B97F8FE2-9461-4CFE-A336-39272FD5B119}" dt="2021-09-20T23:27:29.316" v="36387"/>
          <ac:spMkLst>
            <pc:docMk/>
            <pc:sldMk cId="337037048" sldId="633"/>
            <ac:spMk id="6" creationId="{F632EBE0-3DAE-4BAB-A58D-53FA9C84904C}"/>
          </ac:spMkLst>
        </pc:spChg>
        <pc:spChg chg="mod">
          <ac:chgData name="Minesh Patel" userId="a66d4990ec83ac90" providerId="LiveId" clId="{B97F8FE2-9461-4CFE-A336-39272FD5B119}" dt="2021-09-20T23:27:29.316" v="36387"/>
          <ac:spMkLst>
            <pc:docMk/>
            <pc:sldMk cId="337037048" sldId="633"/>
            <ac:spMk id="7" creationId="{71845EE7-6EF1-4C9A-92F6-1D19EADD41C8}"/>
          </ac:spMkLst>
        </pc:spChg>
        <pc:spChg chg="mod">
          <ac:chgData name="Minesh Patel" userId="a66d4990ec83ac90" providerId="LiveId" clId="{B97F8FE2-9461-4CFE-A336-39272FD5B119}" dt="2021-09-20T23:27:29.316" v="36387"/>
          <ac:spMkLst>
            <pc:docMk/>
            <pc:sldMk cId="337037048" sldId="633"/>
            <ac:spMk id="8" creationId="{CF792A55-89D0-4CE3-B047-A007CBB62C7D}"/>
          </ac:spMkLst>
        </pc:spChg>
        <pc:spChg chg="mod">
          <ac:chgData name="Minesh Patel" userId="a66d4990ec83ac90" providerId="LiveId" clId="{B97F8FE2-9461-4CFE-A336-39272FD5B119}" dt="2021-09-20T23:27:29.316" v="36387"/>
          <ac:spMkLst>
            <pc:docMk/>
            <pc:sldMk cId="337037048" sldId="633"/>
            <ac:spMk id="9" creationId="{7022B27B-8D85-464C-8A85-2DB82D68EE7C}"/>
          </ac:spMkLst>
        </pc:spChg>
        <pc:spChg chg="mod">
          <ac:chgData name="Minesh Patel" userId="a66d4990ec83ac90" providerId="LiveId" clId="{B97F8FE2-9461-4CFE-A336-39272FD5B119}" dt="2021-09-20T23:27:29.316" v="36387"/>
          <ac:spMkLst>
            <pc:docMk/>
            <pc:sldMk cId="337037048" sldId="633"/>
            <ac:spMk id="11" creationId="{EE829D06-93FC-46AE-8E4B-346B0CF23576}"/>
          </ac:spMkLst>
        </pc:spChg>
        <pc:spChg chg="mod">
          <ac:chgData name="Minesh Patel" userId="a66d4990ec83ac90" providerId="LiveId" clId="{B97F8FE2-9461-4CFE-A336-39272FD5B119}" dt="2021-09-20T23:27:29.316" v="36387"/>
          <ac:spMkLst>
            <pc:docMk/>
            <pc:sldMk cId="337037048" sldId="633"/>
            <ac:spMk id="13" creationId="{40B13445-7742-41B7-8094-F6DEF32BBB39}"/>
          </ac:spMkLst>
        </pc:spChg>
        <pc:spChg chg="mod">
          <ac:chgData name="Minesh Patel" userId="a66d4990ec83ac90" providerId="LiveId" clId="{B97F8FE2-9461-4CFE-A336-39272FD5B119}" dt="2021-09-20T23:27:29.316" v="36387"/>
          <ac:spMkLst>
            <pc:docMk/>
            <pc:sldMk cId="337037048" sldId="633"/>
            <ac:spMk id="14" creationId="{EB3F89BD-B859-4EDD-947A-91989687A8A0}"/>
          </ac:spMkLst>
        </pc:spChg>
        <pc:spChg chg="mod">
          <ac:chgData name="Minesh Patel" userId="a66d4990ec83ac90" providerId="LiveId" clId="{B97F8FE2-9461-4CFE-A336-39272FD5B119}" dt="2021-09-20T23:27:29.316" v="36387"/>
          <ac:spMkLst>
            <pc:docMk/>
            <pc:sldMk cId="337037048" sldId="633"/>
            <ac:spMk id="16" creationId="{7F284758-2255-435E-9221-6D8D8DE73C85}"/>
          </ac:spMkLst>
        </pc:spChg>
        <pc:spChg chg="mod">
          <ac:chgData name="Minesh Patel" userId="a66d4990ec83ac90" providerId="LiveId" clId="{B97F8FE2-9461-4CFE-A336-39272FD5B119}" dt="2021-09-20T23:27:29.316" v="36387"/>
          <ac:spMkLst>
            <pc:docMk/>
            <pc:sldMk cId="337037048" sldId="633"/>
            <ac:spMk id="17" creationId="{AEABA489-5C10-4A13-AD67-F96FB3A61A54}"/>
          </ac:spMkLst>
        </pc:spChg>
        <pc:grpChg chg="add mod">
          <ac:chgData name="Minesh Patel" userId="a66d4990ec83ac90" providerId="LiveId" clId="{B97F8FE2-9461-4CFE-A336-39272FD5B119}" dt="2021-09-20T23:27:29.316" v="36387"/>
          <ac:grpSpMkLst>
            <pc:docMk/>
            <pc:sldMk cId="337037048" sldId="633"/>
            <ac:grpSpMk id="5" creationId="{59A76E02-B5C5-4B45-9F52-7421CD3EFBF3}"/>
          </ac:grpSpMkLst>
        </pc:grpChg>
        <pc:grpChg chg="add mod">
          <ac:chgData name="Minesh Patel" userId="a66d4990ec83ac90" providerId="LiveId" clId="{B97F8FE2-9461-4CFE-A336-39272FD5B119}" dt="2021-09-20T23:27:29.316" v="36387"/>
          <ac:grpSpMkLst>
            <pc:docMk/>
            <pc:sldMk cId="337037048" sldId="633"/>
            <ac:grpSpMk id="12" creationId="{6B969793-E7B3-4E9A-987C-026CCF97C58B}"/>
          </ac:grpSpMkLst>
        </pc:grpChg>
        <pc:cxnChg chg="mod">
          <ac:chgData name="Minesh Patel" userId="a66d4990ec83ac90" providerId="LiveId" clId="{B97F8FE2-9461-4CFE-A336-39272FD5B119}" dt="2021-09-20T23:27:29.316" v="36387"/>
          <ac:cxnSpMkLst>
            <pc:docMk/>
            <pc:sldMk cId="337037048" sldId="633"/>
            <ac:cxnSpMk id="10" creationId="{02ED4396-4218-44B7-9619-29050B3E89CF}"/>
          </ac:cxnSpMkLst>
        </pc:cxnChg>
        <pc:cxnChg chg="mod">
          <ac:chgData name="Minesh Patel" userId="a66d4990ec83ac90" providerId="LiveId" clId="{B97F8FE2-9461-4CFE-A336-39272FD5B119}" dt="2021-09-20T23:27:29.316" v="36387"/>
          <ac:cxnSpMkLst>
            <pc:docMk/>
            <pc:sldMk cId="337037048" sldId="633"/>
            <ac:cxnSpMk id="15" creationId="{272C5C99-4720-49DD-912F-1B706EB2D274}"/>
          </ac:cxnSpMkLst>
        </pc:cxnChg>
        <pc:cxnChg chg="mod">
          <ac:chgData name="Minesh Patel" userId="a66d4990ec83ac90" providerId="LiveId" clId="{B97F8FE2-9461-4CFE-A336-39272FD5B119}" dt="2021-09-20T23:27:29.316" v="36387"/>
          <ac:cxnSpMkLst>
            <pc:docMk/>
            <pc:sldMk cId="337037048" sldId="633"/>
            <ac:cxnSpMk id="18" creationId="{55B8FD51-5D6F-4EE9-AABE-C192D73A3347}"/>
          </ac:cxnSpMkLst>
        </pc:cxnChg>
        <pc:cxnChg chg="mod">
          <ac:chgData name="Minesh Patel" userId="a66d4990ec83ac90" providerId="LiveId" clId="{B97F8FE2-9461-4CFE-A336-39272FD5B119}" dt="2021-09-20T23:27:29.316" v="36387"/>
          <ac:cxnSpMkLst>
            <pc:docMk/>
            <pc:sldMk cId="337037048" sldId="633"/>
            <ac:cxnSpMk id="19" creationId="{CF32B5C6-5357-4015-91F0-AB7572DABB75}"/>
          </ac:cxnSpMkLst>
        </pc:cxnChg>
      </pc:sldChg>
      <pc:sldChg chg="addSp delSp modSp add mod delAnim modAnim modNotesTx">
        <pc:chgData name="Minesh Patel" userId="a66d4990ec83ac90" providerId="LiveId" clId="{B97F8FE2-9461-4CFE-A336-39272FD5B119}" dt="2021-09-21T13:57:02.394" v="71004"/>
        <pc:sldMkLst>
          <pc:docMk/>
          <pc:sldMk cId="2372320854" sldId="634"/>
        </pc:sldMkLst>
        <pc:spChg chg="mod">
          <ac:chgData name="Minesh Patel" userId="a66d4990ec83ac90" providerId="LiveId" clId="{B97F8FE2-9461-4CFE-A336-39272FD5B119}" dt="2021-09-20T23:38:04.154" v="36705" actId="20577"/>
          <ac:spMkLst>
            <pc:docMk/>
            <pc:sldMk cId="2372320854" sldId="634"/>
            <ac:spMk id="2" creationId="{00000000-0000-0000-0000-000000000000}"/>
          </ac:spMkLst>
        </pc:spChg>
        <pc:spChg chg="del">
          <ac:chgData name="Minesh Patel" userId="a66d4990ec83ac90" providerId="LiveId" clId="{B97F8FE2-9461-4CFE-A336-39272FD5B119}" dt="2021-09-20T23:38:08.076" v="36707" actId="478"/>
          <ac:spMkLst>
            <pc:docMk/>
            <pc:sldMk cId="2372320854" sldId="634"/>
            <ac:spMk id="14" creationId="{AACA7B37-A9AC-4B68-98DB-F013607F129B}"/>
          </ac:spMkLst>
        </pc:spChg>
        <pc:spChg chg="del">
          <ac:chgData name="Minesh Patel" userId="a66d4990ec83ac90" providerId="LiveId" clId="{B97F8FE2-9461-4CFE-A336-39272FD5B119}" dt="2021-09-20T23:40:15.952" v="36768" actId="478"/>
          <ac:spMkLst>
            <pc:docMk/>
            <pc:sldMk cId="2372320854" sldId="634"/>
            <ac:spMk id="24" creationId="{F5A897AE-9571-413E-9328-503D3A3ACAEA}"/>
          </ac:spMkLst>
        </pc:spChg>
        <pc:spChg chg="del">
          <ac:chgData name="Minesh Patel" userId="a66d4990ec83ac90" providerId="LiveId" clId="{B97F8FE2-9461-4CFE-A336-39272FD5B119}" dt="2021-09-20T23:40:15.952" v="36768" actId="478"/>
          <ac:spMkLst>
            <pc:docMk/>
            <pc:sldMk cId="2372320854" sldId="634"/>
            <ac:spMk id="25" creationId="{C215510C-DFE8-47B1-AB69-EACF6D7E387F}"/>
          </ac:spMkLst>
        </pc:spChg>
        <pc:spChg chg="del">
          <ac:chgData name="Minesh Patel" userId="a66d4990ec83ac90" providerId="LiveId" clId="{B97F8FE2-9461-4CFE-A336-39272FD5B119}" dt="2021-09-20T23:40:15.952" v="36768" actId="478"/>
          <ac:spMkLst>
            <pc:docMk/>
            <pc:sldMk cId="2372320854" sldId="634"/>
            <ac:spMk id="28" creationId="{435D0C4A-B8C3-4186-8E5E-AB02F058ECB4}"/>
          </ac:spMkLst>
        </pc:spChg>
        <pc:spChg chg="del">
          <ac:chgData name="Minesh Patel" userId="a66d4990ec83ac90" providerId="LiveId" clId="{B97F8FE2-9461-4CFE-A336-39272FD5B119}" dt="2021-09-20T23:40:15.952" v="36768" actId="478"/>
          <ac:spMkLst>
            <pc:docMk/>
            <pc:sldMk cId="2372320854" sldId="634"/>
            <ac:spMk id="29" creationId="{EE83DF6A-3B21-4390-9069-3ED4DB160524}"/>
          </ac:spMkLst>
        </pc:spChg>
        <pc:spChg chg="add mod topLvl">
          <ac:chgData name="Minesh Patel" userId="a66d4990ec83ac90" providerId="LiveId" clId="{B97F8FE2-9461-4CFE-A336-39272FD5B119}" dt="2021-09-21T13:48:16.413" v="70777" actId="164"/>
          <ac:spMkLst>
            <pc:docMk/>
            <pc:sldMk cId="2372320854" sldId="634"/>
            <ac:spMk id="30" creationId="{CAB45E24-F190-48A2-9959-46D543A3304D}"/>
          </ac:spMkLst>
        </pc:spChg>
        <pc:spChg chg="add mod topLvl">
          <ac:chgData name="Minesh Patel" userId="a66d4990ec83ac90" providerId="LiveId" clId="{B97F8FE2-9461-4CFE-A336-39272FD5B119}" dt="2021-09-21T13:48:16.413" v="70777" actId="164"/>
          <ac:spMkLst>
            <pc:docMk/>
            <pc:sldMk cId="2372320854" sldId="634"/>
            <ac:spMk id="37" creationId="{87142BB6-C96C-48E9-94F8-25A17FAEF20C}"/>
          </ac:spMkLst>
        </pc:spChg>
        <pc:spChg chg="del">
          <ac:chgData name="Minesh Patel" userId="a66d4990ec83ac90" providerId="LiveId" clId="{B97F8FE2-9461-4CFE-A336-39272FD5B119}" dt="2021-09-20T23:40:15.952" v="36768" actId="478"/>
          <ac:spMkLst>
            <pc:docMk/>
            <pc:sldMk cId="2372320854" sldId="634"/>
            <ac:spMk id="38" creationId="{72BEDBBE-203E-45B4-875B-1D62C2C518D7}"/>
          </ac:spMkLst>
        </pc:spChg>
        <pc:spChg chg="add mod topLvl">
          <ac:chgData name="Minesh Patel" userId="a66d4990ec83ac90" providerId="LiveId" clId="{B97F8FE2-9461-4CFE-A336-39272FD5B119}" dt="2021-09-21T13:48:16.413" v="70777" actId="164"/>
          <ac:spMkLst>
            <pc:docMk/>
            <pc:sldMk cId="2372320854" sldId="634"/>
            <ac:spMk id="39" creationId="{8E5CE2EC-61C1-454C-AF6F-597CC3F7F37C}"/>
          </ac:spMkLst>
        </pc:spChg>
        <pc:spChg chg="add mod topLvl">
          <ac:chgData name="Minesh Patel" userId="a66d4990ec83ac90" providerId="LiveId" clId="{B97F8FE2-9461-4CFE-A336-39272FD5B119}" dt="2021-09-21T13:48:16.413" v="70777" actId="164"/>
          <ac:spMkLst>
            <pc:docMk/>
            <pc:sldMk cId="2372320854" sldId="634"/>
            <ac:spMk id="40" creationId="{512C2211-EB83-4AAF-902D-55D9017DF394}"/>
          </ac:spMkLst>
        </pc:spChg>
        <pc:spChg chg="del">
          <ac:chgData name="Minesh Patel" userId="a66d4990ec83ac90" providerId="LiveId" clId="{B97F8FE2-9461-4CFE-A336-39272FD5B119}" dt="2021-09-20T23:40:15.952" v="36768" actId="478"/>
          <ac:spMkLst>
            <pc:docMk/>
            <pc:sldMk cId="2372320854" sldId="634"/>
            <ac:spMk id="43" creationId="{53AD8FD2-AC44-40B4-BAD2-0585DCDA4C29}"/>
          </ac:spMkLst>
        </pc:spChg>
        <pc:spChg chg="del">
          <ac:chgData name="Minesh Patel" userId="a66d4990ec83ac90" providerId="LiveId" clId="{B97F8FE2-9461-4CFE-A336-39272FD5B119}" dt="2021-09-20T23:40:15.952" v="36768" actId="478"/>
          <ac:spMkLst>
            <pc:docMk/>
            <pc:sldMk cId="2372320854" sldId="634"/>
            <ac:spMk id="44" creationId="{646FE126-71C9-4E1B-BCB1-32156DCB54F6}"/>
          </ac:spMkLst>
        </pc:spChg>
        <pc:spChg chg="del">
          <ac:chgData name="Minesh Patel" userId="a66d4990ec83ac90" providerId="LiveId" clId="{B97F8FE2-9461-4CFE-A336-39272FD5B119}" dt="2021-09-20T23:40:15.952" v="36768" actId="478"/>
          <ac:spMkLst>
            <pc:docMk/>
            <pc:sldMk cId="2372320854" sldId="634"/>
            <ac:spMk id="47" creationId="{896819FC-9085-4AFA-A958-9128D02C4136}"/>
          </ac:spMkLst>
        </pc:spChg>
        <pc:spChg chg="add mod">
          <ac:chgData name="Minesh Patel" userId="a66d4990ec83ac90" providerId="LiveId" clId="{B97F8FE2-9461-4CFE-A336-39272FD5B119}" dt="2021-09-21T11:31:28.804" v="55380" actId="571"/>
          <ac:spMkLst>
            <pc:docMk/>
            <pc:sldMk cId="2372320854" sldId="634"/>
            <ac:spMk id="48" creationId="{82BE1570-6E5B-456E-A85B-CB9A478DB426}"/>
          </ac:spMkLst>
        </pc:spChg>
        <pc:spChg chg="del">
          <ac:chgData name="Minesh Patel" userId="a66d4990ec83ac90" providerId="LiveId" clId="{B97F8FE2-9461-4CFE-A336-39272FD5B119}" dt="2021-09-20T23:40:15.952" v="36768" actId="478"/>
          <ac:spMkLst>
            <pc:docMk/>
            <pc:sldMk cId="2372320854" sldId="634"/>
            <ac:spMk id="48" creationId="{8B40C6C4-850D-43BF-A88F-89E4E9C7ED53}"/>
          </ac:spMkLst>
        </pc:spChg>
        <pc:spChg chg="add mod">
          <ac:chgData name="Minesh Patel" userId="a66d4990ec83ac90" providerId="LiveId" clId="{B97F8FE2-9461-4CFE-A336-39272FD5B119}" dt="2021-09-21T11:32:06.594" v="55387" actId="164"/>
          <ac:spMkLst>
            <pc:docMk/>
            <pc:sldMk cId="2372320854" sldId="634"/>
            <ac:spMk id="49" creationId="{18F27DA2-9D2F-4190-8E5C-CB25B075E07A}"/>
          </ac:spMkLst>
        </pc:spChg>
        <pc:spChg chg="add mod topLvl">
          <ac:chgData name="Minesh Patel" userId="a66d4990ec83ac90" providerId="LiveId" clId="{B97F8FE2-9461-4CFE-A336-39272FD5B119}" dt="2021-09-21T13:48:16.413" v="70777" actId="164"/>
          <ac:spMkLst>
            <pc:docMk/>
            <pc:sldMk cId="2372320854" sldId="634"/>
            <ac:spMk id="54" creationId="{58DADE9B-A81D-4F02-9150-95DE990E5AF2}"/>
          </ac:spMkLst>
        </pc:spChg>
        <pc:spChg chg="add mod topLvl">
          <ac:chgData name="Minesh Patel" userId="a66d4990ec83ac90" providerId="LiveId" clId="{B97F8FE2-9461-4CFE-A336-39272FD5B119}" dt="2021-09-21T13:48:16.413" v="70777" actId="164"/>
          <ac:spMkLst>
            <pc:docMk/>
            <pc:sldMk cId="2372320854" sldId="634"/>
            <ac:spMk id="55" creationId="{865AC7C6-684D-4C22-AB14-531B77859D73}"/>
          </ac:spMkLst>
        </pc:spChg>
        <pc:spChg chg="del">
          <ac:chgData name="Minesh Patel" userId="a66d4990ec83ac90" providerId="LiveId" clId="{B97F8FE2-9461-4CFE-A336-39272FD5B119}" dt="2021-09-20T23:40:15.952" v="36768" actId="478"/>
          <ac:spMkLst>
            <pc:docMk/>
            <pc:sldMk cId="2372320854" sldId="634"/>
            <ac:spMk id="56" creationId="{A6ADF06F-459F-45CB-B3F6-B9FFF308DF6F}"/>
          </ac:spMkLst>
        </pc:spChg>
        <pc:spChg chg="add mod topLvl">
          <ac:chgData name="Minesh Patel" userId="a66d4990ec83ac90" providerId="LiveId" clId="{B97F8FE2-9461-4CFE-A336-39272FD5B119}" dt="2021-09-21T13:48:16.413" v="70777" actId="164"/>
          <ac:spMkLst>
            <pc:docMk/>
            <pc:sldMk cId="2372320854" sldId="634"/>
            <ac:spMk id="59" creationId="{976A9140-83C2-4D12-AD5B-B95E4765BBF0}"/>
          </ac:spMkLst>
        </pc:spChg>
        <pc:spChg chg="add mod topLvl">
          <ac:chgData name="Minesh Patel" userId="a66d4990ec83ac90" providerId="LiveId" clId="{B97F8FE2-9461-4CFE-A336-39272FD5B119}" dt="2021-09-21T13:48:16.413" v="70777" actId="164"/>
          <ac:spMkLst>
            <pc:docMk/>
            <pc:sldMk cId="2372320854" sldId="634"/>
            <ac:spMk id="60" creationId="{7C8599E1-4CC2-4E97-AB05-463F0DF1F591}"/>
          </ac:spMkLst>
        </pc:spChg>
        <pc:spChg chg="mod">
          <ac:chgData name="Minesh Patel" userId="a66d4990ec83ac90" providerId="LiveId" clId="{B97F8FE2-9461-4CFE-A336-39272FD5B119}" dt="2021-09-21T13:57:02.394" v="71004"/>
          <ac:spMkLst>
            <pc:docMk/>
            <pc:sldMk cId="2372320854" sldId="634"/>
            <ac:spMk id="61" creationId="{EF02908D-90DF-4D65-A16D-BADE6B79133B}"/>
          </ac:spMkLst>
        </pc:spChg>
        <pc:spChg chg="del">
          <ac:chgData name="Minesh Patel" userId="a66d4990ec83ac90" providerId="LiveId" clId="{B97F8FE2-9461-4CFE-A336-39272FD5B119}" dt="2021-09-20T23:38:07.034" v="36706" actId="478"/>
          <ac:spMkLst>
            <pc:docMk/>
            <pc:sldMk cId="2372320854" sldId="634"/>
            <ac:spMk id="61" creationId="{F266B59E-BD4D-4753-BDF6-1C51AB0745D7}"/>
          </ac:spMkLst>
        </pc:spChg>
        <pc:spChg chg="add mod">
          <ac:chgData name="Minesh Patel" userId="a66d4990ec83ac90" providerId="LiveId" clId="{B97F8FE2-9461-4CFE-A336-39272FD5B119}" dt="2021-09-21T13:48:16.413" v="70777" actId="164"/>
          <ac:spMkLst>
            <pc:docMk/>
            <pc:sldMk cId="2372320854" sldId="634"/>
            <ac:spMk id="65" creationId="{7B44FA47-3F9B-46EE-AC4B-E445467F732A}"/>
          </ac:spMkLst>
        </pc:spChg>
        <pc:spChg chg="add mod">
          <ac:chgData name="Minesh Patel" userId="a66d4990ec83ac90" providerId="LiveId" clId="{B97F8FE2-9461-4CFE-A336-39272FD5B119}" dt="2021-09-21T11:32:06.594" v="55387" actId="164"/>
          <ac:spMkLst>
            <pc:docMk/>
            <pc:sldMk cId="2372320854" sldId="634"/>
            <ac:spMk id="66" creationId="{BE2D8DC9-DECB-4ADA-B44C-9EE6D613E9D0}"/>
          </ac:spMkLst>
        </pc:spChg>
        <pc:spChg chg="add mod topLvl">
          <ac:chgData name="Minesh Patel" userId="a66d4990ec83ac90" providerId="LiveId" clId="{B97F8FE2-9461-4CFE-A336-39272FD5B119}" dt="2021-09-21T13:48:16.413" v="70777" actId="164"/>
          <ac:spMkLst>
            <pc:docMk/>
            <pc:sldMk cId="2372320854" sldId="634"/>
            <ac:spMk id="69" creationId="{C8C2FDDF-3D29-4C38-979C-42189F682D4E}"/>
          </ac:spMkLst>
        </pc:spChg>
        <pc:spChg chg="add mod topLvl">
          <ac:chgData name="Minesh Patel" userId="a66d4990ec83ac90" providerId="LiveId" clId="{B97F8FE2-9461-4CFE-A336-39272FD5B119}" dt="2021-09-21T13:48:16.413" v="70777" actId="164"/>
          <ac:spMkLst>
            <pc:docMk/>
            <pc:sldMk cId="2372320854" sldId="634"/>
            <ac:spMk id="72" creationId="{0B5FF0DD-EAFE-473F-A39A-C9117FF42FC1}"/>
          </ac:spMkLst>
        </pc:spChg>
        <pc:spChg chg="mod">
          <ac:chgData name="Minesh Patel" userId="a66d4990ec83ac90" providerId="LiveId" clId="{B97F8FE2-9461-4CFE-A336-39272FD5B119}" dt="2021-09-21T13:57:02.394" v="71004"/>
          <ac:spMkLst>
            <pc:docMk/>
            <pc:sldMk cId="2372320854" sldId="634"/>
            <ac:spMk id="75" creationId="{5BEA8F0A-CE8E-4495-9526-3B00900939A6}"/>
          </ac:spMkLst>
        </pc:spChg>
        <pc:spChg chg="mod">
          <ac:chgData name="Minesh Patel" userId="a66d4990ec83ac90" providerId="LiveId" clId="{B97F8FE2-9461-4CFE-A336-39272FD5B119}" dt="2021-09-21T13:57:02.394" v="71004"/>
          <ac:spMkLst>
            <pc:docMk/>
            <pc:sldMk cId="2372320854" sldId="634"/>
            <ac:spMk id="76" creationId="{B24D046C-35D3-42A4-A26E-4DF1A14DC997}"/>
          </ac:spMkLst>
        </pc:spChg>
        <pc:spChg chg="add mod">
          <ac:chgData name="Minesh Patel" userId="a66d4990ec83ac90" providerId="LiveId" clId="{B97F8FE2-9461-4CFE-A336-39272FD5B119}" dt="2021-09-21T11:32:06.594" v="55387" actId="164"/>
          <ac:spMkLst>
            <pc:docMk/>
            <pc:sldMk cId="2372320854" sldId="634"/>
            <ac:spMk id="77" creationId="{E5F3752C-A4B1-4A53-B3D9-41DFD3582DDE}"/>
          </ac:spMkLst>
        </pc:spChg>
        <pc:spChg chg="add del mod">
          <ac:chgData name="Minesh Patel" userId="a66d4990ec83ac90" providerId="LiveId" clId="{B97F8FE2-9461-4CFE-A336-39272FD5B119}" dt="2021-09-20T23:49:18.509" v="36969" actId="478"/>
          <ac:spMkLst>
            <pc:docMk/>
            <pc:sldMk cId="2372320854" sldId="634"/>
            <ac:spMk id="78" creationId="{65046A1D-15AC-45B6-A9CA-DDD52FA67962}"/>
          </ac:spMkLst>
        </pc:spChg>
        <pc:spChg chg="mod">
          <ac:chgData name="Minesh Patel" userId="a66d4990ec83ac90" providerId="LiveId" clId="{B97F8FE2-9461-4CFE-A336-39272FD5B119}" dt="2021-09-21T13:57:02.394" v="71004"/>
          <ac:spMkLst>
            <pc:docMk/>
            <pc:sldMk cId="2372320854" sldId="634"/>
            <ac:spMk id="78" creationId="{8D80E3CE-4259-4C68-88D2-704E432D962E}"/>
          </ac:spMkLst>
        </pc:spChg>
        <pc:spChg chg="add mod">
          <ac:chgData name="Minesh Patel" userId="a66d4990ec83ac90" providerId="LiveId" clId="{B97F8FE2-9461-4CFE-A336-39272FD5B119}" dt="2021-09-21T11:32:06.594" v="55387" actId="164"/>
          <ac:spMkLst>
            <pc:docMk/>
            <pc:sldMk cId="2372320854" sldId="634"/>
            <ac:spMk id="79" creationId="{A8F4B867-69B2-48BE-B47E-BB300A9F6B92}"/>
          </ac:spMkLst>
        </pc:spChg>
        <pc:spChg chg="mod">
          <ac:chgData name="Minesh Patel" userId="a66d4990ec83ac90" providerId="LiveId" clId="{B97F8FE2-9461-4CFE-A336-39272FD5B119}" dt="2021-09-20T23:51:47.665" v="37016" actId="14100"/>
          <ac:spMkLst>
            <pc:docMk/>
            <pc:sldMk cId="2372320854" sldId="634"/>
            <ac:spMk id="81" creationId="{D5003960-2D38-4547-B7CD-ED25646AA77B}"/>
          </ac:spMkLst>
        </pc:spChg>
        <pc:spChg chg="mod">
          <ac:chgData name="Minesh Patel" userId="a66d4990ec83ac90" providerId="LiveId" clId="{B97F8FE2-9461-4CFE-A336-39272FD5B119}" dt="2021-09-20T23:53:53.688" v="37045" actId="207"/>
          <ac:spMkLst>
            <pc:docMk/>
            <pc:sldMk cId="2372320854" sldId="634"/>
            <ac:spMk id="82" creationId="{FEE02B46-BE6B-4416-B4A3-61100AF45AAE}"/>
          </ac:spMkLst>
        </pc:spChg>
        <pc:spChg chg="mod">
          <ac:chgData name="Minesh Patel" userId="a66d4990ec83ac90" providerId="LiveId" clId="{B97F8FE2-9461-4CFE-A336-39272FD5B119}" dt="2021-09-20T23:54:02.458" v="37049" actId="207"/>
          <ac:spMkLst>
            <pc:docMk/>
            <pc:sldMk cId="2372320854" sldId="634"/>
            <ac:spMk id="83" creationId="{6B0665DE-BD19-4EB6-9746-BE6159B454A7}"/>
          </ac:spMkLst>
        </pc:spChg>
        <pc:spChg chg="mod">
          <ac:chgData name="Minesh Patel" userId="a66d4990ec83ac90" providerId="LiveId" clId="{B97F8FE2-9461-4CFE-A336-39272FD5B119}" dt="2021-09-20T23:50:51.874" v="37001"/>
          <ac:spMkLst>
            <pc:docMk/>
            <pc:sldMk cId="2372320854" sldId="634"/>
            <ac:spMk id="85" creationId="{94057026-1D0A-4D7F-BB46-180E2CC48112}"/>
          </ac:spMkLst>
        </pc:spChg>
        <pc:spChg chg="mod">
          <ac:chgData name="Minesh Patel" userId="a66d4990ec83ac90" providerId="LiveId" clId="{B97F8FE2-9461-4CFE-A336-39272FD5B119}" dt="2021-09-20T23:51:32.091" v="37009" actId="1076"/>
          <ac:spMkLst>
            <pc:docMk/>
            <pc:sldMk cId="2372320854" sldId="634"/>
            <ac:spMk id="86" creationId="{1D794F9B-6D56-45A8-B2C6-5317B629F5A0}"/>
          </ac:spMkLst>
        </pc:spChg>
        <pc:spChg chg="mod">
          <ac:chgData name="Minesh Patel" userId="a66d4990ec83ac90" providerId="LiveId" clId="{B97F8FE2-9461-4CFE-A336-39272FD5B119}" dt="2021-09-20T23:52:36.096" v="37030" actId="207"/>
          <ac:spMkLst>
            <pc:docMk/>
            <pc:sldMk cId="2372320854" sldId="634"/>
            <ac:spMk id="87" creationId="{AA59EECF-91D3-4CA6-8B7B-899600DD9BE2}"/>
          </ac:spMkLst>
        </pc:spChg>
        <pc:spChg chg="mod">
          <ac:chgData name="Minesh Patel" userId="a66d4990ec83ac90" providerId="LiveId" clId="{B97F8FE2-9461-4CFE-A336-39272FD5B119}" dt="2021-09-21T13:57:02.394" v="71004"/>
          <ac:spMkLst>
            <pc:docMk/>
            <pc:sldMk cId="2372320854" sldId="634"/>
            <ac:spMk id="88" creationId="{49D90C6F-66C3-4BA2-B4E4-A70A0FBB84FF}"/>
          </ac:spMkLst>
        </pc:spChg>
        <pc:spChg chg="add mod">
          <ac:chgData name="Minesh Patel" userId="a66d4990ec83ac90" providerId="LiveId" clId="{B97F8FE2-9461-4CFE-A336-39272FD5B119}" dt="2021-09-20T23:54:29.536" v="37055" actId="571"/>
          <ac:spMkLst>
            <pc:docMk/>
            <pc:sldMk cId="2372320854" sldId="634"/>
            <ac:spMk id="90" creationId="{BE4B974F-E3D5-42BB-B4EA-FB69249C2D5A}"/>
          </ac:spMkLst>
        </pc:spChg>
        <pc:spChg chg="add del mod">
          <ac:chgData name="Minesh Patel" userId="a66d4990ec83ac90" providerId="LiveId" clId="{B97F8FE2-9461-4CFE-A336-39272FD5B119}" dt="2021-09-20T23:56:33.672" v="37068"/>
          <ac:spMkLst>
            <pc:docMk/>
            <pc:sldMk cId="2372320854" sldId="634"/>
            <ac:spMk id="93" creationId="{429F0F13-606F-403F-A84A-E07CBA746010}"/>
          </ac:spMkLst>
        </pc:spChg>
        <pc:spChg chg="add del mod">
          <ac:chgData name="Minesh Patel" userId="a66d4990ec83ac90" providerId="LiveId" clId="{B97F8FE2-9461-4CFE-A336-39272FD5B119}" dt="2021-09-21T00:32:14.015" v="39084" actId="21"/>
          <ac:spMkLst>
            <pc:docMk/>
            <pc:sldMk cId="2372320854" sldId="634"/>
            <ac:spMk id="94" creationId="{1AFD5428-D336-44A3-81B0-67D3FF45FF79}"/>
          </ac:spMkLst>
        </pc:spChg>
        <pc:grpChg chg="add del mod ord">
          <ac:chgData name="Minesh Patel" userId="a66d4990ec83ac90" providerId="LiveId" clId="{B97F8FE2-9461-4CFE-A336-39272FD5B119}" dt="2021-09-21T13:48:12.087" v="70776" actId="165"/>
          <ac:grpSpMkLst>
            <pc:docMk/>
            <pc:sldMk cId="2372320854" sldId="634"/>
            <ac:grpSpMk id="6" creationId="{C6F699CF-F3FC-4E5C-8755-9D8C21953D5A}"/>
          </ac:grpSpMkLst>
        </pc:grpChg>
        <pc:grpChg chg="add mod">
          <ac:chgData name="Minesh Patel" userId="a66d4990ec83ac90" providerId="LiveId" clId="{B97F8FE2-9461-4CFE-A336-39272FD5B119}" dt="2021-09-21T11:32:06.594" v="55387" actId="164"/>
          <ac:grpSpMkLst>
            <pc:docMk/>
            <pc:sldMk cId="2372320854" sldId="634"/>
            <ac:grpSpMk id="7" creationId="{79B9F9FE-5231-4479-8868-E69131B0648C}"/>
          </ac:grpSpMkLst>
        </pc:grpChg>
        <pc:grpChg chg="add mod">
          <ac:chgData name="Minesh Patel" userId="a66d4990ec83ac90" providerId="LiveId" clId="{B97F8FE2-9461-4CFE-A336-39272FD5B119}" dt="2021-09-21T13:48:16.413" v="70777" actId="164"/>
          <ac:grpSpMkLst>
            <pc:docMk/>
            <pc:sldMk cId="2372320854" sldId="634"/>
            <ac:grpSpMk id="8" creationId="{8D044CD3-D288-4385-8187-61F6D7989794}"/>
          </ac:grpSpMkLst>
        </pc:grpChg>
        <pc:grpChg chg="del">
          <ac:chgData name="Minesh Patel" userId="a66d4990ec83ac90" providerId="LiveId" clId="{B97F8FE2-9461-4CFE-A336-39272FD5B119}" dt="2021-09-21T13:57:01.968" v="71003" actId="478"/>
          <ac:grpSpMkLst>
            <pc:docMk/>
            <pc:sldMk cId="2372320854" sldId="634"/>
            <ac:grpSpMk id="31" creationId="{AA5D1D8F-EA8A-46B3-A0C1-970C129BEC23}"/>
          </ac:grpSpMkLst>
        </pc:grpChg>
        <pc:grpChg chg="add mod">
          <ac:chgData name="Minesh Patel" userId="a66d4990ec83ac90" providerId="LiveId" clId="{B97F8FE2-9461-4CFE-A336-39272FD5B119}" dt="2021-09-21T13:57:02.394" v="71004"/>
          <ac:grpSpMkLst>
            <pc:docMk/>
            <pc:sldMk cId="2372320854" sldId="634"/>
            <ac:grpSpMk id="56" creationId="{EB5E98FA-4149-4A17-AAB3-EDCDA745D369}"/>
          </ac:grpSpMkLst>
        </pc:grpChg>
        <pc:grpChg chg="add mod">
          <ac:chgData name="Minesh Patel" userId="a66d4990ec83ac90" providerId="LiveId" clId="{B97F8FE2-9461-4CFE-A336-39272FD5B119}" dt="2021-09-20T23:52:20.625" v="37025" actId="14100"/>
          <ac:grpSpMkLst>
            <pc:docMk/>
            <pc:sldMk cId="2372320854" sldId="634"/>
            <ac:grpSpMk id="80" creationId="{14985537-F4B2-47A0-8C34-948699044381}"/>
          </ac:grpSpMkLst>
        </pc:grpChg>
        <pc:grpChg chg="add mod">
          <ac:chgData name="Minesh Patel" userId="a66d4990ec83ac90" providerId="LiveId" clId="{B97F8FE2-9461-4CFE-A336-39272FD5B119}" dt="2021-09-20T23:52:20.625" v="37025" actId="14100"/>
          <ac:grpSpMkLst>
            <pc:docMk/>
            <pc:sldMk cId="2372320854" sldId="634"/>
            <ac:grpSpMk id="84" creationId="{DAD3420F-1F43-41CB-873B-8BD3437D49E7}"/>
          </ac:grpSpMkLst>
        </pc:grpChg>
        <pc:cxnChg chg="del">
          <ac:chgData name="Minesh Patel" userId="a66d4990ec83ac90" providerId="LiveId" clId="{B97F8FE2-9461-4CFE-A336-39272FD5B119}" dt="2021-09-20T23:40:15.952" v="36768" actId="478"/>
          <ac:cxnSpMkLst>
            <pc:docMk/>
            <pc:sldMk cId="2372320854" sldId="634"/>
            <ac:cxnSpMk id="26" creationId="{D4149C03-F9A0-4FCD-A00C-EC644378372B}"/>
          </ac:cxnSpMkLst>
        </pc:cxnChg>
        <pc:cxnChg chg="del">
          <ac:chgData name="Minesh Patel" userId="a66d4990ec83ac90" providerId="LiveId" clId="{B97F8FE2-9461-4CFE-A336-39272FD5B119}" dt="2021-09-20T23:40:15.952" v="36768" actId="478"/>
          <ac:cxnSpMkLst>
            <pc:docMk/>
            <pc:sldMk cId="2372320854" sldId="634"/>
            <ac:cxnSpMk id="41" creationId="{41C78334-F144-47EF-A657-8F1FCF8309F6}"/>
          </ac:cxnSpMkLst>
        </pc:cxnChg>
        <pc:cxnChg chg="del">
          <ac:chgData name="Minesh Patel" userId="a66d4990ec83ac90" providerId="LiveId" clId="{B97F8FE2-9461-4CFE-A336-39272FD5B119}" dt="2021-09-20T23:40:15.952" v="36768" actId="478"/>
          <ac:cxnSpMkLst>
            <pc:docMk/>
            <pc:sldMk cId="2372320854" sldId="634"/>
            <ac:cxnSpMk id="42" creationId="{1EF6CCED-B8C7-4A69-A825-4023C35D9110}"/>
          </ac:cxnSpMkLst>
        </pc:cxnChg>
        <pc:cxnChg chg="del">
          <ac:chgData name="Minesh Patel" userId="a66d4990ec83ac90" providerId="LiveId" clId="{B97F8FE2-9461-4CFE-A336-39272FD5B119}" dt="2021-09-20T23:40:15.952" v="36768" actId="478"/>
          <ac:cxnSpMkLst>
            <pc:docMk/>
            <pc:sldMk cId="2372320854" sldId="634"/>
            <ac:cxnSpMk id="45" creationId="{28513F79-157E-4EA9-A709-CE867CE15EDE}"/>
          </ac:cxnSpMkLst>
        </pc:cxnChg>
        <pc:cxnChg chg="del">
          <ac:chgData name="Minesh Patel" userId="a66d4990ec83ac90" providerId="LiveId" clId="{B97F8FE2-9461-4CFE-A336-39272FD5B119}" dt="2021-09-20T23:40:15.952" v="36768" actId="478"/>
          <ac:cxnSpMkLst>
            <pc:docMk/>
            <pc:sldMk cId="2372320854" sldId="634"/>
            <ac:cxnSpMk id="46" creationId="{2405A412-CDD1-4717-ACF9-C49FBC9D3DAA}"/>
          </ac:cxnSpMkLst>
        </pc:cxnChg>
        <pc:cxnChg chg="add mod">
          <ac:chgData name="Minesh Patel" userId="a66d4990ec83ac90" providerId="LiveId" clId="{B97F8FE2-9461-4CFE-A336-39272FD5B119}" dt="2021-09-21T11:31:28.804" v="55380" actId="571"/>
          <ac:cxnSpMkLst>
            <pc:docMk/>
            <pc:sldMk cId="2372320854" sldId="634"/>
            <ac:cxnSpMk id="47" creationId="{40B2B46E-33D7-4C2B-A09C-409A9764E4C1}"/>
          </ac:cxnSpMkLst>
        </pc:cxnChg>
        <pc:cxnChg chg="add mod">
          <ac:chgData name="Minesh Patel" userId="a66d4990ec83ac90" providerId="LiveId" clId="{B97F8FE2-9461-4CFE-A336-39272FD5B119}" dt="2021-09-21T11:32:06.594" v="55387" actId="164"/>
          <ac:cxnSpMkLst>
            <pc:docMk/>
            <pc:sldMk cId="2372320854" sldId="634"/>
            <ac:cxnSpMk id="50" creationId="{F737B5B2-F42C-4D32-8536-3FEDC846F5E8}"/>
          </ac:cxnSpMkLst>
        </pc:cxnChg>
        <pc:cxnChg chg="del">
          <ac:chgData name="Minesh Patel" userId="a66d4990ec83ac90" providerId="LiveId" clId="{B97F8FE2-9461-4CFE-A336-39272FD5B119}" dt="2021-09-20T23:40:15.952" v="36768" actId="478"/>
          <ac:cxnSpMkLst>
            <pc:docMk/>
            <pc:sldMk cId="2372320854" sldId="634"/>
            <ac:cxnSpMk id="51" creationId="{816903CA-D334-42BE-9344-F8EB8214CF44}"/>
          </ac:cxnSpMkLst>
        </pc:cxnChg>
        <pc:cxnChg chg="add mod">
          <ac:chgData name="Minesh Patel" userId="a66d4990ec83ac90" providerId="LiveId" clId="{B97F8FE2-9461-4CFE-A336-39272FD5B119}" dt="2021-09-21T11:32:06.594" v="55387" actId="164"/>
          <ac:cxnSpMkLst>
            <pc:docMk/>
            <pc:sldMk cId="2372320854" sldId="634"/>
            <ac:cxnSpMk id="51" creationId="{CACC0823-A976-4DCD-8352-2988F7D3B559}"/>
          </ac:cxnSpMkLst>
        </pc:cxnChg>
        <pc:cxnChg chg="del">
          <ac:chgData name="Minesh Patel" userId="a66d4990ec83ac90" providerId="LiveId" clId="{B97F8FE2-9461-4CFE-A336-39272FD5B119}" dt="2021-09-20T23:40:15.952" v="36768" actId="478"/>
          <ac:cxnSpMkLst>
            <pc:docMk/>
            <pc:sldMk cId="2372320854" sldId="634"/>
            <ac:cxnSpMk id="52" creationId="{B39A11E4-D113-45F1-BE81-61592D0030C2}"/>
          </ac:cxnSpMkLst>
        </pc:cxnChg>
        <pc:cxnChg chg="add mod">
          <ac:chgData name="Minesh Patel" userId="a66d4990ec83ac90" providerId="LiveId" clId="{B97F8FE2-9461-4CFE-A336-39272FD5B119}" dt="2021-09-21T11:32:06.594" v="55387" actId="164"/>
          <ac:cxnSpMkLst>
            <pc:docMk/>
            <pc:sldMk cId="2372320854" sldId="634"/>
            <ac:cxnSpMk id="53" creationId="{176B4C5F-F1EE-4752-B0FA-9E5C888657C4}"/>
          </ac:cxnSpMkLst>
        </pc:cxnChg>
        <pc:cxnChg chg="add mod topLvl">
          <ac:chgData name="Minesh Patel" userId="a66d4990ec83ac90" providerId="LiveId" clId="{B97F8FE2-9461-4CFE-A336-39272FD5B119}" dt="2021-09-21T13:48:16.413" v="70777" actId="164"/>
          <ac:cxnSpMkLst>
            <pc:docMk/>
            <pc:sldMk cId="2372320854" sldId="634"/>
            <ac:cxnSpMk id="57" creationId="{D6ED1432-4504-475C-B372-9FBD814DD9CA}"/>
          </ac:cxnSpMkLst>
        </pc:cxnChg>
        <pc:cxnChg chg="add mod topLvl">
          <ac:chgData name="Minesh Patel" userId="a66d4990ec83ac90" providerId="LiveId" clId="{B97F8FE2-9461-4CFE-A336-39272FD5B119}" dt="2021-09-21T13:48:16.413" v="70777" actId="164"/>
          <ac:cxnSpMkLst>
            <pc:docMk/>
            <pc:sldMk cId="2372320854" sldId="634"/>
            <ac:cxnSpMk id="58" creationId="{C05C4BDF-2EE5-42A0-A517-B277F9151C18}"/>
          </ac:cxnSpMkLst>
        </pc:cxnChg>
        <pc:cxnChg chg="add mod topLvl">
          <ac:chgData name="Minesh Patel" userId="a66d4990ec83ac90" providerId="LiveId" clId="{B97F8FE2-9461-4CFE-A336-39272FD5B119}" dt="2021-09-21T13:48:16.413" v="70777" actId="164"/>
          <ac:cxnSpMkLst>
            <pc:docMk/>
            <pc:sldMk cId="2372320854" sldId="634"/>
            <ac:cxnSpMk id="62" creationId="{CE328495-A9D5-4D2A-A7D8-52C028FBE2B2}"/>
          </ac:cxnSpMkLst>
        </pc:cxnChg>
        <pc:cxnChg chg="add mod topLvl">
          <ac:chgData name="Minesh Patel" userId="a66d4990ec83ac90" providerId="LiveId" clId="{B97F8FE2-9461-4CFE-A336-39272FD5B119}" dt="2021-09-21T13:48:16.413" v="70777" actId="164"/>
          <ac:cxnSpMkLst>
            <pc:docMk/>
            <pc:sldMk cId="2372320854" sldId="634"/>
            <ac:cxnSpMk id="63" creationId="{3C9C0412-23C2-4222-BAA2-D5A4B2DFF0E4}"/>
          </ac:cxnSpMkLst>
        </pc:cxnChg>
        <pc:cxnChg chg="add mod topLvl">
          <ac:chgData name="Minesh Patel" userId="a66d4990ec83ac90" providerId="LiveId" clId="{B97F8FE2-9461-4CFE-A336-39272FD5B119}" dt="2021-09-21T13:48:16.413" v="70777" actId="164"/>
          <ac:cxnSpMkLst>
            <pc:docMk/>
            <pc:sldMk cId="2372320854" sldId="634"/>
            <ac:cxnSpMk id="64" creationId="{0986CD32-9410-4B71-B6F8-CD0E72505B8B}"/>
          </ac:cxnSpMkLst>
        </pc:cxnChg>
        <pc:cxnChg chg="add mod">
          <ac:chgData name="Minesh Patel" userId="a66d4990ec83ac90" providerId="LiveId" clId="{B97F8FE2-9461-4CFE-A336-39272FD5B119}" dt="2021-09-21T11:32:06.594" v="55387" actId="164"/>
          <ac:cxnSpMkLst>
            <pc:docMk/>
            <pc:sldMk cId="2372320854" sldId="634"/>
            <ac:cxnSpMk id="67" creationId="{45B7C376-AA77-4629-8299-1C2855332C68}"/>
          </ac:cxnSpMkLst>
        </pc:cxnChg>
        <pc:cxnChg chg="add mod">
          <ac:chgData name="Minesh Patel" userId="a66d4990ec83ac90" providerId="LiveId" clId="{B97F8FE2-9461-4CFE-A336-39272FD5B119}" dt="2021-09-21T11:32:06.594" v="55387" actId="164"/>
          <ac:cxnSpMkLst>
            <pc:docMk/>
            <pc:sldMk cId="2372320854" sldId="634"/>
            <ac:cxnSpMk id="68" creationId="{92AE1DDA-1CE9-41D9-851C-7AC643CCFA43}"/>
          </ac:cxnSpMkLst>
        </pc:cxnChg>
        <pc:cxnChg chg="add mod topLvl">
          <ac:chgData name="Minesh Patel" userId="a66d4990ec83ac90" providerId="LiveId" clId="{B97F8FE2-9461-4CFE-A336-39272FD5B119}" dt="2021-09-21T13:48:16.413" v="70777" actId="164"/>
          <ac:cxnSpMkLst>
            <pc:docMk/>
            <pc:sldMk cId="2372320854" sldId="634"/>
            <ac:cxnSpMk id="70" creationId="{25A022FA-E5F4-4CF6-B3EC-FE792AB49B63}"/>
          </ac:cxnSpMkLst>
        </pc:cxnChg>
        <pc:cxnChg chg="add mod topLvl">
          <ac:chgData name="Minesh Patel" userId="a66d4990ec83ac90" providerId="LiveId" clId="{B97F8FE2-9461-4CFE-A336-39272FD5B119}" dt="2021-09-21T13:48:16.413" v="70777" actId="164"/>
          <ac:cxnSpMkLst>
            <pc:docMk/>
            <pc:sldMk cId="2372320854" sldId="634"/>
            <ac:cxnSpMk id="71" creationId="{8227121A-B5BF-4177-96D3-873C06CF298E}"/>
          </ac:cxnSpMkLst>
        </pc:cxnChg>
        <pc:cxnChg chg="add mod topLvl">
          <ac:chgData name="Minesh Patel" userId="a66d4990ec83ac90" providerId="LiveId" clId="{B97F8FE2-9461-4CFE-A336-39272FD5B119}" dt="2021-09-21T13:48:16.413" v="70777" actId="164"/>
          <ac:cxnSpMkLst>
            <pc:docMk/>
            <pc:sldMk cId="2372320854" sldId="634"/>
            <ac:cxnSpMk id="73" creationId="{19E31BB8-78A4-4270-BF0C-8298706555E7}"/>
          </ac:cxnSpMkLst>
        </pc:cxnChg>
        <pc:cxnChg chg="add mod topLvl">
          <ac:chgData name="Minesh Patel" userId="a66d4990ec83ac90" providerId="LiveId" clId="{B97F8FE2-9461-4CFE-A336-39272FD5B119}" dt="2021-09-21T13:48:16.413" v="70777" actId="164"/>
          <ac:cxnSpMkLst>
            <pc:docMk/>
            <pc:sldMk cId="2372320854" sldId="634"/>
            <ac:cxnSpMk id="74" creationId="{DFA0FFAB-6934-404E-A87D-092BA937BB57}"/>
          </ac:cxnSpMkLst>
        </pc:cxnChg>
        <pc:cxnChg chg="add mod">
          <ac:chgData name="Minesh Patel" userId="a66d4990ec83ac90" providerId="LiveId" clId="{B97F8FE2-9461-4CFE-A336-39272FD5B119}" dt="2021-09-20T23:54:29.536" v="37055" actId="571"/>
          <ac:cxnSpMkLst>
            <pc:docMk/>
            <pc:sldMk cId="2372320854" sldId="634"/>
            <ac:cxnSpMk id="89" creationId="{D14D3E13-C563-488A-AF1F-3EEC52FB21F0}"/>
          </ac:cxnSpMkLst>
        </pc:cxnChg>
        <pc:cxnChg chg="add mod">
          <ac:chgData name="Minesh Patel" userId="a66d4990ec83ac90" providerId="LiveId" clId="{B97F8FE2-9461-4CFE-A336-39272FD5B119}" dt="2021-09-20T23:54:49.305" v="37063" actId="571"/>
          <ac:cxnSpMkLst>
            <pc:docMk/>
            <pc:sldMk cId="2372320854" sldId="634"/>
            <ac:cxnSpMk id="91" creationId="{EFE11AF7-26EF-4F6A-941B-5FFBFE125159}"/>
          </ac:cxnSpMkLst>
        </pc:cxnChg>
      </pc:sldChg>
      <pc:sldChg chg="addSp delSp modSp add mod delAnim modAnim modNotesTx">
        <pc:chgData name="Minesh Patel" userId="a66d4990ec83ac90" providerId="LiveId" clId="{B97F8FE2-9461-4CFE-A336-39272FD5B119}" dt="2021-09-21T13:57:17.467" v="71013"/>
        <pc:sldMkLst>
          <pc:docMk/>
          <pc:sldMk cId="889819999" sldId="635"/>
        </pc:sldMkLst>
        <pc:spChg chg="mod">
          <ac:chgData name="Minesh Patel" userId="a66d4990ec83ac90" providerId="LiveId" clId="{B97F8FE2-9461-4CFE-A336-39272FD5B119}" dt="2021-09-21T00:19:58.825" v="38534" actId="20577"/>
          <ac:spMkLst>
            <pc:docMk/>
            <pc:sldMk cId="889819999" sldId="635"/>
            <ac:spMk id="2" creationId="{00000000-0000-0000-0000-000000000000}"/>
          </ac:spMkLst>
        </pc:spChg>
        <pc:spChg chg="del mod">
          <ac:chgData name="Minesh Patel" userId="a66d4990ec83ac90" providerId="LiveId" clId="{B97F8FE2-9461-4CFE-A336-39272FD5B119}" dt="2021-09-21T00:23:23.713" v="38970" actId="478"/>
          <ac:spMkLst>
            <pc:docMk/>
            <pc:sldMk cId="889819999" sldId="635"/>
            <ac:spMk id="9" creationId="{95091EC7-66EB-4177-9255-700B45EC2EB6}"/>
          </ac:spMkLst>
        </pc:spChg>
        <pc:spChg chg="add del mod">
          <ac:chgData name="Minesh Patel" userId="a66d4990ec83ac90" providerId="LiveId" clId="{B97F8FE2-9461-4CFE-A336-39272FD5B119}" dt="2021-09-21T00:23:27.628" v="38972" actId="478"/>
          <ac:spMkLst>
            <pc:docMk/>
            <pc:sldMk cId="889819999" sldId="635"/>
            <ac:spMk id="14" creationId="{4BE9E457-0D37-4451-A2DD-36DFD247E7D6}"/>
          </ac:spMkLst>
        </pc:spChg>
        <pc:spChg chg="mod">
          <ac:chgData name="Minesh Patel" userId="a66d4990ec83ac90" providerId="LiveId" clId="{B97F8FE2-9461-4CFE-A336-39272FD5B119}" dt="2021-09-21T13:57:17.467" v="71013"/>
          <ac:spMkLst>
            <pc:docMk/>
            <pc:sldMk cId="889819999" sldId="635"/>
            <ac:spMk id="22" creationId="{A6C7DB61-CFE7-4568-B0A8-F18C20E8814A}"/>
          </ac:spMkLst>
        </pc:spChg>
        <pc:spChg chg="mod">
          <ac:chgData name="Minesh Patel" userId="a66d4990ec83ac90" providerId="LiveId" clId="{B97F8FE2-9461-4CFE-A336-39272FD5B119}" dt="2021-09-21T13:57:17.467" v="71013"/>
          <ac:spMkLst>
            <pc:docMk/>
            <pc:sldMk cId="889819999" sldId="635"/>
            <ac:spMk id="23" creationId="{C0FBC93A-0450-4AC5-876D-D16EC97429BF}"/>
          </ac:spMkLst>
        </pc:spChg>
        <pc:spChg chg="mod">
          <ac:chgData name="Minesh Patel" userId="a66d4990ec83ac90" providerId="LiveId" clId="{B97F8FE2-9461-4CFE-A336-39272FD5B119}" dt="2021-09-21T13:57:17.467" v="71013"/>
          <ac:spMkLst>
            <pc:docMk/>
            <pc:sldMk cId="889819999" sldId="635"/>
            <ac:spMk id="24" creationId="{E8E8416B-CE62-4459-BDD0-BA9141661D94}"/>
          </ac:spMkLst>
        </pc:spChg>
        <pc:spChg chg="mod">
          <ac:chgData name="Minesh Patel" userId="a66d4990ec83ac90" providerId="LiveId" clId="{B97F8FE2-9461-4CFE-A336-39272FD5B119}" dt="2021-09-21T13:57:17.467" v="71013"/>
          <ac:spMkLst>
            <pc:docMk/>
            <pc:sldMk cId="889819999" sldId="635"/>
            <ac:spMk id="25" creationId="{F1108B00-994D-4345-8118-A32854AFC487}"/>
          </ac:spMkLst>
        </pc:spChg>
        <pc:spChg chg="mod">
          <ac:chgData name="Minesh Patel" userId="a66d4990ec83ac90" providerId="LiveId" clId="{B97F8FE2-9461-4CFE-A336-39272FD5B119}" dt="2021-09-21T13:57:17.467" v="71013"/>
          <ac:spMkLst>
            <pc:docMk/>
            <pc:sldMk cId="889819999" sldId="635"/>
            <ac:spMk id="26" creationId="{7D6C6A01-9F2F-4C43-A68E-A4B005562FA7}"/>
          </ac:spMkLst>
        </pc:spChg>
        <pc:spChg chg="add mod">
          <ac:chgData name="Minesh Patel" userId="a66d4990ec83ac90" providerId="LiveId" clId="{B97F8FE2-9461-4CFE-A336-39272FD5B119}" dt="2021-09-21T11:42:28.879" v="57258" actId="164"/>
          <ac:spMkLst>
            <pc:docMk/>
            <pc:sldMk cId="889819999" sldId="635"/>
            <ac:spMk id="43" creationId="{A77027C0-C0E5-4F40-990E-44712FE0C834}"/>
          </ac:spMkLst>
        </pc:spChg>
        <pc:spChg chg="add mod">
          <ac:chgData name="Minesh Patel" userId="a66d4990ec83ac90" providerId="LiveId" clId="{B97F8FE2-9461-4CFE-A336-39272FD5B119}" dt="2021-09-21T11:42:28.879" v="57258" actId="164"/>
          <ac:spMkLst>
            <pc:docMk/>
            <pc:sldMk cId="889819999" sldId="635"/>
            <ac:spMk id="44" creationId="{5D9BD7B6-2F39-44D2-A13A-98D2EF5E824D}"/>
          </ac:spMkLst>
        </pc:spChg>
        <pc:spChg chg="add del mod">
          <ac:chgData name="Minesh Patel" userId="a66d4990ec83ac90" providerId="LiveId" clId="{B97F8FE2-9461-4CFE-A336-39272FD5B119}" dt="2021-09-21T00:14:53.342" v="38119" actId="478"/>
          <ac:spMkLst>
            <pc:docMk/>
            <pc:sldMk cId="889819999" sldId="635"/>
            <ac:spMk id="55" creationId="{85529B34-CB16-4897-88BB-7B90B40EBCB5}"/>
          </ac:spMkLst>
        </pc:spChg>
        <pc:spChg chg="add del mod">
          <ac:chgData name="Minesh Patel" userId="a66d4990ec83ac90" providerId="LiveId" clId="{B97F8FE2-9461-4CFE-A336-39272FD5B119}" dt="2021-09-21T00:14:54.280" v="38120" actId="478"/>
          <ac:spMkLst>
            <pc:docMk/>
            <pc:sldMk cId="889819999" sldId="635"/>
            <ac:spMk id="56" creationId="{57453B3B-5F55-4E4B-AE23-D46AB9C74774}"/>
          </ac:spMkLst>
        </pc:spChg>
        <pc:spChg chg="del">
          <ac:chgData name="Minesh Patel" userId="a66d4990ec83ac90" providerId="LiveId" clId="{B97F8FE2-9461-4CFE-A336-39272FD5B119}" dt="2021-09-21T00:11:04.178" v="37965" actId="478"/>
          <ac:spMkLst>
            <pc:docMk/>
            <pc:sldMk cId="889819999" sldId="635"/>
            <ac:spMk id="57" creationId="{F981713A-6FC1-430D-B914-F837CD443502}"/>
          </ac:spMkLst>
        </pc:spChg>
        <pc:spChg chg="del">
          <ac:chgData name="Minesh Patel" userId="a66d4990ec83ac90" providerId="LiveId" clId="{B97F8FE2-9461-4CFE-A336-39272FD5B119}" dt="2021-09-21T00:11:04.178" v="37965" actId="478"/>
          <ac:spMkLst>
            <pc:docMk/>
            <pc:sldMk cId="889819999" sldId="635"/>
            <ac:spMk id="58" creationId="{DB8F915A-00BB-4038-909F-D2CADF354314}"/>
          </ac:spMkLst>
        </pc:spChg>
        <pc:spChg chg="add mod">
          <ac:chgData name="Minesh Patel" userId="a66d4990ec83ac90" providerId="LiveId" clId="{B97F8FE2-9461-4CFE-A336-39272FD5B119}" dt="2021-09-21T11:42:28.879" v="57258" actId="164"/>
          <ac:spMkLst>
            <pc:docMk/>
            <pc:sldMk cId="889819999" sldId="635"/>
            <ac:spMk id="69" creationId="{EA182298-CC1B-4433-93E0-84E7A1464452}"/>
          </ac:spMkLst>
        </pc:spChg>
        <pc:spChg chg="add del mod">
          <ac:chgData name="Minesh Patel" userId="a66d4990ec83ac90" providerId="LiveId" clId="{B97F8FE2-9461-4CFE-A336-39272FD5B119}" dt="2021-09-21T00:14:59.752" v="38122" actId="478"/>
          <ac:spMkLst>
            <pc:docMk/>
            <pc:sldMk cId="889819999" sldId="635"/>
            <ac:spMk id="70" creationId="{1BA66A5A-5CC5-48F3-B0AA-754F0995DDE1}"/>
          </ac:spMkLst>
        </pc:spChg>
        <pc:spChg chg="add mod">
          <ac:chgData name="Minesh Patel" userId="a66d4990ec83ac90" providerId="LiveId" clId="{B97F8FE2-9461-4CFE-A336-39272FD5B119}" dt="2021-09-21T11:42:28.879" v="57258" actId="164"/>
          <ac:spMkLst>
            <pc:docMk/>
            <pc:sldMk cId="889819999" sldId="635"/>
            <ac:spMk id="71" creationId="{DE64E8D7-4C39-47F9-AFF7-D9AD8FB67F25}"/>
          </ac:spMkLst>
        </pc:spChg>
        <pc:spChg chg="add mod">
          <ac:chgData name="Minesh Patel" userId="a66d4990ec83ac90" providerId="LiveId" clId="{B97F8FE2-9461-4CFE-A336-39272FD5B119}" dt="2021-09-21T11:42:28.879" v="57258" actId="164"/>
          <ac:spMkLst>
            <pc:docMk/>
            <pc:sldMk cId="889819999" sldId="635"/>
            <ac:spMk id="74" creationId="{DCB49E2E-E514-433D-8E85-93D481089C2D}"/>
          </ac:spMkLst>
        </pc:spChg>
        <pc:spChg chg="add mod">
          <ac:chgData name="Minesh Patel" userId="a66d4990ec83ac90" providerId="LiveId" clId="{B97F8FE2-9461-4CFE-A336-39272FD5B119}" dt="2021-09-21T11:42:28.879" v="57258" actId="164"/>
          <ac:spMkLst>
            <pc:docMk/>
            <pc:sldMk cId="889819999" sldId="635"/>
            <ac:spMk id="75" creationId="{CBA1E031-0771-402C-8A31-44866E62C2D0}"/>
          </ac:spMkLst>
        </pc:spChg>
        <pc:spChg chg="del">
          <ac:chgData name="Minesh Patel" userId="a66d4990ec83ac90" providerId="LiveId" clId="{B97F8FE2-9461-4CFE-A336-39272FD5B119}" dt="2021-09-21T00:11:04.178" v="37965" actId="478"/>
          <ac:spMkLst>
            <pc:docMk/>
            <pc:sldMk cId="889819999" sldId="635"/>
            <ac:spMk id="76" creationId="{7FED9070-16C3-452E-B09D-11A67570C245}"/>
          </ac:spMkLst>
        </pc:spChg>
        <pc:spChg chg="del">
          <ac:chgData name="Minesh Patel" userId="a66d4990ec83ac90" providerId="LiveId" clId="{B97F8FE2-9461-4CFE-A336-39272FD5B119}" dt="2021-09-21T00:11:04.178" v="37965" actId="478"/>
          <ac:spMkLst>
            <pc:docMk/>
            <pc:sldMk cId="889819999" sldId="635"/>
            <ac:spMk id="77" creationId="{F1E62D54-5E60-4508-91F3-5CBC2175FD92}"/>
          </ac:spMkLst>
        </pc:spChg>
        <pc:spChg chg="del">
          <ac:chgData name="Minesh Patel" userId="a66d4990ec83ac90" providerId="LiveId" clId="{B97F8FE2-9461-4CFE-A336-39272FD5B119}" dt="2021-09-21T00:11:04.178" v="37965" actId="478"/>
          <ac:spMkLst>
            <pc:docMk/>
            <pc:sldMk cId="889819999" sldId="635"/>
            <ac:spMk id="78" creationId="{AA0957D4-A1B2-4787-9774-BB7345663DF0}"/>
          </ac:spMkLst>
        </pc:spChg>
        <pc:spChg chg="add mod">
          <ac:chgData name="Minesh Patel" userId="a66d4990ec83ac90" providerId="LiveId" clId="{B97F8FE2-9461-4CFE-A336-39272FD5B119}" dt="2021-09-21T11:42:28.879" v="57258" actId="164"/>
          <ac:spMkLst>
            <pc:docMk/>
            <pc:sldMk cId="889819999" sldId="635"/>
            <ac:spMk id="79" creationId="{87B91C15-50F3-4D69-9684-C11195A031C2}"/>
          </ac:spMkLst>
        </pc:spChg>
        <pc:spChg chg="add del mod">
          <ac:chgData name="Minesh Patel" userId="a66d4990ec83ac90" providerId="LiveId" clId="{B97F8FE2-9461-4CFE-A336-39272FD5B119}" dt="2021-09-21T00:17:04.138" v="38207" actId="478"/>
          <ac:spMkLst>
            <pc:docMk/>
            <pc:sldMk cId="889819999" sldId="635"/>
            <ac:spMk id="80" creationId="{F1477E36-EFA9-4469-8BE8-74C85F99381F}"/>
          </ac:spMkLst>
        </pc:spChg>
        <pc:spChg chg="add mod">
          <ac:chgData name="Minesh Patel" userId="a66d4990ec83ac90" providerId="LiveId" clId="{B97F8FE2-9461-4CFE-A336-39272FD5B119}" dt="2021-09-21T13:57:14.916" v="71011" actId="20577"/>
          <ac:spMkLst>
            <pc:docMk/>
            <pc:sldMk cId="889819999" sldId="635"/>
            <ac:spMk id="81" creationId="{E43BD31F-73D7-4932-952A-DA9FF0D11F28}"/>
          </ac:spMkLst>
        </pc:spChg>
        <pc:grpChg chg="add mod">
          <ac:chgData name="Minesh Patel" userId="a66d4990ec83ac90" providerId="LiveId" clId="{B97F8FE2-9461-4CFE-A336-39272FD5B119}" dt="2021-09-21T11:42:28.879" v="57258" actId="164"/>
          <ac:grpSpMkLst>
            <pc:docMk/>
            <pc:sldMk cId="889819999" sldId="635"/>
            <ac:grpSpMk id="3" creationId="{7EDC6210-1C2E-4903-BCB1-F04995384BF8}"/>
          </ac:grpSpMkLst>
        </pc:grpChg>
        <pc:grpChg chg="add mod">
          <ac:chgData name="Minesh Patel" userId="a66d4990ec83ac90" providerId="LiveId" clId="{B97F8FE2-9461-4CFE-A336-39272FD5B119}" dt="2021-09-21T13:57:17.467" v="71013"/>
          <ac:grpSpMkLst>
            <pc:docMk/>
            <pc:sldMk cId="889819999" sldId="635"/>
            <ac:grpSpMk id="21" creationId="{29F2C40F-7436-4D94-90A7-9D4BD86311A5}"/>
          </ac:grpSpMkLst>
        </pc:grpChg>
        <pc:grpChg chg="del">
          <ac:chgData name="Minesh Patel" userId="a66d4990ec83ac90" providerId="LiveId" clId="{B97F8FE2-9461-4CFE-A336-39272FD5B119}" dt="2021-09-21T00:11:04.178" v="37965" actId="478"/>
          <ac:grpSpMkLst>
            <pc:docMk/>
            <pc:sldMk cId="889819999" sldId="635"/>
            <ac:grpSpMk id="27" creationId="{F65FBCCC-B2AE-4AC7-AAE4-F88F1B22E156}"/>
          </ac:grpSpMkLst>
        </pc:grpChg>
        <pc:grpChg chg="del">
          <ac:chgData name="Minesh Patel" userId="a66d4990ec83ac90" providerId="LiveId" clId="{B97F8FE2-9461-4CFE-A336-39272FD5B119}" dt="2021-09-21T13:57:17.102" v="71012" actId="478"/>
          <ac:grpSpMkLst>
            <pc:docMk/>
            <pc:sldMk cId="889819999" sldId="635"/>
            <ac:grpSpMk id="31" creationId="{AA5D1D8F-EA8A-46B3-A0C1-970C129BEC23}"/>
          </ac:grpSpMkLst>
        </pc:grpChg>
        <pc:grpChg chg="del">
          <ac:chgData name="Minesh Patel" userId="a66d4990ec83ac90" providerId="LiveId" clId="{B97F8FE2-9461-4CFE-A336-39272FD5B119}" dt="2021-09-21T00:11:04.178" v="37965" actId="478"/>
          <ac:grpSpMkLst>
            <pc:docMk/>
            <pc:sldMk cId="889819999" sldId="635"/>
            <ac:grpSpMk id="39" creationId="{3CF2DD08-23D6-490F-819B-5C4110562392}"/>
          </ac:grpSpMkLst>
        </pc:grpChg>
        <pc:grpChg chg="del">
          <ac:chgData name="Minesh Patel" userId="a66d4990ec83ac90" providerId="LiveId" clId="{B97F8FE2-9461-4CFE-A336-39272FD5B119}" dt="2021-09-21T00:11:04.178" v="37965" actId="478"/>
          <ac:grpSpMkLst>
            <pc:docMk/>
            <pc:sldMk cId="889819999" sldId="635"/>
            <ac:grpSpMk id="45" creationId="{8CE16438-6396-44A3-B7CB-D742B7277AD4}"/>
          </ac:grpSpMkLst>
        </pc:grpChg>
        <pc:grpChg chg="del">
          <ac:chgData name="Minesh Patel" userId="a66d4990ec83ac90" providerId="LiveId" clId="{B97F8FE2-9461-4CFE-A336-39272FD5B119}" dt="2021-09-21T00:11:04.178" v="37965" actId="478"/>
          <ac:grpSpMkLst>
            <pc:docMk/>
            <pc:sldMk cId="889819999" sldId="635"/>
            <ac:grpSpMk id="60" creationId="{EF871BAA-5E3E-46EA-BCDA-6AB15AB677F3}"/>
          </ac:grpSpMkLst>
        </pc:grpChg>
        <pc:cxnChg chg="add del mod">
          <ac:chgData name="Minesh Patel" userId="a66d4990ec83ac90" providerId="LiveId" clId="{B97F8FE2-9461-4CFE-A336-39272FD5B119}" dt="2021-09-21T00:14:58.344" v="38121" actId="478"/>
          <ac:cxnSpMkLst>
            <pc:docMk/>
            <pc:sldMk cId="889819999" sldId="635"/>
            <ac:cxnSpMk id="53" creationId="{37BF0120-38F8-4DC2-806B-64708EAB250B}"/>
          </ac:cxnSpMkLst>
        </pc:cxnChg>
        <pc:cxnChg chg="add del mod">
          <ac:chgData name="Minesh Patel" userId="a66d4990ec83ac90" providerId="LiveId" clId="{B97F8FE2-9461-4CFE-A336-39272FD5B119}" dt="2021-09-21T00:14:58.344" v="38121" actId="478"/>
          <ac:cxnSpMkLst>
            <pc:docMk/>
            <pc:sldMk cId="889819999" sldId="635"/>
            <ac:cxnSpMk id="54" creationId="{B76AB1ED-786C-4B52-B3AB-02AE085478DE}"/>
          </ac:cxnSpMkLst>
        </pc:cxnChg>
        <pc:cxnChg chg="add mod">
          <ac:chgData name="Minesh Patel" userId="a66d4990ec83ac90" providerId="LiveId" clId="{B97F8FE2-9461-4CFE-A336-39272FD5B119}" dt="2021-09-21T11:42:28.879" v="57258" actId="164"/>
          <ac:cxnSpMkLst>
            <pc:docMk/>
            <pc:sldMk cId="889819999" sldId="635"/>
            <ac:cxnSpMk id="59" creationId="{09D95D41-ACC2-47AB-B266-568DC42206B4}"/>
          </ac:cxnSpMkLst>
        </pc:cxnChg>
        <pc:cxnChg chg="add del mod">
          <ac:chgData name="Minesh Patel" userId="a66d4990ec83ac90" providerId="LiveId" clId="{B97F8FE2-9461-4CFE-A336-39272FD5B119}" dt="2021-09-21T00:16:02.571" v="38157" actId="478"/>
          <ac:cxnSpMkLst>
            <pc:docMk/>
            <pc:sldMk cId="889819999" sldId="635"/>
            <ac:cxnSpMk id="65" creationId="{6C1B504B-3153-4843-AA83-9DE92F0A6DEC}"/>
          </ac:cxnSpMkLst>
        </pc:cxnChg>
        <pc:cxnChg chg="del">
          <ac:chgData name="Minesh Patel" userId="a66d4990ec83ac90" providerId="LiveId" clId="{B97F8FE2-9461-4CFE-A336-39272FD5B119}" dt="2021-09-21T00:11:04.178" v="37965" actId="478"/>
          <ac:cxnSpMkLst>
            <pc:docMk/>
            <pc:sldMk cId="889819999" sldId="635"/>
            <ac:cxnSpMk id="66" creationId="{138D6411-DB6C-43F6-BE80-B6888AF6446F}"/>
          </ac:cxnSpMkLst>
        </pc:cxnChg>
        <pc:cxnChg chg="del">
          <ac:chgData name="Minesh Patel" userId="a66d4990ec83ac90" providerId="LiveId" clId="{B97F8FE2-9461-4CFE-A336-39272FD5B119}" dt="2021-09-21T00:11:04.178" v="37965" actId="478"/>
          <ac:cxnSpMkLst>
            <pc:docMk/>
            <pc:sldMk cId="889819999" sldId="635"/>
            <ac:cxnSpMk id="67" creationId="{ACA548C1-B6A8-428A-98BD-A3618725B6A4}"/>
          </ac:cxnSpMkLst>
        </pc:cxnChg>
        <pc:cxnChg chg="del">
          <ac:chgData name="Minesh Patel" userId="a66d4990ec83ac90" providerId="LiveId" clId="{B97F8FE2-9461-4CFE-A336-39272FD5B119}" dt="2021-09-21T00:11:04.178" v="37965" actId="478"/>
          <ac:cxnSpMkLst>
            <pc:docMk/>
            <pc:sldMk cId="889819999" sldId="635"/>
            <ac:cxnSpMk id="68" creationId="{82F2F069-2A4D-4924-8BF4-1DD617689599}"/>
          </ac:cxnSpMkLst>
        </pc:cxnChg>
        <pc:cxnChg chg="add mod ord">
          <ac:chgData name="Minesh Patel" userId="a66d4990ec83ac90" providerId="LiveId" clId="{B97F8FE2-9461-4CFE-A336-39272FD5B119}" dt="2021-09-21T11:42:28.879" v="57258" actId="164"/>
          <ac:cxnSpMkLst>
            <pc:docMk/>
            <pc:sldMk cId="889819999" sldId="635"/>
            <ac:cxnSpMk id="72" creationId="{DED75857-E12D-47C7-959D-3834E8208113}"/>
          </ac:cxnSpMkLst>
        </pc:cxnChg>
        <pc:cxnChg chg="add del mod ord">
          <ac:chgData name="Minesh Patel" userId="a66d4990ec83ac90" providerId="LiveId" clId="{B97F8FE2-9461-4CFE-A336-39272FD5B119}" dt="2021-09-21T00:16:02.571" v="38157" actId="478"/>
          <ac:cxnSpMkLst>
            <pc:docMk/>
            <pc:sldMk cId="889819999" sldId="635"/>
            <ac:cxnSpMk id="73" creationId="{06DF6B5F-D0B9-4904-BF10-EADD904C9E5A}"/>
          </ac:cxnSpMkLst>
        </pc:cxnChg>
      </pc:sldChg>
      <pc:sldChg chg="add">
        <pc:chgData name="Minesh Patel" userId="a66d4990ec83ac90" providerId="LiveId" clId="{B97F8FE2-9461-4CFE-A336-39272FD5B119}" dt="2021-09-21T00:27:24.825" v="39020"/>
        <pc:sldMkLst>
          <pc:docMk/>
          <pc:sldMk cId="183486007" sldId="636"/>
        </pc:sldMkLst>
      </pc:sldChg>
      <pc:sldChg chg="addSp delSp modSp new mod ord delAnim modAnim">
        <pc:chgData name="Minesh Patel" userId="a66d4990ec83ac90" providerId="LiveId" clId="{B97F8FE2-9461-4CFE-A336-39272FD5B119}" dt="2021-09-21T13:57:25.120" v="71017"/>
        <pc:sldMkLst>
          <pc:docMk/>
          <pc:sldMk cId="3534374452" sldId="637"/>
        </pc:sldMkLst>
        <pc:spChg chg="mod">
          <ac:chgData name="Minesh Patel" userId="a66d4990ec83ac90" providerId="LiveId" clId="{B97F8FE2-9461-4CFE-A336-39272FD5B119}" dt="2021-09-21T00:42:54.808" v="39456" actId="20577"/>
          <ac:spMkLst>
            <pc:docMk/>
            <pc:sldMk cId="3534374452" sldId="637"/>
            <ac:spMk id="2" creationId="{21C17079-4006-4246-B06A-8A3F63F186B3}"/>
          </ac:spMkLst>
        </pc:spChg>
        <pc:spChg chg="mod">
          <ac:chgData name="Minesh Patel" userId="a66d4990ec83ac90" providerId="LiveId" clId="{B97F8FE2-9461-4CFE-A336-39272FD5B119}" dt="2021-09-21T13:54:10.585" v="70894" actId="27636"/>
          <ac:spMkLst>
            <pc:docMk/>
            <pc:sldMk cId="3534374452" sldId="637"/>
            <ac:spMk id="3" creationId="{8FE23BD6-ADEE-468C-A46A-8EDDD0E86F03}"/>
          </ac:spMkLst>
        </pc:spChg>
        <pc:spChg chg="add del mod">
          <ac:chgData name="Minesh Patel" userId="a66d4990ec83ac90" providerId="LiveId" clId="{B97F8FE2-9461-4CFE-A336-39272FD5B119}" dt="2021-09-21T00:57:15.338" v="40356" actId="478"/>
          <ac:spMkLst>
            <pc:docMk/>
            <pc:sldMk cId="3534374452" sldId="637"/>
            <ac:spMk id="7" creationId="{205A5835-690C-4858-94C5-6CEDB9A0D77E}"/>
          </ac:spMkLst>
        </pc:spChg>
        <pc:spChg chg="add del mod">
          <ac:chgData name="Minesh Patel" userId="a66d4990ec83ac90" providerId="LiveId" clId="{B97F8FE2-9461-4CFE-A336-39272FD5B119}" dt="2021-09-21T13:51:49.559" v="70790" actId="478"/>
          <ac:spMkLst>
            <pc:docMk/>
            <pc:sldMk cId="3534374452" sldId="637"/>
            <ac:spMk id="7" creationId="{788BAB35-003F-4F8C-A5B2-0A5C3B334A32}"/>
          </ac:spMkLst>
        </pc:spChg>
        <pc:spChg chg="add del mod">
          <ac:chgData name="Minesh Patel" userId="a66d4990ec83ac90" providerId="LiveId" clId="{B97F8FE2-9461-4CFE-A336-39272FD5B119}" dt="2021-09-21T00:57:11.561" v="40355" actId="478"/>
          <ac:spMkLst>
            <pc:docMk/>
            <pc:sldMk cId="3534374452" sldId="637"/>
            <ac:spMk id="8" creationId="{181A4FCA-AD49-482C-8AA6-6367F68E73AD}"/>
          </ac:spMkLst>
        </pc:spChg>
        <pc:spChg chg="mod">
          <ac:chgData name="Minesh Patel" userId="a66d4990ec83ac90" providerId="LiveId" clId="{B97F8FE2-9461-4CFE-A336-39272FD5B119}" dt="2021-09-21T13:57:25.120" v="71017"/>
          <ac:spMkLst>
            <pc:docMk/>
            <pc:sldMk cId="3534374452" sldId="637"/>
            <ac:spMk id="9" creationId="{DD97B820-419B-4CA4-AF5F-1FCEBA79C634}"/>
          </ac:spMkLst>
        </pc:spChg>
        <pc:spChg chg="add del mod">
          <ac:chgData name="Minesh Patel" userId="a66d4990ec83ac90" providerId="LiveId" clId="{B97F8FE2-9461-4CFE-A336-39272FD5B119}" dt="2021-09-21T00:57:11.192" v="40354" actId="478"/>
          <ac:spMkLst>
            <pc:docMk/>
            <pc:sldMk cId="3534374452" sldId="637"/>
            <ac:spMk id="9" creationId="{F679C0E0-B3DA-4F92-A6AE-357E02A82A36}"/>
          </ac:spMkLst>
        </pc:spChg>
        <pc:spChg chg="mod">
          <ac:chgData name="Minesh Patel" userId="a66d4990ec83ac90" providerId="LiveId" clId="{B97F8FE2-9461-4CFE-A336-39272FD5B119}" dt="2021-09-21T13:57:25.120" v="71017"/>
          <ac:spMkLst>
            <pc:docMk/>
            <pc:sldMk cId="3534374452" sldId="637"/>
            <ac:spMk id="10" creationId="{B6870F14-9483-4F30-9EC4-5605A95DC119}"/>
          </ac:spMkLst>
        </pc:spChg>
        <pc:spChg chg="mod">
          <ac:chgData name="Minesh Patel" userId="a66d4990ec83ac90" providerId="LiveId" clId="{B97F8FE2-9461-4CFE-A336-39272FD5B119}" dt="2021-09-21T13:57:25.120" v="71017"/>
          <ac:spMkLst>
            <pc:docMk/>
            <pc:sldMk cId="3534374452" sldId="637"/>
            <ac:spMk id="11" creationId="{4616D2F3-E228-4F07-87E1-44DE0BEA8E79}"/>
          </ac:spMkLst>
        </pc:spChg>
        <pc:spChg chg="mod">
          <ac:chgData name="Minesh Patel" userId="a66d4990ec83ac90" providerId="LiveId" clId="{B97F8FE2-9461-4CFE-A336-39272FD5B119}" dt="2021-09-21T13:57:25.120" v="71017"/>
          <ac:spMkLst>
            <pc:docMk/>
            <pc:sldMk cId="3534374452" sldId="637"/>
            <ac:spMk id="12" creationId="{9140DDAC-E4AF-4EB2-AA34-BC0B49DEEDBB}"/>
          </ac:spMkLst>
        </pc:spChg>
        <pc:spChg chg="mod">
          <ac:chgData name="Minesh Patel" userId="a66d4990ec83ac90" providerId="LiveId" clId="{B97F8FE2-9461-4CFE-A336-39272FD5B119}" dt="2021-09-21T13:57:25.120" v="71017"/>
          <ac:spMkLst>
            <pc:docMk/>
            <pc:sldMk cId="3534374452" sldId="637"/>
            <ac:spMk id="13" creationId="{ED24F81D-18AD-4DB6-9CB7-EBF67D7E8C96}"/>
          </ac:spMkLst>
        </pc:spChg>
        <pc:grpChg chg="add mod">
          <ac:chgData name="Minesh Patel" userId="a66d4990ec83ac90" providerId="LiveId" clId="{B97F8FE2-9461-4CFE-A336-39272FD5B119}" dt="2021-09-21T13:57:25.120" v="71017"/>
          <ac:grpSpMkLst>
            <pc:docMk/>
            <pc:sldMk cId="3534374452" sldId="637"/>
            <ac:grpSpMk id="8" creationId="{4F31F0B2-A997-43A7-85AD-E600BEFCBEF0}"/>
          </ac:grpSpMkLst>
        </pc:grpChg>
        <pc:picChg chg="add mod">
          <ac:chgData name="Minesh Patel" userId="a66d4990ec83ac90" providerId="LiveId" clId="{B97F8FE2-9461-4CFE-A336-39272FD5B119}" dt="2021-09-21T13:54:03.685" v="70888" actId="1076"/>
          <ac:picMkLst>
            <pc:docMk/>
            <pc:sldMk cId="3534374452" sldId="637"/>
            <ac:picMk id="6" creationId="{FB12FB0C-3D78-40F9-83F6-D8779D0F0425}"/>
          </ac:picMkLst>
        </pc:picChg>
      </pc:sldChg>
      <pc:sldChg chg="addSp modSp new mod ord modAnim modNotesTx">
        <pc:chgData name="Minesh Patel" userId="a66d4990ec83ac90" providerId="LiveId" clId="{B97F8FE2-9461-4CFE-A336-39272FD5B119}" dt="2021-09-21T13:57:23.858" v="71016"/>
        <pc:sldMkLst>
          <pc:docMk/>
          <pc:sldMk cId="2104783950" sldId="638"/>
        </pc:sldMkLst>
        <pc:spChg chg="mod">
          <ac:chgData name="Minesh Patel" userId="a66d4990ec83ac90" providerId="LiveId" clId="{B97F8FE2-9461-4CFE-A336-39272FD5B119}" dt="2021-09-21T00:54:58.185" v="40336" actId="20577"/>
          <ac:spMkLst>
            <pc:docMk/>
            <pc:sldMk cId="2104783950" sldId="638"/>
            <ac:spMk id="2" creationId="{B571D97D-F36B-4A6A-9DCD-1E99183CB228}"/>
          </ac:spMkLst>
        </pc:spChg>
        <pc:spChg chg="mod">
          <ac:chgData name="Minesh Patel" userId="a66d4990ec83ac90" providerId="LiveId" clId="{B97F8FE2-9461-4CFE-A336-39272FD5B119}" dt="2021-09-21T11:45:53.096" v="57818" actId="6549"/>
          <ac:spMkLst>
            <pc:docMk/>
            <pc:sldMk cId="2104783950" sldId="638"/>
            <ac:spMk id="3" creationId="{63F3922A-C85B-4212-AF43-07BE666F8C17}"/>
          </ac:spMkLst>
        </pc:spChg>
        <pc:spChg chg="mod">
          <ac:chgData name="Minesh Patel" userId="a66d4990ec83ac90" providerId="LiveId" clId="{B97F8FE2-9461-4CFE-A336-39272FD5B119}" dt="2021-09-21T13:57:23.858" v="71016"/>
          <ac:spMkLst>
            <pc:docMk/>
            <pc:sldMk cId="2104783950" sldId="638"/>
            <ac:spMk id="6" creationId="{FB58800C-07C6-49D6-8041-C675D2C38D8C}"/>
          </ac:spMkLst>
        </pc:spChg>
        <pc:spChg chg="mod">
          <ac:chgData name="Minesh Patel" userId="a66d4990ec83ac90" providerId="LiveId" clId="{B97F8FE2-9461-4CFE-A336-39272FD5B119}" dt="2021-09-21T13:57:23.858" v="71016"/>
          <ac:spMkLst>
            <pc:docMk/>
            <pc:sldMk cId="2104783950" sldId="638"/>
            <ac:spMk id="7" creationId="{E20CDBDD-1C0F-42DE-BB93-519ABF7829D7}"/>
          </ac:spMkLst>
        </pc:spChg>
        <pc:spChg chg="mod">
          <ac:chgData name="Minesh Patel" userId="a66d4990ec83ac90" providerId="LiveId" clId="{B97F8FE2-9461-4CFE-A336-39272FD5B119}" dt="2021-09-21T13:57:23.858" v="71016"/>
          <ac:spMkLst>
            <pc:docMk/>
            <pc:sldMk cId="2104783950" sldId="638"/>
            <ac:spMk id="8" creationId="{271CBA0D-74D0-4DB0-BCF2-C970E3C2C120}"/>
          </ac:spMkLst>
        </pc:spChg>
        <pc:spChg chg="mod">
          <ac:chgData name="Minesh Patel" userId="a66d4990ec83ac90" providerId="LiveId" clId="{B97F8FE2-9461-4CFE-A336-39272FD5B119}" dt="2021-09-21T13:57:23.858" v="71016"/>
          <ac:spMkLst>
            <pc:docMk/>
            <pc:sldMk cId="2104783950" sldId="638"/>
            <ac:spMk id="9" creationId="{B406BFBF-5AB4-43AF-A9F4-F2BC192315EA}"/>
          </ac:spMkLst>
        </pc:spChg>
        <pc:spChg chg="mod">
          <ac:chgData name="Minesh Patel" userId="a66d4990ec83ac90" providerId="LiveId" clId="{B97F8FE2-9461-4CFE-A336-39272FD5B119}" dt="2021-09-21T13:57:23.858" v="71016"/>
          <ac:spMkLst>
            <pc:docMk/>
            <pc:sldMk cId="2104783950" sldId="638"/>
            <ac:spMk id="10" creationId="{3FADB933-2290-4F42-B13B-404B896D0190}"/>
          </ac:spMkLst>
        </pc:spChg>
        <pc:grpChg chg="add mod">
          <ac:chgData name="Minesh Patel" userId="a66d4990ec83ac90" providerId="LiveId" clId="{B97F8FE2-9461-4CFE-A336-39272FD5B119}" dt="2021-09-21T13:57:23.858" v="71016"/>
          <ac:grpSpMkLst>
            <pc:docMk/>
            <pc:sldMk cId="2104783950" sldId="638"/>
            <ac:grpSpMk id="5" creationId="{699D4FE9-731F-4483-8A75-8A1C29F10E16}"/>
          </ac:grpSpMkLst>
        </pc:grpChg>
      </pc:sldChg>
      <pc:sldChg chg="addSp delSp modSp new mod delAnim modAnim modNotesTx">
        <pc:chgData name="Minesh Patel" userId="a66d4990ec83ac90" providerId="LiveId" clId="{B97F8FE2-9461-4CFE-A336-39272FD5B119}" dt="2021-09-21T13:57:19.723" v="71014"/>
        <pc:sldMkLst>
          <pc:docMk/>
          <pc:sldMk cId="1892087644" sldId="639"/>
        </pc:sldMkLst>
        <pc:spChg chg="mod">
          <ac:chgData name="Minesh Patel" userId="a66d4990ec83ac90" providerId="LiveId" clId="{B97F8FE2-9461-4CFE-A336-39272FD5B119}" dt="2021-09-21T00:43:59.416" v="39554" actId="20577"/>
          <ac:spMkLst>
            <pc:docMk/>
            <pc:sldMk cId="1892087644" sldId="639"/>
            <ac:spMk id="2" creationId="{FEA1C2FF-65EB-43F2-BD50-FAA51780D28D}"/>
          </ac:spMkLst>
        </pc:spChg>
        <pc:spChg chg="mod">
          <ac:chgData name="Minesh Patel" userId="a66d4990ec83ac90" providerId="LiveId" clId="{B97F8FE2-9461-4CFE-A336-39272FD5B119}" dt="2021-09-21T00:54:16.836" v="40207" actId="207"/>
          <ac:spMkLst>
            <pc:docMk/>
            <pc:sldMk cId="1892087644" sldId="639"/>
            <ac:spMk id="3" creationId="{0E2EC248-7BF8-451B-BB29-ACAAF97F97E0}"/>
          </ac:spMkLst>
        </pc:spChg>
        <pc:spChg chg="mod ord">
          <ac:chgData name="Minesh Patel" userId="a66d4990ec83ac90" providerId="LiveId" clId="{B97F8FE2-9461-4CFE-A336-39272FD5B119}" dt="2021-09-21T00:50:06.824" v="39880" actId="20577"/>
          <ac:spMkLst>
            <pc:docMk/>
            <pc:sldMk cId="1892087644" sldId="639"/>
            <ac:spMk id="6" creationId="{D2BF7F49-9EC4-4F67-9DC3-728724E48098}"/>
          </ac:spMkLst>
        </pc:spChg>
        <pc:spChg chg="mod">
          <ac:chgData name="Minesh Patel" userId="a66d4990ec83ac90" providerId="LiveId" clId="{B97F8FE2-9461-4CFE-A336-39272FD5B119}" dt="2021-09-21T00:47:06.912" v="39827" actId="207"/>
          <ac:spMkLst>
            <pc:docMk/>
            <pc:sldMk cId="1892087644" sldId="639"/>
            <ac:spMk id="7" creationId="{F13D45FD-19BF-462E-8B3C-1BA7ADEA3298}"/>
          </ac:spMkLst>
        </pc:spChg>
        <pc:spChg chg="mod">
          <ac:chgData name="Minesh Patel" userId="a66d4990ec83ac90" providerId="LiveId" clId="{B97F8FE2-9461-4CFE-A336-39272FD5B119}" dt="2021-09-21T00:50:05.720" v="39879" actId="20577"/>
          <ac:spMkLst>
            <pc:docMk/>
            <pc:sldMk cId="1892087644" sldId="639"/>
            <ac:spMk id="8" creationId="{F4F40110-6AF8-42DA-A415-956718716B48}"/>
          </ac:spMkLst>
        </pc:spChg>
        <pc:spChg chg="mod">
          <ac:chgData name="Minesh Patel" userId="a66d4990ec83ac90" providerId="LiveId" clId="{B97F8FE2-9461-4CFE-A336-39272FD5B119}" dt="2021-09-21T00:47:21.436" v="39835" actId="108"/>
          <ac:spMkLst>
            <pc:docMk/>
            <pc:sldMk cId="1892087644" sldId="639"/>
            <ac:spMk id="9" creationId="{F77681B9-F189-43D8-AA74-21DA29F111D5}"/>
          </ac:spMkLst>
        </pc:spChg>
        <pc:spChg chg="mod">
          <ac:chgData name="Minesh Patel" userId="a66d4990ec83ac90" providerId="LiveId" clId="{B97F8FE2-9461-4CFE-A336-39272FD5B119}" dt="2021-09-21T00:46:50.162" v="39820"/>
          <ac:spMkLst>
            <pc:docMk/>
            <pc:sldMk cId="1892087644" sldId="639"/>
            <ac:spMk id="11" creationId="{34CA7736-BDE6-48CE-8D0A-51A73B70D2AA}"/>
          </ac:spMkLst>
        </pc:spChg>
        <pc:spChg chg="mod">
          <ac:chgData name="Minesh Patel" userId="a66d4990ec83ac90" providerId="LiveId" clId="{B97F8FE2-9461-4CFE-A336-39272FD5B119}" dt="2021-09-21T00:46:50.162" v="39820"/>
          <ac:spMkLst>
            <pc:docMk/>
            <pc:sldMk cId="1892087644" sldId="639"/>
            <ac:spMk id="15" creationId="{0B6398AE-8B03-4E88-91F8-2B01319F23C6}"/>
          </ac:spMkLst>
        </pc:spChg>
        <pc:spChg chg="mod ord">
          <ac:chgData name="Minesh Patel" userId="a66d4990ec83ac90" providerId="LiveId" clId="{B97F8FE2-9461-4CFE-A336-39272FD5B119}" dt="2021-09-21T00:48:31.389" v="39860" actId="166"/>
          <ac:spMkLst>
            <pc:docMk/>
            <pc:sldMk cId="1892087644" sldId="639"/>
            <ac:spMk id="16" creationId="{E00CC093-752C-4482-B1DF-688BEFF628FB}"/>
          </ac:spMkLst>
        </pc:spChg>
        <pc:spChg chg="mod">
          <ac:chgData name="Minesh Patel" userId="a66d4990ec83ac90" providerId="LiveId" clId="{B97F8FE2-9461-4CFE-A336-39272FD5B119}" dt="2021-09-21T00:47:59.027" v="39848"/>
          <ac:spMkLst>
            <pc:docMk/>
            <pc:sldMk cId="1892087644" sldId="639"/>
            <ac:spMk id="17" creationId="{8AC6F23B-4D37-4DC3-84F9-2B7FF0974718}"/>
          </ac:spMkLst>
        </pc:spChg>
        <pc:spChg chg="mod">
          <ac:chgData name="Minesh Patel" userId="a66d4990ec83ac90" providerId="LiveId" clId="{B97F8FE2-9461-4CFE-A336-39272FD5B119}" dt="2021-09-21T00:49:34.924" v="39870" actId="1076"/>
          <ac:spMkLst>
            <pc:docMk/>
            <pc:sldMk cId="1892087644" sldId="639"/>
            <ac:spMk id="18" creationId="{064F6D35-A05E-4E52-849D-F4F5E8030A70}"/>
          </ac:spMkLst>
        </pc:spChg>
        <pc:spChg chg="mod">
          <ac:chgData name="Minesh Patel" userId="a66d4990ec83ac90" providerId="LiveId" clId="{B97F8FE2-9461-4CFE-A336-39272FD5B119}" dt="2021-09-21T00:46:50.162" v="39820"/>
          <ac:spMkLst>
            <pc:docMk/>
            <pc:sldMk cId="1892087644" sldId="639"/>
            <ac:spMk id="19" creationId="{E7CB3FFD-1534-4603-AB6C-2B60AF73E62D}"/>
          </ac:spMkLst>
        </pc:spChg>
        <pc:spChg chg="mod">
          <ac:chgData name="Minesh Patel" userId="a66d4990ec83ac90" providerId="LiveId" clId="{B97F8FE2-9461-4CFE-A336-39272FD5B119}" dt="2021-09-21T00:48:04.881" v="39853" actId="108"/>
          <ac:spMkLst>
            <pc:docMk/>
            <pc:sldMk cId="1892087644" sldId="639"/>
            <ac:spMk id="20" creationId="{7F001E38-55F4-4060-B1CC-752D1A490645}"/>
          </ac:spMkLst>
        </pc:spChg>
        <pc:spChg chg="mod">
          <ac:chgData name="Minesh Patel" userId="a66d4990ec83ac90" providerId="LiveId" clId="{B97F8FE2-9461-4CFE-A336-39272FD5B119}" dt="2021-09-21T13:57:19.723" v="71014"/>
          <ac:spMkLst>
            <pc:docMk/>
            <pc:sldMk cId="1892087644" sldId="639"/>
            <ac:spMk id="21" creationId="{6256ADE0-BE25-45F2-A3A6-941DB848313E}"/>
          </ac:spMkLst>
        </pc:spChg>
        <pc:spChg chg="mod">
          <ac:chgData name="Minesh Patel" userId="a66d4990ec83ac90" providerId="LiveId" clId="{B97F8FE2-9461-4CFE-A336-39272FD5B119}" dt="2021-09-21T00:48:05.138" v="39854" actId="108"/>
          <ac:spMkLst>
            <pc:docMk/>
            <pc:sldMk cId="1892087644" sldId="639"/>
            <ac:spMk id="21" creationId="{B79D404D-83EE-40A8-8D88-18E9134877A6}"/>
          </ac:spMkLst>
        </pc:spChg>
        <pc:spChg chg="add del mod">
          <ac:chgData name="Minesh Patel" userId="a66d4990ec83ac90" providerId="LiveId" clId="{B97F8FE2-9461-4CFE-A336-39272FD5B119}" dt="2021-09-21T00:49:59.146" v="39876" actId="478"/>
          <ac:spMkLst>
            <pc:docMk/>
            <pc:sldMk cId="1892087644" sldId="639"/>
            <ac:spMk id="22" creationId="{4D346680-0221-4564-9F75-98A132F8D331}"/>
          </ac:spMkLst>
        </pc:spChg>
        <pc:spChg chg="mod">
          <ac:chgData name="Minesh Patel" userId="a66d4990ec83ac90" providerId="LiveId" clId="{B97F8FE2-9461-4CFE-A336-39272FD5B119}" dt="2021-09-21T13:57:19.723" v="71014"/>
          <ac:spMkLst>
            <pc:docMk/>
            <pc:sldMk cId="1892087644" sldId="639"/>
            <ac:spMk id="22" creationId="{D973C966-7919-4D27-9109-36D9EDCECB50}"/>
          </ac:spMkLst>
        </pc:spChg>
        <pc:spChg chg="add del mod">
          <ac:chgData name="Minesh Patel" userId="a66d4990ec83ac90" providerId="LiveId" clId="{B97F8FE2-9461-4CFE-A336-39272FD5B119}" dt="2021-09-21T00:49:59.146" v="39876" actId="478"/>
          <ac:spMkLst>
            <pc:docMk/>
            <pc:sldMk cId="1892087644" sldId="639"/>
            <ac:spMk id="23" creationId="{2DCC0318-7477-4043-9257-096EEFA8BDB9}"/>
          </ac:spMkLst>
        </pc:spChg>
        <pc:spChg chg="mod">
          <ac:chgData name="Minesh Patel" userId="a66d4990ec83ac90" providerId="LiveId" clId="{B97F8FE2-9461-4CFE-A336-39272FD5B119}" dt="2021-09-21T13:57:19.723" v="71014"/>
          <ac:spMkLst>
            <pc:docMk/>
            <pc:sldMk cId="1892087644" sldId="639"/>
            <ac:spMk id="23" creationId="{ACFE9542-6EA2-4E68-BF1F-F0BE7EFF8354}"/>
          </ac:spMkLst>
        </pc:spChg>
        <pc:spChg chg="mod">
          <ac:chgData name="Minesh Patel" userId="a66d4990ec83ac90" providerId="LiveId" clId="{B97F8FE2-9461-4CFE-A336-39272FD5B119}" dt="2021-09-21T13:57:19.723" v="71014"/>
          <ac:spMkLst>
            <pc:docMk/>
            <pc:sldMk cId="1892087644" sldId="639"/>
            <ac:spMk id="24" creationId="{38BD0B0E-C385-4716-BBC6-D6C0F0C9E708}"/>
          </ac:spMkLst>
        </pc:spChg>
        <pc:spChg chg="mod">
          <ac:chgData name="Minesh Patel" userId="a66d4990ec83ac90" providerId="LiveId" clId="{B97F8FE2-9461-4CFE-A336-39272FD5B119}" dt="2021-09-21T13:57:19.723" v="71014"/>
          <ac:spMkLst>
            <pc:docMk/>
            <pc:sldMk cId="1892087644" sldId="639"/>
            <ac:spMk id="25" creationId="{EA510B20-42B2-4A06-8938-02034AB495F8}"/>
          </ac:spMkLst>
        </pc:spChg>
        <pc:spChg chg="add del">
          <ac:chgData name="Minesh Patel" userId="a66d4990ec83ac90" providerId="LiveId" clId="{B97F8FE2-9461-4CFE-A336-39272FD5B119}" dt="2021-09-21T00:48:01.280" v="39851" actId="22"/>
          <ac:spMkLst>
            <pc:docMk/>
            <pc:sldMk cId="1892087644" sldId="639"/>
            <ac:spMk id="28" creationId="{9AF2A92B-A57E-4B82-A567-52368E81EBBF}"/>
          </ac:spMkLst>
        </pc:spChg>
        <pc:spChg chg="add mod">
          <ac:chgData name="Minesh Patel" userId="a66d4990ec83ac90" providerId="LiveId" clId="{B97F8FE2-9461-4CFE-A336-39272FD5B119}" dt="2021-09-21T11:44:39.259" v="57742" actId="164"/>
          <ac:spMkLst>
            <pc:docMk/>
            <pc:sldMk cId="1892087644" sldId="639"/>
            <ac:spMk id="29" creationId="{54C09A9E-B35A-41C1-AB66-0F96F52C0094}"/>
          </ac:spMkLst>
        </pc:spChg>
        <pc:spChg chg="add mod">
          <ac:chgData name="Minesh Patel" userId="a66d4990ec83ac90" providerId="LiveId" clId="{B97F8FE2-9461-4CFE-A336-39272FD5B119}" dt="2021-09-21T11:44:39.259" v="57742" actId="164"/>
          <ac:spMkLst>
            <pc:docMk/>
            <pc:sldMk cId="1892087644" sldId="639"/>
            <ac:spMk id="30" creationId="{1CBCABB3-8436-4674-95E4-BE98172CABF2}"/>
          </ac:spMkLst>
        </pc:spChg>
        <pc:spChg chg="add mod">
          <ac:chgData name="Minesh Patel" userId="a66d4990ec83ac90" providerId="LiveId" clId="{B97F8FE2-9461-4CFE-A336-39272FD5B119}" dt="2021-09-21T11:44:39.259" v="57742" actId="164"/>
          <ac:spMkLst>
            <pc:docMk/>
            <pc:sldMk cId="1892087644" sldId="639"/>
            <ac:spMk id="31" creationId="{D3A92743-EF90-4D29-8C49-B7341C1743A3}"/>
          </ac:spMkLst>
        </pc:spChg>
        <pc:spChg chg="add mod">
          <ac:chgData name="Minesh Patel" userId="a66d4990ec83ac90" providerId="LiveId" clId="{B97F8FE2-9461-4CFE-A336-39272FD5B119}" dt="2021-09-21T11:44:39.259" v="57742" actId="164"/>
          <ac:spMkLst>
            <pc:docMk/>
            <pc:sldMk cId="1892087644" sldId="639"/>
            <ac:spMk id="32" creationId="{E0154FC0-6977-4F23-9391-4EE3866225BB}"/>
          </ac:spMkLst>
        </pc:spChg>
        <pc:spChg chg="add mod">
          <ac:chgData name="Minesh Patel" userId="a66d4990ec83ac90" providerId="LiveId" clId="{B97F8FE2-9461-4CFE-A336-39272FD5B119}" dt="2021-09-21T11:44:44.335" v="57743" actId="164"/>
          <ac:spMkLst>
            <pc:docMk/>
            <pc:sldMk cId="1892087644" sldId="639"/>
            <ac:spMk id="33" creationId="{019783AD-F1D3-42F0-903E-719477F47523}"/>
          </ac:spMkLst>
        </pc:spChg>
        <pc:spChg chg="add mod">
          <ac:chgData name="Minesh Patel" userId="a66d4990ec83ac90" providerId="LiveId" clId="{B97F8FE2-9461-4CFE-A336-39272FD5B119}" dt="2021-09-21T11:44:44.335" v="57743" actId="164"/>
          <ac:spMkLst>
            <pc:docMk/>
            <pc:sldMk cId="1892087644" sldId="639"/>
            <ac:spMk id="34" creationId="{A939025E-B173-4C1F-85C4-DED67F98A1C5}"/>
          </ac:spMkLst>
        </pc:spChg>
        <pc:spChg chg="add mod">
          <ac:chgData name="Minesh Patel" userId="a66d4990ec83ac90" providerId="LiveId" clId="{B97F8FE2-9461-4CFE-A336-39272FD5B119}" dt="2021-09-21T11:44:44.335" v="57743" actId="164"/>
          <ac:spMkLst>
            <pc:docMk/>
            <pc:sldMk cId="1892087644" sldId="639"/>
            <ac:spMk id="35" creationId="{82D80B2F-D6E9-45A1-96DD-53C9F2A9F15F}"/>
          </ac:spMkLst>
        </pc:spChg>
        <pc:spChg chg="add mod">
          <ac:chgData name="Minesh Patel" userId="a66d4990ec83ac90" providerId="LiveId" clId="{B97F8FE2-9461-4CFE-A336-39272FD5B119}" dt="2021-09-21T00:54:49.723" v="40325" actId="20577"/>
          <ac:spMkLst>
            <pc:docMk/>
            <pc:sldMk cId="1892087644" sldId="639"/>
            <ac:spMk id="36" creationId="{1FC24043-03A1-4581-B656-BBC7B517AA41}"/>
          </ac:spMkLst>
        </pc:spChg>
        <pc:spChg chg="add mod">
          <ac:chgData name="Minesh Patel" userId="a66d4990ec83ac90" providerId="LiveId" clId="{B97F8FE2-9461-4CFE-A336-39272FD5B119}" dt="2021-09-21T00:52:37.985" v="40071" actId="571"/>
          <ac:spMkLst>
            <pc:docMk/>
            <pc:sldMk cId="1892087644" sldId="639"/>
            <ac:spMk id="37" creationId="{F778C771-190D-4214-988D-2816F06130A7}"/>
          </ac:spMkLst>
        </pc:spChg>
        <pc:spChg chg="add mod">
          <ac:chgData name="Minesh Patel" userId="a66d4990ec83ac90" providerId="LiveId" clId="{B97F8FE2-9461-4CFE-A336-39272FD5B119}" dt="2021-09-21T00:52:37.985" v="40071" actId="571"/>
          <ac:spMkLst>
            <pc:docMk/>
            <pc:sldMk cId="1892087644" sldId="639"/>
            <ac:spMk id="38" creationId="{F404F174-9560-40C9-9438-DAA65AA6B1A1}"/>
          </ac:spMkLst>
        </pc:spChg>
        <pc:grpChg chg="add mod">
          <ac:chgData name="Minesh Patel" userId="a66d4990ec83ac90" providerId="LiveId" clId="{B97F8FE2-9461-4CFE-A336-39272FD5B119}" dt="2021-09-21T11:44:39.259" v="57742" actId="164"/>
          <ac:grpSpMkLst>
            <pc:docMk/>
            <pc:sldMk cId="1892087644" sldId="639"/>
            <ac:grpSpMk id="5" creationId="{02935F03-B979-4F49-83F6-FA53DF6296C6}"/>
          </ac:grpSpMkLst>
        </pc:grpChg>
        <pc:grpChg chg="add del mod">
          <ac:chgData name="Minesh Patel" userId="a66d4990ec83ac90" providerId="LiveId" clId="{B97F8FE2-9461-4CFE-A336-39272FD5B119}" dt="2021-09-21T00:50:00.515" v="39877" actId="478"/>
          <ac:grpSpMkLst>
            <pc:docMk/>
            <pc:sldMk cId="1892087644" sldId="639"/>
            <ac:grpSpMk id="10" creationId="{41DE6686-634B-4869-83FB-CA6BE5BF026B}"/>
          </ac:grpSpMkLst>
        </pc:grpChg>
        <pc:grpChg chg="add mod">
          <ac:chgData name="Minesh Patel" userId="a66d4990ec83ac90" providerId="LiveId" clId="{B97F8FE2-9461-4CFE-A336-39272FD5B119}" dt="2021-09-21T11:44:39.259" v="57742" actId="164"/>
          <ac:grpSpMkLst>
            <pc:docMk/>
            <pc:sldMk cId="1892087644" sldId="639"/>
            <ac:grpSpMk id="10" creationId="{51A22E00-9615-4B76-A059-719E54DCC5E0}"/>
          </ac:grpSpMkLst>
        </pc:grpChg>
        <pc:grpChg chg="add mod">
          <ac:chgData name="Minesh Patel" userId="a66d4990ec83ac90" providerId="LiveId" clId="{B97F8FE2-9461-4CFE-A336-39272FD5B119}" dt="2021-09-21T11:44:44.335" v="57743" actId="164"/>
          <ac:grpSpMkLst>
            <pc:docMk/>
            <pc:sldMk cId="1892087644" sldId="639"/>
            <ac:grpSpMk id="11" creationId="{2A74B2F8-0AC7-432F-87E8-0E0003E1E1CC}"/>
          </ac:grpSpMkLst>
        </pc:grpChg>
        <pc:grpChg chg="add del mod">
          <ac:chgData name="Minesh Patel" userId="a66d4990ec83ac90" providerId="LiveId" clId="{B97F8FE2-9461-4CFE-A336-39272FD5B119}" dt="2021-09-21T00:49:59.146" v="39876" actId="478"/>
          <ac:grpSpMkLst>
            <pc:docMk/>
            <pc:sldMk cId="1892087644" sldId="639"/>
            <ac:grpSpMk id="14" creationId="{2B92653E-D14E-494D-B73F-385DEC3114FF}"/>
          </ac:grpSpMkLst>
        </pc:grpChg>
        <pc:grpChg chg="add mod">
          <ac:chgData name="Minesh Patel" userId="a66d4990ec83ac90" providerId="LiveId" clId="{B97F8FE2-9461-4CFE-A336-39272FD5B119}" dt="2021-09-21T13:57:19.723" v="71014"/>
          <ac:grpSpMkLst>
            <pc:docMk/>
            <pc:sldMk cId="1892087644" sldId="639"/>
            <ac:grpSpMk id="20" creationId="{46B3D56B-6B73-4869-AC96-88273600EB4B}"/>
          </ac:grpSpMkLst>
        </pc:grpChg>
        <pc:cxnChg chg="mod">
          <ac:chgData name="Minesh Patel" userId="a66d4990ec83ac90" providerId="LiveId" clId="{B97F8FE2-9461-4CFE-A336-39272FD5B119}" dt="2021-09-21T00:46:50.162" v="39820"/>
          <ac:cxnSpMkLst>
            <pc:docMk/>
            <pc:sldMk cId="1892087644" sldId="639"/>
            <ac:cxnSpMk id="12" creationId="{DAA50C22-5EE8-44E4-90DC-B2C69FFFFCEB}"/>
          </ac:cxnSpMkLst>
        </pc:cxnChg>
        <pc:cxnChg chg="mod">
          <ac:chgData name="Minesh Patel" userId="a66d4990ec83ac90" providerId="LiveId" clId="{B97F8FE2-9461-4CFE-A336-39272FD5B119}" dt="2021-09-21T00:46:50.162" v="39820"/>
          <ac:cxnSpMkLst>
            <pc:docMk/>
            <pc:sldMk cId="1892087644" sldId="639"/>
            <ac:cxnSpMk id="13" creationId="{91887301-8C46-4A12-8B16-1499E98875A6}"/>
          </ac:cxnSpMkLst>
        </pc:cxnChg>
        <pc:cxnChg chg="add del mod">
          <ac:chgData name="Minesh Patel" userId="a66d4990ec83ac90" providerId="LiveId" clId="{B97F8FE2-9461-4CFE-A336-39272FD5B119}" dt="2021-09-21T00:46:53.323" v="39822" actId="478"/>
          <ac:cxnSpMkLst>
            <pc:docMk/>
            <pc:sldMk cId="1892087644" sldId="639"/>
            <ac:cxnSpMk id="24" creationId="{66D84891-E69A-46D6-A965-D4B9F52D6458}"/>
          </ac:cxnSpMkLst>
        </pc:cxnChg>
        <pc:cxnChg chg="add del mod">
          <ac:chgData name="Minesh Patel" userId="a66d4990ec83ac90" providerId="LiveId" clId="{B97F8FE2-9461-4CFE-A336-39272FD5B119}" dt="2021-09-21T00:46:54.089" v="39823" actId="478"/>
          <ac:cxnSpMkLst>
            <pc:docMk/>
            <pc:sldMk cId="1892087644" sldId="639"/>
            <ac:cxnSpMk id="25" creationId="{B653EFE9-DDD9-47C4-AF6A-96AB58FFC259}"/>
          </ac:cxnSpMkLst>
        </pc:cxnChg>
        <pc:cxnChg chg="add del mod">
          <ac:chgData name="Minesh Patel" userId="a66d4990ec83ac90" providerId="LiveId" clId="{B97F8FE2-9461-4CFE-A336-39272FD5B119}" dt="2021-09-21T00:46:52.649" v="39821" actId="478"/>
          <ac:cxnSpMkLst>
            <pc:docMk/>
            <pc:sldMk cId="1892087644" sldId="639"/>
            <ac:cxnSpMk id="26" creationId="{AAB509DF-BDC5-4CCF-A3AC-115A6A9ED59A}"/>
          </ac:cxnSpMkLst>
        </pc:cxnChg>
      </pc:sldChg>
      <pc:sldChg chg="add">
        <pc:chgData name="Minesh Patel" userId="a66d4990ec83ac90" providerId="LiveId" clId="{B97F8FE2-9461-4CFE-A336-39272FD5B119}" dt="2021-09-21T11:51:06.753" v="58186"/>
        <pc:sldMkLst>
          <pc:docMk/>
          <pc:sldMk cId="498289566" sldId="640"/>
        </pc:sldMkLst>
      </pc:sldChg>
      <pc:sldChg chg="addSp delSp modSp new del mod">
        <pc:chgData name="Minesh Patel" userId="a66d4990ec83ac90" providerId="LiveId" clId="{B97F8FE2-9461-4CFE-A336-39272FD5B119}" dt="2021-09-21T11:51:00.393" v="58185" actId="2696"/>
        <pc:sldMkLst>
          <pc:docMk/>
          <pc:sldMk cId="1401158190" sldId="640"/>
        </pc:sldMkLst>
        <pc:spChg chg="mod">
          <ac:chgData name="Minesh Patel" userId="a66d4990ec83ac90" providerId="LiveId" clId="{B97F8FE2-9461-4CFE-A336-39272FD5B119}" dt="2021-09-21T01:22:56.088" v="40614" actId="20577"/>
          <ac:spMkLst>
            <pc:docMk/>
            <pc:sldMk cId="1401158190" sldId="640"/>
            <ac:spMk id="2" creationId="{E1E378EA-6FAD-416B-9347-F3AFFB35C7C7}"/>
          </ac:spMkLst>
        </pc:spChg>
        <pc:spChg chg="mod">
          <ac:chgData name="Minesh Patel" userId="a66d4990ec83ac90" providerId="LiveId" clId="{B97F8FE2-9461-4CFE-A336-39272FD5B119}" dt="2021-09-21T01:37:41.101" v="42057" actId="12"/>
          <ac:spMkLst>
            <pc:docMk/>
            <pc:sldMk cId="1401158190" sldId="640"/>
            <ac:spMk id="3" creationId="{0F913B56-3883-4A58-86A3-7ECDA2B4450A}"/>
          </ac:spMkLst>
        </pc:spChg>
        <pc:spChg chg="add mod">
          <ac:chgData name="Minesh Patel" userId="a66d4990ec83ac90" providerId="LiveId" clId="{B97F8FE2-9461-4CFE-A336-39272FD5B119}" dt="2021-09-21T01:40:00.407" v="42273" actId="14100"/>
          <ac:spMkLst>
            <pc:docMk/>
            <pc:sldMk cId="1401158190" sldId="640"/>
            <ac:spMk id="5" creationId="{88C4FC87-34C6-469A-B895-AD33BDD1B070}"/>
          </ac:spMkLst>
        </pc:spChg>
        <pc:spChg chg="add del mod">
          <ac:chgData name="Minesh Patel" userId="a66d4990ec83ac90" providerId="LiveId" clId="{B97F8FE2-9461-4CFE-A336-39272FD5B119}" dt="2021-09-21T01:39:57.271" v="42272" actId="478"/>
          <ac:spMkLst>
            <pc:docMk/>
            <pc:sldMk cId="1401158190" sldId="640"/>
            <ac:spMk id="7" creationId="{254D524E-69A8-4E8F-93F7-D9A8C42C2FA0}"/>
          </ac:spMkLst>
        </pc:spChg>
        <pc:picChg chg="add mod">
          <ac:chgData name="Minesh Patel" userId="a66d4990ec83ac90" providerId="LiveId" clId="{B97F8FE2-9461-4CFE-A336-39272FD5B119}" dt="2021-09-21T01:37:32.873" v="42052" actId="1076"/>
          <ac:picMkLst>
            <pc:docMk/>
            <pc:sldMk cId="1401158190" sldId="640"/>
            <ac:picMk id="6" creationId="{A3DBE929-E653-406D-A516-A478F1DAA9E9}"/>
          </ac:picMkLst>
        </pc:picChg>
      </pc:sldChg>
      <pc:sldChg chg="addSp delSp modSp new mod ord">
        <pc:chgData name="Minesh Patel" userId="a66d4990ec83ac90" providerId="LiveId" clId="{B97F8FE2-9461-4CFE-A336-39272FD5B119}" dt="2021-09-21T12:04:34.040" v="58466"/>
        <pc:sldMkLst>
          <pc:docMk/>
          <pc:sldMk cId="2843765525" sldId="641"/>
        </pc:sldMkLst>
        <pc:spChg chg="mod">
          <ac:chgData name="Minesh Patel" userId="a66d4990ec83ac90" providerId="LiveId" clId="{B97F8FE2-9461-4CFE-A336-39272FD5B119}" dt="2021-09-21T01:23:47.086" v="40710" actId="20577"/>
          <ac:spMkLst>
            <pc:docMk/>
            <pc:sldMk cId="2843765525" sldId="641"/>
            <ac:spMk id="2" creationId="{F1B647E1-C9C1-46C3-B1C1-3C78CF731366}"/>
          </ac:spMkLst>
        </pc:spChg>
        <pc:spChg chg="mod">
          <ac:chgData name="Minesh Patel" userId="a66d4990ec83ac90" providerId="LiveId" clId="{B97F8FE2-9461-4CFE-A336-39272FD5B119}" dt="2021-09-21T01:24:13.528" v="40711" actId="14100"/>
          <ac:spMkLst>
            <pc:docMk/>
            <pc:sldMk cId="2843765525" sldId="641"/>
            <ac:spMk id="3" creationId="{2F6EF3E2-1571-4F19-B174-97E1D6D613E1}"/>
          </ac:spMkLst>
        </pc:spChg>
        <pc:picChg chg="add mod">
          <ac:chgData name="Minesh Patel" userId="a66d4990ec83ac90" providerId="LiveId" clId="{B97F8FE2-9461-4CFE-A336-39272FD5B119}" dt="2021-09-21T01:37:09.833" v="42041" actId="1076"/>
          <ac:picMkLst>
            <pc:docMk/>
            <pc:sldMk cId="2843765525" sldId="641"/>
            <ac:picMk id="6" creationId="{DCFC749C-05A4-422F-A5F7-98CD565AB2C3}"/>
          </ac:picMkLst>
        </pc:picChg>
        <pc:cxnChg chg="add del mod">
          <ac:chgData name="Minesh Patel" userId="a66d4990ec83ac90" providerId="LiveId" clId="{B97F8FE2-9461-4CFE-A336-39272FD5B119}" dt="2021-09-21T01:40:56.953" v="42279" actId="478"/>
          <ac:cxnSpMkLst>
            <pc:docMk/>
            <pc:sldMk cId="2843765525" sldId="641"/>
            <ac:cxnSpMk id="8" creationId="{666AD622-9978-4B8F-B28A-6949F5A818B7}"/>
          </ac:cxnSpMkLst>
        </pc:cxnChg>
      </pc:sldChg>
      <pc:sldChg chg="addSp delSp modSp add mod chgLayout">
        <pc:chgData name="Minesh Patel" userId="a66d4990ec83ac90" providerId="LiveId" clId="{B97F8FE2-9461-4CFE-A336-39272FD5B119}" dt="2021-09-21T10:06:41.906" v="43327"/>
        <pc:sldMkLst>
          <pc:docMk/>
          <pc:sldMk cId="3395986460" sldId="642"/>
        </pc:sldMkLst>
        <pc:spChg chg="add del mod">
          <ac:chgData name="Minesh Patel" userId="a66d4990ec83ac90" providerId="LiveId" clId="{B97F8FE2-9461-4CFE-A336-39272FD5B119}" dt="2021-09-21T09:14:21.326" v="42786" actId="6264"/>
          <ac:spMkLst>
            <pc:docMk/>
            <pc:sldMk cId="3395986460" sldId="642"/>
            <ac:spMk id="2" creationId="{566DE5B7-AD6B-4B46-B84A-16F2A5A8E3EC}"/>
          </ac:spMkLst>
        </pc:spChg>
        <pc:spChg chg="add mod ord">
          <ac:chgData name="Minesh Patel" userId="a66d4990ec83ac90" providerId="LiveId" clId="{B97F8FE2-9461-4CFE-A336-39272FD5B119}" dt="2021-09-21T09:14:56.551" v="42800" actId="700"/>
          <ac:spMkLst>
            <pc:docMk/>
            <pc:sldMk cId="3395986460" sldId="642"/>
            <ac:spMk id="3" creationId="{D6499F3F-6749-46E6-9889-65AB1742B847}"/>
          </ac:spMkLst>
        </pc:spChg>
        <pc:spChg chg="add del mod">
          <ac:chgData name="Minesh Patel" userId="a66d4990ec83ac90" providerId="LiveId" clId="{B97F8FE2-9461-4CFE-A336-39272FD5B119}" dt="2021-09-21T09:14:51.181" v="42799" actId="6264"/>
          <ac:spMkLst>
            <pc:docMk/>
            <pc:sldMk cId="3395986460" sldId="642"/>
            <ac:spMk id="4" creationId="{181F446D-601B-40CB-9B1A-D29C0D66C3F4}"/>
          </ac:spMkLst>
        </pc:spChg>
        <pc:spChg chg="mod ord">
          <ac:chgData name="Minesh Patel" userId="a66d4990ec83ac90" providerId="LiveId" clId="{B97F8FE2-9461-4CFE-A336-39272FD5B119}" dt="2021-09-21T09:53:52.612" v="43144" actId="113"/>
          <ac:spMkLst>
            <pc:docMk/>
            <pc:sldMk cId="3395986460" sldId="642"/>
            <ac:spMk id="5" creationId="{00000000-0000-0000-0000-000000000000}"/>
          </ac:spMkLst>
        </pc:spChg>
        <pc:spChg chg="add del mod">
          <ac:chgData name="Minesh Patel" userId="a66d4990ec83ac90" providerId="LiveId" clId="{B97F8FE2-9461-4CFE-A336-39272FD5B119}" dt="2021-09-21T09:14:51.181" v="42799" actId="6264"/>
          <ac:spMkLst>
            <pc:docMk/>
            <pc:sldMk cId="3395986460" sldId="642"/>
            <ac:spMk id="6" creationId="{01DEE1A3-0924-408B-8573-75F84201A45F}"/>
          </ac:spMkLst>
        </pc:spChg>
        <pc:spChg chg="mod">
          <ac:chgData name="Minesh Patel" userId="a66d4990ec83ac90" providerId="LiveId" clId="{B97F8FE2-9461-4CFE-A336-39272FD5B119}" dt="2021-09-21T09:53:48.559" v="43141"/>
          <ac:spMkLst>
            <pc:docMk/>
            <pc:sldMk cId="3395986460" sldId="642"/>
            <ac:spMk id="9" creationId="{8C5A25B1-E614-4406-AD89-6BBD2FB22806}"/>
          </ac:spMkLst>
        </pc:spChg>
        <pc:spChg chg="mod">
          <ac:chgData name="Minesh Patel" userId="a66d4990ec83ac90" providerId="LiveId" clId="{B97F8FE2-9461-4CFE-A336-39272FD5B119}" dt="2021-09-21T09:53:48.559" v="43141"/>
          <ac:spMkLst>
            <pc:docMk/>
            <pc:sldMk cId="3395986460" sldId="642"/>
            <ac:spMk id="10" creationId="{C69E0534-F387-47A1-983B-F080DA4A20B9}"/>
          </ac:spMkLst>
        </pc:spChg>
        <pc:spChg chg="mod">
          <ac:chgData name="Minesh Patel" userId="a66d4990ec83ac90" providerId="LiveId" clId="{B97F8FE2-9461-4CFE-A336-39272FD5B119}" dt="2021-09-21T09:53:48.559" v="43141"/>
          <ac:spMkLst>
            <pc:docMk/>
            <pc:sldMk cId="3395986460" sldId="642"/>
            <ac:spMk id="11" creationId="{58E01809-51CF-4D6A-8E54-D93A5CB1B9FB}"/>
          </ac:spMkLst>
        </pc:spChg>
        <pc:spChg chg="mod">
          <ac:chgData name="Minesh Patel" userId="a66d4990ec83ac90" providerId="LiveId" clId="{B97F8FE2-9461-4CFE-A336-39272FD5B119}" dt="2021-09-21T09:53:48.559" v="43141"/>
          <ac:spMkLst>
            <pc:docMk/>
            <pc:sldMk cId="3395986460" sldId="642"/>
            <ac:spMk id="12" creationId="{E1DA74AB-243A-41C0-9533-A71A52556C9E}"/>
          </ac:spMkLst>
        </pc:spChg>
        <pc:spChg chg="mod">
          <ac:chgData name="Minesh Patel" userId="a66d4990ec83ac90" providerId="LiveId" clId="{B97F8FE2-9461-4CFE-A336-39272FD5B119}" dt="2021-09-21T09:53:48.559" v="43141"/>
          <ac:spMkLst>
            <pc:docMk/>
            <pc:sldMk cId="3395986460" sldId="642"/>
            <ac:spMk id="13" creationId="{B82E834D-30B7-4FC5-87D8-973D18127244}"/>
          </ac:spMkLst>
        </pc:spChg>
        <pc:spChg chg="add mod">
          <ac:chgData name="Minesh Patel" userId="a66d4990ec83ac90" providerId="LiveId" clId="{B97F8FE2-9461-4CFE-A336-39272FD5B119}" dt="2021-09-21T10:06:41.906" v="43327"/>
          <ac:spMkLst>
            <pc:docMk/>
            <pc:sldMk cId="3395986460" sldId="642"/>
            <ac:spMk id="14" creationId="{9B7E2929-AA5B-43F7-B3CC-751A1C5306E9}"/>
          </ac:spMkLst>
        </pc:spChg>
        <pc:spChg chg="del mod">
          <ac:chgData name="Minesh Patel" userId="a66d4990ec83ac90" providerId="LiveId" clId="{B97F8FE2-9461-4CFE-A336-39272FD5B119}" dt="2021-09-21T09:14:48.649" v="42798" actId="478"/>
          <ac:spMkLst>
            <pc:docMk/>
            <pc:sldMk cId="3395986460" sldId="642"/>
            <ac:spMk id="22" creationId="{00000000-0000-0000-0000-000000000000}"/>
          </ac:spMkLst>
        </pc:spChg>
        <pc:grpChg chg="add mod">
          <ac:chgData name="Minesh Patel" userId="a66d4990ec83ac90" providerId="LiveId" clId="{B97F8FE2-9461-4CFE-A336-39272FD5B119}" dt="2021-09-21T09:53:48.559" v="43141"/>
          <ac:grpSpMkLst>
            <pc:docMk/>
            <pc:sldMk cId="3395986460" sldId="642"/>
            <ac:grpSpMk id="8" creationId="{A9616347-48FB-4352-BB76-8A278F6F0A06}"/>
          </ac:grpSpMkLst>
        </pc:grpChg>
      </pc:sldChg>
      <pc:sldChg chg="addSp modSp add mod">
        <pc:chgData name="Minesh Patel" userId="a66d4990ec83ac90" providerId="LiveId" clId="{B97F8FE2-9461-4CFE-A336-39272FD5B119}" dt="2021-09-21T10:06:47.313" v="43332"/>
        <pc:sldMkLst>
          <pc:docMk/>
          <pc:sldMk cId="176672081" sldId="643"/>
        </pc:sldMkLst>
        <pc:spChg chg="mod">
          <ac:chgData name="Minesh Patel" userId="a66d4990ec83ac90" providerId="LiveId" clId="{B97F8FE2-9461-4CFE-A336-39272FD5B119}" dt="2021-09-21T09:17:35.406" v="42829" actId="2711"/>
          <ac:spMkLst>
            <pc:docMk/>
            <pc:sldMk cId="176672081" sldId="643"/>
            <ac:spMk id="5" creationId="{00000000-0000-0000-0000-000000000000}"/>
          </ac:spMkLst>
        </pc:spChg>
        <pc:spChg chg="mod">
          <ac:chgData name="Minesh Patel" userId="a66d4990ec83ac90" providerId="LiveId" clId="{B97F8FE2-9461-4CFE-A336-39272FD5B119}" dt="2021-09-21T09:18:01.769" v="42839" actId="113"/>
          <ac:spMkLst>
            <pc:docMk/>
            <pc:sldMk cId="176672081" sldId="643"/>
            <ac:spMk id="6" creationId="{00000000-0000-0000-0000-000000000000}"/>
          </ac:spMkLst>
        </pc:spChg>
        <pc:spChg chg="mod">
          <ac:chgData name="Minesh Patel" userId="a66d4990ec83ac90" providerId="LiveId" clId="{B97F8FE2-9461-4CFE-A336-39272FD5B119}" dt="2021-09-21T09:17:56.068" v="42835" actId="207"/>
          <ac:spMkLst>
            <pc:docMk/>
            <pc:sldMk cId="176672081" sldId="643"/>
            <ac:spMk id="8" creationId="{00000000-0000-0000-0000-000000000000}"/>
          </ac:spMkLst>
        </pc:spChg>
        <pc:spChg chg="mod">
          <ac:chgData name="Minesh Patel" userId="a66d4990ec83ac90" providerId="LiveId" clId="{B97F8FE2-9461-4CFE-A336-39272FD5B119}" dt="2021-09-21T09:54:06.874" v="43149"/>
          <ac:spMkLst>
            <pc:docMk/>
            <pc:sldMk cId="176672081" sldId="643"/>
            <ac:spMk id="9" creationId="{C3C2B87C-AEDC-45CA-B78A-09F35A6D5000}"/>
          </ac:spMkLst>
        </pc:spChg>
        <pc:spChg chg="mod">
          <ac:chgData name="Minesh Patel" userId="a66d4990ec83ac90" providerId="LiveId" clId="{B97F8FE2-9461-4CFE-A336-39272FD5B119}" dt="2021-09-21T09:54:06.874" v="43149"/>
          <ac:spMkLst>
            <pc:docMk/>
            <pc:sldMk cId="176672081" sldId="643"/>
            <ac:spMk id="10" creationId="{F31C3780-F5F1-401F-9371-FA130DD2915B}"/>
          </ac:spMkLst>
        </pc:spChg>
        <pc:spChg chg="mod">
          <ac:chgData name="Minesh Patel" userId="a66d4990ec83ac90" providerId="LiveId" clId="{B97F8FE2-9461-4CFE-A336-39272FD5B119}" dt="2021-09-21T09:54:06.874" v="43149"/>
          <ac:spMkLst>
            <pc:docMk/>
            <pc:sldMk cId="176672081" sldId="643"/>
            <ac:spMk id="11" creationId="{26F2F1F1-133C-4423-A6BD-EE725D3217A4}"/>
          </ac:spMkLst>
        </pc:spChg>
        <pc:spChg chg="mod">
          <ac:chgData name="Minesh Patel" userId="a66d4990ec83ac90" providerId="LiveId" clId="{B97F8FE2-9461-4CFE-A336-39272FD5B119}" dt="2021-09-21T09:54:06.874" v="43149"/>
          <ac:spMkLst>
            <pc:docMk/>
            <pc:sldMk cId="176672081" sldId="643"/>
            <ac:spMk id="12" creationId="{B7192B7C-64EC-4243-9EB3-470CF88AE8AB}"/>
          </ac:spMkLst>
        </pc:spChg>
        <pc:spChg chg="mod">
          <ac:chgData name="Minesh Patel" userId="a66d4990ec83ac90" providerId="LiveId" clId="{B97F8FE2-9461-4CFE-A336-39272FD5B119}" dt="2021-09-21T09:54:06.874" v="43149"/>
          <ac:spMkLst>
            <pc:docMk/>
            <pc:sldMk cId="176672081" sldId="643"/>
            <ac:spMk id="13" creationId="{51803488-85DD-47AB-9C0D-1BC9DADCC966}"/>
          </ac:spMkLst>
        </pc:spChg>
        <pc:spChg chg="add mod">
          <ac:chgData name="Minesh Patel" userId="a66d4990ec83ac90" providerId="LiveId" clId="{B97F8FE2-9461-4CFE-A336-39272FD5B119}" dt="2021-09-21T10:06:47.313" v="43332"/>
          <ac:spMkLst>
            <pc:docMk/>
            <pc:sldMk cId="176672081" sldId="643"/>
            <ac:spMk id="14" creationId="{81BD639B-1028-4BDA-9FE1-F6EB9FE17F00}"/>
          </ac:spMkLst>
        </pc:spChg>
        <pc:spChg chg="mod">
          <ac:chgData name="Minesh Patel" userId="a66d4990ec83ac90" providerId="LiveId" clId="{B97F8FE2-9461-4CFE-A336-39272FD5B119}" dt="2021-09-21T09:17:50.345" v="42834" actId="207"/>
          <ac:spMkLst>
            <pc:docMk/>
            <pc:sldMk cId="176672081" sldId="643"/>
            <ac:spMk id="22" creationId="{00000000-0000-0000-0000-000000000000}"/>
          </ac:spMkLst>
        </pc:spChg>
        <pc:grpChg chg="add mod">
          <ac:chgData name="Minesh Patel" userId="a66d4990ec83ac90" providerId="LiveId" clId="{B97F8FE2-9461-4CFE-A336-39272FD5B119}" dt="2021-09-21T09:54:06.874" v="43149"/>
          <ac:grpSpMkLst>
            <pc:docMk/>
            <pc:sldMk cId="176672081" sldId="643"/>
            <ac:grpSpMk id="7" creationId="{127F4C4C-7FA0-47AD-B9D0-47FD86755724}"/>
          </ac:grpSpMkLst>
        </pc:grpChg>
      </pc:sldChg>
      <pc:sldChg chg="addSp delSp modSp add mod chgLayout">
        <pc:chgData name="Minesh Patel" userId="a66d4990ec83ac90" providerId="LiveId" clId="{B97F8FE2-9461-4CFE-A336-39272FD5B119}" dt="2021-09-21T10:06:48.537" v="43334"/>
        <pc:sldMkLst>
          <pc:docMk/>
          <pc:sldMk cId="606000551" sldId="644"/>
        </pc:sldMkLst>
        <pc:spChg chg="add del mod">
          <ac:chgData name="Minesh Patel" userId="a66d4990ec83ac90" providerId="LiveId" clId="{B97F8FE2-9461-4CFE-A336-39272FD5B119}" dt="2021-09-21T09:18:15.705" v="42841" actId="6264"/>
          <ac:spMkLst>
            <pc:docMk/>
            <pc:sldMk cId="606000551" sldId="644"/>
            <ac:spMk id="2" creationId="{5590A9B7-8032-4F8B-B191-F0A28A5302BC}"/>
          </ac:spMkLst>
        </pc:spChg>
        <pc:spChg chg="add mod ord">
          <ac:chgData name="Minesh Patel" userId="a66d4990ec83ac90" providerId="LiveId" clId="{B97F8FE2-9461-4CFE-A336-39272FD5B119}" dt="2021-09-21T09:18:29.500" v="42848" actId="27636"/>
          <ac:spMkLst>
            <pc:docMk/>
            <pc:sldMk cId="606000551" sldId="644"/>
            <ac:spMk id="3" creationId="{61FAD31E-7B92-4CB1-9695-27CC574083AE}"/>
          </ac:spMkLst>
        </pc:spChg>
        <pc:spChg chg="mod ord">
          <ac:chgData name="Minesh Patel" userId="a66d4990ec83ac90" providerId="LiveId" clId="{B97F8FE2-9461-4CFE-A336-39272FD5B119}" dt="2021-09-21T09:18:27.694" v="42846" actId="6264"/>
          <ac:spMkLst>
            <pc:docMk/>
            <pc:sldMk cId="606000551" sldId="644"/>
            <ac:spMk id="4" creationId="{00000000-0000-0000-0000-000000000000}"/>
          </ac:spMkLst>
        </pc:spChg>
        <pc:spChg chg="add del mod">
          <ac:chgData name="Minesh Patel" userId="a66d4990ec83ac90" providerId="LiveId" clId="{B97F8FE2-9461-4CFE-A336-39272FD5B119}" dt="2021-09-21T09:18:27.694" v="42846" actId="6264"/>
          <ac:spMkLst>
            <pc:docMk/>
            <pc:sldMk cId="606000551" sldId="644"/>
            <ac:spMk id="5" creationId="{738A15D4-5D4F-4013-A7C0-398018E36A6A}"/>
          </ac:spMkLst>
        </pc:spChg>
        <pc:spChg chg="add del mod">
          <ac:chgData name="Minesh Patel" userId="a66d4990ec83ac90" providerId="LiveId" clId="{B97F8FE2-9461-4CFE-A336-39272FD5B119}" dt="2021-09-21T09:18:27.694" v="42846" actId="6264"/>
          <ac:spMkLst>
            <pc:docMk/>
            <pc:sldMk cId="606000551" sldId="644"/>
            <ac:spMk id="6" creationId="{06EBEA53-9611-425B-A11B-9B4E815F21DD}"/>
          </ac:spMkLst>
        </pc:spChg>
        <pc:spChg chg="mod">
          <ac:chgData name="Minesh Patel" userId="a66d4990ec83ac90" providerId="LiveId" clId="{B97F8FE2-9461-4CFE-A336-39272FD5B119}" dt="2021-09-21T09:54:09.822" v="43151"/>
          <ac:spMkLst>
            <pc:docMk/>
            <pc:sldMk cId="606000551" sldId="644"/>
            <ac:spMk id="9" creationId="{66A040F2-1E04-4827-82D9-B18DE3F4EA5B}"/>
          </ac:spMkLst>
        </pc:spChg>
        <pc:spChg chg="mod">
          <ac:chgData name="Minesh Patel" userId="a66d4990ec83ac90" providerId="LiveId" clId="{B97F8FE2-9461-4CFE-A336-39272FD5B119}" dt="2021-09-21T09:54:09.822" v="43151"/>
          <ac:spMkLst>
            <pc:docMk/>
            <pc:sldMk cId="606000551" sldId="644"/>
            <ac:spMk id="10" creationId="{8116AE69-9F63-427A-A2E6-68F1C8D8B9B7}"/>
          </ac:spMkLst>
        </pc:spChg>
        <pc:spChg chg="mod">
          <ac:chgData name="Minesh Patel" userId="a66d4990ec83ac90" providerId="LiveId" clId="{B97F8FE2-9461-4CFE-A336-39272FD5B119}" dt="2021-09-21T09:54:09.822" v="43151"/>
          <ac:spMkLst>
            <pc:docMk/>
            <pc:sldMk cId="606000551" sldId="644"/>
            <ac:spMk id="11" creationId="{7A57C8AC-4236-4131-9232-D917FB898348}"/>
          </ac:spMkLst>
        </pc:spChg>
        <pc:spChg chg="mod">
          <ac:chgData name="Minesh Patel" userId="a66d4990ec83ac90" providerId="LiveId" clId="{B97F8FE2-9461-4CFE-A336-39272FD5B119}" dt="2021-09-21T09:54:09.822" v="43151"/>
          <ac:spMkLst>
            <pc:docMk/>
            <pc:sldMk cId="606000551" sldId="644"/>
            <ac:spMk id="12" creationId="{162C4301-BE9F-4B45-A54E-0FCF6DB64C34}"/>
          </ac:spMkLst>
        </pc:spChg>
        <pc:spChg chg="mod">
          <ac:chgData name="Minesh Patel" userId="a66d4990ec83ac90" providerId="LiveId" clId="{B97F8FE2-9461-4CFE-A336-39272FD5B119}" dt="2021-09-21T09:54:09.822" v="43151"/>
          <ac:spMkLst>
            <pc:docMk/>
            <pc:sldMk cId="606000551" sldId="644"/>
            <ac:spMk id="13" creationId="{AD3F12E5-463E-4744-8234-54AB0689EF55}"/>
          </ac:spMkLst>
        </pc:spChg>
        <pc:spChg chg="add mod">
          <ac:chgData name="Minesh Patel" userId="a66d4990ec83ac90" providerId="LiveId" clId="{B97F8FE2-9461-4CFE-A336-39272FD5B119}" dt="2021-09-21T10:06:48.537" v="43334"/>
          <ac:spMkLst>
            <pc:docMk/>
            <pc:sldMk cId="606000551" sldId="644"/>
            <ac:spMk id="14" creationId="{4C58CAF2-524D-48E7-8FB0-1DCA0BEA2893}"/>
          </ac:spMkLst>
        </pc:spChg>
        <pc:spChg chg="del">
          <ac:chgData name="Minesh Patel" userId="a66d4990ec83ac90" providerId="LiveId" clId="{B97F8FE2-9461-4CFE-A336-39272FD5B119}" dt="2021-09-21T09:18:25.533" v="42845" actId="478"/>
          <ac:spMkLst>
            <pc:docMk/>
            <pc:sldMk cId="606000551" sldId="644"/>
            <ac:spMk id="22" creationId="{00000000-0000-0000-0000-000000000000}"/>
          </ac:spMkLst>
        </pc:spChg>
        <pc:grpChg chg="add mod">
          <ac:chgData name="Minesh Patel" userId="a66d4990ec83ac90" providerId="LiveId" clId="{B97F8FE2-9461-4CFE-A336-39272FD5B119}" dt="2021-09-21T09:54:09.822" v="43151"/>
          <ac:grpSpMkLst>
            <pc:docMk/>
            <pc:sldMk cId="606000551" sldId="644"/>
            <ac:grpSpMk id="8" creationId="{01F2276E-C556-440E-8257-9DDDF0309994}"/>
          </ac:grpSpMkLst>
        </pc:grpChg>
      </pc:sldChg>
      <pc:sldChg chg="modSp add mod">
        <pc:chgData name="Minesh Patel" userId="a66d4990ec83ac90" providerId="LiveId" clId="{B97F8FE2-9461-4CFE-A336-39272FD5B119}" dt="2021-09-21T09:52:25.277" v="43121" actId="20577"/>
        <pc:sldMkLst>
          <pc:docMk/>
          <pc:sldMk cId="902988318" sldId="645"/>
        </pc:sldMkLst>
        <pc:spChg chg="mod">
          <ac:chgData name="Minesh Patel" userId="a66d4990ec83ac90" providerId="LiveId" clId="{B97F8FE2-9461-4CFE-A336-39272FD5B119}" dt="2021-09-21T09:52:25.277" v="43121" actId="20577"/>
          <ac:spMkLst>
            <pc:docMk/>
            <pc:sldMk cId="902988318" sldId="645"/>
            <ac:spMk id="49" creationId="{F2BB2686-9642-46B6-B60B-0E3E0884F5B4}"/>
          </ac:spMkLst>
        </pc:spChg>
        <pc:spChg chg="mod">
          <ac:chgData name="Minesh Patel" userId="a66d4990ec83ac90" providerId="LiveId" clId="{B97F8FE2-9461-4CFE-A336-39272FD5B119}" dt="2021-09-21T09:26:49.338" v="42923" actId="20577"/>
          <ac:spMkLst>
            <pc:docMk/>
            <pc:sldMk cId="902988318" sldId="645"/>
            <ac:spMk id="88" creationId="{AA37C788-23EA-4FF9-8385-D3B2B927CF14}"/>
          </ac:spMkLst>
        </pc:spChg>
      </pc:sldChg>
      <pc:sldChg chg="addSp delSp modSp add mod">
        <pc:chgData name="Minesh Patel" userId="a66d4990ec83ac90" providerId="LiveId" clId="{B97F8FE2-9461-4CFE-A336-39272FD5B119}" dt="2021-09-21T09:52:46.690" v="43123"/>
        <pc:sldMkLst>
          <pc:docMk/>
          <pc:sldMk cId="1320491770" sldId="646"/>
        </pc:sldMkLst>
        <pc:spChg chg="mod">
          <ac:chgData name="Minesh Patel" userId="a66d4990ec83ac90" providerId="LiveId" clId="{B97F8FE2-9461-4CFE-A336-39272FD5B119}" dt="2021-09-21T09:52:46.690" v="43123"/>
          <ac:spMkLst>
            <pc:docMk/>
            <pc:sldMk cId="1320491770" sldId="646"/>
            <ac:spMk id="12" creationId="{4F36FD72-D5D8-43AE-B1BF-3589565168E3}"/>
          </ac:spMkLst>
        </pc:spChg>
        <pc:spChg chg="mod">
          <ac:chgData name="Minesh Patel" userId="a66d4990ec83ac90" providerId="LiveId" clId="{B97F8FE2-9461-4CFE-A336-39272FD5B119}" dt="2021-09-21T09:52:46.690" v="43123"/>
          <ac:spMkLst>
            <pc:docMk/>
            <pc:sldMk cId="1320491770" sldId="646"/>
            <ac:spMk id="13" creationId="{1EC71C74-02A3-4BD0-872C-70DF6963AF43}"/>
          </ac:spMkLst>
        </pc:spChg>
        <pc:spChg chg="mod">
          <ac:chgData name="Minesh Patel" userId="a66d4990ec83ac90" providerId="LiveId" clId="{B97F8FE2-9461-4CFE-A336-39272FD5B119}" dt="2021-09-21T09:52:46.690" v="43123"/>
          <ac:spMkLst>
            <pc:docMk/>
            <pc:sldMk cId="1320491770" sldId="646"/>
            <ac:spMk id="14" creationId="{54AF538F-80A0-4A7C-9110-6080D7522855}"/>
          </ac:spMkLst>
        </pc:spChg>
        <pc:spChg chg="mod">
          <ac:chgData name="Minesh Patel" userId="a66d4990ec83ac90" providerId="LiveId" clId="{B97F8FE2-9461-4CFE-A336-39272FD5B119}" dt="2021-09-21T09:52:46.690" v="43123"/>
          <ac:spMkLst>
            <pc:docMk/>
            <pc:sldMk cId="1320491770" sldId="646"/>
            <ac:spMk id="15" creationId="{B0C1CB1B-E05E-494A-BBF2-A96844BF0657}"/>
          </ac:spMkLst>
        </pc:spChg>
        <pc:spChg chg="mod">
          <ac:chgData name="Minesh Patel" userId="a66d4990ec83ac90" providerId="LiveId" clId="{B97F8FE2-9461-4CFE-A336-39272FD5B119}" dt="2021-09-21T09:52:46.690" v="43123"/>
          <ac:spMkLst>
            <pc:docMk/>
            <pc:sldMk cId="1320491770" sldId="646"/>
            <ac:spMk id="16" creationId="{7FB8CF4B-E75A-4077-BBF3-04EE5AEF1CEB}"/>
          </ac:spMkLst>
        </pc:spChg>
        <pc:grpChg chg="add mod">
          <ac:chgData name="Minesh Patel" userId="a66d4990ec83ac90" providerId="LiveId" clId="{B97F8FE2-9461-4CFE-A336-39272FD5B119}" dt="2021-09-21T09:52:46.690" v="43123"/>
          <ac:grpSpMkLst>
            <pc:docMk/>
            <pc:sldMk cId="1320491770" sldId="646"/>
            <ac:grpSpMk id="11" creationId="{12B99A2A-44F6-4688-8A7F-46FC6835B486}"/>
          </ac:grpSpMkLst>
        </pc:grpChg>
        <pc:grpChg chg="del">
          <ac:chgData name="Minesh Patel" userId="a66d4990ec83ac90" providerId="LiveId" clId="{B97F8FE2-9461-4CFE-A336-39272FD5B119}" dt="2021-09-21T09:52:46.348" v="43122" actId="478"/>
          <ac:grpSpMkLst>
            <pc:docMk/>
            <pc:sldMk cId="1320491770" sldId="646"/>
            <ac:grpSpMk id="17" creationId="{E75775F1-0E18-44C0-A268-568DC1466BD1}"/>
          </ac:grpSpMkLst>
        </pc:grpChg>
      </pc:sldChg>
      <pc:sldChg chg="add">
        <pc:chgData name="Minesh Patel" userId="a66d4990ec83ac90" providerId="LiveId" clId="{B97F8FE2-9461-4CFE-A336-39272FD5B119}" dt="2021-09-21T09:03:15.862" v="42720"/>
        <pc:sldMkLst>
          <pc:docMk/>
          <pc:sldMk cId="2807313008" sldId="647"/>
        </pc:sldMkLst>
      </pc:sldChg>
      <pc:sldChg chg="addSp delSp modSp add mod">
        <pc:chgData name="Minesh Patel" userId="a66d4990ec83ac90" providerId="LiveId" clId="{B97F8FE2-9461-4CFE-A336-39272FD5B119}" dt="2021-09-21T10:07:09.089" v="43353"/>
        <pc:sldMkLst>
          <pc:docMk/>
          <pc:sldMk cId="1352361260" sldId="648"/>
        </pc:sldMkLst>
        <pc:spChg chg="add del mod">
          <ac:chgData name="Minesh Patel" userId="a66d4990ec83ac90" providerId="LiveId" clId="{B97F8FE2-9461-4CFE-A336-39272FD5B119}" dt="2021-09-21T10:07:09.089" v="43353"/>
          <ac:spMkLst>
            <pc:docMk/>
            <pc:sldMk cId="1352361260" sldId="648"/>
            <ac:spMk id="45" creationId="{A6C129D4-A3BB-4088-B9CF-214A8A18E1B6}"/>
          </ac:spMkLst>
        </pc:spChg>
        <pc:spChg chg="mod">
          <ac:chgData name="Minesh Patel" userId="a66d4990ec83ac90" providerId="LiveId" clId="{B97F8FE2-9461-4CFE-A336-39272FD5B119}" dt="2021-09-21T09:56:00.552" v="43186" actId="20577"/>
          <ac:spMkLst>
            <pc:docMk/>
            <pc:sldMk cId="1352361260" sldId="648"/>
            <ac:spMk id="49" creationId="{2F4EF508-70AA-4A9A-8C7B-20B1FF9CD8AC}"/>
          </ac:spMkLst>
        </pc:spChg>
        <pc:spChg chg="mod">
          <ac:chgData name="Minesh Patel" userId="a66d4990ec83ac90" providerId="LiveId" clId="{B97F8FE2-9461-4CFE-A336-39272FD5B119}" dt="2021-09-21T09:26:59.435" v="42925" actId="20577"/>
          <ac:spMkLst>
            <pc:docMk/>
            <pc:sldMk cId="1352361260" sldId="648"/>
            <ac:spMk id="88" creationId="{AA37C788-23EA-4FF9-8385-D3B2B927CF14}"/>
          </ac:spMkLst>
        </pc:spChg>
      </pc:sldChg>
      <pc:sldChg chg="addSp delSp modSp add mod modNotesTx">
        <pc:chgData name="Minesh Patel" userId="a66d4990ec83ac90" providerId="LiveId" clId="{B97F8FE2-9461-4CFE-A336-39272FD5B119}" dt="2021-09-21T14:24:56.279" v="71558" actId="20577"/>
        <pc:sldMkLst>
          <pc:docMk/>
          <pc:sldMk cId="4030768747" sldId="649"/>
        </pc:sldMkLst>
        <pc:spChg chg="mod">
          <ac:chgData name="Minesh Patel" userId="a66d4990ec83ac90" providerId="LiveId" clId="{B97F8FE2-9461-4CFE-A336-39272FD5B119}" dt="2021-09-21T09:56:06.730" v="43188"/>
          <ac:spMkLst>
            <pc:docMk/>
            <pc:sldMk cId="4030768747" sldId="649"/>
            <ac:spMk id="12" creationId="{480F7AAE-7563-4E0E-91C2-4427FFB74258}"/>
          </ac:spMkLst>
        </pc:spChg>
        <pc:spChg chg="mod">
          <ac:chgData name="Minesh Patel" userId="a66d4990ec83ac90" providerId="LiveId" clId="{B97F8FE2-9461-4CFE-A336-39272FD5B119}" dt="2021-09-21T09:56:06.730" v="43188"/>
          <ac:spMkLst>
            <pc:docMk/>
            <pc:sldMk cId="4030768747" sldId="649"/>
            <ac:spMk id="13" creationId="{F0748D68-D062-41D7-8EF4-9D1553E19A6B}"/>
          </ac:spMkLst>
        </pc:spChg>
        <pc:spChg chg="mod">
          <ac:chgData name="Minesh Patel" userId="a66d4990ec83ac90" providerId="LiveId" clId="{B97F8FE2-9461-4CFE-A336-39272FD5B119}" dt="2021-09-21T09:56:06.730" v="43188"/>
          <ac:spMkLst>
            <pc:docMk/>
            <pc:sldMk cId="4030768747" sldId="649"/>
            <ac:spMk id="14" creationId="{5B78CB7B-9903-44AC-A699-A9ACCBFD4122}"/>
          </ac:spMkLst>
        </pc:spChg>
        <pc:spChg chg="mod">
          <ac:chgData name="Minesh Patel" userId="a66d4990ec83ac90" providerId="LiveId" clId="{B97F8FE2-9461-4CFE-A336-39272FD5B119}" dt="2021-09-21T09:56:06.730" v="43188"/>
          <ac:spMkLst>
            <pc:docMk/>
            <pc:sldMk cId="4030768747" sldId="649"/>
            <ac:spMk id="15" creationId="{641F4C56-FCA0-4F32-8B32-62886C5F77B7}"/>
          </ac:spMkLst>
        </pc:spChg>
        <pc:spChg chg="mod">
          <ac:chgData name="Minesh Patel" userId="a66d4990ec83ac90" providerId="LiveId" clId="{B97F8FE2-9461-4CFE-A336-39272FD5B119}" dt="2021-09-21T09:56:06.730" v="43188"/>
          <ac:spMkLst>
            <pc:docMk/>
            <pc:sldMk cId="4030768747" sldId="649"/>
            <ac:spMk id="16" creationId="{085B25B0-884B-4E95-BC0E-19ED5D9750B3}"/>
          </ac:spMkLst>
        </pc:spChg>
        <pc:grpChg chg="add mod">
          <ac:chgData name="Minesh Patel" userId="a66d4990ec83ac90" providerId="LiveId" clId="{B97F8FE2-9461-4CFE-A336-39272FD5B119}" dt="2021-09-21T09:56:06.730" v="43188"/>
          <ac:grpSpMkLst>
            <pc:docMk/>
            <pc:sldMk cId="4030768747" sldId="649"/>
            <ac:grpSpMk id="11" creationId="{6B8A52A8-D95D-41B7-8BF0-4A3A5AF862C5}"/>
          </ac:grpSpMkLst>
        </pc:grpChg>
        <pc:grpChg chg="del">
          <ac:chgData name="Minesh Patel" userId="a66d4990ec83ac90" providerId="LiveId" clId="{B97F8FE2-9461-4CFE-A336-39272FD5B119}" dt="2021-09-21T09:56:06.312" v="43187" actId="478"/>
          <ac:grpSpMkLst>
            <pc:docMk/>
            <pc:sldMk cId="4030768747" sldId="649"/>
            <ac:grpSpMk id="18" creationId="{0137DF52-A799-4E3C-AB93-CAAD45A282D9}"/>
          </ac:grpSpMkLst>
        </pc:grpChg>
      </pc:sldChg>
      <pc:sldChg chg="addSp modSp add mod">
        <pc:chgData name="Minesh Patel" userId="a66d4990ec83ac90" providerId="LiveId" clId="{B97F8FE2-9461-4CFE-A336-39272FD5B119}" dt="2021-09-21T10:07:14.081" v="43355"/>
        <pc:sldMkLst>
          <pc:docMk/>
          <pc:sldMk cId="1985674061" sldId="650"/>
        </pc:sldMkLst>
        <pc:spChg chg="mod">
          <ac:chgData name="Minesh Patel" userId="a66d4990ec83ac90" providerId="LiveId" clId="{B97F8FE2-9461-4CFE-A336-39272FD5B119}" dt="2021-09-21T09:27:21.688" v="42926" actId="2711"/>
          <ac:spMkLst>
            <pc:docMk/>
            <pc:sldMk cId="1985674061" sldId="650"/>
            <ac:spMk id="2" creationId="{6FAF6D94-F2D1-4E88-A909-B4DF4E002525}"/>
          </ac:spMkLst>
        </pc:spChg>
        <pc:spChg chg="mod">
          <ac:chgData name="Minesh Patel" userId="a66d4990ec83ac90" providerId="LiveId" clId="{B97F8FE2-9461-4CFE-A336-39272FD5B119}" dt="2021-09-21T09:27:21.688" v="42926" actId="2711"/>
          <ac:spMkLst>
            <pc:docMk/>
            <pc:sldMk cId="1985674061" sldId="650"/>
            <ac:spMk id="49" creationId="{CD8A06E8-DFC7-423D-B137-EDC45C1B1AD4}"/>
          </ac:spMkLst>
        </pc:spChg>
        <pc:spChg chg="mod">
          <ac:chgData name="Minesh Patel" userId="a66d4990ec83ac90" providerId="LiveId" clId="{B97F8FE2-9461-4CFE-A336-39272FD5B119}" dt="2021-09-21T09:27:21.688" v="42926" actId="2711"/>
          <ac:spMkLst>
            <pc:docMk/>
            <pc:sldMk cId="1985674061" sldId="650"/>
            <ac:spMk id="50" creationId="{30E8EE1A-EB06-4931-B36B-EB15DA39B6CF}"/>
          </ac:spMkLst>
        </pc:spChg>
        <pc:spChg chg="mod">
          <ac:chgData name="Minesh Patel" userId="a66d4990ec83ac90" providerId="LiveId" clId="{B97F8FE2-9461-4CFE-A336-39272FD5B119}" dt="2021-09-21T09:27:21.688" v="42926" actId="2711"/>
          <ac:spMkLst>
            <pc:docMk/>
            <pc:sldMk cId="1985674061" sldId="650"/>
            <ac:spMk id="85" creationId="{3646A859-0D1A-442B-9237-C38520D2019C}"/>
          </ac:spMkLst>
        </pc:spChg>
        <pc:spChg chg="mod">
          <ac:chgData name="Minesh Patel" userId="a66d4990ec83ac90" providerId="LiveId" clId="{B97F8FE2-9461-4CFE-A336-39272FD5B119}" dt="2021-09-21T09:27:21.688" v="42926" actId="2711"/>
          <ac:spMkLst>
            <pc:docMk/>
            <pc:sldMk cId="1985674061" sldId="650"/>
            <ac:spMk id="97" creationId="{5532F03A-9141-40F7-841F-86291569D1C1}"/>
          </ac:spMkLst>
        </pc:spChg>
        <pc:spChg chg="mod">
          <ac:chgData name="Minesh Patel" userId="a66d4990ec83ac90" providerId="LiveId" clId="{B97F8FE2-9461-4CFE-A336-39272FD5B119}" dt="2021-09-21T09:27:21.688" v="42926" actId="2711"/>
          <ac:spMkLst>
            <pc:docMk/>
            <pc:sldMk cId="1985674061" sldId="650"/>
            <ac:spMk id="98" creationId="{D92324E9-2916-4DA5-8BD9-D7A99907CABF}"/>
          </ac:spMkLst>
        </pc:spChg>
        <pc:spChg chg="mod">
          <ac:chgData name="Minesh Patel" userId="a66d4990ec83ac90" providerId="LiveId" clId="{B97F8FE2-9461-4CFE-A336-39272FD5B119}" dt="2021-09-21T09:27:21.688" v="42926" actId="2711"/>
          <ac:spMkLst>
            <pc:docMk/>
            <pc:sldMk cId="1985674061" sldId="650"/>
            <ac:spMk id="99" creationId="{8A1553A6-DF73-4BB7-BDFA-BF7C4BF00EA3}"/>
          </ac:spMkLst>
        </pc:spChg>
        <pc:spChg chg="mod">
          <ac:chgData name="Minesh Patel" userId="a66d4990ec83ac90" providerId="LiveId" clId="{B97F8FE2-9461-4CFE-A336-39272FD5B119}" dt="2021-09-21T09:27:21.688" v="42926" actId="2711"/>
          <ac:spMkLst>
            <pc:docMk/>
            <pc:sldMk cId="1985674061" sldId="650"/>
            <ac:spMk id="100" creationId="{BA226651-3DBB-4C29-926D-37DE3D057128}"/>
          </ac:spMkLst>
        </pc:spChg>
        <pc:spChg chg="mod">
          <ac:chgData name="Minesh Patel" userId="a66d4990ec83ac90" providerId="LiveId" clId="{B97F8FE2-9461-4CFE-A336-39272FD5B119}" dt="2021-09-21T09:27:21.688" v="42926" actId="2711"/>
          <ac:spMkLst>
            <pc:docMk/>
            <pc:sldMk cId="1985674061" sldId="650"/>
            <ac:spMk id="101" creationId="{52F4C29A-6C11-40B8-AC53-F7CB8DDF3D7E}"/>
          </ac:spMkLst>
        </pc:spChg>
        <pc:spChg chg="mod">
          <ac:chgData name="Minesh Patel" userId="a66d4990ec83ac90" providerId="LiveId" clId="{B97F8FE2-9461-4CFE-A336-39272FD5B119}" dt="2021-09-21T09:56:09.010" v="43190"/>
          <ac:spMkLst>
            <pc:docMk/>
            <pc:sldMk cId="1985674061" sldId="650"/>
            <ac:spMk id="123" creationId="{F2623A00-CC2C-4D51-AF36-2A2F5E4BFA23}"/>
          </ac:spMkLst>
        </pc:spChg>
        <pc:spChg chg="mod">
          <ac:chgData name="Minesh Patel" userId="a66d4990ec83ac90" providerId="LiveId" clId="{B97F8FE2-9461-4CFE-A336-39272FD5B119}" dt="2021-09-21T09:56:09.010" v="43190"/>
          <ac:spMkLst>
            <pc:docMk/>
            <pc:sldMk cId="1985674061" sldId="650"/>
            <ac:spMk id="124" creationId="{57DB6962-2E76-4939-87C6-5B9B96EAAA8D}"/>
          </ac:spMkLst>
        </pc:spChg>
        <pc:spChg chg="mod">
          <ac:chgData name="Minesh Patel" userId="a66d4990ec83ac90" providerId="LiveId" clId="{B97F8FE2-9461-4CFE-A336-39272FD5B119}" dt="2021-09-21T09:56:09.010" v="43190"/>
          <ac:spMkLst>
            <pc:docMk/>
            <pc:sldMk cId="1985674061" sldId="650"/>
            <ac:spMk id="125" creationId="{4757BC53-E0A7-4822-ACD7-DE3F9E410AF5}"/>
          </ac:spMkLst>
        </pc:spChg>
        <pc:spChg chg="mod">
          <ac:chgData name="Minesh Patel" userId="a66d4990ec83ac90" providerId="LiveId" clId="{B97F8FE2-9461-4CFE-A336-39272FD5B119}" dt="2021-09-21T09:27:21.688" v="42926" actId="2711"/>
          <ac:spMkLst>
            <pc:docMk/>
            <pc:sldMk cId="1985674061" sldId="650"/>
            <ac:spMk id="128" creationId="{A4632E75-488D-4B39-917C-DC0282C6951C}"/>
          </ac:spMkLst>
        </pc:spChg>
        <pc:spChg chg="mod">
          <ac:chgData name="Minesh Patel" userId="a66d4990ec83ac90" providerId="LiveId" clId="{B97F8FE2-9461-4CFE-A336-39272FD5B119}" dt="2021-09-21T09:27:21.688" v="42926" actId="2711"/>
          <ac:spMkLst>
            <pc:docMk/>
            <pc:sldMk cId="1985674061" sldId="650"/>
            <ac:spMk id="129" creationId="{B5031F36-74A6-40F6-9DA2-186A02D5D086}"/>
          </ac:spMkLst>
        </pc:spChg>
        <pc:spChg chg="mod">
          <ac:chgData name="Minesh Patel" userId="a66d4990ec83ac90" providerId="LiveId" clId="{B97F8FE2-9461-4CFE-A336-39272FD5B119}" dt="2021-09-21T09:27:21.688" v="42926" actId="2711"/>
          <ac:spMkLst>
            <pc:docMk/>
            <pc:sldMk cId="1985674061" sldId="650"/>
            <ac:spMk id="138" creationId="{451B07B0-B8A2-470F-A462-2C8094A78D36}"/>
          </ac:spMkLst>
        </pc:spChg>
        <pc:spChg chg="mod">
          <ac:chgData name="Minesh Patel" userId="a66d4990ec83ac90" providerId="LiveId" clId="{B97F8FE2-9461-4CFE-A336-39272FD5B119}" dt="2021-09-21T09:27:21.688" v="42926" actId="2711"/>
          <ac:spMkLst>
            <pc:docMk/>
            <pc:sldMk cId="1985674061" sldId="650"/>
            <ac:spMk id="139" creationId="{F5E1D0AC-97BB-4EAD-AB1E-2F0653278C2D}"/>
          </ac:spMkLst>
        </pc:spChg>
        <pc:spChg chg="mod">
          <ac:chgData name="Minesh Patel" userId="a66d4990ec83ac90" providerId="LiveId" clId="{B97F8FE2-9461-4CFE-A336-39272FD5B119}" dt="2021-09-21T09:27:21.688" v="42926" actId="2711"/>
          <ac:spMkLst>
            <pc:docMk/>
            <pc:sldMk cId="1985674061" sldId="650"/>
            <ac:spMk id="140" creationId="{C6BF34AD-90AE-4501-8F9E-0F82288D3418}"/>
          </ac:spMkLst>
        </pc:spChg>
        <pc:spChg chg="mod">
          <ac:chgData name="Minesh Patel" userId="a66d4990ec83ac90" providerId="LiveId" clId="{B97F8FE2-9461-4CFE-A336-39272FD5B119}" dt="2021-09-21T09:27:21.688" v="42926" actId="2711"/>
          <ac:spMkLst>
            <pc:docMk/>
            <pc:sldMk cId="1985674061" sldId="650"/>
            <ac:spMk id="141" creationId="{C27F406C-952F-4998-998B-79FCB8C87319}"/>
          </ac:spMkLst>
        </pc:spChg>
        <pc:spChg chg="mod">
          <ac:chgData name="Minesh Patel" userId="a66d4990ec83ac90" providerId="LiveId" clId="{B97F8FE2-9461-4CFE-A336-39272FD5B119}" dt="2021-09-21T09:27:21.688" v="42926" actId="2711"/>
          <ac:spMkLst>
            <pc:docMk/>
            <pc:sldMk cId="1985674061" sldId="650"/>
            <ac:spMk id="142" creationId="{4B71D016-DB55-48D7-836F-423625A4833E}"/>
          </ac:spMkLst>
        </pc:spChg>
        <pc:spChg chg="mod">
          <ac:chgData name="Minesh Patel" userId="a66d4990ec83ac90" providerId="LiveId" clId="{B97F8FE2-9461-4CFE-A336-39272FD5B119}" dt="2021-09-21T09:27:21.688" v="42926" actId="2711"/>
          <ac:spMkLst>
            <pc:docMk/>
            <pc:sldMk cId="1985674061" sldId="650"/>
            <ac:spMk id="143" creationId="{29074BB4-7FFB-455B-8C82-5BE3C3A151F6}"/>
          </ac:spMkLst>
        </pc:spChg>
        <pc:spChg chg="mod">
          <ac:chgData name="Minesh Patel" userId="a66d4990ec83ac90" providerId="LiveId" clId="{B97F8FE2-9461-4CFE-A336-39272FD5B119}" dt="2021-09-21T09:27:21.688" v="42926" actId="2711"/>
          <ac:spMkLst>
            <pc:docMk/>
            <pc:sldMk cId="1985674061" sldId="650"/>
            <ac:spMk id="151" creationId="{ABD19EB7-CD1B-4AE2-9816-FB99BC54E8C7}"/>
          </ac:spMkLst>
        </pc:spChg>
        <pc:spChg chg="mod">
          <ac:chgData name="Minesh Patel" userId="a66d4990ec83ac90" providerId="LiveId" clId="{B97F8FE2-9461-4CFE-A336-39272FD5B119}" dt="2021-09-21T09:27:21.688" v="42926" actId="2711"/>
          <ac:spMkLst>
            <pc:docMk/>
            <pc:sldMk cId="1985674061" sldId="650"/>
            <ac:spMk id="152" creationId="{93CB1A77-8231-422B-9F7F-84864E6C75A4}"/>
          </ac:spMkLst>
        </pc:spChg>
        <pc:spChg chg="mod">
          <ac:chgData name="Minesh Patel" userId="a66d4990ec83ac90" providerId="LiveId" clId="{B97F8FE2-9461-4CFE-A336-39272FD5B119}" dt="2021-09-21T09:27:21.688" v="42926" actId="2711"/>
          <ac:spMkLst>
            <pc:docMk/>
            <pc:sldMk cId="1985674061" sldId="650"/>
            <ac:spMk id="153" creationId="{ED822894-1F16-4C23-8BE9-364BEF48FE5A}"/>
          </ac:spMkLst>
        </pc:spChg>
        <pc:spChg chg="mod">
          <ac:chgData name="Minesh Patel" userId="a66d4990ec83ac90" providerId="LiveId" clId="{B97F8FE2-9461-4CFE-A336-39272FD5B119}" dt="2021-09-21T09:27:21.688" v="42926" actId="2711"/>
          <ac:spMkLst>
            <pc:docMk/>
            <pc:sldMk cId="1985674061" sldId="650"/>
            <ac:spMk id="154" creationId="{00ADC2EC-9178-443A-9C3F-BB71C46A866D}"/>
          </ac:spMkLst>
        </pc:spChg>
        <pc:spChg chg="mod">
          <ac:chgData name="Minesh Patel" userId="a66d4990ec83ac90" providerId="LiveId" clId="{B97F8FE2-9461-4CFE-A336-39272FD5B119}" dt="2021-09-21T09:27:21.688" v="42926" actId="2711"/>
          <ac:spMkLst>
            <pc:docMk/>
            <pc:sldMk cId="1985674061" sldId="650"/>
            <ac:spMk id="155" creationId="{846CE35A-1406-4881-9639-69187E174F1E}"/>
          </ac:spMkLst>
        </pc:spChg>
        <pc:spChg chg="mod">
          <ac:chgData name="Minesh Patel" userId="a66d4990ec83ac90" providerId="LiveId" clId="{B97F8FE2-9461-4CFE-A336-39272FD5B119}" dt="2021-09-21T09:27:21.688" v="42926" actId="2711"/>
          <ac:spMkLst>
            <pc:docMk/>
            <pc:sldMk cId="1985674061" sldId="650"/>
            <ac:spMk id="156" creationId="{38DE0ABD-C0F9-4413-8A27-591DBF1CCFF9}"/>
          </ac:spMkLst>
        </pc:spChg>
        <pc:spChg chg="mod">
          <ac:chgData name="Minesh Patel" userId="a66d4990ec83ac90" providerId="LiveId" clId="{B97F8FE2-9461-4CFE-A336-39272FD5B119}" dt="2021-09-21T09:27:21.688" v="42926" actId="2711"/>
          <ac:spMkLst>
            <pc:docMk/>
            <pc:sldMk cId="1985674061" sldId="650"/>
            <ac:spMk id="157" creationId="{019BD9FE-4953-48F4-9B58-F7CE63B60CED}"/>
          </ac:spMkLst>
        </pc:spChg>
        <pc:spChg chg="mod">
          <ac:chgData name="Minesh Patel" userId="a66d4990ec83ac90" providerId="LiveId" clId="{B97F8FE2-9461-4CFE-A336-39272FD5B119}" dt="2021-09-21T09:27:21.688" v="42926" actId="2711"/>
          <ac:spMkLst>
            <pc:docMk/>
            <pc:sldMk cId="1985674061" sldId="650"/>
            <ac:spMk id="159" creationId="{90579ECF-37E9-4CE8-90DA-FF9C30DF8D61}"/>
          </ac:spMkLst>
        </pc:spChg>
        <pc:spChg chg="mod">
          <ac:chgData name="Minesh Patel" userId="a66d4990ec83ac90" providerId="LiveId" clId="{B97F8FE2-9461-4CFE-A336-39272FD5B119}" dt="2021-09-21T09:27:21.688" v="42926" actId="2711"/>
          <ac:spMkLst>
            <pc:docMk/>
            <pc:sldMk cId="1985674061" sldId="650"/>
            <ac:spMk id="160" creationId="{DD881C1D-0944-4EF9-82B8-BA9D869B50FB}"/>
          </ac:spMkLst>
        </pc:spChg>
        <pc:spChg chg="mod">
          <ac:chgData name="Minesh Patel" userId="a66d4990ec83ac90" providerId="LiveId" clId="{B97F8FE2-9461-4CFE-A336-39272FD5B119}" dt="2021-09-21T09:27:21.688" v="42926" actId="2711"/>
          <ac:spMkLst>
            <pc:docMk/>
            <pc:sldMk cId="1985674061" sldId="650"/>
            <ac:spMk id="161" creationId="{7CF3B153-BDC3-434A-BC24-A869B0A6154B}"/>
          </ac:spMkLst>
        </pc:spChg>
        <pc:spChg chg="mod">
          <ac:chgData name="Minesh Patel" userId="a66d4990ec83ac90" providerId="LiveId" clId="{B97F8FE2-9461-4CFE-A336-39272FD5B119}" dt="2021-09-21T09:27:21.688" v="42926" actId="2711"/>
          <ac:spMkLst>
            <pc:docMk/>
            <pc:sldMk cId="1985674061" sldId="650"/>
            <ac:spMk id="162" creationId="{0F09D36F-D480-4979-981E-F57701CE7134}"/>
          </ac:spMkLst>
        </pc:spChg>
        <pc:spChg chg="mod">
          <ac:chgData name="Minesh Patel" userId="a66d4990ec83ac90" providerId="LiveId" clId="{B97F8FE2-9461-4CFE-A336-39272FD5B119}" dt="2021-09-21T09:27:21.688" v="42926" actId="2711"/>
          <ac:spMkLst>
            <pc:docMk/>
            <pc:sldMk cId="1985674061" sldId="650"/>
            <ac:spMk id="163" creationId="{FEBEFA25-728F-4331-A549-9DD118D99FE7}"/>
          </ac:spMkLst>
        </pc:spChg>
        <pc:spChg chg="mod">
          <ac:chgData name="Minesh Patel" userId="a66d4990ec83ac90" providerId="LiveId" clId="{B97F8FE2-9461-4CFE-A336-39272FD5B119}" dt="2021-09-21T09:27:21.688" v="42926" actId="2711"/>
          <ac:spMkLst>
            <pc:docMk/>
            <pc:sldMk cId="1985674061" sldId="650"/>
            <ac:spMk id="164" creationId="{10B5F204-9E01-491D-B696-59E99631C9CA}"/>
          </ac:spMkLst>
        </pc:spChg>
        <pc:spChg chg="mod">
          <ac:chgData name="Minesh Patel" userId="a66d4990ec83ac90" providerId="LiveId" clId="{B97F8FE2-9461-4CFE-A336-39272FD5B119}" dt="2021-09-21T09:27:21.688" v="42926" actId="2711"/>
          <ac:spMkLst>
            <pc:docMk/>
            <pc:sldMk cId="1985674061" sldId="650"/>
            <ac:spMk id="165" creationId="{E6B5C5EF-B790-4243-8BBC-962BC39C9C6F}"/>
          </ac:spMkLst>
        </pc:spChg>
        <pc:spChg chg="mod">
          <ac:chgData name="Minesh Patel" userId="a66d4990ec83ac90" providerId="LiveId" clId="{B97F8FE2-9461-4CFE-A336-39272FD5B119}" dt="2021-09-21T09:27:21.688" v="42926" actId="2711"/>
          <ac:spMkLst>
            <pc:docMk/>
            <pc:sldMk cId="1985674061" sldId="650"/>
            <ac:spMk id="166" creationId="{02AF7AF4-C9ED-44F5-8798-5A17B084B323}"/>
          </ac:spMkLst>
        </pc:spChg>
        <pc:spChg chg="mod">
          <ac:chgData name="Minesh Patel" userId="a66d4990ec83ac90" providerId="LiveId" clId="{B97F8FE2-9461-4CFE-A336-39272FD5B119}" dt="2021-09-21T09:27:21.688" v="42926" actId="2711"/>
          <ac:spMkLst>
            <pc:docMk/>
            <pc:sldMk cId="1985674061" sldId="650"/>
            <ac:spMk id="167" creationId="{134E7015-E69E-455A-9569-96ECBD3BD9BE}"/>
          </ac:spMkLst>
        </pc:spChg>
        <pc:spChg chg="mod">
          <ac:chgData name="Minesh Patel" userId="a66d4990ec83ac90" providerId="LiveId" clId="{B97F8FE2-9461-4CFE-A336-39272FD5B119}" dt="2021-09-21T09:27:21.688" v="42926" actId="2711"/>
          <ac:spMkLst>
            <pc:docMk/>
            <pc:sldMk cId="1985674061" sldId="650"/>
            <ac:spMk id="171" creationId="{0C172059-076A-4BCB-88BB-CAFBE3D3A15E}"/>
          </ac:spMkLst>
        </pc:spChg>
        <pc:spChg chg="mod">
          <ac:chgData name="Minesh Patel" userId="a66d4990ec83ac90" providerId="LiveId" clId="{B97F8FE2-9461-4CFE-A336-39272FD5B119}" dt="2021-09-21T09:27:21.688" v="42926" actId="2711"/>
          <ac:spMkLst>
            <pc:docMk/>
            <pc:sldMk cId="1985674061" sldId="650"/>
            <ac:spMk id="186" creationId="{DAE26FE3-1B80-45B4-A59C-5670E39790FE}"/>
          </ac:spMkLst>
        </pc:spChg>
        <pc:spChg chg="mod">
          <ac:chgData name="Minesh Patel" userId="a66d4990ec83ac90" providerId="LiveId" clId="{B97F8FE2-9461-4CFE-A336-39272FD5B119}" dt="2021-09-21T09:27:21.688" v="42926" actId="2711"/>
          <ac:spMkLst>
            <pc:docMk/>
            <pc:sldMk cId="1985674061" sldId="650"/>
            <ac:spMk id="187" creationId="{C9E061DF-D742-4E83-9A63-157E862A82C1}"/>
          </ac:spMkLst>
        </pc:spChg>
        <pc:spChg chg="mod">
          <ac:chgData name="Minesh Patel" userId="a66d4990ec83ac90" providerId="LiveId" clId="{B97F8FE2-9461-4CFE-A336-39272FD5B119}" dt="2021-09-21T09:56:09.010" v="43190"/>
          <ac:spMkLst>
            <pc:docMk/>
            <pc:sldMk cId="1985674061" sldId="650"/>
            <ac:spMk id="189" creationId="{3D47B123-A0AE-487E-8F3C-E211B3CFEA7E}"/>
          </ac:spMkLst>
        </pc:spChg>
        <pc:spChg chg="mod">
          <ac:chgData name="Minesh Patel" userId="a66d4990ec83ac90" providerId="LiveId" clId="{B97F8FE2-9461-4CFE-A336-39272FD5B119}" dt="2021-09-21T09:56:09.010" v="43190"/>
          <ac:spMkLst>
            <pc:docMk/>
            <pc:sldMk cId="1985674061" sldId="650"/>
            <ac:spMk id="191" creationId="{BAC3AB91-D890-4CC7-986B-2DDD14F4A8B1}"/>
          </ac:spMkLst>
        </pc:spChg>
        <pc:spChg chg="add mod">
          <ac:chgData name="Minesh Patel" userId="a66d4990ec83ac90" providerId="LiveId" clId="{B97F8FE2-9461-4CFE-A336-39272FD5B119}" dt="2021-09-21T10:07:14.081" v="43355"/>
          <ac:spMkLst>
            <pc:docMk/>
            <pc:sldMk cId="1985674061" sldId="650"/>
            <ac:spMk id="192" creationId="{25D8492D-1CCA-4395-99AC-82EAB050EE9D}"/>
          </ac:spMkLst>
        </pc:spChg>
        <pc:grpChg chg="mod">
          <ac:chgData name="Minesh Patel" userId="a66d4990ec83ac90" providerId="LiveId" clId="{B97F8FE2-9461-4CFE-A336-39272FD5B119}" dt="2021-09-21T09:56:20.213" v="43191" actId="1076"/>
          <ac:grpSpMkLst>
            <pc:docMk/>
            <pc:sldMk cId="1985674061" sldId="650"/>
            <ac:grpSpMk id="4" creationId="{C216775E-980C-4D63-97DF-3008F6B0047F}"/>
          </ac:grpSpMkLst>
        </pc:grpChg>
        <pc:grpChg chg="mod">
          <ac:chgData name="Minesh Patel" userId="a66d4990ec83ac90" providerId="LiveId" clId="{B97F8FE2-9461-4CFE-A336-39272FD5B119}" dt="2021-09-21T09:56:20.213" v="43191" actId="1076"/>
          <ac:grpSpMkLst>
            <pc:docMk/>
            <pc:sldMk cId="1985674061" sldId="650"/>
            <ac:grpSpMk id="5" creationId="{F7A7F73C-AA3B-44E5-979E-F5724D9FEA11}"/>
          </ac:grpSpMkLst>
        </pc:grpChg>
        <pc:grpChg chg="mod">
          <ac:chgData name="Minesh Patel" userId="a66d4990ec83ac90" providerId="LiveId" clId="{B97F8FE2-9461-4CFE-A336-39272FD5B119}" dt="2021-09-21T09:56:20.213" v="43191" actId="1076"/>
          <ac:grpSpMkLst>
            <pc:docMk/>
            <pc:sldMk cId="1985674061" sldId="650"/>
            <ac:grpSpMk id="6" creationId="{2C794E5A-C7C7-4058-8A47-46D7BC61FD5E}"/>
          </ac:grpSpMkLst>
        </pc:grpChg>
        <pc:grpChg chg="mod">
          <ac:chgData name="Minesh Patel" userId="a66d4990ec83ac90" providerId="LiveId" clId="{B97F8FE2-9461-4CFE-A336-39272FD5B119}" dt="2021-09-21T09:56:20.213" v="43191" actId="1076"/>
          <ac:grpSpMkLst>
            <pc:docMk/>
            <pc:sldMk cId="1985674061" sldId="650"/>
            <ac:grpSpMk id="8" creationId="{BCB4E7F5-13C8-41CD-A91B-E3CC3458E0BD}"/>
          </ac:grpSpMkLst>
        </pc:grpChg>
        <pc:grpChg chg="mod">
          <ac:chgData name="Minesh Patel" userId="a66d4990ec83ac90" providerId="LiveId" clId="{B97F8FE2-9461-4CFE-A336-39272FD5B119}" dt="2021-09-21T09:56:20.213" v="43191" actId="1076"/>
          <ac:grpSpMkLst>
            <pc:docMk/>
            <pc:sldMk cId="1985674061" sldId="650"/>
            <ac:grpSpMk id="44" creationId="{7BFB25B3-858B-4DF7-B267-5B33D965A278}"/>
          </ac:grpSpMkLst>
        </pc:grpChg>
        <pc:grpChg chg="mod">
          <ac:chgData name="Minesh Patel" userId="a66d4990ec83ac90" providerId="LiveId" clId="{B97F8FE2-9461-4CFE-A336-39272FD5B119}" dt="2021-09-21T09:56:20.213" v="43191" actId="1076"/>
          <ac:grpSpMkLst>
            <pc:docMk/>
            <pc:sldMk cId="1985674061" sldId="650"/>
            <ac:grpSpMk id="47" creationId="{9A5C7986-2DBC-4E00-A108-8444B9497B8D}"/>
          </ac:grpSpMkLst>
        </pc:grpChg>
        <pc:grpChg chg="add mod">
          <ac:chgData name="Minesh Patel" userId="a66d4990ec83ac90" providerId="LiveId" clId="{B97F8FE2-9461-4CFE-A336-39272FD5B119}" dt="2021-09-21T09:56:09.010" v="43190"/>
          <ac:grpSpMkLst>
            <pc:docMk/>
            <pc:sldMk cId="1985674061" sldId="650"/>
            <ac:grpSpMk id="122" creationId="{730492AF-B365-46F3-B8EC-1D326491A489}"/>
          </ac:grpSpMkLst>
        </pc:grpChg>
      </pc:sldChg>
      <pc:sldChg chg="addSp modSp add mod">
        <pc:chgData name="Minesh Patel" userId="a66d4990ec83ac90" providerId="LiveId" clId="{B97F8FE2-9461-4CFE-A336-39272FD5B119}" dt="2021-09-21T10:07:16.787" v="43357"/>
        <pc:sldMkLst>
          <pc:docMk/>
          <pc:sldMk cId="357915793" sldId="651"/>
        </pc:sldMkLst>
        <pc:spChg chg="mod">
          <ac:chgData name="Minesh Patel" userId="a66d4990ec83ac90" providerId="LiveId" clId="{B97F8FE2-9461-4CFE-A336-39272FD5B119}" dt="2021-09-21T09:27:46.860" v="42931" actId="2711"/>
          <ac:spMkLst>
            <pc:docMk/>
            <pc:sldMk cId="357915793" sldId="651"/>
            <ac:spMk id="2" creationId="{00000000-0000-0000-0000-000000000000}"/>
          </ac:spMkLst>
        </pc:spChg>
        <pc:spChg chg="mod">
          <ac:chgData name="Minesh Patel" userId="a66d4990ec83ac90" providerId="LiveId" clId="{B97F8FE2-9461-4CFE-A336-39272FD5B119}" dt="2021-09-21T09:27:46.860" v="42931" actId="2711"/>
          <ac:spMkLst>
            <pc:docMk/>
            <pc:sldMk cId="357915793" sldId="651"/>
            <ac:spMk id="3" creationId="{00000000-0000-0000-0000-000000000000}"/>
          </ac:spMkLst>
        </pc:spChg>
        <pc:spChg chg="mod">
          <ac:chgData name="Minesh Patel" userId="a66d4990ec83ac90" providerId="LiveId" clId="{B97F8FE2-9461-4CFE-A336-39272FD5B119}" dt="2021-09-21T09:56:30.565" v="43194" actId="1076"/>
          <ac:spMkLst>
            <pc:docMk/>
            <pc:sldMk cId="357915793" sldId="651"/>
            <ac:spMk id="5" creationId="{F7595E6F-E2DA-43BB-A57A-6DD5F83BD74D}"/>
          </ac:spMkLst>
        </pc:spChg>
        <pc:spChg chg="mod">
          <ac:chgData name="Minesh Patel" userId="a66d4990ec83ac90" providerId="LiveId" clId="{B97F8FE2-9461-4CFE-A336-39272FD5B119}" dt="2021-09-21T09:56:30.565" v="43194" actId="1076"/>
          <ac:spMkLst>
            <pc:docMk/>
            <pc:sldMk cId="357915793" sldId="651"/>
            <ac:spMk id="16" creationId="{3E78F803-2567-4F69-80C2-2C0B79B694B0}"/>
          </ac:spMkLst>
        </pc:spChg>
        <pc:spChg chg="mod">
          <ac:chgData name="Minesh Patel" userId="a66d4990ec83ac90" providerId="LiveId" clId="{B97F8FE2-9461-4CFE-A336-39272FD5B119}" dt="2021-09-21T09:56:24.399" v="43193"/>
          <ac:spMkLst>
            <pc:docMk/>
            <pc:sldMk cId="357915793" sldId="651"/>
            <ac:spMk id="30" creationId="{84C08C30-F8D6-4F66-932F-B399ADF6A5B7}"/>
          </ac:spMkLst>
        </pc:spChg>
        <pc:spChg chg="mod">
          <ac:chgData name="Minesh Patel" userId="a66d4990ec83ac90" providerId="LiveId" clId="{B97F8FE2-9461-4CFE-A336-39272FD5B119}" dt="2021-09-21T09:56:24.399" v="43193"/>
          <ac:spMkLst>
            <pc:docMk/>
            <pc:sldMk cId="357915793" sldId="651"/>
            <ac:spMk id="31" creationId="{69904579-F2FF-44D4-B177-B6CB2E236FE6}"/>
          </ac:spMkLst>
        </pc:spChg>
        <pc:spChg chg="mod">
          <ac:chgData name="Minesh Patel" userId="a66d4990ec83ac90" providerId="LiveId" clId="{B97F8FE2-9461-4CFE-A336-39272FD5B119}" dt="2021-09-21T09:56:24.399" v="43193"/>
          <ac:spMkLst>
            <pc:docMk/>
            <pc:sldMk cId="357915793" sldId="651"/>
            <ac:spMk id="32" creationId="{D0835E85-8C31-4061-B62C-A4E689A8CEAC}"/>
          </ac:spMkLst>
        </pc:spChg>
        <pc:spChg chg="mod">
          <ac:chgData name="Minesh Patel" userId="a66d4990ec83ac90" providerId="LiveId" clId="{B97F8FE2-9461-4CFE-A336-39272FD5B119}" dt="2021-09-21T09:56:24.399" v="43193"/>
          <ac:spMkLst>
            <pc:docMk/>
            <pc:sldMk cId="357915793" sldId="651"/>
            <ac:spMk id="33" creationId="{6638772F-0617-4711-9595-69F4D95BE27A}"/>
          </ac:spMkLst>
        </pc:spChg>
        <pc:spChg chg="mod">
          <ac:chgData name="Minesh Patel" userId="a66d4990ec83ac90" providerId="LiveId" clId="{B97F8FE2-9461-4CFE-A336-39272FD5B119}" dt="2021-09-21T09:56:24.399" v="43193"/>
          <ac:spMkLst>
            <pc:docMk/>
            <pc:sldMk cId="357915793" sldId="651"/>
            <ac:spMk id="34" creationId="{F35F731D-EE2F-4B1A-8496-C5293453ACA0}"/>
          </ac:spMkLst>
        </pc:spChg>
        <pc:spChg chg="add mod">
          <ac:chgData name="Minesh Patel" userId="a66d4990ec83ac90" providerId="LiveId" clId="{B97F8FE2-9461-4CFE-A336-39272FD5B119}" dt="2021-09-21T10:07:16.787" v="43357"/>
          <ac:spMkLst>
            <pc:docMk/>
            <pc:sldMk cId="357915793" sldId="651"/>
            <ac:spMk id="35" creationId="{29601EEC-C65E-4A63-9E26-558DD4100C63}"/>
          </ac:spMkLst>
        </pc:spChg>
        <pc:grpChg chg="mod">
          <ac:chgData name="Minesh Patel" userId="a66d4990ec83ac90" providerId="LiveId" clId="{B97F8FE2-9461-4CFE-A336-39272FD5B119}" dt="2021-09-21T09:56:30.565" v="43194" actId="1076"/>
          <ac:grpSpMkLst>
            <pc:docMk/>
            <pc:sldMk cId="357915793" sldId="651"/>
            <ac:grpSpMk id="25" creationId="{D61B6163-85C0-4EA9-863B-DBB903CB0636}"/>
          </ac:grpSpMkLst>
        </pc:grpChg>
        <pc:grpChg chg="mod">
          <ac:chgData name="Minesh Patel" userId="a66d4990ec83ac90" providerId="LiveId" clId="{B97F8FE2-9461-4CFE-A336-39272FD5B119}" dt="2021-09-21T09:56:30.565" v="43194" actId="1076"/>
          <ac:grpSpMkLst>
            <pc:docMk/>
            <pc:sldMk cId="357915793" sldId="651"/>
            <ac:grpSpMk id="26" creationId="{55DD8372-5461-4C9B-B762-6C298F692E68}"/>
          </ac:grpSpMkLst>
        </pc:grpChg>
        <pc:grpChg chg="mod">
          <ac:chgData name="Minesh Patel" userId="a66d4990ec83ac90" providerId="LiveId" clId="{B97F8FE2-9461-4CFE-A336-39272FD5B119}" dt="2021-09-21T09:56:30.565" v="43194" actId="1076"/>
          <ac:grpSpMkLst>
            <pc:docMk/>
            <pc:sldMk cId="357915793" sldId="651"/>
            <ac:grpSpMk id="27" creationId="{E85C79FD-EC04-4ADA-8BF5-4DE917015BCC}"/>
          </ac:grpSpMkLst>
        </pc:grpChg>
        <pc:grpChg chg="mod">
          <ac:chgData name="Minesh Patel" userId="a66d4990ec83ac90" providerId="LiveId" clId="{B97F8FE2-9461-4CFE-A336-39272FD5B119}" dt="2021-09-21T09:56:30.565" v="43194" actId="1076"/>
          <ac:grpSpMkLst>
            <pc:docMk/>
            <pc:sldMk cId="357915793" sldId="651"/>
            <ac:grpSpMk id="28" creationId="{82D0D9CA-E392-4CE3-BE4F-3AE3F7932B1B}"/>
          </ac:grpSpMkLst>
        </pc:grpChg>
        <pc:grpChg chg="add mod">
          <ac:chgData name="Minesh Patel" userId="a66d4990ec83ac90" providerId="LiveId" clId="{B97F8FE2-9461-4CFE-A336-39272FD5B119}" dt="2021-09-21T09:56:24.399" v="43193"/>
          <ac:grpSpMkLst>
            <pc:docMk/>
            <pc:sldMk cId="357915793" sldId="651"/>
            <ac:grpSpMk id="29" creationId="{1E395CD6-DDEE-48CE-9D28-746985B6EF79}"/>
          </ac:grpSpMkLst>
        </pc:grpChg>
      </pc:sldChg>
      <pc:sldChg chg="addSp modSp add">
        <pc:chgData name="Minesh Patel" userId="a66d4990ec83ac90" providerId="LiveId" clId="{B97F8FE2-9461-4CFE-A336-39272FD5B119}" dt="2021-09-21T10:07:23.134" v="43362"/>
        <pc:sldMkLst>
          <pc:docMk/>
          <pc:sldMk cId="3442478098" sldId="652"/>
        </pc:sldMkLst>
        <pc:spChg chg="mod">
          <ac:chgData name="Minesh Patel" userId="a66d4990ec83ac90" providerId="LiveId" clId="{B97F8FE2-9461-4CFE-A336-39272FD5B119}" dt="2021-09-21T09:29:20.625" v="42941" actId="2711"/>
          <ac:spMkLst>
            <pc:docMk/>
            <pc:sldMk cId="3442478098" sldId="652"/>
            <ac:spMk id="2" creationId="{00000000-0000-0000-0000-000000000000}"/>
          </ac:spMkLst>
        </pc:spChg>
        <pc:spChg chg="mod">
          <ac:chgData name="Minesh Patel" userId="a66d4990ec83ac90" providerId="LiveId" clId="{B97F8FE2-9461-4CFE-A336-39272FD5B119}" dt="2021-09-21T09:29:20.625" v="42941" actId="2711"/>
          <ac:spMkLst>
            <pc:docMk/>
            <pc:sldMk cId="3442478098" sldId="652"/>
            <ac:spMk id="29" creationId="{1E0DAE84-58CD-4488-9B6F-DA1D1117A1B1}"/>
          </ac:spMkLst>
        </pc:spChg>
        <pc:spChg chg="mod">
          <ac:chgData name="Minesh Patel" userId="a66d4990ec83ac90" providerId="LiveId" clId="{B97F8FE2-9461-4CFE-A336-39272FD5B119}" dt="2021-09-21T09:29:20.625" v="42941" actId="2711"/>
          <ac:spMkLst>
            <pc:docMk/>
            <pc:sldMk cId="3442478098" sldId="652"/>
            <ac:spMk id="31" creationId="{6610E962-D3D2-4214-915C-BEA8EC958880}"/>
          </ac:spMkLst>
        </pc:spChg>
        <pc:spChg chg="mod">
          <ac:chgData name="Minesh Patel" userId="a66d4990ec83ac90" providerId="LiveId" clId="{B97F8FE2-9461-4CFE-A336-39272FD5B119}" dt="2021-09-21T09:58:00.718" v="43203"/>
          <ac:spMkLst>
            <pc:docMk/>
            <pc:sldMk cId="3442478098" sldId="652"/>
            <ac:spMk id="33" creationId="{F05717F5-7E98-434F-839A-C1C158F7A8A1}"/>
          </ac:spMkLst>
        </pc:spChg>
        <pc:spChg chg="mod">
          <ac:chgData name="Minesh Patel" userId="a66d4990ec83ac90" providerId="LiveId" clId="{B97F8FE2-9461-4CFE-A336-39272FD5B119}" dt="2021-09-21T09:58:00.718" v="43203"/>
          <ac:spMkLst>
            <pc:docMk/>
            <pc:sldMk cId="3442478098" sldId="652"/>
            <ac:spMk id="34" creationId="{874B3D07-DBAB-4EE8-B539-1BAE236B5A81}"/>
          </ac:spMkLst>
        </pc:spChg>
        <pc:spChg chg="mod">
          <ac:chgData name="Minesh Patel" userId="a66d4990ec83ac90" providerId="LiveId" clId="{B97F8FE2-9461-4CFE-A336-39272FD5B119}" dt="2021-09-21T09:58:00.718" v="43203"/>
          <ac:spMkLst>
            <pc:docMk/>
            <pc:sldMk cId="3442478098" sldId="652"/>
            <ac:spMk id="35" creationId="{C82FF0DD-9E2E-4624-B862-070D9F4BB02E}"/>
          </ac:spMkLst>
        </pc:spChg>
        <pc:spChg chg="mod">
          <ac:chgData name="Minesh Patel" userId="a66d4990ec83ac90" providerId="LiveId" clId="{B97F8FE2-9461-4CFE-A336-39272FD5B119}" dt="2021-09-21T09:58:00.718" v="43203"/>
          <ac:spMkLst>
            <pc:docMk/>
            <pc:sldMk cId="3442478098" sldId="652"/>
            <ac:spMk id="37" creationId="{00358D7F-1563-4635-A193-DA09800EEF9A}"/>
          </ac:spMkLst>
        </pc:spChg>
        <pc:spChg chg="mod">
          <ac:chgData name="Minesh Patel" userId="a66d4990ec83ac90" providerId="LiveId" clId="{B97F8FE2-9461-4CFE-A336-39272FD5B119}" dt="2021-09-21T09:58:00.718" v="43203"/>
          <ac:spMkLst>
            <pc:docMk/>
            <pc:sldMk cId="3442478098" sldId="652"/>
            <ac:spMk id="39" creationId="{E286BBB4-1EE3-4DB7-B9AF-E16690FC5AF2}"/>
          </ac:spMkLst>
        </pc:spChg>
        <pc:spChg chg="mod">
          <ac:chgData name="Minesh Patel" userId="a66d4990ec83ac90" providerId="LiveId" clId="{B97F8FE2-9461-4CFE-A336-39272FD5B119}" dt="2021-09-21T09:29:20.625" v="42941" actId="2711"/>
          <ac:spMkLst>
            <pc:docMk/>
            <pc:sldMk cId="3442478098" sldId="652"/>
            <ac:spMk id="40" creationId="{383A3F42-56C3-4CE4-BBB0-795E8E3F11C5}"/>
          </ac:spMkLst>
        </pc:spChg>
        <pc:spChg chg="add mod">
          <ac:chgData name="Minesh Patel" userId="a66d4990ec83ac90" providerId="LiveId" clId="{B97F8FE2-9461-4CFE-A336-39272FD5B119}" dt="2021-09-21T10:07:23.134" v="43362"/>
          <ac:spMkLst>
            <pc:docMk/>
            <pc:sldMk cId="3442478098" sldId="652"/>
            <ac:spMk id="41" creationId="{13EFE4D4-CD66-4070-9D35-DF1368A3CA40}"/>
          </ac:spMkLst>
        </pc:spChg>
        <pc:grpChg chg="mod">
          <ac:chgData name="Minesh Patel" userId="a66d4990ec83ac90" providerId="LiveId" clId="{B97F8FE2-9461-4CFE-A336-39272FD5B119}" dt="2021-09-21T09:29:20.625" v="42941" actId="2711"/>
          <ac:grpSpMkLst>
            <pc:docMk/>
            <pc:sldMk cId="3442478098" sldId="652"/>
            <ac:grpSpMk id="8" creationId="{D85E0949-214C-4327-825C-5C750DCA2E7B}"/>
          </ac:grpSpMkLst>
        </pc:grpChg>
        <pc:grpChg chg="mod">
          <ac:chgData name="Minesh Patel" userId="a66d4990ec83ac90" providerId="LiveId" clId="{B97F8FE2-9461-4CFE-A336-39272FD5B119}" dt="2021-09-21T09:29:20.625" v="42941" actId="2711"/>
          <ac:grpSpMkLst>
            <pc:docMk/>
            <pc:sldMk cId="3442478098" sldId="652"/>
            <ac:grpSpMk id="10" creationId="{57D83E7C-5BDF-4DC9-A33F-D61A9DAE1789}"/>
          </ac:grpSpMkLst>
        </pc:grpChg>
        <pc:grpChg chg="mod">
          <ac:chgData name="Minesh Patel" userId="a66d4990ec83ac90" providerId="LiveId" clId="{B97F8FE2-9461-4CFE-A336-39272FD5B119}" dt="2021-09-21T09:29:20.625" v="42941" actId="2711"/>
          <ac:grpSpMkLst>
            <pc:docMk/>
            <pc:sldMk cId="3442478098" sldId="652"/>
            <ac:grpSpMk id="12" creationId="{BC6C6926-D4B4-4002-9588-44561E9DE63C}"/>
          </ac:grpSpMkLst>
        </pc:grpChg>
        <pc:grpChg chg="mod">
          <ac:chgData name="Minesh Patel" userId="a66d4990ec83ac90" providerId="LiveId" clId="{B97F8FE2-9461-4CFE-A336-39272FD5B119}" dt="2021-09-21T09:29:20.625" v="42941" actId="2711"/>
          <ac:grpSpMkLst>
            <pc:docMk/>
            <pc:sldMk cId="3442478098" sldId="652"/>
            <ac:grpSpMk id="13" creationId="{56AC3465-79EF-4921-A24A-8F71C85C308C}"/>
          </ac:grpSpMkLst>
        </pc:grpChg>
        <pc:grpChg chg="mod">
          <ac:chgData name="Minesh Patel" userId="a66d4990ec83ac90" providerId="LiveId" clId="{B97F8FE2-9461-4CFE-A336-39272FD5B119}" dt="2021-09-21T09:29:20.625" v="42941" actId="2711"/>
          <ac:grpSpMkLst>
            <pc:docMk/>
            <pc:sldMk cId="3442478098" sldId="652"/>
            <ac:grpSpMk id="14" creationId="{59B9F506-9D60-4D17-B2DE-811BC64268CF}"/>
          </ac:grpSpMkLst>
        </pc:grpChg>
        <pc:grpChg chg="add mod">
          <ac:chgData name="Minesh Patel" userId="a66d4990ec83ac90" providerId="LiveId" clId="{B97F8FE2-9461-4CFE-A336-39272FD5B119}" dt="2021-09-21T09:58:00.718" v="43203"/>
          <ac:grpSpMkLst>
            <pc:docMk/>
            <pc:sldMk cId="3442478098" sldId="652"/>
            <ac:grpSpMk id="32" creationId="{F82E21B6-8842-4CCC-84D6-B88425AD0D9A}"/>
          </ac:grpSpMkLst>
        </pc:grpChg>
      </pc:sldChg>
      <pc:sldChg chg="addSp modSp add">
        <pc:chgData name="Minesh Patel" userId="a66d4990ec83ac90" providerId="LiveId" clId="{B97F8FE2-9461-4CFE-A336-39272FD5B119}" dt="2021-09-21T10:07:29.184" v="43366"/>
        <pc:sldMkLst>
          <pc:docMk/>
          <pc:sldMk cId="2428256225" sldId="653"/>
        </pc:sldMkLst>
        <pc:spChg chg="mod">
          <ac:chgData name="Minesh Patel" userId="a66d4990ec83ac90" providerId="LiveId" clId="{B97F8FE2-9461-4CFE-A336-39272FD5B119}" dt="2021-09-21T09:58:35.869" v="43208"/>
          <ac:spMkLst>
            <pc:docMk/>
            <pc:sldMk cId="2428256225" sldId="653"/>
            <ac:spMk id="5" creationId="{ECD56C40-05F2-4955-BE11-7713C0B93E61}"/>
          </ac:spMkLst>
        </pc:spChg>
        <pc:spChg chg="mod">
          <ac:chgData name="Minesh Patel" userId="a66d4990ec83ac90" providerId="LiveId" clId="{B97F8FE2-9461-4CFE-A336-39272FD5B119}" dt="2021-09-21T09:58:35.869" v="43208"/>
          <ac:spMkLst>
            <pc:docMk/>
            <pc:sldMk cId="2428256225" sldId="653"/>
            <ac:spMk id="6" creationId="{54B2D949-0118-49FF-9F50-DEB8616EF9E0}"/>
          </ac:spMkLst>
        </pc:spChg>
        <pc:spChg chg="mod">
          <ac:chgData name="Minesh Patel" userId="a66d4990ec83ac90" providerId="LiveId" clId="{B97F8FE2-9461-4CFE-A336-39272FD5B119}" dt="2021-09-21T09:58:35.869" v="43208"/>
          <ac:spMkLst>
            <pc:docMk/>
            <pc:sldMk cId="2428256225" sldId="653"/>
            <ac:spMk id="7" creationId="{A04CE78B-E40C-499E-8F69-1F92BA422D03}"/>
          </ac:spMkLst>
        </pc:spChg>
        <pc:spChg chg="mod">
          <ac:chgData name="Minesh Patel" userId="a66d4990ec83ac90" providerId="LiveId" clId="{B97F8FE2-9461-4CFE-A336-39272FD5B119}" dt="2021-09-21T09:58:35.869" v="43208"/>
          <ac:spMkLst>
            <pc:docMk/>
            <pc:sldMk cId="2428256225" sldId="653"/>
            <ac:spMk id="8" creationId="{A377F16D-A7A0-4FDB-9EC0-71A4F85075E5}"/>
          </ac:spMkLst>
        </pc:spChg>
        <pc:spChg chg="mod">
          <ac:chgData name="Minesh Patel" userId="a66d4990ec83ac90" providerId="LiveId" clId="{B97F8FE2-9461-4CFE-A336-39272FD5B119}" dt="2021-09-21T09:58:35.869" v="43208"/>
          <ac:spMkLst>
            <pc:docMk/>
            <pc:sldMk cId="2428256225" sldId="653"/>
            <ac:spMk id="9" creationId="{AD70E746-D2FB-4A7D-BB4F-D9D64F25846B}"/>
          </ac:spMkLst>
        </pc:spChg>
        <pc:spChg chg="add mod">
          <ac:chgData name="Minesh Patel" userId="a66d4990ec83ac90" providerId="LiveId" clId="{B97F8FE2-9461-4CFE-A336-39272FD5B119}" dt="2021-09-21T10:07:29.184" v="43366"/>
          <ac:spMkLst>
            <pc:docMk/>
            <pc:sldMk cId="2428256225" sldId="653"/>
            <ac:spMk id="10" creationId="{9F175527-3F96-476A-B914-0675018930DC}"/>
          </ac:spMkLst>
        </pc:spChg>
        <pc:grpChg chg="add mod">
          <ac:chgData name="Minesh Patel" userId="a66d4990ec83ac90" providerId="LiveId" clId="{B97F8FE2-9461-4CFE-A336-39272FD5B119}" dt="2021-09-21T09:58:35.869" v="43208"/>
          <ac:grpSpMkLst>
            <pc:docMk/>
            <pc:sldMk cId="2428256225" sldId="653"/>
            <ac:grpSpMk id="4" creationId="{EE54EDA0-B24A-4C2E-81B1-C790669B0071}"/>
          </ac:grpSpMkLst>
        </pc:grpChg>
      </pc:sldChg>
      <pc:sldChg chg="addSp modSp add mod">
        <pc:chgData name="Minesh Patel" userId="a66d4990ec83ac90" providerId="LiveId" clId="{B97F8FE2-9461-4CFE-A336-39272FD5B119}" dt="2021-09-21T10:07:31.899" v="43368"/>
        <pc:sldMkLst>
          <pc:docMk/>
          <pc:sldMk cId="733406140" sldId="654"/>
        </pc:sldMkLst>
        <pc:spChg chg="mod">
          <ac:chgData name="Minesh Patel" userId="a66d4990ec83ac90" providerId="LiveId" clId="{B97F8FE2-9461-4CFE-A336-39272FD5B119}" dt="2021-09-21T09:30:28.093" v="42946" actId="2711"/>
          <ac:spMkLst>
            <pc:docMk/>
            <pc:sldMk cId="733406140" sldId="654"/>
            <ac:spMk id="3" creationId="{00000000-0000-0000-0000-000000000000}"/>
          </ac:spMkLst>
        </pc:spChg>
        <pc:spChg chg="mod">
          <ac:chgData name="Minesh Patel" userId="a66d4990ec83ac90" providerId="LiveId" clId="{B97F8FE2-9461-4CFE-A336-39272FD5B119}" dt="2021-09-21T09:30:28.093" v="42946" actId="2711"/>
          <ac:spMkLst>
            <pc:docMk/>
            <pc:sldMk cId="733406140" sldId="654"/>
            <ac:spMk id="24" creationId="{F6D4FD44-EBD7-473D-B2BF-27855D4FD781}"/>
          </ac:spMkLst>
        </pc:spChg>
        <pc:spChg chg="mod">
          <ac:chgData name="Minesh Patel" userId="a66d4990ec83ac90" providerId="LiveId" clId="{B97F8FE2-9461-4CFE-A336-39272FD5B119}" dt="2021-09-21T09:30:28.093" v="42946" actId="2711"/>
          <ac:spMkLst>
            <pc:docMk/>
            <pc:sldMk cId="733406140" sldId="654"/>
            <ac:spMk id="26" creationId="{C90788F6-238C-4712-A55D-E8D34AE675DC}"/>
          </ac:spMkLst>
        </pc:spChg>
        <pc:spChg chg="mod">
          <ac:chgData name="Minesh Patel" userId="a66d4990ec83ac90" providerId="LiveId" clId="{B97F8FE2-9461-4CFE-A336-39272FD5B119}" dt="2021-09-21T09:30:28.093" v="42946" actId="2711"/>
          <ac:spMkLst>
            <pc:docMk/>
            <pc:sldMk cId="733406140" sldId="654"/>
            <ac:spMk id="27" creationId="{BF7D1451-D327-4C76-BB97-1A68844E12B2}"/>
          </ac:spMkLst>
        </pc:spChg>
        <pc:spChg chg="mod">
          <ac:chgData name="Minesh Patel" userId="a66d4990ec83ac90" providerId="LiveId" clId="{B97F8FE2-9461-4CFE-A336-39272FD5B119}" dt="2021-09-21T09:58:39.343" v="43210"/>
          <ac:spMkLst>
            <pc:docMk/>
            <pc:sldMk cId="733406140" sldId="654"/>
            <ac:spMk id="31" creationId="{4E1E078A-74BA-423E-B606-768B0EB352C7}"/>
          </ac:spMkLst>
        </pc:spChg>
        <pc:spChg chg="mod">
          <ac:chgData name="Minesh Patel" userId="a66d4990ec83ac90" providerId="LiveId" clId="{B97F8FE2-9461-4CFE-A336-39272FD5B119}" dt="2021-09-21T09:30:28.093" v="42946" actId="2711"/>
          <ac:spMkLst>
            <pc:docMk/>
            <pc:sldMk cId="733406140" sldId="654"/>
            <ac:spMk id="32" creationId="{AE9657CC-5502-45B2-AFAC-ACF9AE7893E2}"/>
          </ac:spMkLst>
        </pc:spChg>
        <pc:spChg chg="mod">
          <ac:chgData name="Minesh Patel" userId="a66d4990ec83ac90" providerId="LiveId" clId="{B97F8FE2-9461-4CFE-A336-39272FD5B119}" dt="2021-09-21T09:58:39.343" v="43210"/>
          <ac:spMkLst>
            <pc:docMk/>
            <pc:sldMk cId="733406140" sldId="654"/>
            <ac:spMk id="33" creationId="{AEF2107C-9E6C-45EC-9529-CC6B845FB444}"/>
          </ac:spMkLst>
        </pc:spChg>
        <pc:spChg chg="mod">
          <ac:chgData name="Minesh Patel" userId="a66d4990ec83ac90" providerId="LiveId" clId="{B97F8FE2-9461-4CFE-A336-39272FD5B119}" dt="2021-09-21T09:58:39.343" v="43210"/>
          <ac:spMkLst>
            <pc:docMk/>
            <pc:sldMk cId="733406140" sldId="654"/>
            <ac:spMk id="35" creationId="{6CCBCB4E-B1A8-40DC-88E8-51BCAD3DF592}"/>
          </ac:spMkLst>
        </pc:spChg>
        <pc:spChg chg="mod">
          <ac:chgData name="Minesh Patel" userId="a66d4990ec83ac90" providerId="LiveId" clId="{B97F8FE2-9461-4CFE-A336-39272FD5B119}" dt="2021-09-21T09:58:39.343" v="43210"/>
          <ac:spMkLst>
            <pc:docMk/>
            <pc:sldMk cId="733406140" sldId="654"/>
            <ac:spMk id="36" creationId="{3C0BD82D-66EE-4DC4-9692-BF1333A89047}"/>
          </ac:spMkLst>
        </pc:spChg>
        <pc:spChg chg="mod">
          <ac:chgData name="Minesh Patel" userId="a66d4990ec83ac90" providerId="LiveId" clId="{B97F8FE2-9461-4CFE-A336-39272FD5B119}" dt="2021-09-21T09:58:39.343" v="43210"/>
          <ac:spMkLst>
            <pc:docMk/>
            <pc:sldMk cId="733406140" sldId="654"/>
            <ac:spMk id="37" creationId="{DC2F4001-2140-4238-BE10-CA9D2394EF05}"/>
          </ac:spMkLst>
        </pc:spChg>
        <pc:spChg chg="add mod">
          <ac:chgData name="Minesh Patel" userId="a66d4990ec83ac90" providerId="LiveId" clId="{B97F8FE2-9461-4CFE-A336-39272FD5B119}" dt="2021-09-21T10:07:31.899" v="43368"/>
          <ac:spMkLst>
            <pc:docMk/>
            <pc:sldMk cId="733406140" sldId="654"/>
            <ac:spMk id="39" creationId="{42B85BBC-7F24-480F-942D-BB83FCED019A}"/>
          </ac:spMkLst>
        </pc:spChg>
        <pc:spChg chg="mod">
          <ac:chgData name="Minesh Patel" userId="a66d4990ec83ac90" providerId="LiveId" clId="{B97F8FE2-9461-4CFE-A336-39272FD5B119}" dt="2021-09-21T09:30:28.093" v="42946" actId="2711"/>
          <ac:spMkLst>
            <pc:docMk/>
            <pc:sldMk cId="733406140" sldId="654"/>
            <ac:spMk id="42" creationId="{AACB6F0E-D0F2-424E-B0A4-6801419CA461}"/>
          </ac:spMkLst>
        </pc:spChg>
        <pc:spChg chg="mod">
          <ac:chgData name="Minesh Patel" userId="a66d4990ec83ac90" providerId="LiveId" clId="{B97F8FE2-9461-4CFE-A336-39272FD5B119}" dt="2021-09-21T09:30:28.093" v="42946" actId="2711"/>
          <ac:spMkLst>
            <pc:docMk/>
            <pc:sldMk cId="733406140" sldId="654"/>
            <ac:spMk id="43" creationId="{9AAE86FD-5A0C-4C62-A8B6-4DB3E9F120B5}"/>
          </ac:spMkLst>
        </pc:spChg>
        <pc:spChg chg="mod">
          <ac:chgData name="Minesh Patel" userId="a66d4990ec83ac90" providerId="LiveId" clId="{B97F8FE2-9461-4CFE-A336-39272FD5B119}" dt="2021-09-21T09:30:28.093" v="42946" actId="2711"/>
          <ac:spMkLst>
            <pc:docMk/>
            <pc:sldMk cId="733406140" sldId="654"/>
            <ac:spMk id="46" creationId="{25D6FE8C-107A-42FA-9F35-5876409FEF92}"/>
          </ac:spMkLst>
        </pc:spChg>
        <pc:spChg chg="mod">
          <ac:chgData name="Minesh Patel" userId="a66d4990ec83ac90" providerId="LiveId" clId="{B97F8FE2-9461-4CFE-A336-39272FD5B119}" dt="2021-09-21T09:58:45.081" v="43211" actId="1076"/>
          <ac:spMkLst>
            <pc:docMk/>
            <pc:sldMk cId="733406140" sldId="654"/>
            <ac:spMk id="48" creationId="{CB5786E9-2F64-4A0B-A7AE-0092C0D71C68}"/>
          </ac:spMkLst>
        </pc:spChg>
        <pc:spChg chg="mod">
          <ac:chgData name="Minesh Patel" userId="a66d4990ec83ac90" providerId="LiveId" clId="{B97F8FE2-9461-4CFE-A336-39272FD5B119}" dt="2021-09-21T09:58:45.081" v="43211" actId="1076"/>
          <ac:spMkLst>
            <pc:docMk/>
            <pc:sldMk cId="733406140" sldId="654"/>
            <ac:spMk id="49" creationId="{C2DD1A82-4ACD-4323-B75B-DCFB6784BDBB}"/>
          </ac:spMkLst>
        </pc:spChg>
        <pc:spChg chg="mod">
          <ac:chgData name="Minesh Patel" userId="a66d4990ec83ac90" providerId="LiveId" clId="{B97F8FE2-9461-4CFE-A336-39272FD5B119}" dt="2021-09-21T09:58:45.081" v="43211" actId="1076"/>
          <ac:spMkLst>
            <pc:docMk/>
            <pc:sldMk cId="733406140" sldId="654"/>
            <ac:spMk id="51" creationId="{08A3DE9A-34EE-4AD2-BABF-2921C8134FF3}"/>
          </ac:spMkLst>
        </pc:spChg>
        <pc:spChg chg="mod">
          <ac:chgData name="Minesh Patel" userId="a66d4990ec83ac90" providerId="LiveId" clId="{B97F8FE2-9461-4CFE-A336-39272FD5B119}" dt="2021-09-21T09:58:45.081" v="43211" actId="1076"/>
          <ac:spMkLst>
            <pc:docMk/>
            <pc:sldMk cId="733406140" sldId="654"/>
            <ac:spMk id="61" creationId="{F361F97A-6E1D-42C6-928C-85D9979A30AB}"/>
          </ac:spMkLst>
        </pc:spChg>
        <pc:spChg chg="mod">
          <ac:chgData name="Minesh Patel" userId="a66d4990ec83ac90" providerId="LiveId" clId="{B97F8FE2-9461-4CFE-A336-39272FD5B119}" dt="2021-09-21T09:58:45.081" v="43211" actId="1076"/>
          <ac:spMkLst>
            <pc:docMk/>
            <pc:sldMk cId="733406140" sldId="654"/>
            <ac:spMk id="62" creationId="{257D2C72-DB4F-44BC-9313-64D226062978}"/>
          </ac:spMkLst>
        </pc:spChg>
        <pc:grpChg chg="mod">
          <ac:chgData name="Minesh Patel" userId="a66d4990ec83ac90" providerId="LiveId" clId="{B97F8FE2-9461-4CFE-A336-39272FD5B119}" dt="2021-09-21T09:58:45.081" v="43211" actId="1076"/>
          <ac:grpSpMkLst>
            <pc:docMk/>
            <pc:sldMk cId="733406140" sldId="654"/>
            <ac:grpSpMk id="21" creationId="{7A6C1953-F6C8-489E-B33C-1E0EB4FDB412}"/>
          </ac:grpSpMkLst>
        </pc:grpChg>
        <pc:grpChg chg="add mod">
          <ac:chgData name="Minesh Patel" userId="a66d4990ec83ac90" providerId="LiveId" clId="{B97F8FE2-9461-4CFE-A336-39272FD5B119}" dt="2021-09-21T09:58:39.343" v="43210"/>
          <ac:grpSpMkLst>
            <pc:docMk/>
            <pc:sldMk cId="733406140" sldId="654"/>
            <ac:grpSpMk id="30" creationId="{5DE78981-1112-41A4-A3DD-B2D6D99C55A4}"/>
          </ac:grpSpMkLst>
        </pc:grpChg>
        <pc:grpChg chg="mod">
          <ac:chgData name="Minesh Patel" userId="a66d4990ec83ac90" providerId="LiveId" clId="{B97F8FE2-9461-4CFE-A336-39272FD5B119}" dt="2021-09-21T09:58:45.081" v="43211" actId="1076"/>
          <ac:grpSpMkLst>
            <pc:docMk/>
            <pc:sldMk cId="733406140" sldId="654"/>
            <ac:grpSpMk id="52" creationId="{DCBE0F57-725F-4577-BCC2-0DC4A172CF84}"/>
          </ac:grpSpMkLst>
        </pc:grpChg>
        <pc:grpChg chg="mod">
          <ac:chgData name="Minesh Patel" userId="a66d4990ec83ac90" providerId="LiveId" clId="{B97F8FE2-9461-4CFE-A336-39272FD5B119}" dt="2021-09-21T09:58:45.081" v="43211" actId="1076"/>
          <ac:grpSpMkLst>
            <pc:docMk/>
            <pc:sldMk cId="733406140" sldId="654"/>
            <ac:grpSpMk id="55" creationId="{DFEF0F56-B3FF-4039-BB89-175F167EAA5E}"/>
          </ac:grpSpMkLst>
        </pc:grpChg>
        <pc:grpChg chg="mod">
          <ac:chgData name="Minesh Patel" userId="a66d4990ec83ac90" providerId="LiveId" clId="{B97F8FE2-9461-4CFE-A336-39272FD5B119}" dt="2021-09-21T09:58:45.081" v="43211" actId="1076"/>
          <ac:grpSpMkLst>
            <pc:docMk/>
            <pc:sldMk cId="733406140" sldId="654"/>
            <ac:grpSpMk id="58" creationId="{9199E48F-80B7-4ED8-B822-405D89AB6427}"/>
          </ac:grpSpMkLst>
        </pc:grpChg>
      </pc:sldChg>
      <pc:sldChg chg="addSp modSp add mod">
        <pc:chgData name="Minesh Patel" userId="a66d4990ec83ac90" providerId="LiveId" clId="{B97F8FE2-9461-4CFE-A336-39272FD5B119}" dt="2021-09-21T10:07:36.237" v="43372"/>
        <pc:sldMkLst>
          <pc:docMk/>
          <pc:sldMk cId="472673113" sldId="655"/>
        </pc:sldMkLst>
        <pc:spChg chg="mod">
          <ac:chgData name="Minesh Patel" userId="a66d4990ec83ac90" providerId="LiveId" clId="{B97F8FE2-9461-4CFE-A336-39272FD5B119}" dt="2021-09-21T09:04:00.534" v="42735" actId="27636"/>
          <ac:spMkLst>
            <pc:docMk/>
            <pc:sldMk cId="472673113" sldId="655"/>
            <ac:spMk id="2" creationId="{6FAF6D94-F2D1-4E88-A909-B4DF4E002525}"/>
          </ac:spMkLst>
        </pc:spChg>
        <pc:spChg chg="mod">
          <ac:chgData name="Minesh Patel" userId="a66d4990ec83ac90" providerId="LiveId" clId="{B97F8FE2-9461-4CFE-A336-39272FD5B119}" dt="2021-09-21T09:59:17.156" v="43219"/>
          <ac:spMkLst>
            <pc:docMk/>
            <pc:sldMk cId="472673113" sldId="655"/>
            <ac:spMk id="9" creationId="{FD64E64A-DDB7-40D6-BB5F-9D2DA5DAE4D1}"/>
          </ac:spMkLst>
        </pc:spChg>
        <pc:spChg chg="mod">
          <ac:chgData name="Minesh Patel" userId="a66d4990ec83ac90" providerId="LiveId" clId="{B97F8FE2-9461-4CFE-A336-39272FD5B119}" dt="2021-09-21T09:59:17.156" v="43219"/>
          <ac:spMkLst>
            <pc:docMk/>
            <pc:sldMk cId="472673113" sldId="655"/>
            <ac:spMk id="10" creationId="{643CB8DE-896F-455B-A6E8-2E9329418310}"/>
          </ac:spMkLst>
        </pc:spChg>
        <pc:spChg chg="mod">
          <ac:chgData name="Minesh Patel" userId="a66d4990ec83ac90" providerId="LiveId" clId="{B97F8FE2-9461-4CFE-A336-39272FD5B119}" dt="2021-09-21T09:59:17.156" v="43219"/>
          <ac:spMkLst>
            <pc:docMk/>
            <pc:sldMk cId="472673113" sldId="655"/>
            <ac:spMk id="11" creationId="{680373AB-AFFC-42D0-ABD4-1A61527660AA}"/>
          </ac:spMkLst>
        </pc:spChg>
        <pc:spChg chg="mod">
          <ac:chgData name="Minesh Patel" userId="a66d4990ec83ac90" providerId="LiveId" clId="{B97F8FE2-9461-4CFE-A336-39272FD5B119}" dt="2021-09-21T09:59:17.156" v="43219"/>
          <ac:spMkLst>
            <pc:docMk/>
            <pc:sldMk cId="472673113" sldId="655"/>
            <ac:spMk id="12" creationId="{09139CA7-B221-4507-B437-C36FA97E4740}"/>
          </ac:spMkLst>
        </pc:spChg>
        <pc:spChg chg="mod">
          <ac:chgData name="Minesh Patel" userId="a66d4990ec83ac90" providerId="LiveId" clId="{B97F8FE2-9461-4CFE-A336-39272FD5B119}" dt="2021-09-21T09:59:17.156" v="43219"/>
          <ac:spMkLst>
            <pc:docMk/>
            <pc:sldMk cId="472673113" sldId="655"/>
            <ac:spMk id="13" creationId="{E6C90B24-19F6-4269-BE07-75AA6298FDAB}"/>
          </ac:spMkLst>
        </pc:spChg>
        <pc:spChg chg="add mod">
          <ac:chgData name="Minesh Patel" userId="a66d4990ec83ac90" providerId="LiveId" clId="{B97F8FE2-9461-4CFE-A336-39272FD5B119}" dt="2021-09-21T10:07:36.237" v="43372"/>
          <ac:spMkLst>
            <pc:docMk/>
            <pc:sldMk cId="472673113" sldId="655"/>
            <ac:spMk id="14" creationId="{B025C7E2-99D5-4E16-865A-3362C1A6EA0A}"/>
          </ac:spMkLst>
        </pc:spChg>
        <pc:grpChg chg="add mod">
          <ac:chgData name="Minesh Patel" userId="a66d4990ec83ac90" providerId="LiveId" clId="{B97F8FE2-9461-4CFE-A336-39272FD5B119}" dt="2021-09-21T09:59:17.156" v="43219"/>
          <ac:grpSpMkLst>
            <pc:docMk/>
            <pc:sldMk cId="472673113" sldId="655"/>
            <ac:grpSpMk id="8" creationId="{54902478-7057-42DC-971F-9D8846D6DB3E}"/>
          </ac:grpSpMkLst>
        </pc:grpChg>
      </pc:sldChg>
      <pc:sldChg chg="modSp add del mod">
        <pc:chgData name="Minesh Patel" userId="a66d4990ec83ac90" providerId="LiveId" clId="{B97F8FE2-9461-4CFE-A336-39272FD5B119}" dt="2021-09-21T09:34:07.451" v="42964" actId="2696"/>
        <pc:sldMkLst>
          <pc:docMk/>
          <pc:sldMk cId="127262728" sldId="656"/>
        </pc:sldMkLst>
        <pc:spChg chg="mod">
          <ac:chgData name="Minesh Patel" userId="a66d4990ec83ac90" providerId="LiveId" clId="{B97F8FE2-9461-4CFE-A336-39272FD5B119}" dt="2021-09-21T09:31:37.924" v="42951" actId="2711"/>
          <ac:spMkLst>
            <pc:docMk/>
            <pc:sldMk cId="127262728" sldId="656"/>
            <ac:spMk id="2" creationId="{00000000-0000-0000-0000-000000000000}"/>
          </ac:spMkLst>
        </pc:spChg>
        <pc:spChg chg="mod">
          <ac:chgData name="Minesh Patel" userId="a66d4990ec83ac90" providerId="LiveId" clId="{B97F8FE2-9461-4CFE-A336-39272FD5B119}" dt="2021-09-21T09:31:37.924" v="42951" actId="2711"/>
          <ac:spMkLst>
            <pc:docMk/>
            <pc:sldMk cId="127262728" sldId="656"/>
            <ac:spMk id="5" creationId="{19D1596F-82AF-4E4F-B062-D29444FD6FC0}"/>
          </ac:spMkLst>
        </pc:spChg>
        <pc:spChg chg="mod">
          <ac:chgData name="Minesh Patel" userId="a66d4990ec83ac90" providerId="LiveId" clId="{B97F8FE2-9461-4CFE-A336-39272FD5B119}" dt="2021-09-21T09:31:37.924" v="42951" actId="2711"/>
          <ac:spMkLst>
            <pc:docMk/>
            <pc:sldMk cId="127262728" sldId="656"/>
            <ac:spMk id="16" creationId="{57B5DA9B-218D-4C05-953F-41E5D1FD328B}"/>
          </ac:spMkLst>
        </pc:spChg>
        <pc:spChg chg="mod">
          <ac:chgData name="Minesh Patel" userId="a66d4990ec83ac90" providerId="LiveId" clId="{B97F8FE2-9461-4CFE-A336-39272FD5B119}" dt="2021-09-21T09:31:37.924" v="42951" actId="2711"/>
          <ac:spMkLst>
            <pc:docMk/>
            <pc:sldMk cId="127262728" sldId="656"/>
            <ac:spMk id="49" creationId="{3999C2CF-34D9-43D2-9A30-814E14737647}"/>
          </ac:spMkLst>
        </pc:spChg>
        <pc:spChg chg="mod">
          <ac:chgData name="Minesh Patel" userId="a66d4990ec83ac90" providerId="LiveId" clId="{B97F8FE2-9461-4CFE-A336-39272FD5B119}" dt="2021-09-21T09:31:37.924" v="42951" actId="2711"/>
          <ac:spMkLst>
            <pc:docMk/>
            <pc:sldMk cId="127262728" sldId="656"/>
            <ac:spMk id="50" creationId="{7E7225C9-1B9A-46BD-B54D-4203B8E7E501}"/>
          </ac:spMkLst>
        </pc:spChg>
        <pc:spChg chg="mod">
          <ac:chgData name="Minesh Patel" userId="a66d4990ec83ac90" providerId="LiveId" clId="{B97F8FE2-9461-4CFE-A336-39272FD5B119}" dt="2021-09-21T09:31:37.924" v="42951" actId="2711"/>
          <ac:spMkLst>
            <pc:docMk/>
            <pc:sldMk cId="127262728" sldId="656"/>
            <ac:spMk id="51" creationId="{BF455FAC-0123-4C85-A4D1-28DDB828FB87}"/>
          </ac:spMkLst>
        </pc:spChg>
        <pc:spChg chg="mod">
          <ac:chgData name="Minesh Patel" userId="a66d4990ec83ac90" providerId="LiveId" clId="{B97F8FE2-9461-4CFE-A336-39272FD5B119}" dt="2021-09-21T09:31:37.924" v="42951" actId="2711"/>
          <ac:spMkLst>
            <pc:docMk/>
            <pc:sldMk cId="127262728" sldId="656"/>
            <ac:spMk id="52" creationId="{722DE7DC-46A0-436B-8DF9-97E5FC85ACBF}"/>
          </ac:spMkLst>
        </pc:spChg>
        <pc:spChg chg="mod">
          <ac:chgData name="Minesh Patel" userId="a66d4990ec83ac90" providerId="LiveId" clId="{B97F8FE2-9461-4CFE-A336-39272FD5B119}" dt="2021-09-21T09:31:37.924" v="42951" actId="2711"/>
          <ac:spMkLst>
            <pc:docMk/>
            <pc:sldMk cId="127262728" sldId="656"/>
            <ac:spMk id="53" creationId="{F13E7CC8-EFAF-4C22-8368-940B5C18E120}"/>
          </ac:spMkLst>
        </pc:spChg>
        <pc:spChg chg="mod">
          <ac:chgData name="Minesh Patel" userId="a66d4990ec83ac90" providerId="LiveId" clId="{B97F8FE2-9461-4CFE-A336-39272FD5B119}" dt="2021-09-21T09:31:37.924" v="42951" actId="2711"/>
          <ac:spMkLst>
            <pc:docMk/>
            <pc:sldMk cId="127262728" sldId="656"/>
            <ac:spMk id="54" creationId="{1AFF6BC0-CE10-4010-8CAA-A756213D1346}"/>
          </ac:spMkLst>
        </pc:spChg>
        <pc:spChg chg="mod">
          <ac:chgData name="Minesh Patel" userId="a66d4990ec83ac90" providerId="LiveId" clId="{B97F8FE2-9461-4CFE-A336-39272FD5B119}" dt="2021-09-21T09:31:37.924" v="42951" actId="2711"/>
          <ac:spMkLst>
            <pc:docMk/>
            <pc:sldMk cId="127262728" sldId="656"/>
            <ac:spMk id="55" creationId="{D154B2AA-7182-486B-88D8-010D56727C06}"/>
          </ac:spMkLst>
        </pc:spChg>
        <pc:spChg chg="mod">
          <ac:chgData name="Minesh Patel" userId="a66d4990ec83ac90" providerId="LiveId" clId="{B97F8FE2-9461-4CFE-A336-39272FD5B119}" dt="2021-09-21T09:31:37.924" v="42951" actId="2711"/>
          <ac:spMkLst>
            <pc:docMk/>
            <pc:sldMk cId="127262728" sldId="656"/>
            <ac:spMk id="57" creationId="{3EC04E25-6E32-49BF-B2A5-A54F6045B174}"/>
          </ac:spMkLst>
        </pc:spChg>
        <pc:spChg chg="mod">
          <ac:chgData name="Minesh Patel" userId="a66d4990ec83ac90" providerId="LiveId" clId="{B97F8FE2-9461-4CFE-A336-39272FD5B119}" dt="2021-09-21T09:31:37.924" v="42951" actId="2711"/>
          <ac:spMkLst>
            <pc:docMk/>
            <pc:sldMk cId="127262728" sldId="656"/>
            <ac:spMk id="58" creationId="{5BFFBBA0-9CD1-416C-8CBD-FFB2A814A4AC}"/>
          </ac:spMkLst>
        </pc:spChg>
        <pc:spChg chg="mod">
          <ac:chgData name="Minesh Patel" userId="a66d4990ec83ac90" providerId="LiveId" clId="{B97F8FE2-9461-4CFE-A336-39272FD5B119}" dt="2021-09-21T09:31:37.924" v="42951" actId="2711"/>
          <ac:spMkLst>
            <pc:docMk/>
            <pc:sldMk cId="127262728" sldId="656"/>
            <ac:spMk id="59" creationId="{7C4FA599-E5FB-4282-97BC-67EB020486D8}"/>
          </ac:spMkLst>
        </pc:spChg>
        <pc:spChg chg="mod">
          <ac:chgData name="Minesh Patel" userId="a66d4990ec83ac90" providerId="LiveId" clId="{B97F8FE2-9461-4CFE-A336-39272FD5B119}" dt="2021-09-21T09:31:37.924" v="42951" actId="2711"/>
          <ac:spMkLst>
            <pc:docMk/>
            <pc:sldMk cId="127262728" sldId="656"/>
            <ac:spMk id="60" creationId="{82710262-03BD-4794-870D-9047B5B517F3}"/>
          </ac:spMkLst>
        </pc:spChg>
        <pc:spChg chg="mod">
          <ac:chgData name="Minesh Patel" userId="a66d4990ec83ac90" providerId="LiveId" clId="{B97F8FE2-9461-4CFE-A336-39272FD5B119}" dt="2021-09-21T09:31:37.924" v="42951" actId="2711"/>
          <ac:spMkLst>
            <pc:docMk/>
            <pc:sldMk cId="127262728" sldId="656"/>
            <ac:spMk id="61" creationId="{532B9190-F0D4-4984-B742-566E4B0049BB}"/>
          </ac:spMkLst>
        </pc:spChg>
        <pc:spChg chg="mod">
          <ac:chgData name="Minesh Patel" userId="a66d4990ec83ac90" providerId="LiveId" clId="{B97F8FE2-9461-4CFE-A336-39272FD5B119}" dt="2021-09-21T09:31:37.924" v="42951" actId="2711"/>
          <ac:spMkLst>
            <pc:docMk/>
            <pc:sldMk cId="127262728" sldId="656"/>
            <ac:spMk id="62" creationId="{A57A104F-7542-485D-A495-CB067B3A3C0E}"/>
          </ac:spMkLst>
        </pc:spChg>
        <pc:spChg chg="mod">
          <ac:chgData name="Minesh Patel" userId="a66d4990ec83ac90" providerId="LiveId" clId="{B97F8FE2-9461-4CFE-A336-39272FD5B119}" dt="2021-09-21T09:31:37.924" v="42951" actId="2711"/>
          <ac:spMkLst>
            <pc:docMk/>
            <pc:sldMk cId="127262728" sldId="656"/>
            <ac:spMk id="63" creationId="{7C749EF7-10CB-411D-B64D-0D7985B4FB38}"/>
          </ac:spMkLst>
        </pc:spChg>
        <pc:spChg chg="mod">
          <ac:chgData name="Minesh Patel" userId="a66d4990ec83ac90" providerId="LiveId" clId="{B97F8FE2-9461-4CFE-A336-39272FD5B119}" dt="2021-09-21T09:31:37.924" v="42951" actId="2711"/>
          <ac:spMkLst>
            <pc:docMk/>
            <pc:sldMk cId="127262728" sldId="656"/>
            <ac:spMk id="64" creationId="{720FD5DF-833A-4C94-AF3C-2935AC8DB6DE}"/>
          </ac:spMkLst>
        </pc:spChg>
        <pc:spChg chg="mod">
          <ac:chgData name="Minesh Patel" userId="a66d4990ec83ac90" providerId="LiveId" clId="{B97F8FE2-9461-4CFE-A336-39272FD5B119}" dt="2021-09-21T09:31:37.924" v="42951" actId="2711"/>
          <ac:spMkLst>
            <pc:docMk/>
            <pc:sldMk cId="127262728" sldId="656"/>
            <ac:spMk id="65" creationId="{6B724A96-7434-495B-BCF4-448E73B680E3}"/>
          </ac:spMkLst>
        </pc:spChg>
        <pc:spChg chg="mod">
          <ac:chgData name="Minesh Patel" userId="a66d4990ec83ac90" providerId="LiveId" clId="{B97F8FE2-9461-4CFE-A336-39272FD5B119}" dt="2021-09-21T09:31:37.924" v="42951" actId="2711"/>
          <ac:spMkLst>
            <pc:docMk/>
            <pc:sldMk cId="127262728" sldId="656"/>
            <ac:spMk id="67" creationId="{D113F574-416E-4923-A6E7-0065CE599C34}"/>
          </ac:spMkLst>
        </pc:spChg>
        <pc:spChg chg="mod">
          <ac:chgData name="Minesh Patel" userId="a66d4990ec83ac90" providerId="LiveId" clId="{B97F8FE2-9461-4CFE-A336-39272FD5B119}" dt="2021-09-21T09:31:37.924" v="42951" actId="2711"/>
          <ac:spMkLst>
            <pc:docMk/>
            <pc:sldMk cId="127262728" sldId="656"/>
            <ac:spMk id="72" creationId="{E8E12DB7-1DD5-472A-86BF-2FF4C3A026E1}"/>
          </ac:spMkLst>
        </pc:spChg>
        <pc:spChg chg="mod">
          <ac:chgData name="Minesh Patel" userId="a66d4990ec83ac90" providerId="LiveId" clId="{B97F8FE2-9461-4CFE-A336-39272FD5B119}" dt="2021-09-21T09:31:37.924" v="42951" actId="2711"/>
          <ac:spMkLst>
            <pc:docMk/>
            <pc:sldMk cId="127262728" sldId="656"/>
            <ac:spMk id="75" creationId="{5537ACBA-1FDB-4E4F-B6F8-D57C05C1C502}"/>
          </ac:spMkLst>
        </pc:spChg>
        <pc:spChg chg="mod">
          <ac:chgData name="Minesh Patel" userId="a66d4990ec83ac90" providerId="LiveId" clId="{B97F8FE2-9461-4CFE-A336-39272FD5B119}" dt="2021-09-21T09:31:37.924" v="42951" actId="2711"/>
          <ac:spMkLst>
            <pc:docMk/>
            <pc:sldMk cId="127262728" sldId="656"/>
            <ac:spMk id="77" creationId="{2B744564-2B8F-4A4B-AE34-F1AD347D1D8F}"/>
          </ac:spMkLst>
        </pc:spChg>
        <pc:spChg chg="mod">
          <ac:chgData name="Minesh Patel" userId="a66d4990ec83ac90" providerId="LiveId" clId="{B97F8FE2-9461-4CFE-A336-39272FD5B119}" dt="2021-09-21T09:31:37.924" v="42951" actId="2711"/>
          <ac:spMkLst>
            <pc:docMk/>
            <pc:sldMk cId="127262728" sldId="656"/>
            <ac:spMk id="96" creationId="{24DC7B5A-41A9-431C-9880-5B7B4F210E68}"/>
          </ac:spMkLst>
        </pc:spChg>
        <pc:spChg chg="mod">
          <ac:chgData name="Minesh Patel" userId="a66d4990ec83ac90" providerId="LiveId" clId="{B97F8FE2-9461-4CFE-A336-39272FD5B119}" dt="2021-09-21T09:31:37.924" v="42951" actId="2711"/>
          <ac:spMkLst>
            <pc:docMk/>
            <pc:sldMk cId="127262728" sldId="656"/>
            <ac:spMk id="105" creationId="{D650E2AA-FAFF-42DA-ACC7-5A8FCD014B8A}"/>
          </ac:spMkLst>
        </pc:spChg>
        <pc:spChg chg="mod">
          <ac:chgData name="Minesh Patel" userId="a66d4990ec83ac90" providerId="LiveId" clId="{B97F8FE2-9461-4CFE-A336-39272FD5B119}" dt="2021-09-21T09:31:37.924" v="42951" actId="2711"/>
          <ac:spMkLst>
            <pc:docMk/>
            <pc:sldMk cId="127262728" sldId="656"/>
            <ac:spMk id="106" creationId="{8B9AC3E4-A5DE-4B75-B245-442ED2321CA9}"/>
          </ac:spMkLst>
        </pc:spChg>
        <pc:spChg chg="mod">
          <ac:chgData name="Minesh Patel" userId="a66d4990ec83ac90" providerId="LiveId" clId="{B97F8FE2-9461-4CFE-A336-39272FD5B119}" dt="2021-09-21T09:31:37.924" v="42951" actId="2711"/>
          <ac:spMkLst>
            <pc:docMk/>
            <pc:sldMk cId="127262728" sldId="656"/>
            <ac:spMk id="112" creationId="{B59E8A7D-E7FF-4307-A106-48DBB61EE48F}"/>
          </ac:spMkLst>
        </pc:spChg>
        <pc:spChg chg="mod">
          <ac:chgData name="Minesh Patel" userId="a66d4990ec83ac90" providerId="LiveId" clId="{B97F8FE2-9461-4CFE-A336-39272FD5B119}" dt="2021-09-21T09:31:37.924" v="42951" actId="2711"/>
          <ac:spMkLst>
            <pc:docMk/>
            <pc:sldMk cId="127262728" sldId="656"/>
            <ac:spMk id="113" creationId="{AD6547C1-6B55-4D94-BD6A-61EE4F316FF4}"/>
          </ac:spMkLst>
        </pc:spChg>
        <pc:spChg chg="mod">
          <ac:chgData name="Minesh Patel" userId="a66d4990ec83ac90" providerId="LiveId" clId="{B97F8FE2-9461-4CFE-A336-39272FD5B119}" dt="2021-09-21T09:31:37.924" v="42951" actId="2711"/>
          <ac:spMkLst>
            <pc:docMk/>
            <pc:sldMk cId="127262728" sldId="656"/>
            <ac:spMk id="129" creationId="{6F71CFC8-65DA-4B0B-9973-473D2C02714A}"/>
          </ac:spMkLst>
        </pc:spChg>
        <pc:spChg chg="mod">
          <ac:chgData name="Minesh Patel" userId="a66d4990ec83ac90" providerId="LiveId" clId="{B97F8FE2-9461-4CFE-A336-39272FD5B119}" dt="2021-09-21T09:31:37.924" v="42951" actId="2711"/>
          <ac:spMkLst>
            <pc:docMk/>
            <pc:sldMk cId="127262728" sldId="656"/>
            <ac:spMk id="130" creationId="{FE80D85C-08AB-4CBE-B68A-0DEBC6125F75}"/>
          </ac:spMkLst>
        </pc:spChg>
      </pc:sldChg>
      <pc:sldChg chg="add">
        <pc:chgData name="Minesh Patel" userId="a66d4990ec83ac90" providerId="LiveId" clId="{B97F8FE2-9461-4CFE-A336-39272FD5B119}" dt="2021-09-21T09:34:26.654" v="42967"/>
        <pc:sldMkLst>
          <pc:docMk/>
          <pc:sldMk cId="674954258" sldId="656"/>
        </pc:sldMkLst>
      </pc:sldChg>
      <pc:sldChg chg="add del">
        <pc:chgData name="Minesh Patel" userId="a66d4990ec83ac90" providerId="LiveId" clId="{B97F8FE2-9461-4CFE-A336-39272FD5B119}" dt="2021-09-21T09:34:19.727" v="42966" actId="2696"/>
        <pc:sldMkLst>
          <pc:docMk/>
          <pc:sldMk cId="2497642078" sldId="656"/>
        </pc:sldMkLst>
      </pc:sldChg>
      <pc:sldChg chg="addSp modSp add mod">
        <pc:chgData name="Minesh Patel" userId="a66d4990ec83ac90" providerId="LiveId" clId="{B97F8FE2-9461-4CFE-A336-39272FD5B119}" dt="2021-09-21T10:07:50.128" v="43382"/>
        <pc:sldMkLst>
          <pc:docMk/>
          <pc:sldMk cId="1677761546" sldId="657"/>
        </pc:sldMkLst>
        <pc:spChg chg="mod">
          <ac:chgData name="Minesh Patel" userId="a66d4990ec83ac90" providerId="LiveId" clId="{B97F8FE2-9461-4CFE-A336-39272FD5B119}" dt="2021-09-21T09:32:33.728" v="42956" actId="2711"/>
          <ac:spMkLst>
            <pc:docMk/>
            <pc:sldMk cId="1677761546" sldId="657"/>
            <ac:spMk id="2" creationId="{00000000-0000-0000-0000-000000000000}"/>
          </ac:spMkLst>
        </pc:spChg>
        <pc:spChg chg="mod">
          <ac:chgData name="Minesh Patel" userId="a66d4990ec83ac90" providerId="LiveId" clId="{B97F8FE2-9461-4CFE-A336-39272FD5B119}" dt="2021-09-21T09:32:33.728" v="42956" actId="2711"/>
          <ac:spMkLst>
            <pc:docMk/>
            <pc:sldMk cId="1677761546" sldId="657"/>
            <ac:spMk id="3" creationId="{6BE30CCA-87AC-469A-A1FC-D1D88530DE3F}"/>
          </ac:spMkLst>
        </pc:spChg>
        <pc:spChg chg="mod">
          <ac:chgData name="Minesh Patel" userId="a66d4990ec83ac90" providerId="LiveId" clId="{B97F8FE2-9461-4CFE-A336-39272FD5B119}" dt="2021-09-21T09:32:33.728" v="42956" actId="2711"/>
          <ac:spMkLst>
            <pc:docMk/>
            <pc:sldMk cId="1677761546" sldId="657"/>
            <ac:spMk id="4" creationId="{A879A821-59AF-4870-946E-52AEF5B65792}"/>
          </ac:spMkLst>
        </pc:spChg>
        <pc:spChg chg="mod">
          <ac:chgData name="Minesh Patel" userId="a66d4990ec83ac90" providerId="LiveId" clId="{B97F8FE2-9461-4CFE-A336-39272FD5B119}" dt="2021-09-21T09:32:33.728" v="42956" actId="2711"/>
          <ac:spMkLst>
            <pc:docMk/>
            <pc:sldMk cId="1677761546" sldId="657"/>
            <ac:spMk id="5" creationId="{FD108F91-F10E-42DB-AA07-501708A121BD}"/>
          </ac:spMkLst>
        </pc:spChg>
        <pc:spChg chg="mod">
          <ac:chgData name="Minesh Patel" userId="a66d4990ec83ac90" providerId="LiveId" clId="{B97F8FE2-9461-4CFE-A336-39272FD5B119}" dt="2021-09-21T09:32:33.728" v="42956" actId="2711"/>
          <ac:spMkLst>
            <pc:docMk/>
            <pc:sldMk cId="1677761546" sldId="657"/>
            <ac:spMk id="6" creationId="{D717B734-106C-4FF5-A0C0-8F1CE7FF5A89}"/>
          </ac:spMkLst>
        </pc:spChg>
        <pc:spChg chg="mod">
          <ac:chgData name="Minesh Patel" userId="a66d4990ec83ac90" providerId="LiveId" clId="{B97F8FE2-9461-4CFE-A336-39272FD5B119}" dt="2021-09-21T09:32:33.728" v="42956" actId="2711"/>
          <ac:spMkLst>
            <pc:docMk/>
            <pc:sldMk cId="1677761546" sldId="657"/>
            <ac:spMk id="8" creationId="{06D267C9-742D-40AB-AE93-084EC2EE5256}"/>
          </ac:spMkLst>
        </pc:spChg>
        <pc:spChg chg="mod">
          <ac:chgData name="Minesh Patel" userId="a66d4990ec83ac90" providerId="LiveId" clId="{B97F8FE2-9461-4CFE-A336-39272FD5B119}" dt="2021-09-21T09:32:33.728" v="42956" actId="2711"/>
          <ac:spMkLst>
            <pc:docMk/>
            <pc:sldMk cId="1677761546" sldId="657"/>
            <ac:spMk id="9" creationId="{01466386-3A8E-485F-AF77-6EB534EDF408}"/>
          </ac:spMkLst>
        </pc:spChg>
        <pc:spChg chg="mod">
          <ac:chgData name="Minesh Patel" userId="a66d4990ec83ac90" providerId="LiveId" clId="{B97F8FE2-9461-4CFE-A336-39272FD5B119}" dt="2021-09-21T09:32:33.728" v="42956" actId="2711"/>
          <ac:spMkLst>
            <pc:docMk/>
            <pc:sldMk cId="1677761546" sldId="657"/>
            <ac:spMk id="10" creationId="{6D13F569-12C5-420F-B861-43486D4CB9F1}"/>
          </ac:spMkLst>
        </pc:spChg>
        <pc:spChg chg="mod">
          <ac:chgData name="Minesh Patel" userId="a66d4990ec83ac90" providerId="LiveId" clId="{B97F8FE2-9461-4CFE-A336-39272FD5B119}" dt="2021-09-21T09:32:33.728" v="42956" actId="2711"/>
          <ac:spMkLst>
            <pc:docMk/>
            <pc:sldMk cId="1677761546" sldId="657"/>
            <ac:spMk id="11" creationId="{80461A66-B61A-4D77-A351-157355F58AD5}"/>
          </ac:spMkLst>
        </pc:spChg>
        <pc:spChg chg="mod">
          <ac:chgData name="Minesh Patel" userId="a66d4990ec83ac90" providerId="LiveId" clId="{B97F8FE2-9461-4CFE-A336-39272FD5B119}" dt="2021-09-21T09:32:33.728" v="42956" actId="2711"/>
          <ac:spMkLst>
            <pc:docMk/>
            <pc:sldMk cId="1677761546" sldId="657"/>
            <ac:spMk id="14" creationId="{54D3F223-98C8-4788-8E23-40413041B484}"/>
          </ac:spMkLst>
        </pc:spChg>
        <pc:spChg chg="mod">
          <ac:chgData name="Minesh Patel" userId="a66d4990ec83ac90" providerId="LiveId" clId="{B97F8FE2-9461-4CFE-A336-39272FD5B119}" dt="2021-09-21T09:32:33.728" v="42956" actId="2711"/>
          <ac:spMkLst>
            <pc:docMk/>
            <pc:sldMk cId="1677761546" sldId="657"/>
            <ac:spMk id="15" creationId="{37064378-5269-4A1A-B436-F42F61F516A2}"/>
          </ac:spMkLst>
        </pc:spChg>
        <pc:spChg chg="mod">
          <ac:chgData name="Minesh Patel" userId="a66d4990ec83ac90" providerId="LiveId" clId="{B97F8FE2-9461-4CFE-A336-39272FD5B119}" dt="2021-09-21T09:32:33.728" v="42956" actId="2711"/>
          <ac:spMkLst>
            <pc:docMk/>
            <pc:sldMk cId="1677761546" sldId="657"/>
            <ac:spMk id="17" creationId="{8B59F425-F004-4306-A344-55F7C0FB047C}"/>
          </ac:spMkLst>
        </pc:spChg>
        <pc:spChg chg="mod">
          <ac:chgData name="Minesh Patel" userId="a66d4990ec83ac90" providerId="LiveId" clId="{B97F8FE2-9461-4CFE-A336-39272FD5B119}" dt="2021-09-21T09:59:31.141" v="43229"/>
          <ac:spMkLst>
            <pc:docMk/>
            <pc:sldMk cId="1677761546" sldId="657"/>
            <ac:spMk id="34" creationId="{335D0875-E726-41A6-8DC5-1167AD2477EE}"/>
          </ac:spMkLst>
        </pc:spChg>
        <pc:spChg chg="mod">
          <ac:chgData name="Minesh Patel" userId="a66d4990ec83ac90" providerId="LiveId" clId="{B97F8FE2-9461-4CFE-A336-39272FD5B119}" dt="2021-09-21T09:59:31.141" v="43229"/>
          <ac:spMkLst>
            <pc:docMk/>
            <pc:sldMk cId="1677761546" sldId="657"/>
            <ac:spMk id="35" creationId="{AEAA6509-3AE8-43F7-8D40-AFA3354C6025}"/>
          </ac:spMkLst>
        </pc:spChg>
        <pc:spChg chg="mod">
          <ac:chgData name="Minesh Patel" userId="a66d4990ec83ac90" providerId="LiveId" clId="{B97F8FE2-9461-4CFE-A336-39272FD5B119}" dt="2021-09-21T09:59:31.141" v="43229"/>
          <ac:spMkLst>
            <pc:docMk/>
            <pc:sldMk cId="1677761546" sldId="657"/>
            <ac:spMk id="36" creationId="{1726D28E-FE0B-40B1-AE2C-9CE24B552891}"/>
          </ac:spMkLst>
        </pc:spChg>
        <pc:spChg chg="mod">
          <ac:chgData name="Minesh Patel" userId="a66d4990ec83ac90" providerId="LiveId" clId="{B97F8FE2-9461-4CFE-A336-39272FD5B119}" dt="2021-09-21T09:59:31.141" v="43229"/>
          <ac:spMkLst>
            <pc:docMk/>
            <pc:sldMk cId="1677761546" sldId="657"/>
            <ac:spMk id="37" creationId="{5F5B8F87-E7BB-4C22-9896-FCF86916942C}"/>
          </ac:spMkLst>
        </pc:spChg>
        <pc:spChg chg="mod">
          <ac:chgData name="Minesh Patel" userId="a66d4990ec83ac90" providerId="LiveId" clId="{B97F8FE2-9461-4CFE-A336-39272FD5B119}" dt="2021-09-21T09:32:33.728" v="42956" actId="2711"/>
          <ac:spMkLst>
            <pc:docMk/>
            <pc:sldMk cId="1677761546" sldId="657"/>
            <ac:spMk id="38" creationId="{E95FF578-D28A-4214-9C5B-ED8618BFE70D}"/>
          </ac:spMkLst>
        </pc:spChg>
        <pc:spChg chg="mod">
          <ac:chgData name="Minesh Patel" userId="a66d4990ec83ac90" providerId="LiveId" clId="{B97F8FE2-9461-4CFE-A336-39272FD5B119}" dt="2021-09-21T09:59:31.141" v="43229"/>
          <ac:spMkLst>
            <pc:docMk/>
            <pc:sldMk cId="1677761546" sldId="657"/>
            <ac:spMk id="39" creationId="{BE7E33FA-A000-40F3-9A8C-E4BB2C54654C}"/>
          </ac:spMkLst>
        </pc:spChg>
        <pc:spChg chg="add mod">
          <ac:chgData name="Minesh Patel" userId="a66d4990ec83ac90" providerId="LiveId" clId="{B97F8FE2-9461-4CFE-A336-39272FD5B119}" dt="2021-09-21T10:07:50.128" v="43382"/>
          <ac:spMkLst>
            <pc:docMk/>
            <pc:sldMk cId="1677761546" sldId="657"/>
            <ac:spMk id="40" creationId="{A012DF45-3EBA-4CC1-A1B5-FB6C728870B1}"/>
          </ac:spMkLst>
        </pc:spChg>
        <pc:spChg chg="mod">
          <ac:chgData name="Minesh Patel" userId="a66d4990ec83ac90" providerId="LiveId" clId="{B97F8FE2-9461-4CFE-A336-39272FD5B119}" dt="2021-09-21T09:32:33.728" v="42956" actId="2711"/>
          <ac:spMkLst>
            <pc:docMk/>
            <pc:sldMk cId="1677761546" sldId="657"/>
            <ac:spMk id="53" creationId="{94BBB814-4BF1-4E69-8CF4-C5D0AFA937A9}"/>
          </ac:spMkLst>
        </pc:spChg>
        <pc:spChg chg="mod">
          <ac:chgData name="Minesh Patel" userId="a66d4990ec83ac90" providerId="LiveId" clId="{B97F8FE2-9461-4CFE-A336-39272FD5B119}" dt="2021-09-21T09:32:33.728" v="42956" actId="2711"/>
          <ac:spMkLst>
            <pc:docMk/>
            <pc:sldMk cId="1677761546" sldId="657"/>
            <ac:spMk id="54" creationId="{1F640C73-6671-43B9-B216-7BBF68B8F855}"/>
          </ac:spMkLst>
        </pc:spChg>
        <pc:spChg chg="mod">
          <ac:chgData name="Minesh Patel" userId="a66d4990ec83ac90" providerId="LiveId" clId="{B97F8FE2-9461-4CFE-A336-39272FD5B119}" dt="2021-09-21T09:32:33.728" v="42956" actId="2711"/>
          <ac:spMkLst>
            <pc:docMk/>
            <pc:sldMk cId="1677761546" sldId="657"/>
            <ac:spMk id="59" creationId="{C9833677-9785-4D0D-B435-5D932B6CD297}"/>
          </ac:spMkLst>
        </pc:spChg>
        <pc:spChg chg="mod">
          <ac:chgData name="Minesh Patel" userId="a66d4990ec83ac90" providerId="LiveId" clId="{B97F8FE2-9461-4CFE-A336-39272FD5B119}" dt="2021-09-21T09:32:33.728" v="42956" actId="2711"/>
          <ac:spMkLst>
            <pc:docMk/>
            <pc:sldMk cId="1677761546" sldId="657"/>
            <ac:spMk id="60" creationId="{49EEB652-4A34-4949-A911-084E3ABF61FC}"/>
          </ac:spMkLst>
        </pc:spChg>
        <pc:spChg chg="mod">
          <ac:chgData name="Minesh Patel" userId="a66d4990ec83ac90" providerId="LiveId" clId="{B97F8FE2-9461-4CFE-A336-39272FD5B119}" dt="2021-09-21T09:32:45.890" v="42958" actId="1076"/>
          <ac:spMkLst>
            <pc:docMk/>
            <pc:sldMk cId="1677761546" sldId="657"/>
            <ac:spMk id="62" creationId="{4605A128-D230-43FE-B3D8-D5FA688A2FF7}"/>
          </ac:spMkLst>
        </pc:spChg>
        <pc:spChg chg="mod">
          <ac:chgData name="Minesh Patel" userId="a66d4990ec83ac90" providerId="LiveId" clId="{B97F8FE2-9461-4CFE-A336-39272FD5B119}" dt="2021-09-21T09:32:33.728" v="42956" actId="2711"/>
          <ac:spMkLst>
            <pc:docMk/>
            <pc:sldMk cId="1677761546" sldId="657"/>
            <ac:spMk id="65" creationId="{60BF255D-EBFA-4122-8B8D-7CC0FCEA513B}"/>
          </ac:spMkLst>
        </pc:spChg>
        <pc:grpChg chg="add mod">
          <ac:chgData name="Minesh Patel" userId="a66d4990ec83ac90" providerId="LiveId" clId="{B97F8FE2-9461-4CFE-A336-39272FD5B119}" dt="2021-09-21T09:59:31.141" v="43229"/>
          <ac:grpSpMkLst>
            <pc:docMk/>
            <pc:sldMk cId="1677761546" sldId="657"/>
            <ac:grpSpMk id="32" creationId="{69AD461C-F4C2-4728-A08B-7DECC645D87C}"/>
          </ac:grpSpMkLst>
        </pc:grpChg>
      </pc:sldChg>
      <pc:sldChg chg="addSp modSp add">
        <pc:chgData name="Minesh Patel" userId="a66d4990ec83ac90" providerId="LiveId" clId="{B97F8FE2-9461-4CFE-A336-39272FD5B119}" dt="2021-09-21T10:00:20.623" v="43251"/>
        <pc:sldMkLst>
          <pc:docMk/>
          <pc:sldMk cId="1991774179" sldId="658"/>
        </pc:sldMkLst>
        <pc:spChg chg="mod">
          <ac:chgData name="Minesh Patel" userId="a66d4990ec83ac90" providerId="LiveId" clId="{B97F8FE2-9461-4CFE-A336-39272FD5B119}" dt="2021-09-21T10:00:20.623" v="43251"/>
          <ac:spMkLst>
            <pc:docMk/>
            <pc:sldMk cId="1991774179" sldId="658"/>
            <ac:spMk id="6" creationId="{BF9278DE-0CB1-4056-9FDF-5E42BE60E1DB}"/>
          </ac:spMkLst>
        </pc:spChg>
        <pc:spChg chg="mod">
          <ac:chgData name="Minesh Patel" userId="a66d4990ec83ac90" providerId="LiveId" clId="{B97F8FE2-9461-4CFE-A336-39272FD5B119}" dt="2021-09-21T10:00:20.623" v="43251"/>
          <ac:spMkLst>
            <pc:docMk/>
            <pc:sldMk cId="1991774179" sldId="658"/>
            <ac:spMk id="7" creationId="{58CA8C6D-8187-4E1F-83D7-42E78BCC5333}"/>
          </ac:spMkLst>
        </pc:spChg>
        <pc:spChg chg="mod">
          <ac:chgData name="Minesh Patel" userId="a66d4990ec83ac90" providerId="LiveId" clId="{B97F8FE2-9461-4CFE-A336-39272FD5B119}" dt="2021-09-21T10:00:20.623" v="43251"/>
          <ac:spMkLst>
            <pc:docMk/>
            <pc:sldMk cId="1991774179" sldId="658"/>
            <ac:spMk id="8" creationId="{F228C9DA-E633-4C1D-AD7C-CF118043708A}"/>
          </ac:spMkLst>
        </pc:spChg>
        <pc:spChg chg="mod">
          <ac:chgData name="Minesh Patel" userId="a66d4990ec83ac90" providerId="LiveId" clId="{B97F8FE2-9461-4CFE-A336-39272FD5B119}" dt="2021-09-21T10:00:20.623" v="43251"/>
          <ac:spMkLst>
            <pc:docMk/>
            <pc:sldMk cId="1991774179" sldId="658"/>
            <ac:spMk id="9" creationId="{D5A7054E-7FA4-4CF6-8B3A-27099CAA91DA}"/>
          </ac:spMkLst>
        </pc:spChg>
        <pc:spChg chg="mod">
          <ac:chgData name="Minesh Patel" userId="a66d4990ec83ac90" providerId="LiveId" clId="{B97F8FE2-9461-4CFE-A336-39272FD5B119}" dt="2021-09-21T10:00:20.623" v="43251"/>
          <ac:spMkLst>
            <pc:docMk/>
            <pc:sldMk cId="1991774179" sldId="658"/>
            <ac:spMk id="10" creationId="{D5520C3E-085D-4271-ADCA-12B91F9B003C}"/>
          </ac:spMkLst>
        </pc:spChg>
        <pc:grpChg chg="add mod">
          <ac:chgData name="Minesh Patel" userId="a66d4990ec83ac90" providerId="LiveId" clId="{B97F8FE2-9461-4CFE-A336-39272FD5B119}" dt="2021-09-21T10:00:20.623" v="43251"/>
          <ac:grpSpMkLst>
            <pc:docMk/>
            <pc:sldMk cId="1991774179" sldId="658"/>
            <ac:grpSpMk id="5" creationId="{79BE3A18-70AA-4EEA-9155-93C7625A2B6C}"/>
          </ac:grpSpMkLst>
        </pc:grpChg>
      </pc:sldChg>
      <pc:sldChg chg="add">
        <pc:chgData name="Minesh Patel" userId="a66d4990ec83ac90" providerId="LiveId" clId="{B97F8FE2-9461-4CFE-A336-39272FD5B119}" dt="2021-09-21T10:00:55.523" v="43257"/>
        <pc:sldMkLst>
          <pc:docMk/>
          <pc:sldMk cId="2642141610" sldId="659"/>
        </pc:sldMkLst>
      </pc:sldChg>
      <pc:sldChg chg="addSp delSp modSp add del mod chgLayout">
        <pc:chgData name="Minesh Patel" userId="a66d4990ec83ac90" providerId="LiveId" clId="{B97F8FE2-9461-4CFE-A336-39272FD5B119}" dt="2021-09-21T10:00:48.953" v="43256" actId="2696"/>
        <pc:sldMkLst>
          <pc:docMk/>
          <pc:sldMk cId="3192769894" sldId="659"/>
        </pc:sldMkLst>
        <pc:spChg chg="mod ord">
          <ac:chgData name="Minesh Patel" userId="a66d4990ec83ac90" providerId="LiveId" clId="{B97F8FE2-9461-4CFE-A336-39272FD5B119}" dt="2021-09-21T09:39:10.235" v="42976" actId="2711"/>
          <ac:spMkLst>
            <pc:docMk/>
            <pc:sldMk cId="3192769894" sldId="659"/>
            <ac:spMk id="2" creationId="{00000000-0000-0000-0000-000000000000}"/>
          </ac:spMkLst>
        </pc:spChg>
        <pc:spChg chg="add del mod">
          <ac:chgData name="Minesh Patel" userId="a66d4990ec83ac90" providerId="LiveId" clId="{B97F8FE2-9461-4CFE-A336-39272FD5B119}" dt="2021-09-21T09:06:27.481" v="42747" actId="6264"/>
          <ac:spMkLst>
            <pc:docMk/>
            <pc:sldMk cId="3192769894" sldId="659"/>
            <ac:spMk id="6" creationId="{04C42A83-4150-4118-89D9-6C81215BD4D3}"/>
          </ac:spMkLst>
        </pc:spChg>
        <pc:spChg chg="add del mod">
          <ac:chgData name="Minesh Patel" userId="a66d4990ec83ac90" providerId="LiveId" clId="{B97F8FE2-9461-4CFE-A336-39272FD5B119}" dt="2021-09-21T09:06:27.481" v="42747" actId="6264"/>
          <ac:spMkLst>
            <pc:docMk/>
            <pc:sldMk cId="3192769894" sldId="659"/>
            <ac:spMk id="7" creationId="{38BD5B9C-4BE8-4E45-9140-171A5BFE11DD}"/>
          </ac:spMkLst>
        </pc:spChg>
        <pc:spChg chg="mod ord">
          <ac:chgData name="Minesh Patel" userId="a66d4990ec83ac90" providerId="LiveId" clId="{B97F8FE2-9461-4CFE-A336-39272FD5B119}" dt="2021-09-21T09:39:10.235" v="42976" actId="2711"/>
          <ac:spMkLst>
            <pc:docMk/>
            <pc:sldMk cId="3192769894" sldId="659"/>
            <ac:spMk id="8" creationId="{5103C8C6-59BD-4DDB-90C4-4B529A55CCE0}"/>
          </ac:spMkLst>
        </pc:spChg>
        <pc:spChg chg="add del mod ord">
          <ac:chgData name="Minesh Patel" userId="a66d4990ec83ac90" providerId="LiveId" clId="{B97F8FE2-9461-4CFE-A336-39272FD5B119}" dt="2021-09-21T09:06:29.804" v="42748" actId="478"/>
          <ac:spMkLst>
            <pc:docMk/>
            <pc:sldMk cId="3192769894" sldId="659"/>
            <ac:spMk id="9" creationId="{F1715318-3152-41F9-ACD3-0B1008706B95}"/>
          </ac:spMkLst>
        </pc:spChg>
        <pc:spChg chg="mod">
          <ac:chgData name="Minesh Patel" userId="a66d4990ec83ac90" providerId="LiveId" clId="{B97F8FE2-9461-4CFE-A336-39272FD5B119}" dt="2021-09-21T09:39:37.578" v="42982" actId="1076"/>
          <ac:spMkLst>
            <pc:docMk/>
            <pc:sldMk cId="3192769894" sldId="659"/>
            <ac:spMk id="11" creationId="{7A2E08EC-F9FF-4EFB-8944-18D6F170A511}"/>
          </ac:spMkLst>
        </pc:spChg>
        <pc:spChg chg="mod">
          <ac:chgData name="Minesh Patel" userId="a66d4990ec83ac90" providerId="LiveId" clId="{B97F8FE2-9461-4CFE-A336-39272FD5B119}" dt="2021-09-21T09:39:25.239" v="42978" actId="14100"/>
          <ac:spMkLst>
            <pc:docMk/>
            <pc:sldMk cId="3192769894" sldId="659"/>
            <ac:spMk id="29" creationId="{C4EEE0DD-6142-446B-8F04-7956AE2E78D2}"/>
          </ac:spMkLst>
        </pc:spChg>
        <pc:spChg chg="mod">
          <ac:chgData name="Minesh Patel" userId="a66d4990ec83ac90" providerId="LiveId" clId="{B97F8FE2-9461-4CFE-A336-39272FD5B119}" dt="2021-09-21T09:39:18.781" v="42977" actId="2711"/>
          <ac:spMkLst>
            <pc:docMk/>
            <pc:sldMk cId="3192769894" sldId="659"/>
            <ac:spMk id="32" creationId="{4720822E-AA6F-4986-8D67-BEC3D53F3E16}"/>
          </ac:spMkLst>
        </pc:spChg>
        <pc:spChg chg="mod">
          <ac:chgData name="Minesh Patel" userId="a66d4990ec83ac90" providerId="LiveId" clId="{B97F8FE2-9461-4CFE-A336-39272FD5B119}" dt="2021-09-21T09:39:27.467" v="42979" actId="14100"/>
          <ac:spMkLst>
            <pc:docMk/>
            <pc:sldMk cId="3192769894" sldId="659"/>
            <ac:spMk id="36" creationId="{9D7165EE-5E28-4055-B80F-5222941C17F1}"/>
          </ac:spMkLst>
        </pc:spChg>
        <pc:spChg chg="mod">
          <ac:chgData name="Minesh Patel" userId="a66d4990ec83ac90" providerId="LiveId" clId="{B97F8FE2-9461-4CFE-A336-39272FD5B119}" dt="2021-09-21T09:39:18.781" v="42977" actId="2711"/>
          <ac:spMkLst>
            <pc:docMk/>
            <pc:sldMk cId="3192769894" sldId="659"/>
            <ac:spMk id="38" creationId="{5A110B03-33AB-4277-9490-7D78D87AEC61}"/>
          </ac:spMkLst>
        </pc:spChg>
        <pc:spChg chg="mod">
          <ac:chgData name="Minesh Patel" userId="a66d4990ec83ac90" providerId="LiveId" clId="{B97F8FE2-9461-4CFE-A336-39272FD5B119}" dt="2021-09-21T09:39:18.781" v="42977" actId="2711"/>
          <ac:spMkLst>
            <pc:docMk/>
            <pc:sldMk cId="3192769894" sldId="659"/>
            <ac:spMk id="40" creationId="{0C7DAE69-0F47-40B5-9C7F-A82185DAEB1F}"/>
          </ac:spMkLst>
        </pc:spChg>
        <pc:spChg chg="mod">
          <ac:chgData name="Minesh Patel" userId="a66d4990ec83ac90" providerId="LiveId" clId="{B97F8FE2-9461-4CFE-A336-39272FD5B119}" dt="2021-09-21T09:39:18.781" v="42977" actId="2711"/>
          <ac:spMkLst>
            <pc:docMk/>
            <pc:sldMk cId="3192769894" sldId="659"/>
            <ac:spMk id="42" creationId="{2A3E6C3C-9B1B-4BCC-8FF2-9CA3ABCB0605}"/>
          </ac:spMkLst>
        </pc:spChg>
        <pc:spChg chg="mod">
          <ac:chgData name="Minesh Patel" userId="a66d4990ec83ac90" providerId="LiveId" clId="{B97F8FE2-9461-4CFE-A336-39272FD5B119}" dt="2021-09-21T09:39:18.781" v="42977" actId="2711"/>
          <ac:spMkLst>
            <pc:docMk/>
            <pc:sldMk cId="3192769894" sldId="659"/>
            <ac:spMk id="46" creationId="{03CCDA72-19BC-4E0D-8B83-641315976A86}"/>
          </ac:spMkLst>
        </pc:spChg>
        <pc:spChg chg="mod">
          <ac:chgData name="Minesh Patel" userId="a66d4990ec83ac90" providerId="LiveId" clId="{B97F8FE2-9461-4CFE-A336-39272FD5B119}" dt="2021-09-21T09:39:18.781" v="42977" actId="2711"/>
          <ac:spMkLst>
            <pc:docMk/>
            <pc:sldMk cId="3192769894" sldId="659"/>
            <ac:spMk id="57" creationId="{6E6C19D1-AAEB-44C9-81C7-C5E1F5C46FAA}"/>
          </ac:spMkLst>
        </pc:spChg>
        <pc:spChg chg="mod">
          <ac:chgData name="Minesh Patel" userId="a66d4990ec83ac90" providerId="LiveId" clId="{B97F8FE2-9461-4CFE-A336-39272FD5B119}" dt="2021-09-21T09:39:18.781" v="42977" actId="2711"/>
          <ac:spMkLst>
            <pc:docMk/>
            <pc:sldMk cId="3192769894" sldId="659"/>
            <ac:spMk id="62" creationId="{7F85C315-B2B8-46BE-8E40-5CC55E595159}"/>
          </ac:spMkLst>
        </pc:spChg>
        <pc:spChg chg="mod">
          <ac:chgData name="Minesh Patel" userId="a66d4990ec83ac90" providerId="LiveId" clId="{B97F8FE2-9461-4CFE-A336-39272FD5B119}" dt="2021-09-21T09:39:18.781" v="42977" actId="2711"/>
          <ac:spMkLst>
            <pc:docMk/>
            <pc:sldMk cId="3192769894" sldId="659"/>
            <ac:spMk id="68" creationId="{E1DDC305-F551-4C8C-AD64-630E1DDE512A}"/>
          </ac:spMkLst>
        </pc:spChg>
        <pc:spChg chg="add del mod">
          <ac:chgData name="Minesh Patel" userId="a66d4990ec83ac90" providerId="LiveId" clId="{B97F8FE2-9461-4CFE-A336-39272FD5B119}" dt="2021-09-21T09:06:23.434" v="42746"/>
          <ac:spMkLst>
            <pc:docMk/>
            <pc:sldMk cId="3192769894" sldId="659"/>
            <ac:spMk id="74" creationId="{28286F7C-9969-4C69-B087-D862C937A849}"/>
          </ac:spMkLst>
        </pc:spChg>
        <pc:spChg chg="mod">
          <ac:chgData name="Minesh Patel" userId="a66d4990ec83ac90" providerId="LiveId" clId="{B97F8FE2-9461-4CFE-A336-39272FD5B119}" dt="2021-09-21T09:39:18.781" v="42977" actId="2711"/>
          <ac:spMkLst>
            <pc:docMk/>
            <pc:sldMk cId="3192769894" sldId="659"/>
            <ac:spMk id="83" creationId="{93EE2133-4137-405B-8825-E831BB2B1BDD}"/>
          </ac:spMkLst>
        </pc:spChg>
        <pc:spChg chg="mod">
          <ac:chgData name="Minesh Patel" userId="a66d4990ec83ac90" providerId="LiveId" clId="{B97F8FE2-9461-4CFE-A336-39272FD5B119}" dt="2021-09-21T09:39:45.002" v="42984" actId="2711"/>
          <ac:spMkLst>
            <pc:docMk/>
            <pc:sldMk cId="3192769894" sldId="659"/>
            <ac:spMk id="84" creationId="{C182B551-5DA4-4EB4-A5B7-4B5B95215498}"/>
          </ac:spMkLst>
        </pc:spChg>
        <pc:spChg chg="mod">
          <ac:chgData name="Minesh Patel" userId="a66d4990ec83ac90" providerId="LiveId" clId="{B97F8FE2-9461-4CFE-A336-39272FD5B119}" dt="2021-09-21T09:39:45.002" v="42984" actId="2711"/>
          <ac:spMkLst>
            <pc:docMk/>
            <pc:sldMk cId="3192769894" sldId="659"/>
            <ac:spMk id="85" creationId="{EDD945C3-6ECB-48CF-A56A-87BF12793448}"/>
          </ac:spMkLst>
        </pc:spChg>
        <pc:spChg chg="mod">
          <ac:chgData name="Minesh Patel" userId="a66d4990ec83ac90" providerId="LiveId" clId="{B97F8FE2-9461-4CFE-A336-39272FD5B119}" dt="2021-09-21T09:39:45.002" v="42984" actId="2711"/>
          <ac:spMkLst>
            <pc:docMk/>
            <pc:sldMk cId="3192769894" sldId="659"/>
            <ac:spMk id="90" creationId="{0A0A27BC-2970-4FAB-8093-7460EA025B0C}"/>
          </ac:spMkLst>
        </pc:spChg>
        <pc:spChg chg="mod">
          <ac:chgData name="Minesh Patel" userId="a66d4990ec83ac90" providerId="LiveId" clId="{B97F8FE2-9461-4CFE-A336-39272FD5B119}" dt="2021-09-21T09:39:10.235" v="42976" actId="2711"/>
          <ac:spMkLst>
            <pc:docMk/>
            <pc:sldMk cId="3192769894" sldId="659"/>
            <ac:spMk id="91" creationId="{BC028E24-3CFD-40F9-8281-B03BA4245244}"/>
          </ac:spMkLst>
        </pc:spChg>
        <pc:spChg chg="mod">
          <ac:chgData name="Minesh Patel" userId="a66d4990ec83ac90" providerId="LiveId" clId="{B97F8FE2-9461-4CFE-A336-39272FD5B119}" dt="2021-09-21T09:39:10.235" v="42976" actId="2711"/>
          <ac:spMkLst>
            <pc:docMk/>
            <pc:sldMk cId="3192769894" sldId="659"/>
            <ac:spMk id="92" creationId="{2AC94D62-5C55-40A5-86CC-08FA69AB4264}"/>
          </ac:spMkLst>
        </pc:spChg>
        <pc:spChg chg="mod">
          <ac:chgData name="Minesh Patel" userId="a66d4990ec83ac90" providerId="LiveId" clId="{B97F8FE2-9461-4CFE-A336-39272FD5B119}" dt="2021-09-21T09:39:10.235" v="42976" actId="2711"/>
          <ac:spMkLst>
            <pc:docMk/>
            <pc:sldMk cId="3192769894" sldId="659"/>
            <ac:spMk id="93" creationId="{D0035080-E0FA-4C67-9DB4-8AFB11F97BB6}"/>
          </ac:spMkLst>
        </pc:spChg>
        <pc:spChg chg="mod">
          <ac:chgData name="Minesh Patel" userId="a66d4990ec83ac90" providerId="LiveId" clId="{B97F8FE2-9461-4CFE-A336-39272FD5B119}" dt="2021-09-21T09:39:10.235" v="42976" actId="2711"/>
          <ac:spMkLst>
            <pc:docMk/>
            <pc:sldMk cId="3192769894" sldId="659"/>
            <ac:spMk id="94" creationId="{369258F1-04E2-4D49-9D77-5C565F82939D}"/>
          </ac:spMkLst>
        </pc:spChg>
        <pc:spChg chg="mod">
          <ac:chgData name="Minesh Patel" userId="a66d4990ec83ac90" providerId="LiveId" clId="{B97F8FE2-9461-4CFE-A336-39272FD5B119}" dt="2021-09-21T09:39:10.235" v="42976" actId="2711"/>
          <ac:spMkLst>
            <pc:docMk/>
            <pc:sldMk cId="3192769894" sldId="659"/>
            <ac:spMk id="95" creationId="{8FA1E04C-BAFA-4BE3-8C71-0136C2E17588}"/>
          </ac:spMkLst>
        </pc:spChg>
        <pc:spChg chg="mod">
          <ac:chgData name="Minesh Patel" userId="a66d4990ec83ac90" providerId="LiveId" clId="{B97F8FE2-9461-4CFE-A336-39272FD5B119}" dt="2021-09-21T09:39:10.235" v="42976" actId="2711"/>
          <ac:spMkLst>
            <pc:docMk/>
            <pc:sldMk cId="3192769894" sldId="659"/>
            <ac:spMk id="96" creationId="{9C36B8A3-ABCF-4DCD-981C-83EFE92ADAFD}"/>
          </ac:spMkLst>
        </pc:spChg>
        <pc:spChg chg="mod">
          <ac:chgData name="Minesh Patel" userId="a66d4990ec83ac90" providerId="LiveId" clId="{B97F8FE2-9461-4CFE-A336-39272FD5B119}" dt="2021-09-21T09:39:10.235" v="42976" actId="2711"/>
          <ac:spMkLst>
            <pc:docMk/>
            <pc:sldMk cId="3192769894" sldId="659"/>
            <ac:spMk id="97" creationId="{C52C6E2D-0154-4C24-8390-A0D7695238E9}"/>
          </ac:spMkLst>
        </pc:spChg>
        <pc:spChg chg="mod">
          <ac:chgData name="Minesh Patel" userId="a66d4990ec83ac90" providerId="LiveId" clId="{B97F8FE2-9461-4CFE-A336-39272FD5B119}" dt="2021-09-21T09:39:10.235" v="42976" actId="2711"/>
          <ac:spMkLst>
            <pc:docMk/>
            <pc:sldMk cId="3192769894" sldId="659"/>
            <ac:spMk id="98" creationId="{023704CC-36B0-4673-BBE7-94E0FEC26C03}"/>
          </ac:spMkLst>
        </pc:spChg>
        <pc:spChg chg="mod">
          <ac:chgData name="Minesh Patel" userId="a66d4990ec83ac90" providerId="LiveId" clId="{B97F8FE2-9461-4CFE-A336-39272FD5B119}" dt="2021-09-21T09:39:10.235" v="42976" actId="2711"/>
          <ac:spMkLst>
            <pc:docMk/>
            <pc:sldMk cId="3192769894" sldId="659"/>
            <ac:spMk id="99" creationId="{B7EE8027-B5B0-40C0-A067-93B1E7CD8466}"/>
          </ac:spMkLst>
        </pc:spChg>
        <pc:spChg chg="mod">
          <ac:chgData name="Minesh Patel" userId="a66d4990ec83ac90" providerId="LiveId" clId="{B97F8FE2-9461-4CFE-A336-39272FD5B119}" dt="2021-09-21T09:39:57.194" v="42987" actId="2711"/>
          <ac:spMkLst>
            <pc:docMk/>
            <pc:sldMk cId="3192769894" sldId="659"/>
            <ac:spMk id="104" creationId="{B21E4902-7D82-4392-888C-F9412BA67755}"/>
          </ac:spMkLst>
        </pc:spChg>
        <pc:spChg chg="mod">
          <ac:chgData name="Minesh Patel" userId="a66d4990ec83ac90" providerId="LiveId" clId="{B97F8FE2-9461-4CFE-A336-39272FD5B119}" dt="2021-09-21T09:39:57.194" v="42987" actId="2711"/>
          <ac:spMkLst>
            <pc:docMk/>
            <pc:sldMk cId="3192769894" sldId="659"/>
            <ac:spMk id="105" creationId="{18142AB4-CF0A-4FCB-90A7-D06841078ED8}"/>
          </ac:spMkLst>
        </pc:spChg>
        <pc:spChg chg="mod">
          <ac:chgData name="Minesh Patel" userId="a66d4990ec83ac90" providerId="LiveId" clId="{B97F8FE2-9461-4CFE-A336-39272FD5B119}" dt="2021-09-21T09:39:10.235" v="42976" actId="2711"/>
          <ac:spMkLst>
            <pc:docMk/>
            <pc:sldMk cId="3192769894" sldId="659"/>
            <ac:spMk id="124" creationId="{B48AA4FB-7C61-4656-94C7-99ADBF6970E6}"/>
          </ac:spMkLst>
        </pc:spChg>
        <pc:spChg chg="mod">
          <ac:chgData name="Minesh Patel" userId="a66d4990ec83ac90" providerId="LiveId" clId="{B97F8FE2-9461-4CFE-A336-39272FD5B119}" dt="2021-09-21T09:39:10.235" v="42976" actId="2711"/>
          <ac:spMkLst>
            <pc:docMk/>
            <pc:sldMk cId="3192769894" sldId="659"/>
            <ac:spMk id="125" creationId="{60064774-C92C-47B4-BA09-7D8E356CB2F2}"/>
          </ac:spMkLst>
        </pc:spChg>
        <pc:spChg chg="mod">
          <ac:chgData name="Minesh Patel" userId="a66d4990ec83ac90" providerId="LiveId" clId="{B97F8FE2-9461-4CFE-A336-39272FD5B119}" dt="2021-09-21T09:39:10.235" v="42976" actId="2711"/>
          <ac:spMkLst>
            <pc:docMk/>
            <pc:sldMk cId="3192769894" sldId="659"/>
            <ac:spMk id="126" creationId="{70439799-FD8E-4956-B97B-3041B2789F09}"/>
          </ac:spMkLst>
        </pc:spChg>
        <pc:spChg chg="mod">
          <ac:chgData name="Minesh Patel" userId="a66d4990ec83ac90" providerId="LiveId" clId="{B97F8FE2-9461-4CFE-A336-39272FD5B119}" dt="2021-09-21T09:39:10.235" v="42976" actId="2711"/>
          <ac:spMkLst>
            <pc:docMk/>
            <pc:sldMk cId="3192769894" sldId="659"/>
            <ac:spMk id="127" creationId="{EA761164-006D-4D39-9060-C2D81E675D6B}"/>
          </ac:spMkLst>
        </pc:spChg>
        <pc:spChg chg="mod">
          <ac:chgData name="Minesh Patel" userId="a66d4990ec83ac90" providerId="LiveId" clId="{B97F8FE2-9461-4CFE-A336-39272FD5B119}" dt="2021-09-21T09:39:48.954" v="42985" actId="2711"/>
          <ac:spMkLst>
            <pc:docMk/>
            <pc:sldMk cId="3192769894" sldId="659"/>
            <ac:spMk id="129" creationId="{7F9C5789-A508-434B-B1F8-0EC39DB4224B}"/>
          </ac:spMkLst>
        </pc:spChg>
        <pc:spChg chg="mod">
          <ac:chgData name="Minesh Patel" userId="a66d4990ec83ac90" providerId="LiveId" clId="{B97F8FE2-9461-4CFE-A336-39272FD5B119}" dt="2021-09-21T09:39:10.235" v="42976" actId="2711"/>
          <ac:spMkLst>
            <pc:docMk/>
            <pc:sldMk cId="3192769894" sldId="659"/>
            <ac:spMk id="130" creationId="{C1F0DF18-6D65-4C77-B6C5-A376FEEA3764}"/>
          </ac:spMkLst>
        </pc:spChg>
        <pc:spChg chg="mod">
          <ac:chgData name="Minesh Patel" userId="a66d4990ec83ac90" providerId="LiveId" clId="{B97F8FE2-9461-4CFE-A336-39272FD5B119}" dt="2021-09-21T09:39:10.235" v="42976" actId="2711"/>
          <ac:spMkLst>
            <pc:docMk/>
            <pc:sldMk cId="3192769894" sldId="659"/>
            <ac:spMk id="132" creationId="{08B27A71-8BA0-4B96-9D00-221BB04D4967}"/>
          </ac:spMkLst>
        </pc:spChg>
        <pc:spChg chg="mod">
          <ac:chgData name="Minesh Patel" userId="a66d4990ec83ac90" providerId="LiveId" clId="{B97F8FE2-9461-4CFE-A336-39272FD5B119}" dt="2021-09-21T09:39:10.235" v="42976" actId="2711"/>
          <ac:spMkLst>
            <pc:docMk/>
            <pc:sldMk cId="3192769894" sldId="659"/>
            <ac:spMk id="133" creationId="{5EF3D177-ECAA-4E13-B403-125056C11706}"/>
          </ac:spMkLst>
        </pc:spChg>
        <pc:spChg chg="mod">
          <ac:chgData name="Minesh Patel" userId="a66d4990ec83ac90" providerId="LiveId" clId="{B97F8FE2-9461-4CFE-A336-39272FD5B119}" dt="2021-09-21T09:39:10.235" v="42976" actId="2711"/>
          <ac:spMkLst>
            <pc:docMk/>
            <pc:sldMk cId="3192769894" sldId="659"/>
            <ac:spMk id="134" creationId="{1DDF0384-5041-4BD7-9DEF-A186C913602C}"/>
          </ac:spMkLst>
        </pc:spChg>
        <pc:spChg chg="mod">
          <ac:chgData name="Minesh Patel" userId="a66d4990ec83ac90" providerId="LiveId" clId="{B97F8FE2-9461-4CFE-A336-39272FD5B119}" dt="2021-09-21T09:39:10.235" v="42976" actId="2711"/>
          <ac:spMkLst>
            <pc:docMk/>
            <pc:sldMk cId="3192769894" sldId="659"/>
            <ac:spMk id="135" creationId="{4135E874-2736-4C29-B411-36DA5C246C89}"/>
          </ac:spMkLst>
        </pc:spChg>
        <pc:spChg chg="mod">
          <ac:chgData name="Minesh Patel" userId="a66d4990ec83ac90" providerId="LiveId" clId="{B97F8FE2-9461-4CFE-A336-39272FD5B119}" dt="2021-09-21T09:39:10.235" v="42976" actId="2711"/>
          <ac:spMkLst>
            <pc:docMk/>
            <pc:sldMk cId="3192769894" sldId="659"/>
            <ac:spMk id="136" creationId="{38FDC123-B481-49D6-8E3C-8CBBFBB785A7}"/>
          </ac:spMkLst>
        </pc:spChg>
        <pc:spChg chg="mod">
          <ac:chgData name="Minesh Patel" userId="a66d4990ec83ac90" providerId="LiveId" clId="{B97F8FE2-9461-4CFE-A336-39272FD5B119}" dt="2021-09-21T09:39:10.235" v="42976" actId="2711"/>
          <ac:spMkLst>
            <pc:docMk/>
            <pc:sldMk cId="3192769894" sldId="659"/>
            <ac:spMk id="137" creationId="{2FEB399D-74B1-400B-9F6D-A325EE3957E3}"/>
          </ac:spMkLst>
        </pc:spChg>
        <pc:spChg chg="mod">
          <ac:chgData name="Minesh Patel" userId="a66d4990ec83ac90" providerId="LiveId" clId="{B97F8FE2-9461-4CFE-A336-39272FD5B119}" dt="2021-09-21T09:39:10.235" v="42976" actId="2711"/>
          <ac:spMkLst>
            <pc:docMk/>
            <pc:sldMk cId="3192769894" sldId="659"/>
            <ac:spMk id="138" creationId="{E22E7F9C-CC62-410A-ABDC-54D750AF92B1}"/>
          </ac:spMkLst>
        </pc:spChg>
        <pc:spChg chg="mod">
          <ac:chgData name="Minesh Patel" userId="a66d4990ec83ac90" providerId="LiveId" clId="{B97F8FE2-9461-4CFE-A336-39272FD5B119}" dt="2021-09-21T09:39:10.235" v="42976" actId="2711"/>
          <ac:spMkLst>
            <pc:docMk/>
            <pc:sldMk cId="3192769894" sldId="659"/>
            <ac:spMk id="139" creationId="{4F9F4EC6-D8FE-4596-AFD6-BD572475F6D0}"/>
          </ac:spMkLst>
        </pc:spChg>
        <pc:spChg chg="mod">
          <ac:chgData name="Minesh Patel" userId="a66d4990ec83ac90" providerId="LiveId" clId="{B97F8FE2-9461-4CFE-A336-39272FD5B119}" dt="2021-09-21T09:39:10.235" v="42976" actId="2711"/>
          <ac:spMkLst>
            <pc:docMk/>
            <pc:sldMk cId="3192769894" sldId="659"/>
            <ac:spMk id="140" creationId="{7C5CE91C-3E4B-4ABC-B577-AFC98ACDE735}"/>
          </ac:spMkLst>
        </pc:spChg>
        <pc:spChg chg="mod">
          <ac:chgData name="Minesh Patel" userId="a66d4990ec83ac90" providerId="LiveId" clId="{B97F8FE2-9461-4CFE-A336-39272FD5B119}" dt="2021-09-21T09:39:10.235" v="42976" actId="2711"/>
          <ac:spMkLst>
            <pc:docMk/>
            <pc:sldMk cId="3192769894" sldId="659"/>
            <ac:spMk id="141" creationId="{8D97102D-37E8-45C9-9B54-19B5593A00CB}"/>
          </ac:spMkLst>
        </pc:spChg>
        <pc:spChg chg="mod">
          <ac:chgData name="Minesh Patel" userId="a66d4990ec83ac90" providerId="LiveId" clId="{B97F8FE2-9461-4CFE-A336-39272FD5B119}" dt="2021-09-21T09:39:53.289" v="42986" actId="2711"/>
          <ac:spMkLst>
            <pc:docMk/>
            <pc:sldMk cId="3192769894" sldId="659"/>
            <ac:spMk id="143" creationId="{4B594E46-3CBF-4CB6-87AF-3DC3E2461F1E}"/>
          </ac:spMkLst>
        </pc:spChg>
        <pc:spChg chg="mod">
          <ac:chgData name="Minesh Patel" userId="a66d4990ec83ac90" providerId="LiveId" clId="{B97F8FE2-9461-4CFE-A336-39272FD5B119}" dt="2021-09-21T09:39:53.289" v="42986" actId="2711"/>
          <ac:spMkLst>
            <pc:docMk/>
            <pc:sldMk cId="3192769894" sldId="659"/>
            <ac:spMk id="146" creationId="{AAC663C4-2B74-4B8A-8917-95425252E10A}"/>
          </ac:spMkLst>
        </pc:spChg>
        <pc:grpChg chg="mod">
          <ac:chgData name="Minesh Patel" userId="a66d4990ec83ac90" providerId="LiveId" clId="{B97F8FE2-9461-4CFE-A336-39272FD5B119}" dt="2021-09-21T09:39:34.780" v="42980" actId="1076"/>
          <ac:grpSpMkLst>
            <pc:docMk/>
            <pc:sldMk cId="3192769894" sldId="659"/>
            <ac:grpSpMk id="3" creationId="{4659B28D-2A7C-4F79-B082-A9AC43936444}"/>
          </ac:grpSpMkLst>
        </pc:grpChg>
        <pc:grpChg chg="mod">
          <ac:chgData name="Minesh Patel" userId="a66d4990ec83ac90" providerId="LiveId" clId="{B97F8FE2-9461-4CFE-A336-39272FD5B119}" dt="2021-09-21T09:39:39.950" v="42983" actId="1076"/>
          <ac:grpSpMkLst>
            <pc:docMk/>
            <pc:sldMk cId="3192769894" sldId="659"/>
            <ac:grpSpMk id="4" creationId="{2346BA82-1F4E-447C-B494-54BEA5920052}"/>
          </ac:grpSpMkLst>
        </pc:grpChg>
        <pc:cxnChg chg="mod">
          <ac:chgData name="Minesh Patel" userId="a66d4990ec83ac90" providerId="LiveId" clId="{B97F8FE2-9461-4CFE-A336-39272FD5B119}" dt="2021-09-21T09:39:25.239" v="42978" actId="14100"/>
          <ac:cxnSpMkLst>
            <pc:docMk/>
            <pc:sldMk cId="3192769894" sldId="659"/>
            <ac:cxnSpMk id="55" creationId="{55B27A5F-7887-4E50-9A32-F0AD3A65F987}"/>
          </ac:cxnSpMkLst>
        </pc:cxnChg>
        <pc:cxnChg chg="mod">
          <ac:chgData name="Minesh Patel" userId="a66d4990ec83ac90" providerId="LiveId" clId="{B97F8FE2-9461-4CFE-A336-39272FD5B119}" dt="2021-09-21T09:39:27.467" v="42979" actId="14100"/>
          <ac:cxnSpMkLst>
            <pc:docMk/>
            <pc:sldMk cId="3192769894" sldId="659"/>
            <ac:cxnSpMk id="60" creationId="{06C7F991-6BB4-4C8B-A1A0-B68AC725EED2}"/>
          </ac:cxnSpMkLst>
        </pc:cxnChg>
      </pc:sldChg>
      <pc:sldChg chg="addSp modSp add mod">
        <pc:chgData name="Minesh Patel" userId="a66d4990ec83ac90" providerId="LiveId" clId="{B97F8FE2-9461-4CFE-A336-39272FD5B119}" dt="2021-09-21T10:02:49.474" v="43261"/>
        <pc:sldMkLst>
          <pc:docMk/>
          <pc:sldMk cId="2182428471" sldId="660"/>
        </pc:sldMkLst>
        <pc:spChg chg="mod">
          <ac:chgData name="Minesh Patel" userId="a66d4990ec83ac90" providerId="LiveId" clId="{B97F8FE2-9461-4CFE-A336-39272FD5B119}" dt="2021-09-21T09:40:51.151" v="42997" actId="2711"/>
          <ac:spMkLst>
            <pc:docMk/>
            <pc:sldMk cId="2182428471" sldId="660"/>
            <ac:spMk id="2" creationId="{00000000-0000-0000-0000-000000000000}"/>
          </ac:spMkLst>
        </pc:spChg>
        <pc:spChg chg="mod">
          <ac:chgData name="Minesh Patel" userId="a66d4990ec83ac90" providerId="LiveId" clId="{B97F8FE2-9461-4CFE-A336-39272FD5B119}" dt="2021-09-21T09:40:51.151" v="42997" actId="2711"/>
          <ac:spMkLst>
            <pc:docMk/>
            <pc:sldMk cId="2182428471" sldId="660"/>
            <ac:spMk id="6" creationId="{BE1CB986-6CFF-4F6B-8BFF-C4D85EC16BDC}"/>
          </ac:spMkLst>
        </pc:spChg>
        <pc:spChg chg="mod">
          <ac:chgData name="Minesh Patel" userId="a66d4990ec83ac90" providerId="LiveId" clId="{B97F8FE2-9461-4CFE-A336-39272FD5B119}" dt="2021-09-21T09:40:51.151" v="42997" actId="2711"/>
          <ac:spMkLst>
            <pc:docMk/>
            <pc:sldMk cId="2182428471" sldId="660"/>
            <ac:spMk id="7" creationId="{4899FAEF-935F-44FB-A0DA-13C11AA5EF42}"/>
          </ac:spMkLst>
        </pc:spChg>
        <pc:spChg chg="mod">
          <ac:chgData name="Minesh Patel" userId="a66d4990ec83ac90" providerId="LiveId" clId="{B97F8FE2-9461-4CFE-A336-39272FD5B119}" dt="2021-09-21T09:40:51.151" v="42997" actId="2711"/>
          <ac:spMkLst>
            <pc:docMk/>
            <pc:sldMk cId="2182428471" sldId="660"/>
            <ac:spMk id="9" creationId="{2C4F0FC0-0BFE-456D-A249-295EF53C7E06}"/>
          </ac:spMkLst>
        </pc:spChg>
        <pc:spChg chg="mod">
          <ac:chgData name="Minesh Patel" userId="a66d4990ec83ac90" providerId="LiveId" clId="{B97F8FE2-9461-4CFE-A336-39272FD5B119}" dt="2021-09-21T09:40:51.151" v="42997" actId="2711"/>
          <ac:spMkLst>
            <pc:docMk/>
            <pc:sldMk cId="2182428471" sldId="660"/>
            <ac:spMk id="10" creationId="{A529C5D8-C948-47CB-9D7B-489C50E318AC}"/>
          </ac:spMkLst>
        </pc:spChg>
        <pc:spChg chg="mod">
          <ac:chgData name="Minesh Patel" userId="a66d4990ec83ac90" providerId="LiveId" clId="{B97F8FE2-9461-4CFE-A336-39272FD5B119}" dt="2021-09-21T09:40:51.151" v="42997" actId="2711"/>
          <ac:spMkLst>
            <pc:docMk/>
            <pc:sldMk cId="2182428471" sldId="660"/>
            <ac:spMk id="12" creationId="{E7925C4F-97DC-48C2-B524-AD241E20BACB}"/>
          </ac:spMkLst>
        </pc:spChg>
        <pc:spChg chg="mod">
          <ac:chgData name="Minesh Patel" userId="a66d4990ec83ac90" providerId="LiveId" clId="{B97F8FE2-9461-4CFE-A336-39272FD5B119}" dt="2021-09-21T09:41:06.373" v="43003" actId="113"/>
          <ac:spMkLst>
            <pc:docMk/>
            <pc:sldMk cId="2182428471" sldId="660"/>
            <ac:spMk id="14" creationId="{163C0518-6083-40E7-A877-7599CF072BC3}"/>
          </ac:spMkLst>
        </pc:spChg>
        <pc:spChg chg="mod">
          <ac:chgData name="Minesh Patel" userId="a66d4990ec83ac90" providerId="LiveId" clId="{B97F8FE2-9461-4CFE-A336-39272FD5B119}" dt="2021-09-21T10:02:49.474" v="43261"/>
          <ac:spMkLst>
            <pc:docMk/>
            <pc:sldMk cId="2182428471" sldId="660"/>
            <ac:spMk id="17" creationId="{A535F271-65F3-4685-884E-E96D9ACE7BE6}"/>
          </ac:spMkLst>
        </pc:spChg>
        <pc:spChg chg="mod">
          <ac:chgData name="Minesh Patel" userId="a66d4990ec83ac90" providerId="LiveId" clId="{B97F8FE2-9461-4CFE-A336-39272FD5B119}" dt="2021-09-21T10:02:49.474" v="43261"/>
          <ac:spMkLst>
            <pc:docMk/>
            <pc:sldMk cId="2182428471" sldId="660"/>
            <ac:spMk id="18" creationId="{9F8B7685-9368-476E-A61A-07473F4DAFD1}"/>
          </ac:spMkLst>
        </pc:spChg>
        <pc:spChg chg="mod">
          <ac:chgData name="Minesh Patel" userId="a66d4990ec83ac90" providerId="LiveId" clId="{B97F8FE2-9461-4CFE-A336-39272FD5B119}" dt="2021-09-21T10:02:49.474" v="43261"/>
          <ac:spMkLst>
            <pc:docMk/>
            <pc:sldMk cId="2182428471" sldId="660"/>
            <ac:spMk id="19" creationId="{C616CD82-A224-4A7E-AEB5-A6C471A6BA91}"/>
          </ac:spMkLst>
        </pc:spChg>
        <pc:spChg chg="mod">
          <ac:chgData name="Minesh Patel" userId="a66d4990ec83ac90" providerId="LiveId" clId="{B97F8FE2-9461-4CFE-A336-39272FD5B119}" dt="2021-09-21T10:02:49.474" v="43261"/>
          <ac:spMkLst>
            <pc:docMk/>
            <pc:sldMk cId="2182428471" sldId="660"/>
            <ac:spMk id="20" creationId="{F0A3B60A-63FC-4F02-8A77-EDE20BE77666}"/>
          </ac:spMkLst>
        </pc:spChg>
        <pc:spChg chg="mod">
          <ac:chgData name="Minesh Patel" userId="a66d4990ec83ac90" providerId="LiveId" clId="{B97F8FE2-9461-4CFE-A336-39272FD5B119}" dt="2021-09-21T10:02:49.474" v="43261"/>
          <ac:spMkLst>
            <pc:docMk/>
            <pc:sldMk cId="2182428471" sldId="660"/>
            <ac:spMk id="21" creationId="{513E6AF3-AF11-4743-93EB-A39CAD02BE12}"/>
          </ac:spMkLst>
        </pc:spChg>
        <pc:grpChg chg="add mod">
          <ac:chgData name="Minesh Patel" userId="a66d4990ec83ac90" providerId="LiveId" clId="{B97F8FE2-9461-4CFE-A336-39272FD5B119}" dt="2021-09-21T10:02:49.474" v="43261"/>
          <ac:grpSpMkLst>
            <pc:docMk/>
            <pc:sldMk cId="2182428471" sldId="660"/>
            <ac:grpSpMk id="16" creationId="{4BA42C9E-9EF5-48BD-BE7B-6E4390FB971F}"/>
          </ac:grpSpMkLst>
        </pc:grpChg>
      </pc:sldChg>
      <pc:sldChg chg="addSp modSp add mod">
        <pc:chgData name="Minesh Patel" userId="a66d4990ec83ac90" providerId="LiveId" clId="{B97F8FE2-9461-4CFE-A336-39272FD5B119}" dt="2021-09-21T10:02:55.886" v="43264"/>
        <pc:sldMkLst>
          <pc:docMk/>
          <pc:sldMk cId="2702601189" sldId="661"/>
        </pc:sldMkLst>
        <pc:spChg chg="mod">
          <ac:chgData name="Minesh Patel" userId="a66d4990ec83ac90" providerId="LiveId" clId="{B97F8FE2-9461-4CFE-A336-39272FD5B119}" dt="2021-09-21T09:41:34.527" v="43006" actId="2711"/>
          <ac:spMkLst>
            <pc:docMk/>
            <pc:sldMk cId="2702601189" sldId="661"/>
            <ac:spMk id="2" creationId="{00000000-0000-0000-0000-000000000000}"/>
          </ac:spMkLst>
        </pc:spChg>
        <pc:spChg chg="mod">
          <ac:chgData name="Minesh Patel" userId="a66d4990ec83ac90" providerId="LiveId" clId="{B97F8FE2-9461-4CFE-A336-39272FD5B119}" dt="2021-09-21T09:41:34.527" v="43006" actId="2711"/>
          <ac:spMkLst>
            <pc:docMk/>
            <pc:sldMk cId="2702601189" sldId="661"/>
            <ac:spMk id="7" creationId="{20732A8D-4B35-40BF-B9AA-39226724E922}"/>
          </ac:spMkLst>
        </pc:spChg>
        <pc:spChg chg="mod">
          <ac:chgData name="Minesh Patel" userId="a66d4990ec83ac90" providerId="LiveId" clId="{B97F8FE2-9461-4CFE-A336-39272FD5B119}" dt="2021-09-21T09:41:34.527" v="43006" actId="2711"/>
          <ac:spMkLst>
            <pc:docMk/>
            <pc:sldMk cId="2702601189" sldId="661"/>
            <ac:spMk id="9" creationId="{C8CB8AF1-0075-41BE-A774-C1E3F41C3F58}"/>
          </ac:spMkLst>
        </pc:spChg>
        <pc:spChg chg="mod">
          <ac:chgData name="Minesh Patel" userId="a66d4990ec83ac90" providerId="LiveId" clId="{B97F8FE2-9461-4CFE-A336-39272FD5B119}" dt="2021-09-21T09:41:34.527" v="43006" actId="2711"/>
          <ac:spMkLst>
            <pc:docMk/>
            <pc:sldMk cId="2702601189" sldId="661"/>
            <ac:spMk id="10" creationId="{8DC3AD30-0065-40CA-827F-843F72D4C74D}"/>
          </ac:spMkLst>
        </pc:spChg>
        <pc:spChg chg="mod">
          <ac:chgData name="Minesh Patel" userId="a66d4990ec83ac90" providerId="LiveId" clId="{B97F8FE2-9461-4CFE-A336-39272FD5B119}" dt="2021-09-21T09:41:34.527" v="43006" actId="2711"/>
          <ac:spMkLst>
            <pc:docMk/>
            <pc:sldMk cId="2702601189" sldId="661"/>
            <ac:spMk id="11" creationId="{8D367F33-0072-4F4D-980A-F3DB048FFBD6}"/>
          </ac:spMkLst>
        </pc:spChg>
        <pc:spChg chg="mod">
          <ac:chgData name="Minesh Patel" userId="a66d4990ec83ac90" providerId="LiveId" clId="{B97F8FE2-9461-4CFE-A336-39272FD5B119}" dt="2021-09-21T09:41:34.527" v="43006" actId="2711"/>
          <ac:spMkLst>
            <pc:docMk/>
            <pc:sldMk cId="2702601189" sldId="661"/>
            <ac:spMk id="12" creationId="{CA4C6647-EB48-4B5F-8CA5-39AC4CF667BF}"/>
          </ac:spMkLst>
        </pc:spChg>
        <pc:spChg chg="mod">
          <ac:chgData name="Minesh Patel" userId="a66d4990ec83ac90" providerId="LiveId" clId="{B97F8FE2-9461-4CFE-A336-39272FD5B119}" dt="2021-09-21T09:41:34.527" v="43006" actId="2711"/>
          <ac:spMkLst>
            <pc:docMk/>
            <pc:sldMk cId="2702601189" sldId="661"/>
            <ac:spMk id="13" creationId="{1ADA5ED8-CB7B-498E-9B81-ECA07AA67E45}"/>
          </ac:spMkLst>
        </pc:spChg>
        <pc:spChg chg="mod">
          <ac:chgData name="Minesh Patel" userId="a66d4990ec83ac90" providerId="LiveId" clId="{B97F8FE2-9461-4CFE-A336-39272FD5B119}" dt="2021-09-21T09:41:34.527" v="43006" actId="2711"/>
          <ac:spMkLst>
            <pc:docMk/>
            <pc:sldMk cId="2702601189" sldId="661"/>
            <ac:spMk id="14" creationId="{38CCF82C-B233-48F9-8B31-5D92F9FC8117}"/>
          </ac:spMkLst>
        </pc:spChg>
        <pc:spChg chg="mod">
          <ac:chgData name="Minesh Patel" userId="a66d4990ec83ac90" providerId="LiveId" clId="{B97F8FE2-9461-4CFE-A336-39272FD5B119}" dt="2021-09-21T09:41:34.527" v="43006" actId="2711"/>
          <ac:spMkLst>
            <pc:docMk/>
            <pc:sldMk cId="2702601189" sldId="661"/>
            <ac:spMk id="15" creationId="{71F9197A-CCF5-4C3F-AFBB-06932116CE5C}"/>
          </ac:spMkLst>
        </pc:spChg>
        <pc:spChg chg="mod">
          <ac:chgData name="Minesh Patel" userId="a66d4990ec83ac90" providerId="LiveId" clId="{B97F8FE2-9461-4CFE-A336-39272FD5B119}" dt="2021-09-21T09:41:34.527" v="43006" actId="2711"/>
          <ac:spMkLst>
            <pc:docMk/>
            <pc:sldMk cId="2702601189" sldId="661"/>
            <ac:spMk id="16" creationId="{E42EDBBF-4969-4195-BE53-7D89B8A7FE35}"/>
          </ac:spMkLst>
        </pc:spChg>
        <pc:spChg chg="mod">
          <ac:chgData name="Minesh Patel" userId="a66d4990ec83ac90" providerId="LiveId" clId="{B97F8FE2-9461-4CFE-A336-39272FD5B119}" dt="2021-09-21T10:02:55.886" v="43264"/>
          <ac:spMkLst>
            <pc:docMk/>
            <pc:sldMk cId="2702601189" sldId="661"/>
            <ac:spMk id="18" creationId="{4CAD8F7F-3A1A-44AD-B9A7-D2419D4934A4}"/>
          </ac:spMkLst>
        </pc:spChg>
        <pc:spChg chg="mod">
          <ac:chgData name="Minesh Patel" userId="a66d4990ec83ac90" providerId="LiveId" clId="{B97F8FE2-9461-4CFE-A336-39272FD5B119}" dt="2021-09-21T10:02:55.886" v="43264"/>
          <ac:spMkLst>
            <pc:docMk/>
            <pc:sldMk cId="2702601189" sldId="661"/>
            <ac:spMk id="19" creationId="{8BE810E0-8FDE-4CBF-9834-82AFCF0C085D}"/>
          </ac:spMkLst>
        </pc:spChg>
        <pc:spChg chg="mod">
          <ac:chgData name="Minesh Patel" userId="a66d4990ec83ac90" providerId="LiveId" clId="{B97F8FE2-9461-4CFE-A336-39272FD5B119}" dt="2021-09-21T10:02:55.886" v="43264"/>
          <ac:spMkLst>
            <pc:docMk/>
            <pc:sldMk cId="2702601189" sldId="661"/>
            <ac:spMk id="20" creationId="{FCFB6AF6-179E-4C33-88A6-74F022CD2CA2}"/>
          </ac:spMkLst>
        </pc:spChg>
        <pc:spChg chg="mod">
          <ac:chgData name="Minesh Patel" userId="a66d4990ec83ac90" providerId="LiveId" clId="{B97F8FE2-9461-4CFE-A336-39272FD5B119}" dt="2021-09-21T10:02:55.886" v="43264"/>
          <ac:spMkLst>
            <pc:docMk/>
            <pc:sldMk cId="2702601189" sldId="661"/>
            <ac:spMk id="21" creationId="{697137ED-C69D-456D-910E-DAC021BD83DF}"/>
          </ac:spMkLst>
        </pc:spChg>
        <pc:spChg chg="mod">
          <ac:chgData name="Minesh Patel" userId="a66d4990ec83ac90" providerId="LiveId" clId="{B97F8FE2-9461-4CFE-A336-39272FD5B119}" dt="2021-09-21T10:02:55.886" v="43264"/>
          <ac:spMkLst>
            <pc:docMk/>
            <pc:sldMk cId="2702601189" sldId="661"/>
            <ac:spMk id="22" creationId="{00F83396-3F00-48FE-A751-386B89E22958}"/>
          </ac:spMkLst>
        </pc:spChg>
        <pc:grpChg chg="add mod">
          <ac:chgData name="Minesh Patel" userId="a66d4990ec83ac90" providerId="LiveId" clId="{B97F8FE2-9461-4CFE-A336-39272FD5B119}" dt="2021-09-21T10:02:55.886" v="43264"/>
          <ac:grpSpMkLst>
            <pc:docMk/>
            <pc:sldMk cId="2702601189" sldId="661"/>
            <ac:grpSpMk id="17" creationId="{CA86EAD4-D115-4D3F-82CB-AB15BD60AF95}"/>
          </ac:grpSpMkLst>
        </pc:grpChg>
      </pc:sldChg>
      <pc:sldChg chg="addSp modSp add">
        <pc:chgData name="Minesh Patel" userId="a66d4990ec83ac90" providerId="LiveId" clId="{B97F8FE2-9461-4CFE-A336-39272FD5B119}" dt="2021-09-21T10:03:00.975" v="43266"/>
        <pc:sldMkLst>
          <pc:docMk/>
          <pc:sldMk cId="4045219556" sldId="662"/>
        </pc:sldMkLst>
        <pc:spChg chg="mod">
          <ac:chgData name="Minesh Patel" userId="a66d4990ec83ac90" providerId="LiveId" clId="{B97F8FE2-9461-4CFE-A336-39272FD5B119}" dt="2021-09-21T10:03:00.975" v="43266"/>
          <ac:spMkLst>
            <pc:docMk/>
            <pc:sldMk cId="4045219556" sldId="662"/>
            <ac:spMk id="6" creationId="{D741EBC4-98D6-4DB1-BB68-33E416BCB977}"/>
          </ac:spMkLst>
        </pc:spChg>
        <pc:spChg chg="mod">
          <ac:chgData name="Minesh Patel" userId="a66d4990ec83ac90" providerId="LiveId" clId="{B97F8FE2-9461-4CFE-A336-39272FD5B119}" dt="2021-09-21T10:03:00.975" v="43266"/>
          <ac:spMkLst>
            <pc:docMk/>
            <pc:sldMk cId="4045219556" sldId="662"/>
            <ac:spMk id="7" creationId="{46A41808-2D29-4456-A8CB-689791583B87}"/>
          </ac:spMkLst>
        </pc:spChg>
        <pc:spChg chg="mod">
          <ac:chgData name="Minesh Patel" userId="a66d4990ec83ac90" providerId="LiveId" clId="{B97F8FE2-9461-4CFE-A336-39272FD5B119}" dt="2021-09-21T10:03:00.975" v="43266"/>
          <ac:spMkLst>
            <pc:docMk/>
            <pc:sldMk cId="4045219556" sldId="662"/>
            <ac:spMk id="8" creationId="{48CAA84B-4A50-4BC9-BFDD-3D2E52719A72}"/>
          </ac:spMkLst>
        </pc:spChg>
        <pc:spChg chg="mod">
          <ac:chgData name="Minesh Patel" userId="a66d4990ec83ac90" providerId="LiveId" clId="{B97F8FE2-9461-4CFE-A336-39272FD5B119}" dt="2021-09-21T10:03:00.975" v="43266"/>
          <ac:spMkLst>
            <pc:docMk/>
            <pc:sldMk cId="4045219556" sldId="662"/>
            <ac:spMk id="9" creationId="{727CF881-177B-42A7-9E3E-93D27B52A881}"/>
          </ac:spMkLst>
        </pc:spChg>
        <pc:spChg chg="mod">
          <ac:chgData name="Minesh Patel" userId="a66d4990ec83ac90" providerId="LiveId" clId="{B97F8FE2-9461-4CFE-A336-39272FD5B119}" dt="2021-09-21T10:03:00.975" v="43266"/>
          <ac:spMkLst>
            <pc:docMk/>
            <pc:sldMk cId="4045219556" sldId="662"/>
            <ac:spMk id="10" creationId="{70CED318-E9F5-4D83-9DFE-8CE9CF4FA61E}"/>
          </ac:spMkLst>
        </pc:spChg>
        <pc:grpChg chg="add mod">
          <ac:chgData name="Minesh Patel" userId="a66d4990ec83ac90" providerId="LiveId" clId="{B97F8FE2-9461-4CFE-A336-39272FD5B119}" dt="2021-09-21T10:03:00.975" v="43266"/>
          <ac:grpSpMkLst>
            <pc:docMk/>
            <pc:sldMk cId="4045219556" sldId="662"/>
            <ac:grpSpMk id="5" creationId="{91B0E565-B1ED-468F-BC79-8C30A3054D6E}"/>
          </ac:grpSpMkLst>
        </pc:grpChg>
      </pc:sldChg>
      <pc:sldChg chg="addSp modSp add mod">
        <pc:chgData name="Minesh Patel" userId="a66d4990ec83ac90" providerId="LiveId" clId="{B97F8FE2-9461-4CFE-A336-39272FD5B119}" dt="2021-09-21T10:03:28.798" v="43274"/>
        <pc:sldMkLst>
          <pc:docMk/>
          <pc:sldMk cId="3557054967" sldId="663"/>
        </pc:sldMkLst>
        <pc:spChg chg="mod">
          <ac:chgData name="Minesh Patel" userId="a66d4990ec83ac90" providerId="LiveId" clId="{B97F8FE2-9461-4CFE-A336-39272FD5B119}" dt="2021-09-21T09:42:34.374" v="43019" actId="2711"/>
          <ac:spMkLst>
            <pc:docMk/>
            <pc:sldMk cId="3557054967" sldId="663"/>
            <ac:spMk id="2" creationId="{00000000-0000-0000-0000-000000000000}"/>
          </ac:spMkLst>
        </pc:spChg>
        <pc:spChg chg="mod">
          <ac:chgData name="Minesh Patel" userId="a66d4990ec83ac90" providerId="LiveId" clId="{B97F8FE2-9461-4CFE-A336-39272FD5B119}" dt="2021-09-21T09:42:34.374" v="43019" actId="2711"/>
          <ac:spMkLst>
            <pc:docMk/>
            <pc:sldMk cId="3557054967" sldId="663"/>
            <ac:spMk id="3" creationId="{1568EFD1-DB44-4150-850D-BBF67016985B}"/>
          </ac:spMkLst>
        </pc:spChg>
        <pc:spChg chg="mod">
          <ac:chgData name="Minesh Patel" userId="a66d4990ec83ac90" providerId="LiveId" clId="{B97F8FE2-9461-4CFE-A336-39272FD5B119}" dt="2021-09-21T09:42:34.374" v="43019" actId="2711"/>
          <ac:spMkLst>
            <pc:docMk/>
            <pc:sldMk cId="3557054967" sldId="663"/>
            <ac:spMk id="4" creationId="{5E2FF22B-3DFB-407D-9EE5-8BA4D547C8B4}"/>
          </ac:spMkLst>
        </pc:spChg>
        <pc:spChg chg="mod">
          <ac:chgData name="Minesh Patel" userId="a66d4990ec83ac90" providerId="LiveId" clId="{B97F8FE2-9461-4CFE-A336-39272FD5B119}" dt="2021-09-21T09:42:34.374" v="43019" actId="2711"/>
          <ac:spMkLst>
            <pc:docMk/>
            <pc:sldMk cId="3557054967" sldId="663"/>
            <ac:spMk id="5" creationId="{BE744CD1-D43B-492A-B25B-9238E604165B}"/>
          </ac:spMkLst>
        </pc:spChg>
        <pc:spChg chg="mod">
          <ac:chgData name="Minesh Patel" userId="a66d4990ec83ac90" providerId="LiveId" clId="{B97F8FE2-9461-4CFE-A336-39272FD5B119}" dt="2021-09-21T09:42:34.374" v="43019" actId="2711"/>
          <ac:spMkLst>
            <pc:docMk/>
            <pc:sldMk cId="3557054967" sldId="663"/>
            <ac:spMk id="6" creationId="{44B6803E-9732-436A-BA63-3B38A6AEC35F}"/>
          </ac:spMkLst>
        </pc:spChg>
        <pc:spChg chg="mod">
          <ac:chgData name="Minesh Patel" userId="a66d4990ec83ac90" providerId="LiveId" clId="{B97F8FE2-9461-4CFE-A336-39272FD5B119}" dt="2021-09-21T09:42:34.374" v="43019" actId="2711"/>
          <ac:spMkLst>
            <pc:docMk/>
            <pc:sldMk cId="3557054967" sldId="663"/>
            <ac:spMk id="7" creationId="{3F074243-D206-4766-B2FA-75C31407F51A}"/>
          </ac:spMkLst>
        </pc:spChg>
        <pc:spChg chg="mod">
          <ac:chgData name="Minesh Patel" userId="a66d4990ec83ac90" providerId="LiveId" clId="{B97F8FE2-9461-4CFE-A336-39272FD5B119}" dt="2021-09-21T09:42:34.374" v="43019" actId="2711"/>
          <ac:spMkLst>
            <pc:docMk/>
            <pc:sldMk cId="3557054967" sldId="663"/>
            <ac:spMk id="8" creationId="{5103C8C6-59BD-4DDB-90C4-4B529A55CCE0}"/>
          </ac:spMkLst>
        </pc:spChg>
        <pc:spChg chg="mod">
          <ac:chgData name="Minesh Patel" userId="a66d4990ec83ac90" providerId="LiveId" clId="{B97F8FE2-9461-4CFE-A336-39272FD5B119}" dt="2021-09-21T09:42:34.374" v="43019" actId="2711"/>
          <ac:spMkLst>
            <pc:docMk/>
            <pc:sldMk cId="3557054967" sldId="663"/>
            <ac:spMk id="12" creationId="{16F0E8DF-F625-4A8C-8159-DA4D89B7FAB4}"/>
          </ac:spMkLst>
        </pc:spChg>
        <pc:spChg chg="mod">
          <ac:chgData name="Minesh Patel" userId="a66d4990ec83ac90" providerId="LiveId" clId="{B97F8FE2-9461-4CFE-A336-39272FD5B119}" dt="2021-09-21T09:42:34.374" v="43019" actId="2711"/>
          <ac:spMkLst>
            <pc:docMk/>
            <pc:sldMk cId="3557054967" sldId="663"/>
            <ac:spMk id="13" creationId="{E8771549-3A46-47CF-A952-C31E272DF7A6}"/>
          </ac:spMkLst>
        </pc:spChg>
        <pc:spChg chg="mod">
          <ac:chgData name="Minesh Patel" userId="a66d4990ec83ac90" providerId="LiveId" clId="{B97F8FE2-9461-4CFE-A336-39272FD5B119}" dt="2021-09-21T09:42:34.374" v="43019" actId="2711"/>
          <ac:spMkLst>
            <pc:docMk/>
            <pc:sldMk cId="3557054967" sldId="663"/>
            <ac:spMk id="14" creationId="{7D964F94-B162-4962-AD42-D6E40A2EFE09}"/>
          </ac:spMkLst>
        </pc:spChg>
        <pc:spChg chg="mod">
          <ac:chgData name="Minesh Patel" userId="a66d4990ec83ac90" providerId="LiveId" clId="{B97F8FE2-9461-4CFE-A336-39272FD5B119}" dt="2021-09-21T09:42:34.374" v="43019" actId="2711"/>
          <ac:spMkLst>
            <pc:docMk/>
            <pc:sldMk cId="3557054967" sldId="663"/>
            <ac:spMk id="15" creationId="{2888070E-262A-4FEE-91C5-CA3523E3D530}"/>
          </ac:spMkLst>
        </pc:spChg>
        <pc:spChg chg="mod">
          <ac:chgData name="Minesh Patel" userId="a66d4990ec83ac90" providerId="LiveId" clId="{B97F8FE2-9461-4CFE-A336-39272FD5B119}" dt="2021-09-21T09:42:34.374" v="43019" actId="2711"/>
          <ac:spMkLst>
            <pc:docMk/>
            <pc:sldMk cId="3557054967" sldId="663"/>
            <ac:spMk id="16" creationId="{79DCBE7D-F930-4134-85D6-6F195A8D4C51}"/>
          </ac:spMkLst>
        </pc:spChg>
        <pc:spChg chg="mod">
          <ac:chgData name="Minesh Patel" userId="a66d4990ec83ac90" providerId="LiveId" clId="{B97F8FE2-9461-4CFE-A336-39272FD5B119}" dt="2021-09-21T09:42:34.374" v="43019" actId="2711"/>
          <ac:spMkLst>
            <pc:docMk/>
            <pc:sldMk cId="3557054967" sldId="663"/>
            <ac:spMk id="19" creationId="{D10D789D-C1E5-4468-978E-6A700E9BA582}"/>
          </ac:spMkLst>
        </pc:spChg>
        <pc:spChg chg="mod">
          <ac:chgData name="Minesh Patel" userId="a66d4990ec83ac90" providerId="LiveId" clId="{B97F8FE2-9461-4CFE-A336-39272FD5B119}" dt="2021-09-21T09:42:34.374" v="43019" actId="2711"/>
          <ac:spMkLst>
            <pc:docMk/>
            <pc:sldMk cId="3557054967" sldId="663"/>
            <ac:spMk id="20" creationId="{F09AE5AD-19A0-47CF-B8BC-FD9B26C22CF9}"/>
          </ac:spMkLst>
        </pc:spChg>
        <pc:spChg chg="mod">
          <ac:chgData name="Minesh Patel" userId="a66d4990ec83ac90" providerId="LiveId" clId="{B97F8FE2-9461-4CFE-A336-39272FD5B119}" dt="2021-09-21T09:42:34.374" v="43019" actId="2711"/>
          <ac:spMkLst>
            <pc:docMk/>
            <pc:sldMk cId="3557054967" sldId="663"/>
            <ac:spMk id="21" creationId="{D8AFD28C-AC06-4EAF-97D5-60A6173F1D1C}"/>
          </ac:spMkLst>
        </pc:spChg>
        <pc:spChg chg="mod">
          <ac:chgData name="Minesh Patel" userId="a66d4990ec83ac90" providerId="LiveId" clId="{B97F8FE2-9461-4CFE-A336-39272FD5B119}" dt="2021-09-21T09:42:34.374" v="43019" actId="2711"/>
          <ac:spMkLst>
            <pc:docMk/>
            <pc:sldMk cId="3557054967" sldId="663"/>
            <ac:spMk id="26" creationId="{466BE35B-DE81-4DA0-8447-70D007FE077F}"/>
          </ac:spMkLst>
        </pc:spChg>
        <pc:spChg chg="mod">
          <ac:chgData name="Minesh Patel" userId="a66d4990ec83ac90" providerId="LiveId" clId="{B97F8FE2-9461-4CFE-A336-39272FD5B119}" dt="2021-09-21T09:42:34.374" v="43019" actId="2711"/>
          <ac:spMkLst>
            <pc:docMk/>
            <pc:sldMk cId="3557054967" sldId="663"/>
            <ac:spMk id="28" creationId="{D122A07F-B7D5-4729-B990-5E993D54AF1C}"/>
          </ac:spMkLst>
        </pc:spChg>
        <pc:spChg chg="mod">
          <ac:chgData name="Minesh Patel" userId="a66d4990ec83ac90" providerId="LiveId" clId="{B97F8FE2-9461-4CFE-A336-39272FD5B119}" dt="2021-09-21T09:42:34.374" v="43019" actId="2711"/>
          <ac:spMkLst>
            <pc:docMk/>
            <pc:sldMk cId="3557054967" sldId="663"/>
            <ac:spMk id="30" creationId="{02488C83-B852-468C-AC46-C15FB7F88128}"/>
          </ac:spMkLst>
        </pc:spChg>
        <pc:spChg chg="mod">
          <ac:chgData name="Minesh Patel" userId="a66d4990ec83ac90" providerId="LiveId" clId="{B97F8FE2-9461-4CFE-A336-39272FD5B119}" dt="2021-09-21T10:03:28.798" v="43274"/>
          <ac:spMkLst>
            <pc:docMk/>
            <pc:sldMk cId="3557054967" sldId="663"/>
            <ac:spMk id="34" creationId="{2676FDBC-2936-4328-9CDD-0C9BB9B5622B}"/>
          </ac:spMkLst>
        </pc:spChg>
        <pc:spChg chg="mod">
          <ac:chgData name="Minesh Patel" userId="a66d4990ec83ac90" providerId="LiveId" clId="{B97F8FE2-9461-4CFE-A336-39272FD5B119}" dt="2021-09-21T10:03:28.798" v="43274"/>
          <ac:spMkLst>
            <pc:docMk/>
            <pc:sldMk cId="3557054967" sldId="663"/>
            <ac:spMk id="35" creationId="{0914DEAB-E350-4D33-B729-9BBA4D50E54B}"/>
          </ac:spMkLst>
        </pc:spChg>
        <pc:spChg chg="mod">
          <ac:chgData name="Minesh Patel" userId="a66d4990ec83ac90" providerId="LiveId" clId="{B97F8FE2-9461-4CFE-A336-39272FD5B119}" dt="2021-09-21T10:03:28.798" v="43274"/>
          <ac:spMkLst>
            <pc:docMk/>
            <pc:sldMk cId="3557054967" sldId="663"/>
            <ac:spMk id="36" creationId="{2D5F955B-DDB7-4177-B0EF-8FD5C717CE53}"/>
          </ac:spMkLst>
        </pc:spChg>
        <pc:spChg chg="mod">
          <ac:chgData name="Minesh Patel" userId="a66d4990ec83ac90" providerId="LiveId" clId="{B97F8FE2-9461-4CFE-A336-39272FD5B119}" dt="2021-09-21T10:03:28.798" v="43274"/>
          <ac:spMkLst>
            <pc:docMk/>
            <pc:sldMk cId="3557054967" sldId="663"/>
            <ac:spMk id="37" creationId="{F19360B0-D32D-4179-8F2C-C0187614BD3D}"/>
          </ac:spMkLst>
        </pc:spChg>
        <pc:spChg chg="mod">
          <ac:chgData name="Minesh Patel" userId="a66d4990ec83ac90" providerId="LiveId" clId="{B97F8FE2-9461-4CFE-A336-39272FD5B119}" dt="2021-09-21T10:03:28.798" v="43274"/>
          <ac:spMkLst>
            <pc:docMk/>
            <pc:sldMk cId="3557054967" sldId="663"/>
            <ac:spMk id="38" creationId="{0597FC6D-82EA-48C6-A0C0-593AFBB97A33}"/>
          </ac:spMkLst>
        </pc:spChg>
        <pc:spChg chg="mod">
          <ac:chgData name="Minesh Patel" userId="a66d4990ec83ac90" providerId="LiveId" clId="{B97F8FE2-9461-4CFE-A336-39272FD5B119}" dt="2021-09-21T09:42:34.374" v="43019" actId="2711"/>
          <ac:spMkLst>
            <pc:docMk/>
            <pc:sldMk cId="3557054967" sldId="663"/>
            <ac:spMk id="39" creationId="{F17800CB-982B-4F47-B184-E0614C6EFA0F}"/>
          </ac:spMkLst>
        </pc:spChg>
        <pc:spChg chg="mod">
          <ac:chgData name="Minesh Patel" userId="a66d4990ec83ac90" providerId="LiveId" clId="{B97F8FE2-9461-4CFE-A336-39272FD5B119}" dt="2021-09-21T09:42:34.374" v="43019" actId="2711"/>
          <ac:spMkLst>
            <pc:docMk/>
            <pc:sldMk cId="3557054967" sldId="663"/>
            <ac:spMk id="41" creationId="{8D12E685-00B0-455E-8B79-91E707912CBA}"/>
          </ac:spMkLst>
        </pc:spChg>
        <pc:spChg chg="mod">
          <ac:chgData name="Minesh Patel" userId="a66d4990ec83ac90" providerId="LiveId" clId="{B97F8FE2-9461-4CFE-A336-39272FD5B119}" dt="2021-09-21T09:42:34.374" v="43019" actId="2711"/>
          <ac:spMkLst>
            <pc:docMk/>
            <pc:sldMk cId="3557054967" sldId="663"/>
            <ac:spMk id="65" creationId="{052FE41C-2653-44F9-88C7-E9C45FA75455}"/>
          </ac:spMkLst>
        </pc:spChg>
        <pc:grpChg chg="add mod">
          <ac:chgData name="Minesh Patel" userId="a66d4990ec83ac90" providerId="LiveId" clId="{B97F8FE2-9461-4CFE-A336-39272FD5B119}" dt="2021-09-21T10:03:28.798" v="43274"/>
          <ac:grpSpMkLst>
            <pc:docMk/>
            <pc:sldMk cId="3557054967" sldId="663"/>
            <ac:grpSpMk id="33" creationId="{53B0D012-7A3E-43FD-BD13-1C5C696CCEB7}"/>
          </ac:grpSpMkLst>
        </pc:grpChg>
      </pc:sldChg>
      <pc:sldChg chg="addSp modSp add mod">
        <pc:chgData name="Minesh Patel" userId="a66d4990ec83ac90" providerId="LiveId" clId="{B97F8FE2-9461-4CFE-A336-39272FD5B119}" dt="2021-09-21T10:04:52.752" v="43290"/>
        <pc:sldMkLst>
          <pc:docMk/>
          <pc:sldMk cId="218722158" sldId="664"/>
        </pc:sldMkLst>
        <pc:spChg chg="mod">
          <ac:chgData name="Minesh Patel" userId="a66d4990ec83ac90" providerId="LiveId" clId="{B97F8FE2-9461-4CFE-A336-39272FD5B119}" dt="2021-09-21T09:43:22.988" v="43025" actId="2711"/>
          <ac:spMkLst>
            <pc:docMk/>
            <pc:sldMk cId="218722158" sldId="664"/>
            <ac:spMk id="2" creationId="{00000000-0000-0000-0000-000000000000}"/>
          </ac:spMkLst>
        </pc:spChg>
        <pc:spChg chg="mod">
          <ac:chgData name="Minesh Patel" userId="a66d4990ec83ac90" providerId="LiveId" clId="{B97F8FE2-9461-4CFE-A336-39272FD5B119}" dt="2021-09-21T09:43:30.124" v="43026" actId="2711"/>
          <ac:spMkLst>
            <pc:docMk/>
            <pc:sldMk cId="218722158" sldId="664"/>
            <ac:spMk id="5" creationId="{9524B372-4F87-490F-8557-DE89FFAFB2D1}"/>
          </ac:spMkLst>
        </pc:spChg>
        <pc:spChg chg="mod">
          <ac:chgData name="Minesh Patel" userId="a66d4990ec83ac90" providerId="LiveId" clId="{B97F8FE2-9461-4CFE-A336-39272FD5B119}" dt="2021-09-21T09:43:22.988" v="43025" actId="2711"/>
          <ac:spMkLst>
            <pc:docMk/>
            <pc:sldMk cId="218722158" sldId="664"/>
            <ac:spMk id="7" creationId="{2A14E5FC-B5E3-4224-8DCE-167604A65A66}"/>
          </ac:spMkLst>
        </pc:spChg>
        <pc:spChg chg="mod">
          <ac:chgData name="Minesh Patel" userId="a66d4990ec83ac90" providerId="LiveId" clId="{B97F8FE2-9461-4CFE-A336-39272FD5B119}" dt="2021-09-21T09:43:22.988" v="43025" actId="2711"/>
          <ac:spMkLst>
            <pc:docMk/>
            <pc:sldMk cId="218722158" sldId="664"/>
            <ac:spMk id="9" creationId="{696BC9BD-3136-44A1-A54F-85F1F913A5A6}"/>
          </ac:spMkLst>
        </pc:spChg>
        <pc:spChg chg="mod">
          <ac:chgData name="Minesh Patel" userId="a66d4990ec83ac90" providerId="LiveId" clId="{B97F8FE2-9461-4CFE-A336-39272FD5B119}" dt="2021-09-21T09:43:22.988" v="43025" actId="2711"/>
          <ac:spMkLst>
            <pc:docMk/>
            <pc:sldMk cId="218722158" sldId="664"/>
            <ac:spMk id="10" creationId="{7D24FA79-9278-44ED-BC48-B4E9C123F83D}"/>
          </ac:spMkLst>
        </pc:spChg>
        <pc:spChg chg="mod">
          <ac:chgData name="Minesh Patel" userId="a66d4990ec83ac90" providerId="LiveId" clId="{B97F8FE2-9461-4CFE-A336-39272FD5B119}" dt="2021-09-21T09:43:22.988" v="43025" actId="2711"/>
          <ac:spMkLst>
            <pc:docMk/>
            <pc:sldMk cId="218722158" sldId="664"/>
            <ac:spMk id="11" creationId="{C898B966-9073-4107-8CCF-D843B6B838D2}"/>
          </ac:spMkLst>
        </pc:spChg>
        <pc:spChg chg="mod">
          <ac:chgData name="Minesh Patel" userId="a66d4990ec83ac90" providerId="LiveId" clId="{B97F8FE2-9461-4CFE-A336-39272FD5B119}" dt="2021-09-21T09:43:34.507" v="43027" actId="2711"/>
          <ac:spMkLst>
            <pc:docMk/>
            <pc:sldMk cId="218722158" sldId="664"/>
            <ac:spMk id="13" creationId="{21195F91-9EE4-49F3-90E8-745D330F61BE}"/>
          </ac:spMkLst>
        </pc:spChg>
        <pc:spChg chg="mod">
          <ac:chgData name="Minesh Patel" userId="a66d4990ec83ac90" providerId="LiveId" clId="{B97F8FE2-9461-4CFE-A336-39272FD5B119}" dt="2021-09-21T09:43:38.489" v="43028" actId="2711"/>
          <ac:spMkLst>
            <pc:docMk/>
            <pc:sldMk cId="218722158" sldId="664"/>
            <ac:spMk id="14" creationId="{E44569A2-71C8-42D1-A431-9340BF2592B2}"/>
          </ac:spMkLst>
        </pc:spChg>
        <pc:spChg chg="mod">
          <ac:chgData name="Minesh Patel" userId="a66d4990ec83ac90" providerId="LiveId" clId="{B97F8FE2-9461-4CFE-A336-39272FD5B119}" dt="2021-09-21T10:04:52.752" v="43290"/>
          <ac:spMkLst>
            <pc:docMk/>
            <pc:sldMk cId="218722158" sldId="664"/>
            <ac:spMk id="17" creationId="{A7AB1B15-4BF3-44A5-AA2E-48D2937C13FC}"/>
          </ac:spMkLst>
        </pc:spChg>
        <pc:spChg chg="mod">
          <ac:chgData name="Minesh Patel" userId="a66d4990ec83ac90" providerId="LiveId" clId="{B97F8FE2-9461-4CFE-A336-39272FD5B119}" dt="2021-09-21T10:04:52.752" v="43290"/>
          <ac:spMkLst>
            <pc:docMk/>
            <pc:sldMk cId="218722158" sldId="664"/>
            <ac:spMk id="18" creationId="{F5B5BBB6-90EB-43B8-A376-6E261F6209C2}"/>
          </ac:spMkLst>
        </pc:spChg>
        <pc:spChg chg="mod">
          <ac:chgData name="Minesh Patel" userId="a66d4990ec83ac90" providerId="LiveId" clId="{B97F8FE2-9461-4CFE-A336-39272FD5B119}" dt="2021-09-21T10:04:52.752" v="43290"/>
          <ac:spMkLst>
            <pc:docMk/>
            <pc:sldMk cId="218722158" sldId="664"/>
            <ac:spMk id="19" creationId="{DEB54D0B-1574-4CA7-9A0C-04C2A12C5CE0}"/>
          </ac:spMkLst>
        </pc:spChg>
        <pc:spChg chg="mod">
          <ac:chgData name="Minesh Patel" userId="a66d4990ec83ac90" providerId="LiveId" clId="{B97F8FE2-9461-4CFE-A336-39272FD5B119}" dt="2021-09-21T10:04:52.752" v="43290"/>
          <ac:spMkLst>
            <pc:docMk/>
            <pc:sldMk cId="218722158" sldId="664"/>
            <ac:spMk id="20" creationId="{790D1987-DA36-43F8-BF89-A1D0953C3FF0}"/>
          </ac:spMkLst>
        </pc:spChg>
        <pc:spChg chg="mod">
          <ac:chgData name="Minesh Patel" userId="a66d4990ec83ac90" providerId="LiveId" clId="{B97F8FE2-9461-4CFE-A336-39272FD5B119}" dt="2021-09-21T10:04:52.752" v="43290"/>
          <ac:spMkLst>
            <pc:docMk/>
            <pc:sldMk cId="218722158" sldId="664"/>
            <ac:spMk id="21" creationId="{D3652DE2-B3A3-439D-95BA-44F0224EBA9E}"/>
          </ac:spMkLst>
        </pc:spChg>
        <pc:grpChg chg="add mod">
          <ac:chgData name="Minesh Patel" userId="a66d4990ec83ac90" providerId="LiveId" clId="{B97F8FE2-9461-4CFE-A336-39272FD5B119}" dt="2021-09-21T10:04:52.752" v="43290"/>
          <ac:grpSpMkLst>
            <pc:docMk/>
            <pc:sldMk cId="218722158" sldId="664"/>
            <ac:grpSpMk id="16" creationId="{AA2818F0-16E5-4E1D-9583-C2ADCF8CEF65}"/>
          </ac:grpSpMkLst>
        </pc:grpChg>
      </pc:sldChg>
      <pc:sldChg chg="addSp modSp add">
        <pc:chgData name="Minesh Patel" userId="a66d4990ec83ac90" providerId="LiveId" clId="{B97F8FE2-9461-4CFE-A336-39272FD5B119}" dt="2021-09-21T10:04:55.781" v="43292"/>
        <pc:sldMkLst>
          <pc:docMk/>
          <pc:sldMk cId="3616706463" sldId="665"/>
        </pc:sldMkLst>
        <pc:spChg chg="mod">
          <ac:chgData name="Minesh Patel" userId="a66d4990ec83ac90" providerId="LiveId" clId="{B97F8FE2-9461-4CFE-A336-39272FD5B119}" dt="2021-09-21T10:04:55.781" v="43292"/>
          <ac:spMkLst>
            <pc:docMk/>
            <pc:sldMk cId="3616706463" sldId="665"/>
            <ac:spMk id="6" creationId="{873C8AAF-5C96-42BB-B679-16813E995503}"/>
          </ac:spMkLst>
        </pc:spChg>
        <pc:spChg chg="mod">
          <ac:chgData name="Minesh Patel" userId="a66d4990ec83ac90" providerId="LiveId" clId="{B97F8FE2-9461-4CFE-A336-39272FD5B119}" dt="2021-09-21T10:04:55.781" v="43292"/>
          <ac:spMkLst>
            <pc:docMk/>
            <pc:sldMk cId="3616706463" sldId="665"/>
            <ac:spMk id="7" creationId="{747AD74A-008D-4F01-B8C1-AAE93DFDBF73}"/>
          </ac:spMkLst>
        </pc:spChg>
        <pc:spChg chg="mod">
          <ac:chgData name="Minesh Patel" userId="a66d4990ec83ac90" providerId="LiveId" clId="{B97F8FE2-9461-4CFE-A336-39272FD5B119}" dt="2021-09-21T10:04:55.781" v="43292"/>
          <ac:spMkLst>
            <pc:docMk/>
            <pc:sldMk cId="3616706463" sldId="665"/>
            <ac:spMk id="8" creationId="{594505F0-6FD8-4C1D-BA49-6F25D855FA11}"/>
          </ac:spMkLst>
        </pc:spChg>
        <pc:spChg chg="mod">
          <ac:chgData name="Minesh Patel" userId="a66d4990ec83ac90" providerId="LiveId" clId="{B97F8FE2-9461-4CFE-A336-39272FD5B119}" dt="2021-09-21T10:04:55.781" v="43292"/>
          <ac:spMkLst>
            <pc:docMk/>
            <pc:sldMk cId="3616706463" sldId="665"/>
            <ac:spMk id="9" creationId="{85528400-FB4A-410A-B42C-4E3FF717F8D6}"/>
          </ac:spMkLst>
        </pc:spChg>
        <pc:spChg chg="mod">
          <ac:chgData name="Minesh Patel" userId="a66d4990ec83ac90" providerId="LiveId" clId="{B97F8FE2-9461-4CFE-A336-39272FD5B119}" dt="2021-09-21T10:04:55.781" v="43292"/>
          <ac:spMkLst>
            <pc:docMk/>
            <pc:sldMk cId="3616706463" sldId="665"/>
            <ac:spMk id="10" creationId="{70CD59B2-4FE1-4E3E-9159-FBAE77E7F658}"/>
          </ac:spMkLst>
        </pc:spChg>
        <pc:grpChg chg="add mod">
          <ac:chgData name="Minesh Patel" userId="a66d4990ec83ac90" providerId="LiveId" clId="{B97F8FE2-9461-4CFE-A336-39272FD5B119}" dt="2021-09-21T10:04:55.781" v="43292"/>
          <ac:grpSpMkLst>
            <pc:docMk/>
            <pc:sldMk cId="3616706463" sldId="665"/>
            <ac:grpSpMk id="5" creationId="{BC71EBB2-C3C1-42AE-B9F5-79BD94E7BD81}"/>
          </ac:grpSpMkLst>
        </pc:grpChg>
      </pc:sldChg>
      <pc:sldChg chg="addSp modSp add">
        <pc:chgData name="Minesh Patel" userId="a66d4990ec83ac90" providerId="LiveId" clId="{B97F8FE2-9461-4CFE-A336-39272FD5B119}" dt="2021-09-21T10:04:57.879" v="43293"/>
        <pc:sldMkLst>
          <pc:docMk/>
          <pc:sldMk cId="1594536866" sldId="666"/>
        </pc:sldMkLst>
        <pc:spChg chg="mod">
          <ac:chgData name="Minesh Patel" userId="a66d4990ec83ac90" providerId="LiveId" clId="{B97F8FE2-9461-4CFE-A336-39272FD5B119}" dt="2021-09-21T10:04:57.879" v="43293"/>
          <ac:spMkLst>
            <pc:docMk/>
            <pc:sldMk cId="1594536866" sldId="666"/>
            <ac:spMk id="7" creationId="{E127998A-57FA-40FD-A4D3-77674C6D4BAA}"/>
          </ac:spMkLst>
        </pc:spChg>
        <pc:spChg chg="mod">
          <ac:chgData name="Minesh Patel" userId="a66d4990ec83ac90" providerId="LiveId" clId="{B97F8FE2-9461-4CFE-A336-39272FD5B119}" dt="2021-09-21T10:04:57.879" v="43293"/>
          <ac:spMkLst>
            <pc:docMk/>
            <pc:sldMk cId="1594536866" sldId="666"/>
            <ac:spMk id="8" creationId="{6EBCC800-BA72-4CB0-A70F-89620FA6D82D}"/>
          </ac:spMkLst>
        </pc:spChg>
        <pc:spChg chg="mod">
          <ac:chgData name="Minesh Patel" userId="a66d4990ec83ac90" providerId="LiveId" clId="{B97F8FE2-9461-4CFE-A336-39272FD5B119}" dt="2021-09-21T10:04:57.879" v="43293"/>
          <ac:spMkLst>
            <pc:docMk/>
            <pc:sldMk cId="1594536866" sldId="666"/>
            <ac:spMk id="9" creationId="{07C19383-D51E-4874-8805-F1C737B6CB10}"/>
          </ac:spMkLst>
        </pc:spChg>
        <pc:spChg chg="mod">
          <ac:chgData name="Minesh Patel" userId="a66d4990ec83ac90" providerId="LiveId" clId="{B97F8FE2-9461-4CFE-A336-39272FD5B119}" dt="2021-09-21T10:04:57.879" v="43293"/>
          <ac:spMkLst>
            <pc:docMk/>
            <pc:sldMk cId="1594536866" sldId="666"/>
            <ac:spMk id="10" creationId="{7302EA55-3771-4B19-90DB-DCEC12605E70}"/>
          </ac:spMkLst>
        </pc:spChg>
        <pc:spChg chg="mod">
          <ac:chgData name="Minesh Patel" userId="a66d4990ec83ac90" providerId="LiveId" clId="{B97F8FE2-9461-4CFE-A336-39272FD5B119}" dt="2021-09-21T10:04:57.879" v="43293"/>
          <ac:spMkLst>
            <pc:docMk/>
            <pc:sldMk cId="1594536866" sldId="666"/>
            <ac:spMk id="11" creationId="{93A72C18-4572-4CF7-A176-0669F284669D}"/>
          </ac:spMkLst>
        </pc:spChg>
        <pc:grpChg chg="add mod">
          <ac:chgData name="Minesh Patel" userId="a66d4990ec83ac90" providerId="LiveId" clId="{B97F8FE2-9461-4CFE-A336-39272FD5B119}" dt="2021-09-21T10:04:57.879" v="43293"/>
          <ac:grpSpMkLst>
            <pc:docMk/>
            <pc:sldMk cId="1594536866" sldId="666"/>
            <ac:grpSpMk id="5" creationId="{90CF9DD8-6E77-4EF7-AC8C-61B4B4D02681}"/>
          </ac:grpSpMkLst>
        </pc:grpChg>
      </pc:sldChg>
      <pc:sldChg chg="addSp delSp modSp add mod">
        <pc:chgData name="Minesh Patel" userId="a66d4990ec83ac90" providerId="LiveId" clId="{B97F8FE2-9461-4CFE-A336-39272FD5B119}" dt="2021-09-21T10:05:23.956" v="43310"/>
        <pc:sldMkLst>
          <pc:docMk/>
          <pc:sldMk cId="723737410" sldId="667"/>
        </pc:sldMkLst>
        <pc:spChg chg="mod">
          <ac:chgData name="Minesh Patel" userId="a66d4990ec83ac90" providerId="LiveId" clId="{B97F8FE2-9461-4CFE-A336-39272FD5B119}" dt="2021-09-21T09:44:38.719" v="43038" actId="2711"/>
          <ac:spMkLst>
            <pc:docMk/>
            <pc:sldMk cId="723737410" sldId="667"/>
            <ac:spMk id="2" creationId="{00000000-0000-0000-0000-000000000000}"/>
          </ac:spMkLst>
        </pc:spChg>
        <pc:spChg chg="del mod">
          <ac:chgData name="Minesh Patel" userId="a66d4990ec83ac90" providerId="LiveId" clId="{B97F8FE2-9461-4CFE-A336-39272FD5B119}" dt="2021-09-21T10:05:23.436" v="43309" actId="478"/>
          <ac:spMkLst>
            <pc:docMk/>
            <pc:sldMk cId="723737410" sldId="667"/>
            <ac:spMk id="8" creationId="{5103C8C6-59BD-4DDB-90C4-4B529A55CCE0}"/>
          </ac:spMkLst>
        </pc:spChg>
        <pc:spChg chg="mod">
          <ac:chgData name="Minesh Patel" userId="a66d4990ec83ac90" providerId="LiveId" clId="{B97F8FE2-9461-4CFE-A336-39272FD5B119}" dt="2021-09-21T10:05:21.056" v="43307"/>
          <ac:spMkLst>
            <pc:docMk/>
            <pc:sldMk cId="723737410" sldId="667"/>
            <ac:spMk id="20" creationId="{35418501-7401-404E-8AA8-E6B01596CF89}"/>
          </ac:spMkLst>
        </pc:spChg>
        <pc:spChg chg="mod">
          <ac:chgData name="Minesh Patel" userId="a66d4990ec83ac90" providerId="LiveId" clId="{B97F8FE2-9461-4CFE-A336-39272FD5B119}" dt="2021-09-21T10:05:21.056" v="43307"/>
          <ac:spMkLst>
            <pc:docMk/>
            <pc:sldMk cId="723737410" sldId="667"/>
            <ac:spMk id="21" creationId="{34E5DAD3-319C-4AA2-807E-8E1B41E14C00}"/>
          </ac:spMkLst>
        </pc:spChg>
        <pc:spChg chg="mod">
          <ac:chgData name="Minesh Patel" userId="a66d4990ec83ac90" providerId="LiveId" clId="{B97F8FE2-9461-4CFE-A336-39272FD5B119}" dt="2021-09-21T10:05:21.056" v="43307"/>
          <ac:spMkLst>
            <pc:docMk/>
            <pc:sldMk cId="723737410" sldId="667"/>
            <ac:spMk id="22" creationId="{4246AE3E-FE9B-4B46-B998-44081DCF1D00}"/>
          </ac:spMkLst>
        </pc:spChg>
        <pc:spChg chg="mod">
          <ac:chgData name="Minesh Patel" userId="a66d4990ec83ac90" providerId="LiveId" clId="{B97F8FE2-9461-4CFE-A336-39272FD5B119}" dt="2021-09-21T10:05:21.056" v="43307"/>
          <ac:spMkLst>
            <pc:docMk/>
            <pc:sldMk cId="723737410" sldId="667"/>
            <ac:spMk id="23" creationId="{EDF1D030-F89B-48F6-9402-7AFCDDDD5D13}"/>
          </ac:spMkLst>
        </pc:spChg>
        <pc:spChg chg="mod">
          <ac:chgData name="Minesh Patel" userId="a66d4990ec83ac90" providerId="LiveId" clId="{B97F8FE2-9461-4CFE-A336-39272FD5B119}" dt="2021-09-21T10:05:21.056" v="43307"/>
          <ac:spMkLst>
            <pc:docMk/>
            <pc:sldMk cId="723737410" sldId="667"/>
            <ac:spMk id="24" creationId="{70ACF3F5-3011-4B38-8D9D-4DE7CAF6A2C7}"/>
          </ac:spMkLst>
        </pc:spChg>
        <pc:spChg chg="mod">
          <ac:chgData name="Minesh Patel" userId="a66d4990ec83ac90" providerId="LiveId" clId="{B97F8FE2-9461-4CFE-A336-39272FD5B119}" dt="2021-09-21T10:05:23.956" v="43310"/>
          <ac:spMkLst>
            <pc:docMk/>
            <pc:sldMk cId="723737410" sldId="667"/>
            <ac:spMk id="26" creationId="{20B2D9A1-BAF4-4E43-99E6-ED612EEAA307}"/>
          </ac:spMkLst>
        </pc:spChg>
        <pc:spChg chg="mod">
          <ac:chgData name="Minesh Patel" userId="a66d4990ec83ac90" providerId="LiveId" clId="{B97F8FE2-9461-4CFE-A336-39272FD5B119}" dt="2021-09-21T10:05:23.956" v="43310"/>
          <ac:spMkLst>
            <pc:docMk/>
            <pc:sldMk cId="723737410" sldId="667"/>
            <ac:spMk id="27" creationId="{0E2606A6-5DC8-4834-9344-38388B32A67D}"/>
          </ac:spMkLst>
        </pc:spChg>
        <pc:spChg chg="mod">
          <ac:chgData name="Minesh Patel" userId="a66d4990ec83ac90" providerId="LiveId" clId="{B97F8FE2-9461-4CFE-A336-39272FD5B119}" dt="2021-09-21T10:05:23.956" v="43310"/>
          <ac:spMkLst>
            <pc:docMk/>
            <pc:sldMk cId="723737410" sldId="667"/>
            <ac:spMk id="28" creationId="{8478CBCE-931F-4EA1-BF0B-5CAC1008AE28}"/>
          </ac:spMkLst>
        </pc:spChg>
        <pc:spChg chg="mod">
          <ac:chgData name="Minesh Patel" userId="a66d4990ec83ac90" providerId="LiveId" clId="{B97F8FE2-9461-4CFE-A336-39272FD5B119}" dt="2021-09-21T10:05:23.956" v="43310"/>
          <ac:spMkLst>
            <pc:docMk/>
            <pc:sldMk cId="723737410" sldId="667"/>
            <ac:spMk id="29" creationId="{41199AAB-3918-4513-926C-E6CA98C027A9}"/>
          </ac:spMkLst>
        </pc:spChg>
        <pc:spChg chg="mod">
          <ac:chgData name="Minesh Patel" userId="a66d4990ec83ac90" providerId="LiveId" clId="{B97F8FE2-9461-4CFE-A336-39272FD5B119}" dt="2021-09-21T10:05:23.956" v="43310"/>
          <ac:spMkLst>
            <pc:docMk/>
            <pc:sldMk cId="723737410" sldId="667"/>
            <ac:spMk id="30" creationId="{8926A199-BB42-40CE-BB7C-3490266CF89A}"/>
          </ac:spMkLst>
        </pc:spChg>
        <pc:spChg chg="mod">
          <ac:chgData name="Minesh Patel" userId="a66d4990ec83ac90" providerId="LiveId" clId="{B97F8FE2-9461-4CFE-A336-39272FD5B119}" dt="2021-09-21T09:44:38.719" v="43038" actId="2711"/>
          <ac:spMkLst>
            <pc:docMk/>
            <pc:sldMk cId="723737410" sldId="667"/>
            <ac:spMk id="44" creationId="{2B807562-26E7-48B8-9BCA-F6E307CFB060}"/>
          </ac:spMkLst>
        </pc:spChg>
        <pc:spChg chg="mod">
          <ac:chgData name="Minesh Patel" userId="a66d4990ec83ac90" providerId="LiveId" clId="{B97F8FE2-9461-4CFE-A336-39272FD5B119}" dt="2021-09-21T09:44:38.719" v="43038" actId="2711"/>
          <ac:spMkLst>
            <pc:docMk/>
            <pc:sldMk cId="723737410" sldId="667"/>
            <ac:spMk id="70" creationId="{8BF3D805-BAB4-40A0-A38D-8F07BE36315F}"/>
          </ac:spMkLst>
        </pc:spChg>
        <pc:spChg chg="mod">
          <ac:chgData name="Minesh Patel" userId="a66d4990ec83ac90" providerId="LiveId" clId="{B97F8FE2-9461-4CFE-A336-39272FD5B119}" dt="2021-09-21T09:44:38.719" v="43038" actId="2711"/>
          <ac:spMkLst>
            <pc:docMk/>
            <pc:sldMk cId="723737410" sldId="667"/>
            <ac:spMk id="71" creationId="{5F9CACAB-0E31-452E-9994-E71254B81213}"/>
          </ac:spMkLst>
        </pc:spChg>
        <pc:spChg chg="mod">
          <ac:chgData name="Minesh Patel" userId="a66d4990ec83ac90" providerId="LiveId" clId="{B97F8FE2-9461-4CFE-A336-39272FD5B119}" dt="2021-09-21T09:44:38.719" v="43038" actId="2711"/>
          <ac:spMkLst>
            <pc:docMk/>
            <pc:sldMk cId="723737410" sldId="667"/>
            <ac:spMk id="72" creationId="{5CF5DECA-9F7C-46F7-9B08-AAE58D14BD7E}"/>
          </ac:spMkLst>
        </pc:spChg>
        <pc:spChg chg="mod">
          <ac:chgData name="Minesh Patel" userId="a66d4990ec83ac90" providerId="LiveId" clId="{B97F8FE2-9461-4CFE-A336-39272FD5B119}" dt="2021-09-21T09:44:38.719" v="43038" actId="2711"/>
          <ac:spMkLst>
            <pc:docMk/>
            <pc:sldMk cId="723737410" sldId="667"/>
            <ac:spMk id="75" creationId="{65408A96-874A-4195-8189-8A1F92F6A6B3}"/>
          </ac:spMkLst>
        </pc:spChg>
        <pc:spChg chg="mod">
          <ac:chgData name="Minesh Patel" userId="a66d4990ec83ac90" providerId="LiveId" clId="{B97F8FE2-9461-4CFE-A336-39272FD5B119}" dt="2021-09-21T09:44:38.719" v="43038" actId="2711"/>
          <ac:spMkLst>
            <pc:docMk/>
            <pc:sldMk cId="723737410" sldId="667"/>
            <ac:spMk id="76" creationId="{41EDD0C5-0E16-455C-9FCE-2BE70A63FDCE}"/>
          </ac:spMkLst>
        </pc:spChg>
        <pc:spChg chg="mod">
          <ac:chgData name="Minesh Patel" userId="a66d4990ec83ac90" providerId="LiveId" clId="{B97F8FE2-9461-4CFE-A336-39272FD5B119}" dt="2021-09-21T09:44:38.719" v="43038" actId="2711"/>
          <ac:spMkLst>
            <pc:docMk/>
            <pc:sldMk cId="723737410" sldId="667"/>
            <ac:spMk id="77" creationId="{960BF49E-70CC-430E-B330-DBF06C65C19C}"/>
          </ac:spMkLst>
        </pc:spChg>
        <pc:spChg chg="mod">
          <ac:chgData name="Minesh Patel" userId="a66d4990ec83ac90" providerId="LiveId" clId="{B97F8FE2-9461-4CFE-A336-39272FD5B119}" dt="2021-09-21T09:44:38.719" v="43038" actId="2711"/>
          <ac:spMkLst>
            <pc:docMk/>
            <pc:sldMk cId="723737410" sldId="667"/>
            <ac:spMk id="81" creationId="{612D9B6E-0EDD-4B18-95C0-5E385BC869B4}"/>
          </ac:spMkLst>
        </pc:spChg>
        <pc:spChg chg="mod">
          <ac:chgData name="Minesh Patel" userId="a66d4990ec83ac90" providerId="LiveId" clId="{B97F8FE2-9461-4CFE-A336-39272FD5B119}" dt="2021-09-21T09:44:38.719" v="43038" actId="2711"/>
          <ac:spMkLst>
            <pc:docMk/>
            <pc:sldMk cId="723737410" sldId="667"/>
            <ac:spMk id="82" creationId="{5688F51E-F6DB-4F4D-BDE8-9647DFEA9581}"/>
          </ac:spMkLst>
        </pc:spChg>
        <pc:grpChg chg="add del mod">
          <ac:chgData name="Minesh Patel" userId="a66d4990ec83ac90" providerId="LiveId" clId="{B97F8FE2-9461-4CFE-A336-39272FD5B119}" dt="2021-09-21T10:05:21.968" v="43308"/>
          <ac:grpSpMkLst>
            <pc:docMk/>
            <pc:sldMk cId="723737410" sldId="667"/>
            <ac:grpSpMk id="19" creationId="{17FF44DC-6732-4244-A7AF-E9C12D8AB73A}"/>
          </ac:grpSpMkLst>
        </pc:grpChg>
        <pc:grpChg chg="add mod">
          <ac:chgData name="Minesh Patel" userId="a66d4990ec83ac90" providerId="LiveId" clId="{B97F8FE2-9461-4CFE-A336-39272FD5B119}" dt="2021-09-21T10:05:23.956" v="43310"/>
          <ac:grpSpMkLst>
            <pc:docMk/>
            <pc:sldMk cId="723737410" sldId="667"/>
            <ac:grpSpMk id="25" creationId="{A59641E2-40A5-4EDD-822F-18D1AD42ACE1}"/>
          </ac:grpSpMkLst>
        </pc:grpChg>
      </pc:sldChg>
      <pc:sldChg chg="addSp delSp modSp add mod">
        <pc:chgData name="Minesh Patel" userId="a66d4990ec83ac90" providerId="LiveId" clId="{B97F8FE2-9461-4CFE-A336-39272FD5B119}" dt="2021-09-21T10:05:30.098" v="43314"/>
        <pc:sldMkLst>
          <pc:docMk/>
          <pc:sldMk cId="779581149" sldId="668"/>
        </pc:sldMkLst>
        <pc:spChg chg="mod">
          <ac:chgData name="Minesh Patel" userId="a66d4990ec83ac90" providerId="LiveId" clId="{B97F8FE2-9461-4CFE-A336-39272FD5B119}" dt="2021-09-21T09:44:49.514" v="43040" actId="2711"/>
          <ac:spMkLst>
            <pc:docMk/>
            <pc:sldMk cId="779581149" sldId="668"/>
            <ac:spMk id="2" creationId="{00000000-0000-0000-0000-000000000000}"/>
          </ac:spMkLst>
        </pc:spChg>
        <pc:spChg chg="mod">
          <ac:chgData name="Minesh Patel" userId="a66d4990ec83ac90" providerId="LiveId" clId="{B97F8FE2-9461-4CFE-A336-39272FD5B119}" dt="2021-09-21T10:05:30.098" v="43314"/>
          <ac:spMkLst>
            <pc:docMk/>
            <pc:sldMk cId="779581149" sldId="668"/>
            <ac:spMk id="7" creationId="{2D3EE045-57EF-45A5-8B4C-3D986563E0F6}"/>
          </ac:spMkLst>
        </pc:spChg>
        <pc:spChg chg="del mod">
          <ac:chgData name="Minesh Patel" userId="a66d4990ec83ac90" providerId="LiveId" clId="{B97F8FE2-9461-4CFE-A336-39272FD5B119}" dt="2021-09-21T10:05:29.706" v="43313" actId="478"/>
          <ac:spMkLst>
            <pc:docMk/>
            <pc:sldMk cId="779581149" sldId="668"/>
            <ac:spMk id="8" creationId="{5103C8C6-59BD-4DDB-90C4-4B529A55CCE0}"/>
          </ac:spMkLst>
        </pc:spChg>
        <pc:spChg chg="mod">
          <ac:chgData name="Minesh Patel" userId="a66d4990ec83ac90" providerId="LiveId" clId="{B97F8FE2-9461-4CFE-A336-39272FD5B119}" dt="2021-09-21T10:05:30.098" v="43314"/>
          <ac:spMkLst>
            <pc:docMk/>
            <pc:sldMk cId="779581149" sldId="668"/>
            <ac:spMk id="9" creationId="{643BC697-2FCE-4AE4-988B-B0CEC5E0CEAE}"/>
          </ac:spMkLst>
        </pc:spChg>
        <pc:spChg chg="mod">
          <ac:chgData name="Minesh Patel" userId="a66d4990ec83ac90" providerId="LiveId" clId="{B97F8FE2-9461-4CFE-A336-39272FD5B119}" dt="2021-09-21T10:05:30.098" v="43314"/>
          <ac:spMkLst>
            <pc:docMk/>
            <pc:sldMk cId="779581149" sldId="668"/>
            <ac:spMk id="10" creationId="{082162F2-0968-481E-83F8-BCA0257C1D9B}"/>
          </ac:spMkLst>
        </pc:spChg>
        <pc:spChg chg="mod">
          <ac:chgData name="Minesh Patel" userId="a66d4990ec83ac90" providerId="LiveId" clId="{B97F8FE2-9461-4CFE-A336-39272FD5B119}" dt="2021-09-21T10:05:30.098" v="43314"/>
          <ac:spMkLst>
            <pc:docMk/>
            <pc:sldMk cId="779581149" sldId="668"/>
            <ac:spMk id="11" creationId="{2DA3A8EB-ADAD-475E-8828-DB3668F566D6}"/>
          </ac:spMkLst>
        </pc:spChg>
        <pc:spChg chg="mod">
          <ac:chgData name="Minesh Patel" userId="a66d4990ec83ac90" providerId="LiveId" clId="{B97F8FE2-9461-4CFE-A336-39272FD5B119}" dt="2021-09-21T10:05:30.098" v="43314"/>
          <ac:spMkLst>
            <pc:docMk/>
            <pc:sldMk cId="779581149" sldId="668"/>
            <ac:spMk id="12" creationId="{2BC8F6CF-7F33-425B-86A0-45DD0482FA01}"/>
          </ac:spMkLst>
        </pc:spChg>
        <pc:spChg chg="mod">
          <ac:chgData name="Minesh Patel" userId="a66d4990ec83ac90" providerId="LiveId" clId="{B97F8FE2-9461-4CFE-A336-39272FD5B119}" dt="2021-09-21T09:44:49.514" v="43040" actId="2711"/>
          <ac:spMkLst>
            <pc:docMk/>
            <pc:sldMk cId="779581149" sldId="668"/>
            <ac:spMk id="44" creationId="{2B807562-26E7-48B8-9BCA-F6E307CFB060}"/>
          </ac:spMkLst>
        </pc:spChg>
        <pc:grpChg chg="add mod">
          <ac:chgData name="Minesh Patel" userId="a66d4990ec83ac90" providerId="LiveId" clId="{B97F8FE2-9461-4CFE-A336-39272FD5B119}" dt="2021-09-21T10:05:30.098" v="43314"/>
          <ac:grpSpMkLst>
            <pc:docMk/>
            <pc:sldMk cId="779581149" sldId="668"/>
            <ac:grpSpMk id="6" creationId="{6A7E9214-9154-4FA9-B575-44D9D94153A1}"/>
          </ac:grpSpMkLst>
        </pc:grpChg>
        <pc:picChg chg="mod">
          <ac:chgData name="Minesh Patel" userId="a66d4990ec83ac90" providerId="LiveId" clId="{B97F8FE2-9461-4CFE-A336-39272FD5B119}" dt="2021-09-21T09:44:49.514" v="43040" actId="2711"/>
          <ac:picMkLst>
            <pc:docMk/>
            <pc:sldMk cId="779581149" sldId="668"/>
            <ac:picMk id="19" creationId="{25280025-9876-4789-8753-BA6827F23F2B}"/>
          </ac:picMkLst>
        </pc:picChg>
      </pc:sldChg>
      <pc:sldChg chg="addSp delSp modSp add mod">
        <pc:chgData name="Minesh Patel" userId="a66d4990ec83ac90" providerId="LiveId" clId="{B97F8FE2-9461-4CFE-A336-39272FD5B119}" dt="2021-09-21T10:05:34.376" v="43316"/>
        <pc:sldMkLst>
          <pc:docMk/>
          <pc:sldMk cId="3076964472" sldId="669"/>
        </pc:sldMkLst>
        <pc:spChg chg="mod">
          <ac:chgData name="Minesh Patel" userId="a66d4990ec83ac90" providerId="LiveId" clId="{B97F8FE2-9461-4CFE-A336-39272FD5B119}" dt="2021-09-21T09:44:59.504" v="43041" actId="2711"/>
          <ac:spMkLst>
            <pc:docMk/>
            <pc:sldMk cId="3076964472" sldId="669"/>
            <ac:spMk id="2" creationId="{00000000-0000-0000-0000-000000000000}"/>
          </ac:spMkLst>
        </pc:spChg>
        <pc:spChg chg="mod">
          <ac:chgData name="Minesh Patel" userId="a66d4990ec83ac90" providerId="LiveId" clId="{B97F8FE2-9461-4CFE-A336-39272FD5B119}" dt="2021-09-21T09:44:59.504" v="43041" actId="2711"/>
          <ac:spMkLst>
            <pc:docMk/>
            <pc:sldMk cId="3076964472" sldId="669"/>
            <ac:spMk id="7" creationId="{EDC3B247-CC59-49AF-B9F4-645265FD55A7}"/>
          </ac:spMkLst>
        </pc:spChg>
        <pc:spChg chg="del mod">
          <ac:chgData name="Minesh Patel" userId="a66d4990ec83ac90" providerId="LiveId" clId="{B97F8FE2-9461-4CFE-A336-39272FD5B119}" dt="2021-09-21T10:05:33.929" v="43315" actId="478"/>
          <ac:spMkLst>
            <pc:docMk/>
            <pc:sldMk cId="3076964472" sldId="669"/>
            <ac:spMk id="8" creationId="{5103C8C6-59BD-4DDB-90C4-4B529A55CCE0}"/>
          </ac:spMkLst>
        </pc:spChg>
        <pc:spChg chg="mod">
          <ac:chgData name="Minesh Patel" userId="a66d4990ec83ac90" providerId="LiveId" clId="{B97F8FE2-9461-4CFE-A336-39272FD5B119}" dt="2021-09-21T09:44:59.504" v="43041" actId="2711"/>
          <ac:spMkLst>
            <pc:docMk/>
            <pc:sldMk cId="3076964472" sldId="669"/>
            <ac:spMk id="9" creationId="{602E3648-A64B-457D-A0D5-CACBD94BE007}"/>
          </ac:spMkLst>
        </pc:spChg>
        <pc:spChg chg="mod">
          <ac:chgData name="Minesh Patel" userId="a66d4990ec83ac90" providerId="LiveId" clId="{B97F8FE2-9461-4CFE-A336-39272FD5B119}" dt="2021-09-21T09:44:59.504" v="43041" actId="2711"/>
          <ac:spMkLst>
            <pc:docMk/>
            <pc:sldMk cId="3076964472" sldId="669"/>
            <ac:spMk id="10" creationId="{F4D1ED2A-DA35-4D61-BE29-0DC0ECCCF8A6}"/>
          </ac:spMkLst>
        </pc:spChg>
        <pc:spChg chg="mod">
          <ac:chgData name="Minesh Patel" userId="a66d4990ec83ac90" providerId="LiveId" clId="{B97F8FE2-9461-4CFE-A336-39272FD5B119}" dt="2021-09-21T10:05:34.376" v="43316"/>
          <ac:spMkLst>
            <pc:docMk/>
            <pc:sldMk cId="3076964472" sldId="669"/>
            <ac:spMk id="12" creationId="{D23D1418-49E0-4309-A394-A85281B58E1A}"/>
          </ac:spMkLst>
        </pc:spChg>
        <pc:spChg chg="mod">
          <ac:chgData name="Minesh Patel" userId="a66d4990ec83ac90" providerId="LiveId" clId="{B97F8FE2-9461-4CFE-A336-39272FD5B119}" dt="2021-09-21T10:05:34.376" v="43316"/>
          <ac:spMkLst>
            <pc:docMk/>
            <pc:sldMk cId="3076964472" sldId="669"/>
            <ac:spMk id="13" creationId="{4CE218E3-9F36-407B-ACAC-28CE01EC7F4B}"/>
          </ac:spMkLst>
        </pc:spChg>
        <pc:spChg chg="mod">
          <ac:chgData name="Minesh Patel" userId="a66d4990ec83ac90" providerId="LiveId" clId="{B97F8FE2-9461-4CFE-A336-39272FD5B119}" dt="2021-09-21T10:05:34.376" v="43316"/>
          <ac:spMkLst>
            <pc:docMk/>
            <pc:sldMk cId="3076964472" sldId="669"/>
            <ac:spMk id="14" creationId="{A14F2A2E-7CA9-48F9-8E3D-8355D7CD4BF0}"/>
          </ac:spMkLst>
        </pc:spChg>
        <pc:spChg chg="mod">
          <ac:chgData name="Minesh Patel" userId="a66d4990ec83ac90" providerId="LiveId" clId="{B97F8FE2-9461-4CFE-A336-39272FD5B119}" dt="2021-09-21T10:05:34.376" v="43316"/>
          <ac:spMkLst>
            <pc:docMk/>
            <pc:sldMk cId="3076964472" sldId="669"/>
            <ac:spMk id="15" creationId="{181C8F08-46F2-46FC-BF3A-D6E01409243E}"/>
          </ac:spMkLst>
        </pc:spChg>
        <pc:spChg chg="mod">
          <ac:chgData name="Minesh Patel" userId="a66d4990ec83ac90" providerId="LiveId" clId="{B97F8FE2-9461-4CFE-A336-39272FD5B119}" dt="2021-09-21T10:05:34.376" v="43316"/>
          <ac:spMkLst>
            <pc:docMk/>
            <pc:sldMk cId="3076964472" sldId="669"/>
            <ac:spMk id="16" creationId="{408011E3-FA30-4D52-B741-2FFDDD601AC4}"/>
          </ac:spMkLst>
        </pc:spChg>
        <pc:spChg chg="mod">
          <ac:chgData name="Minesh Patel" userId="a66d4990ec83ac90" providerId="LiveId" clId="{B97F8FE2-9461-4CFE-A336-39272FD5B119}" dt="2021-09-21T09:44:59.504" v="43041" actId="2711"/>
          <ac:spMkLst>
            <pc:docMk/>
            <pc:sldMk cId="3076964472" sldId="669"/>
            <ac:spMk id="44" creationId="{2B807562-26E7-48B8-9BCA-F6E307CFB060}"/>
          </ac:spMkLst>
        </pc:spChg>
        <pc:grpChg chg="add mod">
          <ac:chgData name="Minesh Patel" userId="a66d4990ec83ac90" providerId="LiveId" clId="{B97F8FE2-9461-4CFE-A336-39272FD5B119}" dt="2021-09-21T10:05:34.376" v="43316"/>
          <ac:grpSpMkLst>
            <pc:docMk/>
            <pc:sldMk cId="3076964472" sldId="669"/>
            <ac:grpSpMk id="11" creationId="{870B2CBD-2647-49AE-8FFF-675B49BF0079}"/>
          </ac:grpSpMkLst>
        </pc:grpChg>
      </pc:sldChg>
      <pc:sldChg chg="addSp delSp modSp add mod">
        <pc:chgData name="Minesh Patel" userId="a66d4990ec83ac90" providerId="LiveId" clId="{B97F8FE2-9461-4CFE-A336-39272FD5B119}" dt="2021-09-21T10:07:38.389" v="43374"/>
        <pc:sldMkLst>
          <pc:docMk/>
          <pc:sldMk cId="1496965413" sldId="670"/>
        </pc:sldMkLst>
        <pc:spChg chg="mod">
          <ac:chgData name="Minesh Patel" userId="a66d4990ec83ac90" providerId="LiveId" clId="{B97F8FE2-9461-4CFE-A336-39272FD5B119}" dt="2021-09-21T09:59:21.207" v="43221"/>
          <ac:spMkLst>
            <pc:docMk/>
            <pc:sldMk cId="1496965413" sldId="670"/>
            <ac:spMk id="79" creationId="{504D4DBE-8812-4E43-8A21-A46ABE9C31F6}"/>
          </ac:spMkLst>
        </pc:spChg>
        <pc:spChg chg="mod">
          <ac:chgData name="Minesh Patel" userId="a66d4990ec83ac90" providerId="LiveId" clId="{B97F8FE2-9461-4CFE-A336-39272FD5B119}" dt="2021-09-21T09:59:21.207" v="43221"/>
          <ac:spMkLst>
            <pc:docMk/>
            <pc:sldMk cId="1496965413" sldId="670"/>
            <ac:spMk id="80" creationId="{9A2AE5CA-7176-4C6D-8AED-6AF4BC885FC2}"/>
          </ac:spMkLst>
        </pc:spChg>
        <pc:spChg chg="mod">
          <ac:chgData name="Minesh Patel" userId="a66d4990ec83ac90" providerId="LiveId" clId="{B97F8FE2-9461-4CFE-A336-39272FD5B119}" dt="2021-09-21T09:59:21.207" v="43221"/>
          <ac:spMkLst>
            <pc:docMk/>
            <pc:sldMk cId="1496965413" sldId="670"/>
            <ac:spMk id="81" creationId="{3F015E00-313F-436E-88E8-E500E0987CD4}"/>
          </ac:spMkLst>
        </pc:spChg>
        <pc:spChg chg="mod">
          <ac:chgData name="Minesh Patel" userId="a66d4990ec83ac90" providerId="LiveId" clId="{B97F8FE2-9461-4CFE-A336-39272FD5B119}" dt="2021-09-21T09:59:21.207" v="43221"/>
          <ac:spMkLst>
            <pc:docMk/>
            <pc:sldMk cId="1496965413" sldId="670"/>
            <ac:spMk id="82" creationId="{EF018A2F-484D-481B-BDFC-DFA797492B71}"/>
          </ac:spMkLst>
        </pc:spChg>
        <pc:spChg chg="mod">
          <ac:chgData name="Minesh Patel" userId="a66d4990ec83ac90" providerId="LiveId" clId="{B97F8FE2-9461-4CFE-A336-39272FD5B119}" dt="2021-09-21T09:59:21.207" v="43221"/>
          <ac:spMkLst>
            <pc:docMk/>
            <pc:sldMk cId="1496965413" sldId="670"/>
            <ac:spMk id="83" creationId="{AF5C592B-DDAE-484D-8C8C-31FDCBC6151D}"/>
          </ac:spMkLst>
        </pc:spChg>
        <pc:spChg chg="add del mod">
          <ac:chgData name="Minesh Patel" userId="a66d4990ec83ac90" providerId="LiveId" clId="{B97F8FE2-9461-4CFE-A336-39272FD5B119}" dt="2021-09-21T10:07:38.389" v="43374"/>
          <ac:spMkLst>
            <pc:docMk/>
            <pc:sldMk cId="1496965413" sldId="670"/>
            <ac:spMk id="84" creationId="{2F409038-3D81-4413-9777-8E82721C7C08}"/>
          </ac:spMkLst>
        </pc:spChg>
        <pc:grpChg chg="del">
          <ac:chgData name="Minesh Patel" userId="a66d4990ec83ac90" providerId="LiveId" clId="{B97F8FE2-9461-4CFE-A336-39272FD5B119}" dt="2021-09-21T09:59:20.841" v="43220" actId="478"/>
          <ac:grpSpMkLst>
            <pc:docMk/>
            <pc:sldMk cId="1496965413" sldId="670"/>
            <ac:grpSpMk id="66" creationId="{CD9B9F7F-77BD-4C3A-9FA7-888113C008B2}"/>
          </ac:grpSpMkLst>
        </pc:grpChg>
        <pc:grpChg chg="add mod">
          <ac:chgData name="Minesh Patel" userId="a66d4990ec83ac90" providerId="LiveId" clId="{B97F8FE2-9461-4CFE-A336-39272FD5B119}" dt="2021-09-21T09:59:21.207" v="43221"/>
          <ac:grpSpMkLst>
            <pc:docMk/>
            <pc:sldMk cId="1496965413" sldId="670"/>
            <ac:grpSpMk id="77" creationId="{056FD323-542E-46D8-9B70-14ED5BB6956D}"/>
          </ac:grpSpMkLst>
        </pc:grpChg>
      </pc:sldChg>
      <pc:sldChg chg="modSp add mod modNotesTx">
        <pc:chgData name="Minesh Patel" userId="a66d4990ec83ac90" providerId="LiveId" clId="{B97F8FE2-9461-4CFE-A336-39272FD5B119}" dt="2021-09-21T14:03:06.776" v="71111" actId="20577"/>
        <pc:sldMkLst>
          <pc:docMk/>
          <pc:sldMk cId="22861135" sldId="671"/>
        </pc:sldMkLst>
        <pc:spChg chg="mod">
          <ac:chgData name="Minesh Patel" userId="a66d4990ec83ac90" providerId="LiveId" clId="{B97F8FE2-9461-4CFE-A336-39272FD5B119}" dt="2021-09-21T09:50:32.237" v="43097" actId="113"/>
          <ac:spMkLst>
            <pc:docMk/>
            <pc:sldMk cId="22861135" sldId="671"/>
            <ac:spMk id="3" creationId="{1A99BFB1-81EC-4CB8-98C5-CCB6787ABB00}"/>
          </ac:spMkLst>
        </pc:spChg>
      </pc:sldChg>
      <pc:sldChg chg="modSp add mod ord modNotesTx">
        <pc:chgData name="Minesh Patel" userId="a66d4990ec83ac90" providerId="LiveId" clId="{B97F8FE2-9461-4CFE-A336-39272FD5B119}" dt="2021-09-21T14:10:11.975" v="71354" actId="20577"/>
        <pc:sldMkLst>
          <pc:docMk/>
          <pc:sldMk cId="3259092129" sldId="672"/>
        </pc:sldMkLst>
        <pc:spChg chg="mod">
          <ac:chgData name="Minesh Patel" userId="a66d4990ec83ac90" providerId="LiveId" clId="{B97F8FE2-9461-4CFE-A336-39272FD5B119}" dt="2021-09-21T09:50:51.399" v="43103" actId="113"/>
          <ac:spMkLst>
            <pc:docMk/>
            <pc:sldMk cId="3259092129" sldId="672"/>
            <ac:spMk id="3" creationId="{1A99BFB1-81EC-4CB8-98C5-CCB6787ABB00}"/>
          </ac:spMkLst>
        </pc:spChg>
      </pc:sldChg>
      <pc:sldChg chg="modSp add mod">
        <pc:chgData name="Minesh Patel" userId="a66d4990ec83ac90" providerId="LiveId" clId="{B97F8FE2-9461-4CFE-A336-39272FD5B119}" dt="2021-09-21T09:51:55.885" v="43105" actId="113"/>
        <pc:sldMkLst>
          <pc:docMk/>
          <pc:sldMk cId="2650186991" sldId="673"/>
        </pc:sldMkLst>
        <pc:spChg chg="mod">
          <ac:chgData name="Minesh Patel" userId="a66d4990ec83ac90" providerId="LiveId" clId="{B97F8FE2-9461-4CFE-A336-39272FD5B119}" dt="2021-09-21T09:51:55.885" v="43105" actId="113"/>
          <ac:spMkLst>
            <pc:docMk/>
            <pc:sldMk cId="2650186991" sldId="673"/>
            <ac:spMk id="3" creationId="{1A99BFB1-81EC-4CB8-98C5-CCB6787ABB00}"/>
          </ac:spMkLst>
        </pc:spChg>
      </pc:sldChg>
      <pc:sldChg chg="add del">
        <pc:chgData name="Minesh Patel" userId="a66d4990ec83ac90" providerId="LiveId" clId="{B97F8FE2-9461-4CFE-A336-39272FD5B119}" dt="2021-09-21T09:50:49.319" v="43102"/>
        <pc:sldMkLst>
          <pc:docMk/>
          <pc:sldMk cId="3572671025" sldId="673"/>
        </pc:sldMkLst>
      </pc:sldChg>
      <pc:sldChg chg="modSp add del mod">
        <pc:chgData name="Minesh Patel" userId="a66d4990ec83ac90" providerId="LiveId" clId="{B97F8FE2-9461-4CFE-A336-39272FD5B119}" dt="2021-09-21T10:13:14.257" v="43450" actId="47"/>
        <pc:sldMkLst>
          <pc:docMk/>
          <pc:sldMk cId="1007001884" sldId="674"/>
        </pc:sldMkLst>
        <pc:spChg chg="mod">
          <ac:chgData name="Minesh Patel" userId="a66d4990ec83ac90" providerId="LiveId" clId="{B97F8FE2-9461-4CFE-A336-39272FD5B119}" dt="2021-09-21T10:12:53.121" v="43441" actId="113"/>
          <ac:spMkLst>
            <pc:docMk/>
            <pc:sldMk cId="1007001884" sldId="674"/>
            <ac:spMk id="3" creationId="{1A99BFB1-81EC-4CB8-98C5-CCB6787ABB00}"/>
          </ac:spMkLst>
        </pc:spChg>
      </pc:sldChg>
      <pc:sldChg chg="add del">
        <pc:chgData name="Minesh Patel" userId="a66d4990ec83ac90" providerId="LiveId" clId="{B97F8FE2-9461-4CFE-A336-39272FD5B119}" dt="2021-09-21T10:15:44.345" v="43785"/>
        <pc:sldMkLst>
          <pc:docMk/>
          <pc:sldMk cId="1395241653" sldId="674"/>
        </pc:sldMkLst>
      </pc:sldChg>
      <pc:sldChg chg="addSp modSp add mod modNotesTx">
        <pc:chgData name="Minesh Patel" userId="a66d4990ec83ac90" providerId="LiveId" clId="{B97F8FE2-9461-4CFE-A336-39272FD5B119}" dt="2021-09-21T13:55:52.404" v="70963"/>
        <pc:sldMkLst>
          <pc:docMk/>
          <pc:sldMk cId="4289597877" sldId="674"/>
        </pc:sldMkLst>
        <pc:spChg chg="mod">
          <ac:chgData name="Minesh Patel" userId="a66d4990ec83ac90" providerId="LiveId" clId="{B97F8FE2-9461-4CFE-A336-39272FD5B119}" dt="2021-09-21T10:38:34.265" v="47380" actId="113"/>
          <ac:spMkLst>
            <pc:docMk/>
            <pc:sldMk cId="4289597877" sldId="674"/>
            <ac:spMk id="3" creationId="{1A99BFB1-81EC-4CB8-98C5-CCB6787ABB00}"/>
          </ac:spMkLst>
        </pc:spChg>
        <pc:spChg chg="mod">
          <ac:chgData name="Minesh Patel" userId="a66d4990ec83ac90" providerId="LiveId" clId="{B97F8FE2-9461-4CFE-A336-39272FD5B119}" dt="2021-09-21T13:55:52.404" v="70963"/>
          <ac:spMkLst>
            <pc:docMk/>
            <pc:sldMk cId="4289597877" sldId="674"/>
            <ac:spMk id="6" creationId="{BBE44CD9-D314-4F0A-9104-DB0F4B9EA47F}"/>
          </ac:spMkLst>
        </pc:spChg>
        <pc:spChg chg="mod">
          <ac:chgData name="Minesh Patel" userId="a66d4990ec83ac90" providerId="LiveId" clId="{B97F8FE2-9461-4CFE-A336-39272FD5B119}" dt="2021-09-21T13:55:52.404" v="70963"/>
          <ac:spMkLst>
            <pc:docMk/>
            <pc:sldMk cId="4289597877" sldId="674"/>
            <ac:spMk id="7" creationId="{20B7CF4C-5896-40B5-BB01-D74AC16F9949}"/>
          </ac:spMkLst>
        </pc:spChg>
        <pc:spChg chg="mod">
          <ac:chgData name="Minesh Patel" userId="a66d4990ec83ac90" providerId="LiveId" clId="{B97F8FE2-9461-4CFE-A336-39272FD5B119}" dt="2021-09-21T13:55:52.404" v="70963"/>
          <ac:spMkLst>
            <pc:docMk/>
            <pc:sldMk cId="4289597877" sldId="674"/>
            <ac:spMk id="8" creationId="{5F89DBEF-8710-48D4-9FA4-91801178A081}"/>
          </ac:spMkLst>
        </pc:spChg>
        <pc:spChg chg="mod">
          <ac:chgData name="Minesh Patel" userId="a66d4990ec83ac90" providerId="LiveId" clId="{B97F8FE2-9461-4CFE-A336-39272FD5B119}" dt="2021-09-21T13:55:52.404" v="70963"/>
          <ac:spMkLst>
            <pc:docMk/>
            <pc:sldMk cId="4289597877" sldId="674"/>
            <ac:spMk id="9" creationId="{30491929-1E33-4F24-95B2-B3E4E9BF5DDD}"/>
          </ac:spMkLst>
        </pc:spChg>
        <pc:spChg chg="mod">
          <ac:chgData name="Minesh Patel" userId="a66d4990ec83ac90" providerId="LiveId" clId="{B97F8FE2-9461-4CFE-A336-39272FD5B119}" dt="2021-09-21T13:55:52.404" v="70963"/>
          <ac:spMkLst>
            <pc:docMk/>
            <pc:sldMk cId="4289597877" sldId="674"/>
            <ac:spMk id="10" creationId="{A333DF16-E816-48E9-BC64-2ABAE8B7699F}"/>
          </ac:spMkLst>
        </pc:spChg>
        <pc:grpChg chg="add mod">
          <ac:chgData name="Minesh Patel" userId="a66d4990ec83ac90" providerId="LiveId" clId="{B97F8FE2-9461-4CFE-A336-39272FD5B119}" dt="2021-09-21T13:55:52.404" v="70963"/>
          <ac:grpSpMkLst>
            <pc:docMk/>
            <pc:sldMk cId="4289597877" sldId="674"/>
            <ac:grpSpMk id="5" creationId="{6CBC9472-C5DD-4802-AAEB-23B1A3F2520D}"/>
          </ac:grpSpMkLst>
        </pc:grpChg>
      </pc:sldChg>
      <pc:sldChg chg="addSp delSp modSp add mod modNotesTx">
        <pc:chgData name="Minesh Patel" userId="a66d4990ec83ac90" providerId="LiveId" clId="{B97F8FE2-9461-4CFE-A336-39272FD5B119}" dt="2021-09-21T13:56:16.963" v="70979"/>
        <pc:sldMkLst>
          <pc:docMk/>
          <pc:sldMk cId="3490688783" sldId="675"/>
        </pc:sldMkLst>
        <pc:spChg chg="add mod">
          <ac:chgData name="Minesh Patel" userId="a66d4990ec83ac90" providerId="LiveId" clId="{B97F8FE2-9461-4CFE-A336-39272FD5B119}" dt="2021-09-21T10:59:39.098" v="50680" actId="207"/>
          <ac:spMkLst>
            <pc:docMk/>
            <pc:sldMk cId="3490688783" sldId="675"/>
            <ac:spMk id="3" creationId="{221AA4CD-3D0F-4D05-9DCC-086E35966DB5}"/>
          </ac:spMkLst>
        </pc:spChg>
        <pc:spChg chg="mod">
          <ac:chgData name="Minesh Patel" userId="a66d4990ec83ac90" providerId="LiveId" clId="{B97F8FE2-9461-4CFE-A336-39272FD5B119}" dt="2021-09-21T13:56:16.963" v="70979"/>
          <ac:spMkLst>
            <pc:docMk/>
            <pc:sldMk cId="3490688783" sldId="675"/>
            <ac:spMk id="92" creationId="{F2AF069D-9022-4675-A0D9-2ACD2DCCF63B}"/>
          </ac:spMkLst>
        </pc:spChg>
        <pc:spChg chg="mod ord">
          <ac:chgData name="Minesh Patel" userId="a66d4990ec83ac90" providerId="LiveId" clId="{B97F8FE2-9461-4CFE-A336-39272FD5B119}" dt="2021-09-21T10:59:53.286" v="50683" actId="14100"/>
          <ac:spMkLst>
            <pc:docMk/>
            <pc:sldMk cId="3490688783" sldId="675"/>
            <ac:spMk id="116" creationId="{B52E25CD-7A78-4661-BF6C-F2DD9D1A4426}"/>
          </ac:spMkLst>
        </pc:spChg>
        <pc:spChg chg="mod">
          <ac:chgData name="Minesh Patel" userId="a66d4990ec83ac90" providerId="LiveId" clId="{B97F8FE2-9461-4CFE-A336-39272FD5B119}" dt="2021-09-21T13:56:16.963" v="70979"/>
          <ac:spMkLst>
            <pc:docMk/>
            <pc:sldMk cId="3490688783" sldId="675"/>
            <ac:spMk id="124" creationId="{B66AECAB-89FC-4F88-908A-D90185113364}"/>
          </ac:spMkLst>
        </pc:spChg>
        <pc:spChg chg="mod">
          <ac:chgData name="Minesh Patel" userId="a66d4990ec83ac90" providerId="LiveId" clId="{B97F8FE2-9461-4CFE-A336-39272FD5B119}" dt="2021-09-21T13:56:16.963" v="70979"/>
          <ac:spMkLst>
            <pc:docMk/>
            <pc:sldMk cId="3490688783" sldId="675"/>
            <ac:spMk id="125" creationId="{1880B278-A75C-4BAC-AEEB-968F50BB0B7C}"/>
          </ac:spMkLst>
        </pc:spChg>
        <pc:spChg chg="mod">
          <ac:chgData name="Minesh Patel" userId="a66d4990ec83ac90" providerId="LiveId" clId="{B97F8FE2-9461-4CFE-A336-39272FD5B119}" dt="2021-09-21T13:56:16.963" v="70979"/>
          <ac:spMkLst>
            <pc:docMk/>
            <pc:sldMk cId="3490688783" sldId="675"/>
            <ac:spMk id="126" creationId="{737B8EEA-C43F-4B6B-82EF-04CB2AD6FBB5}"/>
          </ac:spMkLst>
        </pc:spChg>
        <pc:spChg chg="mod">
          <ac:chgData name="Minesh Patel" userId="a66d4990ec83ac90" providerId="LiveId" clId="{B97F8FE2-9461-4CFE-A336-39272FD5B119}" dt="2021-09-21T13:56:16.963" v="70979"/>
          <ac:spMkLst>
            <pc:docMk/>
            <pc:sldMk cId="3490688783" sldId="675"/>
            <ac:spMk id="127" creationId="{34A1AE8F-97D0-466A-86D5-DE3280E277B1}"/>
          </ac:spMkLst>
        </pc:spChg>
        <pc:grpChg chg="del">
          <ac:chgData name="Minesh Patel" userId="a66d4990ec83ac90" providerId="LiveId" clId="{B97F8FE2-9461-4CFE-A336-39272FD5B119}" dt="2021-09-21T13:56:16.372" v="70978" actId="478"/>
          <ac:grpSpMkLst>
            <pc:docMk/>
            <pc:sldMk cId="3490688783" sldId="675"/>
            <ac:grpSpMk id="39" creationId="{59EE85B9-B9E7-4574-973A-1284B0D7BE4D}"/>
          </ac:grpSpMkLst>
        </pc:grpChg>
        <pc:grpChg chg="add mod">
          <ac:chgData name="Minesh Patel" userId="a66d4990ec83ac90" providerId="LiveId" clId="{B97F8FE2-9461-4CFE-A336-39272FD5B119}" dt="2021-09-21T13:56:16.963" v="70979"/>
          <ac:grpSpMkLst>
            <pc:docMk/>
            <pc:sldMk cId="3490688783" sldId="675"/>
            <ac:grpSpMk id="91" creationId="{74749AD9-BE81-46BC-8D38-DA07A7FF8F00}"/>
          </ac:grpSpMkLst>
        </pc:grpChg>
      </pc:sldChg>
      <pc:sldChg chg="addSp delSp modSp add mod modAnim modNotesTx">
        <pc:chgData name="Minesh Patel" userId="a66d4990ec83ac90" providerId="LiveId" clId="{B97F8FE2-9461-4CFE-A336-39272FD5B119}" dt="2021-09-21T13:56:31.347" v="70985"/>
        <pc:sldMkLst>
          <pc:docMk/>
          <pc:sldMk cId="1110541267" sldId="676"/>
        </pc:sldMkLst>
        <pc:spChg chg="add mod">
          <ac:chgData name="Minesh Patel" userId="a66d4990ec83ac90" providerId="LiveId" clId="{B97F8FE2-9461-4CFE-A336-39272FD5B119}" dt="2021-09-21T11:05:07.790" v="51553"/>
          <ac:spMkLst>
            <pc:docMk/>
            <pc:sldMk cId="1110541267" sldId="676"/>
            <ac:spMk id="68" creationId="{BAB86FA6-64C1-4266-90CE-22ACFF8DE971}"/>
          </ac:spMkLst>
        </pc:spChg>
        <pc:spChg chg="mod">
          <ac:chgData name="Minesh Patel" userId="a66d4990ec83ac90" providerId="LiveId" clId="{B97F8FE2-9461-4CFE-A336-39272FD5B119}" dt="2021-09-21T13:56:31.347" v="70985"/>
          <ac:spMkLst>
            <pc:docMk/>
            <pc:sldMk cId="1110541267" sldId="676"/>
            <ac:spMk id="70" creationId="{450652FB-FAE0-46C8-BF1B-58CE4F6BAB28}"/>
          </ac:spMkLst>
        </pc:spChg>
        <pc:spChg chg="mod">
          <ac:chgData name="Minesh Patel" userId="a66d4990ec83ac90" providerId="LiveId" clId="{B97F8FE2-9461-4CFE-A336-39272FD5B119}" dt="2021-09-21T13:56:31.347" v="70985"/>
          <ac:spMkLst>
            <pc:docMk/>
            <pc:sldMk cId="1110541267" sldId="676"/>
            <ac:spMk id="71" creationId="{16856DF8-480A-45DC-A2A2-7B1BA59FE30E}"/>
          </ac:spMkLst>
        </pc:spChg>
        <pc:spChg chg="mod">
          <ac:chgData name="Minesh Patel" userId="a66d4990ec83ac90" providerId="LiveId" clId="{B97F8FE2-9461-4CFE-A336-39272FD5B119}" dt="2021-09-21T13:56:31.347" v="70985"/>
          <ac:spMkLst>
            <pc:docMk/>
            <pc:sldMk cId="1110541267" sldId="676"/>
            <ac:spMk id="72" creationId="{1A0E2430-F7D7-4C2A-A9BA-1E3112A7081A}"/>
          </ac:spMkLst>
        </pc:spChg>
        <pc:spChg chg="mod">
          <ac:chgData name="Minesh Patel" userId="a66d4990ec83ac90" providerId="LiveId" clId="{B97F8FE2-9461-4CFE-A336-39272FD5B119}" dt="2021-09-21T13:56:31.347" v="70985"/>
          <ac:spMkLst>
            <pc:docMk/>
            <pc:sldMk cId="1110541267" sldId="676"/>
            <ac:spMk id="73" creationId="{9B6ED23A-39FF-4A63-AE3E-277F701C9FAD}"/>
          </ac:spMkLst>
        </pc:spChg>
        <pc:spChg chg="mod">
          <ac:chgData name="Minesh Patel" userId="a66d4990ec83ac90" providerId="LiveId" clId="{B97F8FE2-9461-4CFE-A336-39272FD5B119}" dt="2021-09-21T13:56:31.347" v="70985"/>
          <ac:spMkLst>
            <pc:docMk/>
            <pc:sldMk cId="1110541267" sldId="676"/>
            <ac:spMk id="74" creationId="{A614575B-F48D-4523-8C09-F2ED10EF2DDC}"/>
          </ac:spMkLst>
        </pc:spChg>
        <pc:spChg chg="mod ord">
          <ac:chgData name="Minesh Patel" userId="a66d4990ec83ac90" providerId="LiveId" clId="{B97F8FE2-9461-4CFE-A336-39272FD5B119}" dt="2021-09-21T11:05:58.711" v="51698" actId="20577"/>
          <ac:spMkLst>
            <pc:docMk/>
            <pc:sldMk cId="1110541267" sldId="676"/>
            <ac:spMk id="236" creationId="{7BF8FE8E-FCFC-43DE-BB11-23ADAFFFF887}"/>
          </ac:spMkLst>
        </pc:spChg>
        <pc:grpChg chg="del">
          <ac:chgData name="Minesh Patel" userId="a66d4990ec83ac90" providerId="LiveId" clId="{B97F8FE2-9461-4CFE-A336-39272FD5B119}" dt="2021-09-21T13:56:31.043" v="70984" actId="478"/>
          <ac:grpSpMkLst>
            <pc:docMk/>
            <pc:sldMk cId="1110541267" sldId="676"/>
            <ac:grpSpMk id="20" creationId="{FD9B8802-06FF-4942-B71F-A29B15FD20E1}"/>
          </ac:grpSpMkLst>
        </pc:grpChg>
        <pc:grpChg chg="add mod">
          <ac:chgData name="Minesh Patel" userId="a66d4990ec83ac90" providerId="LiveId" clId="{B97F8FE2-9461-4CFE-A336-39272FD5B119}" dt="2021-09-21T13:56:31.347" v="70985"/>
          <ac:grpSpMkLst>
            <pc:docMk/>
            <pc:sldMk cId="1110541267" sldId="676"/>
            <ac:grpSpMk id="69" creationId="{FE2444F2-4FAC-478B-B24C-298F03FFB54F}"/>
          </ac:grpSpMkLst>
        </pc:grpChg>
      </pc:sldChg>
      <pc:sldChg chg="add del">
        <pc:chgData name="Minesh Patel" userId="a66d4990ec83ac90" providerId="LiveId" clId="{B97F8FE2-9461-4CFE-A336-39272FD5B119}" dt="2021-09-21T10:54:03.679" v="49735"/>
        <pc:sldMkLst>
          <pc:docMk/>
          <pc:sldMk cId="4239526351" sldId="676"/>
        </pc:sldMkLst>
      </pc:sldChg>
      <pc:sldChg chg="addSp modSp add mod">
        <pc:chgData name="Minesh Patel" userId="a66d4990ec83ac90" providerId="LiveId" clId="{B97F8FE2-9461-4CFE-A336-39272FD5B119}" dt="2021-09-21T13:56:49.843" v="70996"/>
        <pc:sldMkLst>
          <pc:docMk/>
          <pc:sldMk cId="3103946655" sldId="677"/>
        </pc:sldMkLst>
        <pc:spChg chg="mod">
          <ac:chgData name="Minesh Patel" userId="a66d4990ec83ac90" providerId="LiveId" clId="{B97F8FE2-9461-4CFE-A336-39272FD5B119}" dt="2021-09-21T11:19:16.474" v="53977" actId="113"/>
          <ac:spMkLst>
            <pc:docMk/>
            <pc:sldMk cId="3103946655" sldId="677"/>
            <ac:spMk id="3" creationId="{1A99BFB1-81EC-4CB8-98C5-CCB6787ABB00}"/>
          </ac:spMkLst>
        </pc:spChg>
        <pc:spChg chg="mod">
          <ac:chgData name="Minesh Patel" userId="a66d4990ec83ac90" providerId="LiveId" clId="{B97F8FE2-9461-4CFE-A336-39272FD5B119}" dt="2021-09-21T13:56:49.843" v="70996"/>
          <ac:spMkLst>
            <pc:docMk/>
            <pc:sldMk cId="3103946655" sldId="677"/>
            <ac:spMk id="6" creationId="{96AF22EE-C11D-4672-BEF3-C017086BFCE5}"/>
          </ac:spMkLst>
        </pc:spChg>
        <pc:spChg chg="mod">
          <ac:chgData name="Minesh Patel" userId="a66d4990ec83ac90" providerId="LiveId" clId="{B97F8FE2-9461-4CFE-A336-39272FD5B119}" dt="2021-09-21T13:56:49.843" v="70996"/>
          <ac:spMkLst>
            <pc:docMk/>
            <pc:sldMk cId="3103946655" sldId="677"/>
            <ac:spMk id="7" creationId="{A0E85D5F-1D82-4BFE-B9D0-CCE12A5BE215}"/>
          </ac:spMkLst>
        </pc:spChg>
        <pc:spChg chg="mod">
          <ac:chgData name="Minesh Patel" userId="a66d4990ec83ac90" providerId="LiveId" clId="{B97F8FE2-9461-4CFE-A336-39272FD5B119}" dt="2021-09-21T13:56:49.843" v="70996"/>
          <ac:spMkLst>
            <pc:docMk/>
            <pc:sldMk cId="3103946655" sldId="677"/>
            <ac:spMk id="8" creationId="{C88ED0B8-7116-4C87-89CE-8AFA940042E0}"/>
          </ac:spMkLst>
        </pc:spChg>
        <pc:spChg chg="mod">
          <ac:chgData name="Minesh Patel" userId="a66d4990ec83ac90" providerId="LiveId" clId="{B97F8FE2-9461-4CFE-A336-39272FD5B119}" dt="2021-09-21T13:56:49.843" v="70996"/>
          <ac:spMkLst>
            <pc:docMk/>
            <pc:sldMk cId="3103946655" sldId="677"/>
            <ac:spMk id="9" creationId="{C5AB1B1E-A3CC-4DBA-97BF-ACBFE5CFFEA8}"/>
          </ac:spMkLst>
        </pc:spChg>
        <pc:spChg chg="mod">
          <ac:chgData name="Minesh Patel" userId="a66d4990ec83ac90" providerId="LiveId" clId="{B97F8FE2-9461-4CFE-A336-39272FD5B119}" dt="2021-09-21T13:56:49.843" v="70996"/>
          <ac:spMkLst>
            <pc:docMk/>
            <pc:sldMk cId="3103946655" sldId="677"/>
            <ac:spMk id="10" creationId="{478E980B-8BE7-4D58-A211-36E191535259}"/>
          </ac:spMkLst>
        </pc:spChg>
        <pc:grpChg chg="add mod">
          <ac:chgData name="Minesh Patel" userId="a66d4990ec83ac90" providerId="LiveId" clId="{B97F8FE2-9461-4CFE-A336-39272FD5B119}" dt="2021-09-21T13:56:49.843" v="70996"/>
          <ac:grpSpMkLst>
            <pc:docMk/>
            <pc:sldMk cId="3103946655" sldId="677"/>
            <ac:grpSpMk id="5" creationId="{8C059BA5-CD9F-479A-A8E8-715434D9EF76}"/>
          </ac:grpSpMkLst>
        </pc:grpChg>
      </pc:sldChg>
      <pc:sldChg chg="add del">
        <pc:chgData name="Minesh Patel" userId="a66d4990ec83ac90" providerId="LiveId" clId="{B97F8FE2-9461-4CFE-A336-39272FD5B119}" dt="2021-09-21T11:20:42.345" v="53982"/>
        <pc:sldMkLst>
          <pc:docMk/>
          <pc:sldMk cId="1942389983" sldId="678"/>
        </pc:sldMkLst>
      </pc:sldChg>
      <pc:sldChg chg="add del">
        <pc:chgData name="Minesh Patel" userId="a66d4990ec83ac90" providerId="LiveId" clId="{B97F8FE2-9461-4CFE-A336-39272FD5B119}" dt="2021-09-21T11:21:06.626" v="54091"/>
        <pc:sldMkLst>
          <pc:docMk/>
          <pc:sldMk cId="2739396649" sldId="678"/>
        </pc:sldMkLst>
      </pc:sldChg>
      <pc:sldChg chg="addSp delSp modSp add del mod modAnim modNotesTx">
        <pc:chgData name="Minesh Patel" userId="a66d4990ec83ac90" providerId="LiveId" clId="{B97F8FE2-9461-4CFE-A336-39272FD5B119}" dt="2021-09-21T11:40:45.565" v="56865" actId="47"/>
        <pc:sldMkLst>
          <pc:docMk/>
          <pc:sldMk cId="3906388698" sldId="678"/>
        </pc:sldMkLst>
        <pc:spChg chg="add del mod">
          <ac:chgData name="Minesh Patel" userId="a66d4990ec83ac90" providerId="LiveId" clId="{B97F8FE2-9461-4CFE-A336-39272FD5B119}" dt="2021-09-21T11:40:38.644" v="56862" actId="21"/>
          <ac:spMkLst>
            <pc:docMk/>
            <pc:sldMk cId="3906388698" sldId="678"/>
            <ac:spMk id="43" creationId="{775AD995-B97E-4142-B13E-D777A81EC876}"/>
          </ac:spMkLst>
        </pc:spChg>
        <pc:spChg chg="del mod ord">
          <ac:chgData name="Minesh Patel" userId="a66d4990ec83ac90" providerId="LiveId" clId="{B97F8FE2-9461-4CFE-A336-39272FD5B119}" dt="2021-09-21T11:40:38.644" v="56862" actId="21"/>
          <ac:spMkLst>
            <pc:docMk/>
            <pc:sldMk cId="3906388698" sldId="678"/>
            <ac:spMk id="80" creationId="{86A5AC07-CB3B-4B53-8EFA-A0ACF2AD1B49}"/>
          </ac:spMkLst>
        </pc:spChg>
      </pc:sldChg>
      <pc:sldChg chg="addSp delSp modSp add mod modAnim modNotesTx">
        <pc:chgData name="Minesh Patel" userId="a66d4990ec83ac90" providerId="LiveId" clId="{B97F8FE2-9461-4CFE-A336-39272FD5B119}" dt="2021-09-21T13:57:09.658" v="71008"/>
        <pc:sldMkLst>
          <pc:docMk/>
          <pc:sldMk cId="1334048390" sldId="679"/>
        </pc:sldMkLst>
        <pc:spChg chg="add mod">
          <ac:chgData name="Minesh Patel" userId="a66d4990ec83ac90" providerId="LiveId" clId="{B97F8FE2-9461-4CFE-A336-39272FD5B119}" dt="2021-09-21T11:40:39.506" v="56863"/>
          <ac:spMkLst>
            <pc:docMk/>
            <pc:sldMk cId="1334048390" sldId="679"/>
            <ac:spMk id="43" creationId="{43C89BE0-5946-4AA4-BE15-15C748FD4BBB}"/>
          </ac:spMkLst>
        </pc:spChg>
        <pc:spChg chg="add mod">
          <ac:chgData name="Minesh Patel" userId="a66d4990ec83ac90" providerId="LiveId" clId="{B97F8FE2-9461-4CFE-A336-39272FD5B119}" dt="2021-09-21T11:40:39.506" v="56863"/>
          <ac:spMkLst>
            <pc:docMk/>
            <pc:sldMk cId="1334048390" sldId="679"/>
            <ac:spMk id="44" creationId="{D31F767A-EE96-44E4-882A-1D62C6478B8D}"/>
          </ac:spMkLst>
        </pc:spChg>
        <pc:spChg chg="mod">
          <ac:chgData name="Minesh Patel" userId="a66d4990ec83ac90" providerId="LiveId" clId="{B97F8FE2-9461-4CFE-A336-39272FD5B119}" dt="2021-09-21T13:57:09.658" v="71008"/>
          <ac:spMkLst>
            <pc:docMk/>
            <pc:sldMk cId="1334048390" sldId="679"/>
            <ac:spMk id="54" creationId="{538E4910-4248-47C0-9BC5-DA7C532C917A}"/>
          </ac:spMkLst>
        </pc:spChg>
        <pc:spChg chg="mod">
          <ac:chgData name="Minesh Patel" userId="a66d4990ec83ac90" providerId="LiveId" clId="{B97F8FE2-9461-4CFE-A336-39272FD5B119}" dt="2021-09-21T13:57:09.658" v="71008"/>
          <ac:spMkLst>
            <pc:docMk/>
            <pc:sldMk cId="1334048390" sldId="679"/>
            <ac:spMk id="55" creationId="{150D24F1-942E-4648-B4EF-C2A24E3D92F3}"/>
          </ac:spMkLst>
        </pc:spChg>
        <pc:spChg chg="mod">
          <ac:chgData name="Minesh Patel" userId="a66d4990ec83ac90" providerId="LiveId" clId="{B97F8FE2-9461-4CFE-A336-39272FD5B119}" dt="2021-09-21T13:57:09.658" v="71008"/>
          <ac:spMkLst>
            <pc:docMk/>
            <pc:sldMk cId="1334048390" sldId="679"/>
            <ac:spMk id="56" creationId="{C5524845-1BAE-4D41-BECB-0FD6CFEDF1E8}"/>
          </ac:spMkLst>
        </pc:spChg>
        <pc:spChg chg="mod">
          <ac:chgData name="Minesh Patel" userId="a66d4990ec83ac90" providerId="LiveId" clId="{B97F8FE2-9461-4CFE-A336-39272FD5B119}" dt="2021-09-21T13:57:09.658" v="71008"/>
          <ac:spMkLst>
            <pc:docMk/>
            <pc:sldMk cId="1334048390" sldId="679"/>
            <ac:spMk id="59" creationId="{88CFF3D9-8B7C-4BE8-9A6F-C94388072C5A}"/>
          </ac:spMkLst>
        </pc:spChg>
        <pc:spChg chg="mod">
          <ac:chgData name="Minesh Patel" userId="a66d4990ec83ac90" providerId="LiveId" clId="{B97F8FE2-9461-4CFE-A336-39272FD5B119}" dt="2021-09-21T13:57:09.658" v="71008"/>
          <ac:spMkLst>
            <pc:docMk/>
            <pc:sldMk cId="1334048390" sldId="679"/>
            <ac:spMk id="65" creationId="{6ECDA0AF-C908-4908-9A1B-1C05F6C630CA}"/>
          </ac:spMkLst>
        </pc:spChg>
        <pc:grpChg chg="del">
          <ac:chgData name="Minesh Patel" userId="a66d4990ec83ac90" providerId="LiveId" clId="{B97F8FE2-9461-4CFE-A336-39272FD5B119}" dt="2021-09-21T13:57:09.248" v="71007" actId="478"/>
          <ac:grpSpMkLst>
            <pc:docMk/>
            <pc:sldMk cId="1334048390" sldId="679"/>
            <ac:grpSpMk id="31" creationId="{AA5D1D8F-EA8A-46B3-A0C1-970C129BEC23}"/>
          </ac:grpSpMkLst>
        </pc:grpChg>
        <pc:grpChg chg="add mod">
          <ac:chgData name="Minesh Patel" userId="a66d4990ec83ac90" providerId="LiveId" clId="{B97F8FE2-9461-4CFE-A336-39272FD5B119}" dt="2021-09-21T13:57:09.658" v="71008"/>
          <ac:grpSpMkLst>
            <pc:docMk/>
            <pc:sldMk cId="1334048390" sldId="679"/>
            <ac:grpSpMk id="53" creationId="{82E34E87-EE35-4212-8CCB-44A4B22D102B}"/>
          </ac:grpSpMkLst>
        </pc:grpChg>
      </pc:sldChg>
      <pc:sldChg chg="addSp modSp add mod modNotesTx">
        <pc:chgData name="Minesh Patel" userId="a66d4990ec83ac90" providerId="LiveId" clId="{B97F8FE2-9461-4CFE-A336-39272FD5B119}" dt="2021-09-21T13:57:22.286" v="71015"/>
        <pc:sldMkLst>
          <pc:docMk/>
          <pc:sldMk cId="471925701" sldId="680"/>
        </pc:sldMkLst>
        <pc:spChg chg="mod">
          <ac:chgData name="Minesh Patel" userId="a66d4990ec83ac90" providerId="LiveId" clId="{B97F8FE2-9461-4CFE-A336-39272FD5B119}" dt="2021-09-21T11:45:00.268" v="57749" actId="113"/>
          <ac:spMkLst>
            <pc:docMk/>
            <pc:sldMk cId="471925701" sldId="680"/>
            <ac:spMk id="3" creationId="{1A99BFB1-81EC-4CB8-98C5-CCB6787ABB00}"/>
          </ac:spMkLst>
        </pc:spChg>
        <pc:spChg chg="mod">
          <ac:chgData name="Minesh Patel" userId="a66d4990ec83ac90" providerId="LiveId" clId="{B97F8FE2-9461-4CFE-A336-39272FD5B119}" dt="2021-09-21T13:57:22.286" v="71015"/>
          <ac:spMkLst>
            <pc:docMk/>
            <pc:sldMk cId="471925701" sldId="680"/>
            <ac:spMk id="6" creationId="{CE7C94A0-CF62-4D04-9B43-A4DD2D2E89C0}"/>
          </ac:spMkLst>
        </pc:spChg>
        <pc:spChg chg="mod">
          <ac:chgData name="Minesh Patel" userId="a66d4990ec83ac90" providerId="LiveId" clId="{B97F8FE2-9461-4CFE-A336-39272FD5B119}" dt="2021-09-21T13:57:22.286" v="71015"/>
          <ac:spMkLst>
            <pc:docMk/>
            <pc:sldMk cId="471925701" sldId="680"/>
            <ac:spMk id="7" creationId="{D5705E8B-9697-4D28-B600-953F683534A8}"/>
          </ac:spMkLst>
        </pc:spChg>
        <pc:spChg chg="mod">
          <ac:chgData name="Minesh Patel" userId="a66d4990ec83ac90" providerId="LiveId" clId="{B97F8FE2-9461-4CFE-A336-39272FD5B119}" dt="2021-09-21T13:57:22.286" v="71015"/>
          <ac:spMkLst>
            <pc:docMk/>
            <pc:sldMk cId="471925701" sldId="680"/>
            <ac:spMk id="8" creationId="{A83DE611-A151-473C-9A7E-A895CBD70FDC}"/>
          </ac:spMkLst>
        </pc:spChg>
        <pc:spChg chg="mod">
          <ac:chgData name="Minesh Patel" userId="a66d4990ec83ac90" providerId="LiveId" clId="{B97F8FE2-9461-4CFE-A336-39272FD5B119}" dt="2021-09-21T13:57:22.286" v="71015"/>
          <ac:spMkLst>
            <pc:docMk/>
            <pc:sldMk cId="471925701" sldId="680"/>
            <ac:spMk id="9" creationId="{E2257F73-6361-4163-9E3A-6ADA13A7A139}"/>
          </ac:spMkLst>
        </pc:spChg>
        <pc:spChg chg="mod">
          <ac:chgData name="Minesh Patel" userId="a66d4990ec83ac90" providerId="LiveId" clId="{B97F8FE2-9461-4CFE-A336-39272FD5B119}" dt="2021-09-21T13:57:22.286" v="71015"/>
          <ac:spMkLst>
            <pc:docMk/>
            <pc:sldMk cId="471925701" sldId="680"/>
            <ac:spMk id="10" creationId="{256D71B7-997B-4B6B-9F27-93859510AE50}"/>
          </ac:spMkLst>
        </pc:spChg>
        <pc:grpChg chg="add mod">
          <ac:chgData name="Minesh Patel" userId="a66d4990ec83ac90" providerId="LiveId" clId="{B97F8FE2-9461-4CFE-A336-39272FD5B119}" dt="2021-09-21T13:57:22.286" v="71015"/>
          <ac:grpSpMkLst>
            <pc:docMk/>
            <pc:sldMk cId="471925701" sldId="680"/>
            <ac:grpSpMk id="5" creationId="{5220CBD0-A684-4316-8BF4-0F390B9F3141}"/>
          </ac:grpSpMkLst>
        </pc:grpChg>
      </pc:sldChg>
      <pc:sldChg chg="add del">
        <pc:chgData name="Minesh Patel" userId="a66d4990ec83ac90" providerId="LiveId" clId="{B97F8FE2-9461-4CFE-A336-39272FD5B119}" dt="2021-09-21T11:46:21.593" v="57897"/>
        <pc:sldMkLst>
          <pc:docMk/>
          <pc:sldMk cId="1855026377" sldId="681"/>
        </pc:sldMkLst>
      </pc:sldChg>
      <pc:sldChg chg="add del">
        <pc:chgData name="Minesh Patel" userId="a66d4990ec83ac90" providerId="LiveId" clId="{B97F8FE2-9461-4CFE-A336-39272FD5B119}" dt="2021-09-21T11:46:15.068" v="57881"/>
        <pc:sldMkLst>
          <pc:docMk/>
          <pc:sldMk cId="1856247092" sldId="681"/>
        </pc:sldMkLst>
      </pc:sldChg>
      <pc:sldChg chg="modSp new mod ord">
        <pc:chgData name="Minesh Patel" userId="a66d4990ec83ac90" providerId="LiveId" clId="{B97F8FE2-9461-4CFE-A336-39272FD5B119}" dt="2021-09-21T12:04:34.040" v="58466"/>
        <pc:sldMkLst>
          <pc:docMk/>
          <pc:sldMk cId="2350565034" sldId="681"/>
        </pc:sldMkLst>
        <pc:spChg chg="mod">
          <ac:chgData name="Minesh Patel" userId="a66d4990ec83ac90" providerId="LiveId" clId="{B97F8FE2-9461-4CFE-A336-39272FD5B119}" dt="2021-09-21T11:52:04.455" v="58243" actId="20577"/>
          <ac:spMkLst>
            <pc:docMk/>
            <pc:sldMk cId="2350565034" sldId="681"/>
            <ac:spMk id="2" creationId="{9D7FCEB4-1301-40C6-8243-325FF506B9B5}"/>
          </ac:spMkLst>
        </pc:spChg>
        <pc:spChg chg="mod">
          <ac:chgData name="Minesh Patel" userId="a66d4990ec83ac90" providerId="LiveId" clId="{B97F8FE2-9461-4CFE-A336-39272FD5B119}" dt="2021-09-21T12:03:52.106" v="58464" actId="14100"/>
          <ac:spMkLst>
            <pc:docMk/>
            <pc:sldMk cId="2350565034" sldId="681"/>
            <ac:spMk id="3" creationId="{827AC531-5605-420C-B835-114B18310155}"/>
          </ac:spMkLst>
        </pc:spChg>
      </pc:sldChg>
      <pc:sldChg chg="new del">
        <pc:chgData name="Minesh Patel" userId="a66d4990ec83ac90" providerId="LiveId" clId="{B97F8FE2-9461-4CFE-A336-39272FD5B119}" dt="2021-09-21T11:51:22.781" v="58188" actId="680"/>
        <pc:sldMkLst>
          <pc:docMk/>
          <pc:sldMk cId="3373360034" sldId="681"/>
        </pc:sldMkLst>
      </pc:sldChg>
      <pc:sldChg chg="addSp delSp modSp add mod modNotesTx">
        <pc:chgData name="Minesh Patel" userId="a66d4990ec83ac90" providerId="LiveId" clId="{B97F8FE2-9461-4CFE-A336-39272FD5B119}" dt="2021-09-21T12:14:55.554" v="58957"/>
        <pc:sldMkLst>
          <pc:docMk/>
          <pc:sldMk cId="1075673197" sldId="682"/>
        </pc:sldMkLst>
        <pc:spChg chg="mod">
          <ac:chgData name="Minesh Patel" userId="a66d4990ec83ac90" providerId="LiveId" clId="{B97F8FE2-9461-4CFE-A336-39272FD5B119}" dt="2021-09-21T12:05:23.924" v="58471" actId="113"/>
          <ac:spMkLst>
            <pc:docMk/>
            <pc:sldMk cId="1075673197" sldId="682"/>
            <ac:spMk id="3" creationId="{1A99BFB1-81EC-4CB8-98C5-CCB6787ABB00}"/>
          </ac:spMkLst>
        </pc:spChg>
        <pc:spChg chg="mod">
          <ac:chgData name="Minesh Patel" userId="a66d4990ec83ac90" providerId="LiveId" clId="{B97F8FE2-9461-4CFE-A336-39272FD5B119}" dt="2021-09-21T12:14:48.028" v="58954"/>
          <ac:spMkLst>
            <pc:docMk/>
            <pc:sldMk cId="1075673197" sldId="682"/>
            <ac:spMk id="6" creationId="{3159A2E6-4677-41D7-8BD8-30990E747CB9}"/>
          </ac:spMkLst>
        </pc:spChg>
        <pc:spChg chg="mod">
          <ac:chgData name="Minesh Patel" userId="a66d4990ec83ac90" providerId="LiveId" clId="{B97F8FE2-9461-4CFE-A336-39272FD5B119}" dt="2021-09-21T12:14:48.028" v="58954"/>
          <ac:spMkLst>
            <pc:docMk/>
            <pc:sldMk cId="1075673197" sldId="682"/>
            <ac:spMk id="7" creationId="{436577F5-BDBC-4BE1-91B0-612E3E7778E2}"/>
          </ac:spMkLst>
        </pc:spChg>
        <pc:spChg chg="mod">
          <ac:chgData name="Minesh Patel" userId="a66d4990ec83ac90" providerId="LiveId" clId="{B97F8FE2-9461-4CFE-A336-39272FD5B119}" dt="2021-09-21T12:14:48.028" v="58954"/>
          <ac:spMkLst>
            <pc:docMk/>
            <pc:sldMk cId="1075673197" sldId="682"/>
            <ac:spMk id="8" creationId="{348CCF85-30FE-48F4-8FAC-0A2C6A28A410}"/>
          </ac:spMkLst>
        </pc:spChg>
        <pc:spChg chg="mod">
          <ac:chgData name="Minesh Patel" userId="a66d4990ec83ac90" providerId="LiveId" clId="{B97F8FE2-9461-4CFE-A336-39272FD5B119}" dt="2021-09-21T12:14:48.028" v="58954"/>
          <ac:spMkLst>
            <pc:docMk/>
            <pc:sldMk cId="1075673197" sldId="682"/>
            <ac:spMk id="9" creationId="{3D5BE5B1-4D15-42A6-BFD3-31126ACD0A28}"/>
          </ac:spMkLst>
        </pc:spChg>
        <pc:spChg chg="mod">
          <ac:chgData name="Minesh Patel" userId="a66d4990ec83ac90" providerId="LiveId" clId="{B97F8FE2-9461-4CFE-A336-39272FD5B119}" dt="2021-09-21T12:14:48.028" v="58954"/>
          <ac:spMkLst>
            <pc:docMk/>
            <pc:sldMk cId="1075673197" sldId="682"/>
            <ac:spMk id="10" creationId="{E1AB90D6-2531-48D4-9515-B0E1166F627F}"/>
          </ac:spMkLst>
        </pc:spChg>
        <pc:spChg chg="mod">
          <ac:chgData name="Minesh Patel" userId="a66d4990ec83ac90" providerId="LiveId" clId="{B97F8FE2-9461-4CFE-A336-39272FD5B119}" dt="2021-09-21T12:14:48.028" v="58954"/>
          <ac:spMkLst>
            <pc:docMk/>
            <pc:sldMk cId="1075673197" sldId="682"/>
            <ac:spMk id="11" creationId="{482F3DF5-DDC0-416A-9FB1-F4AABFF5E403}"/>
          </ac:spMkLst>
        </pc:spChg>
        <pc:spChg chg="mod">
          <ac:chgData name="Minesh Patel" userId="a66d4990ec83ac90" providerId="LiveId" clId="{B97F8FE2-9461-4CFE-A336-39272FD5B119}" dt="2021-09-21T12:14:54.253" v="58956"/>
          <ac:spMkLst>
            <pc:docMk/>
            <pc:sldMk cId="1075673197" sldId="682"/>
            <ac:spMk id="13" creationId="{0BCC0938-819C-4D66-8826-F4AB76661F61}"/>
          </ac:spMkLst>
        </pc:spChg>
        <pc:spChg chg="mod">
          <ac:chgData name="Minesh Patel" userId="a66d4990ec83ac90" providerId="LiveId" clId="{B97F8FE2-9461-4CFE-A336-39272FD5B119}" dt="2021-09-21T12:14:54.253" v="58956"/>
          <ac:spMkLst>
            <pc:docMk/>
            <pc:sldMk cId="1075673197" sldId="682"/>
            <ac:spMk id="14" creationId="{A3B4F6A6-40AD-4C29-A75D-1DAFB8F7C6BA}"/>
          </ac:spMkLst>
        </pc:spChg>
        <pc:spChg chg="mod">
          <ac:chgData name="Minesh Patel" userId="a66d4990ec83ac90" providerId="LiveId" clId="{B97F8FE2-9461-4CFE-A336-39272FD5B119}" dt="2021-09-21T12:14:54.253" v="58956"/>
          <ac:spMkLst>
            <pc:docMk/>
            <pc:sldMk cId="1075673197" sldId="682"/>
            <ac:spMk id="15" creationId="{A266A02E-BB5C-44BD-8176-1AC2D6910011}"/>
          </ac:spMkLst>
        </pc:spChg>
        <pc:spChg chg="mod">
          <ac:chgData name="Minesh Patel" userId="a66d4990ec83ac90" providerId="LiveId" clId="{B97F8FE2-9461-4CFE-A336-39272FD5B119}" dt="2021-09-21T12:14:54.253" v="58956"/>
          <ac:spMkLst>
            <pc:docMk/>
            <pc:sldMk cId="1075673197" sldId="682"/>
            <ac:spMk id="16" creationId="{6CC97352-F6D6-4657-B104-4634F771378E}"/>
          </ac:spMkLst>
        </pc:spChg>
        <pc:spChg chg="mod">
          <ac:chgData name="Minesh Patel" userId="a66d4990ec83ac90" providerId="LiveId" clId="{B97F8FE2-9461-4CFE-A336-39272FD5B119}" dt="2021-09-21T12:14:54.253" v="58956"/>
          <ac:spMkLst>
            <pc:docMk/>
            <pc:sldMk cId="1075673197" sldId="682"/>
            <ac:spMk id="17" creationId="{76A67272-A608-4FF8-BBA3-2C34B64CA920}"/>
          </ac:spMkLst>
        </pc:spChg>
        <pc:spChg chg="mod">
          <ac:chgData name="Minesh Patel" userId="a66d4990ec83ac90" providerId="LiveId" clId="{B97F8FE2-9461-4CFE-A336-39272FD5B119}" dt="2021-09-21T12:14:54.253" v="58956"/>
          <ac:spMkLst>
            <pc:docMk/>
            <pc:sldMk cId="1075673197" sldId="682"/>
            <ac:spMk id="18" creationId="{F45615D6-242F-4E31-AECC-D05EF6CE344C}"/>
          </ac:spMkLst>
        </pc:spChg>
        <pc:grpChg chg="add del mod">
          <ac:chgData name="Minesh Patel" userId="a66d4990ec83ac90" providerId="LiveId" clId="{B97F8FE2-9461-4CFE-A336-39272FD5B119}" dt="2021-09-21T12:14:49.759" v="58955"/>
          <ac:grpSpMkLst>
            <pc:docMk/>
            <pc:sldMk cId="1075673197" sldId="682"/>
            <ac:grpSpMk id="5" creationId="{E1C41243-1101-475F-95EE-65B48CDFAF4C}"/>
          </ac:grpSpMkLst>
        </pc:grpChg>
        <pc:grpChg chg="add del mod">
          <ac:chgData name="Minesh Patel" userId="a66d4990ec83ac90" providerId="LiveId" clId="{B97F8FE2-9461-4CFE-A336-39272FD5B119}" dt="2021-09-21T12:14:55.554" v="58957"/>
          <ac:grpSpMkLst>
            <pc:docMk/>
            <pc:sldMk cId="1075673197" sldId="682"/>
            <ac:grpSpMk id="12" creationId="{71E6F812-46DD-458C-95C2-9F3389B7C05D}"/>
          </ac:grpSpMkLst>
        </pc:grpChg>
      </pc:sldChg>
      <pc:sldChg chg="addSp delSp modSp add mod addAnim delAnim modAnim modNotesTx">
        <pc:chgData name="Minesh Patel" userId="a66d4990ec83ac90" providerId="LiveId" clId="{B97F8FE2-9461-4CFE-A336-39272FD5B119}" dt="2021-09-21T12:14:46.506" v="58953"/>
        <pc:sldMkLst>
          <pc:docMk/>
          <pc:sldMk cId="3531725949" sldId="683"/>
        </pc:sldMkLst>
        <pc:spChg chg="add del mod">
          <ac:chgData name="Minesh Patel" userId="a66d4990ec83ac90" providerId="LiveId" clId="{B97F8FE2-9461-4CFE-A336-39272FD5B119}" dt="2021-09-21T12:12:14.735" v="58694" actId="478"/>
          <ac:spMkLst>
            <pc:docMk/>
            <pc:sldMk cId="3531725949" sldId="683"/>
            <ac:spMk id="5" creationId="{A0DB3DD0-5B8F-4902-8F1A-0DDF6FEAD086}"/>
          </ac:spMkLst>
        </pc:spChg>
        <pc:spChg chg="del">
          <ac:chgData name="Minesh Patel" userId="a66d4990ec83ac90" providerId="LiveId" clId="{B97F8FE2-9461-4CFE-A336-39272FD5B119}" dt="2021-09-21T12:12:02.618" v="58692" actId="478"/>
          <ac:spMkLst>
            <pc:docMk/>
            <pc:sldMk cId="3531725949" sldId="683"/>
            <ac:spMk id="7" creationId="{18F3E661-D2B7-4E88-BE0C-2BBCDBC3C6BB}"/>
          </ac:spMkLst>
        </pc:spChg>
        <pc:spChg chg="add del mod topLvl">
          <ac:chgData name="Minesh Patel" userId="a66d4990ec83ac90" providerId="LiveId" clId="{B97F8FE2-9461-4CFE-A336-39272FD5B119}" dt="2021-09-21T12:11:47.522" v="58689" actId="14100"/>
          <ac:spMkLst>
            <pc:docMk/>
            <pc:sldMk cId="3531725949" sldId="683"/>
            <ac:spMk id="13" creationId="{8FF52649-CFE4-4FF6-A53F-E6A5C620779A}"/>
          </ac:spMkLst>
        </pc:spChg>
        <pc:spChg chg="mod">
          <ac:chgData name="Minesh Patel" userId="a66d4990ec83ac90" providerId="LiveId" clId="{B97F8FE2-9461-4CFE-A336-39272FD5B119}" dt="2021-09-21T12:11:30.472" v="58681"/>
          <ac:spMkLst>
            <pc:docMk/>
            <pc:sldMk cId="3531725949" sldId="683"/>
            <ac:spMk id="16" creationId="{EEA62A8F-B187-4DCD-BB68-B67C21CF05EF}"/>
          </ac:spMkLst>
        </pc:spChg>
        <pc:spChg chg="mod">
          <ac:chgData name="Minesh Patel" userId="a66d4990ec83ac90" providerId="LiveId" clId="{B97F8FE2-9461-4CFE-A336-39272FD5B119}" dt="2021-09-21T12:11:30.472" v="58681"/>
          <ac:spMkLst>
            <pc:docMk/>
            <pc:sldMk cId="3531725949" sldId="683"/>
            <ac:spMk id="17" creationId="{ECA1E491-6D20-4970-A816-0EC9E3BA05B7}"/>
          </ac:spMkLst>
        </pc:spChg>
        <pc:spChg chg="mod">
          <ac:chgData name="Minesh Patel" userId="a66d4990ec83ac90" providerId="LiveId" clId="{B97F8FE2-9461-4CFE-A336-39272FD5B119}" dt="2021-09-21T12:13:06.438" v="58708" actId="1076"/>
          <ac:spMkLst>
            <pc:docMk/>
            <pc:sldMk cId="3531725949" sldId="683"/>
            <ac:spMk id="18" creationId="{9EEC37E0-4900-455E-AECD-5D512EF33DF6}"/>
          </ac:spMkLst>
        </pc:spChg>
        <pc:spChg chg="mod">
          <ac:chgData name="Minesh Patel" userId="a66d4990ec83ac90" providerId="LiveId" clId="{B97F8FE2-9461-4CFE-A336-39272FD5B119}" dt="2021-09-21T12:11:30.472" v="58681"/>
          <ac:spMkLst>
            <pc:docMk/>
            <pc:sldMk cId="3531725949" sldId="683"/>
            <ac:spMk id="19" creationId="{13041A88-4DFA-4103-BD11-12F842C280B2}"/>
          </ac:spMkLst>
        </pc:spChg>
        <pc:spChg chg="mod">
          <ac:chgData name="Minesh Patel" userId="a66d4990ec83ac90" providerId="LiveId" clId="{B97F8FE2-9461-4CFE-A336-39272FD5B119}" dt="2021-09-21T12:11:30.472" v="58681"/>
          <ac:spMkLst>
            <pc:docMk/>
            <pc:sldMk cId="3531725949" sldId="683"/>
            <ac:spMk id="20" creationId="{CD71A7AA-0BD0-445B-BAF4-270FC6D0A00F}"/>
          </ac:spMkLst>
        </pc:spChg>
        <pc:spChg chg="mod">
          <ac:chgData name="Minesh Patel" userId="a66d4990ec83ac90" providerId="LiveId" clId="{B97F8FE2-9461-4CFE-A336-39272FD5B119}" dt="2021-09-21T12:14:24.160" v="58934" actId="403"/>
          <ac:spMkLst>
            <pc:docMk/>
            <pc:sldMk cId="3531725949" sldId="683"/>
            <ac:spMk id="23" creationId="{9D02CA11-B953-4F53-BCF9-71D501F77F8F}"/>
          </ac:spMkLst>
        </pc:spChg>
        <pc:spChg chg="del">
          <ac:chgData name="Minesh Patel" userId="a66d4990ec83ac90" providerId="LiveId" clId="{B97F8FE2-9461-4CFE-A336-39272FD5B119}" dt="2021-09-21T12:11:36.415" v="58683" actId="478"/>
          <ac:spMkLst>
            <pc:docMk/>
            <pc:sldMk cId="3531725949" sldId="683"/>
            <ac:spMk id="25" creationId="{ADAAAA00-390E-427E-BA77-3FF57B56E6D6}"/>
          </ac:spMkLst>
        </pc:spChg>
        <pc:spChg chg="mod">
          <ac:chgData name="Minesh Patel" userId="a66d4990ec83ac90" providerId="LiveId" clId="{B97F8FE2-9461-4CFE-A336-39272FD5B119}" dt="2021-09-21T12:12:54.629" v="58704" actId="164"/>
          <ac:spMkLst>
            <pc:docMk/>
            <pc:sldMk cId="3531725949" sldId="683"/>
            <ac:spMk id="27" creationId="{1A8DD8F9-52A8-4425-A608-E54E1F6E67B9}"/>
          </ac:spMkLst>
        </pc:spChg>
        <pc:spChg chg="add mod">
          <ac:chgData name="Minesh Patel" userId="a66d4990ec83ac90" providerId="LiveId" clId="{B97F8FE2-9461-4CFE-A336-39272FD5B119}" dt="2021-09-21T12:14:26.431" v="58935" actId="14100"/>
          <ac:spMkLst>
            <pc:docMk/>
            <pc:sldMk cId="3531725949" sldId="683"/>
            <ac:spMk id="28" creationId="{A5318D2C-A5B5-42F8-B786-CCC782B52CF8}"/>
          </ac:spMkLst>
        </pc:spChg>
        <pc:spChg chg="add del mod">
          <ac:chgData name="Minesh Patel" userId="a66d4990ec83ac90" providerId="LiveId" clId="{B97F8FE2-9461-4CFE-A336-39272FD5B119}" dt="2021-09-21T12:14:45.997" v="58952" actId="478"/>
          <ac:spMkLst>
            <pc:docMk/>
            <pc:sldMk cId="3531725949" sldId="683"/>
            <ac:spMk id="30" creationId="{7719FDA5-CFD0-45C3-93B2-FF478E6727C5}"/>
          </ac:spMkLst>
        </pc:spChg>
        <pc:spChg chg="mod">
          <ac:chgData name="Minesh Patel" userId="a66d4990ec83ac90" providerId="LiveId" clId="{B97F8FE2-9461-4CFE-A336-39272FD5B119}" dt="2021-09-21T12:14:46.506" v="58953"/>
          <ac:spMkLst>
            <pc:docMk/>
            <pc:sldMk cId="3531725949" sldId="683"/>
            <ac:spMk id="34" creationId="{B6949109-8214-4A80-BF28-AE03BB0CF259}"/>
          </ac:spMkLst>
        </pc:spChg>
        <pc:spChg chg="mod">
          <ac:chgData name="Minesh Patel" userId="a66d4990ec83ac90" providerId="LiveId" clId="{B97F8FE2-9461-4CFE-A336-39272FD5B119}" dt="2021-09-21T12:14:46.506" v="58953"/>
          <ac:spMkLst>
            <pc:docMk/>
            <pc:sldMk cId="3531725949" sldId="683"/>
            <ac:spMk id="35" creationId="{756DC8F5-B2E1-4F03-97D7-28778993DC7C}"/>
          </ac:spMkLst>
        </pc:spChg>
        <pc:spChg chg="mod">
          <ac:chgData name="Minesh Patel" userId="a66d4990ec83ac90" providerId="LiveId" clId="{B97F8FE2-9461-4CFE-A336-39272FD5B119}" dt="2021-09-21T12:14:46.506" v="58953"/>
          <ac:spMkLst>
            <pc:docMk/>
            <pc:sldMk cId="3531725949" sldId="683"/>
            <ac:spMk id="36" creationId="{F0D2E0C6-282A-471F-B11C-7135E243BEE5}"/>
          </ac:spMkLst>
        </pc:spChg>
        <pc:spChg chg="mod">
          <ac:chgData name="Minesh Patel" userId="a66d4990ec83ac90" providerId="LiveId" clId="{B97F8FE2-9461-4CFE-A336-39272FD5B119}" dt="2021-09-21T12:14:46.506" v="58953"/>
          <ac:spMkLst>
            <pc:docMk/>
            <pc:sldMk cId="3531725949" sldId="683"/>
            <ac:spMk id="37" creationId="{FDD0128F-4D31-4008-A280-33E375848737}"/>
          </ac:spMkLst>
        </pc:spChg>
        <pc:spChg chg="mod">
          <ac:chgData name="Minesh Patel" userId="a66d4990ec83ac90" providerId="LiveId" clId="{B97F8FE2-9461-4CFE-A336-39272FD5B119}" dt="2021-09-21T12:14:46.506" v="58953"/>
          <ac:spMkLst>
            <pc:docMk/>
            <pc:sldMk cId="3531725949" sldId="683"/>
            <ac:spMk id="38" creationId="{B8D5EBEE-2314-4054-9B1A-AADA21E0376C}"/>
          </ac:spMkLst>
        </pc:spChg>
        <pc:spChg chg="mod">
          <ac:chgData name="Minesh Patel" userId="a66d4990ec83ac90" providerId="LiveId" clId="{B97F8FE2-9461-4CFE-A336-39272FD5B119}" dt="2021-09-21T12:14:46.506" v="58953"/>
          <ac:spMkLst>
            <pc:docMk/>
            <pc:sldMk cId="3531725949" sldId="683"/>
            <ac:spMk id="39" creationId="{A4EBD779-423D-49C2-B8D6-75DF88A789C9}"/>
          </ac:spMkLst>
        </pc:spChg>
        <pc:grpChg chg="add mod ord">
          <ac:chgData name="Minesh Patel" userId="a66d4990ec83ac90" providerId="LiveId" clId="{B97F8FE2-9461-4CFE-A336-39272FD5B119}" dt="2021-09-21T12:12:58.415" v="58705" actId="167"/>
          <ac:grpSpMkLst>
            <pc:docMk/>
            <pc:sldMk cId="3531725949" sldId="683"/>
            <ac:grpSpMk id="8" creationId="{E5EB09A6-4EF0-4BA0-A0F7-573C6A4B3EEB}"/>
          </ac:grpSpMkLst>
        </pc:grpChg>
        <pc:grpChg chg="add mod ord">
          <ac:chgData name="Minesh Patel" userId="a66d4990ec83ac90" providerId="LiveId" clId="{B97F8FE2-9461-4CFE-A336-39272FD5B119}" dt="2021-09-21T12:14:24.160" v="58934" actId="403"/>
          <ac:grpSpMkLst>
            <pc:docMk/>
            <pc:sldMk cId="3531725949" sldId="683"/>
            <ac:grpSpMk id="9" creationId="{16859C44-6F3B-4323-B8D1-52438FFB8E7D}"/>
          </ac:grpSpMkLst>
        </pc:grpChg>
        <pc:grpChg chg="add del mod">
          <ac:chgData name="Minesh Patel" userId="a66d4990ec83ac90" providerId="LiveId" clId="{B97F8FE2-9461-4CFE-A336-39272FD5B119}" dt="2021-09-21T12:12:54.629" v="58704" actId="164"/>
          <ac:grpSpMkLst>
            <pc:docMk/>
            <pc:sldMk cId="3531725949" sldId="683"/>
            <ac:grpSpMk id="12" creationId="{5A3BAB8D-56D1-4DC1-8740-3CFAD67940B3}"/>
          </ac:grpSpMkLst>
        </pc:grpChg>
        <pc:grpChg chg="mod topLvl">
          <ac:chgData name="Minesh Patel" userId="a66d4990ec83ac90" providerId="LiveId" clId="{B97F8FE2-9461-4CFE-A336-39272FD5B119}" dt="2021-09-21T12:11:42.213" v="58687" actId="478"/>
          <ac:grpSpMkLst>
            <pc:docMk/>
            <pc:sldMk cId="3531725949" sldId="683"/>
            <ac:grpSpMk id="14" creationId="{8C02CF1A-C50A-4DE3-9D1E-339F485A3B1E}"/>
          </ac:grpSpMkLst>
        </pc:grpChg>
        <pc:grpChg chg="add mod ord">
          <ac:chgData name="Minesh Patel" userId="a66d4990ec83ac90" providerId="LiveId" clId="{B97F8FE2-9461-4CFE-A336-39272FD5B119}" dt="2021-09-21T12:14:24.160" v="58934" actId="403"/>
          <ac:grpSpMkLst>
            <pc:docMk/>
            <pc:sldMk cId="3531725949" sldId="683"/>
            <ac:grpSpMk id="22" creationId="{85B352D7-4A8F-4E99-AAEF-820FF0F7C4C7}"/>
          </ac:grpSpMkLst>
        </pc:grpChg>
        <pc:grpChg chg="del">
          <ac:chgData name="Minesh Patel" userId="a66d4990ec83ac90" providerId="LiveId" clId="{B97F8FE2-9461-4CFE-A336-39272FD5B119}" dt="2021-09-21T12:12:01.263" v="58691" actId="478"/>
          <ac:grpSpMkLst>
            <pc:docMk/>
            <pc:sldMk cId="3531725949" sldId="683"/>
            <ac:grpSpMk id="32" creationId="{57C3975E-0B90-4908-AD5F-CD1CDA4AB0AE}"/>
          </ac:grpSpMkLst>
        </pc:grpChg>
        <pc:grpChg chg="add mod">
          <ac:chgData name="Minesh Patel" userId="a66d4990ec83ac90" providerId="LiveId" clId="{B97F8FE2-9461-4CFE-A336-39272FD5B119}" dt="2021-09-21T12:14:46.506" v="58953"/>
          <ac:grpSpMkLst>
            <pc:docMk/>
            <pc:sldMk cId="3531725949" sldId="683"/>
            <ac:grpSpMk id="33" creationId="{FB6F13D3-37EB-4564-A85A-1F5BB29DECC4}"/>
          </ac:grpSpMkLst>
        </pc:grpChg>
        <pc:cxnChg chg="del mod">
          <ac:chgData name="Minesh Patel" userId="a66d4990ec83ac90" providerId="LiveId" clId="{B97F8FE2-9461-4CFE-A336-39272FD5B119}" dt="2021-09-21T12:11:39.206" v="58685" actId="478"/>
          <ac:cxnSpMkLst>
            <pc:docMk/>
            <pc:sldMk cId="3531725949" sldId="683"/>
            <ac:cxnSpMk id="15" creationId="{AA5E9C3E-D600-4DA7-9B74-40B9BC4ADDF6}"/>
          </ac:cxnSpMkLst>
        </pc:cxnChg>
        <pc:cxnChg chg="mod">
          <ac:chgData name="Minesh Patel" userId="a66d4990ec83ac90" providerId="LiveId" clId="{B97F8FE2-9461-4CFE-A336-39272FD5B119}" dt="2021-09-21T12:14:24.160" v="58934" actId="403"/>
          <ac:cxnSpMkLst>
            <pc:docMk/>
            <pc:sldMk cId="3531725949" sldId="683"/>
            <ac:cxnSpMk id="24" creationId="{6AF8A7A0-3C20-4084-B281-0008BB362296}"/>
          </ac:cxnSpMkLst>
        </pc:cxnChg>
        <pc:cxnChg chg="mod">
          <ac:chgData name="Minesh Patel" userId="a66d4990ec83ac90" providerId="LiveId" clId="{B97F8FE2-9461-4CFE-A336-39272FD5B119}" dt="2021-09-21T12:12:54.629" v="58704" actId="164"/>
          <ac:cxnSpMkLst>
            <pc:docMk/>
            <pc:sldMk cId="3531725949" sldId="683"/>
            <ac:cxnSpMk id="29" creationId="{C063AB22-4F92-405E-88FB-96E8D1587684}"/>
          </ac:cxnSpMkLst>
        </pc:cxnChg>
      </pc:sldChg>
      <pc:sldChg chg="delSp add del mod delAnim">
        <pc:chgData name="Minesh Patel" userId="a66d4990ec83ac90" providerId="LiveId" clId="{B97F8FE2-9461-4CFE-A336-39272FD5B119}" dt="2021-09-21T12:32:16.246" v="60870" actId="47"/>
        <pc:sldMkLst>
          <pc:docMk/>
          <pc:sldMk cId="1854181245" sldId="684"/>
        </pc:sldMkLst>
        <pc:spChg chg="del">
          <ac:chgData name="Minesh Patel" userId="a66d4990ec83ac90" providerId="LiveId" clId="{B97F8FE2-9461-4CFE-A336-39272FD5B119}" dt="2021-09-21T12:32:08.610" v="60867" actId="21"/>
          <ac:spMkLst>
            <pc:docMk/>
            <pc:sldMk cId="1854181245" sldId="684"/>
            <ac:spMk id="40" creationId="{E6EB3B37-61D3-425F-ADDC-CC73ECE63343}"/>
          </ac:spMkLst>
        </pc:spChg>
      </pc:sldChg>
      <pc:sldChg chg="addSp modSp add mod modAnim modNotesTx">
        <pc:chgData name="Minesh Patel" userId="a66d4990ec83ac90" providerId="LiveId" clId="{B97F8FE2-9461-4CFE-A336-39272FD5B119}" dt="2021-09-21T12:33:52.633" v="61297"/>
        <pc:sldMkLst>
          <pc:docMk/>
          <pc:sldMk cId="1834617108" sldId="685"/>
        </pc:sldMkLst>
        <pc:spChg chg="add mod">
          <ac:chgData name="Minesh Patel" userId="a66d4990ec83ac90" providerId="LiveId" clId="{B97F8FE2-9461-4CFE-A336-39272FD5B119}" dt="2021-09-21T12:32:05.937" v="60866" actId="1076"/>
          <ac:spMkLst>
            <pc:docMk/>
            <pc:sldMk cId="1834617108" sldId="685"/>
            <ac:spMk id="40" creationId="{197CFAA4-FF21-459F-A751-D3D200A71EAE}"/>
          </ac:spMkLst>
        </pc:spChg>
        <pc:spChg chg="add mod">
          <ac:chgData name="Minesh Patel" userId="a66d4990ec83ac90" providerId="LiveId" clId="{B97F8FE2-9461-4CFE-A336-39272FD5B119}" dt="2021-09-21T12:32:09.904" v="60868"/>
          <ac:spMkLst>
            <pc:docMk/>
            <pc:sldMk cId="1834617108" sldId="685"/>
            <ac:spMk id="42" creationId="{15FD86E5-8C35-45EA-BF36-2196B6E278AD}"/>
          </ac:spMkLst>
        </pc:spChg>
      </pc:sldChg>
      <pc:sldChg chg="addSp delSp modSp add mod modAnim modNotesTx">
        <pc:chgData name="Minesh Patel" userId="a66d4990ec83ac90" providerId="LiveId" clId="{B97F8FE2-9461-4CFE-A336-39272FD5B119}" dt="2021-09-21T13:57:33.636" v="71022"/>
        <pc:sldMkLst>
          <pc:docMk/>
          <pc:sldMk cId="3206388552" sldId="686"/>
        </pc:sldMkLst>
        <pc:spChg chg="mod">
          <ac:chgData name="Minesh Patel" userId="a66d4990ec83ac90" providerId="LiveId" clId="{B97F8FE2-9461-4CFE-A336-39272FD5B119}" dt="2021-09-21T13:57:33.636" v="71022"/>
          <ac:spMkLst>
            <pc:docMk/>
            <pc:sldMk cId="3206388552" sldId="686"/>
            <ac:spMk id="18" creationId="{A29D461B-C0F5-4AC6-AFBA-A72C40728DED}"/>
          </ac:spMkLst>
        </pc:spChg>
        <pc:spChg chg="mod">
          <ac:chgData name="Minesh Patel" userId="a66d4990ec83ac90" providerId="LiveId" clId="{B97F8FE2-9461-4CFE-A336-39272FD5B119}" dt="2021-09-21T13:57:33.636" v="71022"/>
          <ac:spMkLst>
            <pc:docMk/>
            <pc:sldMk cId="3206388552" sldId="686"/>
            <ac:spMk id="19" creationId="{91A96430-606E-4CB5-ADE9-151B6F3958EA}"/>
          </ac:spMkLst>
        </pc:spChg>
        <pc:spChg chg="mod">
          <ac:chgData name="Minesh Patel" userId="a66d4990ec83ac90" providerId="LiveId" clId="{B97F8FE2-9461-4CFE-A336-39272FD5B119}" dt="2021-09-21T13:57:33.636" v="71022"/>
          <ac:spMkLst>
            <pc:docMk/>
            <pc:sldMk cId="3206388552" sldId="686"/>
            <ac:spMk id="20" creationId="{271FED20-D55E-4E8E-AFFF-5B73F327B844}"/>
          </ac:spMkLst>
        </pc:spChg>
        <pc:spChg chg="mod">
          <ac:chgData name="Minesh Patel" userId="a66d4990ec83ac90" providerId="LiveId" clId="{B97F8FE2-9461-4CFE-A336-39272FD5B119}" dt="2021-09-21T13:57:33.636" v="71022"/>
          <ac:spMkLst>
            <pc:docMk/>
            <pc:sldMk cId="3206388552" sldId="686"/>
            <ac:spMk id="21" creationId="{BBC59036-503C-43C3-9E38-F34CEACE9C07}"/>
          </ac:spMkLst>
        </pc:spChg>
        <pc:spChg chg="mod">
          <ac:chgData name="Minesh Patel" userId="a66d4990ec83ac90" providerId="LiveId" clId="{B97F8FE2-9461-4CFE-A336-39272FD5B119}" dt="2021-09-21T13:57:33.636" v="71022"/>
          <ac:spMkLst>
            <pc:docMk/>
            <pc:sldMk cId="3206388552" sldId="686"/>
            <ac:spMk id="22" creationId="{72CA9F75-1F19-49DB-8313-7674FD33EA94}"/>
          </ac:spMkLst>
        </pc:spChg>
        <pc:grpChg chg="add mod">
          <ac:chgData name="Minesh Patel" userId="a66d4990ec83ac90" providerId="LiveId" clId="{B97F8FE2-9461-4CFE-A336-39272FD5B119}" dt="2021-09-21T13:57:33.636" v="71022"/>
          <ac:grpSpMkLst>
            <pc:docMk/>
            <pc:sldMk cId="3206388552" sldId="686"/>
            <ac:grpSpMk id="11" creationId="{635BDBA0-74B1-48B5-BE57-668FACD5829E}"/>
          </ac:grpSpMkLst>
        </pc:grpChg>
        <pc:grpChg chg="del">
          <ac:chgData name="Minesh Patel" userId="a66d4990ec83ac90" providerId="LiveId" clId="{B97F8FE2-9461-4CFE-A336-39272FD5B119}" dt="2021-09-21T13:57:33.216" v="71021" actId="478"/>
          <ac:grpSpMkLst>
            <pc:docMk/>
            <pc:sldMk cId="3206388552" sldId="686"/>
            <ac:grpSpMk id="12" creationId="{6FE42773-7697-4654-8E03-4F7CD04422F0}"/>
          </ac:grpSpMkLst>
        </pc:grpChg>
      </pc:sldChg>
      <pc:sldChg chg="addSp modSp add mod modAnim modNotesTx">
        <pc:chgData name="Minesh Patel" userId="a66d4990ec83ac90" providerId="LiveId" clId="{B97F8FE2-9461-4CFE-A336-39272FD5B119}" dt="2021-09-21T13:57:27.014" v="71018"/>
        <pc:sldMkLst>
          <pc:docMk/>
          <pc:sldMk cId="798013883" sldId="687"/>
        </pc:sldMkLst>
        <pc:spChg chg="mod ord">
          <ac:chgData name="Minesh Patel" userId="a66d4990ec83ac90" providerId="LiveId" clId="{B97F8FE2-9461-4CFE-A336-39272FD5B119}" dt="2021-09-21T13:52:16.676" v="70814" actId="1076"/>
          <ac:spMkLst>
            <pc:docMk/>
            <pc:sldMk cId="798013883" sldId="687"/>
            <ac:spMk id="7" creationId="{788BAB35-003F-4F8C-A5B2-0A5C3B334A32}"/>
          </ac:spMkLst>
        </pc:spChg>
        <pc:spChg chg="add mod">
          <ac:chgData name="Minesh Patel" userId="a66d4990ec83ac90" providerId="LiveId" clId="{B97F8FE2-9461-4CFE-A336-39272FD5B119}" dt="2021-09-21T13:52:07.508" v="70811"/>
          <ac:spMkLst>
            <pc:docMk/>
            <pc:sldMk cId="798013883" sldId="687"/>
            <ac:spMk id="8" creationId="{31586FC3-12B7-4FBB-9972-F67EE3F821D5}"/>
          </ac:spMkLst>
        </pc:spChg>
        <pc:spChg chg="mod">
          <ac:chgData name="Minesh Patel" userId="a66d4990ec83ac90" providerId="LiveId" clId="{B97F8FE2-9461-4CFE-A336-39272FD5B119}" dt="2021-09-21T13:57:27.014" v="71018"/>
          <ac:spMkLst>
            <pc:docMk/>
            <pc:sldMk cId="798013883" sldId="687"/>
            <ac:spMk id="10" creationId="{92AAF413-8E83-41F2-A237-D6A4DF72C329}"/>
          </ac:spMkLst>
        </pc:spChg>
        <pc:spChg chg="mod">
          <ac:chgData name="Minesh Patel" userId="a66d4990ec83ac90" providerId="LiveId" clId="{B97F8FE2-9461-4CFE-A336-39272FD5B119}" dt="2021-09-21T13:57:27.014" v="71018"/>
          <ac:spMkLst>
            <pc:docMk/>
            <pc:sldMk cId="798013883" sldId="687"/>
            <ac:spMk id="11" creationId="{8571F04F-FAA8-4C5C-B5BA-645AA083629B}"/>
          </ac:spMkLst>
        </pc:spChg>
        <pc:spChg chg="mod">
          <ac:chgData name="Minesh Patel" userId="a66d4990ec83ac90" providerId="LiveId" clId="{B97F8FE2-9461-4CFE-A336-39272FD5B119}" dt="2021-09-21T13:57:27.014" v="71018"/>
          <ac:spMkLst>
            <pc:docMk/>
            <pc:sldMk cId="798013883" sldId="687"/>
            <ac:spMk id="12" creationId="{17AAD0DE-1A23-421E-BE66-C54F56A25FAE}"/>
          </ac:spMkLst>
        </pc:spChg>
        <pc:spChg chg="mod">
          <ac:chgData name="Minesh Patel" userId="a66d4990ec83ac90" providerId="LiveId" clId="{B97F8FE2-9461-4CFE-A336-39272FD5B119}" dt="2021-09-21T13:57:27.014" v="71018"/>
          <ac:spMkLst>
            <pc:docMk/>
            <pc:sldMk cId="798013883" sldId="687"/>
            <ac:spMk id="13" creationId="{CA3FB16C-EA25-4F5C-AAE9-56B58D2C5D10}"/>
          </ac:spMkLst>
        </pc:spChg>
        <pc:spChg chg="mod">
          <ac:chgData name="Minesh Patel" userId="a66d4990ec83ac90" providerId="LiveId" clId="{B97F8FE2-9461-4CFE-A336-39272FD5B119}" dt="2021-09-21T13:57:27.014" v="71018"/>
          <ac:spMkLst>
            <pc:docMk/>
            <pc:sldMk cId="798013883" sldId="687"/>
            <ac:spMk id="14" creationId="{76B2AC14-86D1-4C33-A9B3-432AC94014C9}"/>
          </ac:spMkLst>
        </pc:spChg>
        <pc:grpChg chg="add mod">
          <ac:chgData name="Minesh Patel" userId="a66d4990ec83ac90" providerId="LiveId" clId="{B97F8FE2-9461-4CFE-A336-39272FD5B119}" dt="2021-09-21T13:57:27.014" v="71018"/>
          <ac:grpSpMkLst>
            <pc:docMk/>
            <pc:sldMk cId="798013883" sldId="687"/>
            <ac:grpSpMk id="9" creationId="{CB81FDC2-5C09-4B21-8087-467A8AC6FC14}"/>
          </ac:grpSpMkLst>
        </pc:grpChg>
      </pc:sldChg>
    </pc:docChg>
  </pc:docChgLst>
  <pc:docChgLst>
    <pc:chgData name="Minesh Patel" userId="a66d4990ec83ac90" providerId="LiveId" clId="{E70EC139-5EF9-417F-83F2-F6E5A3E48B7D}"/>
    <pc:docChg chg="undo redo custSel addSld delSld modSld modSection">
      <pc:chgData name="Minesh Patel" userId="a66d4990ec83ac90" providerId="LiveId" clId="{E70EC139-5EF9-417F-83F2-F6E5A3E48B7D}" dt="2021-07-25T20:12:22.477" v="1713" actId="207"/>
      <pc:docMkLst>
        <pc:docMk/>
      </pc:docMkLst>
      <pc:sldChg chg="modAnim">
        <pc:chgData name="Minesh Patel" userId="a66d4990ec83ac90" providerId="LiveId" clId="{E70EC139-5EF9-417F-83F2-F6E5A3E48B7D}" dt="2021-07-25T19:59:10.286" v="1711"/>
        <pc:sldMkLst>
          <pc:docMk/>
          <pc:sldMk cId="1093625354" sldId="472"/>
        </pc:sldMkLst>
      </pc:sldChg>
      <pc:sldChg chg="addSp delSp modSp mod delAnim">
        <pc:chgData name="Minesh Patel" userId="a66d4990ec83ac90" providerId="LiveId" clId="{E70EC139-5EF9-417F-83F2-F6E5A3E48B7D}" dt="2021-07-25T17:29:01.088" v="1078" actId="1076"/>
        <pc:sldMkLst>
          <pc:docMk/>
          <pc:sldMk cId="4084760083" sldId="499"/>
        </pc:sldMkLst>
        <pc:spChg chg="mod topLvl">
          <ac:chgData name="Minesh Patel" userId="a66d4990ec83ac90" providerId="LiveId" clId="{E70EC139-5EF9-417F-83F2-F6E5A3E48B7D}" dt="2021-07-25T16:43:28.778" v="354" actId="164"/>
          <ac:spMkLst>
            <pc:docMk/>
            <pc:sldMk cId="4084760083" sldId="499"/>
            <ac:spMk id="6" creationId="{6CBDE769-7734-4229-94AD-FBEAE0669C20}"/>
          </ac:spMkLst>
        </pc:spChg>
        <pc:spChg chg="mod topLvl">
          <ac:chgData name="Minesh Patel" userId="a66d4990ec83ac90" providerId="LiveId" clId="{E70EC139-5EF9-417F-83F2-F6E5A3E48B7D}" dt="2021-07-25T16:43:28.778" v="354" actId="164"/>
          <ac:spMkLst>
            <pc:docMk/>
            <pc:sldMk cId="4084760083" sldId="499"/>
            <ac:spMk id="26" creationId="{37297D17-7CCD-4DDD-B5C9-A058837447BD}"/>
          </ac:spMkLst>
        </pc:spChg>
        <pc:spChg chg="mod topLvl">
          <ac:chgData name="Minesh Patel" userId="a66d4990ec83ac90" providerId="LiveId" clId="{E70EC139-5EF9-417F-83F2-F6E5A3E48B7D}" dt="2021-07-25T16:43:28.778" v="354" actId="164"/>
          <ac:spMkLst>
            <pc:docMk/>
            <pc:sldMk cId="4084760083" sldId="499"/>
            <ac:spMk id="27" creationId="{09FE3F29-1922-4002-B3C6-AAE56EAEFA10}"/>
          </ac:spMkLst>
        </pc:spChg>
        <pc:spChg chg="mod topLvl">
          <ac:chgData name="Minesh Patel" userId="a66d4990ec83ac90" providerId="LiveId" clId="{E70EC139-5EF9-417F-83F2-F6E5A3E48B7D}" dt="2021-07-25T16:43:28.778" v="354" actId="164"/>
          <ac:spMkLst>
            <pc:docMk/>
            <pc:sldMk cId="4084760083" sldId="499"/>
            <ac:spMk id="30" creationId="{D32B6A07-20A6-4879-B6B0-51061F3F52D2}"/>
          </ac:spMkLst>
        </pc:spChg>
        <pc:spChg chg="mod topLvl">
          <ac:chgData name="Minesh Patel" userId="a66d4990ec83ac90" providerId="LiveId" clId="{E70EC139-5EF9-417F-83F2-F6E5A3E48B7D}" dt="2021-07-25T16:43:28.778" v="354" actId="164"/>
          <ac:spMkLst>
            <pc:docMk/>
            <pc:sldMk cId="4084760083" sldId="499"/>
            <ac:spMk id="32" creationId="{48CE43F5-934E-4B97-B6C8-8FBD15AF9514}"/>
          </ac:spMkLst>
        </pc:spChg>
        <pc:spChg chg="mod topLvl">
          <ac:chgData name="Minesh Patel" userId="a66d4990ec83ac90" providerId="LiveId" clId="{E70EC139-5EF9-417F-83F2-F6E5A3E48B7D}" dt="2021-07-25T16:43:28.778" v="354" actId="164"/>
          <ac:spMkLst>
            <pc:docMk/>
            <pc:sldMk cId="4084760083" sldId="499"/>
            <ac:spMk id="34" creationId="{5DC29F72-3E98-4495-AA2A-D213428FD663}"/>
          </ac:spMkLst>
        </pc:spChg>
        <pc:spChg chg="add del mod">
          <ac:chgData name="Minesh Patel" userId="a66d4990ec83ac90" providerId="LiveId" clId="{E70EC139-5EF9-417F-83F2-F6E5A3E48B7D}" dt="2021-07-25T17:13:16.922" v="593" actId="478"/>
          <ac:spMkLst>
            <pc:docMk/>
            <pc:sldMk cId="4084760083" sldId="499"/>
            <ac:spMk id="37" creationId="{A6A0813A-E031-4932-9237-3350D851729B}"/>
          </ac:spMkLst>
        </pc:spChg>
        <pc:spChg chg="add del mod">
          <ac:chgData name="Minesh Patel" userId="a66d4990ec83ac90" providerId="LiveId" clId="{E70EC139-5EF9-417F-83F2-F6E5A3E48B7D}" dt="2021-07-25T17:13:16.922" v="593" actId="478"/>
          <ac:spMkLst>
            <pc:docMk/>
            <pc:sldMk cId="4084760083" sldId="499"/>
            <ac:spMk id="39" creationId="{BACBFF8D-A0E6-410C-9E5D-0E478862AD19}"/>
          </ac:spMkLst>
        </pc:spChg>
        <pc:spChg chg="add del mod">
          <ac:chgData name="Minesh Patel" userId="a66d4990ec83ac90" providerId="LiveId" clId="{E70EC139-5EF9-417F-83F2-F6E5A3E48B7D}" dt="2021-07-25T17:13:16.922" v="593" actId="478"/>
          <ac:spMkLst>
            <pc:docMk/>
            <pc:sldMk cId="4084760083" sldId="499"/>
            <ac:spMk id="46" creationId="{E3FEBB08-B498-4BFF-B35A-5098AAC66061}"/>
          </ac:spMkLst>
        </pc:spChg>
        <pc:spChg chg="add del mod">
          <ac:chgData name="Minesh Patel" userId="a66d4990ec83ac90" providerId="LiveId" clId="{E70EC139-5EF9-417F-83F2-F6E5A3E48B7D}" dt="2021-07-25T17:13:16.922" v="593" actId="478"/>
          <ac:spMkLst>
            <pc:docMk/>
            <pc:sldMk cId="4084760083" sldId="499"/>
            <ac:spMk id="47" creationId="{BA5DCA86-AC41-45CC-B029-EF97AF82BB71}"/>
          </ac:spMkLst>
        </pc:spChg>
        <pc:spChg chg="mod">
          <ac:chgData name="Minesh Patel" userId="a66d4990ec83ac90" providerId="LiveId" clId="{E70EC139-5EF9-417F-83F2-F6E5A3E48B7D}" dt="2021-07-25T17:29:01.088" v="1078" actId="1076"/>
          <ac:spMkLst>
            <pc:docMk/>
            <pc:sldMk cId="4084760083" sldId="499"/>
            <ac:spMk id="154" creationId="{A3D20CEA-32BA-4102-9ACE-3A490D9A3067}"/>
          </ac:spMkLst>
        </pc:spChg>
        <pc:spChg chg="mod">
          <ac:chgData name="Minesh Patel" userId="a66d4990ec83ac90" providerId="LiveId" clId="{E70EC139-5EF9-417F-83F2-F6E5A3E48B7D}" dt="2021-07-25T17:08:13.033" v="496" actId="12788"/>
          <ac:spMkLst>
            <pc:docMk/>
            <pc:sldMk cId="4084760083" sldId="499"/>
            <ac:spMk id="156" creationId="{EC69F786-D013-4D01-9132-39FF3FF327C8}"/>
          </ac:spMkLst>
        </pc:spChg>
        <pc:spChg chg="mod">
          <ac:chgData name="Minesh Patel" userId="a66d4990ec83ac90" providerId="LiveId" clId="{E70EC139-5EF9-417F-83F2-F6E5A3E48B7D}" dt="2021-07-25T16:28:31.056" v="9" actId="165"/>
          <ac:spMkLst>
            <pc:docMk/>
            <pc:sldMk cId="4084760083" sldId="499"/>
            <ac:spMk id="157" creationId="{DA7B8785-AB27-4943-8958-6F4D7564BA24}"/>
          </ac:spMkLst>
        </pc:spChg>
        <pc:spChg chg="mod">
          <ac:chgData name="Minesh Patel" userId="a66d4990ec83ac90" providerId="LiveId" clId="{E70EC139-5EF9-417F-83F2-F6E5A3E48B7D}" dt="2021-07-25T16:28:31.056" v="9" actId="165"/>
          <ac:spMkLst>
            <pc:docMk/>
            <pc:sldMk cId="4084760083" sldId="499"/>
            <ac:spMk id="158" creationId="{4473D5B4-1274-4B95-A53C-8DD4F4751EB5}"/>
          </ac:spMkLst>
        </pc:spChg>
        <pc:spChg chg="mod">
          <ac:chgData name="Minesh Patel" userId="a66d4990ec83ac90" providerId="LiveId" clId="{E70EC139-5EF9-417F-83F2-F6E5A3E48B7D}" dt="2021-07-25T16:28:31.056" v="9" actId="165"/>
          <ac:spMkLst>
            <pc:docMk/>
            <pc:sldMk cId="4084760083" sldId="499"/>
            <ac:spMk id="159" creationId="{0864E838-6358-40B4-A908-3311FF6AA3BE}"/>
          </ac:spMkLst>
        </pc:spChg>
        <pc:spChg chg="mod">
          <ac:chgData name="Minesh Patel" userId="a66d4990ec83ac90" providerId="LiveId" clId="{E70EC139-5EF9-417F-83F2-F6E5A3E48B7D}" dt="2021-07-25T16:28:31.056" v="9" actId="165"/>
          <ac:spMkLst>
            <pc:docMk/>
            <pc:sldMk cId="4084760083" sldId="499"/>
            <ac:spMk id="160" creationId="{4018571D-6BFC-4FA0-828C-0A780C1D52AB}"/>
          </ac:spMkLst>
        </pc:spChg>
        <pc:spChg chg="mod">
          <ac:chgData name="Minesh Patel" userId="a66d4990ec83ac90" providerId="LiveId" clId="{E70EC139-5EF9-417F-83F2-F6E5A3E48B7D}" dt="2021-07-25T16:28:31.056" v="9" actId="165"/>
          <ac:spMkLst>
            <pc:docMk/>
            <pc:sldMk cId="4084760083" sldId="499"/>
            <ac:spMk id="161" creationId="{614F7DCC-AF16-4620-898F-E9FFBD725F6B}"/>
          </ac:spMkLst>
        </pc:spChg>
        <pc:spChg chg="mod">
          <ac:chgData name="Minesh Patel" userId="a66d4990ec83ac90" providerId="LiveId" clId="{E70EC139-5EF9-417F-83F2-F6E5A3E48B7D}" dt="2021-07-25T16:28:31.056" v="9" actId="165"/>
          <ac:spMkLst>
            <pc:docMk/>
            <pc:sldMk cId="4084760083" sldId="499"/>
            <ac:spMk id="162" creationId="{E11FCE16-40EC-4CF5-8FDB-C9A948DB5AD4}"/>
          </ac:spMkLst>
        </pc:spChg>
        <pc:spChg chg="mod">
          <ac:chgData name="Minesh Patel" userId="a66d4990ec83ac90" providerId="LiveId" clId="{E70EC139-5EF9-417F-83F2-F6E5A3E48B7D}" dt="2021-07-25T16:28:31.056" v="9" actId="165"/>
          <ac:spMkLst>
            <pc:docMk/>
            <pc:sldMk cId="4084760083" sldId="499"/>
            <ac:spMk id="164" creationId="{9A9220AB-9CCB-46F4-AA6D-D6C66D7DEE9D}"/>
          </ac:spMkLst>
        </pc:spChg>
        <pc:spChg chg="mod">
          <ac:chgData name="Minesh Patel" userId="a66d4990ec83ac90" providerId="LiveId" clId="{E70EC139-5EF9-417F-83F2-F6E5A3E48B7D}" dt="2021-07-25T16:28:31.056" v="9" actId="165"/>
          <ac:spMkLst>
            <pc:docMk/>
            <pc:sldMk cId="4084760083" sldId="499"/>
            <ac:spMk id="165" creationId="{6B34EF28-A46F-4696-BF99-591E1540DBC9}"/>
          </ac:spMkLst>
        </pc:spChg>
        <pc:spChg chg="mod">
          <ac:chgData name="Minesh Patel" userId="a66d4990ec83ac90" providerId="LiveId" clId="{E70EC139-5EF9-417F-83F2-F6E5A3E48B7D}" dt="2021-07-25T16:28:31.056" v="9" actId="165"/>
          <ac:spMkLst>
            <pc:docMk/>
            <pc:sldMk cId="4084760083" sldId="499"/>
            <ac:spMk id="166" creationId="{5CBD2DFF-6B4D-450C-A734-5BE4E2975936}"/>
          </ac:spMkLst>
        </pc:spChg>
        <pc:spChg chg="mod">
          <ac:chgData name="Minesh Patel" userId="a66d4990ec83ac90" providerId="LiveId" clId="{E70EC139-5EF9-417F-83F2-F6E5A3E48B7D}" dt="2021-07-25T16:28:31.056" v="9" actId="165"/>
          <ac:spMkLst>
            <pc:docMk/>
            <pc:sldMk cId="4084760083" sldId="499"/>
            <ac:spMk id="167" creationId="{73BFEA0D-36AD-42D8-88BF-37F346B17398}"/>
          </ac:spMkLst>
        </pc:spChg>
        <pc:spChg chg="mod">
          <ac:chgData name="Minesh Patel" userId="a66d4990ec83ac90" providerId="LiveId" clId="{E70EC139-5EF9-417F-83F2-F6E5A3E48B7D}" dt="2021-07-25T16:28:31.056" v="9" actId="165"/>
          <ac:spMkLst>
            <pc:docMk/>
            <pc:sldMk cId="4084760083" sldId="499"/>
            <ac:spMk id="168" creationId="{E4F36FDD-893F-43F4-BF37-9FDCFED1BF50}"/>
          </ac:spMkLst>
        </pc:spChg>
        <pc:spChg chg="mod topLvl">
          <ac:chgData name="Minesh Patel" userId="a66d4990ec83ac90" providerId="LiveId" clId="{E70EC139-5EF9-417F-83F2-F6E5A3E48B7D}" dt="2021-07-25T16:43:28.778" v="354" actId="164"/>
          <ac:spMkLst>
            <pc:docMk/>
            <pc:sldMk cId="4084760083" sldId="499"/>
            <ac:spMk id="194" creationId="{61166180-76AC-4FD6-9ABB-CA5227C0D54A}"/>
          </ac:spMkLst>
        </pc:spChg>
        <pc:spChg chg="mod topLvl">
          <ac:chgData name="Minesh Patel" userId="a66d4990ec83ac90" providerId="LiveId" clId="{E70EC139-5EF9-417F-83F2-F6E5A3E48B7D}" dt="2021-07-25T16:43:28.778" v="354" actId="164"/>
          <ac:spMkLst>
            <pc:docMk/>
            <pc:sldMk cId="4084760083" sldId="499"/>
            <ac:spMk id="195" creationId="{BC020653-BD51-4793-B367-168047397EE4}"/>
          </ac:spMkLst>
        </pc:spChg>
        <pc:spChg chg="mod topLvl">
          <ac:chgData name="Minesh Patel" userId="a66d4990ec83ac90" providerId="LiveId" clId="{E70EC139-5EF9-417F-83F2-F6E5A3E48B7D}" dt="2021-07-25T16:43:28.778" v="354" actId="164"/>
          <ac:spMkLst>
            <pc:docMk/>
            <pc:sldMk cId="4084760083" sldId="499"/>
            <ac:spMk id="196" creationId="{2C06823F-6075-470B-9D78-BA926BC2B667}"/>
          </ac:spMkLst>
        </pc:spChg>
        <pc:spChg chg="mod topLvl">
          <ac:chgData name="Minesh Patel" userId="a66d4990ec83ac90" providerId="LiveId" clId="{E70EC139-5EF9-417F-83F2-F6E5A3E48B7D}" dt="2021-07-25T16:43:28.778" v="354" actId="164"/>
          <ac:spMkLst>
            <pc:docMk/>
            <pc:sldMk cId="4084760083" sldId="499"/>
            <ac:spMk id="197" creationId="{1476C389-D6ED-4C0A-AFE4-A350138AD804}"/>
          </ac:spMkLst>
        </pc:spChg>
        <pc:spChg chg="mod topLvl">
          <ac:chgData name="Minesh Patel" userId="a66d4990ec83ac90" providerId="LiveId" clId="{E70EC139-5EF9-417F-83F2-F6E5A3E48B7D}" dt="2021-07-25T17:13:49.993" v="606" actId="27636"/>
          <ac:spMkLst>
            <pc:docMk/>
            <pc:sldMk cId="4084760083" sldId="499"/>
            <ac:spMk id="198" creationId="{72072284-B564-4E44-A50A-EAB1D68342CF}"/>
          </ac:spMkLst>
        </pc:spChg>
        <pc:spChg chg="mod topLvl">
          <ac:chgData name="Minesh Patel" userId="a66d4990ec83ac90" providerId="LiveId" clId="{E70EC139-5EF9-417F-83F2-F6E5A3E48B7D}" dt="2021-07-25T16:43:28.778" v="354" actId="164"/>
          <ac:spMkLst>
            <pc:docMk/>
            <pc:sldMk cId="4084760083" sldId="499"/>
            <ac:spMk id="199" creationId="{691535AF-48ED-4BF8-B9B1-369D4229A2D6}"/>
          </ac:spMkLst>
        </pc:spChg>
        <pc:spChg chg="mod topLvl">
          <ac:chgData name="Minesh Patel" userId="a66d4990ec83ac90" providerId="LiveId" clId="{E70EC139-5EF9-417F-83F2-F6E5A3E48B7D}" dt="2021-07-25T16:43:28.778" v="354" actId="164"/>
          <ac:spMkLst>
            <pc:docMk/>
            <pc:sldMk cId="4084760083" sldId="499"/>
            <ac:spMk id="200" creationId="{2F5588B2-7680-46B4-9B0A-6019074A575C}"/>
          </ac:spMkLst>
        </pc:spChg>
        <pc:grpChg chg="add del mod">
          <ac:chgData name="Minesh Patel" userId="a66d4990ec83ac90" providerId="LiveId" clId="{E70EC139-5EF9-417F-83F2-F6E5A3E48B7D}" dt="2021-07-25T16:28:31.056" v="9" actId="165"/>
          <ac:grpSpMkLst>
            <pc:docMk/>
            <pc:sldMk cId="4084760083" sldId="499"/>
            <ac:grpSpMk id="2" creationId="{F0EB8976-A0DC-4998-8507-2DE11F25DB42}"/>
          </ac:grpSpMkLst>
        </pc:grpChg>
        <pc:grpChg chg="del">
          <ac:chgData name="Minesh Patel" userId="a66d4990ec83ac90" providerId="LiveId" clId="{E70EC139-5EF9-417F-83F2-F6E5A3E48B7D}" dt="2021-07-25T16:27:58.748" v="1" actId="21"/>
          <ac:grpSpMkLst>
            <pc:docMk/>
            <pc:sldMk cId="4084760083" sldId="499"/>
            <ac:grpSpMk id="10" creationId="{D5CF4602-A46E-431B-AFF9-FA4F481F379C}"/>
          </ac:grpSpMkLst>
        </pc:grpChg>
        <pc:grpChg chg="add mod">
          <ac:chgData name="Minesh Patel" userId="a66d4990ec83ac90" providerId="LiveId" clId="{E70EC139-5EF9-417F-83F2-F6E5A3E48B7D}" dt="2021-07-25T17:13:42.233" v="604" actId="1076"/>
          <ac:grpSpMkLst>
            <pc:docMk/>
            <pc:sldMk cId="4084760083" sldId="499"/>
            <ac:grpSpMk id="14" creationId="{21494433-D314-44D3-B433-8B1681D3EE79}"/>
          </ac:grpSpMkLst>
        </pc:grpChg>
        <pc:grpChg chg="mod topLvl">
          <ac:chgData name="Minesh Patel" userId="a66d4990ec83ac90" providerId="LiveId" clId="{E70EC139-5EF9-417F-83F2-F6E5A3E48B7D}" dt="2021-07-25T16:43:28.778" v="354" actId="164"/>
          <ac:grpSpMkLst>
            <pc:docMk/>
            <pc:sldMk cId="4084760083" sldId="499"/>
            <ac:grpSpMk id="155" creationId="{154FCC04-04F3-4C38-B680-E87F98BABCEE}"/>
          </ac:grpSpMkLst>
        </pc:grpChg>
        <pc:grpChg chg="mod">
          <ac:chgData name="Minesh Patel" userId="a66d4990ec83ac90" providerId="LiveId" clId="{E70EC139-5EF9-417F-83F2-F6E5A3E48B7D}" dt="2021-07-25T16:28:31.056" v="9" actId="165"/>
          <ac:grpSpMkLst>
            <pc:docMk/>
            <pc:sldMk cId="4084760083" sldId="499"/>
            <ac:grpSpMk id="163" creationId="{1FB3DB56-1EB2-44E6-BE08-1906067F0E7F}"/>
          </ac:grpSpMkLst>
        </pc:grpChg>
        <pc:cxnChg chg="add del mod">
          <ac:chgData name="Minesh Patel" userId="a66d4990ec83ac90" providerId="LiveId" clId="{E70EC139-5EF9-417F-83F2-F6E5A3E48B7D}" dt="2021-07-25T17:07:03.671" v="453" actId="478"/>
          <ac:cxnSpMkLst>
            <pc:docMk/>
            <pc:sldMk cId="4084760083" sldId="499"/>
            <ac:cxnSpMk id="5" creationId="{D45D5D6A-FA23-4C1F-B1A5-C24582AF5369}"/>
          </ac:cxnSpMkLst>
        </pc:cxnChg>
        <pc:cxnChg chg="add del mod">
          <ac:chgData name="Minesh Patel" userId="a66d4990ec83ac90" providerId="LiveId" clId="{E70EC139-5EF9-417F-83F2-F6E5A3E48B7D}" dt="2021-07-25T17:07:01.685" v="450" actId="478"/>
          <ac:cxnSpMkLst>
            <pc:docMk/>
            <pc:sldMk cId="4084760083" sldId="499"/>
            <ac:cxnSpMk id="40" creationId="{9693A6FE-6C2D-44EC-BF13-DBE5CD4CB3F9}"/>
          </ac:cxnSpMkLst>
        </pc:cxnChg>
      </pc:sldChg>
      <pc:sldChg chg="addSp delSp modSp mod delAnim modAnim">
        <pc:chgData name="Minesh Patel" userId="a66d4990ec83ac90" providerId="LiveId" clId="{E70EC139-5EF9-417F-83F2-F6E5A3E48B7D}" dt="2021-07-25T19:57:57.133" v="1703"/>
        <pc:sldMkLst>
          <pc:docMk/>
          <pc:sldMk cId="2532098753" sldId="547"/>
        </pc:sldMkLst>
        <pc:spChg chg="add mod">
          <ac:chgData name="Minesh Patel" userId="a66d4990ec83ac90" providerId="LiveId" clId="{E70EC139-5EF9-417F-83F2-F6E5A3E48B7D}" dt="2021-07-25T19:57:26.726" v="1700" actId="164"/>
          <ac:spMkLst>
            <pc:docMk/>
            <pc:sldMk cId="2532098753" sldId="547"/>
            <ac:spMk id="8" creationId="{0975D5CA-1C63-4418-AACC-5CE8C1C611C3}"/>
          </ac:spMkLst>
        </pc:spChg>
        <pc:spChg chg="mod">
          <ac:chgData name="Minesh Patel" userId="a66d4990ec83ac90" providerId="LiveId" clId="{E70EC139-5EF9-417F-83F2-F6E5A3E48B7D}" dt="2021-07-25T17:41:25.126" v="1413" actId="571"/>
          <ac:spMkLst>
            <pc:docMk/>
            <pc:sldMk cId="2532098753" sldId="547"/>
            <ac:spMk id="35" creationId="{AFE3E962-4E81-4A2B-BABA-859598FFD903}"/>
          </ac:spMkLst>
        </pc:spChg>
        <pc:spChg chg="mod">
          <ac:chgData name="Minesh Patel" userId="a66d4990ec83ac90" providerId="LiveId" clId="{E70EC139-5EF9-417F-83F2-F6E5A3E48B7D}" dt="2021-07-25T17:41:25.126" v="1413" actId="571"/>
          <ac:spMkLst>
            <pc:docMk/>
            <pc:sldMk cId="2532098753" sldId="547"/>
            <ac:spMk id="36" creationId="{41EB6967-272A-4413-90D7-B1F5B3FB2742}"/>
          </ac:spMkLst>
        </pc:spChg>
        <pc:spChg chg="mod">
          <ac:chgData name="Minesh Patel" userId="a66d4990ec83ac90" providerId="LiveId" clId="{E70EC139-5EF9-417F-83F2-F6E5A3E48B7D}" dt="2021-07-25T17:41:25.126" v="1413" actId="571"/>
          <ac:spMkLst>
            <pc:docMk/>
            <pc:sldMk cId="2532098753" sldId="547"/>
            <ac:spMk id="37" creationId="{01888021-D6B0-43B2-B169-25C8F4EBF12D}"/>
          </ac:spMkLst>
        </pc:spChg>
        <pc:spChg chg="mod">
          <ac:chgData name="Minesh Patel" userId="a66d4990ec83ac90" providerId="LiveId" clId="{E70EC139-5EF9-417F-83F2-F6E5A3E48B7D}" dt="2021-07-25T17:41:25.126" v="1413" actId="571"/>
          <ac:spMkLst>
            <pc:docMk/>
            <pc:sldMk cId="2532098753" sldId="547"/>
            <ac:spMk id="38" creationId="{03AAAFCE-FD97-4E40-A67C-A8B2CCA9D7D8}"/>
          </ac:spMkLst>
        </pc:spChg>
        <pc:spChg chg="mod">
          <ac:chgData name="Minesh Patel" userId="a66d4990ec83ac90" providerId="LiveId" clId="{E70EC139-5EF9-417F-83F2-F6E5A3E48B7D}" dt="2021-07-25T17:41:25.126" v="1413" actId="571"/>
          <ac:spMkLst>
            <pc:docMk/>
            <pc:sldMk cId="2532098753" sldId="547"/>
            <ac:spMk id="39" creationId="{E0E19D6A-767A-4BFE-81FF-AAC2E6B905B7}"/>
          </ac:spMkLst>
        </pc:spChg>
        <pc:spChg chg="mod">
          <ac:chgData name="Minesh Patel" userId="a66d4990ec83ac90" providerId="LiveId" clId="{E70EC139-5EF9-417F-83F2-F6E5A3E48B7D}" dt="2021-07-25T17:41:25.126" v="1413" actId="571"/>
          <ac:spMkLst>
            <pc:docMk/>
            <pc:sldMk cId="2532098753" sldId="547"/>
            <ac:spMk id="40" creationId="{1F1574DC-67BD-44C5-8A63-71D7C4A013A8}"/>
          </ac:spMkLst>
        </pc:spChg>
        <pc:spChg chg="mod">
          <ac:chgData name="Minesh Patel" userId="a66d4990ec83ac90" providerId="LiveId" clId="{E70EC139-5EF9-417F-83F2-F6E5A3E48B7D}" dt="2021-07-25T17:41:25.126" v="1413" actId="571"/>
          <ac:spMkLst>
            <pc:docMk/>
            <pc:sldMk cId="2532098753" sldId="547"/>
            <ac:spMk id="41" creationId="{0F6A6DC2-7A7C-4F70-B601-13C418D9736B}"/>
          </ac:spMkLst>
        </pc:spChg>
        <pc:spChg chg="mod">
          <ac:chgData name="Minesh Patel" userId="a66d4990ec83ac90" providerId="LiveId" clId="{E70EC139-5EF9-417F-83F2-F6E5A3E48B7D}" dt="2021-07-25T17:41:25.126" v="1413" actId="571"/>
          <ac:spMkLst>
            <pc:docMk/>
            <pc:sldMk cId="2532098753" sldId="547"/>
            <ac:spMk id="43" creationId="{4D537014-5D0A-4146-8C5D-1AF3CD424D5A}"/>
          </ac:spMkLst>
        </pc:spChg>
        <pc:spChg chg="mod">
          <ac:chgData name="Minesh Patel" userId="a66d4990ec83ac90" providerId="LiveId" clId="{E70EC139-5EF9-417F-83F2-F6E5A3E48B7D}" dt="2021-07-25T17:41:25.126" v="1413" actId="571"/>
          <ac:spMkLst>
            <pc:docMk/>
            <pc:sldMk cId="2532098753" sldId="547"/>
            <ac:spMk id="44" creationId="{62CD058C-F2B8-4820-9582-6A71A9835153}"/>
          </ac:spMkLst>
        </pc:spChg>
        <pc:spChg chg="mod">
          <ac:chgData name="Minesh Patel" userId="a66d4990ec83ac90" providerId="LiveId" clId="{E70EC139-5EF9-417F-83F2-F6E5A3E48B7D}" dt="2021-07-25T17:41:25.126" v="1413" actId="571"/>
          <ac:spMkLst>
            <pc:docMk/>
            <pc:sldMk cId="2532098753" sldId="547"/>
            <ac:spMk id="45" creationId="{6D84814A-CC5B-4CF5-AA0E-542BB634F9D5}"/>
          </ac:spMkLst>
        </pc:spChg>
        <pc:spChg chg="mod">
          <ac:chgData name="Minesh Patel" userId="a66d4990ec83ac90" providerId="LiveId" clId="{E70EC139-5EF9-417F-83F2-F6E5A3E48B7D}" dt="2021-07-25T17:41:25.126" v="1413" actId="571"/>
          <ac:spMkLst>
            <pc:docMk/>
            <pc:sldMk cId="2532098753" sldId="547"/>
            <ac:spMk id="46" creationId="{C7719692-3415-4A02-A06D-BCCDB0C714AD}"/>
          </ac:spMkLst>
        </pc:spChg>
        <pc:spChg chg="mod">
          <ac:chgData name="Minesh Patel" userId="a66d4990ec83ac90" providerId="LiveId" clId="{E70EC139-5EF9-417F-83F2-F6E5A3E48B7D}" dt="2021-07-25T17:41:25.126" v="1413" actId="571"/>
          <ac:spMkLst>
            <pc:docMk/>
            <pc:sldMk cId="2532098753" sldId="547"/>
            <ac:spMk id="47" creationId="{D2DACCB3-3EA8-4C26-B87E-D51044F52810}"/>
          </ac:spMkLst>
        </pc:spChg>
        <pc:spChg chg="mod">
          <ac:chgData name="Minesh Patel" userId="a66d4990ec83ac90" providerId="LiveId" clId="{E70EC139-5EF9-417F-83F2-F6E5A3E48B7D}" dt="2021-07-25T16:29:38.403" v="31" actId="1076"/>
          <ac:spMkLst>
            <pc:docMk/>
            <pc:sldMk cId="2532098753" sldId="547"/>
            <ac:spMk id="49" creationId="{C1BB03F0-5843-4E5A-8E8E-160759F9E896}"/>
          </ac:spMkLst>
        </pc:spChg>
        <pc:spChg chg="add del mod">
          <ac:chgData name="Minesh Patel" userId="a66d4990ec83ac90" providerId="LiveId" clId="{E70EC139-5EF9-417F-83F2-F6E5A3E48B7D}" dt="2021-07-25T17:36:21.583" v="1230" actId="478"/>
          <ac:spMkLst>
            <pc:docMk/>
            <pc:sldMk cId="2532098753" sldId="547"/>
            <ac:spMk id="51" creationId="{1D8F2811-2D76-4F6D-A5C9-D42266F079BA}"/>
          </ac:spMkLst>
        </pc:spChg>
        <pc:spChg chg="add mod">
          <ac:chgData name="Minesh Patel" userId="a66d4990ec83ac90" providerId="LiveId" clId="{E70EC139-5EF9-417F-83F2-F6E5A3E48B7D}" dt="2021-07-25T17:53:55.814" v="1679" actId="20577"/>
          <ac:spMkLst>
            <pc:docMk/>
            <pc:sldMk cId="2532098753" sldId="547"/>
            <ac:spMk id="52" creationId="{5B10C6B7-E097-4413-8781-654D879DB223}"/>
          </ac:spMkLst>
        </pc:spChg>
        <pc:spChg chg="mod">
          <ac:chgData name="Minesh Patel" userId="a66d4990ec83ac90" providerId="LiveId" clId="{E70EC139-5EF9-417F-83F2-F6E5A3E48B7D}" dt="2021-07-25T17:53:31.922" v="1667" actId="207"/>
          <ac:spMkLst>
            <pc:docMk/>
            <pc:sldMk cId="2532098753" sldId="547"/>
            <ac:spMk id="55" creationId="{0FBB2101-9326-40B1-AC99-16A57B3DE76A}"/>
          </ac:spMkLst>
        </pc:spChg>
        <pc:spChg chg="add mod">
          <ac:chgData name="Minesh Patel" userId="a66d4990ec83ac90" providerId="LiveId" clId="{E70EC139-5EF9-417F-83F2-F6E5A3E48B7D}" dt="2021-07-25T17:41:25.126" v="1413" actId="571"/>
          <ac:spMkLst>
            <pc:docMk/>
            <pc:sldMk cId="2532098753" sldId="547"/>
            <ac:spMk id="57" creationId="{3478C691-E081-4098-B8C3-B05435C90AC1}"/>
          </ac:spMkLst>
        </pc:spChg>
        <pc:spChg chg="add mod">
          <ac:chgData name="Minesh Patel" userId="a66d4990ec83ac90" providerId="LiveId" clId="{E70EC139-5EF9-417F-83F2-F6E5A3E48B7D}" dt="2021-07-25T19:57:26.726" v="1700" actId="164"/>
          <ac:spMkLst>
            <pc:docMk/>
            <pc:sldMk cId="2532098753" sldId="547"/>
            <ac:spMk id="58" creationId="{CA0988F9-8BBB-4EAF-8563-349E261F88B0}"/>
          </ac:spMkLst>
        </pc:spChg>
        <pc:spChg chg="add mod">
          <ac:chgData name="Minesh Patel" userId="a66d4990ec83ac90" providerId="LiveId" clId="{E70EC139-5EF9-417F-83F2-F6E5A3E48B7D}" dt="2021-07-25T19:57:26.726" v="1700" actId="164"/>
          <ac:spMkLst>
            <pc:docMk/>
            <pc:sldMk cId="2532098753" sldId="547"/>
            <ac:spMk id="64" creationId="{4D1CB4D6-004E-4DD3-9E91-9632B1B7BD0A}"/>
          </ac:spMkLst>
        </pc:spChg>
        <pc:spChg chg="mod">
          <ac:chgData name="Minesh Patel" userId="a66d4990ec83ac90" providerId="LiveId" clId="{E70EC139-5EF9-417F-83F2-F6E5A3E48B7D}" dt="2021-07-25T17:41:25.126" v="1413" actId="571"/>
          <ac:spMkLst>
            <pc:docMk/>
            <pc:sldMk cId="2532098753" sldId="547"/>
            <ac:spMk id="65" creationId="{7A790235-733E-48D8-AB55-CC4E7FFDBE23}"/>
          </ac:spMkLst>
        </pc:spChg>
        <pc:spChg chg="add mod">
          <ac:chgData name="Minesh Patel" userId="a66d4990ec83ac90" providerId="LiveId" clId="{E70EC139-5EF9-417F-83F2-F6E5A3E48B7D}" dt="2021-07-25T19:57:26.726" v="1700" actId="164"/>
          <ac:spMkLst>
            <pc:docMk/>
            <pc:sldMk cId="2532098753" sldId="547"/>
            <ac:spMk id="66" creationId="{451A0FB1-3E82-4BBD-909E-43BF514EC930}"/>
          </ac:spMkLst>
        </pc:spChg>
        <pc:spChg chg="mod">
          <ac:chgData name="Minesh Patel" userId="a66d4990ec83ac90" providerId="LiveId" clId="{E70EC139-5EF9-417F-83F2-F6E5A3E48B7D}" dt="2021-07-25T17:40:53.733" v="1406" actId="571"/>
          <ac:spMkLst>
            <pc:docMk/>
            <pc:sldMk cId="2532098753" sldId="547"/>
            <ac:spMk id="78" creationId="{16FFFD4F-4A33-4F03-B794-EE683F8FE6E0}"/>
          </ac:spMkLst>
        </pc:spChg>
        <pc:spChg chg="mod">
          <ac:chgData name="Minesh Patel" userId="a66d4990ec83ac90" providerId="LiveId" clId="{E70EC139-5EF9-417F-83F2-F6E5A3E48B7D}" dt="2021-07-25T17:46:45.392" v="1608" actId="164"/>
          <ac:spMkLst>
            <pc:docMk/>
            <pc:sldMk cId="2532098753" sldId="547"/>
            <ac:spMk id="86" creationId="{E9A6A596-0DB9-4FF7-BCE6-29F332A4224A}"/>
          </ac:spMkLst>
        </pc:spChg>
        <pc:spChg chg="mod">
          <ac:chgData name="Minesh Patel" userId="a66d4990ec83ac90" providerId="LiveId" clId="{E70EC139-5EF9-417F-83F2-F6E5A3E48B7D}" dt="2021-07-25T17:40:53.733" v="1406" actId="571"/>
          <ac:spMkLst>
            <pc:docMk/>
            <pc:sldMk cId="2532098753" sldId="547"/>
            <ac:spMk id="92" creationId="{8FD03C51-CB16-4710-BF31-7EE8B04D9088}"/>
          </ac:spMkLst>
        </pc:spChg>
        <pc:spChg chg="mod">
          <ac:chgData name="Minesh Patel" userId="a66d4990ec83ac90" providerId="LiveId" clId="{E70EC139-5EF9-417F-83F2-F6E5A3E48B7D}" dt="2021-07-25T17:56:37.084" v="1685" actId="1076"/>
          <ac:spMkLst>
            <pc:docMk/>
            <pc:sldMk cId="2532098753" sldId="547"/>
            <ac:spMk id="169" creationId="{06129609-5818-466B-975D-63E77079395E}"/>
          </ac:spMkLst>
        </pc:spChg>
        <pc:grpChg chg="add mod">
          <ac:chgData name="Minesh Patel" userId="a66d4990ec83ac90" providerId="LiveId" clId="{E70EC139-5EF9-417F-83F2-F6E5A3E48B7D}" dt="2021-07-25T17:46:45.392" v="1608" actId="164"/>
          <ac:grpSpMkLst>
            <pc:docMk/>
            <pc:sldMk cId="2532098753" sldId="547"/>
            <ac:grpSpMk id="12" creationId="{13C772B1-FA36-4DB9-9B96-4ECA1E31EDFD}"/>
          </ac:grpSpMkLst>
        </pc:grpChg>
        <pc:grpChg chg="add mod">
          <ac:chgData name="Minesh Patel" userId="a66d4990ec83ac90" providerId="LiveId" clId="{E70EC139-5EF9-417F-83F2-F6E5A3E48B7D}" dt="2021-07-25T19:57:26.726" v="1700" actId="164"/>
          <ac:grpSpMkLst>
            <pc:docMk/>
            <pc:sldMk cId="2532098753" sldId="547"/>
            <ac:grpSpMk id="14" creationId="{24FF0B6C-EA2E-423C-B1DB-90E4210E33ED}"/>
          </ac:grpSpMkLst>
        </pc:grpChg>
        <pc:grpChg chg="mod">
          <ac:chgData name="Minesh Patel" userId="a66d4990ec83ac90" providerId="LiveId" clId="{E70EC139-5EF9-417F-83F2-F6E5A3E48B7D}" dt="2021-07-25T17:41:25.126" v="1413" actId="571"/>
          <ac:grpSpMkLst>
            <pc:docMk/>
            <pc:sldMk cId="2532098753" sldId="547"/>
            <ac:grpSpMk id="34" creationId="{2C1CCBB6-968B-4ECC-97AF-66D8E03F0B40}"/>
          </ac:grpSpMkLst>
        </pc:grpChg>
        <pc:grpChg chg="mod">
          <ac:chgData name="Minesh Patel" userId="a66d4990ec83ac90" providerId="LiveId" clId="{E70EC139-5EF9-417F-83F2-F6E5A3E48B7D}" dt="2021-07-25T17:41:25.126" v="1413" actId="571"/>
          <ac:grpSpMkLst>
            <pc:docMk/>
            <pc:sldMk cId="2532098753" sldId="547"/>
            <ac:grpSpMk id="42" creationId="{FDCDEB66-BF14-49A7-9AA8-403824E9FDCF}"/>
          </ac:grpSpMkLst>
        </pc:grpChg>
        <pc:grpChg chg="add del mod">
          <ac:chgData name="Minesh Patel" userId="a66d4990ec83ac90" providerId="LiveId" clId="{E70EC139-5EF9-417F-83F2-F6E5A3E48B7D}" dt="2021-07-25T17:12:28.685" v="561" actId="21"/>
          <ac:grpSpMkLst>
            <pc:docMk/>
            <pc:sldMk cId="2532098753" sldId="547"/>
            <ac:grpSpMk id="48" creationId="{4F45C958-901C-4369-B703-A2F0DC339D40}"/>
          </ac:grpSpMkLst>
        </pc:grpChg>
        <pc:grpChg chg="del">
          <ac:chgData name="Minesh Patel" userId="a66d4990ec83ac90" providerId="LiveId" clId="{E70EC139-5EF9-417F-83F2-F6E5A3E48B7D}" dt="2021-07-25T17:38:26.650" v="1357" actId="478"/>
          <ac:grpSpMkLst>
            <pc:docMk/>
            <pc:sldMk cId="2532098753" sldId="547"/>
            <ac:grpSpMk id="160" creationId="{20670387-B751-4519-88C3-0D6220208D60}"/>
          </ac:grpSpMkLst>
        </pc:grpChg>
        <pc:grpChg chg="del">
          <ac:chgData name="Minesh Patel" userId="a66d4990ec83ac90" providerId="LiveId" clId="{E70EC139-5EF9-417F-83F2-F6E5A3E48B7D}" dt="2021-07-25T17:38:26.650" v="1357" actId="478"/>
          <ac:grpSpMkLst>
            <pc:docMk/>
            <pc:sldMk cId="2532098753" sldId="547"/>
            <ac:grpSpMk id="161" creationId="{84EEA82E-4A89-4062-94A0-A49C56981832}"/>
          </ac:grpSpMkLst>
        </pc:grpChg>
        <pc:grpChg chg="del mod">
          <ac:chgData name="Minesh Patel" userId="a66d4990ec83ac90" providerId="LiveId" clId="{E70EC139-5EF9-417F-83F2-F6E5A3E48B7D}" dt="2021-07-25T17:38:24.096" v="1356" actId="478"/>
          <ac:grpSpMkLst>
            <pc:docMk/>
            <pc:sldMk cId="2532098753" sldId="547"/>
            <ac:grpSpMk id="162" creationId="{1F364078-1F59-44D5-B24B-4AC96B9B3271}"/>
          </ac:grpSpMkLst>
        </pc:grpChg>
        <pc:grpChg chg="del mod">
          <ac:chgData name="Minesh Patel" userId="a66d4990ec83ac90" providerId="LiveId" clId="{E70EC139-5EF9-417F-83F2-F6E5A3E48B7D}" dt="2021-07-25T17:38:26.650" v="1357" actId="478"/>
          <ac:grpSpMkLst>
            <pc:docMk/>
            <pc:sldMk cId="2532098753" sldId="547"/>
            <ac:grpSpMk id="163" creationId="{33B43FFE-D347-436C-830A-E9C02CD714B9}"/>
          </ac:grpSpMkLst>
        </pc:grpChg>
        <pc:grpChg chg="del">
          <ac:chgData name="Minesh Patel" userId="a66d4990ec83ac90" providerId="LiveId" clId="{E70EC139-5EF9-417F-83F2-F6E5A3E48B7D}" dt="2021-07-25T17:38:26.650" v="1357" actId="478"/>
          <ac:grpSpMkLst>
            <pc:docMk/>
            <pc:sldMk cId="2532098753" sldId="547"/>
            <ac:grpSpMk id="164" creationId="{3BA9F83B-EAFB-4E95-BE71-40F896BEC38A}"/>
          </ac:grpSpMkLst>
        </pc:grpChg>
        <pc:grpChg chg="del">
          <ac:chgData name="Minesh Patel" userId="a66d4990ec83ac90" providerId="LiveId" clId="{E70EC139-5EF9-417F-83F2-F6E5A3E48B7D}" dt="2021-07-25T17:38:26.650" v="1357" actId="478"/>
          <ac:grpSpMkLst>
            <pc:docMk/>
            <pc:sldMk cId="2532098753" sldId="547"/>
            <ac:grpSpMk id="165" creationId="{6B23CCAC-EDD0-436F-BFB0-246F6692BED1}"/>
          </ac:grpSpMkLst>
        </pc:grpChg>
        <pc:grpChg chg="mod">
          <ac:chgData name="Minesh Patel" userId="a66d4990ec83ac90" providerId="LiveId" clId="{E70EC139-5EF9-417F-83F2-F6E5A3E48B7D}" dt="2021-07-25T19:57:11.375" v="1697" actId="1076"/>
          <ac:grpSpMkLst>
            <pc:docMk/>
            <pc:sldMk cId="2532098753" sldId="547"/>
            <ac:grpSpMk id="166" creationId="{0E6B0BDA-2644-47CD-940B-A93B7676AC75}"/>
          </ac:grpSpMkLst>
        </pc:grpChg>
        <pc:grpChg chg="mod">
          <ac:chgData name="Minesh Patel" userId="a66d4990ec83ac90" providerId="LiveId" clId="{E70EC139-5EF9-417F-83F2-F6E5A3E48B7D}" dt="2021-07-25T17:45:05.824" v="1583" actId="1076"/>
          <ac:grpSpMkLst>
            <pc:docMk/>
            <pc:sldMk cId="2532098753" sldId="547"/>
            <ac:grpSpMk id="170" creationId="{FFB30F0A-0342-423C-906D-C05678D6CF1C}"/>
          </ac:grpSpMkLst>
        </pc:grpChg>
        <pc:cxnChg chg="mod">
          <ac:chgData name="Minesh Patel" userId="a66d4990ec83ac90" providerId="LiveId" clId="{E70EC139-5EF9-417F-83F2-F6E5A3E48B7D}" dt="2021-07-25T16:28:02.367" v="2"/>
          <ac:cxnSpMkLst>
            <pc:docMk/>
            <pc:sldMk cId="2532098753" sldId="547"/>
            <ac:cxnSpMk id="50" creationId="{55F53C56-4E36-424E-98C3-64040AAD0B43}"/>
          </ac:cxnSpMkLst>
        </pc:cxnChg>
        <pc:cxnChg chg="add del mod">
          <ac:chgData name="Minesh Patel" userId="a66d4990ec83ac90" providerId="LiveId" clId="{E70EC139-5EF9-417F-83F2-F6E5A3E48B7D}" dt="2021-07-25T17:46:37.145" v="1604" actId="21"/>
          <ac:cxnSpMkLst>
            <pc:docMk/>
            <pc:sldMk cId="2532098753" sldId="547"/>
            <ac:cxnSpMk id="54" creationId="{3B26FF07-0E0C-48E6-8159-0B4480A50A01}"/>
          </ac:cxnSpMkLst>
        </pc:cxnChg>
        <pc:cxnChg chg="add mod">
          <ac:chgData name="Minesh Patel" userId="a66d4990ec83ac90" providerId="LiveId" clId="{E70EC139-5EF9-417F-83F2-F6E5A3E48B7D}" dt="2021-07-25T19:57:26.726" v="1700" actId="164"/>
          <ac:cxnSpMkLst>
            <pc:docMk/>
            <pc:sldMk cId="2532098753" sldId="547"/>
            <ac:cxnSpMk id="60" creationId="{09BEF66D-B152-4DA8-A679-4B1FF0BBEE4C}"/>
          </ac:cxnSpMkLst>
        </pc:cxnChg>
        <pc:cxnChg chg="add mod">
          <ac:chgData name="Minesh Patel" userId="a66d4990ec83ac90" providerId="LiveId" clId="{E70EC139-5EF9-417F-83F2-F6E5A3E48B7D}" dt="2021-07-25T19:57:26.726" v="1700" actId="164"/>
          <ac:cxnSpMkLst>
            <pc:docMk/>
            <pc:sldMk cId="2532098753" sldId="547"/>
            <ac:cxnSpMk id="62" creationId="{E0CD59B2-3083-4FCA-A3ED-F57B683270CB}"/>
          </ac:cxnSpMkLst>
        </pc:cxnChg>
        <pc:cxnChg chg="add mod">
          <ac:chgData name="Minesh Patel" userId="a66d4990ec83ac90" providerId="LiveId" clId="{E70EC139-5EF9-417F-83F2-F6E5A3E48B7D}" dt="2021-07-25T17:56:37.084" v="1685" actId="1076"/>
          <ac:cxnSpMkLst>
            <pc:docMk/>
            <pc:sldMk cId="2532098753" sldId="547"/>
            <ac:cxnSpMk id="67" creationId="{1F174FFC-44D3-4CB6-B73D-1D87F9CA3373}"/>
          </ac:cxnSpMkLst>
        </pc:cxnChg>
        <pc:cxnChg chg="mod">
          <ac:chgData name="Minesh Patel" userId="a66d4990ec83ac90" providerId="LiveId" clId="{E70EC139-5EF9-417F-83F2-F6E5A3E48B7D}" dt="2021-07-25T17:41:25.126" v="1413" actId="571"/>
          <ac:cxnSpMkLst>
            <pc:docMk/>
            <pc:sldMk cId="2532098753" sldId="547"/>
            <ac:cxnSpMk id="87" creationId="{666D68C5-B6CA-4A8A-A455-2B0ADC540B7C}"/>
          </ac:cxnSpMkLst>
        </pc:cxnChg>
        <pc:cxnChg chg="mod">
          <ac:chgData name="Minesh Patel" userId="a66d4990ec83ac90" providerId="LiveId" clId="{E70EC139-5EF9-417F-83F2-F6E5A3E48B7D}" dt="2021-07-25T17:40:53.733" v="1406" actId="571"/>
          <ac:cxnSpMkLst>
            <pc:docMk/>
            <pc:sldMk cId="2532098753" sldId="547"/>
            <ac:cxnSpMk id="93" creationId="{5638D13D-B454-44F8-AB25-1ADE867A311F}"/>
          </ac:cxnSpMkLst>
        </pc:cxnChg>
      </pc:sldChg>
      <pc:sldChg chg="add del">
        <pc:chgData name="Minesh Patel" userId="a66d4990ec83ac90" providerId="LiveId" clId="{E70EC139-5EF9-417F-83F2-F6E5A3E48B7D}" dt="2021-07-25T17:47:35.344" v="1625" actId="2696"/>
        <pc:sldMkLst>
          <pc:docMk/>
          <pc:sldMk cId="1935387172" sldId="554"/>
        </pc:sldMkLst>
      </pc:sldChg>
      <pc:sldChg chg="add">
        <pc:chgData name="Minesh Patel" userId="a66d4990ec83ac90" providerId="LiveId" clId="{E70EC139-5EF9-417F-83F2-F6E5A3E48B7D}" dt="2021-07-25T17:47:38.105" v="1626"/>
        <pc:sldMkLst>
          <pc:docMk/>
          <pc:sldMk cId="3991171425" sldId="554"/>
        </pc:sldMkLst>
      </pc:sldChg>
      <pc:sldChg chg="addSp delSp modSp add mod delAnim modAnim">
        <pc:chgData name="Minesh Patel" userId="a66d4990ec83ac90" providerId="LiveId" clId="{E70EC139-5EF9-417F-83F2-F6E5A3E48B7D}" dt="2021-07-25T19:56:29.316" v="1692"/>
        <pc:sldMkLst>
          <pc:docMk/>
          <pc:sldMk cId="4223902475" sldId="555"/>
        </pc:sldMkLst>
        <pc:spChg chg="add del mod topLvl">
          <ac:chgData name="Minesh Patel" userId="a66d4990ec83ac90" providerId="LiveId" clId="{E70EC139-5EF9-417F-83F2-F6E5A3E48B7D}" dt="2021-07-25T17:22:31.142" v="869" actId="478"/>
          <ac:spMkLst>
            <pc:docMk/>
            <pc:sldMk cId="4223902475" sldId="555"/>
            <ac:spMk id="6" creationId="{6CBDE769-7734-4229-94AD-FBEAE0669C20}"/>
          </ac:spMkLst>
        </pc:spChg>
        <pc:spChg chg="add del mod topLvl">
          <ac:chgData name="Minesh Patel" userId="a66d4990ec83ac90" providerId="LiveId" clId="{E70EC139-5EF9-417F-83F2-F6E5A3E48B7D}" dt="2021-07-25T17:49:28.694" v="1635" actId="1076"/>
          <ac:spMkLst>
            <pc:docMk/>
            <pc:sldMk cId="4223902475" sldId="555"/>
            <ac:spMk id="26" creationId="{37297D17-7CCD-4DDD-B5C9-A058837447BD}"/>
          </ac:spMkLst>
        </pc:spChg>
        <pc:spChg chg="add del mod topLvl">
          <ac:chgData name="Minesh Patel" userId="a66d4990ec83ac90" providerId="LiveId" clId="{E70EC139-5EF9-417F-83F2-F6E5A3E48B7D}" dt="2021-07-25T17:22:32.789" v="871" actId="478"/>
          <ac:spMkLst>
            <pc:docMk/>
            <pc:sldMk cId="4223902475" sldId="555"/>
            <ac:spMk id="27" creationId="{09FE3F29-1922-4002-B3C6-AAE56EAEFA10}"/>
          </ac:spMkLst>
        </pc:spChg>
        <pc:spChg chg="add del mod topLvl">
          <ac:chgData name="Minesh Patel" userId="a66d4990ec83ac90" providerId="LiveId" clId="{E70EC139-5EF9-417F-83F2-F6E5A3E48B7D}" dt="2021-07-25T17:22:31.749" v="870" actId="478"/>
          <ac:spMkLst>
            <pc:docMk/>
            <pc:sldMk cId="4223902475" sldId="555"/>
            <ac:spMk id="30" creationId="{D32B6A07-20A6-4879-B6B0-51061F3F52D2}"/>
          </ac:spMkLst>
        </pc:spChg>
        <pc:spChg chg="add del mod topLvl">
          <ac:chgData name="Minesh Patel" userId="a66d4990ec83ac90" providerId="LiveId" clId="{E70EC139-5EF9-417F-83F2-F6E5A3E48B7D}" dt="2021-07-25T17:49:28.694" v="1635" actId="1076"/>
          <ac:spMkLst>
            <pc:docMk/>
            <pc:sldMk cId="4223902475" sldId="555"/>
            <ac:spMk id="32" creationId="{48CE43F5-934E-4B97-B6C8-8FBD15AF9514}"/>
          </ac:spMkLst>
        </pc:spChg>
        <pc:spChg chg="add del mod topLvl">
          <ac:chgData name="Minesh Patel" userId="a66d4990ec83ac90" providerId="LiveId" clId="{E70EC139-5EF9-417F-83F2-F6E5A3E48B7D}" dt="2021-07-25T17:22:28.918" v="865" actId="478"/>
          <ac:spMkLst>
            <pc:docMk/>
            <pc:sldMk cId="4223902475" sldId="555"/>
            <ac:spMk id="34" creationId="{5DC29F72-3E98-4495-AA2A-D213428FD663}"/>
          </ac:spMkLst>
        </pc:spChg>
        <pc:spChg chg="del">
          <ac:chgData name="Minesh Patel" userId="a66d4990ec83ac90" providerId="LiveId" clId="{E70EC139-5EF9-417F-83F2-F6E5A3E48B7D}" dt="2021-07-25T17:12:30.763" v="562" actId="478"/>
          <ac:spMkLst>
            <pc:docMk/>
            <pc:sldMk cId="4223902475" sldId="555"/>
            <ac:spMk id="37" creationId="{A6A0813A-E031-4932-9237-3350D851729B}"/>
          </ac:spMkLst>
        </pc:spChg>
        <pc:spChg chg="mod">
          <ac:chgData name="Minesh Patel" userId="a66d4990ec83ac90" providerId="LiveId" clId="{E70EC139-5EF9-417F-83F2-F6E5A3E48B7D}" dt="2021-07-25T17:12:31.787" v="564"/>
          <ac:spMkLst>
            <pc:docMk/>
            <pc:sldMk cId="4223902475" sldId="555"/>
            <ac:spMk id="38" creationId="{74DCDD56-9A09-4255-B021-9B87B5D0427D}"/>
          </ac:spMkLst>
        </pc:spChg>
        <pc:spChg chg="del">
          <ac:chgData name="Minesh Patel" userId="a66d4990ec83ac90" providerId="LiveId" clId="{E70EC139-5EF9-417F-83F2-F6E5A3E48B7D}" dt="2021-07-25T17:15:29.759" v="695" actId="478"/>
          <ac:spMkLst>
            <pc:docMk/>
            <pc:sldMk cId="4223902475" sldId="555"/>
            <ac:spMk id="39" creationId="{BACBFF8D-A0E6-410C-9E5D-0E478862AD19}"/>
          </ac:spMkLst>
        </pc:spChg>
        <pc:spChg chg="mod topLvl">
          <ac:chgData name="Minesh Patel" userId="a66d4990ec83ac90" providerId="LiveId" clId="{E70EC139-5EF9-417F-83F2-F6E5A3E48B7D}" dt="2021-07-25T19:56:27.357" v="1691" actId="164"/>
          <ac:spMkLst>
            <pc:docMk/>
            <pc:sldMk cId="4223902475" sldId="555"/>
            <ac:spMk id="42" creationId="{94969C42-1DDF-4DB0-BA64-A297DB4402BB}"/>
          </ac:spMkLst>
        </pc:spChg>
        <pc:spChg chg="del">
          <ac:chgData name="Minesh Patel" userId="a66d4990ec83ac90" providerId="LiveId" clId="{E70EC139-5EF9-417F-83F2-F6E5A3E48B7D}" dt="2021-07-25T17:15:30.999" v="696" actId="478"/>
          <ac:spMkLst>
            <pc:docMk/>
            <pc:sldMk cId="4223902475" sldId="555"/>
            <ac:spMk id="46" creationId="{E3FEBB08-B498-4BFF-B35A-5098AAC66061}"/>
          </ac:spMkLst>
        </pc:spChg>
        <pc:spChg chg="add del mod">
          <ac:chgData name="Minesh Patel" userId="a66d4990ec83ac90" providerId="LiveId" clId="{E70EC139-5EF9-417F-83F2-F6E5A3E48B7D}" dt="2021-07-25T17:15:32.549" v="697" actId="478"/>
          <ac:spMkLst>
            <pc:docMk/>
            <pc:sldMk cId="4223902475" sldId="555"/>
            <ac:spMk id="47" creationId="{BA5DCA86-AC41-45CC-B029-EF97AF82BB71}"/>
          </ac:spMkLst>
        </pc:spChg>
        <pc:spChg chg="add del mod topLvl">
          <ac:chgData name="Minesh Patel" userId="a66d4990ec83ac90" providerId="LiveId" clId="{E70EC139-5EF9-417F-83F2-F6E5A3E48B7D}" dt="2021-07-25T17:22:24.951" v="862" actId="478"/>
          <ac:spMkLst>
            <pc:docMk/>
            <pc:sldMk cId="4223902475" sldId="555"/>
            <ac:spMk id="48" creationId="{8BDCE36D-2C85-44C4-B28F-F75B34742ED2}"/>
          </ac:spMkLst>
        </pc:spChg>
        <pc:spChg chg="del mod topLvl">
          <ac:chgData name="Minesh Patel" userId="a66d4990ec83ac90" providerId="LiveId" clId="{E70EC139-5EF9-417F-83F2-F6E5A3E48B7D}" dt="2021-07-25T17:22:25.429" v="863" actId="478"/>
          <ac:spMkLst>
            <pc:docMk/>
            <pc:sldMk cId="4223902475" sldId="555"/>
            <ac:spMk id="49" creationId="{7B39E4F0-07BA-4B15-A384-089DB72F8CC1}"/>
          </ac:spMkLst>
        </pc:spChg>
        <pc:spChg chg="add del mod topLvl">
          <ac:chgData name="Minesh Patel" userId="a66d4990ec83ac90" providerId="LiveId" clId="{E70EC139-5EF9-417F-83F2-F6E5A3E48B7D}" dt="2021-07-25T17:22:23.111" v="861" actId="478"/>
          <ac:spMkLst>
            <pc:docMk/>
            <pc:sldMk cId="4223902475" sldId="555"/>
            <ac:spMk id="50" creationId="{A8645878-91CA-4D15-B5AF-7C3BDFCCC240}"/>
          </ac:spMkLst>
        </pc:spChg>
        <pc:spChg chg="del mod topLvl">
          <ac:chgData name="Minesh Patel" userId="a66d4990ec83ac90" providerId="LiveId" clId="{E70EC139-5EF9-417F-83F2-F6E5A3E48B7D}" dt="2021-07-25T17:22:26.070" v="864" actId="478"/>
          <ac:spMkLst>
            <pc:docMk/>
            <pc:sldMk cId="4223902475" sldId="555"/>
            <ac:spMk id="51" creationId="{988FC5A9-F687-4A17-8E4B-8C0927A7311E}"/>
          </ac:spMkLst>
        </pc:spChg>
        <pc:spChg chg="add del mod topLvl">
          <ac:chgData name="Minesh Patel" userId="a66d4990ec83ac90" providerId="LiveId" clId="{E70EC139-5EF9-417F-83F2-F6E5A3E48B7D}" dt="2021-07-25T17:23:38.825" v="896" actId="478"/>
          <ac:spMkLst>
            <pc:docMk/>
            <pc:sldMk cId="4223902475" sldId="555"/>
            <ac:spMk id="52" creationId="{E584171B-46CA-4D39-9232-40D25A55BEED}"/>
          </ac:spMkLst>
        </pc:spChg>
        <pc:spChg chg="add del mod topLvl">
          <ac:chgData name="Minesh Patel" userId="a66d4990ec83ac90" providerId="LiveId" clId="{E70EC139-5EF9-417F-83F2-F6E5A3E48B7D}" dt="2021-07-25T17:23:38.825" v="896" actId="478"/>
          <ac:spMkLst>
            <pc:docMk/>
            <pc:sldMk cId="4223902475" sldId="555"/>
            <ac:spMk id="53" creationId="{6CC603DE-D801-425D-81B4-A6207E267DF8}"/>
          </ac:spMkLst>
        </pc:spChg>
        <pc:spChg chg="add del mod topLvl">
          <ac:chgData name="Minesh Patel" userId="a66d4990ec83ac90" providerId="LiveId" clId="{E70EC139-5EF9-417F-83F2-F6E5A3E48B7D}" dt="2021-07-25T17:23:38.825" v="896" actId="478"/>
          <ac:spMkLst>
            <pc:docMk/>
            <pc:sldMk cId="4223902475" sldId="555"/>
            <ac:spMk id="54" creationId="{6496AC1F-CC0E-44F9-B2CA-B5E07678722E}"/>
          </ac:spMkLst>
        </pc:spChg>
        <pc:spChg chg="del mod topLvl">
          <ac:chgData name="Minesh Patel" userId="a66d4990ec83ac90" providerId="LiveId" clId="{E70EC139-5EF9-417F-83F2-F6E5A3E48B7D}" dt="2021-07-25T17:23:38.825" v="896" actId="478"/>
          <ac:spMkLst>
            <pc:docMk/>
            <pc:sldMk cId="4223902475" sldId="555"/>
            <ac:spMk id="55" creationId="{35FE120D-6E85-4D51-B4DD-71BC35CA8642}"/>
          </ac:spMkLst>
        </pc:spChg>
        <pc:spChg chg="add del mod topLvl">
          <ac:chgData name="Minesh Patel" userId="a66d4990ec83ac90" providerId="LiveId" clId="{E70EC139-5EF9-417F-83F2-F6E5A3E48B7D}" dt="2021-07-25T17:23:38.825" v="896" actId="478"/>
          <ac:spMkLst>
            <pc:docMk/>
            <pc:sldMk cId="4223902475" sldId="555"/>
            <ac:spMk id="56" creationId="{96F7F994-C57D-46FA-8D25-1D9EA74F1669}"/>
          </ac:spMkLst>
        </pc:spChg>
        <pc:spChg chg="mod">
          <ac:chgData name="Minesh Patel" userId="a66d4990ec83ac90" providerId="LiveId" clId="{E70EC139-5EF9-417F-83F2-F6E5A3E48B7D}" dt="2021-07-25T17:22:20.204" v="860" actId="165"/>
          <ac:spMkLst>
            <pc:docMk/>
            <pc:sldMk cId="4223902475" sldId="555"/>
            <ac:spMk id="57" creationId="{94CA7F18-4452-4D4A-9019-05D819928954}"/>
          </ac:spMkLst>
        </pc:spChg>
        <pc:spChg chg="mod">
          <ac:chgData name="Minesh Patel" userId="a66d4990ec83ac90" providerId="LiveId" clId="{E70EC139-5EF9-417F-83F2-F6E5A3E48B7D}" dt="2021-07-25T17:22:20.204" v="860" actId="165"/>
          <ac:spMkLst>
            <pc:docMk/>
            <pc:sldMk cId="4223902475" sldId="555"/>
            <ac:spMk id="58" creationId="{4352854A-CCFE-4DA0-A7FB-21E447BAE1E3}"/>
          </ac:spMkLst>
        </pc:spChg>
        <pc:spChg chg="mod">
          <ac:chgData name="Minesh Patel" userId="a66d4990ec83ac90" providerId="LiveId" clId="{E70EC139-5EF9-417F-83F2-F6E5A3E48B7D}" dt="2021-07-25T17:22:20.204" v="860" actId="165"/>
          <ac:spMkLst>
            <pc:docMk/>
            <pc:sldMk cId="4223902475" sldId="555"/>
            <ac:spMk id="59" creationId="{743C5A45-035B-4F23-B447-418F828A25D2}"/>
          </ac:spMkLst>
        </pc:spChg>
        <pc:spChg chg="mod">
          <ac:chgData name="Minesh Patel" userId="a66d4990ec83ac90" providerId="LiveId" clId="{E70EC139-5EF9-417F-83F2-F6E5A3E48B7D}" dt="2021-07-25T17:22:20.204" v="860" actId="165"/>
          <ac:spMkLst>
            <pc:docMk/>
            <pc:sldMk cId="4223902475" sldId="555"/>
            <ac:spMk id="60" creationId="{4776C31D-A519-4AB4-A27C-E65123050292}"/>
          </ac:spMkLst>
        </pc:spChg>
        <pc:spChg chg="mod">
          <ac:chgData name="Minesh Patel" userId="a66d4990ec83ac90" providerId="LiveId" clId="{E70EC139-5EF9-417F-83F2-F6E5A3E48B7D}" dt="2021-07-25T17:22:20.204" v="860" actId="165"/>
          <ac:spMkLst>
            <pc:docMk/>
            <pc:sldMk cId="4223902475" sldId="555"/>
            <ac:spMk id="61" creationId="{04A62A3B-722A-42E3-B779-20A5968FF6C1}"/>
          </ac:spMkLst>
        </pc:spChg>
        <pc:spChg chg="mod">
          <ac:chgData name="Minesh Patel" userId="a66d4990ec83ac90" providerId="LiveId" clId="{E70EC139-5EF9-417F-83F2-F6E5A3E48B7D}" dt="2021-07-25T17:22:20.204" v="860" actId="165"/>
          <ac:spMkLst>
            <pc:docMk/>
            <pc:sldMk cId="4223902475" sldId="555"/>
            <ac:spMk id="62" creationId="{EC275922-C70E-4A82-96E8-C0AEDF14918A}"/>
          </ac:spMkLst>
        </pc:spChg>
        <pc:spChg chg="mod">
          <ac:chgData name="Minesh Patel" userId="a66d4990ec83ac90" providerId="LiveId" clId="{E70EC139-5EF9-417F-83F2-F6E5A3E48B7D}" dt="2021-07-25T17:22:20.204" v="860" actId="165"/>
          <ac:spMkLst>
            <pc:docMk/>
            <pc:sldMk cId="4223902475" sldId="555"/>
            <ac:spMk id="63" creationId="{DF5EACFF-64FF-4B45-87D4-BBBB155B3FFD}"/>
          </ac:spMkLst>
        </pc:spChg>
        <pc:spChg chg="mod">
          <ac:chgData name="Minesh Patel" userId="a66d4990ec83ac90" providerId="LiveId" clId="{E70EC139-5EF9-417F-83F2-F6E5A3E48B7D}" dt="2021-07-25T17:22:20.204" v="860" actId="165"/>
          <ac:spMkLst>
            <pc:docMk/>
            <pc:sldMk cId="4223902475" sldId="555"/>
            <ac:spMk id="65" creationId="{0C21422F-A971-4280-B5D7-CE59B191BF48}"/>
          </ac:spMkLst>
        </pc:spChg>
        <pc:spChg chg="mod">
          <ac:chgData name="Minesh Patel" userId="a66d4990ec83ac90" providerId="LiveId" clId="{E70EC139-5EF9-417F-83F2-F6E5A3E48B7D}" dt="2021-07-25T17:22:20.204" v="860" actId="165"/>
          <ac:spMkLst>
            <pc:docMk/>
            <pc:sldMk cId="4223902475" sldId="555"/>
            <ac:spMk id="66" creationId="{0571A87B-3258-4FC3-AF93-209536719AFB}"/>
          </ac:spMkLst>
        </pc:spChg>
        <pc:spChg chg="mod">
          <ac:chgData name="Minesh Patel" userId="a66d4990ec83ac90" providerId="LiveId" clId="{E70EC139-5EF9-417F-83F2-F6E5A3E48B7D}" dt="2021-07-25T17:22:20.204" v="860" actId="165"/>
          <ac:spMkLst>
            <pc:docMk/>
            <pc:sldMk cId="4223902475" sldId="555"/>
            <ac:spMk id="67" creationId="{03D5A060-703C-4943-8350-7D5E2507953F}"/>
          </ac:spMkLst>
        </pc:spChg>
        <pc:spChg chg="mod">
          <ac:chgData name="Minesh Patel" userId="a66d4990ec83ac90" providerId="LiveId" clId="{E70EC139-5EF9-417F-83F2-F6E5A3E48B7D}" dt="2021-07-25T17:22:20.204" v="860" actId="165"/>
          <ac:spMkLst>
            <pc:docMk/>
            <pc:sldMk cId="4223902475" sldId="555"/>
            <ac:spMk id="68" creationId="{B224355E-A20D-4A50-B5AC-A67EDABA1DC3}"/>
          </ac:spMkLst>
        </pc:spChg>
        <pc:spChg chg="mod">
          <ac:chgData name="Minesh Patel" userId="a66d4990ec83ac90" providerId="LiveId" clId="{E70EC139-5EF9-417F-83F2-F6E5A3E48B7D}" dt="2021-07-25T17:22:20.204" v="860" actId="165"/>
          <ac:spMkLst>
            <pc:docMk/>
            <pc:sldMk cId="4223902475" sldId="555"/>
            <ac:spMk id="69" creationId="{E78CAD27-B94D-49CA-A523-712068F1AAE8}"/>
          </ac:spMkLst>
        </pc:spChg>
        <pc:spChg chg="del mod topLvl">
          <ac:chgData name="Minesh Patel" userId="a66d4990ec83ac90" providerId="LiveId" clId="{E70EC139-5EF9-417F-83F2-F6E5A3E48B7D}" dt="2021-07-25T17:24:13.399" v="913" actId="478"/>
          <ac:spMkLst>
            <pc:docMk/>
            <pc:sldMk cId="4223902475" sldId="555"/>
            <ac:spMk id="72" creationId="{5AAD60A0-71FE-40A5-B2E5-148110A5EA07}"/>
          </ac:spMkLst>
        </pc:spChg>
        <pc:spChg chg="del mod topLvl">
          <ac:chgData name="Minesh Patel" userId="a66d4990ec83ac90" providerId="LiveId" clId="{E70EC139-5EF9-417F-83F2-F6E5A3E48B7D}" dt="2021-07-25T17:24:13.399" v="913" actId="478"/>
          <ac:spMkLst>
            <pc:docMk/>
            <pc:sldMk cId="4223902475" sldId="555"/>
            <ac:spMk id="73" creationId="{CF9A18E3-01EE-4CF1-92EB-6A5A5F43DACB}"/>
          </ac:spMkLst>
        </pc:spChg>
        <pc:spChg chg="del mod topLvl">
          <ac:chgData name="Minesh Patel" userId="a66d4990ec83ac90" providerId="LiveId" clId="{E70EC139-5EF9-417F-83F2-F6E5A3E48B7D}" dt="2021-07-25T17:24:13.399" v="913" actId="478"/>
          <ac:spMkLst>
            <pc:docMk/>
            <pc:sldMk cId="4223902475" sldId="555"/>
            <ac:spMk id="74" creationId="{95C4289F-F8BD-443D-9DCA-8DD458C82F47}"/>
          </ac:spMkLst>
        </pc:spChg>
        <pc:spChg chg="del mod topLvl">
          <ac:chgData name="Minesh Patel" userId="a66d4990ec83ac90" providerId="LiveId" clId="{E70EC139-5EF9-417F-83F2-F6E5A3E48B7D}" dt="2021-07-25T17:24:13.399" v="913" actId="478"/>
          <ac:spMkLst>
            <pc:docMk/>
            <pc:sldMk cId="4223902475" sldId="555"/>
            <ac:spMk id="75" creationId="{513BF666-C3D5-4D29-AD66-5127D7E2076E}"/>
          </ac:spMkLst>
        </pc:spChg>
        <pc:spChg chg="del mod topLvl">
          <ac:chgData name="Minesh Patel" userId="a66d4990ec83ac90" providerId="LiveId" clId="{E70EC139-5EF9-417F-83F2-F6E5A3E48B7D}" dt="2021-07-25T17:24:13.399" v="913" actId="478"/>
          <ac:spMkLst>
            <pc:docMk/>
            <pc:sldMk cId="4223902475" sldId="555"/>
            <ac:spMk id="76" creationId="{7C0A5171-F184-4F9E-8415-6E9F98866CAA}"/>
          </ac:spMkLst>
        </pc:spChg>
        <pc:spChg chg="del mod topLvl">
          <ac:chgData name="Minesh Patel" userId="a66d4990ec83ac90" providerId="LiveId" clId="{E70EC139-5EF9-417F-83F2-F6E5A3E48B7D}" dt="2021-07-25T17:24:13.399" v="913" actId="478"/>
          <ac:spMkLst>
            <pc:docMk/>
            <pc:sldMk cId="4223902475" sldId="555"/>
            <ac:spMk id="77" creationId="{F9F7EB6A-BDD8-4182-A90F-4377AFE8AC82}"/>
          </ac:spMkLst>
        </pc:spChg>
        <pc:spChg chg="del mod topLvl">
          <ac:chgData name="Minesh Patel" userId="a66d4990ec83ac90" providerId="LiveId" clId="{E70EC139-5EF9-417F-83F2-F6E5A3E48B7D}" dt="2021-07-25T17:24:13.399" v="913" actId="478"/>
          <ac:spMkLst>
            <pc:docMk/>
            <pc:sldMk cId="4223902475" sldId="555"/>
            <ac:spMk id="78" creationId="{8CB6594C-36D4-4C67-BDC5-314BF613828E}"/>
          </ac:spMkLst>
        </pc:spChg>
        <pc:spChg chg="del mod topLvl">
          <ac:chgData name="Minesh Patel" userId="a66d4990ec83ac90" providerId="LiveId" clId="{E70EC139-5EF9-417F-83F2-F6E5A3E48B7D}" dt="2021-07-25T17:24:13.399" v="913" actId="478"/>
          <ac:spMkLst>
            <pc:docMk/>
            <pc:sldMk cId="4223902475" sldId="555"/>
            <ac:spMk id="79" creationId="{1BFB5E64-5F81-4871-81D8-455DA408602D}"/>
          </ac:spMkLst>
        </pc:spChg>
        <pc:spChg chg="del mod topLvl">
          <ac:chgData name="Minesh Patel" userId="a66d4990ec83ac90" providerId="LiveId" clId="{E70EC139-5EF9-417F-83F2-F6E5A3E48B7D}" dt="2021-07-25T17:24:13.399" v="913" actId="478"/>
          <ac:spMkLst>
            <pc:docMk/>
            <pc:sldMk cId="4223902475" sldId="555"/>
            <ac:spMk id="80" creationId="{303D60B7-3AF7-47BF-A766-185CE2B58C9B}"/>
          </ac:spMkLst>
        </pc:spChg>
        <pc:spChg chg="mod">
          <ac:chgData name="Minesh Patel" userId="a66d4990ec83ac90" providerId="LiveId" clId="{E70EC139-5EF9-417F-83F2-F6E5A3E48B7D}" dt="2021-07-25T17:22:20.204" v="860" actId="165"/>
          <ac:spMkLst>
            <pc:docMk/>
            <pc:sldMk cId="4223902475" sldId="555"/>
            <ac:spMk id="81" creationId="{96EF2138-308B-4934-9035-9263585EEA78}"/>
          </ac:spMkLst>
        </pc:spChg>
        <pc:spChg chg="mod">
          <ac:chgData name="Minesh Patel" userId="a66d4990ec83ac90" providerId="LiveId" clId="{E70EC139-5EF9-417F-83F2-F6E5A3E48B7D}" dt="2021-07-25T17:22:20.204" v="860" actId="165"/>
          <ac:spMkLst>
            <pc:docMk/>
            <pc:sldMk cId="4223902475" sldId="555"/>
            <ac:spMk id="82" creationId="{1B4EEE17-AC23-4EF5-8ADF-EF5E814A7A3D}"/>
          </ac:spMkLst>
        </pc:spChg>
        <pc:spChg chg="mod">
          <ac:chgData name="Minesh Patel" userId="a66d4990ec83ac90" providerId="LiveId" clId="{E70EC139-5EF9-417F-83F2-F6E5A3E48B7D}" dt="2021-07-25T17:22:20.204" v="860" actId="165"/>
          <ac:spMkLst>
            <pc:docMk/>
            <pc:sldMk cId="4223902475" sldId="555"/>
            <ac:spMk id="83" creationId="{67813D1D-A20B-4F51-8B97-3A2C0EF4E8B5}"/>
          </ac:spMkLst>
        </pc:spChg>
        <pc:spChg chg="mod">
          <ac:chgData name="Minesh Patel" userId="a66d4990ec83ac90" providerId="LiveId" clId="{E70EC139-5EF9-417F-83F2-F6E5A3E48B7D}" dt="2021-07-25T17:22:20.204" v="860" actId="165"/>
          <ac:spMkLst>
            <pc:docMk/>
            <pc:sldMk cId="4223902475" sldId="555"/>
            <ac:spMk id="84" creationId="{4EB7A877-A1D9-4457-87EB-CC1ED5E87FB9}"/>
          </ac:spMkLst>
        </pc:spChg>
        <pc:spChg chg="mod">
          <ac:chgData name="Minesh Patel" userId="a66d4990ec83ac90" providerId="LiveId" clId="{E70EC139-5EF9-417F-83F2-F6E5A3E48B7D}" dt="2021-07-25T17:22:20.204" v="860" actId="165"/>
          <ac:spMkLst>
            <pc:docMk/>
            <pc:sldMk cId="4223902475" sldId="555"/>
            <ac:spMk id="85" creationId="{D44462FE-AE04-4EAD-8826-8D46749BD210}"/>
          </ac:spMkLst>
        </pc:spChg>
        <pc:spChg chg="mod">
          <ac:chgData name="Minesh Patel" userId="a66d4990ec83ac90" providerId="LiveId" clId="{E70EC139-5EF9-417F-83F2-F6E5A3E48B7D}" dt="2021-07-25T17:22:20.204" v="860" actId="165"/>
          <ac:spMkLst>
            <pc:docMk/>
            <pc:sldMk cId="4223902475" sldId="555"/>
            <ac:spMk id="86" creationId="{26566537-E363-47A3-81E5-A077CEC72754}"/>
          </ac:spMkLst>
        </pc:spChg>
        <pc:spChg chg="mod">
          <ac:chgData name="Minesh Patel" userId="a66d4990ec83ac90" providerId="LiveId" clId="{E70EC139-5EF9-417F-83F2-F6E5A3E48B7D}" dt="2021-07-25T17:22:20.204" v="860" actId="165"/>
          <ac:spMkLst>
            <pc:docMk/>
            <pc:sldMk cId="4223902475" sldId="555"/>
            <ac:spMk id="87" creationId="{9B7F0325-9214-48D0-AC52-C4C867628310}"/>
          </ac:spMkLst>
        </pc:spChg>
        <pc:spChg chg="mod">
          <ac:chgData name="Minesh Patel" userId="a66d4990ec83ac90" providerId="LiveId" clId="{E70EC139-5EF9-417F-83F2-F6E5A3E48B7D}" dt="2021-07-25T17:22:20.204" v="860" actId="165"/>
          <ac:spMkLst>
            <pc:docMk/>
            <pc:sldMk cId="4223902475" sldId="555"/>
            <ac:spMk id="89" creationId="{0F666DE6-61E4-43A4-A92B-54222A727D10}"/>
          </ac:spMkLst>
        </pc:spChg>
        <pc:spChg chg="mod">
          <ac:chgData name="Minesh Patel" userId="a66d4990ec83ac90" providerId="LiveId" clId="{E70EC139-5EF9-417F-83F2-F6E5A3E48B7D}" dt="2021-07-25T17:22:20.204" v="860" actId="165"/>
          <ac:spMkLst>
            <pc:docMk/>
            <pc:sldMk cId="4223902475" sldId="555"/>
            <ac:spMk id="90" creationId="{B231CE5A-3B6F-4538-A12C-5F7F6EE2A2EF}"/>
          </ac:spMkLst>
        </pc:spChg>
        <pc:spChg chg="mod">
          <ac:chgData name="Minesh Patel" userId="a66d4990ec83ac90" providerId="LiveId" clId="{E70EC139-5EF9-417F-83F2-F6E5A3E48B7D}" dt="2021-07-25T17:22:20.204" v="860" actId="165"/>
          <ac:spMkLst>
            <pc:docMk/>
            <pc:sldMk cId="4223902475" sldId="555"/>
            <ac:spMk id="91" creationId="{FD04B0B2-FCCE-4637-9EF8-032C12A8C195}"/>
          </ac:spMkLst>
        </pc:spChg>
        <pc:spChg chg="mod">
          <ac:chgData name="Minesh Patel" userId="a66d4990ec83ac90" providerId="LiveId" clId="{E70EC139-5EF9-417F-83F2-F6E5A3E48B7D}" dt="2021-07-25T17:22:20.204" v="860" actId="165"/>
          <ac:spMkLst>
            <pc:docMk/>
            <pc:sldMk cId="4223902475" sldId="555"/>
            <ac:spMk id="92" creationId="{4005D74B-C68C-49FA-A9BE-8E386D5AC3C7}"/>
          </ac:spMkLst>
        </pc:spChg>
        <pc:spChg chg="mod">
          <ac:chgData name="Minesh Patel" userId="a66d4990ec83ac90" providerId="LiveId" clId="{E70EC139-5EF9-417F-83F2-F6E5A3E48B7D}" dt="2021-07-25T17:22:20.204" v="860" actId="165"/>
          <ac:spMkLst>
            <pc:docMk/>
            <pc:sldMk cId="4223902475" sldId="555"/>
            <ac:spMk id="93" creationId="{E8A47FE8-866C-4ECA-9B7F-A8AA074AADB6}"/>
          </ac:spMkLst>
        </pc:spChg>
        <pc:spChg chg="add mod">
          <ac:chgData name="Minesh Patel" userId="a66d4990ec83ac90" providerId="LiveId" clId="{E70EC139-5EF9-417F-83F2-F6E5A3E48B7D}" dt="2021-07-25T17:53:14.604" v="1666" actId="20577"/>
          <ac:spMkLst>
            <pc:docMk/>
            <pc:sldMk cId="4223902475" sldId="555"/>
            <ac:spMk id="97" creationId="{FDDB56EA-46EE-41EC-A27C-D6FFAD8441F0}"/>
          </ac:spMkLst>
        </pc:spChg>
        <pc:spChg chg="add del mod">
          <ac:chgData name="Minesh Patel" userId="a66d4990ec83ac90" providerId="LiveId" clId="{E70EC139-5EF9-417F-83F2-F6E5A3E48B7D}" dt="2021-07-25T17:18:42.557" v="790" actId="478"/>
          <ac:spMkLst>
            <pc:docMk/>
            <pc:sldMk cId="4223902475" sldId="555"/>
            <ac:spMk id="98" creationId="{BFC20C4C-2399-46B3-B060-E6E970D9D7C6}"/>
          </ac:spMkLst>
        </pc:spChg>
        <pc:spChg chg="add mod">
          <ac:chgData name="Minesh Patel" userId="a66d4990ec83ac90" providerId="LiveId" clId="{E70EC139-5EF9-417F-83F2-F6E5A3E48B7D}" dt="2021-07-25T17:49:28.694" v="1635" actId="1076"/>
          <ac:spMkLst>
            <pc:docMk/>
            <pc:sldMk cId="4223902475" sldId="555"/>
            <ac:spMk id="99" creationId="{2DB92B5A-2F5D-4084-8DAE-17521A044E4D}"/>
          </ac:spMkLst>
        </pc:spChg>
        <pc:spChg chg="add mod">
          <ac:chgData name="Minesh Patel" userId="a66d4990ec83ac90" providerId="LiveId" clId="{E70EC139-5EF9-417F-83F2-F6E5A3E48B7D}" dt="2021-07-25T17:49:56.352" v="1648" actId="1076"/>
          <ac:spMkLst>
            <pc:docMk/>
            <pc:sldMk cId="4223902475" sldId="555"/>
            <ac:spMk id="100" creationId="{845AD779-BE59-43C6-8D35-759784AE14FA}"/>
          </ac:spMkLst>
        </pc:spChg>
        <pc:spChg chg="del mod topLvl">
          <ac:chgData name="Minesh Patel" userId="a66d4990ec83ac90" providerId="LiveId" clId="{E70EC139-5EF9-417F-83F2-F6E5A3E48B7D}" dt="2021-07-25T17:23:06.953" v="881" actId="478"/>
          <ac:spMkLst>
            <pc:docMk/>
            <pc:sldMk cId="4223902475" sldId="555"/>
            <ac:spMk id="103" creationId="{7FDD7D16-1722-4950-8BD3-465AE119FE44}"/>
          </ac:spMkLst>
        </pc:spChg>
        <pc:spChg chg="del mod topLvl">
          <ac:chgData name="Minesh Patel" userId="a66d4990ec83ac90" providerId="LiveId" clId="{E70EC139-5EF9-417F-83F2-F6E5A3E48B7D}" dt="2021-07-25T17:23:06.309" v="880" actId="478"/>
          <ac:spMkLst>
            <pc:docMk/>
            <pc:sldMk cId="4223902475" sldId="555"/>
            <ac:spMk id="105" creationId="{261E18C5-0BD3-46DB-95C0-7CE230293F07}"/>
          </ac:spMkLst>
        </pc:spChg>
        <pc:spChg chg="mod">
          <ac:chgData name="Minesh Patel" userId="a66d4990ec83ac90" providerId="LiveId" clId="{E70EC139-5EF9-417F-83F2-F6E5A3E48B7D}" dt="2021-07-25T17:23:04.577" v="879" actId="165"/>
          <ac:spMkLst>
            <pc:docMk/>
            <pc:sldMk cId="4223902475" sldId="555"/>
            <ac:spMk id="106" creationId="{5208094A-3D20-4330-9AA9-6624E6A5D9BC}"/>
          </ac:spMkLst>
        </pc:spChg>
        <pc:spChg chg="mod">
          <ac:chgData name="Minesh Patel" userId="a66d4990ec83ac90" providerId="LiveId" clId="{E70EC139-5EF9-417F-83F2-F6E5A3E48B7D}" dt="2021-07-25T17:23:04.577" v="879" actId="165"/>
          <ac:spMkLst>
            <pc:docMk/>
            <pc:sldMk cId="4223902475" sldId="555"/>
            <ac:spMk id="107" creationId="{FF120D97-F6BD-4116-B583-73E9D34A446C}"/>
          </ac:spMkLst>
        </pc:spChg>
        <pc:spChg chg="mod">
          <ac:chgData name="Minesh Patel" userId="a66d4990ec83ac90" providerId="LiveId" clId="{E70EC139-5EF9-417F-83F2-F6E5A3E48B7D}" dt="2021-07-25T17:23:04.577" v="879" actId="165"/>
          <ac:spMkLst>
            <pc:docMk/>
            <pc:sldMk cId="4223902475" sldId="555"/>
            <ac:spMk id="108" creationId="{677D5442-31EC-4459-B756-9596011D7383}"/>
          </ac:spMkLst>
        </pc:spChg>
        <pc:spChg chg="mod">
          <ac:chgData name="Minesh Patel" userId="a66d4990ec83ac90" providerId="LiveId" clId="{E70EC139-5EF9-417F-83F2-F6E5A3E48B7D}" dt="2021-07-25T17:23:04.577" v="879" actId="165"/>
          <ac:spMkLst>
            <pc:docMk/>
            <pc:sldMk cId="4223902475" sldId="555"/>
            <ac:spMk id="109" creationId="{2652E9D7-CFB7-4726-842B-9848EABD8F58}"/>
          </ac:spMkLst>
        </pc:spChg>
        <pc:spChg chg="mod">
          <ac:chgData name="Minesh Patel" userId="a66d4990ec83ac90" providerId="LiveId" clId="{E70EC139-5EF9-417F-83F2-F6E5A3E48B7D}" dt="2021-07-25T17:23:04.577" v="879" actId="165"/>
          <ac:spMkLst>
            <pc:docMk/>
            <pc:sldMk cId="4223902475" sldId="555"/>
            <ac:spMk id="110" creationId="{A7440E02-235D-4A2B-A81E-F6E61F29F0F9}"/>
          </ac:spMkLst>
        </pc:spChg>
        <pc:spChg chg="mod">
          <ac:chgData name="Minesh Patel" userId="a66d4990ec83ac90" providerId="LiveId" clId="{E70EC139-5EF9-417F-83F2-F6E5A3E48B7D}" dt="2021-07-25T17:23:04.577" v="879" actId="165"/>
          <ac:spMkLst>
            <pc:docMk/>
            <pc:sldMk cId="4223902475" sldId="555"/>
            <ac:spMk id="111" creationId="{7E092481-D836-41E7-B9A6-DEEEC4825136}"/>
          </ac:spMkLst>
        </pc:spChg>
        <pc:spChg chg="mod">
          <ac:chgData name="Minesh Patel" userId="a66d4990ec83ac90" providerId="LiveId" clId="{E70EC139-5EF9-417F-83F2-F6E5A3E48B7D}" dt="2021-07-25T17:23:04.577" v="879" actId="165"/>
          <ac:spMkLst>
            <pc:docMk/>
            <pc:sldMk cId="4223902475" sldId="555"/>
            <ac:spMk id="112" creationId="{C7F65417-512D-4BD4-AE8C-9780A8F2A9A4}"/>
          </ac:spMkLst>
        </pc:spChg>
        <pc:spChg chg="mod">
          <ac:chgData name="Minesh Patel" userId="a66d4990ec83ac90" providerId="LiveId" clId="{E70EC139-5EF9-417F-83F2-F6E5A3E48B7D}" dt="2021-07-25T17:23:04.577" v="879" actId="165"/>
          <ac:spMkLst>
            <pc:docMk/>
            <pc:sldMk cId="4223902475" sldId="555"/>
            <ac:spMk id="114" creationId="{DE14FC8A-EEFA-47EA-A16B-DBB44F39F070}"/>
          </ac:spMkLst>
        </pc:spChg>
        <pc:spChg chg="mod">
          <ac:chgData name="Minesh Patel" userId="a66d4990ec83ac90" providerId="LiveId" clId="{E70EC139-5EF9-417F-83F2-F6E5A3E48B7D}" dt="2021-07-25T17:23:04.577" v="879" actId="165"/>
          <ac:spMkLst>
            <pc:docMk/>
            <pc:sldMk cId="4223902475" sldId="555"/>
            <ac:spMk id="115" creationId="{DAB583C8-AFB2-4B2D-BBFB-194F79226F42}"/>
          </ac:spMkLst>
        </pc:spChg>
        <pc:spChg chg="mod">
          <ac:chgData name="Minesh Patel" userId="a66d4990ec83ac90" providerId="LiveId" clId="{E70EC139-5EF9-417F-83F2-F6E5A3E48B7D}" dt="2021-07-25T17:23:04.577" v="879" actId="165"/>
          <ac:spMkLst>
            <pc:docMk/>
            <pc:sldMk cId="4223902475" sldId="555"/>
            <ac:spMk id="116" creationId="{983C573F-C333-46A9-9181-56AEE7942FFA}"/>
          </ac:spMkLst>
        </pc:spChg>
        <pc:spChg chg="mod">
          <ac:chgData name="Minesh Patel" userId="a66d4990ec83ac90" providerId="LiveId" clId="{E70EC139-5EF9-417F-83F2-F6E5A3E48B7D}" dt="2021-07-25T17:23:04.577" v="879" actId="165"/>
          <ac:spMkLst>
            <pc:docMk/>
            <pc:sldMk cId="4223902475" sldId="555"/>
            <ac:spMk id="117" creationId="{E4757E61-5D6B-46A8-AAD7-F6B93A8ADDA7}"/>
          </ac:spMkLst>
        </pc:spChg>
        <pc:spChg chg="mod">
          <ac:chgData name="Minesh Patel" userId="a66d4990ec83ac90" providerId="LiveId" clId="{E70EC139-5EF9-417F-83F2-F6E5A3E48B7D}" dt="2021-07-25T17:23:04.577" v="879" actId="165"/>
          <ac:spMkLst>
            <pc:docMk/>
            <pc:sldMk cId="4223902475" sldId="555"/>
            <ac:spMk id="118" creationId="{5F5552BA-DE36-45FC-AB30-323CFF418681}"/>
          </ac:spMkLst>
        </pc:spChg>
        <pc:spChg chg="mod">
          <ac:chgData name="Minesh Patel" userId="a66d4990ec83ac90" providerId="LiveId" clId="{E70EC139-5EF9-417F-83F2-F6E5A3E48B7D}" dt="2021-07-25T17:23:43.592" v="897" actId="571"/>
          <ac:spMkLst>
            <pc:docMk/>
            <pc:sldMk cId="4223902475" sldId="555"/>
            <ac:spMk id="120" creationId="{57C18B3B-AF7F-452A-85DC-0BA97C9F16F0}"/>
          </ac:spMkLst>
        </pc:spChg>
        <pc:spChg chg="mod">
          <ac:chgData name="Minesh Patel" userId="a66d4990ec83ac90" providerId="LiveId" clId="{E70EC139-5EF9-417F-83F2-F6E5A3E48B7D}" dt="2021-07-25T17:23:43.592" v="897" actId="571"/>
          <ac:spMkLst>
            <pc:docMk/>
            <pc:sldMk cId="4223902475" sldId="555"/>
            <ac:spMk id="121" creationId="{5C4EB4F1-2A50-4152-83FD-0376E5C6EC0C}"/>
          </ac:spMkLst>
        </pc:spChg>
        <pc:spChg chg="mod">
          <ac:chgData name="Minesh Patel" userId="a66d4990ec83ac90" providerId="LiveId" clId="{E70EC139-5EF9-417F-83F2-F6E5A3E48B7D}" dt="2021-07-25T17:23:43.592" v="897" actId="571"/>
          <ac:spMkLst>
            <pc:docMk/>
            <pc:sldMk cId="4223902475" sldId="555"/>
            <ac:spMk id="122" creationId="{A6BC4FE8-7FAF-455B-8503-70A9A3B4A79C}"/>
          </ac:spMkLst>
        </pc:spChg>
        <pc:spChg chg="mod">
          <ac:chgData name="Minesh Patel" userId="a66d4990ec83ac90" providerId="LiveId" clId="{E70EC139-5EF9-417F-83F2-F6E5A3E48B7D}" dt="2021-07-25T17:23:43.592" v="897" actId="571"/>
          <ac:spMkLst>
            <pc:docMk/>
            <pc:sldMk cId="4223902475" sldId="555"/>
            <ac:spMk id="123" creationId="{92675849-C9A1-4A80-B940-BD7ADDE5C7A6}"/>
          </ac:spMkLst>
        </pc:spChg>
        <pc:spChg chg="mod">
          <ac:chgData name="Minesh Patel" userId="a66d4990ec83ac90" providerId="LiveId" clId="{E70EC139-5EF9-417F-83F2-F6E5A3E48B7D}" dt="2021-07-25T17:23:43.592" v="897" actId="571"/>
          <ac:spMkLst>
            <pc:docMk/>
            <pc:sldMk cId="4223902475" sldId="555"/>
            <ac:spMk id="124" creationId="{25DF021C-E6AA-470A-900F-5C5D95495C00}"/>
          </ac:spMkLst>
        </pc:spChg>
        <pc:spChg chg="mod">
          <ac:chgData name="Minesh Patel" userId="a66d4990ec83ac90" providerId="LiveId" clId="{E70EC139-5EF9-417F-83F2-F6E5A3E48B7D}" dt="2021-07-25T17:23:43.592" v="897" actId="571"/>
          <ac:spMkLst>
            <pc:docMk/>
            <pc:sldMk cId="4223902475" sldId="555"/>
            <ac:spMk id="125" creationId="{E863A201-CAEC-4320-AAFD-9DF7A78453AF}"/>
          </ac:spMkLst>
        </pc:spChg>
        <pc:spChg chg="mod">
          <ac:chgData name="Minesh Patel" userId="a66d4990ec83ac90" providerId="LiveId" clId="{E70EC139-5EF9-417F-83F2-F6E5A3E48B7D}" dt="2021-07-25T17:23:43.592" v="897" actId="571"/>
          <ac:spMkLst>
            <pc:docMk/>
            <pc:sldMk cId="4223902475" sldId="555"/>
            <ac:spMk id="126" creationId="{7D9BED0E-5C84-4168-A267-33DD0036729A}"/>
          </ac:spMkLst>
        </pc:spChg>
        <pc:spChg chg="mod">
          <ac:chgData name="Minesh Patel" userId="a66d4990ec83ac90" providerId="LiveId" clId="{E70EC139-5EF9-417F-83F2-F6E5A3E48B7D}" dt="2021-07-25T17:23:43.592" v="897" actId="571"/>
          <ac:spMkLst>
            <pc:docMk/>
            <pc:sldMk cId="4223902475" sldId="555"/>
            <ac:spMk id="128" creationId="{5A55775C-2D8F-4E0D-992C-F661B927F086}"/>
          </ac:spMkLst>
        </pc:spChg>
        <pc:spChg chg="mod">
          <ac:chgData name="Minesh Patel" userId="a66d4990ec83ac90" providerId="LiveId" clId="{E70EC139-5EF9-417F-83F2-F6E5A3E48B7D}" dt="2021-07-25T17:23:43.592" v="897" actId="571"/>
          <ac:spMkLst>
            <pc:docMk/>
            <pc:sldMk cId="4223902475" sldId="555"/>
            <ac:spMk id="129" creationId="{2CDC629B-FCA7-4D9D-A2CE-F87EA931F4DB}"/>
          </ac:spMkLst>
        </pc:spChg>
        <pc:spChg chg="mod">
          <ac:chgData name="Minesh Patel" userId="a66d4990ec83ac90" providerId="LiveId" clId="{E70EC139-5EF9-417F-83F2-F6E5A3E48B7D}" dt="2021-07-25T17:23:43.592" v="897" actId="571"/>
          <ac:spMkLst>
            <pc:docMk/>
            <pc:sldMk cId="4223902475" sldId="555"/>
            <ac:spMk id="130" creationId="{029AADEF-28DC-4475-AE45-CD8BA796101A}"/>
          </ac:spMkLst>
        </pc:spChg>
        <pc:spChg chg="mod">
          <ac:chgData name="Minesh Patel" userId="a66d4990ec83ac90" providerId="LiveId" clId="{E70EC139-5EF9-417F-83F2-F6E5A3E48B7D}" dt="2021-07-25T17:23:43.592" v="897" actId="571"/>
          <ac:spMkLst>
            <pc:docMk/>
            <pc:sldMk cId="4223902475" sldId="555"/>
            <ac:spMk id="131" creationId="{585A3166-1854-4684-A0DB-C1259468AAB3}"/>
          </ac:spMkLst>
        </pc:spChg>
        <pc:spChg chg="mod">
          <ac:chgData name="Minesh Patel" userId="a66d4990ec83ac90" providerId="LiveId" clId="{E70EC139-5EF9-417F-83F2-F6E5A3E48B7D}" dt="2021-07-25T17:23:43.592" v="897" actId="571"/>
          <ac:spMkLst>
            <pc:docMk/>
            <pc:sldMk cId="4223902475" sldId="555"/>
            <ac:spMk id="132" creationId="{395EDB6B-6569-478E-90D0-A3D693F10734}"/>
          </ac:spMkLst>
        </pc:spChg>
        <pc:spChg chg="add mod">
          <ac:chgData name="Minesh Patel" userId="a66d4990ec83ac90" providerId="LiveId" clId="{E70EC139-5EF9-417F-83F2-F6E5A3E48B7D}" dt="2021-07-25T17:49:28.694" v="1635" actId="1076"/>
          <ac:spMkLst>
            <pc:docMk/>
            <pc:sldMk cId="4223902475" sldId="555"/>
            <ac:spMk id="133" creationId="{DDC9853A-E7CA-44E0-9494-4D3C7F7033B8}"/>
          </ac:spMkLst>
        </pc:spChg>
        <pc:spChg chg="add mod">
          <ac:chgData name="Minesh Patel" userId="a66d4990ec83ac90" providerId="LiveId" clId="{E70EC139-5EF9-417F-83F2-F6E5A3E48B7D}" dt="2021-07-25T17:49:28.694" v="1635" actId="1076"/>
          <ac:spMkLst>
            <pc:docMk/>
            <pc:sldMk cId="4223902475" sldId="555"/>
            <ac:spMk id="134" creationId="{9E6A8ECA-B104-44B1-B458-4BA24ED3EFC6}"/>
          </ac:spMkLst>
        </pc:spChg>
        <pc:spChg chg="add mod">
          <ac:chgData name="Minesh Patel" userId="a66d4990ec83ac90" providerId="LiveId" clId="{E70EC139-5EF9-417F-83F2-F6E5A3E48B7D}" dt="2021-07-25T17:49:28.694" v="1635" actId="1076"/>
          <ac:spMkLst>
            <pc:docMk/>
            <pc:sldMk cId="4223902475" sldId="555"/>
            <ac:spMk id="135" creationId="{A30A85A3-D621-42E6-B1D9-75359D0EAA35}"/>
          </ac:spMkLst>
        </pc:spChg>
        <pc:spChg chg="add mod">
          <ac:chgData name="Minesh Patel" userId="a66d4990ec83ac90" providerId="LiveId" clId="{E70EC139-5EF9-417F-83F2-F6E5A3E48B7D}" dt="2021-07-25T17:49:28.694" v="1635" actId="1076"/>
          <ac:spMkLst>
            <pc:docMk/>
            <pc:sldMk cId="4223902475" sldId="555"/>
            <ac:spMk id="136" creationId="{8431D1D1-648F-4912-9334-2F4F85D82CBB}"/>
          </ac:spMkLst>
        </pc:spChg>
        <pc:spChg chg="add mod">
          <ac:chgData name="Minesh Patel" userId="a66d4990ec83ac90" providerId="LiveId" clId="{E70EC139-5EF9-417F-83F2-F6E5A3E48B7D}" dt="2021-07-25T17:24:00.544" v="907" actId="571"/>
          <ac:spMkLst>
            <pc:docMk/>
            <pc:sldMk cId="4223902475" sldId="555"/>
            <ac:spMk id="137" creationId="{E40DF977-1330-44BF-AC18-C0F1D754DEED}"/>
          </ac:spMkLst>
        </pc:spChg>
        <pc:spChg chg="add mod">
          <ac:chgData name="Minesh Patel" userId="a66d4990ec83ac90" providerId="LiveId" clId="{E70EC139-5EF9-417F-83F2-F6E5A3E48B7D}" dt="2021-07-25T17:24:00.544" v="907" actId="571"/>
          <ac:spMkLst>
            <pc:docMk/>
            <pc:sldMk cId="4223902475" sldId="555"/>
            <ac:spMk id="138" creationId="{D98802A3-2E54-472D-9AE3-9064E7BEAA45}"/>
          </ac:spMkLst>
        </pc:spChg>
        <pc:spChg chg="add mod">
          <ac:chgData name="Minesh Patel" userId="a66d4990ec83ac90" providerId="LiveId" clId="{E70EC139-5EF9-417F-83F2-F6E5A3E48B7D}" dt="2021-07-25T17:49:28.694" v="1635" actId="1076"/>
          <ac:spMkLst>
            <pc:docMk/>
            <pc:sldMk cId="4223902475" sldId="555"/>
            <ac:spMk id="139" creationId="{02BE181A-24FA-4351-BB97-5AECBCFFE7E2}"/>
          </ac:spMkLst>
        </pc:spChg>
        <pc:spChg chg="mod">
          <ac:chgData name="Minesh Patel" userId="a66d4990ec83ac90" providerId="LiveId" clId="{E70EC139-5EF9-417F-83F2-F6E5A3E48B7D}" dt="2021-07-25T17:24:16.677" v="914" actId="571"/>
          <ac:spMkLst>
            <pc:docMk/>
            <pc:sldMk cId="4223902475" sldId="555"/>
            <ac:spMk id="141" creationId="{4179354C-CA42-420A-8001-C1979832C7E5}"/>
          </ac:spMkLst>
        </pc:spChg>
        <pc:spChg chg="mod">
          <ac:chgData name="Minesh Patel" userId="a66d4990ec83ac90" providerId="LiveId" clId="{E70EC139-5EF9-417F-83F2-F6E5A3E48B7D}" dt="2021-07-25T17:24:16.677" v="914" actId="571"/>
          <ac:spMkLst>
            <pc:docMk/>
            <pc:sldMk cId="4223902475" sldId="555"/>
            <ac:spMk id="142" creationId="{643D6C6A-5FB3-44A9-AD83-8DBCB90FC639}"/>
          </ac:spMkLst>
        </pc:spChg>
        <pc:spChg chg="mod">
          <ac:chgData name="Minesh Patel" userId="a66d4990ec83ac90" providerId="LiveId" clId="{E70EC139-5EF9-417F-83F2-F6E5A3E48B7D}" dt="2021-07-25T17:24:16.677" v="914" actId="571"/>
          <ac:spMkLst>
            <pc:docMk/>
            <pc:sldMk cId="4223902475" sldId="555"/>
            <ac:spMk id="143" creationId="{D0EF55D6-C72C-4917-807D-EDEB5E26CF35}"/>
          </ac:spMkLst>
        </pc:spChg>
        <pc:spChg chg="mod">
          <ac:chgData name="Minesh Patel" userId="a66d4990ec83ac90" providerId="LiveId" clId="{E70EC139-5EF9-417F-83F2-F6E5A3E48B7D}" dt="2021-07-25T17:24:16.677" v="914" actId="571"/>
          <ac:spMkLst>
            <pc:docMk/>
            <pc:sldMk cId="4223902475" sldId="555"/>
            <ac:spMk id="144" creationId="{CD9BEAE4-918D-492A-8452-F1A9AA5A645F}"/>
          </ac:spMkLst>
        </pc:spChg>
        <pc:spChg chg="mod">
          <ac:chgData name="Minesh Patel" userId="a66d4990ec83ac90" providerId="LiveId" clId="{E70EC139-5EF9-417F-83F2-F6E5A3E48B7D}" dt="2021-07-25T17:24:16.677" v="914" actId="571"/>
          <ac:spMkLst>
            <pc:docMk/>
            <pc:sldMk cId="4223902475" sldId="555"/>
            <ac:spMk id="145" creationId="{7167AE8F-0516-46A9-A48E-211B2802A7B3}"/>
          </ac:spMkLst>
        </pc:spChg>
        <pc:spChg chg="mod">
          <ac:chgData name="Minesh Patel" userId="a66d4990ec83ac90" providerId="LiveId" clId="{E70EC139-5EF9-417F-83F2-F6E5A3E48B7D}" dt="2021-07-25T17:24:16.677" v="914" actId="571"/>
          <ac:spMkLst>
            <pc:docMk/>
            <pc:sldMk cId="4223902475" sldId="555"/>
            <ac:spMk id="146" creationId="{BBA86562-C4E2-4F73-8BAD-17A7A0DECFB5}"/>
          </ac:spMkLst>
        </pc:spChg>
        <pc:spChg chg="mod">
          <ac:chgData name="Minesh Patel" userId="a66d4990ec83ac90" providerId="LiveId" clId="{E70EC139-5EF9-417F-83F2-F6E5A3E48B7D}" dt="2021-07-25T17:24:16.677" v="914" actId="571"/>
          <ac:spMkLst>
            <pc:docMk/>
            <pc:sldMk cId="4223902475" sldId="555"/>
            <ac:spMk id="147" creationId="{C7E58E68-D5F7-4B6A-B0BA-694AF284FE0F}"/>
          </ac:spMkLst>
        </pc:spChg>
        <pc:spChg chg="mod">
          <ac:chgData name="Minesh Patel" userId="a66d4990ec83ac90" providerId="LiveId" clId="{E70EC139-5EF9-417F-83F2-F6E5A3E48B7D}" dt="2021-07-25T17:24:16.677" v="914" actId="571"/>
          <ac:spMkLst>
            <pc:docMk/>
            <pc:sldMk cId="4223902475" sldId="555"/>
            <ac:spMk id="149" creationId="{511B90BD-0B6C-4792-98F5-66CA05440288}"/>
          </ac:spMkLst>
        </pc:spChg>
        <pc:spChg chg="mod">
          <ac:chgData name="Minesh Patel" userId="a66d4990ec83ac90" providerId="LiveId" clId="{E70EC139-5EF9-417F-83F2-F6E5A3E48B7D}" dt="2021-07-25T17:24:16.677" v="914" actId="571"/>
          <ac:spMkLst>
            <pc:docMk/>
            <pc:sldMk cId="4223902475" sldId="555"/>
            <ac:spMk id="150" creationId="{09CD0D54-8465-46F8-BDA5-7E01DAF2C715}"/>
          </ac:spMkLst>
        </pc:spChg>
        <pc:spChg chg="mod">
          <ac:chgData name="Minesh Patel" userId="a66d4990ec83ac90" providerId="LiveId" clId="{E70EC139-5EF9-417F-83F2-F6E5A3E48B7D}" dt="2021-07-25T17:24:16.677" v="914" actId="571"/>
          <ac:spMkLst>
            <pc:docMk/>
            <pc:sldMk cId="4223902475" sldId="555"/>
            <ac:spMk id="151" creationId="{5962E496-10C0-4B66-9BCD-5A4499454ED4}"/>
          </ac:spMkLst>
        </pc:spChg>
        <pc:spChg chg="mod">
          <ac:chgData name="Minesh Patel" userId="a66d4990ec83ac90" providerId="LiveId" clId="{E70EC139-5EF9-417F-83F2-F6E5A3E48B7D}" dt="2021-07-25T17:24:16.677" v="914" actId="571"/>
          <ac:spMkLst>
            <pc:docMk/>
            <pc:sldMk cId="4223902475" sldId="555"/>
            <ac:spMk id="152" creationId="{A22E8ADC-52C6-48E6-8C80-4F2972B752C0}"/>
          </ac:spMkLst>
        </pc:spChg>
        <pc:spChg chg="mod">
          <ac:chgData name="Minesh Patel" userId="a66d4990ec83ac90" providerId="LiveId" clId="{E70EC139-5EF9-417F-83F2-F6E5A3E48B7D}" dt="2021-07-25T17:24:16.677" v="914" actId="571"/>
          <ac:spMkLst>
            <pc:docMk/>
            <pc:sldMk cId="4223902475" sldId="555"/>
            <ac:spMk id="153" creationId="{C0BFB30C-6176-4065-BA93-685143881B33}"/>
          </ac:spMkLst>
        </pc:spChg>
        <pc:spChg chg="mod">
          <ac:chgData name="Minesh Patel" userId="a66d4990ec83ac90" providerId="LiveId" clId="{E70EC139-5EF9-417F-83F2-F6E5A3E48B7D}" dt="2021-07-25T17:28:40.794" v="1068" actId="1076"/>
          <ac:spMkLst>
            <pc:docMk/>
            <pc:sldMk cId="4223902475" sldId="555"/>
            <ac:spMk id="154" creationId="{A3D20CEA-32BA-4102-9ACE-3A490D9A3067}"/>
          </ac:spMkLst>
        </pc:spChg>
        <pc:spChg chg="mod">
          <ac:chgData name="Minesh Patel" userId="a66d4990ec83ac90" providerId="LiveId" clId="{E70EC139-5EF9-417F-83F2-F6E5A3E48B7D}" dt="2021-07-25T17:22:20.204" v="860" actId="165"/>
          <ac:spMkLst>
            <pc:docMk/>
            <pc:sldMk cId="4223902475" sldId="555"/>
            <ac:spMk id="156" creationId="{EC69F786-D013-4D01-9132-39FF3FF327C8}"/>
          </ac:spMkLst>
        </pc:spChg>
        <pc:spChg chg="mod">
          <ac:chgData name="Minesh Patel" userId="a66d4990ec83ac90" providerId="LiveId" clId="{E70EC139-5EF9-417F-83F2-F6E5A3E48B7D}" dt="2021-07-25T17:22:20.204" v="860" actId="165"/>
          <ac:spMkLst>
            <pc:docMk/>
            <pc:sldMk cId="4223902475" sldId="555"/>
            <ac:spMk id="157" creationId="{DA7B8785-AB27-4943-8958-6F4D7564BA24}"/>
          </ac:spMkLst>
        </pc:spChg>
        <pc:spChg chg="mod">
          <ac:chgData name="Minesh Patel" userId="a66d4990ec83ac90" providerId="LiveId" clId="{E70EC139-5EF9-417F-83F2-F6E5A3E48B7D}" dt="2021-07-25T17:22:20.204" v="860" actId="165"/>
          <ac:spMkLst>
            <pc:docMk/>
            <pc:sldMk cId="4223902475" sldId="555"/>
            <ac:spMk id="158" creationId="{4473D5B4-1274-4B95-A53C-8DD4F4751EB5}"/>
          </ac:spMkLst>
        </pc:spChg>
        <pc:spChg chg="mod">
          <ac:chgData name="Minesh Patel" userId="a66d4990ec83ac90" providerId="LiveId" clId="{E70EC139-5EF9-417F-83F2-F6E5A3E48B7D}" dt="2021-07-25T17:22:20.204" v="860" actId="165"/>
          <ac:spMkLst>
            <pc:docMk/>
            <pc:sldMk cId="4223902475" sldId="555"/>
            <ac:spMk id="159" creationId="{0864E838-6358-40B4-A908-3311FF6AA3BE}"/>
          </ac:spMkLst>
        </pc:spChg>
        <pc:spChg chg="mod">
          <ac:chgData name="Minesh Patel" userId="a66d4990ec83ac90" providerId="LiveId" clId="{E70EC139-5EF9-417F-83F2-F6E5A3E48B7D}" dt="2021-07-25T17:22:20.204" v="860" actId="165"/>
          <ac:spMkLst>
            <pc:docMk/>
            <pc:sldMk cId="4223902475" sldId="555"/>
            <ac:spMk id="160" creationId="{4018571D-6BFC-4FA0-828C-0A780C1D52AB}"/>
          </ac:spMkLst>
        </pc:spChg>
        <pc:spChg chg="mod">
          <ac:chgData name="Minesh Patel" userId="a66d4990ec83ac90" providerId="LiveId" clId="{E70EC139-5EF9-417F-83F2-F6E5A3E48B7D}" dt="2021-07-25T17:22:20.204" v="860" actId="165"/>
          <ac:spMkLst>
            <pc:docMk/>
            <pc:sldMk cId="4223902475" sldId="555"/>
            <ac:spMk id="161" creationId="{614F7DCC-AF16-4620-898F-E9FFBD725F6B}"/>
          </ac:spMkLst>
        </pc:spChg>
        <pc:spChg chg="mod">
          <ac:chgData name="Minesh Patel" userId="a66d4990ec83ac90" providerId="LiveId" clId="{E70EC139-5EF9-417F-83F2-F6E5A3E48B7D}" dt="2021-07-25T17:22:20.204" v="860" actId="165"/>
          <ac:spMkLst>
            <pc:docMk/>
            <pc:sldMk cId="4223902475" sldId="555"/>
            <ac:spMk id="162" creationId="{E11FCE16-40EC-4CF5-8FDB-C9A948DB5AD4}"/>
          </ac:spMkLst>
        </pc:spChg>
        <pc:spChg chg="mod">
          <ac:chgData name="Minesh Patel" userId="a66d4990ec83ac90" providerId="LiveId" clId="{E70EC139-5EF9-417F-83F2-F6E5A3E48B7D}" dt="2021-07-25T17:22:20.204" v="860" actId="165"/>
          <ac:spMkLst>
            <pc:docMk/>
            <pc:sldMk cId="4223902475" sldId="555"/>
            <ac:spMk id="164" creationId="{9A9220AB-9CCB-46F4-AA6D-D6C66D7DEE9D}"/>
          </ac:spMkLst>
        </pc:spChg>
        <pc:spChg chg="mod">
          <ac:chgData name="Minesh Patel" userId="a66d4990ec83ac90" providerId="LiveId" clId="{E70EC139-5EF9-417F-83F2-F6E5A3E48B7D}" dt="2021-07-25T17:22:20.204" v="860" actId="165"/>
          <ac:spMkLst>
            <pc:docMk/>
            <pc:sldMk cId="4223902475" sldId="555"/>
            <ac:spMk id="165" creationId="{6B34EF28-A46F-4696-BF99-591E1540DBC9}"/>
          </ac:spMkLst>
        </pc:spChg>
        <pc:spChg chg="mod">
          <ac:chgData name="Minesh Patel" userId="a66d4990ec83ac90" providerId="LiveId" clId="{E70EC139-5EF9-417F-83F2-F6E5A3E48B7D}" dt="2021-07-25T17:22:20.204" v="860" actId="165"/>
          <ac:spMkLst>
            <pc:docMk/>
            <pc:sldMk cId="4223902475" sldId="555"/>
            <ac:spMk id="166" creationId="{5CBD2DFF-6B4D-450C-A734-5BE4E2975936}"/>
          </ac:spMkLst>
        </pc:spChg>
        <pc:spChg chg="mod">
          <ac:chgData name="Minesh Patel" userId="a66d4990ec83ac90" providerId="LiveId" clId="{E70EC139-5EF9-417F-83F2-F6E5A3E48B7D}" dt="2021-07-25T17:22:20.204" v="860" actId="165"/>
          <ac:spMkLst>
            <pc:docMk/>
            <pc:sldMk cId="4223902475" sldId="555"/>
            <ac:spMk id="167" creationId="{73BFEA0D-36AD-42D8-88BF-37F346B17398}"/>
          </ac:spMkLst>
        </pc:spChg>
        <pc:spChg chg="mod">
          <ac:chgData name="Minesh Patel" userId="a66d4990ec83ac90" providerId="LiveId" clId="{E70EC139-5EF9-417F-83F2-F6E5A3E48B7D}" dt="2021-07-25T17:22:20.204" v="860" actId="165"/>
          <ac:spMkLst>
            <pc:docMk/>
            <pc:sldMk cId="4223902475" sldId="555"/>
            <ac:spMk id="168" creationId="{E4F36FDD-893F-43F4-BF37-9FDCFED1BF50}"/>
          </ac:spMkLst>
        </pc:spChg>
        <pc:spChg chg="add mod">
          <ac:chgData name="Minesh Patel" userId="a66d4990ec83ac90" providerId="LiveId" clId="{E70EC139-5EF9-417F-83F2-F6E5A3E48B7D}" dt="2021-07-25T17:50:32.106" v="1658" actId="1076"/>
          <ac:spMkLst>
            <pc:docMk/>
            <pc:sldMk cId="4223902475" sldId="555"/>
            <ac:spMk id="169" creationId="{418B8A6E-E473-4C91-B9CA-E23FB05BB259}"/>
          </ac:spMkLst>
        </pc:spChg>
        <pc:spChg chg="add mod">
          <ac:chgData name="Minesh Patel" userId="a66d4990ec83ac90" providerId="LiveId" clId="{E70EC139-5EF9-417F-83F2-F6E5A3E48B7D}" dt="2021-07-25T17:50:25.381" v="1656" actId="1076"/>
          <ac:spMkLst>
            <pc:docMk/>
            <pc:sldMk cId="4223902475" sldId="555"/>
            <ac:spMk id="170" creationId="{E3CB8E68-F0A7-4EAC-9CE1-3616493E3B1E}"/>
          </ac:spMkLst>
        </pc:spChg>
        <pc:spChg chg="add mod">
          <ac:chgData name="Minesh Patel" userId="a66d4990ec83ac90" providerId="LiveId" clId="{E70EC139-5EF9-417F-83F2-F6E5A3E48B7D}" dt="2021-07-25T17:50:30.496" v="1657" actId="1076"/>
          <ac:spMkLst>
            <pc:docMk/>
            <pc:sldMk cId="4223902475" sldId="555"/>
            <ac:spMk id="171" creationId="{011B7110-5199-4BF9-B29E-2E245C2D441F}"/>
          </ac:spMkLst>
        </pc:spChg>
        <pc:spChg chg="add mod">
          <ac:chgData name="Minesh Patel" userId="a66d4990ec83ac90" providerId="LiveId" clId="{E70EC139-5EF9-417F-83F2-F6E5A3E48B7D}" dt="2021-07-25T17:50:10.556" v="1651" actId="1076"/>
          <ac:spMkLst>
            <pc:docMk/>
            <pc:sldMk cId="4223902475" sldId="555"/>
            <ac:spMk id="172" creationId="{B565768C-3EBA-4292-8D3E-1FB04A5F6A2A}"/>
          </ac:spMkLst>
        </pc:spChg>
        <pc:spChg chg="add mod">
          <ac:chgData name="Minesh Patel" userId="a66d4990ec83ac90" providerId="LiveId" clId="{E70EC139-5EF9-417F-83F2-F6E5A3E48B7D}" dt="2021-07-25T17:50:07.985" v="1649" actId="1076"/>
          <ac:spMkLst>
            <pc:docMk/>
            <pc:sldMk cId="4223902475" sldId="555"/>
            <ac:spMk id="173" creationId="{A615D8E5-0EC2-43C1-9545-1C8F273FF0BA}"/>
          </ac:spMkLst>
        </pc:spChg>
        <pc:spChg chg="add mod">
          <ac:chgData name="Minesh Patel" userId="a66d4990ec83ac90" providerId="LiveId" clId="{E70EC139-5EF9-417F-83F2-F6E5A3E48B7D}" dt="2021-07-25T17:49:56.352" v="1648" actId="1076"/>
          <ac:spMkLst>
            <pc:docMk/>
            <pc:sldMk cId="4223902475" sldId="555"/>
            <ac:spMk id="174" creationId="{AFD944DF-5DD7-434C-957D-012AFD2D999B}"/>
          </ac:spMkLst>
        </pc:spChg>
        <pc:spChg chg="add mod">
          <ac:chgData name="Minesh Patel" userId="a66d4990ec83ac90" providerId="LiveId" clId="{E70EC139-5EF9-417F-83F2-F6E5A3E48B7D}" dt="2021-07-25T17:50:09.265" v="1650" actId="1076"/>
          <ac:spMkLst>
            <pc:docMk/>
            <pc:sldMk cId="4223902475" sldId="555"/>
            <ac:spMk id="175" creationId="{5291DABF-2185-4883-B657-BA45185A8093}"/>
          </ac:spMkLst>
        </pc:spChg>
        <pc:spChg chg="add mod">
          <ac:chgData name="Minesh Patel" userId="a66d4990ec83ac90" providerId="LiveId" clId="{E70EC139-5EF9-417F-83F2-F6E5A3E48B7D}" dt="2021-07-25T17:49:56.352" v="1648" actId="1076"/>
          <ac:spMkLst>
            <pc:docMk/>
            <pc:sldMk cId="4223902475" sldId="555"/>
            <ac:spMk id="176" creationId="{5243CA22-BC45-4401-8367-3C92BF967529}"/>
          </ac:spMkLst>
        </pc:spChg>
        <pc:spChg chg="add mod">
          <ac:chgData name="Minesh Patel" userId="a66d4990ec83ac90" providerId="LiveId" clId="{E70EC139-5EF9-417F-83F2-F6E5A3E48B7D}" dt="2021-07-25T17:24:57.982" v="932" actId="571"/>
          <ac:spMkLst>
            <pc:docMk/>
            <pc:sldMk cId="4223902475" sldId="555"/>
            <ac:spMk id="177" creationId="{97DEFAAC-01D3-4A9F-87E6-4A09D1F13423}"/>
          </ac:spMkLst>
        </pc:spChg>
        <pc:spChg chg="add mod">
          <ac:chgData name="Minesh Patel" userId="a66d4990ec83ac90" providerId="LiveId" clId="{E70EC139-5EF9-417F-83F2-F6E5A3E48B7D}" dt="2021-07-25T17:24:57.982" v="932" actId="571"/>
          <ac:spMkLst>
            <pc:docMk/>
            <pc:sldMk cId="4223902475" sldId="555"/>
            <ac:spMk id="178" creationId="{DBA06FE1-50C2-421E-9F52-20C262AE8C37}"/>
          </ac:spMkLst>
        </pc:spChg>
        <pc:spChg chg="add del mod">
          <ac:chgData name="Minesh Patel" userId="a66d4990ec83ac90" providerId="LiveId" clId="{E70EC139-5EF9-417F-83F2-F6E5A3E48B7D}" dt="2021-07-25T17:25:04.157" v="936" actId="478"/>
          <ac:spMkLst>
            <pc:docMk/>
            <pc:sldMk cId="4223902475" sldId="555"/>
            <ac:spMk id="179" creationId="{30300A0D-58EA-40C5-B31E-EAF7AE45C787}"/>
          </ac:spMkLst>
        </pc:spChg>
        <pc:spChg chg="add mod">
          <ac:chgData name="Minesh Patel" userId="a66d4990ec83ac90" providerId="LiveId" clId="{E70EC139-5EF9-417F-83F2-F6E5A3E48B7D}" dt="2021-07-25T17:49:56.352" v="1648" actId="1076"/>
          <ac:spMkLst>
            <pc:docMk/>
            <pc:sldMk cId="4223902475" sldId="555"/>
            <ac:spMk id="180" creationId="{E2551062-1132-4F1C-9522-525C4A4EB267}"/>
          </ac:spMkLst>
        </pc:spChg>
        <pc:spChg chg="add mod">
          <ac:chgData name="Minesh Patel" userId="a66d4990ec83ac90" providerId="LiveId" clId="{E70EC139-5EF9-417F-83F2-F6E5A3E48B7D}" dt="2021-07-25T17:25:44.684" v="959" actId="571"/>
          <ac:spMkLst>
            <pc:docMk/>
            <pc:sldMk cId="4223902475" sldId="555"/>
            <ac:spMk id="181" creationId="{ABEFDDE3-1FB3-45C5-BEBC-D79AE9450A78}"/>
          </ac:spMkLst>
        </pc:spChg>
        <pc:spChg chg="add mod">
          <ac:chgData name="Minesh Patel" userId="a66d4990ec83ac90" providerId="LiveId" clId="{E70EC139-5EF9-417F-83F2-F6E5A3E48B7D}" dt="2021-07-25T17:25:44.684" v="959" actId="571"/>
          <ac:spMkLst>
            <pc:docMk/>
            <pc:sldMk cId="4223902475" sldId="555"/>
            <ac:spMk id="182" creationId="{135159A3-AC92-4ABD-9218-9504F18CD438}"/>
          </ac:spMkLst>
        </pc:spChg>
        <pc:spChg chg="add mod">
          <ac:chgData name="Minesh Patel" userId="a66d4990ec83ac90" providerId="LiveId" clId="{E70EC139-5EF9-417F-83F2-F6E5A3E48B7D}" dt="2021-07-25T17:50:12.619" v="1652" actId="1076"/>
          <ac:spMkLst>
            <pc:docMk/>
            <pc:sldMk cId="4223902475" sldId="555"/>
            <ac:spMk id="183" creationId="{F04F821E-EC8A-45F7-8A37-25D47589F130}"/>
          </ac:spMkLst>
        </pc:spChg>
        <pc:spChg chg="add mod">
          <ac:chgData name="Minesh Patel" userId="a66d4990ec83ac90" providerId="LiveId" clId="{E70EC139-5EF9-417F-83F2-F6E5A3E48B7D}" dt="2021-07-25T17:49:56.352" v="1648" actId="1076"/>
          <ac:spMkLst>
            <pc:docMk/>
            <pc:sldMk cId="4223902475" sldId="555"/>
            <ac:spMk id="187" creationId="{1AC96A5A-725B-4AA1-B66A-1A0DFFA0243E}"/>
          </ac:spMkLst>
        </pc:spChg>
        <pc:spChg chg="add del mod">
          <ac:chgData name="Minesh Patel" userId="a66d4990ec83ac90" providerId="LiveId" clId="{E70EC139-5EF9-417F-83F2-F6E5A3E48B7D}" dt="2021-07-25T17:27:38.953" v="1019" actId="478"/>
          <ac:spMkLst>
            <pc:docMk/>
            <pc:sldMk cId="4223902475" sldId="555"/>
            <ac:spMk id="188" creationId="{438A6414-3531-475D-A4B9-A6CE248E6297}"/>
          </ac:spMkLst>
        </pc:spChg>
        <pc:spChg chg="del mod topLvl">
          <ac:chgData name="Minesh Patel" userId="a66d4990ec83ac90" providerId="LiveId" clId="{E70EC139-5EF9-417F-83F2-F6E5A3E48B7D}" dt="2021-07-25T17:13:52.488" v="607" actId="478"/>
          <ac:spMkLst>
            <pc:docMk/>
            <pc:sldMk cId="4223902475" sldId="555"/>
            <ac:spMk id="194" creationId="{61166180-76AC-4FD6-9ABB-CA5227C0D54A}"/>
          </ac:spMkLst>
        </pc:spChg>
        <pc:spChg chg="del mod topLvl">
          <ac:chgData name="Minesh Patel" userId="a66d4990ec83ac90" providerId="LiveId" clId="{E70EC139-5EF9-417F-83F2-F6E5A3E48B7D}" dt="2021-07-25T17:22:30.408" v="868" actId="478"/>
          <ac:spMkLst>
            <pc:docMk/>
            <pc:sldMk cId="4223902475" sldId="555"/>
            <ac:spMk id="195" creationId="{BC020653-BD51-4793-B367-168047397EE4}"/>
          </ac:spMkLst>
        </pc:spChg>
        <pc:spChg chg="del mod topLvl">
          <ac:chgData name="Minesh Patel" userId="a66d4990ec83ac90" providerId="LiveId" clId="{E70EC139-5EF9-417F-83F2-F6E5A3E48B7D}" dt="2021-07-25T17:13:52.488" v="607" actId="478"/>
          <ac:spMkLst>
            <pc:docMk/>
            <pc:sldMk cId="4223902475" sldId="555"/>
            <ac:spMk id="196" creationId="{2C06823F-6075-470B-9D78-BA926BC2B667}"/>
          </ac:spMkLst>
        </pc:spChg>
        <pc:spChg chg="add del mod topLvl">
          <ac:chgData name="Minesh Patel" userId="a66d4990ec83ac90" providerId="LiveId" clId="{E70EC139-5EF9-417F-83F2-F6E5A3E48B7D}" dt="2021-07-25T17:22:29.414" v="866" actId="478"/>
          <ac:spMkLst>
            <pc:docMk/>
            <pc:sldMk cId="4223902475" sldId="555"/>
            <ac:spMk id="197" creationId="{1476C389-D6ED-4C0A-AFE4-A350138AD804}"/>
          </ac:spMkLst>
        </pc:spChg>
        <pc:spChg chg="del mod topLvl">
          <ac:chgData name="Minesh Patel" userId="a66d4990ec83ac90" providerId="LiveId" clId="{E70EC139-5EF9-417F-83F2-F6E5A3E48B7D}" dt="2021-07-25T17:13:52.488" v="607" actId="478"/>
          <ac:spMkLst>
            <pc:docMk/>
            <pc:sldMk cId="4223902475" sldId="555"/>
            <ac:spMk id="198" creationId="{72072284-B564-4E44-A50A-EAB1D68342CF}"/>
          </ac:spMkLst>
        </pc:spChg>
        <pc:spChg chg="del mod topLvl">
          <ac:chgData name="Minesh Patel" userId="a66d4990ec83ac90" providerId="LiveId" clId="{E70EC139-5EF9-417F-83F2-F6E5A3E48B7D}" dt="2021-07-25T17:22:29.952" v="867" actId="478"/>
          <ac:spMkLst>
            <pc:docMk/>
            <pc:sldMk cId="4223902475" sldId="555"/>
            <ac:spMk id="199" creationId="{691535AF-48ED-4BF8-B9B1-369D4229A2D6}"/>
          </ac:spMkLst>
        </pc:spChg>
        <pc:spChg chg="del mod topLvl">
          <ac:chgData name="Minesh Patel" userId="a66d4990ec83ac90" providerId="LiveId" clId="{E70EC139-5EF9-417F-83F2-F6E5A3E48B7D}" dt="2021-07-25T17:13:52.488" v="607" actId="478"/>
          <ac:spMkLst>
            <pc:docMk/>
            <pc:sldMk cId="4223902475" sldId="555"/>
            <ac:spMk id="200" creationId="{2F5588B2-7680-46B4-9B0A-6019074A575C}"/>
          </ac:spMkLst>
        </pc:spChg>
        <pc:grpChg chg="add del mod">
          <ac:chgData name="Minesh Patel" userId="a66d4990ec83ac90" providerId="LiveId" clId="{E70EC139-5EF9-417F-83F2-F6E5A3E48B7D}" dt="2021-07-25T17:22:20.204" v="860" actId="165"/>
          <ac:grpSpMkLst>
            <pc:docMk/>
            <pc:sldMk cId="4223902475" sldId="555"/>
            <ac:grpSpMk id="2" creationId="{B7A66BCF-4E34-434A-9847-C440D9EF13E4}"/>
          </ac:grpSpMkLst>
        </pc:grpChg>
        <pc:grpChg chg="add mod">
          <ac:chgData name="Minesh Patel" userId="a66d4990ec83ac90" providerId="LiveId" clId="{E70EC139-5EF9-417F-83F2-F6E5A3E48B7D}" dt="2021-07-25T19:56:27.357" v="1691" actId="164"/>
          <ac:grpSpMkLst>
            <pc:docMk/>
            <pc:sldMk cId="4223902475" sldId="555"/>
            <ac:grpSpMk id="12" creationId="{09451FC3-3CBF-49F9-A68D-FEC1164CFB11}"/>
          </ac:grpSpMkLst>
        </pc:grpChg>
        <pc:grpChg chg="del">
          <ac:chgData name="Minesh Patel" userId="a66d4990ec83ac90" providerId="LiveId" clId="{E70EC139-5EF9-417F-83F2-F6E5A3E48B7D}" dt="2021-07-25T17:13:49.919" v="605" actId="165"/>
          <ac:grpSpMkLst>
            <pc:docMk/>
            <pc:sldMk cId="4223902475" sldId="555"/>
            <ac:grpSpMk id="14" creationId="{21494433-D314-44D3-B433-8B1681D3EE79}"/>
          </ac:grpSpMkLst>
        </pc:grpChg>
        <pc:grpChg chg="add del mod">
          <ac:chgData name="Minesh Patel" userId="a66d4990ec83ac90" providerId="LiveId" clId="{E70EC139-5EF9-417F-83F2-F6E5A3E48B7D}" dt="2021-07-25T17:12:36.781" v="567"/>
          <ac:grpSpMkLst>
            <pc:docMk/>
            <pc:sldMk cId="4223902475" sldId="555"/>
            <ac:grpSpMk id="36" creationId="{655FD09F-F1E4-4A47-9AD0-423FFEB05EA0}"/>
          </ac:grpSpMkLst>
        </pc:grpChg>
        <pc:grpChg chg="add del mod">
          <ac:chgData name="Minesh Patel" userId="a66d4990ec83ac90" providerId="LiveId" clId="{E70EC139-5EF9-417F-83F2-F6E5A3E48B7D}" dt="2021-07-25T17:14:31.523" v="619" actId="21"/>
          <ac:grpSpMkLst>
            <pc:docMk/>
            <pc:sldMk cId="4223902475" sldId="555"/>
            <ac:grpSpMk id="41" creationId="{BD1550B7-0287-45A5-BD34-A21630161897}"/>
          </ac:grpSpMkLst>
        </pc:grpChg>
        <pc:grpChg chg="add del mod">
          <ac:chgData name="Minesh Patel" userId="a66d4990ec83ac90" providerId="LiveId" clId="{E70EC139-5EF9-417F-83F2-F6E5A3E48B7D}" dt="2021-07-25T17:22:20.204" v="860" actId="165"/>
          <ac:grpSpMkLst>
            <pc:docMk/>
            <pc:sldMk cId="4223902475" sldId="555"/>
            <ac:grpSpMk id="44" creationId="{3BB5FA8A-AEA2-4C45-94BF-B40CA3D6AFF5}"/>
          </ac:grpSpMkLst>
        </pc:grpChg>
        <pc:grpChg chg="del mod topLvl">
          <ac:chgData name="Minesh Patel" userId="a66d4990ec83ac90" providerId="LiveId" clId="{E70EC139-5EF9-417F-83F2-F6E5A3E48B7D}" dt="2021-07-25T17:23:38.825" v="896" actId="478"/>
          <ac:grpSpMkLst>
            <pc:docMk/>
            <pc:sldMk cId="4223902475" sldId="555"/>
            <ac:grpSpMk id="45" creationId="{623B826B-31B6-43A7-B370-8B6B75000DC6}"/>
          </ac:grpSpMkLst>
        </pc:grpChg>
        <pc:grpChg chg="mod">
          <ac:chgData name="Minesh Patel" userId="a66d4990ec83ac90" providerId="LiveId" clId="{E70EC139-5EF9-417F-83F2-F6E5A3E48B7D}" dt="2021-07-25T17:22:20.204" v="860" actId="165"/>
          <ac:grpSpMkLst>
            <pc:docMk/>
            <pc:sldMk cId="4223902475" sldId="555"/>
            <ac:grpSpMk id="64" creationId="{9156841F-4523-42FD-B3AB-280BDF3EC480}"/>
          </ac:grpSpMkLst>
        </pc:grpChg>
        <pc:grpChg chg="add del mod">
          <ac:chgData name="Minesh Patel" userId="a66d4990ec83ac90" providerId="LiveId" clId="{E70EC139-5EF9-417F-83F2-F6E5A3E48B7D}" dt="2021-07-25T17:22:20.204" v="860" actId="165"/>
          <ac:grpSpMkLst>
            <pc:docMk/>
            <pc:sldMk cId="4223902475" sldId="555"/>
            <ac:grpSpMk id="70" creationId="{45062FA7-7FC8-40F4-9850-2E3591DF1EF6}"/>
          </ac:grpSpMkLst>
        </pc:grpChg>
        <pc:grpChg chg="del mod topLvl">
          <ac:chgData name="Minesh Patel" userId="a66d4990ec83ac90" providerId="LiveId" clId="{E70EC139-5EF9-417F-83F2-F6E5A3E48B7D}" dt="2021-07-25T17:24:13.399" v="913" actId="478"/>
          <ac:grpSpMkLst>
            <pc:docMk/>
            <pc:sldMk cId="4223902475" sldId="555"/>
            <ac:grpSpMk id="71" creationId="{40AF40F2-2174-405B-B29B-D0F799E5170E}"/>
          </ac:grpSpMkLst>
        </pc:grpChg>
        <pc:grpChg chg="mod">
          <ac:chgData name="Minesh Patel" userId="a66d4990ec83ac90" providerId="LiveId" clId="{E70EC139-5EF9-417F-83F2-F6E5A3E48B7D}" dt="2021-07-25T17:22:20.204" v="860" actId="165"/>
          <ac:grpSpMkLst>
            <pc:docMk/>
            <pc:sldMk cId="4223902475" sldId="555"/>
            <ac:grpSpMk id="88" creationId="{6C9E53E7-FDF7-4CF2-9055-8F8EF635522D}"/>
          </ac:grpSpMkLst>
        </pc:grpChg>
        <pc:grpChg chg="add del mod">
          <ac:chgData name="Minesh Patel" userId="a66d4990ec83ac90" providerId="LiveId" clId="{E70EC139-5EF9-417F-83F2-F6E5A3E48B7D}" dt="2021-07-25T17:23:04.577" v="879" actId="165"/>
          <ac:grpSpMkLst>
            <pc:docMk/>
            <pc:sldMk cId="4223902475" sldId="555"/>
            <ac:grpSpMk id="101" creationId="{67B08046-348A-4E36-B8F8-CFD9ADFB09D3}"/>
          </ac:grpSpMkLst>
        </pc:grpChg>
        <pc:grpChg chg="mod ord topLvl">
          <ac:chgData name="Minesh Patel" userId="a66d4990ec83ac90" providerId="LiveId" clId="{E70EC139-5EF9-417F-83F2-F6E5A3E48B7D}" dt="2021-07-25T17:49:28.694" v="1635" actId="1076"/>
          <ac:grpSpMkLst>
            <pc:docMk/>
            <pc:sldMk cId="4223902475" sldId="555"/>
            <ac:grpSpMk id="102" creationId="{E062E663-E1F5-4E39-BE71-034B10A516A0}"/>
          </ac:grpSpMkLst>
        </pc:grpChg>
        <pc:grpChg chg="mod">
          <ac:chgData name="Minesh Patel" userId="a66d4990ec83ac90" providerId="LiveId" clId="{E70EC139-5EF9-417F-83F2-F6E5A3E48B7D}" dt="2021-07-25T17:23:04.577" v="879" actId="165"/>
          <ac:grpSpMkLst>
            <pc:docMk/>
            <pc:sldMk cId="4223902475" sldId="555"/>
            <ac:grpSpMk id="113" creationId="{15DC1E5D-45DB-442D-B236-7530E5D608F9}"/>
          </ac:grpSpMkLst>
        </pc:grpChg>
        <pc:grpChg chg="add mod">
          <ac:chgData name="Minesh Patel" userId="a66d4990ec83ac90" providerId="LiveId" clId="{E70EC139-5EF9-417F-83F2-F6E5A3E48B7D}" dt="2021-07-25T17:49:28.694" v="1635" actId="1076"/>
          <ac:grpSpMkLst>
            <pc:docMk/>
            <pc:sldMk cId="4223902475" sldId="555"/>
            <ac:grpSpMk id="119" creationId="{4A8AA8D9-F5C5-4C3D-B3ED-C6F4890EFBD1}"/>
          </ac:grpSpMkLst>
        </pc:grpChg>
        <pc:grpChg chg="mod">
          <ac:chgData name="Minesh Patel" userId="a66d4990ec83ac90" providerId="LiveId" clId="{E70EC139-5EF9-417F-83F2-F6E5A3E48B7D}" dt="2021-07-25T17:23:43.592" v="897" actId="571"/>
          <ac:grpSpMkLst>
            <pc:docMk/>
            <pc:sldMk cId="4223902475" sldId="555"/>
            <ac:grpSpMk id="127" creationId="{0C03955C-95F6-4970-B050-F7426852DF3F}"/>
          </ac:grpSpMkLst>
        </pc:grpChg>
        <pc:grpChg chg="add mod">
          <ac:chgData name="Minesh Patel" userId="a66d4990ec83ac90" providerId="LiveId" clId="{E70EC139-5EF9-417F-83F2-F6E5A3E48B7D}" dt="2021-07-25T17:49:56.352" v="1648" actId="1076"/>
          <ac:grpSpMkLst>
            <pc:docMk/>
            <pc:sldMk cId="4223902475" sldId="555"/>
            <ac:grpSpMk id="140" creationId="{399565EB-67C7-4AB5-8AA8-8845E4968C6E}"/>
          </ac:grpSpMkLst>
        </pc:grpChg>
        <pc:grpChg chg="mod">
          <ac:chgData name="Minesh Patel" userId="a66d4990ec83ac90" providerId="LiveId" clId="{E70EC139-5EF9-417F-83F2-F6E5A3E48B7D}" dt="2021-07-25T17:24:16.677" v="914" actId="571"/>
          <ac:grpSpMkLst>
            <pc:docMk/>
            <pc:sldMk cId="4223902475" sldId="555"/>
            <ac:grpSpMk id="148" creationId="{0467818D-291F-470C-B856-384E27F44FA7}"/>
          </ac:grpSpMkLst>
        </pc:grpChg>
        <pc:grpChg chg="del mod topLvl">
          <ac:chgData name="Minesh Patel" userId="a66d4990ec83ac90" providerId="LiveId" clId="{E70EC139-5EF9-417F-83F2-F6E5A3E48B7D}" dt="2021-07-25T17:23:18.601" v="889" actId="478"/>
          <ac:grpSpMkLst>
            <pc:docMk/>
            <pc:sldMk cId="4223902475" sldId="555"/>
            <ac:grpSpMk id="155" creationId="{154FCC04-04F3-4C38-B680-E87F98BABCEE}"/>
          </ac:grpSpMkLst>
        </pc:grpChg>
        <pc:grpChg chg="mod">
          <ac:chgData name="Minesh Patel" userId="a66d4990ec83ac90" providerId="LiveId" clId="{E70EC139-5EF9-417F-83F2-F6E5A3E48B7D}" dt="2021-07-25T17:22:20.204" v="860" actId="165"/>
          <ac:grpSpMkLst>
            <pc:docMk/>
            <pc:sldMk cId="4223902475" sldId="555"/>
            <ac:grpSpMk id="163" creationId="{1FB3DB56-1EB2-44E6-BE08-1906067F0E7F}"/>
          </ac:grpSpMkLst>
        </pc:grpChg>
        <pc:cxnChg chg="mod">
          <ac:chgData name="Minesh Patel" userId="a66d4990ec83ac90" providerId="LiveId" clId="{E70EC139-5EF9-417F-83F2-F6E5A3E48B7D}" dt="2021-07-25T17:12:31.787" v="564"/>
          <ac:cxnSpMkLst>
            <pc:docMk/>
            <pc:sldMk cId="4223902475" sldId="555"/>
            <ac:cxnSpMk id="40" creationId="{A84A0B5C-093C-4F8C-ADCF-99B0273C9FF1}"/>
          </ac:cxnSpMkLst>
        </pc:cxnChg>
        <pc:cxnChg chg="del mod topLvl">
          <ac:chgData name="Minesh Patel" userId="a66d4990ec83ac90" providerId="LiveId" clId="{E70EC139-5EF9-417F-83F2-F6E5A3E48B7D}" dt="2021-07-25T17:14:31.523" v="619" actId="21"/>
          <ac:cxnSpMkLst>
            <pc:docMk/>
            <pc:sldMk cId="4223902475" sldId="555"/>
            <ac:cxnSpMk id="43" creationId="{A68F357F-0C4C-499B-9A34-B7CC10DA3171}"/>
          </ac:cxnSpMkLst>
        </pc:cxnChg>
        <pc:cxnChg chg="add mod">
          <ac:chgData name="Minesh Patel" userId="a66d4990ec83ac90" providerId="LiveId" clId="{E70EC139-5EF9-417F-83F2-F6E5A3E48B7D}" dt="2021-07-25T19:56:27.357" v="1691" actId="164"/>
          <ac:cxnSpMkLst>
            <pc:docMk/>
            <pc:sldMk cId="4223902475" sldId="555"/>
            <ac:cxnSpMk id="94" creationId="{5ADE17CD-3334-45B8-B737-D9484C920130}"/>
          </ac:cxnSpMkLst>
        </pc:cxnChg>
        <pc:cxnChg chg="del mod topLvl">
          <ac:chgData name="Minesh Patel" userId="a66d4990ec83ac90" providerId="LiveId" clId="{E70EC139-5EF9-417F-83F2-F6E5A3E48B7D}" dt="2021-07-25T17:23:06.309" v="880" actId="478"/>
          <ac:cxnSpMkLst>
            <pc:docMk/>
            <pc:sldMk cId="4223902475" sldId="555"/>
            <ac:cxnSpMk id="104" creationId="{DEB664A9-1692-489C-9C20-BE0DF895ED60}"/>
          </ac:cxnSpMkLst>
        </pc:cxnChg>
        <pc:cxnChg chg="add mod">
          <ac:chgData name="Minesh Patel" userId="a66d4990ec83ac90" providerId="LiveId" clId="{E70EC139-5EF9-417F-83F2-F6E5A3E48B7D}" dt="2021-07-25T17:49:28.694" v="1635" actId="1076"/>
          <ac:cxnSpMkLst>
            <pc:docMk/>
            <pc:sldMk cId="4223902475" sldId="555"/>
            <ac:cxnSpMk id="184" creationId="{AA7E89E9-3CAC-4A12-BDCA-20DEFA0989B1}"/>
          </ac:cxnSpMkLst>
        </pc:cxnChg>
        <pc:cxnChg chg="add mod">
          <ac:chgData name="Minesh Patel" userId="a66d4990ec83ac90" providerId="LiveId" clId="{E70EC139-5EF9-417F-83F2-F6E5A3E48B7D}" dt="2021-07-25T17:49:28.694" v="1635" actId="1076"/>
          <ac:cxnSpMkLst>
            <pc:docMk/>
            <pc:sldMk cId="4223902475" sldId="555"/>
            <ac:cxnSpMk id="185" creationId="{BDBE43A4-535C-4C44-8C4C-99814C62C4A8}"/>
          </ac:cxnSpMkLst>
        </pc:cxnChg>
        <pc:cxnChg chg="add mod">
          <ac:chgData name="Minesh Patel" userId="a66d4990ec83ac90" providerId="LiveId" clId="{E70EC139-5EF9-417F-83F2-F6E5A3E48B7D}" dt="2021-07-25T17:49:56.352" v="1648" actId="1076"/>
          <ac:cxnSpMkLst>
            <pc:docMk/>
            <pc:sldMk cId="4223902475" sldId="555"/>
            <ac:cxnSpMk id="186" creationId="{27953FDD-77D9-40AE-A63C-5048C7D9D8E4}"/>
          </ac:cxnSpMkLst>
        </pc:cxnChg>
      </pc:sldChg>
      <pc:sldChg chg="delSp modSp add del mod">
        <pc:chgData name="Minesh Patel" userId="a66d4990ec83ac90" providerId="LiveId" clId="{E70EC139-5EF9-417F-83F2-F6E5A3E48B7D}" dt="2021-07-25T17:46:24.893" v="1600" actId="47"/>
        <pc:sldMkLst>
          <pc:docMk/>
          <pc:sldMk cId="3923693397" sldId="556"/>
        </pc:sldMkLst>
        <pc:spChg chg="del">
          <ac:chgData name="Minesh Patel" userId="a66d4990ec83ac90" providerId="LiveId" clId="{E70EC139-5EF9-417F-83F2-F6E5A3E48B7D}" dt="2021-07-25T17:45:12.987" v="1585" actId="478"/>
          <ac:spMkLst>
            <pc:docMk/>
            <pc:sldMk cId="3923693397" sldId="556"/>
            <ac:spMk id="52" creationId="{5B10C6B7-E097-4413-8781-654D879DB223}"/>
          </ac:spMkLst>
        </pc:spChg>
        <pc:spChg chg="del">
          <ac:chgData name="Minesh Patel" userId="a66d4990ec83ac90" providerId="LiveId" clId="{E70EC139-5EF9-417F-83F2-F6E5A3E48B7D}" dt="2021-07-25T17:45:11.978" v="1584" actId="478"/>
          <ac:spMkLst>
            <pc:docMk/>
            <pc:sldMk cId="3923693397" sldId="556"/>
            <ac:spMk id="55" creationId="{0FBB2101-9326-40B1-AC99-16A57B3DE76A}"/>
          </ac:spMkLst>
        </pc:spChg>
        <pc:spChg chg="mod">
          <ac:chgData name="Minesh Patel" userId="a66d4990ec83ac90" providerId="LiveId" clId="{E70EC139-5EF9-417F-83F2-F6E5A3E48B7D}" dt="2021-07-25T17:45:27.700" v="1586" actId="1076"/>
          <ac:spMkLst>
            <pc:docMk/>
            <pc:sldMk cId="3923693397" sldId="556"/>
            <ac:spMk id="86" creationId="{E9A6A596-0DB9-4FF7-BCE6-29F332A4224A}"/>
          </ac:spMkLst>
        </pc:spChg>
        <pc:grpChg chg="mod">
          <ac:chgData name="Minesh Patel" userId="a66d4990ec83ac90" providerId="LiveId" clId="{E70EC139-5EF9-417F-83F2-F6E5A3E48B7D}" dt="2021-07-25T17:45:27.700" v="1586" actId="1076"/>
          <ac:grpSpMkLst>
            <pc:docMk/>
            <pc:sldMk cId="3923693397" sldId="556"/>
            <ac:grpSpMk id="162" creationId="{1F364078-1F59-44D5-B24B-4AC96B9B3271}"/>
          </ac:grpSpMkLst>
        </pc:grpChg>
        <pc:grpChg chg="mod">
          <ac:chgData name="Minesh Patel" userId="a66d4990ec83ac90" providerId="LiveId" clId="{E70EC139-5EF9-417F-83F2-F6E5A3E48B7D}" dt="2021-07-25T17:45:27.700" v="1586" actId="1076"/>
          <ac:grpSpMkLst>
            <pc:docMk/>
            <pc:sldMk cId="3923693397" sldId="556"/>
            <ac:grpSpMk id="166" creationId="{0E6B0BDA-2644-47CD-940B-A93B7676AC75}"/>
          </ac:grpSpMkLst>
        </pc:grpChg>
        <pc:grpChg chg="mod">
          <ac:chgData name="Minesh Patel" userId="a66d4990ec83ac90" providerId="LiveId" clId="{E70EC139-5EF9-417F-83F2-F6E5A3E48B7D}" dt="2021-07-25T17:45:27.700" v="1586" actId="1076"/>
          <ac:grpSpMkLst>
            <pc:docMk/>
            <pc:sldMk cId="3923693397" sldId="556"/>
            <ac:grpSpMk id="170" creationId="{FFB30F0A-0342-423C-906D-C05678D6CF1C}"/>
          </ac:grpSpMkLst>
        </pc:grpChg>
      </pc:sldChg>
      <pc:sldChg chg="addSp delSp modSp add mod delAnim modAnim">
        <pc:chgData name="Minesh Patel" userId="a66d4990ec83ac90" providerId="LiveId" clId="{E70EC139-5EF9-417F-83F2-F6E5A3E48B7D}" dt="2021-07-25T20:12:22.477" v="1713" actId="207"/>
        <pc:sldMkLst>
          <pc:docMk/>
          <pc:sldMk cId="2289706122" sldId="557"/>
        </pc:sldMkLst>
        <pc:spChg chg="del">
          <ac:chgData name="Minesh Patel" userId="a66d4990ec83ac90" providerId="LiveId" clId="{E70EC139-5EF9-417F-83F2-F6E5A3E48B7D}" dt="2021-07-25T17:45:40.684" v="1588" actId="478"/>
          <ac:spMkLst>
            <pc:docMk/>
            <pc:sldMk cId="2289706122" sldId="557"/>
            <ac:spMk id="8" creationId="{0975D5CA-1C63-4418-AACC-5CE8C1C611C3}"/>
          </ac:spMkLst>
        </pc:spChg>
        <pc:spChg chg="mod">
          <ac:chgData name="Minesh Patel" userId="a66d4990ec83ac90" providerId="LiveId" clId="{E70EC139-5EF9-417F-83F2-F6E5A3E48B7D}" dt="2021-07-25T17:45:46.030" v="1589"/>
          <ac:spMkLst>
            <pc:docMk/>
            <pc:sldMk cId="2289706122" sldId="557"/>
            <ac:spMk id="49" creationId="{7121CA36-3F26-43EB-A915-1EC15339C65B}"/>
          </ac:spMkLst>
        </pc:spChg>
        <pc:spChg chg="mod">
          <ac:chgData name="Minesh Patel" userId="a66d4990ec83ac90" providerId="LiveId" clId="{E70EC139-5EF9-417F-83F2-F6E5A3E48B7D}" dt="2021-07-25T17:45:46.030" v="1589"/>
          <ac:spMkLst>
            <pc:docMk/>
            <pc:sldMk cId="2289706122" sldId="557"/>
            <ac:spMk id="50" creationId="{3260D52C-1780-4633-84D9-E57BE583EDA4}"/>
          </ac:spMkLst>
        </pc:spChg>
        <pc:spChg chg="del">
          <ac:chgData name="Minesh Patel" userId="a66d4990ec83ac90" providerId="LiveId" clId="{E70EC139-5EF9-417F-83F2-F6E5A3E48B7D}" dt="2021-07-25T17:45:40.684" v="1588" actId="478"/>
          <ac:spMkLst>
            <pc:docMk/>
            <pc:sldMk cId="2289706122" sldId="557"/>
            <ac:spMk id="52" creationId="{5B10C6B7-E097-4413-8781-654D879DB223}"/>
          </ac:spMkLst>
        </pc:spChg>
        <pc:spChg chg="mod">
          <ac:chgData name="Minesh Patel" userId="a66d4990ec83ac90" providerId="LiveId" clId="{E70EC139-5EF9-417F-83F2-F6E5A3E48B7D}" dt="2021-07-25T17:45:46.030" v="1589"/>
          <ac:spMkLst>
            <pc:docMk/>
            <pc:sldMk cId="2289706122" sldId="557"/>
            <ac:spMk id="53" creationId="{A638FB10-A390-4F5E-855B-B228645EA5C0}"/>
          </ac:spMkLst>
        </pc:spChg>
        <pc:spChg chg="del">
          <ac:chgData name="Minesh Patel" userId="a66d4990ec83ac90" providerId="LiveId" clId="{E70EC139-5EF9-417F-83F2-F6E5A3E48B7D}" dt="2021-07-25T17:45:40.684" v="1588" actId="478"/>
          <ac:spMkLst>
            <pc:docMk/>
            <pc:sldMk cId="2289706122" sldId="557"/>
            <ac:spMk id="55" creationId="{0FBB2101-9326-40B1-AC99-16A57B3DE76A}"/>
          </ac:spMkLst>
        </pc:spChg>
        <pc:spChg chg="mod">
          <ac:chgData name="Minesh Patel" userId="a66d4990ec83ac90" providerId="LiveId" clId="{E70EC139-5EF9-417F-83F2-F6E5A3E48B7D}" dt="2021-07-25T17:45:46.030" v="1589"/>
          <ac:spMkLst>
            <pc:docMk/>
            <pc:sldMk cId="2289706122" sldId="557"/>
            <ac:spMk id="56" creationId="{B6E4B865-7AC9-44E6-A3FD-A77AD1DA9050}"/>
          </ac:spMkLst>
        </pc:spChg>
        <pc:spChg chg="del">
          <ac:chgData name="Minesh Patel" userId="a66d4990ec83ac90" providerId="LiveId" clId="{E70EC139-5EF9-417F-83F2-F6E5A3E48B7D}" dt="2021-07-25T17:45:40.684" v="1588" actId="478"/>
          <ac:spMkLst>
            <pc:docMk/>
            <pc:sldMk cId="2289706122" sldId="557"/>
            <ac:spMk id="58" creationId="{CA0988F9-8BBB-4EAF-8563-349E261F88B0}"/>
          </ac:spMkLst>
        </pc:spChg>
        <pc:spChg chg="mod">
          <ac:chgData name="Minesh Patel" userId="a66d4990ec83ac90" providerId="LiveId" clId="{E70EC139-5EF9-417F-83F2-F6E5A3E48B7D}" dt="2021-07-25T17:45:46.030" v="1589"/>
          <ac:spMkLst>
            <pc:docMk/>
            <pc:sldMk cId="2289706122" sldId="557"/>
            <ac:spMk id="59" creationId="{65A5DFF1-0B00-400A-8532-C795DB0B1477}"/>
          </ac:spMkLst>
        </pc:spChg>
        <pc:spChg chg="mod">
          <ac:chgData name="Minesh Patel" userId="a66d4990ec83ac90" providerId="LiveId" clId="{E70EC139-5EF9-417F-83F2-F6E5A3E48B7D}" dt="2021-07-25T17:45:46.030" v="1589"/>
          <ac:spMkLst>
            <pc:docMk/>
            <pc:sldMk cId="2289706122" sldId="557"/>
            <ac:spMk id="61" creationId="{4A1B9126-FFD6-409D-BA67-1902F117071D}"/>
          </ac:spMkLst>
        </pc:spChg>
        <pc:spChg chg="del">
          <ac:chgData name="Minesh Patel" userId="a66d4990ec83ac90" providerId="LiveId" clId="{E70EC139-5EF9-417F-83F2-F6E5A3E48B7D}" dt="2021-07-25T17:45:40.684" v="1588" actId="478"/>
          <ac:spMkLst>
            <pc:docMk/>
            <pc:sldMk cId="2289706122" sldId="557"/>
            <ac:spMk id="64" creationId="{4D1CB4D6-004E-4DD3-9E91-9632B1B7BD0A}"/>
          </ac:spMkLst>
        </pc:spChg>
        <pc:spChg chg="del">
          <ac:chgData name="Minesh Patel" userId="a66d4990ec83ac90" providerId="LiveId" clId="{E70EC139-5EF9-417F-83F2-F6E5A3E48B7D}" dt="2021-07-25T17:45:40.684" v="1588" actId="478"/>
          <ac:spMkLst>
            <pc:docMk/>
            <pc:sldMk cId="2289706122" sldId="557"/>
            <ac:spMk id="66" creationId="{451A0FB1-3E82-4BBD-909E-43BF514EC930}"/>
          </ac:spMkLst>
        </pc:spChg>
        <pc:spChg chg="mod">
          <ac:chgData name="Minesh Patel" userId="a66d4990ec83ac90" providerId="LiveId" clId="{E70EC139-5EF9-417F-83F2-F6E5A3E48B7D}" dt="2021-07-25T17:45:46.030" v="1589"/>
          <ac:spMkLst>
            <pc:docMk/>
            <pc:sldMk cId="2289706122" sldId="557"/>
            <ac:spMk id="67" creationId="{9FFEBF5E-D26E-491B-B473-64D5A5121701}"/>
          </ac:spMkLst>
        </pc:spChg>
        <pc:spChg chg="mod">
          <ac:chgData name="Minesh Patel" userId="a66d4990ec83ac90" providerId="LiveId" clId="{E70EC139-5EF9-417F-83F2-F6E5A3E48B7D}" dt="2021-07-25T17:45:46.030" v="1589"/>
          <ac:spMkLst>
            <pc:docMk/>
            <pc:sldMk cId="2289706122" sldId="557"/>
            <ac:spMk id="68" creationId="{173A96C9-3921-4053-A8C2-5A72893DE54E}"/>
          </ac:spMkLst>
        </pc:spChg>
        <pc:spChg chg="mod">
          <ac:chgData name="Minesh Patel" userId="a66d4990ec83ac90" providerId="LiveId" clId="{E70EC139-5EF9-417F-83F2-F6E5A3E48B7D}" dt="2021-07-25T17:45:46.030" v="1589"/>
          <ac:spMkLst>
            <pc:docMk/>
            <pc:sldMk cId="2289706122" sldId="557"/>
            <ac:spMk id="70" creationId="{ED4E4988-0577-45A8-85BA-6A972441231C}"/>
          </ac:spMkLst>
        </pc:spChg>
        <pc:spChg chg="mod">
          <ac:chgData name="Minesh Patel" userId="a66d4990ec83ac90" providerId="LiveId" clId="{E70EC139-5EF9-417F-83F2-F6E5A3E48B7D}" dt="2021-07-25T17:45:46.030" v="1589"/>
          <ac:spMkLst>
            <pc:docMk/>
            <pc:sldMk cId="2289706122" sldId="557"/>
            <ac:spMk id="71" creationId="{5CACFF5D-3986-4393-B474-CEC59128DFB4}"/>
          </ac:spMkLst>
        </pc:spChg>
        <pc:spChg chg="mod ord">
          <ac:chgData name="Minesh Patel" userId="a66d4990ec83ac90" providerId="LiveId" clId="{E70EC139-5EF9-417F-83F2-F6E5A3E48B7D}" dt="2021-07-25T17:46:09.870" v="1595" actId="167"/>
          <ac:spMkLst>
            <pc:docMk/>
            <pc:sldMk cId="2289706122" sldId="557"/>
            <ac:spMk id="74" creationId="{C3AE6984-8F3B-4F16-B639-CD5B634E9B82}"/>
          </ac:spMkLst>
        </pc:spChg>
        <pc:spChg chg="mod">
          <ac:chgData name="Minesh Patel" userId="a66d4990ec83ac90" providerId="LiveId" clId="{E70EC139-5EF9-417F-83F2-F6E5A3E48B7D}" dt="2021-07-25T17:47:09.433" v="1622" actId="1076"/>
          <ac:spMkLst>
            <pc:docMk/>
            <pc:sldMk cId="2289706122" sldId="557"/>
            <ac:spMk id="75" creationId="{20D8943D-DEE2-4EEF-9EDA-FE73A90160AA}"/>
          </ac:spMkLst>
        </pc:spChg>
        <pc:spChg chg="mod">
          <ac:chgData name="Minesh Patel" userId="a66d4990ec83ac90" providerId="LiveId" clId="{E70EC139-5EF9-417F-83F2-F6E5A3E48B7D}" dt="2021-07-25T17:46:52.017" v="1611"/>
          <ac:spMkLst>
            <pc:docMk/>
            <pc:sldMk cId="2289706122" sldId="557"/>
            <ac:spMk id="77" creationId="{C761869A-C40A-484B-B94A-C18E57A6885F}"/>
          </ac:spMkLst>
        </pc:spChg>
        <pc:spChg chg="mod">
          <ac:chgData name="Minesh Patel" userId="a66d4990ec83ac90" providerId="LiveId" clId="{E70EC139-5EF9-417F-83F2-F6E5A3E48B7D}" dt="2021-07-25T17:56:20.417" v="1683"/>
          <ac:spMkLst>
            <pc:docMk/>
            <pc:sldMk cId="2289706122" sldId="557"/>
            <ac:spMk id="82" creationId="{397C9828-EC1B-4270-A7CC-2DECC3536444}"/>
          </ac:spMkLst>
        </pc:spChg>
        <pc:spChg chg="mod">
          <ac:chgData name="Minesh Patel" userId="a66d4990ec83ac90" providerId="LiveId" clId="{E70EC139-5EF9-417F-83F2-F6E5A3E48B7D}" dt="2021-07-25T17:56:20.417" v="1683"/>
          <ac:spMkLst>
            <pc:docMk/>
            <pc:sldMk cId="2289706122" sldId="557"/>
            <ac:spMk id="84" creationId="{5A1C2CA2-E87C-4AF6-BB1B-BF47C47CD597}"/>
          </ac:spMkLst>
        </pc:spChg>
        <pc:spChg chg="mod">
          <ac:chgData name="Minesh Patel" userId="a66d4990ec83ac90" providerId="LiveId" clId="{E70EC139-5EF9-417F-83F2-F6E5A3E48B7D}" dt="2021-07-25T17:56:20.417" v="1683"/>
          <ac:spMkLst>
            <pc:docMk/>
            <pc:sldMk cId="2289706122" sldId="557"/>
            <ac:spMk id="85" creationId="{55A25583-A3E4-408F-8172-70F6E0DE09EF}"/>
          </ac:spMkLst>
        </pc:spChg>
        <pc:spChg chg="del">
          <ac:chgData name="Minesh Patel" userId="a66d4990ec83ac90" providerId="LiveId" clId="{E70EC139-5EF9-417F-83F2-F6E5A3E48B7D}" dt="2021-07-25T17:46:49.943" v="1609" actId="478"/>
          <ac:spMkLst>
            <pc:docMk/>
            <pc:sldMk cId="2289706122" sldId="557"/>
            <ac:spMk id="86" creationId="{E9A6A596-0DB9-4FF7-BCE6-29F332A4224A}"/>
          </ac:spMkLst>
        </pc:spChg>
        <pc:spChg chg="mod">
          <ac:chgData name="Minesh Patel" userId="a66d4990ec83ac90" providerId="LiveId" clId="{E70EC139-5EF9-417F-83F2-F6E5A3E48B7D}" dt="2021-07-25T17:56:20.417" v="1683"/>
          <ac:spMkLst>
            <pc:docMk/>
            <pc:sldMk cId="2289706122" sldId="557"/>
            <ac:spMk id="88" creationId="{6F316986-1C80-46DE-8718-D62C0FF4DD2E}"/>
          </ac:spMkLst>
        </pc:spChg>
        <pc:spChg chg="mod">
          <ac:chgData name="Minesh Patel" userId="a66d4990ec83ac90" providerId="LiveId" clId="{E70EC139-5EF9-417F-83F2-F6E5A3E48B7D}" dt="2021-07-25T17:56:20.417" v="1683"/>
          <ac:spMkLst>
            <pc:docMk/>
            <pc:sldMk cId="2289706122" sldId="557"/>
            <ac:spMk id="89" creationId="{5A2E1CE8-26CB-4F4D-914D-4AC0BC166DE0}"/>
          </ac:spMkLst>
        </pc:spChg>
        <pc:spChg chg="mod">
          <ac:chgData name="Minesh Patel" userId="a66d4990ec83ac90" providerId="LiveId" clId="{E70EC139-5EF9-417F-83F2-F6E5A3E48B7D}" dt="2021-07-25T17:56:20.417" v="1683"/>
          <ac:spMkLst>
            <pc:docMk/>
            <pc:sldMk cId="2289706122" sldId="557"/>
            <ac:spMk id="90" creationId="{2B289C00-E3D0-4BE6-9A47-8428B155F6F2}"/>
          </ac:spMkLst>
        </pc:spChg>
        <pc:spChg chg="mod">
          <ac:chgData name="Minesh Patel" userId="a66d4990ec83ac90" providerId="LiveId" clId="{E70EC139-5EF9-417F-83F2-F6E5A3E48B7D}" dt="2021-07-25T17:56:20.417" v="1683"/>
          <ac:spMkLst>
            <pc:docMk/>
            <pc:sldMk cId="2289706122" sldId="557"/>
            <ac:spMk id="91" creationId="{F565B060-2C07-442C-A9E8-3399AF6FCA29}"/>
          </ac:spMkLst>
        </pc:spChg>
        <pc:spChg chg="mod">
          <ac:chgData name="Minesh Patel" userId="a66d4990ec83ac90" providerId="LiveId" clId="{E70EC139-5EF9-417F-83F2-F6E5A3E48B7D}" dt="2021-07-25T20:12:22.477" v="1713" actId="207"/>
          <ac:spMkLst>
            <pc:docMk/>
            <pc:sldMk cId="2289706122" sldId="557"/>
            <ac:spMk id="92" creationId="{8FD03C51-CB16-4710-BF31-7EE8B04D9088}"/>
          </ac:spMkLst>
        </pc:spChg>
        <pc:spChg chg="mod">
          <ac:chgData name="Minesh Patel" userId="a66d4990ec83ac90" providerId="LiveId" clId="{E70EC139-5EF9-417F-83F2-F6E5A3E48B7D}" dt="2021-07-25T17:56:20.417" v="1683"/>
          <ac:spMkLst>
            <pc:docMk/>
            <pc:sldMk cId="2289706122" sldId="557"/>
            <ac:spMk id="94" creationId="{06E85EA8-DCF7-4567-8B21-96CFE639ADD8}"/>
          </ac:spMkLst>
        </pc:spChg>
        <pc:spChg chg="mod">
          <ac:chgData name="Minesh Patel" userId="a66d4990ec83ac90" providerId="LiveId" clId="{E70EC139-5EF9-417F-83F2-F6E5A3E48B7D}" dt="2021-07-25T17:56:20.417" v="1683"/>
          <ac:spMkLst>
            <pc:docMk/>
            <pc:sldMk cId="2289706122" sldId="557"/>
            <ac:spMk id="95" creationId="{33AE680B-EE98-456E-AB88-65DA576B96B5}"/>
          </ac:spMkLst>
        </pc:spChg>
        <pc:spChg chg="mod">
          <ac:chgData name="Minesh Patel" userId="a66d4990ec83ac90" providerId="LiveId" clId="{E70EC139-5EF9-417F-83F2-F6E5A3E48B7D}" dt="2021-07-25T17:56:20.417" v="1683"/>
          <ac:spMkLst>
            <pc:docMk/>
            <pc:sldMk cId="2289706122" sldId="557"/>
            <ac:spMk id="97" creationId="{9B938499-D45E-4F2C-85EA-6283771F87F2}"/>
          </ac:spMkLst>
        </pc:spChg>
        <pc:spChg chg="mod">
          <ac:chgData name="Minesh Patel" userId="a66d4990ec83ac90" providerId="LiveId" clId="{E70EC139-5EF9-417F-83F2-F6E5A3E48B7D}" dt="2021-07-25T17:56:20.417" v="1683"/>
          <ac:spMkLst>
            <pc:docMk/>
            <pc:sldMk cId="2289706122" sldId="557"/>
            <ac:spMk id="98" creationId="{7C38CB9D-E082-49DA-9E53-901A1D666763}"/>
          </ac:spMkLst>
        </pc:spChg>
        <pc:spChg chg="mod">
          <ac:chgData name="Minesh Patel" userId="a66d4990ec83ac90" providerId="LiveId" clId="{E70EC139-5EF9-417F-83F2-F6E5A3E48B7D}" dt="2021-07-25T17:56:20.417" v="1683"/>
          <ac:spMkLst>
            <pc:docMk/>
            <pc:sldMk cId="2289706122" sldId="557"/>
            <ac:spMk id="99" creationId="{44CF442D-31A1-4B68-A010-0A397B3C77CC}"/>
          </ac:spMkLst>
        </pc:spChg>
        <pc:spChg chg="mod">
          <ac:chgData name="Minesh Patel" userId="a66d4990ec83ac90" providerId="LiveId" clId="{E70EC139-5EF9-417F-83F2-F6E5A3E48B7D}" dt="2021-07-25T17:56:20.417" v="1683"/>
          <ac:spMkLst>
            <pc:docMk/>
            <pc:sldMk cId="2289706122" sldId="557"/>
            <ac:spMk id="100" creationId="{5FA6BB93-E177-4103-91D9-D98D90AF98AB}"/>
          </ac:spMkLst>
        </pc:spChg>
        <pc:spChg chg="mod">
          <ac:chgData name="Minesh Patel" userId="a66d4990ec83ac90" providerId="LiveId" clId="{E70EC139-5EF9-417F-83F2-F6E5A3E48B7D}" dt="2021-07-25T17:56:20.417" v="1683"/>
          <ac:spMkLst>
            <pc:docMk/>
            <pc:sldMk cId="2289706122" sldId="557"/>
            <ac:spMk id="101" creationId="{CA089E5F-5980-4A10-A62F-FE4D1A38444B}"/>
          </ac:spMkLst>
        </pc:spChg>
        <pc:spChg chg="mod">
          <ac:chgData name="Minesh Patel" userId="a66d4990ec83ac90" providerId="LiveId" clId="{E70EC139-5EF9-417F-83F2-F6E5A3E48B7D}" dt="2021-07-25T17:56:43.645" v="1687"/>
          <ac:spMkLst>
            <pc:docMk/>
            <pc:sldMk cId="2289706122" sldId="557"/>
            <ac:spMk id="104" creationId="{5B92AE3D-073B-4A24-94CA-95B99B79310C}"/>
          </ac:spMkLst>
        </pc:spChg>
        <pc:spChg chg="mod">
          <ac:chgData name="Minesh Patel" userId="a66d4990ec83ac90" providerId="LiveId" clId="{E70EC139-5EF9-417F-83F2-F6E5A3E48B7D}" dt="2021-07-25T17:56:43.645" v="1687"/>
          <ac:spMkLst>
            <pc:docMk/>
            <pc:sldMk cId="2289706122" sldId="557"/>
            <ac:spMk id="106" creationId="{9710EFA6-BD8B-4E69-AB10-7D26A5FE57FD}"/>
          </ac:spMkLst>
        </pc:spChg>
        <pc:spChg chg="mod">
          <ac:chgData name="Minesh Patel" userId="a66d4990ec83ac90" providerId="LiveId" clId="{E70EC139-5EF9-417F-83F2-F6E5A3E48B7D}" dt="2021-07-25T17:56:43.645" v="1687"/>
          <ac:spMkLst>
            <pc:docMk/>
            <pc:sldMk cId="2289706122" sldId="557"/>
            <ac:spMk id="107" creationId="{9B0D0D96-D3A2-4AEF-8276-25CA9AB5FFF3}"/>
          </ac:spMkLst>
        </pc:spChg>
        <pc:spChg chg="mod">
          <ac:chgData name="Minesh Patel" userId="a66d4990ec83ac90" providerId="LiveId" clId="{E70EC139-5EF9-417F-83F2-F6E5A3E48B7D}" dt="2021-07-25T17:56:43.645" v="1687"/>
          <ac:spMkLst>
            <pc:docMk/>
            <pc:sldMk cId="2289706122" sldId="557"/>
            <ac:spMk id="108" creationId="{7E26ACC4-E8EF-4543-8E21-1F30F87E086C}"/>
          </ac:spMkLst>
        </pc:spChg>
        <pc:spChg chg="mod">
          <ac:chgData name="Minesh Patel" userId="a66d4990ec83ac90" providerId="LiveId" clId="{E70EC139-5EF9-417F-83F2-F6E5A3E48B7D}" dt="2021-07-25T17:56:43.645" v="1687"/>
          <ac:spMkLst>
            <pc:docMk/>
            <pc:sldMk cId="2289706122" sldId="557"/>
            <ac:spMk id="109" creationId="{CED15E2D-E265-4425-90F6-053328596F8B}"/>
          </ac:spMkLst>
        </pc:spChg>
        <pc:spChg chg="mod">
          <ac:chgData name="Minesh Patel" userId="a66d4990ec83ac90" providerId="LiveId" clId="{E70EC139-5EF9-417F-83F2-F6E5A3E48B7D}" dt="2021-07-25T17:56:43.645" v="1687"/>
          <ac:spMkLst>
            <pc:docMk/>
            <pc:sldMk cId="2289706122" sldId="557"/>
            <ac:spMk id="110" creationId="{73E744B4-005E-4D17-8E9A-C9F4E7343A42}"/>
          </ac:spMkLst>
        </pc:spChg>
        <pc:spChg chg="mod">
          <ac:chgData name="Minesh Patel" userId="a66d4990ec83ac90" providerId="LiveId" clId="{E70EC139-5EF9-417F-83F2-F6E5A3E48B7D}" dt="2021-07-25T17:56:43.645" v="1687"/>
          <ac:spMkLst>
            <pc:docMk/>
            <pc:sldMk cId="2289706122" sldId="557"/>
            <ac:spMk id="111" creationId="{1731E605-9446-4AEB-91E2-C8C371FC5306}"/>
          </ac:spMkLst>
        </pc:spChg>
        <pc:spChg chg="mod">
          <ac:chgData name="Minesh Patel" userId="a66d4990ec83ac90" providerId="LiveId" clId="{E70EC139-5EF9-417F-83F2-F6E5A3E48B7D}" dt="2021-07-25T17:56:43.645" v="1687"/>
          <ac:spMkLst>
            <pc:docMk/>
            <pc:sldMk cId="2289706122" sldId="557"/>
            <ac:spMk id="112" creationId="{5A6E1E58-F06C-4F10-B445-C8A53207ACFB}"/>
          </ac:spMkLst>
        </pc:spChg>
        <pc:spChg chg="mod">
          <ac:chgData name="Minesh Patel" userId="a66d4990ec83ac90" providerId="LiveId" clId="{E70EC139-5EF9-417F-83F2-F6E5A3E48B7D}" dt="2021-07-25T17:56:43.645" v="1687"/>
          <ac:spMkLst>
            <pc:docMk/>
            <pc:sldMk cId="2289706122" sldId="557"/>
            <ac:spMk id="113" creationId="{8916BFD2-0FD3-4E9E-A44D-75AFB82D1FFF}"/>
          </ac:spMkLst>
        </pc:spChg>
        <pc:spChg chg="mod">
          <ac:chgData name="Minesh Patel" userId="a66d4990ec83ac90" providerId="LiveId" clId="{E70EC139-5EF9-417F-83F2-F6E5A3E48B7D}" dt="2021-07-25T17:56:43.645" v="1687"/>
          <ac:spMkLst>
            <pc:docMk/>
            <pc:sldMk cId="2289706122" sldId="557"/>
            <ac:spMk id="115" creationId="{94A7D469-30D1-4C70-B9D0-99F13029E263}"/>
          </ac:spMkLst>
        </pc:spChg>
        <pc:spChg chg="mod">
          <ac:chgData name="Minesh Patel" userId="a66d4990ec83ac90" providerId="LiveId" clId="{E70EC139-5EF9-417F-83F2-F6E5A3E48B7D}" dt="2021-07-25T17:56:43.645" v="1687"/>
          <ac:spMkLst>
            <pc:docMk/>
            <pc:sldMk cId="2289706122" sldId="557"/>
            <ac:spMk id="116" creationId="{5C418F9D-4CEB-4B1A-B004-55A1E2BEC57D}"/>
          </ac:spMkLst>
        </pc:spChg>
        <pc:spChg chg="mod">
          <ac:chgData name="Minesh Patel" userId="a66d4990ec83ac90" providerId="LiveId" clId="{E70EC139-5EF9-417F-83F2-F6E5A3E48B7D}" dt="2021-07-25T17:56:43.645" v="1687"/>
          <ac:spMkLst>
            <pc:docMk/>
            <pc:sldMk cId="2289706122" sldId="557"/>
            <ac:spMk id="117" creationId="{EF4EDEF5-89DB-410A-A2F1-FF7225D23EF5}"/>
          </ac:spMkLst>
        </pc:spChg>
        <pc:spChg chg="mod">
          <ac:chgData name="Minesh Patel" userId="a66d4990ec83ac90" providerId="LiveId" clId="{E70EC139-5EF9-417F-83F2-F6E5A3E48B7D}" dt="2021-07-25T17:56:43.645" v="1687"/>
          <ac:spMkLst>
            <pc:docMk/>
            <pc:sldMk cId="2289706122" sldId="557"/>
            <ac:spMk id="118" creationId="{58FB1C28-361C-4A54-A3A1-119BD644F2D3}"/>
          </ac:spMkLst>
        </pc:spChg>
        <pc:spChg chg="mod">
          <ac:chgData name="Minesh Patel" userId="a66d4990ec83ac90" providerId="LiveId" clId="{E70EC139-5EF9-417F-83F2-F6E5A3E48B7D}" dt="2021-07-25T17:56:43.645" v="1687"/>
          <ac:spMkLst>
            <pc:docMk/>
            <pc:sldMk cId="2289706122" sldId="557"/>
            <ac:spMk id="119" creationId="{FB4E276A-A674-461F-A15F-CC94D2E504B1}"/>
          </ac:spMkLst>
        </pc:spChg>
        <pc:spChg chg="mod">
          <ac:chgData name="Minesh Patel" userId="a66d4990ec83ac90" providerId="LiveId" clId="{E70EC139-5EF9-417F-83F2-F6E5A3E48B7D}" dt="2021-07-25T17:56:57.685" v="1690"/>
          <ac:spMkLst>
            <pc:docMk/>
            <pc:sldMk cId="2289706122" sldId="557"/>
            <ac:spMk id="121" creationId="{252C00BA-CDA0-4742-BB14-82E152C6C6A2}"/>
          </ac:spMkLst>
        </pc:spChg>
        <pc:grpChg chg="add mod">
          <ac:chgData name="Minesh Patel" userId="a66d4990ec83ac90" providerId="LiveId" clId="{E70EC139-5EF9-417F-83F2-F6E5A3E48B7D}" dt="2021-07-25T17:45:49.667" v="1590" actId="1076"/>
          <ac:grpSpMkLst>
            <pc:docMk/>
            <pc:sldMk cId="2289706122" sldId="557"/>
            <ac:grpSpMk id="48" creationId="{24F999A1-01EE-4772-B3D5-E7034F253C73}"/>
          </ac:grpSpMkLst>
        </pc:grpChg>
        <pc:grpChg chg="add mod">
          <ac:chgData name="Minesh Patel" userId="a66d4990ec83ac90" providerId="LiveId" clId="{E70EC139-5EF9-417F-83F2-F6E5A3E48B7D}" dt="2021-07-25T17:45:49.667" v="1590" actId="1076"/>
          <ac:grpSpMkLst>
            <pc:docMk/>
            <pc:sldMk cId="2289706122" sldId="557"/>
            <ac:grpSpMk id="51" creationId="{AE5BAB08-B6B3-4C66-B6F1-C4F9670557B7}"/>
          </ac:grpSpMkLst>
        </pc:grpChg>
        <pc:grpChg chg="add mod">
          <ac:chgData name="Minesh Patel" userId="a66d4990ec83ac90" providerId="LiveId" clId="{E70EC139-5EF9-417F-83F2-F6E5A3E48B7D}" dt="2021-07-25T17:45:49.667" v="1590" actId="1076"/>
          <ac:grpSpMkLst>
            <pc:docMk/>
            <pc:sldMk cId="2289706122" sldId="557"/>
            <ac:grpSpMk id="57" creationId="{A1F40458-565A-42B2-802C-4406CB0E8DEC}"/>
          </ac:grpSpMkLst>
        </pc:grpChg>
        <pc:grpChg chg="add mod">
          <ac:chgData name="Minesh Patel" userId="a66d4990ec83ac90" providerId="LiveId" clId="{E70EC139-5EF9-417F-83F2-F6E5A3E48B7D}" dt="2021-07-25T17:46:22.311" v="1599" actId="1076"/>
          <ac:grpSpMkLst>
            <pc:docMk/>
            <pc:sldMk cId="2289706122" sldId="557"/>
            <ac:grpSpMk id="63" creationId="{6F6D9326-6458-4BEE-A024-6E1B5EA45263}"/>
          </ac:grpSpMkLst>
        </pc:grpChg>
        <pc:grpChg chg="add mod">
          <ac:chgData name="Minesh Patel" userId="a66d4990ec83ac90" providerId="LiveId" clId="{E70EC139-5EF9-417F-83F2-F6E5A3E48B7D}" dt="2021-07-25T17:46:22.311" v="1599" actId="1076"/>
          <ac:grpSpMkLst>
            <pc:docMk/>
            <pc:sldMk cId="2289706122" sldId="557"/>
            <ac:grpSpMk id="69" creationId="{65DDE869-F632-4D30-AD95-ED975E52F8EB}"/>
          </ac:grpSpMkLst>
        </pc:grpChg>
        <pc:grpChg chg="add mod ord">
          <ac:chgData name="Minesh Patel" userId="a66d4990ec83ac90" providerId="LiveId" clId="{E70EC139-5EF9-417F-83F2-F6E5A3E48B7D}" dt="2021-07-25T17:46:58.593" v="1612" actId="1076"/>
          <ac:grpSpMkLst>
            <pc:docMk/>
            <pc:sldMk cId="2289706122" sldId="557"/>
            <ac:grpSpMk id="72" creationId="{00BFFCAC-8050-468D-9EE8-94659241A8F3}"/>
          </ac:grpSpMkLst>
        </pc:grpChg>
        <pc:grpChg chg="add del mod">
          <ac:chgData name="Minesh Patel" userId="a66d4990ec83ac90" providerId="LiveId" clId="{E70EC139-5EF9-417F-83F2-F6E5A3E48B7D}" dt="2021-07-25T17:56:57.370" v="1689" actId="478"/>
          <ac:grpSpMkLst>
            <pc:docMk/>
            <pc:sldMk cId="2289706122" sldId="557"/>
            <ac:grpSpMk id="76" creationId="{A2A448F3-26A3-40B6-889D-EF2CAFDD0778}"/>
          </ac:grpSpMkLst>
        </pc:grpChg>
        <pc:grpChg chg="add del mod ord">
          <ac:chgData name="Minesh Patel" userId="a66d4990ec83ac90" providerId="LiveId" clId="{E70EC139-5EF9-417F-83F2-F6E5A3E48B7D}" dt="2021-07-25T17:56:43.325" v="1686" actId="478"/>
          <ac:grpSpMkLst>
            <pc:docMk/>
            <pc:sldMk cId="2289706122" sldId="557"/>
            <ac:grpSpMk id="80" creationId="{9BD884B4-2B93-476B-90CF-D8651D3F5DB1}"/>
          </ac:grpSpMkLst>
        </pc:grpChg>
        <pc:grpChg chg="mod">
          <ac:chgData name="Minesh Patel" userId="a66d4990ec83ac90" providerId="LiveId" clId="{E70EC139-5EF9-417F-83F2-F6E5A3E48B7D}" dt="2021-07-25T17:56:20.417" v="1683"/>
          <ac:grpSpMkLst>
            <pc:docMk/>
            <pc:sldMk cId="2289706122" sldId="557"/>
            <ac:grpSpMk id="81" creationId="{59F92645-C7FF-46EB-BC4F-1C14FA91F8FF}"/>
          </ac:grpSpMkLst>
        </pc:grpChg>
        <pc:grpChg chg="mod">
          <ac:chgData name="Minesh Patel" userId="a66d4990ec83ac90" providerId="LiveId" clId="{E70EC139-5EF9-417F-83F2-F6E5A3E48B7D}" dt="2021-07-25T17:56:20.417" v="1683"/>
          <ac:grpSpMkLst>
            <pc:docMk/>
            <pc:sldMk cId="2289706122" sldId="557"/>
            <ac:grpSpMk id="96" creationId="{CE87BF72-28C2-4073-9603-FC1472F41B0B}"/>
          </ac:grpSpMkLst>
        </pc:grpChg>
        <pc:grpChg chg="add mod ord">
          <ac:chgData name="Minesh Patel" userId="a66d4990ec83ac90" providerId="LiveId" clId="{E70EC139-5EF9-417F-83F2-F6E5A3E48B7D}" dt="2021-07-25T17:56:45.205" v="1688" actId="167"/>
          <ac:grpSpMkLst>
            <pc:docMk/>
            <pc:sldMk cId="2289706122" sldId="557"/>
            <ac:grpSpMk id="102" creationId="{4E547044-A37B-482E-9D8A-9D34F26670B1}"/>
          </ac:grpSpMkLst>
        </pc:grpChg>
        <pc:grpChg chg="mod">
          <ac:chgData name="Minesh Patel" userId="a66d4990ec83ac90" providerId="LiveId" clId="{E70EC139-5EF9-417F-83F2-F6E5A3E48B7D}" dt="2021-07-25T17:56:43.645" v="1687"/>
          <ac:grpSpMkLst>
            <pc:docMk/>
            <pc:sldMk cId="2289706122" sldId="557"/>
            <ac:grpSpMk id="103" creationId="{B2501636-3D69-42C8-B817-BC12ACC74E7B}"/>
          </ac:grpSpMkLst>
        </pc:grpChg>
        <pc:grpChg chg="mod">
          <ac:chgData name="Minesh Patel" userId="a66d4990ec83ac90" providerId="LiveId" clId="{E70EC139-5EF9-417F-83F2-F6E5A3E48B7D}" dt="2021-07-25T17:56:43.645" v="1687"/>
          <ac:grpSpMkLst>
            <pc:docMk/>
            <pc:sldMk cId="2289706122" sldId="557"/>
            <ac:grpSpMk id="114" creationId="{7FEC32D6-60CC-44B6-B448-50BCCCBD7336}"/>
          </ac:grpSpMkLst>
        </pc:grpChg>
        <pc:grpChg chg="add mod">
          <ac:chgData name="Minesh Patel" userId="a66d4990ec83ac90" providerId="LiveId" clId="{E70EC139-5EF9-417F-83F2-F6E5A3E48B7D}" dt="2021-07-25T17:56:57.685" v="1690"/>
          <ac:grpSpMkLst>
            <pc:docMk/>
            <pc:sldMk cId="2289706122" sldId="557"/>
            <ac:grpSpMk id="120" creationId="{7CEDB1D4-0D46-4D46-8A8E-EBC2BA9FC1E7}"/>
          </ac:grpSpMkLst>
        </pc:grpChg>
        <pc:grpChg chg="del">
          <ac:chgData name="Minesh Patel" userId="a66d4990ec83ac90" providerId="LiveId" clId="{E70EC139-5EF9-417F-83F2-F6E5A3E48B7D}" dt="2021-07-25T17:56:20.078" v="1682" actId="478"/>
          <ac:grpSpMkLst>
            <pc:docMk/>
            <pc:sldMk cId="2289706122" sldId="557"/>
            <ac:grpSpMk id="170" creationId="{FFB30F0A-0342-423C-906D-C05678D6CF1C}"/>
          </ac:grpSpMkLst>
        </pc:grpChg>
        <pc:cxnChg chg="del mod">
          <ac:chgData name="Minesh Patel" userId="a66d4990ec83ac90" providerId="LiveId" clId="{E70EC139-5EF9-417F-83F2-F6E5A3E48B7D}" dt="2021-07-25T17:46:51.270" v="1610" actId="478"/>
          <ac:cxnSpMkLst>
            <pc:docMk/>
            <pc:sldMk cId="2289706122" sldId="557"/>
            <ac:cxnSpMk id="54" creationId="{3B26FF07-0E0C-48E6-8159-0B4480A50A01}"/>
          </ac:cxnSpMkLst>
        </pc:cxnChg>
        <pc:cxnChg chg="del">
          <ac:chgData name="Minesh Patel" userId="a66d4990ec83ac90" providerId="LiveId" clId="{E70EC139-5EF9-417F-83F2-F6E5A3E48B7D}" dt="2021-07-25T17:45:40.684" v="1588" actId="478"/>
          <ac:cxnSpMkLst>
            <pc:docMk/>
            <pc:sldMk cId="2289706122" sldId="557"/>
            <ac:cxnSpMk id="60" creationId="{09BEF66D-B152-4DA8-A679-4B1FF0BBEE4C}"/>
          </ac:cxnSpMkLst>
        </pc:cxnChg>
        <pc:cxnChg chg="del">
          <ac:chgData name="Minesh Patel" userId="a66d4990ec83ac90" providerId="LiveId" clId="{E70EC139-5EF9-417F-83F2-F6E5A3E48B7D}" dt="2021-07-25T17:45:40.684" v="1588" actId="478"/>
          <ac:cxnSpMkLst>
            <pc:docMk/>
            <pc:sldMk cId="2289706122" sldId="557"/>
            <ac:cxnSpMk id="62" creationId="{E0CD59B2-3083-4FCA-A3ED-F57B683270CB}"/>
          </ac:cxnSpMkLst>
        </pc:cxnChg>
        <pc:cxnChg chg="mod">
          <ac:chgData name="Minesh Patel" userId="a66d4990ec83ac90" providerId="LiveId" clId="{E70EC139-5EF9-417F-83F2-F6E5A3E48B7D}" dt="2021-07-25T17:47:14.148" v="1624" actId="14100"/>
          <ac:cxnSpMkLst>
            <pc:docMk/>
            <pc:sldMk cId="2289706122" sldId="557"/>
            <ac:cxnSpMk id="73" creationId="{0F020D6D-CBB4-4DB9-BFEE-A3904E0F8EF3}"/>
          </ac:cxnSpMkLst>
        </pc:cxnChg>
        <pc:cxnChg chg="mod">
          <ac:chgData name="Minesh Patel" userId="a66d4990ec83ac90" providerId="LiveId" clId="{E70EC139-5EF9-417F-83F2-F6E5A3E48B7D}" dt="2021-07-25T17:46:52.017" v="1611"/>
          <ac:cxnSpMkLst>
            <pc:docMk/>
            <pc:sldMk cId="2289706122" sldId="557"/>
            <ac:cxnSpMk id="79" creationId="{2FC2FB20-91E4-4E52-82B1-E53A0169C543}"/>
          </ac:cxnSpMkLst>
        </pc:cxnChg>
        <pc:cxnChg chg="mod">
          <ac:chgData name="Minesh Patel" userId="a66d4990ec83ac90" providerId="LiveId" clId="{E70EC139-5EF9-417F-83F2-F6E5A3E48B7D}" dt="2021-07-25T17:56:20.417" v="1683"/>
          <ac:cxnSpMkLst>
            <pc:docMk/>
            <pc:sldMk cId="2289706122" sldId="557"/>
            <ac:cxnSpMk id="83" creationId="{7EA1CB01-42A6-45BA-AFC4-2BEBC13CB23F}"/>
          </ac:cxnSpMkLst>
        </pc:cxnChg>
        <pc:cxnChg chg="mod">
          <ac:chgData name="Minesh Patel" userId="a66d4990ec83ac90" providerId="LiveId" clId="{E70EC139-5EF9-417F-83F2-F6E5A3E48B7D}" dt="2021-07-25T17:56:43.645" v="1687"/>
          <ac:cxnSpMkLst>
            <pc:docMk/>
            <pc:sldMk cId="2289706122" sldId="557"/>
            <ac:cxnSpMk id="105" creationId="{651F39CC-AAC9-4DEE-A89A-18BA46991828}"/>
          </ac:cxnSpMkLst>
        </pc:cxnChg>
        <pc:cxnChg chg="mod">
          <ac:chgData name="Minesh Patel" userId="a66d4990ec83ac90" providerId="LiveId" clId="{E70EC139-5EF9-417F-83F2-F6E5A3E48B7D}" dt="2021-07-25T17:56:57.685" v="1690"/>
          <ac:cxnSpMkLst>
            <pc:docMk/>
            <pc:sldMk cId="2289706122" sldId="557"/>
            <ac:cxnSpMk id="122" creationId="{2DA3C3F0-A2FD-4107-BB40-1A27DDD5F10C}"/>
          </ac:cxnSpMkLst>
        </pc:cxnChg>
      </pc:sldChg>
    </pc:docChg>
  </pc:docChgLst>
  <pc:docChgLst>
    <pc:chgData name="Minesh Patel" userId="a66d4990ec83ac90" providerId="LiveId" clId="{F111E208-8C5D-4595-8603-96C9A4EA47B2}"/>
    <pc:docChg chg="undo redo custSel addSld modSld">
      <pc:chgData name="Minesh Patel" userId="a66d4990ec83ac90" providerId="LiveId" clId="{F111E208-8C5D-4595-8603-96C9A4EA47B2}" dt="2021-10-20T17:30:21.342" v="656" actId="20577"/>
      <pc:docMkLst>
        <pc:docMk/>
      </pc:docMkLst>
      <pc:sldChg chg="modSp add mod">
        <pc:chgData name="Minesh Patel" userId="a66d4990ec83ac90" providerId="LiveId" clId="{F111E208-8C5D-4595-8603-96C9A4EA47B2}" dt="2021-10-20T16:56:19.017" v="558" actId="20577"/>
        <pc:sldMkLst>
          <pc:docMk/>
          <pc:sldMk cId="2249648401" sldId="757"/>
        </pc:sldMkLst>
        <pc:spChg chg="mod">
          <ac:chgData name="Minesh Patel" userId="a66d4990ec83ac90" providerId="LiveId" clId="{F111E208-8C5D-4595-8603-96C9A4EA47B2}" dt="2021-10-20T16:56:19.017" v="558" actId="20577"/>
          <ac:spMkLst>
            <pc:docMk/>
            <pc:sldMk cId="2249648401" sldId="757"/>
            <ac:spMk id="3" creationId="{E56A6CC3-7034-4EF5-B23A-06F36CCF7732}"/>
          </ac:spMkLst>
        </pc:spChg>
      </pc:sldChg>
      <pc:sldChg chg="modNotesTx">
        <pc:chgData name="Minesh Patel" userId="a66d4990ec83ac90" providerId="LiveId" clId="{F111E208-8C5D-4595-8603-96C9A4EA47B2}" dt="2021-10-20T17:29:03.050" v="599" actId="20577"/>
        <pc:sldMkLst>
          <pc:docMk/>
          <pc:sldMk cId="291406673" sldId="828"/>
        </pc:sldMkLst>
      </pc:sldChg>
      <pc:sldChg chg="modNotesTx">
        <pc:chgData name="Minesh Patel" userId="a66d4990ec83ac90" providerId="LiveId" clId="{F111E208-8C5D-4595-8603-96C9A4EA47B2}" dt="2021-10-20T10:22:32.671" v="264" actId="20577"/>
        <pc:sldMkLst>
          <pc:docMk/>
          <pc:sldMk cId="1417066014" sldId="845"/>
        </pc:sldMkLst>
      </pc:sldChg>
      <pc:sldChg chg="modNotesTx">
        <pc:chgData name="Minesh Patel" userId="a66d4990ec83ac90" providerId="LiveId" clId="{F111E208-8C5D-4595-8603-96C9A4EA47B2}" dt="2021-10-20T17:30:21.342" v="656" actId="20577"/>
        <pc:sldMkLst>
          <pc:docMk/>
          <pc:sldMk cId="1748239142" sldId="846"/>
        </pc:sldMkLst>
      </pc:sldChg>
      <pc:sldChg chg="modNotesTx">
        <pc:chgData name="Minesh Patel" userId="a66d4990ec83ac90" providerId="LiveId" clId="{F111E208-8C5D-4595-8603-96C9A4EA47B2}" dt="2021-10-20T08:29:41.687" v="91" actId="20577"/>
        <pc:sldMkLst>
          <pc:docMk/>
          <pc:sldMk cId="284303724" sldId="847"/>
        </pc:sldMkLst>
      </pc:sldChg>
      <pc:sldChg chg="modSp mod">
        <pc:chgData name="Minesh Patel" userId="a66d4990ec83ac90" providerId="LiveId" clId="{F111E208-8C5D-4595-8603-96C9A4EA47B2}" dt="2021-10-20T08:30:56.565" v="135" actId="207"/>
        <pc:sldMkLst>
          <pc:docMk/>
          <pc:sldMk cId="2666939626" sldId="853"/>
        </pc:sldMkLst>
        <pc:spChg chg="mod">
          <ac:chgData name="Minesh Patel" userId="a66d4990ec83ac90" providerId="LiveId" clId="{F111E208-8C5D-4595-8603-96C9A4EA47B2}" dt="2021-10-20T08:30:56.565" v="135" actId="207"/>
          <ac:spMkLst>
            <pc:docMk/>
            <pc:sldMk cId="2666939626" sldId="853"/>
            <ac:spMk id="81" creationId="{D5003960-2D38-4547-B7CD-ED25646AA77B}"/>
          </ac:spMkLst>
        </pc:spChg>
        <pc:spChg chg="mod">
          <ac:chgData name="Minesh Patel" userId="a66d4990ec83ac90" providerId="LiveId" clId="{F111E208-8C5D-4595-8603-96C9A4EA47B2}" dt="2021-10-20T08:30:56.279" v="134" actId="207"/>
          <ac:spMkLst>
            <pc:docMk/>
            <pc:sldMk cId="2666939626" sldId="853"/>
            <ac:spMk id="85" creationId="{94057026-1D0A-4D7F-BB46-180E2CC48112}"/>
          </ac:spMkLst>
        </pc:spChg>
      </pc:sldChg>
      <pc:sldChg chg="modAnim modNotesTx">
        <pc:chgData name="Minesh Patel" userId="a66d4990ec83ac90" providerId="LiveId" clId="{F111E208-8C5D-4595-8603-96C9A4EA47B2}" dt="2021-10-20T08:31:18.546" v="138" actId="20577"/>
        <pc:sldMkLst>
          <pc:docMk/>
          <pc:sldMk cId="3547084773" sldId="864"/>
        </pc:sldMkLst>
      </pc:sldChg>
      <pc:sldChg chg="modSp mod">
        <pc:chgData name="Minesh Patel" userId="a66d4990ec83ac90" providerId="LiveId" clId="{F111E208-8C5D-4595-8603-96C9A4EA47B2}" dt="2021-10-20T16:50:58.089" v="507"/>
        <pc:sldMkLst>
          <pc:docMk/>
          <pc:sldMk cId="3827911981" sldId="867"/>
        </pc:sldMkLst>
        <pc:spChg chg="mod">
          <ac:chgData name="Minesh Patel" userId="a66d4990ec83ac90" providerId="LiveId" clId="{F111E208-8C5D-4595-8603-96C9A4EA47B2}" dt="2021-10-20T16:50:58.089" v="507"/>
          <ac:spMkLst>
            <pc:docMk/>
            <pc:sldMk cId="3827911981" sldId="867"/>
            <ac:spMk id="6" creationId="{6C61E60C-80FA-4E55-8D68-AE71C8A36D6A}"/>
          </ac:spMkLst>
        </pc:spChg>
      </pc:sldChg>
      <pc:sldChg chg="addSp delSp modSp add mod modAnim">
        <pc:chgData name="Minesh Patel" userId="a66d4990ec83ac90" providerId="LiveId" clId="{F111E208-8C5D-4595-8603-96C9A4EA47B2}" dt="2021-10-20T10:26:04.332" v="403" actId="1076"/>
        <pc:sldMkLst>
          <pc:docMk/>
          <pc:sldMk cId="1499720285" sldId="868"/>
        </pc:sldMkLst>
        <pc:spChg chg="mod">
          <ac:chgData name="Minesh Patel" userId="a66d4990ec83ac90" providerId="LiveId" clId="{F111E208-8C5D-4595-8603-96C9A4EA47B2}" dt="2021-10-20T08:33:17.329" v="261" actId="404"/>
          <ac:spMkLst>
            <pc:docMk/>
            <pc:sldMk cId="1499720285" sldId="868"/>
            <ac:spMk id="2" creationId="{6821ABDB-9F1F-475F-B1F3-0FA0B11AF78D}"/>
          </ac:spMkLst>
        </pc:spChg>
        <pc:spChg chg="mod">
          <ac:chgData name="Minesh Patel" userId="a66d4990ec83ac90" providerId="LiveId" clId="{F111E208-8C5D-4595-8603-96C9A4EA47B2}" dt="2021-10-20T08:33:04.989" v="255" actId="21"/>
          <ac:spMkLst>
            <pc:docMk/>
            <pc:sldMk cId="1499720285" sldId="868"/>
            <ac:spMk id="3" creationId="{3B2CC360-BBFB-476F-99D0-6FB5CCDBFF80}"/>
          </ac:spMkLst>
        </pc:spChg>
        <pc:spChg chg="add del mod topLvl">
          <ac:chgData name="Minesh Patel" userId="a66d4990ec83ac90" providerId="LiveId" clId="{F111E208-8C5D-4595-8603-96C9A4EA47B2}" dt="2021-10-20T10:26:04.332" v="403" actId="1076"/>
          <ac:spMkLst>
            <pc:docMk/>
            <pc:sldMk cId="1499720285" sldId="868"/>
            <ac:spMk id="6" creationId="{0C8A59FD-01C6-4F8E-BEDA-3782DBCCFFBC}"/>
          </ac:spMkLst>
        </pc:spChg>
        <pc:spChg chg="mod topLvl">
          <ac:chgData name="Minesh Patel" userId="a66d4990ec83ac90" providerId="LiveId" clId="{F111E208-8C5D-4595-8603-96C9A4EA47B2}" dt="2021-10-20T10:26:04.332" v="403" actId="1076"/>
          <ac:spMkLst>
            <pc:docMk/>
            <pc:sldMk cId="1499720285" sldId="868"/>
            <ac:spMk id="7" creationId="{8F649FD0-E02F-4251-BCAA-445D7CBE4AE2}"/>
          </ac:spMkLst>
        </pc:spChg>
        <pc:spChg chg="mod topLvl">
          <ac:chgData name="Minesh Patel" userId="a66d4990ec83ac90" providerId="LiveId" clId="{F111E208-8C5D-4595-8603-96C9A4EA47B2}" dt="2021-10-20T10:26:04.332" v="403" actId="1076"/>
          <ac:spMkLst>
            <pc:docMk/>
            <pc:sldMk cId="1499720285" sldId="868"/>
            <ac:spMk id="8" creationId="{0BB5977F-4F4B-4D9B-BFE5-E1BABB60DEDD}"/>
          </ac:spMkLst>
        </pc:spChg>
        <pc:spChg chg="mod topLvl">
          <ac:chgData name="Minesh Patel" userId="a66d4990ec83ac90" providerId="LiveId" clId="{F111E208-8C5D-4595-8603-96C9A4EA47B2}" dt="2021-10-20T10:26:04.332" v="403" actId="1076"/>
          <ac:spMkLst>
            <pc:docMk/>
            <pc:sldMk cId="1499720285" sldId="868"/>
            <ac:spMk id="9" creationId="{6210C9E5-6996-4CD9-BB8A-C5293C6D856F}"/>
          </ac:spMkLst>
        </pc:spChg>
        <pc:spChg chg="mod topLvl">
          <ac:chgData name="Minesh Patel" userId="a66d4990ec83ac90" providerId="LiveId" clId="{F111E208-8C5D-4595-8603-96C9A4EA47B2}" dt="2021-10-20T10:26:04.332" v="403" actId="1076"/>
          <ac:spMkLst>
            <pc:docMk/>
            <pc:sldMk cId="1499720285" sldId="868"/>
            <ac:spMk id="10" creationId="{9F11FDF9-B372-4EA9-97B5-58FF0E045AEF}"/>
          </ac:spMkLst>
        </pc:spChg>
        <pc:spChg chg="mod topLvl">
          <ac:chgData name="Minesh Patel" userId="a66d4990ec83ac90" providerId="LiveId" clId="{F111E208-8C5D-4595-8603-96C9A4EA47B2}" dt="2021-10-20T10:26:04.332" v="403" actId="1076"/>
          <ac:spMkLst>
            <pc:docMk/>
            <pc:sldMk cId="1499720285" sldId="868"/>
            <ac:spMk id="11" creationId="{B103E683-1D1B-4AF7-AF2E-54A3115C2F96}"/>
          </ac:spMkLst>
        </pc:spChg>
        <pc:spChg chg="del mod">
          <ac:chgData name="Minesh Patel" userId="a66d4990ec83ac90" providerId="LiveId" clId="{F111E208-8C5D-4595-8603-96C9A4EA47B2}" dt="2021-10-20T10:23:28.742" v="267" actId="478"/>
          <ac:spMkLst>
            <pc:docMk/>
            <pc:sldMk cId="1499720285" sldId="868"/>
            <ac:spMk id="14" creationId="{755C6D6C-7F79-4A42-BAD7-619DA6473A84}"/>
          </ac:spMkLst>
        </pc:spChg>
        <pc:spChg chg="del mod topLvl">
          <ac:chgData name="Minesh Patel" userId="a66d4990ec83ac90" providerId="LiveId" clId="{F111E208-8C5D-4595-8603-96C9A4EA47B2}" dt="2021-10-20T10:23:44.843" v="274" actId="478"/>
          <ac:spMkLst>
            <pc:docMk/>
            <pc:sldMk cId="1499720285" sldId="868"/>
            <ac:spMk id="15" creationId="{47DB4712-7BFA-42FE-8EB7-A569BB867ABA}"/>
          </ac:spMkLst>
        </pc:spChg>
        <pc:spChg chg="del mod topLvl">
          <ac:chgData name="Minesh Patel" userId="a66d4990ec83ac90" providerId="LiveId" clId="{F111E208-8C5D-4595-8603-96C9A4EA47B2}" dt="2021-10-20T10:24:13.765" v="295" actId="478"/>
          <ac:spMkLst>
            <pc:docMk/>
            <pc:sldMk cId="1499720285" sldId="868"/>
            <ac:spMk id="19" creationId="{CD7339F1-2BE8-4768-BEA1-3A170EE138FD}"/>
          </ac:spMkLst>
        </pc:spChg>
        <pc:spChg chg="del mod topLvl">
          <ac:chgData name="Minesh Patel" userId="a66d4990ec83ac90" providerId="LiveId" clId="{F111E208-8C5D-4595-8603-96C9A4EA47B2}" dt="2021-10-20T10:24:34.102" v="323" actId="478"/>
          <ac:spMkLst>
            <pc:docMk/>
            <pc:sldMk cId="1499720285" sldId="868"/>
            <ac:spMk id="22" creationId="{5F8244C2-672D-48AF-B7C2-CBD2837C93F7}"/>
          </ac:spMkLst>
        </pc:spChg>
        <pc:spChg chg="del mod">
          <ac:chgData name="Minesh Patel" userId="a66d4990ec83ac90" providerId="LiveId" clId="{F111E208-8C5D-4595-8603-96C9A4EA47B2}" dt="2021-10-20T10:23:33.517" v="269" actId="478"/>
          <ac:spMkLst>
            <pc:docMk/>
            <pc:sldMk cId="1499720285" sldId="868"/>
            <ac:spMk id="25" creationId="{BA6C48BC-4ED3-4D4B-9A4F-C94CE8F84A25}"/>
          </ac:spMkLst>
        </pc:spChg>
        <pc:spChg chg="del mod topLvl">
          <ac:chgData name="Minesh Patel" userId="a66d4990ec83ac90" providerId="LiveId" clId="{F111E208-8C5D-4595-8603-96C9A4EA47B2}" dt="2021-10-20T10:25:38.781" v="394" actId="478"/>
          <ac:spMkLst>
            <pc:docMk/>
            <pc:sldMk cId="1499720285" sldId="868"/>
            <ac:spMk id="27" creationId="{BFBA0257-03E0-4A7E-809D-17435BC4935A}"/>
          </ac:spMkLst>
        </pc:spChg>
        <pc:spChg chg="del mod topLvl">
          <ac:chgData name="Minesh Patel" userId="a66d4990ec83ac90" providerId="LiveId" clId="{F111E208-8C5D-4595-8603-96C9A4EA47B2}" dt="2021-10-20T10:24:25.919" v="317" actId="478"/>
          <ac:spMkLst>
            <pc:docMk/>
            <pc:sldMk cId="1499720285" sldId="868"/>
            <ac:spMk id="30" creationId="{D7A4E92E-D3A5-4541-AF07-A12649262C97}"/>
          </ac:spMkLst>
        </pc:spChg>
        <pc:spChg chg="del mod topLvl">
          <ac:chgData name="Minesh Patel" userId="a66d4990ec83ac90" providerId="LiveId" clId="{F111E208-8C5D-4595-8603-96C9A4EA47B2}" dt="2021-10-20T10:24:30.589" v="321" actId="478"/>
          <ac:spMkLst>
            <pc:docMk/>
            <pc:sldMk cId="1499720285" sldId="868"/>
            <ac:spMk id="33" creationId="{D286F38B-286A-4443-B905-6F3DD82F4E91}"/>
          </ac:spMkLst>
        </pc:spChg>
        <pc:spChg chg="del mod topLvl">
          <ac:chgData name="Minesh Patel" userId="a66d4990ec83ac90" providerId="LiveId" clId="{F111E208-8C5D-4595-8603-96C9A4EA47B2}" dt="2021-10-20T10:24:27.163" v="318" actId="478"/>
          <ac:spMkLst>
            <pc:docMk/>
            <pc:sldMk cId="1499720285" sldId="868"/>
            <ac:spMk id="34" creationId="{1AA1E366-B59C-4ABD-B5C9-A397CEDDA27C}"/>
          </ac:spMkLst>
        </pc:spChg>
        <pc:grpChg chg="add del mod">
          <ac:chgData name="Minesh Patel" userId="a66d4990ec83ac90" providerId="LiveId" clId="{F111E208-8C5D-4595-8603-96C9A4EA47B2}" dt="2021-10-20T10:23:36.455" v="270" actId="165"/>
          <ac:grpSpMkLst>
            <pc:docMk/>
            <pc:sldMk cId="1499720285" sldId="868"/>
            <ac:grpSpMk id="5" creationId="{1EDA10AA-958E-4227-B725-7282858A06CE}"/>
          </ac:grpSpMkLst>
        </pc:grpChg>
        <pc:grpChg chg="add del mod">
          <ac:chgData name="Minesh Patel" userId="a66d4990ec83ac90" providerId="LiveId" clId="{F111E208-8C5D-4595-8603-96C9A4EA47B2}" dt="2021-10-20T10:23:40.094" v="271" actId="165"/>
          <ac:grpSpMkLst>
            <pc:docMk/>
            <pc:sldMk cId="1499720285" sldId="868"/>
            <ac:grpSpMk id="26" creationId="{B49F7F1F-821E-43D5-9DF0-6A416371E827}"/>
          </ac:grpSpMkLst>
        </pc:grpChg>
        <pc:picChg chg="del">
          <ac:chgData name="Minesh Patel" userId="a66d4990ec83ac90" providerId="LiveId" clId="{F111E208-8C5D-4595-8603-96C9A4EA47B2}" dt="2021-10-20T08:32:00.597" v="140" actId="478"/>
          <ac:picMkLst>
            <pc:docMk/>
            <pc:sldMk cId="1499720285" sldId="868"/>
            <ac:picMk id="7" creationId="{F0BC5FEF-1164-4111-8303-776583F5FEAD}"/>
          </ac:picMkLst>
        </pc:picChg>
        <pc:cxnChg chg="del mod topLvl">
          <ac:chgData name="Minesh Patel" userId="a66d4990ec83ac90" providerId="LiveId" clId="{F111E208-8C5D-4595-8603-96C9A4EA47B2}" dt="2021-10-20T10:25:45.407" v="399" actId="478"/>
          <ac:cxnSpMkLst>
            <pc:docMk/>
            <pc:sldMk cId="1499720285" sldId="868"/>
            <ac:cxnSpMk id="12" creationId="{9A2F649B-2BBE-4796-AF93-8397AB27C0D1}"/>
          </ac:cxnSpMkLst>
        </pc:cxnChg>
        <pc:cxnChg chg="mod topLvl">
          <ac:chgData name="Minesh Patel" userId="a66d4990ec83ac90" providerId="LiveId" clId="{F111E208-8C5D-4595-8603-96C9A4EA47B2}" dt="2021-10-20T10:26:04.332" v="403" actId="1076"/>
          <ac:cxnSpMkLst>
            <pc:docMk/>
            <pc:sldMk cId="1499720285" sldId="868"/>
            <ac:cxnSpMk id="13" creationId="{FD6938B9-BCF7-4CDB-8EC4-5771315C129D}"/>
          </ac:cxnSpMkLst>
        </pc:cxnChg>
        <pc:cxnChg chg="del mod">
          <ac:chgData name="Minesh Patel" userId="a66d4990ec83ac90" providerId="LiveId" clId="{F111E208-8C5D-4595-8603-96C9A4EA47B2}" dt="2021-10-20T10:23:32.030" v="268" actId="478"/>
          <ac:cxnSpMkLst>
            <pc:docMk/>
            <pc:sldMk cId="1499720285" sldId="868"/>
            <ac:cxnSpMk id="16" creationId="{5451DE33-0F2B-4EC3-91B7-1C4B8CB137F7}"/>
          </ac:cxnSpMkLst>
        </pc:cxnChg>
        <pc:cxnChg chg="del mod topLvl">
          <ac:chgData name="Minesh Patel" userId="a66d4990ec83ac90" providerId="LiveId" clId="{F111E208-8C5D-4595-8603-96C9A4EA47B2}" dt="2021-10-20T10:23:41.792" v="272" actId="478"/>
          <ac:cxnSpMkLst>
            <pc:docMk/>
            <pc:sldMk cId="1499720285" sldId="868"/>
            <ac:cxnSpMk id="17" creationId="{B57212DD-EBE6-43E5-A99F-ED530E4B5BA5}"/>
          </ac:cxnSpMkLst>
        </pc:cxnChg>
        <pc:cxnChg chg="del mod topLvl">
          <ac:chgData name="Minesh Patel" userId="a66d4990ec83ac90" providerId="LiveId" clId="{F111E208-8C5D-4595-8603-96C9A4EA47B2}" dt="2021-10-20T10:23:42.694" v="273" actId="478"/>
          <ac:cxnSpMkLst>
            <pc:docMk/>
            <pc:sldMk cId="1499720285" sldId="868"/>
            <ac:cxnSpMk id="18" creationId="{8C180366-FE29-41C3-B1CB-5140F045F6B7}"/>
          </ac:cxnSpMkLst>
        </pc:cxnChg>
        <pc:cxnChg chg="del mod topLvl">
          <ac:chgData name="Minesh Patel" userId="a66d4990ec83ac90" providerId="LiveId" clId="{F111E208-8C5D-4595-8603-96C9A4EA47B2}" dt="2021-10-20T10:24:34.870" v="324" actId="478"/>
          <ac:cxnSpMkLst>
            <pc:docMk/>
            <pc:sldMk cId="1499720285" sldId="868"/>
            <ac:cxnSpMk id="20" creationId="{83CB47C8-63D8-4DCA-AE34-5161DD876B34}"/>
          </ac:cxnSpMkLst>
        </pc:cxnChg>
        <pc:cxnChg chg="del mod topLvl">
          <ac:chgData name="Minesh Patel" userId="a66d4990ec83ac90" providerId="LiveId" clId="{F111E208-8C5D-4595-8603-96C9A4EA47B2}" dt="2021-10-20T10:24:33.275" v="322" actId="478"/>
          <ac:cxnSpMkLst>
            <pc:docMk/>
            <pc:sldMk cId="1499720285" sldId="868"/>
            <ac:cxnSpMk id="21" creationId="{80F9A9E2-8A2A-48DA-A3EE-032922A27DCD}"/>
          </ac:cxnSpMkLst>
        </pc:cxnChg>
        <pc:cxnChg chg="del mod topLvl">
          <ac:chgData name="Minesh Patel" userId="a66d4990ec83ac90" providerId="LiveId" clId="{F111E208-8C5D-4595-8603-96C9A4EA47B2}" dt="2021-10-20T10:25:42.117" v="396" actId="478"/>
          <ac:cxnSpMkLst>
            <pc:docMk/>
            <pc:sldMk cId="1499720285" sldId="868"/>
            <ac:cxnSpMk id="23" creationId="{93AC7C4C-D463-4814-A676-466AA899E57A}"/>
          </ac:cxnSpMkLst>
        </pc:cxnChg>
        <pc:cxnChg chg="del mod topLvl">
          <ac:chgData name="Minesh Patel" userId="a66d4990ec83ac90" providerId="LiveId" clId="{F111E208-8C5D-4595-8603-96C9A4EA47B2}" dt="2021-10-20T10:25:43.124" v="397" actId="478"/>
          <ac:cxnSpMkLst>
            <pc:docMk/>
            <pc:sldMk cId="1499720285" sldId="868"/>
            <ac:cxnSpMk id="24" creationId="{9D542406-94F2-4FA7-8431-6476B150957D}"/>
          </ac:cxnSpMkLst>
        </pc:cxnChg>
        <pc:cxnChg chg="del mod topLvl">
          <ac:chgData name="Minesh Patel" userId="a66d4990ec83ac90" providerId="LiveId" clId="{F111E208-8C5D-4595-8603-96C9A4EA47B2}" dt="2021-10-20T10:25:36.945" v="392" actId="478"/>
          <ac:cxnSpMkLst>
            <pc:docMk/>
            <pc:sldMk cId="1499720285" sldId="868"/>
            <ac:cxnSpMk id="28" creationId="{D4EDB20F-20B8-4EB3-AF32-D84158E8407B}"/>
          </ac:cxnSpMkLst>
        </pc:cxnChg>
        <pc:cxnChg chg="del mod topLvl">
          <ac:chgData name="Minesh Patel" userId="a66d4990ec83ac90" providerId="LiveId" clId="{F111E208-8C5D-4595-8603-96C9A4EA47B2}" dt="2021-10-20T10:25:37.771" v="393" actId="478"/>
          <ac:cxnSpMkLst>
            <pc:docMk/>
            <pc:sldMk cId="1499720285" sldId="868"/>
            <ac:cxnSpMk id="29" creationId="{4C14A36A-DD21-4496-A1A8-CCD53B04A93E}"/>
          </ac:cxnSpMkLst>
        </pc:cxnChg>
        <pc:cxnChg chg="del mod topLvl">
          <ac:chgData name="Minesh Patel" userId="a66d4990ec83ac90" providerId="LiveId" clId="{F111E208-8C5D-4595-8603-96C9A4EA47B2}" dt="2021-10-20T10:25:36.197" v="391" actId="478"/>
          <ac:cxnSpMkLst>
            <pc:docMk/>
            <pc:sldMk cId="1499720285" sldId="868"/>
            <ac:cxnSpMk id="31" creationId="{D9FC823E-49CC-440C-B88A-FEA4C73F76BD}"/>
          </ac:cxnSpMkLst>
        </pc:cxnChg>
        <pc:cxnChg chg="del mod topLvl">
          <ac:chgData name="Minesh Patel" userId="a66d4990ec83ac90" providerId="LiveId" clId="{F111E208-8C5D-4595-8603-96C9A4EA47B2}" dt="2021-10-20T10:25:35.359" v="390" actId="478"/>
          <ac:cxnSpMkLst>
            <pc:docMk/>
            <pc:sldMk cId="1499720285" sldId="868"/>
            <ac:cxnSpMk id="32" creationId="{7775841E-8A94-44B4-BA1C-13F0837C76D5}"/>
          </ac:cxnSpMkLst>
        </pc:cxnChg>
        <pc:cxnChg chg="del mod topLvl">
          <ac:chgData name="Minesh Patel" userId="a66d4990ec83ac90" providerId="LiveId" clId="{F111E208-8C5D-4595-8603-96C9A4EA47B2}" dt="2021-10-20T10:24:36.767" v="325" actId="478"/>
          <ac:cxnSpMkLst>
            <pc:docMk/>
            <pc:sldMk cId="1499720285" sldId="868"/>
            <ac:cxnSpMk id="35" creationId="{DED4CCE2-92B1-4CF7-A559-0A54A1905C7F}"/>
          </ac:cxnSpMkLst>
        </pc:cxnChg>
      </pc:sldChg>
    </pc:docChg>
  </pc:docChgLst>
  <pc:docChgLst>
    <pc:chgData name="Minesh Patel" userId="a66d4990ec83ac90" providerId="LiveId" clId="{7FC04A8A-EC72-42DC-B0CC-E903C4AB1681}"/>
    <pc:docChg chg="undo redo custSel addSld delSld modSld sldOrd addSection delSection modSection">
      <pc:chgData name="Minesh Patel" userId="a66d4990ec83ac90" providerId="LiveId" clId="{7FC04A8A-EC72-42DC-B0CC-E903C4AB1681}" dt="2021-10-18T19:22:36.477" v="4707" actId="113"/>
      <pc:docMkLst>
        <pc:docMk/>
      </pc:docMkLst>
      <pc:sldChg chg="addSp delSp modSp add del mod modAnim">
        <pc:chgData name="Minesh Patel" userId="a66d4990ec83ac90" providerId="LiveId" clId="{7FC04A8A-EC72-42DC-B0CC-E903C4AB1681}" dt="2021-10-15T14:09:48.174" v="446" actId="2696"/>
        <pc:sldMkLst>
          <pc:docMk/>
          <pc:sldMk cId="840151485" sldId="454"/>
        </pc:sldMkLst>
        <pc:spChg chg="mod">
          <ac:chgData name="Minesh Patel" userId="a66d4990ec83ac90" providerId="LiveId" clId="{7FC04A8A-EC72-42DC-B0CC-E903C4AB1681}" dt="2021-10-15T13:56:27.194" v="188" actId="14100"/>
          <ac:spMkLst>
            <pc:docMk/>
            <pc:sldMk cId="840151485" sldId="454"/>
            <ac:spMk id="5" creationId="{9F247938-9129-44F9-AFBB-A9E6DEF23D7F}"/>
          </ac:spMkLst>
        </pc:spChg>
        <pc:spChg chg="del">
          <ac:chgData name="Minesh Patel" userId="a66d4990ec83ac90" providerId="LiveId" clId="{7FC04A8A-EC72-42DC-B0CC-E903C4AB1681}" dt="2021-10-15T13:45:07.428" v="7" actId="478"/>
          <ac:spMkLst>
            <pc:docMk/>
            <pc:sldMk cId="840151485" sldId="454"/>
            <ac:spMk id="54" creationId="{6C8CDEA4-FFDE-4A6C-99CD-BB2EF5E75914}"/>
          </ac:spMkLst>
        </pc:spChg>
        <pc:spChg chg="add mod">
          <ac:chgData name="Minesh Patel" userId="a66d4990ec83ac90" providerId="LiveId" clId="{7FC04A8A-EC72-42DC-B0CC-E903C4AB1681}" dt="2021-10-15T13:56:36.187" v="191" actId="1076"/>
          <ac:spMkLst>
            <pc:docMk/>
            <pc:sldMk cId="840151485" sldId="454"/>
            <ac:spMk id="236" creationId="{C2A4D98C-C47E-4088-8461-27F1E5DBFB3E}"/>
          </ac:spMkLst>
        </pc:spChg>
      </pc:sldChg>
      <pc:sldChg chg="add ord">
        <pc:chgData name="Minesh Patel" userId="a66d4990ec83ac90" providerId="LiveId" clId="{7FC04A8A-EC72-42DC-B0CC-E903C4AB1681}" dt="2021-10-15T15:09:49.917" v="1283"/>
        <pc:sldMkLst>
          <pc:docMk/>
          <pc:sldMk cId="3676035230" sldId="454"/>
        </pc:sldMkLst>
      </pc:sldChg>
      <pc:sldChg chg="ord">
        <pc:chgData name="Minesh Patel" userId="a66d4990ec83ac90" providerId="LiveId" clId="{7FC04A8A-EC72-42DC-B0CC-E903C4AB1681}" dt="2021-10-15T15:09:49.917" v="1283"/>
        <pc:sldMkLst>
          <pc:docMk/>
          <pc:sldMk cId="4175485674" sldId="465"/>
        </pc:sldMkLst>
      </pc:sldChg>
      <pc:sldChg chg="ord">
        <pc:chgData name="Minesh Patel" userId="a66d4990ec83ac90" providerId="LiveId" clId="{7FC04A8A-EC72-42DC-B0CC-E903C4AB1681}" dt="2021-10-15T15:09:49.917" v="1283"/>
        <pc:sldMkLst>
          <pc:docMk/>
          <pc:sldMk cId="365943964" sldId="576"/>
        </pc:sldMkLst>
      </pc:sldChg>
      <pc:sldChg chg="ord">
        <pc:chgData name="Minesh Patel" userId="a66d4990ec83ac90" providerId="LiveId" clId="{7FC04A8A-EC72-42DC-B0CC-E903C4AB1681}" dt="2021-10-15T15:09:49.917" v="1283"/>
        <pc:sldMkLst>
          <pc:docMk/>
          <pc:sldMk cId="3590877880" sldId="581"/>
        </pc:sldMkLst>
      </pc:sldChg>
      <pc:sldChg chg="ord">
        <pc:chgData name="Minesh Patel" userId="a66d4990ec83ac90" providerId="LiveId" clId="{7FC04A8A-EC72-42DC-B0CC-E903C4AB1681}" dt="2021-10-15T15:09:49.917" v="1283"/>
        <pc:sldMkLst>
          <pc:docMk/>
          <pc:sldMk cId="4294516964" sldId="582"/>
        </pc:sldMkLst>
      </pc:sldChg>
      <pc:sldChg chg="ord">
        <pc:chgData name="Minesh Patel" userId="a66d4990ec83ac90" providerId="LiveId" clId="{7FC04A8A-EC72-42DC-B0CC-E903C4AB1681}" dt="2021-10-15T15:09:49.917" v="1283"/>
        <pc:sldMkLst>
          <pc:docMk/>
          <pc:sldMk cId="151473718" sldId="592"/>
        </pc:sldMkLst>
      </pc:sldChg>
      <pc:sldChg chg="ord">
        <pc:chgData name="Minesh Patel" userId="a66d4990ec83ac90" providerId="LiveId" clId="{7FC04A8A-EC72-42DC-B0CC-E903C4AB1681}" dt="2021-10-15T15:09:49.917" v="1283"/>
        <pc:sldMkLst>
          <pc:docMk/>
          <pc:sldMk cId="2321032318" sldId="593"/>
        </pc:sldMkLst>
      </pc:sldChg>
      <pc:sldChg chg="ord">
        <pc:chgData name="Minesh Patel" userId="a66d4990ec83ac90" providerId="LiveId" clId="{7FC04A8A-EC72-42DC-B0CC-E903C4AB1681}" dt="2021-10-15T15:09:49.917" v="1283"/>
        <pc:sldMkLst>
          <pc:docMk/>
          <pc:sldMk cId="2789958436" sldId="594"/>
        </pc:sldMkLst>
      </pc:sldChg>
      <pc:sldChg chg="ord">
        <pc:chgData name="Minesh Patel" userId="a66d4990ec83ac90" providerId="LiveId" clId="{7FC04A8A-EC72-42DC-B0CC-E903C4AB1681}" dt="2021-10-15T15:09:49.917" v="1283"/>
        <pc:sldMkLst>
          <pc:docMk/>
          <pc:sldMk cId="3278768320" sldId="630"/>
        </pc:sldMkLst>
      </pc:sldChg>
      <pc:sldChg chg="ord">
        <pc:chgData name="Minesh Patel" userId="a66d4990ec83ac90" providerId="LiveId" clId="{7FC04A8A-EC72-42DC-B0CC-E903C4AB1681}" dt="2021-10-15T15:09:49.917" v="1283"/>
        <pc:sldMkLst>
          <pc:docMk/>
          <pc:sldMk cId="2115901391" sldId="632"/>
        </pc:sldMkLst>
      </pc:sldChg>
      <pc:sldChg chg="ord">
        <pc:chgData name="Minesh Patel" userId="a66d4990ec83ac90" providerId="LiveId" clId="{7FC04A8A-EC72-42DC-B0CC-E903C4AB1681}" dt="2021-10-15T15:09:49.917" v="1283"/>
        <pc:sldMkLst>
          <pc:docMk/>
          <pc:sldMk cId="2193707514" sldId="634"/>
        </pc:sldMkLst>
      </pc:sldChg>
      <pc:sldChg chg="ord">
        <pc:chgData name="Minesh Patel" userId="a66d4990ec83ac90" providerId="LiveId" clId="{7FC04A8A-EC72-42DC-B0CC-E903C4AB1681}" dt="2021-10-15T15:09:49.917" v="1283"/>
        <pc:sldMkLst>
          <pc:docMk/>
          <pc:sldMk cId="4090326525" sldId="635"/>
        </pc:sldMkLst>
      </pc:sldChg>
      <pc:sldChg chg="ord">
        <pc:chgData name="Minesh Patel" userId="a66d4990ec83ac90" providerId="LiveId" clId="{7FC04A8A-EC72-42DC-B0CC-E903C4AB1681}" dt="2021-10-15T15:09:49.917" v="1283"/>
        <pc:sldMkLst>
          <pc:docMk/>
          <pc:sldMk cId="183486007" sldId="636"/>
        </pc:sldMkLst>
      </pc:sldChg>
      <pc:sldChg chg="ord">
        <pc:chgData name="Minesh Patel" userId="a66d4990ec83ac90" providerId="LiveId" clId="{7FC04A8A-EC72-42DC-B0CC-E903C4AB1681}" dt="2021-10-15T15:09:49.917" v="1283"/>
        <pc:sldMkLst>
          <pc:docMk/>
          <pc:sldMk cId="2741290813" sldId="676"/>
        </pc:sldMkLst>
      </pc:sldChg>
      <pc:sldChg chg="ord">
        <pc:chgData name="Minesh Patel" userId="a66d4990ec83ac90" providerId="LiveId" clId="{7FC04A8A-EC72-42DC-B0CC-E903C4AB1681}" dt="2021-10-15T15:09:49.917" v="1283"/>
        <pc:sldMkLst>
          <pc:docMk/>
          <pc:sldMk cId="3678254116" sldId="679"/>
        </pc:sldMkLst>
      </pc:sldChg>
      <pc:sldChg chg="ord">
        <pc:chgData name="Minesh Patel" userId="a66d4990ec83ac90" providerId="LiveId" clId="{7FC04A8A-EC72-42DC-B0CC-E903C4AB1681}" dt="2021-10-15T15:09:49.917" v="1283"/>
        <pc:sldMkLst>
          <pc:docMk/>
          <pc:sldMk cId="528325785" sldId="733"/>
        </pc:sldMkLst>
      </pc:sldChg>
      <pc:sldChg chg="add del">
        <pc:chgData name="Minesh Patel" userId="a66d4990ec83ac90" providerId="LiveId" clId="{7FC04A8A-EC72-42DC-B0CC-E903C4AB1681}" dt="2021-10-18T14:56:01.196" v="2158"/>
        <pc:sldMkLst>
          <pc:docMk/>
          <pc:sldMk cId="418045304" sldId="735"/>
        </pc:sldMkLst>
      </pc:sldChg>
      <pc:sldChg chg="delSp add mod">
        <pc:chgData name="Minesh Patel" userId="a66d4990ec83ac90" providerId="LiveId" clId="{7FC04A8A-EC72-42DC-B0CC-E903C4AB1681}" dt="2021-10-18T14:54:33.826" v="2144" actId="478"/>
        <pc:sldMkLst>
          <pc:docMk/>
          <pc:sldMk cId="357998040" sldId="743"/>
        </pc:sldMkLst>
        <pc:grpChg chg="del">
          <ac:chgData name="Minesh Patel" userId="a66d4990ec83ac90" providerId="LiveId" clId="{7FC04A8A-EC72-42DC-B0CC-E903C4AB1681}" dt="2021-10-18T14:54:33.826" v="2144" actId="478"/>
          <ac:grpSpMkLst>
            <pc:docMk/>
            <pc:sldMk cId="357998040" sldId="743"/>
            <ac:grpSpMk id="61" creationId="{6CCF72FF-CDDA-4BDE-BBFC-0586BC5B8147}"/>
          </ac:grpSpMkLst>
        </pc:grpChg>
      </pc:sldChg>
      <pc:sldChg chg="add del">
        <pc:chgData name="Minesh Patel" userId="a66d4990ec83ac90" providerId="LiveId" clId="{7FC04A8A-EC72-42DC-B0CC-E903C4AB1681}" dt="2021-10-18T14:56:01.196" v="2158"/>
        <pc:sldMkLst>
          <pc:docMk/>
          <pc:sldMk cId="744068096" sldId="746"/>
        </pc:sldMkLst>
      </pc:sldChg>
      <pc:sldChg chg="ord">
        <pc:chgData name="Minesh Patel" userId="a66d4990ec83ac90" providerId="LiveId" clId="{7FC04A8A-EC72-42DC-B0CC-E903C4AB1681}" dt="2021-10-15T15:09:49.917" v="1283"/>
        <pc:sldMkLst>
          <pc:docMk/>
          <pc:sldMk cId="538038740" sldId="817"/>
        </pc:sldMkLst>
      </pc:sldChg>
      <pc:sldChg chg="ord">
        <pc:chgData name="Minesh Patel" userId="a66d4990ec83ac90" providerId="LiveId" clId="{7FC04A8A-EC72-42DC-B0CC-E903C4AB1681}" dt="2021-10-15T15:09:49.917" v="1283"/>
        <pc:sldMkLst>
          <pc:docMk/>
          <pc:sldMk cId="3154193444" sldId="819"/>
        </pc:sldMkLst>
      </pc:sldChg>
      <pc:sldChg chg="ord">
        <pc:chgData name="Minesh Patel" userId="a66d4990ec83ac90" providerId="LiveId" clId="{7FC04A8A-EC72-42DC-B0CC-E903C4AB1681}" dt="2021-10-15T15:09:49.917" v="1283"/>
        <pc:sldMkLst>
          <pc:docMk/>
          <pc:sldMk cId="625226998" sldId="825"/>
        </pc:sldMkLst>
      </pc:sldChg>
      <pc:sldChg chg="modNotesTx">
        <pc:chgData name="Minesh Patel" userId="a66d4990ec83ac90" providerId="LiveId" clId="{7FC04A8A-EC72-42DC-B0CC-E903C4AB1681}" dt="2021-10-18T14:41:18.043" v="1401" actId="20577"/>
        <pc:sldMkLst>
          <pc:docMk/>
          <pc:sldMk cId="291406673" sldId="828"/>
        </pc:sldMkLst>
      </pc:sldChg>
      <pc:sldChg chg="ord">
        <pc:chgData name="Minesh Patel" userId="a66d4990ec83ac90" providerId="LiveId" clId="{7FC04A8A-EC72-42DC-B0CC-E903C4AB1681}" dt="2021-10-15T15:09:49.917" v="1283"/>
        <pc:sldMkLst>
          <pc:docMk/>
          <pc:sldMk cId="627573349" sldId="837"/>
        </pc:sldMkLst>
      </pc:sldChg>
      <pc:sldChg chg="add del">
        <pc:chgData name="Minesh Patel" userId="a66d4990ec83ac90" providerId="LiveId" clId="{7FC04A8A-EC72-42DC-B0CC-E903C4AB1681}" dt="2021-10-15T15:05:26.641" v="900" actId="47"/>
        <pc:sldMkLst>
          <pc:docMk/>
          <pc:sldMk cId="2946032829" sldId="843"/>
        </pc:sldMkLst>
      </pc:sldChg>
      <pc:sldChg chg="addSp delSp modSp add del mod delAnim modAnim chgLayout">
        <pc:chgData name="Minesh Patel" userId="a66d4990ec83ac90" providerId="LiveId" clId="{7FC04A8A-EC72-42DC-B0CC-E903C4AB1681}" dt="2021-10-15T14:57:03.751" v="794" actId="47"/>
        <pc:sldMkLst>
          <pc:docMk/>
          <pc:sldMk cId="455737301" sldId="844"/>
        </pc:sldMkLst>
        <pc:spChg chg="mod ord">
          <ac:chgData name="Minesh Patel" userId="a66d4990ec83ac90" providerId="LiveId" clId="{7FC04A8A-EC72-42DC-B0CC-E903C4AB1681}" dt="2021-10-15T14:55:06.947" v="601" actId="20577"/>
          <ac:spMkLst>
            <pc:docMk/>
            <pc:sldMk cId="455737301" sldId="844"/>
            <ac:spMk id="2" creationId="{00000000-0000-0000-0000-000000000000}"/>
          </ac:spMkLst>
        </pc:spChg>
        <pc:spChg chg="mod ord">
          <ac:chgData name="Minesh Patel" userId="a66d4990ec83ac90" providerId="LiveId" clId="{7FC04A8A-EC72-42DC-B0CC-E903C4AB1681}" dt="2021-10-15T14:03:34.278" v="237" actId="6264"/>
          <ac:spMkLst>
            <pc:docMk/>
            <pc:sldMk cId="455737301" sldId="844"/>
            <ac:spMk id="4" creationId="{E8A89F97-AFCF-4A8D-B37F-4048D2B5783D}"/>
          </ac:spMkLst>
        </pc:spChg>
        <pc:spChg chg="add del mod">
          <ac:chgData name="Minesh Patel" userId="a66d4990ec83ac90" providerId="LiveId" clId="{7FC04A8A-EC72-42DC-B0CC-E903C4AB1681}" dt="2021-10-15T14:03:34.278" v="237" actId="6264"/>
          <ac:spMkLst>
            <pc:docMk/>
            <pc:sldMk cId="455737301" sldId="844"/>
            <ac:spMk id="6" creationId="{DFE27A3F-2C96-4EFD-B9CE-5EA5C05C0AE3}"/>
          </ac:spMkLst>
        </pc:spChg>
        <pc:spChg chg="add del mod">
          <ac:chgData name="Minesh Patel" userId="a66d4990ec83ac90" providerId="LiveId" clId="{7FC04A8A-EC72-42DC-B0CC-E903C4AB1681}" dt="2021-10-15T14:03:34.278" v="237" actId="6264"/>
          <ac:spMkLst>
            <pc:docMk/>
            <pc:sldMk cId="455737301" sldId="844"/>
            <ac:spMk id="7" creationId="{B6968D13-561D-48DB-9172-04314981E958}"/>
          </ac:spMkLst>
        </pc:spChg>
        <pc:spChg chg="add mod ord">
          <ac:chgData name="Minesh Patel" userId="a66d4990ec83ac90" providerId="LiveId" clId="{7FC04A8A-EC72-42DC-B0CC-E903C4AB1681}" dt="2021-10-15T14:56:07.206" v="760" actId="207"/>
          <ac:spMkLst>
            <pc:docMk/>
            <pc:sldMk cId="455737301" sldId="844"/>
            <ac:spMk id="11" creationId="{751CE9B9-466D-4056-BD8C-12841588AC1B}"/>
          </ac:spMkLst>
        </pc:spChg>
        <pc:spChg chg="del">
          <ac:chgData name="Minesh Patel" userId="a66d4990ec83ac90" providerId="LiveId" clId="{7FC04A8A-EC72-42DC-B0CC-E903C4AB1681}" dt="2021-10-15T14:03:31.235" v="236" actId="478"/>
          <ac:spMkLst>
            <pc:docMk/>
            <pc:sldMk cId="455737301" sldId="844"/>
            <ac:spMk id="97" creationId="{4C327CC6-1C51-45E8-B239-F549F67E9E46}"/>
          </ac:spMkLst>
        </pc:spChg>
        <pc:spChg chg="del">
          <ac:chgData name="Minesh Patel" userId="a66d4990ec83ac90" providerId="LiveId" clId="{7FC04A8A-EC72-42DC-B0CC-E903C4AB1681}" dt="2021-10-15T14:03:31.235" v="236" actId="478"/>
          <ac:spMkLst>
            <pc:docMk/>
            <pc:sldMk cId="455737301" sldId="844"/>
            <ac:spMk id="98" creationId="{ECD6CF41-DE0C-4F83-BA33-6205F981EBD2}"/>
          </ac:spMkLst>
        </pc:spChg>
        <pc:spChg chg="del">
          <ac:chgData name="Minesh Patel" userId="a66d4990ec83ac90" providerId="LiveId" clId="{7FC04A8A-EC72-42DC-B0CC-E903C4AB1681}" dt="2021-10-15T14:03:31.235" v="236" actId="478"/>
          <ac:spMkLst>
            <pc:docMk/>
            <pc:sldMk cId="455737301" sldId="844"/>
            <ac:spMk id="99" creationId="{42A789D1-385D-4314-A38D-87517B54B4EA}"/>
          </ac:spMkLst>
        </pc:spChg>
        <pc:spChg chg="del">
          <ac:chgData name="Minesh Patel" userId="a66d4990ec83ac90" providerId="LiveId" clId="{7FC04A8A-EC72-42DC-B0CC-E903C4AB1681}" dt="2021-10-15T14:03:31.235" v="236" actId="478"/>
          <ac:spMkLst>
            <pc:docMk/>
            <pc:sldMk cId="455737301" sldId="844"/>
            <ac:spMk id="101" creationId="{FF7E8754-8531-4933-AF76-D2090C404689}"/>
          </ac:spMkLst>
        </pc:spChg>
        <pc:spChg chg="del">
          <ac:chgData name="Minesh Patel" userId="a66d4990ec83ac90" providerId="LiveId" clId="{7FC04A8A-EC72-42DC-B0CC-E903C4AB1681}" dt="2021-10-15T14:03:31.235" v="236" actId="478"/>
          <ac:spMkLst>
            <pc:docMk/>
            <pc:sldMk cId="455737301" sldId="844"/>
            <ac:spMk id="102" creationId="{E02194A4-3526-4F56-83E7-AAB43AE31754}"/>
          </ac:spMkLst>
        </pc:spChg>
        <pc:spChg chg="del">
          <ac:chgData name="Minesh Patel" userId="a66d4990ec83ac90" providerId="LiveId" clId="{7FC04A8A-EC72-42DC-B0CC-E903C4AB1681}" dt="2021-10-15T14:03:31.235" v="236" actId="478"/>
          <ac:spMkLst>
            <pc:docMk/>
            <pc:sldMk cId="455737301" sldId="844"/>
            <ac:spMk id="103" creationId="{BC80D3FA-79DF-46CE-B224-B3C76E17EC87}"/>
          </ac:spMkLst>
        </pc:spChg>
        <pc:spChg chg="del">
          <ac:chgData name="Minesh Patel" userId="a66d4990ec83ac90" providerId="LiveId" clId="{7FC04A8A-EC72-42DC-B0CC-E903C4AB1681}" dt="2021-10-15T14:03:31.235" v="236" actId="478"/>
          <ac:spMkLst>
            <pc:docMk/>
            <pc:sldMk cId="455737301" sldId="844"/>
            <ac:spMk id="233" creationId="{C678CF8B-3D73-430B-8D96-301D05188CB2}"/>
          </ac:spMkLst>
        </pc:spChg>
        <pc:spChg chg="del">
          <ac:chgData name="Minesh Patel" userId="a66d4990ec83ac90" providerId="LiveId" clId="{7FC04A8A-EC72-42DC-B0CC-E903C4AB1681}" dt="2021-10-15T14:03:31.235" v="236" actId="478"/>
          <ac:spMkLst>
            <pc:docMk/>
            <pc:sldMk cId="455737301" sldId="844"/>
            <ac:spMk id="234" creationId="{81450D41-D0B3-4DE7-B1DF-C137534CC4A0}"/>
          </ac:spMkLst>
        </pc:spChg>
        <pc:spChg chg="del">
          <ac:chgData name="Minesh Patel" userId="a66d4990ec83ac90" providerId="LiveId" clId="{7FC04A8A-EC72-42DC-B0CC-E903C4AB1681}" dt="2021-10-15T14:03:31.235" v="236" actId="478"/>
          <ac:spMkLst>
            <pc:docMk/>
            <pc:sldMk cId="455737301" sldId="844"/>
            <ac:spMk id="235" creationId="{44FB7EE5-A202-4189-8E77-355835BA5260}"/>
          </ac:spMkLst>
        </pc:spChg>
        <pc:spChg chg="del">
          <ac:chgData name="Minesh Patel" userId="a66d4990ec83ac90" providerId="LiveId" clId="{7FC04A8A-EC72-42DC-B0CC-E903C4AB1681}" dt="2021-10-15T14:03:31.235" v="236" actId="478"/>
          <ac:spMkLst>
            <pc:docMk/>
            <pc:sldMk cId="455737301" sldId="844"/>
            <ac:spMk id="236" creationId="{C2A4D98C-C47E-4088-8461-27F1E5DBFB3E}"/>
          </ac:spMkLst>
        </pc:spChg>
        <pc:spChg chg="mod">
          <ac:chgData name="Minesh Patel" userId="a66d4990ec83ac90" providerId="LiveId" clId="{7FC04A8A-EC72-42DC-B0CC-E903C4AB1681}" dt="2021-10-15T14:56:30.072" v="767" actId="571"/>
          <ac:spMkLst>
            <pc:docMk/>
            <pc:sldMk cId="455737301" sldId="844"/>
            <ac:spMk id="238" creationId="{C4C851BE-B44A-4CF3-B99F-BC589A068763}"/>
          </ac:spMkLst>
        </pc:spChg>
        <pc:spChg chg="mod">
          <ac:chgData name="Minesh Patel" userId="a66d4990ec83ac90" providerId="LiveId" clId="{7FC04A8A-EC72-42DC-B0CC-E903C4AB1681}" dt="2021-10-15T14:56:30.072" v="767" actId="571"/>
          <ac:spMkLst>
            <pc:docMk/>
            <pc:sldMk cId="455737301" sldId="844"/>
            <ac:spMk id="241" creationId="{6FCB8B26-E649-461F-9E0B-1B4C2A01CA56}"/>
          </ac:spMkLst>
        </pc:spChg>
        <pc:spChg chg="mod">
          <ac:chgData name="Minesh Patel" userId="a66d4990ec83ac90" providerId="LiveId" clId="{7FC04A8A-EC72-42DC-B0CC-E903C4AB1681}" dt="2021-10-15T14:56:30.072" v="767" actId="571"/>
          <ac:spMkLst>
            <pc:docMk/>
            <pc:sldMk cId="455737301" sldId="844"/>
            <ac:spMk id="242" creationId="{D40D1274-C49E-4905-BA9A-8A3BFDC9A332}"/>
          </ac:spMkLst>
        </pc:spChg>
        <pc:spChg chg="mod">
          <ac:chgData name="Minesh Patel" userId="a66d4990ec83ac90" providerId="LiveId" clId="{7FC04A8A-EC72-42DC-B0CC-E903C4AB1681}" dt="2021-10-15T14:56:30.072" v="767" actId="571"/>
          <ac:spMkLst>
            <pc:docMk/>
            <pc:sldMk cId="455737301" sldId="844"/>
            <ac:spMk id="243" creationId="{2D9C5E56-D444-4F17-B83E-6CCE48DE47FE}"/>
          </ac:spMkLst>
        </pc:spChg>
        <pc:spChg chg="mod">
          <ac:chgData name="Minesh Patel" userId="a66d4990ec83ac90" providerId="LiveId" clId="{7FC04A8A-EC72-42DC-B0CC-E903C4AB1681}" dt="2021-10-15T14:56:30.072" v="767" actId="571"/>
          <ac:spMkLst>
            <pc:docMk/>
            <pc:sldMk cId="455737301" sldId="844"/>
            <ac:spMk id="244" creationId="{C34D688B-E64A-46D1-A459-08C5AE28F1E3}"/>
          </ac:spMkLst>
        </pc:spChg>
        <pc:spChg chg="del mod">
          <ac:chgData name="Minesh Patel" userId="a66d4990ec83ac90" providerId="LiveId" clId="{7FC04A8A-EC72-42DC-B0CC-E903C4AB1681}" dt="2021-10-15T14:56:17.124" v="762" actId="478"/>
          <ac:spMkLst>
            <pc:docMk/>
            <pc:sldMk cId="455737301" sldId="844"/>
            <ac:spMk id="245" creationId="{1C423F16-07EC-4CE6-8544-27B251B11305}"/>
          </ac:spMkLst>
        </pc:spChg>
        <pc:spChg chg="mod">
          <ac:chgData name="Minesh Patel" userId="a66d4990ec83ac90" providerId="LiveId" clId="{7FC04A8A-EC72-42DC-B0CC-E903C4AB1681}" dt="2021-10-15T14:56:30.072" v="767" actId="571"/>
          <ac:spMkLst>
            <pc:docMk/>
            <pc:sldMk cId="455737301" sldId="844"/>
            <ac:spMk id="246" creationId="{B9FA265D-D223-45E3-A05F-40882A25B286}"/>
          </ac:spMkLst>
        </pc:spChg>
        <pc:spChg chg="add mod ord">
          <ac:chgData name="Minesh Patel" userId="a66d4990ec83ac90" providerId="LiveId" clId="{7FC04A8A-EC72-42DC-B0CC-E903C4AB1681}" dt="2021-10-15T14:56:37.299" v="785" actId="167"/>
          <ac:spMkLst>
            <pc:docMk/>
            <pc:sldMk cId="455737301" sldId="844"/>
            <ac:spMk id="249" creationId="{D46B14E4-A942-49EF-A5B0-FCC5FA3BF072}"/>
          </ac:spMkLst>
        </pc:spChg>
        <pc:spChg chg="add mod">
          <ac:chgData name="Minesh Patel" userId="a66d4990ec83ac90" providerId="LiveId" clId="{7FC04A8A-EC72-42DC-B0CC-E903C4AB1681}" dt="2021-10-15T14:56:32.941" v="784" actId="20577"/>
          <ac:spMkLst>
            <pc:docMk/>
            <pc:sldMk cId="455737301" sldId="844"/>
            <ac:spMk id="250" creationId="{B8506584-A3D0-447D-965B-74A7DB4E1DE0}"/>
          </ac:spMkLst>
        </pc:spChg>
        <pc:grpChg chg="del">
          <ac:chgData name="Minesh Patel" userId="a66d4990ec83ac90" providerId="LiveId" clId="{7FC04A8A-EC72-42DC-B0CC-E903C4AB1681}" dt="2021-10-15T14:03:31.235" v="236" actId="478"/>
          <ac:grpSpMkLst>
            <pc:docMk/>
            <pc:sldMk cId="455737301" sldId="844"/>
            <ac:grpSpMk id="10" creationId="{73E2122D-2BBD-4DAE-A4AD-7420E5758D08}"/>
          </ac:grpSpMkLst>
        </pc:grpChg>
        <pc:grpChg chg="del">
          <ac:chgData name="Minesh Patel" userId="a66d4990ec83ac90" providerId="LiveId" clId="{7FC04A8A-EC72-42DC-B0CC-E903C4AB1681}" dt="2021-10-15T14:03:31.235" v="236" actId="478"/>
          <ac:grpSpMkLst>
            <pc:docMk/>
            <pc:sldMk cId="455737301" sldId="844"/>
            <ac:grpSpMk id="15" creationId="{7F66882E-0E6D-48B1-8BE5-FF4223C56B07}"/>
          </ac:grpSpMkLst>
        </pc:grpChg>
        <pc:grpChg chg="del">
          <ac:chgData name="Minesh Patel" userId="a66d4990ec83ac90" providerId="LiveId" clId="{7FC04A8A-EC72-42DC-B0CC-E903C4AB1681}" dt="2021-10-15T14:03:31.235" v="236" actId="478"/>
          <ac:grpSpMkLst>
            <pc:docMk/>
            <pc:sldMk cId="455737301" sldId="844"/>
            <ac:grpSpMk id="29" creationId="{031379CB-9841-43B6-8A62-3DFD0F0CD6F8}"/>
          </ac:grpSpMkLst>
        </pc:grpChg>
        <pc:grpChg chg="del">
          <ac:chgData name="Minesh Patel" userId="a66d4990ec83ac90" providerId="LiveId" clId="{7FC04A8A-EC72-42DC-B0CC-E903C4AB1681}" dt="2021-10-15T14:03:31.235" v="236" actId="478"/>
          <ac:grpSpMkLst>
            <pc:docMk/>
            <pc:sldMk cId="455737301" sldId="844"/>
            <ac:grpSpMk id="66" creationId="{80FAECAE-A2D2-4E3A-B83B-D3AAA1AB74BD}"/>
          </ac:grpSpMkLst>
        </pc:grpChg>
        <pc:grpChg chg="add mod">
          <ac:chgData name="Minesh Patel" userId="a66d4990ec83ac90" providerId="LiveId" clId="{7FC04A8A-EC72-42DC-B0CC-E903C4AB1681}" dt="2021-10-15T14:56:30.072" v="767" actId="571"/>
          <ac:grpSpMkLst>
            <pc:docMk/>
            <pc:sldMk cId="455737301" sldId="844"/>
            <ac:grpSpMk id="237" creationId="{CF7093DE-9C1A-4CDC-A21F-30E04A288CC0}"/>
          </ac:grpSpMkLst>
        </pc:grpChg>
        <pc:cxnChg chg="mod">
          <ac:chgData name="Minesh Patel" userId="a66d4990ec83ac90" providerId="LiveId" clId="{7FC04A8A-EC72-42DC-B0CC-E903C4AB1681}" dt="2021-10-15T14:56:30.072" v="767" actId="571"/>
          <ac:cxnSpMkLst>
            <pc:docMk/>
            <pc:sldMk cId="455737301" sldId="844"/>
            <ac:cxnSpMk id="239" creationId="{594D368A-3B08-47C0-B525-789C298E9481}"/>
          </ac:cxnSpMkLst>
        </pc:cxnChg>
        <pc:cxnChg chg="mod">
          <ac:chgData name="Minesh Patel" userId="a66d4990ec83ac90" providerId="LiveId" clId="{7FC04A8A-EC72-42DC-B0CC-E903C4AB1681}" dt="2021-10-15T14:56:30.072" v="767" actId="571"/>
          <ac:cxnSpMkLst>
            <pc:docMk/>
            <pc:sldMk cId="455737301" sldId="844"/>
            <ac:cxnSpMk id="240" creationId="{39658665-9678-4383-BE5F-6B1B6A6AB446}"/>
          </ac:cxnSpMkLst>
        </pc:cxnChg>
        <pc:cxnChg chg="del mod">
          <ac:chgData name="Minesh Patel" userId="a66d4990ec83ac90" providerId="LiveId" clId="{7FC04A8A-EC72-42DC-B0CC-E903C4AB1681}" dt="2021-10-15T14:56:19.776" v="764" actId="478"/>
          <ac:cxnSpMkLst>
            <pc:docMk/>
            <pc:sldMk cId="455737301" sldId="844"/>
            <ac:cxnSpMk id="247" creationId="{2EA9D9FE-62AA-4C00-A391-FC54E02902F5}"/>
          </ac:cxnSpMkLst>
        </pc:cxnChg>
        <pc:cxnChg chg="del mod">
          <ac:chgData name="Minesh Patel" userId="a66d4990ec83ac90" providerId="LiveId" clId="{7FC04A8A-EC72-42DC-B0CC-E903C4AB1681}" dt="2021-10-15T14:56:18.524" v="763" actId="478"/>
          <ac:cxnSpMkLst>
            <pc:docMk/>
            <pc:sldMk cId="455737301" sldId="844"/>
            <ac:cxnSpMk id="248" creationId="{2ADB7A50-91E8-44B8-A498-1D65F33E8193}"/>
          </ac:cxnSpMkLst>
        </pc:cxnChg>
      </pc:sldChg>
      <pc:sldChg chg="add del">
        <pc:chgData name="Minesh Patel" userId="a66d4990ec83ac90" providerId="LiveId" clId="{7FC04A8A-EC72-42DC-B0CC-E903C4AB1681}" dt="2021-10-15T13:44:20.700" v="5"/>
        <pc:sldMkLst>
          <pc:docMk/>
          <pc:sldMk cId="1356083639" sldId="844"/>
        </pc:sldMkLst>
      </pc:sldChg>
      <pc:sldChg chg="addSp delSp modSp add mod delAnim modAnim modNotesTx">
        <pc:chgData name="Minesh Patel" userId="a66d4990ec83ac90" providerId="LiveId" clId="{7FC04A8A-EC72-42DC-B0CC-E903C4AB1681}" dt="2021-10-18T14:44:52.009" v="1809"/>
        <pc:sldMkLst>
          <pc:docMk/>
          <pc:sldMk cId="1417066014" sldId="845"/>
        </pc:sldMkLst>
        <pc:spChg chg="del mod">
          <ac:chgData name="Minesh Patel" userId="a66d4990ec83ac90" providerId="LiveId" clId="{7FC04A8A-EC72-42DC-B0CC-E903C4AB1681}" dt="2021-10-15T14:07:10.257" v="263" actId="478"/>
          <ac:spMkLst>
            <pc:docMk/>
            <pc:sldMk cId="1417066014" sldId="845"/>
            <ac:spMk id="97" creationId="{4C327CC6-1C51-45E8-B239-F549F67E9E46}"/>
          </ac:spMkLst>
        </pc:spChg>
        <pc:spChg chg="del mod">
          <ac:chgData name="Minesh Patel" userId="a66d4990ec83ac90" providerId="LiveId" clId="{7FC04A8A-EC72-42DC-B0CC-E903C4AB1681}" dt="2021-10-15T14:10:05.934" v="449" actId="478"/>
          <ac:spMkLst>
            <pc:docMk/>
            <pc:sldMk cId="1417066014" sldId="845"/>
            <ac:spMk id="98" creationId="{ECD6CF41-DE0C-4F83-BA33-6205F981EBD2}"/>
          </ac:spMkLst>
        </pc:spChg>
        <pc:spChg chg="del mod">
          <ac:chgData name="Minesh Patel" userId="a66d4990ec83ac90" providerId="LiveId" clId="{7FC04A8A-EC72-42DC-B0CC-E903C4AB1681}" dt="2021-10-15T14:07:10.257" v="263" actId="478"/>
          <ac:spMkLst>
            <pc:docMk/>
            <pc:sldMk cId="1417066014" sldId="845"/>
            <ac:spMk id="99" creationId="{42A789D1-385D-4314-A38D-87517B54B4EA}"/>
          </ac:spMkLst>
        </pc:spChg>
        <pc:spChg chg="del mod">
          <ac:chgData name="Minesh Patel" userId="a66d4990ec83ac90" providerId="LiveId" clId="{7FC04A8A-EC72-42DC-B0CC-E903C4AB1681}" dt="2021-10-15T14:07:10.257" v="263" actId="478"/>
          <ac:spMkLst>
            <pc:docMk/>
            <pc:sldMk cId="1417066014" sldId="845"/>
            <ac:spMk id="101" creationId="{FF7E8754-8531-4933-AF76-D2090C404689}"/>
          </ac:spMkLst>
        </pc:spChg>
        <pc:spChg chg="del mod">
          <ac:chgData name="Minesh Patel" userId="a66d4990ec83ac90" providerId="LiveId" clId="{7FC04A8A-EC72-42DC-B0CC-E903C4AB1681}" dt="2021-10-15T14:07:10.257" v="263" actId="478"/>
          <ac:spMkLst>
            <pc:docMk/>
            <pc:sldMk cId="1417066014" sldId="845"/>
            <ac:spMk id="102" creationId="{E02194A4-3526-4F56-83E7-AAB43AE31754}"/>
          </ac:spMkLst>
        </pc:spChg>
        <pc:spChg chg="del mod">
          <ac:chgData name="Minesh Patel" userId="a66d4990ec83ac90" providerId="LiveId" clId="{7FC04A8A-EC72-42DC-B0CC-E903C4AB1681}" dt="2021-10-15T14:07:11.242" v="264" actId="478"/>
          <ac:spMkLst>
            <pc:docMk/>
            <pc:sldMk cId="1417066014" sldId="845"/>
            <ac:spMk id="103" creationId="{BC80D3FA-79DF-46CE-B224-B3C76E17EC87}"/>
          </ac:spMkLst>
        </pc:spChg>
        <pc:spChg chg="mod">
          <ac:chgData name="Minesh Patel" userId="a66d4990ec83ac90" providerId="LiveId" clId="{7FC04A8A-EC72-42DC-B0CC-E903C4AB1681}" dt="2021-10-18T14:44:40.564" v="1806" actId="164"/>
          <ac:spMkLst>
            <pc:docMk/>
            <pc:sldMk cId="1417066014" sldId="845"/>
            <ac:spMk id="233" creationId="{C678CF8B-3D73-430B-8D96-301D05188CB2}"/>
          </ac:spMkLst>
        </pc:spChg>
        <pc:spChg chg="mod">
          <ac:chgData name="Minesh Patel" userId="a66d4990ec83ac90" providerId="LiveId" clId="{7FC04A8A-EC72-42DC-B0CC-E903C4AB1681}" dt="2021-10-18T14:44:40.564" v="1806" actId="164"/>
          <ac:spMkLst>
            <pc:docMk/>
            <pc:sldMk cId="1417066014" sldId="845"/>
            <ac:spMk id="234" creationId="{81450D41-D0B3-4DE7-B1DF-C137534CC4A0}"/>
          </ac:spMkLst>
        </pc:spChg>
        <pc:spChg chg="mod">
          <ac:chgData name="Minesh Patel" userId="a66d4990ec83ac90" providerId="LiveId" clId="{7FC04A8A-EC72-42DC-B0CC-E903C4AB1681}" dt="2021-10-18T14:44:40.564" v="1806" actId="164"/>
          <ac:spMkLst>
            <pc:docMk/>
            <pc:sldMk cId="1417066014" sldId="845"/>
            <ac:spMk id="235" creationId="{44FB7EE5-A202-4189-8E77-355835BA5260}"/>
          </ac:spMkLst>
        </pc:spChg>
        <pc:spChg chg="add mod">
          <ac:chgData name="Minesh Patel" userId="a66d4990ec83ac90" providerId="LiveId" clId="{7FC04A8A-EC72-42DC-B0CC-E903C4AB1681}" dt="2021-10-18T14:44:34.865" v="1805" actId="164"/>
          <ac:spMkLst>
            <pc:docMk/>
            <pc:sldMk cId="1417066014" sldId="845"/>
            <ac:spMk id="236" creationId="{733D3BA0-3E12-4DDC-9E51-79CFA37AD120}"/>
          </ac:spMkLst>
        </pc:spChg>
        <pc:spChg chg="del">
          <ac:chgData name="Minesh Patel" userId="a66d4990ec83ac90" providerId="LiveId" clId="{7FC04A8A-EC72-42DC-B0CC-E903C4AB1681}" dt="2021-10-15T14:09:28.140" v="440" actId="478"/>
          <ac:spMkLst>
            <pc:docMk/>
            <pc:sldMk cId="1417066014" sldId="845"/>
            <ac:spMk id="236" creationId="{C2A4D98C-C47E-4088-8461-27F1E5DBFB3E}"/>
          </ac:spMkLst>
        </pc:spChg>
        <pc:spChg chg="add del mod">
          <ac:chgData name="Minesh Patel" userId="a66d4990ec83ac90" providerId="LiveId" clId="{7FC04A8A-EC72-42DC-B0CC-E903C4AB1681}" dt="2021-10-15T14:07:35.043" v="270" actId="478"/>
          <ac:spMkLst>
            <pc:docMk/>
            <pc:sldMk cId="1417066014" sldId="845"/>
            <ac:spMk id="237" creationId="{61316DEF-CB0A-4CD3-9FDA-06CFDB11BFF3}"/>
          </ac:spMkLst>
        </pc:spChg>
        <pc:spChg chg="add mod">
          <ac:chgData name="Minesh Patel" userId="a66d4990ec83ac90" providerId="LiveId" clId="{7FC04A8A-EC72-42DC-B0CC-E903C4AB1681}" dt="2021-10-18T14:44:34.865" v="1805" actId="164"/>
          <ac:spMkLst>
            <pc:docMk/>
            <pc:sldMk cId="1417066014" sldId="845"/>
            <ac:spMk id="237" creationId="{B3F1AE6C-E272-481C-B2A1-371EB8349280}"/>
          </ac:spMkLst>
        </pc:spChg>
        <pc:spChg chg="mod">
          <ac:chgData name="Minesh Patel" userId="a66d4990ec83ac90" providerId="LiveId" clId="{7FC04A8A-EC72-42DC-B0CC-E903C4AB1681}" dt="2021-10-15T14:09:42.123" v="445" actId="14100"/>
          <ac:spMkLst>
            <pc:docMk/>
            <pc:sldMk cId="1417066014" sldId="845"/>
            <ac:spMk id="239" creationId="{2B52CED1-EC41-477A-B71F-A9C885496BA5}"/>
          </ac:spMkLst>
        </pc:spChg>
        <pc:spChg chg="mod">
          <ac:chgData name="Minesh Patel" userId="a66d4990ec83ac90" providerId="LiveId" clId="{7FC04A8A-EC72-42DC-B0CC-E903C4AB1681}" dt="2021-10-15T14:07:35.309" v="271"/>
          <ac:spMkLst>
            <pc:docMk/>
            <pc:sldMk cId="1417066014" sldId="845"/>
            <ac:spMk id="240" creationId="{EF6D2318-D32F-439A-BCBA-6D604229C9EB}"/>
          </ac:spMkLst>
        </pc:spChg>
        <pc:spChg chg="add mod">
          <ac:chgData name="Minesh Patel" userId="a66d4990ec83ac90" providerId="LiveId" clId="{7FC04A8A-EC72-42DC-B0CC-E903C4AB1681}" dt="2021-10-18T14:44:34.865" v="1805" actId="164"/>
          <ac:spMkLst>
            <pc:docMk/>
            <pc:sldMk cId="1417066014" sldId="845"/>
            <ac:spMk id="241" creationId="{7FEE57F6-8482-4C45-91F0-5E934039D308}"/>
          </ac:spMkLst>
        </pc:spChg>
        <pc:spChg chg="add del mod">
          <ac:chgData name="Minesh Patel" userId="a66d4990ec83ac90" providerId="LiveId" clId="{7FC04A8A-EC72-42DC-B0CC-E903C4AB1681}" dt="2021-10-15T15:07:10.076" v="1190" actId="478"/>
          <ac:spMkLst>
            <pc:docMk/>
            <pc:sldMk cId="1417066014" sldId="845"/>
            <ac:spMk id="241" creationId="{8A3F1496-86BF-4996-8F4D-7DF49B19057A}"/>
          </ac:spMkLst>
        </pc:spChg>
        <pc:grpChg chg="add mod">
          <ac:chgData name="Minesh Patel" userId="a66d4990ec83ac90" providerId="LiveId" clId="{7FC04A8A-EC72-42DC-B0CC-E903C4AB1681}" dt="2021-10-18T14:44:34.865" v="1805" actId="164"/>
          <ac:grpSpMkLst>
            <pc:docMk/>
            <pc:sldMk cId="1417066014" sldId="845"/>
            <ac:grpSpMk id="3" creationId="{19F98D98-3198-4D16-8C1C-EF9CBA7B6EB1}"/>
          </ac:grpSpMkLst>
        </pc:grpChg>
        <pc:grpChg chg="add mod">
          <ac:chgData name="Minesh Patel" userId="a66d4990ec83ac90" providerId="LiveId" clId="{7FC04A8A-EC72-42DC-B0CC-E903C4AB1681}" dt="2021-10-18T14:44:40.564" v="1806" actId="164"/>
          <ac:grpSpMkLst>
            <pc:docMk/>
            <pc:sldMk cId="1417066014" sldId="845"/>
            <ac:grpSpMk id="5" creationId="{D6809FC1-0543-46F7-8A61-14EB393BE3C4}"/>
          </ac:grpSpMkLst>
        </pc:grpChg>
        <pc:grpChg chg="mod">
          <ac:chgData name="Minesh Patel" userId="a66d4990ec83ac90" providerId="LiveId" clId="{7FC04A8A-EC72-42DC-B0CC-E903C4AB1681}" dt="2021-10-18T14:44:40.564" v="1806" actId="164"/>
          <ac:grpSpMkLst>
            <pc:docMk/>
            <pc:sldMk cId="1417066014" sldId="845"/>
            <ac:grpSpMk id="10" creationId="{73E2122D-2BBD-4DAE-A4AD-7420E5758D08}"/>
          </ac:grpSpMkLst>
        </pc:grpChg>
        <pc:grpChg chg="del mod">
          <ac:chgData name="Minesh Patel" userId="a66d4990ec83ac90" providerId="LiveId" clId="{7FC04A8A-EC72-42DC-B0CC-E903C4AB1681}" dt="2021-10-15T14:05:50.161" v="240" actId="478"/>
          <ac:grpSpMkLst>
            <pc:docMk/>
            <pc:sldMk cId="1417066014" sldId="845"/>
            <ac:grpSpMk id="15" creationId="{7F66882E-0E6D-48B1-8BE5-FF4223C56B07}"/>
          </ac:grpSpMkLst>
        </pc:grpChg>
        <pc:grpChg chg="mod">
          <ac:chgData name="Minesh Patel" userId="a66d4990ec83ac90" providerId="LiveId" clId="{7FC04A8A-EC72-42DC-B0CC-E903C4AB1681}" dt="2021-10-18T14:44:40.564" v="1806" actId="164"/>
          <ac:grpSpMkLst>
            <pc:docMk/>
            <pc:sldMk cId="1417066014" sldId="845"/>
            <ac:grpSpMk id="29" creationId="{031379CB-9841-43B6-8A62-3DFD0F0CD6F8}"/>
          </ac:grpSpMkLst>
        </pc:grpChg>
        <pc:grpChg chg="mod">
          <ac:chgData name="Minesh Patel" userId="a66d4990ec83ac90" providerId="LiveId" clId="{7FC04A8A-EC72-42DC-B0CC-E903C4AB1681}" dt="2021-10-18T14:44:40.564" v="1806" actId="164"/>
          <ac:grpSpMkLst>
            <pc:docMk/>
            <pc:sldMk cId="1417066014" sldId="845"/>
            <ac:grpSpMk id="66" creationId="{80FAECAE-A2D2-4E3A-B83B-D3AAA1AB74BD}"/>
          </ac:grpSpMkLst>
        </pc:grpChg>
        <pc:grpChg chg="add mod">
          <ac:chgData name="Minesh Patel" userId="a66d4990ec83ac90" providerId="LiveId" clId="{7FC04A8A-EC72-42DC-B0CC-E903C4AB1681}" dt="2021-10-18T14:43:31.933" v="1651" actId="1076"/>
          <ac:grpSpMkLst>
            <pc:docMk/>
            <pc:sldMk cId="1417066014" sldId="845"/>
            <ac:grpSpMk id="238" creationId="{DA5B1689-0D43-40FF-8D93-BC6DDE96BBCB}"/>
          </ac:grpSpMkLst>
        </pc:grpChg>
      </pc:sldChg>
      <pc:sldChg chg="addSp delSp modSp add mod addAnim delAnim modAnim modNotesTx">
        <pc:chgData name="Minesh Patel" userId="a66d4990ec83ac90" providerId="LiveId" clId="{7FC04A8A-EC72-42DC-B0CC-E903C4AB1681}" dt="2021-10-18T14:55:22.627" v="2155" actId="208"/>
        <pc:sldMkLst>
          <pc:docMk/>
          <pc:sldMk cId="1748239142" sldId="846"/>
        </pc:sldMkLst>
        <pc:spChg chg="mod">
          <ac:chgData name="Minesh Patel" userId="a66d4990ec83ac90" providerId="LiveId" clId="{7FC04A8A-EC72-42DC-B0CC-E903C4AB1681}" dt="2021-10-15T15:06:48.922" v="1179" actId="14100"/>
          <ac:spMkLst>
            <pc:docMk/>
            <pc:sldMk cId="1748239142" sldId="846"/>
            <ac:spMk id="6" creationId="{6C61E60C-80FA-4E55-8D68-AE71C8A36D6A}"/>
          </ac:spMkLst>
        </pc:spChg>
        <pc:spChg chg="mod">
          <ac:chgData name="Minesh Patel" userId="a66d4990ec83ac90" providerId="LiveId" clId="{7FC04A8A-EC72-42DC-B0CC-E903C4AB1681}" dt="2021-10-15T14:57:58.911" v="828" actId="1076"/>
          <ac:spMkLst>
            <pc:docMk/>
            <pc:sldMk cId="1748239142" sldId="846"/>
            <ac:spMk id="10" creationId="{352C5DB0-6095-49B2-B75C-F0035238F181}"/>
          </ac:spMkLst>
        </pc:spChg>
        <pc:spChg chg="mod">
          <ac:chgData name="Minesh Patel" userId="a66d4990ec83ac90" providerId="LiveId" clId="{7FC04A8A-EC72-42DC-B0CC-E903C4AB1681}" dt="2021-10-15T14:58:01.410" v="829" actId="1076"/>
          <ac:spMkLst>
            <pc:docMk/>
            <pc:sldMk cId="1748239142" sldId="846"/>
            <ac:spMk id="106" creationId="{00551BF9-2E33-4E3D-A47D-63F72DAEAA31}"/>
          </ac:spMkLst>
        </pc:spChg>
        <pc:spChg chg="mod">
          <ac:chgData name="Minesh Patel" userId="a66d4990ec83ac90" providerId="LiveId" clId="{7FC04A8A-EC72-42DC-B0CC-E903C4AB1681}" dt="2021-10-18T14:55:22.627" v="2155" actId="208"/>
          <ac:spMkLst>
            <pc:docMk/>
            <pc:sldMk cId="1748239142" sldId="846"/>
            <ac:spMk id="108" creationId="{7D99A7E8-A5EE-4BF3-9E8B-8295F054D053}"/>
          </ac:spMkLst>
        </pc:spChg>
        <pc:spChg chg="mod">
          <ac:chgData name="Minesh Patel" userId="a66d4990ec83ac90" providerId="LiveId" clId="{7FC04A8A-EC72-42DC-B0CC-E903C4AB1681}" dt="2021-10-15T14:58:50.032" v="850" actId="14100"/>
          <ac:spMkLst>
            <pc:docMk/>
            <pc:sldMk cId="1748239142" sldId="846"/>
            <ac:spMk id="130" creationId="{A1516B81-9DDF-4A43-BB19-1B0B3A6BBC8C}"/>
          </ac:spMkLst>
        </pc:spChg>
        <pc:spChg chg="mod">
          <ac:chgData name="Minesh Patel" userId="a66d4990ec83ac90" providerId="LiveId" clId="{7FC04A8A-EC72-42DC-B0CC-E903C4AB1681}" dt="2021-10-15T14:58:53.476" v="851" actId="1076"/>
          <ac:spMkLst>
            <pc:docMk/>
            <pc:sldMk cId="1748239142" sldId="846"/>
            <ac:spMk id="137" creationId="{36A28246-0631-4666-ABE1-C7589F3E64C8}"/>
          </ac:spMkLst>
        </pc:spChg>
        <pc:grpChg chg="mod">
          <ac:chgData name="Minesh Patel" userId="a66d4990ec83ac90" providerId="LiveId" clId="{7FC04A8A-EC72-42DC-B0CC-E903C4AB1681}" dt="2021-10-15T15:07:04.939" v="1189" actId="1037"/>
          <ac:grpSpMkLst>
            <pc:docMk/>
            <pc:sldMk cId="1748239142" sldId="846"/>
            <ac:grpSpMk id="3" creationId="{42F225C5-8EA2-4D67-8F54-52070C332064}"/>
          </ac:grpSpMkLst>
        </pc:grpChg>
        <pc:grpChg chg="mod">
          <ac:chgData name="Minesh Patel" userId="a66d4990ec83ac90" providerId="LiveId" clId="{7FC04A8A-EC72-42DC-B0CC-E903C4AB1681}" dt="2021-10-15T15:07:04.939" v="1189" actId="1037"/>
          <ac:grpSpMkLst>
            <pc:docMk/>
            <pc:sldMk cId="1748239142" sldId="846"/>
            <ac:grpSpMk id="7" creationId="{B0B7FB0D-DCF6-420C-9C7D-D49ABECB9E91}"/>
          </ac:grpSpMkLst>
        </pc:grpChg>
        <pc:grpChg chg="mod">
          <ac:chgData name="Minesh Patel" userId="a66d4990ec83ac90" providerId="LiveId" clId="{7FC04A8A-EC72-42DC-B0CC-E903C4AB1681}" dt="2021-10-15T15:07:04.939" v="1189" actId="1037"/>
          <ac:grpSpMkLst>
            <pc:docMk/>
            <pc:sldMk cId="1748239142" sldId="846"/>
            <ac:grpSpMk id="8" creationId="{32D5C369-97DA-4856-8380-CABE9099895D}"/>
          </ac:grpSpMkLst>
        </pc:grpChg>
        <pc:grpChg chg="mod">
          <ac:chgData name="Minesh Patel" userId="a66d4990ec83ac90" providerId="LiveId" clId="{7FC04A8A-EC72-42DC-B0CC-E903C4AB1681}" dt="2021-10-15T15:07:04.939" v="1189" actId="1037"/>
          <ac:grpSpMkLst>
            <pc:docMk/>
            <pc:sldMk cId="1748239142" sldId="846"/>
            <ac:grpSpMk id="9" creationId="{976955F3-C29E-4070-9590-85A301609C0C}"/>
          </ac:grpSpMkLst>
        </pc:grpChg>
        <pc:grpChg chg="del">
          <ac:chgData name="Minesh Patel" userId="a66d4990ec83ac90" providerId="LiveId" clId="{7FC04A8A-EC72-42DC-B0CC-E903C4AB1681}" dt="2021-10-15T14:59:03.229" v="855" actId="478"/>
          <ac:grpSpMkLst>
            <pc:docMk/>
            <pc:sldMk cId="1748239142" sldId="846"/>
            <ac:grpSpMk id="12" creationId="{AF1C8982-413E-47E7-AED7-288E7B423619}"/>
          </ac:grpSpMkLst>
        </pc:grpChg>
        <pc:grpChg chg="mod">
          <ac:chgData name="Minesh Patel" userId="a66d4990ec83ac90" providerId="LiveId" clId="{7FC04A8A-EC72-42DC-B0CC-E903C4AB1681}" dt="2021-10-15T15:07:04.939" v="1189" actId="1037"/>
          <ac:grpSpMkLst>
            <pc:docMk/>
            <pc:sldMk cId="1748239142" sldId="846"/>
            <ac:grpSpMk id="13" creationId="{4CCFE3FA-F302-4AC9-B5B7-482B00C91859}"/>
          </ac:grpSpMkLst>
        </pc:grpChg>
        <pc:grpChg chg="add del mod">
          <ac:chgData name="Minesh Patel" userId="a66d4990ec83ac90" providerId="LiveId" clId="{7FC04A8A-EC72-42DC-B0CC-E903C4AB1681}" dt="2021-10-15T15:07:04.939" v="1189" actId="1037"/>
          <ac:grpSpMkLst>
            <pc:docMk/>
            <pc:sldMk cId="1748239142" sldId="846"/>
            <ac:grpSpMk id="17" creationId="{6B949884-6EFF-46F4-88C4-0659B48C1E5F}"/>
          </ac:grpSpMkLst>
        </pc:grpChg>
        <pc:cxnChg chg="del">
          <ac:chgData name="Minesh Patel" userId="a66d4990ec83ac90" providerId="LiveId" clId="{7FC04A8A-EC72-42DC-B0CC-E903C4AB1681}" dt="2021-10-15T14:59:03.229" v="855" actId="478"/>
          <ac:cxnSpMkLst>
            <pc:docMk/>
            <pc:sldMk cId="1748239142" sldId="846"/>
            <ac:cxnSpMk id="29" creationId="{E8A27738-7197-4B73-A74A-5A37854C4D87}"/>
          </ac:cxnSpMkLst>
        </pc:cxnChg>
        <pc:cxnChg chg="mod">
          <ac:chgData name="Minesh Patel" userId="a66d4990ec83ac90" providerId="LiveId" clId="{7FC04A8A-EC72-42DC-B0CC-E903C4AB1681}" dt="2021-10-15T14:59:00.091" v="854" actId="478"/>
          <ac:cxnSpMkLst>
            <pc:docMk/>
            <pc:sldMk cId="1748239142" sldId="846"/>
            <ac:cxnSpMk id="131" creationId="{68D79102-48C8-4E22-B198-FCBC8261EAFD}"/>
          </ac:cxnSpMkLst>
        </pc:cxnChg>
        <pc:cxnChg chg="mod">
          <ac:chgData name="Minesh Patel" userId="a66d4990ec83ac90" providerId="LiveId" clId="{7FC04A8A-EC72-42DC-B0CC-E903C4AB1681}" dt="2021-10-15T14:59:13.087" v="857" actId="1076"/>
          <ac:cxnSpMkLst>
            <pc:docMk/>
            <pc:sldMk cId="1748239142" sldId="846"/>
            <ac:cxnSpMk id="135" creationId="{451EE759-0AAB-4BDF-82BA-63835D94EA15}"/>
          </ac:cxnSpMkLst>
        </pc:cxnChg>
      </pc:sldChg>
      <pc:sldChg chg="add modNotesTx">
        <pc:chgData name="Minesh Patel" userId="a66d4990ec83ac90" providerId="LiveId" clId="{7FC04A8A-EC72-42DC-B0CC-E903C4AB1681}" dt="2021-10-15T15:08:06.844" v="1273" actId="20577"/>
        <pc:sldMkLst>
          <pc:docMk/>
          <pc:sldMk cId="284303724" sldId="847"/>
        </pc:sldMkLst>
      </pc:sldChg>
      <pc:sldChg chg="addSp delSp modSp add mod delAnim modAnim modNotesTx">
        <pc:chgData name="Minesh Patel" userId="a66d4990ec83ac90" providerId="LiveId" clId="{7FC04A8A-EC72-42DC-B0CC-E903C4AB1681}" dt="2021-10-15T15:05:54.819" v="1004" actId="20577"/>
        <pc:sldMkLst>
          <pc:docMk/>
          <pc:sldMk cId="402423104" sldId="848"/>
        </pc:sldMkLst>
        <pc:spChg chg="mod">
          <ac:chgData name="Minesh Patel" userId="a66d4990ec83ac90" providerId="LiveId" clId="{7FC04A8A-EC72-42DC-B0CC-E903C4AB1681}" dt="2021-10-15T15:03:49.789" v="874" actId="1076"/>
          <ac:spMkLst>
            <pc:docMk/>
            <pc:sldMk cId="402423104" sldId="848"/>
            <ac:spMk id="37" creationId="{FB4E4450-A9D6-4125-A718-792AD04634D1}"/>
          </ac:spMkLst>
        </pc:spChg>
        <pc:spChg chg="mod">
          <ac:chgData name="Minesh Patel" userId="a66d4990ec83ac90" providerId="LiveId" clId="{7FC04A8A-EC72-42DC-B0CC-E903C4AB1681}" dt="2021-10-15T15:03:37.826" v="871" actId="1076"/>
          <ac:spMkLst>
            <pc:docMk/>
            <pc:sldMk cId="402423104" sldId="848"/>
            <ac:spMk id="38" creationId="{C77C7B5C-373B-498A-ADFA-524A16E099C2}"/>
          </ac:spMkLst>
        </pc:spChg>
        <pc:spChg chg="add mod">
          <ac:chgData name="Minesh Patel" userId="a66d4990ec83ac90" providerId="LiveId" clId="{7FC04A8A-EC72-42DC-B0CC-E903C4AB1681}" dt="2021-10-15T15:04:14.002" v="882" actId="14100"/>
          <ac:spMkLst>
            <pc:docMk/>
            <pc:sldMk cId="402423104" sldId="848"/>
            <ac:spMk id="39" creationId="{9FEBE94D-2594-43CB-9A73-29AB4ECDA5F7}"/>
          </ac:spMkLst>
        </pc:spChg>
        <pc:spChg chg="add mod">
          <ac:chgData name="Minesh Patel" userId="a66d4990ec83ac90" providerId="LiveId" clId="{7FC04A8A-EC72-42DC-B0CC-E903C4AB1681}" dt="2021-10-15T15:04:11.565" v="881" actId="164"/>
          <ac:spMkLst>
            <pc:docMk/>
            <pc:sldMk cId="402423104" sldId="848"/>
            <ac:spMk id="40" creationId="{B3CD5268-583D-4BFC-A47E-38FB7C8BF2D1}"/>
          </ac:spMkLst>
        </pc:spChg>
        <pc:grpChg chg="add mod">
          <ac:chgData name="Minesh Patel" userId="a66d4990ec83ac90" providerId="LiveId" clId="{7FC04A8A-EC72-42DC-B0CC-E903C4AB1681}" dt="2021-10-15T15:04:11.565" v="881" actId="164"/>
          <ac:grpSpMkLst>
            <pc:docMk/>
            <pc:sldMk cId="402423104" sldId="848"/>
            <ac:grpSpMk id="6" creationId="{A8D07BC8-CAEC-48F2-BCC3-11A16D26E3D4}"/>
          </ac:grpSpMkLst>
        </pc:grpChg>
        <pc:grpChg chg="add mod">
          <ac:chgData name="Minesh Patel" userId="a66d4990ec83ac90" providerId="LiveId" clId="{7FC04A8A-EC72-42DC-B0CC-E903C4AB1681}" dt="2021-10-15T15:03:15.148" v="865" actId="1076"/>
          <ac:grpSpMkLst>
            <pc:docMk/>
            <pc:sldMk cId="402423104" sldId="848"/>
            <ac:grpSpMk id="36" creationId="{BBD93EB1-DE64-47BA-AA00-D41C07F8EE01}"/>
          </ac:grpSpMkLst>
        </pc:grpChg>
        <pc:grpChg chg="del">
          <ac:chgData name="Minesh Patel" userId="a66d4990ec83ac90" providerId="LiveId" clId="{7FC04A8A-EC72-42DC-B0CC-E903C4AB1681}" dt="2021-10-15T15:03:06.668" v="863" actId="478"/>
          <ac:grpSpMkLst>
            <pc:docMk/>
            <pc:sldMk cId="402423104" sldId="848"/>
            <ac:grpSpMk id="96" creationId="{C94F8922-4D84-4EAB-8798-29A613F220EA}"/>
          </ac:grpSpMkLst>
        </pc:grpChg>
        <pc:grpChg chg="del">
          <ac:chgData name="Minesh Patel" userId="a66d4990ec83ac90" providerId="LiveId" clId="{7FC04A8A-EC72-42DC-B0CC-E903C4AB1681}" dt="2021-10-15T15:03:05.086" v="862" actId="478"/>
          <ac:grpSpMkLst>
            <pc:docMk/>
            <pc:sldMk cId="402423104" sldId="848"/>
            <ac:grpSpMk id="121" creationId="{5BBE08BB-9A56-416D-9675-1FC2775B44CE}"/>
          </ac:grpSpMkLst>
        </pc:grpChg>
        <pc:cxnChg chg="mod">
          <ac:chgData name="Minesh Patel" userId="a66d4990ec83ac90" providerId="LiveId" clId="{7FC04A8A-EC72-42DC-B0CC-E903C4AB1681}" dt="2021-10-15T15:03:06.668" v="863" actId="478"/>
          <ac:cxnSpMkLst>
            <pc:docMk/>
            <pc:sldMk cId="402423104" sldId="848"/>
            <ac:cxnSpMk id="72" creationId="{D188ACCC-7728-4EE0-B22D-AC8D95FE22C3}"/>
          </ac:cxnSpMkLst>
        </pc:cxnChg>
      </pc:sldChg>
      <pc:sldChg chg="addSp delSp modSp add mod modAnim modNotesTx">
        <pc:chgData name="Minesh Patel" userId="a66d4990ec83ac90" providerId="LiveId" clId="{7FC04A8A-EC72-42DC-B0CC-E903C4AB1681}" dt="2021-10-18T14:55:14.463" v="2153" actId="208"/>
        <pc:sldMkLst>
          <pc:docMk/>
          <pc:sldMk cId="2146532237" sldId="849"/>
        </pc:sldMkLst>
        <pc:spChg chg="add mod">
          <ac:chgData name="Minesh Patel" userId="a66d4990ec83ac90" providerId="LiveId" clId="{7FC04A8A-EC72-42DC-B0CC-E903C4AB1681}" dt="2021-10-18T14:55:14.463" v="2153" actId="208"/>
          <ac:spMkLst>
            <pc:docMk/>
            <pc:sldMk cId="2146532237" sldId="849"/>
            <ac:spMk id="28" creationId="{943FF487-2CA9-4DA4-BB30-63503C93E5CA}"/>
          </ac:spMkLst>
        </pc:spChg>
        <pc:spChg chg="mod topLvl">
          <ac:chgData name="Minesh Patel" userId="a66d4990ec83ac90" providerId="LiveId" clId="{7FC04A8A-EC72-42DC-B0CC-E903C4AB1681}" dt="2021-10-15T15:05:01.371" v="894" actId="14100"/>
          <ac:spMkLst>
            <pc:docMk/>
            <pc:sldMk cId="2146532237" sldId="849"/>
            <ac:spMk id="39" creationId="{9FEBE94D-2594-43CB-9A73-29AB4ECDA5F7}"/>
          </ac:spMkLst>
        </pc:spChg>
        <pc:spChg chg="add del mod topLvl">
          <ac:chgData name="Minesh Patel" userId="a66d4990ec83ac90" providerId="LiveId" clId="{7FC04A8A-EC72-42DC-B0CC-E903C4AB1681}" dt="2021-10-15T15:05:09.490" v="897" actId="14100"/>
          <ac:spMkLst>
            <pc:docMk/>
            <pc:sldMk cId="2146532237" sldId="849"/>
            <ac:spMk id="40" creationId="{B3CD5268-583D-4BFC-A47E-38FB7C8BF2D1}"/>
          </ac:spMkLst>
        </pc:spChg>
        <pc:grpChg chg="add del">
          <ac:chgData name="Minesh Patel" userId="a66d4990ec83ac90" providerId="LiveId" clId="{7FC04A8A-EC72-42DC-B0CC-E903C4AB1681}" dt="2021-10-15T15:04:42.344" v="889" actId="478"/>
          <ac:grpSpMkLst>
            <pc:docMk/>
            <pc:sldMk cId="2146532237" sldId="849"/>
            <ac:grpSpMk id="6" creationId="{A8D07BC8-CAEC-48F2-BCC3-11A16D26E3D4}"/>
          </ac:grpSpMkLst>
        </pc:grpChg>
      </pc:sldChg>
      <pc:sldChg chg="add modNotesTx">
        <pc:chgData name="Minesh Patel" userId="a66d4990ec83ac90" providerId="LiveId" clId="{7FC04A8A-EC72-42DC-B0CC-E903C4AB1681}" dt="2021-10-15T15:10:28.635" v="1375" actId="20577"/>
        <pc:sldMkLst>
          <pc:docMk/>
          <pc:sldMk cId="769981484" sldId="850"/>
        </pc:sldMkLst>
      </pc:sldChg>
      <pc:sldChg chg="modSp add modNotesTx">
        <pc:chgData name="Minesh Patel" userId="a66d4990ec83ac90" providerId="LiveId" clId="{7FC04A8A-EC72-42DC-B0CC-E903C4AB1681}" dt="2021-10-18T14:51:59.992" v="2139" actId="20577"/>
        <pc:sldMkLst>
          <pc:docMk/>
          <pc:sldMk cId="3991835139" sldId="851"/>
        </pc:sldMkLst>
        <pc:spChg chg="mod">
          <ac:chgData name="Minesh Patel" userId="a66d4990ec83ac90" providerId="LiveId" clId="{7FC04A8A-EC72-42DC-B0CC-E903C4AB1681}" dt="2021-10-18T14:48:33.491" v="2050" actId="20577"/>
          <ac:spMkLst>
            <pc:docMk/>
            <pc:sldMk cId="3991835139" sldId="851"/>
            <ac:spMk id="18" creationId="{9C48A4B5-EBAC-4056-AC37-AC7E0CA8FD01}"/>
          </ac:spMkLst>
        </pc:spChg>
        <pc:spChg chg="mod">
          <ac:chgData name="Minesh Patel" userId="a66d4990ec83ac90" providerId="LiveId" clId="{7FC04A8A-EC72-42DC-B0CC-E903C4AB1681}" dt="2021-10-18T14:48:24.643" v="2042" actId="20577"/>
          <ac:spMkLst>
            <pc:docMk/>
            <pc:sldMk cId="3991835139" sldId="851"/>
            <ac:spMk id="24" creationId="{AA578A04-17BF-498C-BAB7-2700ABA876C0}"/>
          </ac:spMkLst>
        </pc:spChg>
        <pc:spChg chg="mod">
          <ac:chgData name="Minesh Patel" userId="a66d4990ec83ac90" providerId="LiveId" clId="{7FC04A8A-EC72-42DC-B0CC-E903C4AB1681}" dt="2021-10-18T14:51:23.915" v="2077" actId="207"/>
          <ac:spMkLst>
            <pc:docMk/>
            <pc:sldMk cId="3991835139" sldId="851"/>
            <ac:spMk id="25" creationId="{A16EA43B-652F-4092-903F-CA042312BF91}"/>
          </ac:spMkLst>
        </pc:spChg>
      </pc:sldChg>
      <pc:sldChg chg="addSp delSp modSp add mod modAnim modNotesTx">
        <pc:chgData name="Minesh Patel" userId="a66d4990ec83ac90" providerId="LiveId" clId="{7FC04A8A-EC72-42DC-B0CC-E903C4AB1681}" dt="2021-10-18T14:55:40.977" v="2156"/>
        <pc:sldMkLst>
          <pc:docMk/>
          <pc:sldMk cId="2762335720" sldId="852"/>
        </pc:sldMkLst>
        <pc:spChg chg="add del mod">
          <ac:chgData name="Minesh Patel" userId="a66d4990ec83ac90" providerId="LiveId" clId="{7FC04A8A-EC72-42DC-B0CC-E903C4AB1681}" dt="2021-10-18T14:54:42.745" v="2147"/>
          <ac:spMkLst>
            <pc:docMk/>
            <pc:sldMk cId="2762335720" sldId="852"/>
            <ac:spMk id="40" creationId="{86A96A9A-0BD8-475D-84B6-351522441D57}"/>
          </ac:spMkLst>
        </pc:spChg>
        <pc:spChg chg="mod">
          <ac:chgData name="Minesh Patel" userId="a66d4990ec83ac90" providerId="LiveId" clId="{7FC04A8A-EC72-42DC-B0CC-E903C4AB1681}" dt="2021-10-18T14:54:50.580" v="2148"/>
          <ac:spMkLst>
            <pc:docMk/>
            <pc:sldMk cId="2762335720" sldId="852"/>
            <ac:spMk id="45" creationId="{C0E083C8-85E0-4872-B8F5-E39B64CC317D}"/>
          </ac:spMkLst>
        </pc:spChg>
        <pc:spChg chg="mod">
          <ac:chgData name="Minesh Patel" userId="a66d4990ec83ac90" providerId="LiveId" clId="{7FC04A8A-EC72-42DC-B0CC-E903C4AB1681}" dt="2021-10-18T14:55:04.985" v="2150" actId="207"/>
          <ac:spMkLst>
            <pc:docMk/>
            <pc:sldMk cId="2762335720" sldId="852"/>
            <ac:spMk id="46" creationId="{ABFE40D2-DDA6-41C5-ACF3-E65711AFBBB9}"/>
          </ac:spMkLst>
        </pc:spChg>
        <pc:grpChg chg="add mod">
          <ac:chgData name="Minesh Patel" userId="a66d4990ec83ac90" providerId="LiveId" clId="{7FC04A8A-EC72-42DC-B0CC-E903C4AB1681}" dt="2021-10-18T14:54:50.580" v="2148"/>
          <ac:grpSpMkLst>
            <pc:docMk/>
            <pc:sldMk cId="2762335720" sldId="852"/>
            <ac:grpSpMk id="42" creationId="{7857B9B4-52EB-46CE-8D51-1A18ECB7102A}"/>
          </ac:grpSpMkLst>
        </pc:grpChg>
      </pc:sldChg>
      <pc:sldChg chg="add del">
        <pc:chgData name="Minesh Patel" userId="a66d4990ec83ac90" providerId="LiveId" clId="{7FC04A8A-EC72-42DC-B0CC-E903C4AB1681}" dt="2021-10-18T14:56:01.196" v="2158"/>
        <pc:sldMkLst>
          <pc:docMk/>
          <pc:sldMk cId="406703339" sldId="853"/>
        </pc:sldMkLst>
      </pc:sldChg>
      <pc:sldChg chg="add">
        <pc:chgData name="Minesh Patel" userId="a66d4990ec83ac90" providerId="LiveId" clId="{7FC04A8A-EC72-42DC-B0CC-E903C4AB1681}" dt="2021-10-18T14:56:42.040" v="2159"/>
        <pc:sldMkLst>
          <pc:docMk/>
          <pc:sldMk cId="2666939626" sldId="853"/>
        </pc:sldMkLst>
      </pc:sldChg>
      <pc:sldChg chg="addSp modSp add modAnim modNotesTx">
        <pc:chgData name="Minesh Patel" userId="a66d4990ec83ac90" providerId="LiveId" clId="{7FC04A8A-EC72-42DC-B0CC-E903C4AB1681}" dt="2021-10-18T14:57:13.687" v="2165" actId="20577"/>
        <pc:sldMkLst>
          <pc:docMk/>
          <pc:sldMk cId="2110531800" sldId="854"/>
        </pc:sldMkLst>
        <pc:spChg chg="add mod">
          <ac:chgData name="Minesh Patel" userId="a66d4990ec83ac90" providerId="LiveId" clId="{7FC04A8A-EC72-42DC-B0CC-E903C4AB1681}" dt="2021-10-18T14:57:06.762" v="2163"/>
          <ac:spMkLst>
            <pc:docMk/>
            <pc:sldMk cId="2110531800" sldId="854"/>
            <ac:spMk id="43" creationId="{919FCF77-1F55-41B2-BAD2-2DA34F2A11CC}"/>
          </ac:spMkLst>
        </pc:spChg>
        <pc:spChg chg="add mod">
          <ac:chgData name="Minesh Patel" userId="a66d4990ec83ac90" providerId="LiveId" clId="{7FC04A8A-EC72-42DC-B0CC-E903C4AB1681}" dt="2021-10-18T14:57:06.762" v="2163"/>
          <ac:spMkLst>
            <pc:docMk/>
            <pc:sldMk cId="2110531800" sldId="854"/>
            <ac:spMk id="44" creationId="{9976A8A3-1E32-4A48-8A8B-0747AEF0437F}"/>
          </ac:spMkLst>
        </pc:spChg>
      </pc:sldChg>
      <pc:sldChg chg="modSp add mod">
        <pc:chgData name="Minesh Patel" userId="a66d4990ec83ac90" providerId="LiveId" clId="{7FC04A8A-EC72-42DC-B0CC-E903C4AB1681}" dt="2021-10-18T14:57:59.762" v="2181" actId="20577"/>
        <pc:sldMkLst>
          <pc:docMk/>
          <pc:sldMk cId="3113895288" sldId="855"/>
        </pc:sldMkLst>
        <pc:spChg chg="mod">
          <ac:chgData name="Minesh Patel" userId="a66d4990ec83ac90" providerId="LiveId" clId="{7FC04A8A-EC72-42DC-B0CC-E903C4AB1681}" dt="2021-10-18T14:57:59.762" v="2181" actId="20577"/>
          <ac:spMkLst>
            <pc:docMk/>
            <pc:sldMk cId="3113895288" sldId="855"/>
            <ac:spMk id="2" creationId="{B571D97D-F36B-4A6A-9DCD-1E99183CB228}"/>
          </ac:spMkLst>
        </pc:spChg>
      </pc:sldChg>
      <pc:sldChg chg="modSp add mod">
        <pc:chgData name="Minesh Patel" userId="a66d4990ec83ac90" providerId="LiveId" clId="{7FC04A8A-EC72-42DC-B0CC-E903C4AB1681}" dt="2021-10-18T15:24:38.491" v="2254" actId="27636"/>
        <pc:sldMkLst>
          <pc:docMk/>
          <pc:sldMk cId="738702377" sldId="856"/>
        </pc:sldMkLst>
        <pc:spChg chg="mod">
          <ac:chgData name="Minesh Patel" userId="a66d4990ec83ac90" providerId="LiveId" clId="{7FC04A8A-EC72-42DC-B0CC-E903C4AB1681}" dt="2021-10-18T15:24:38.491" v="2254" actId="27636"/>
          <ac:spMkLst>
            <pc:docMk/>
            <pc:sldMk cId="738702377" sldId="856"/>
            <ac:spMk id="8" creationId="{A1A827D2-C813-4E0D-A1A8-9AB3EFA9AE53}"/>
          </ac:spMkLst>
        </pc:spChg>
      </pc:sldChg>
      <pc:sldChg chg="add">
        <pc:chgData name="Minesh Patel" userId="a66d4990ec83ac90" providerId="LiveId" clId="{7FC04A8A-EC72-42DC-B0CC-E903C4AB1681}" dt="2021-10-18T15:24:09.863" v="2182"/>
        <pc:sldMkLst>
          <pc:docMk/>
          <pc:sldMk cId="4151304857" sldId="857"/>
        </pc:sldMkLst>
      </pc:sldChg>
      <pc:sldChg chg="add">
        <pc:chgData name="Minesh Patel" userId="a66d4990ec83ac90" providerId="LiveId" clId="{7FC04A8A-EC72-42DC-B0CC-E903C4AB1681}" dt="2021-10-18T15:24:09.863" v="2182"/>
        <pc:sldMkLst>
          <pc:docMk/>
          <pc:sldMk cId="2046745774" sldId="858"/>
        </pc:sldMkLst>
      </pc:sldChg>
      <pc:sldChg chg="modSp add mod modAnim modNotesTx">
        <pc:chgData name="Minesh Patel" userId="a66d4990ec83ac90" providerId="LiveId" clId="{7FC04A8A-EC72-42DC-B0CC-E903C4AB1681}" dt="2021-10-18T17:02:57.892" v="3603" actId="14100"/>
        <pc:sldMkLst>
          <pc:docMk/>
          <pc:sldMk cId="605247306" sldId="859"/>
        </pc:sldMkLst>
        <pc:spChg chg="mod">
          <ac:chgData name="Minesh Patel" userId="a66d4990ec83ac90" providerId="LiveId" clId="{7FC04A8A-EC72-42DC-B0CC-E903C4AB1681}" dt="2021-10-18T17:01:05.988" v="3580" actId="20577"/>
          <ac:spMkLst>
            <pc:docMk/>
            <pc:sldMk cId="605247306" sldId="859"/>
            <ac:spMk id="7" creationId="{B96B16FE-4A25-4A50-B653-341A501281CC}"/>
          </ac:spMkLst>
        </pc:spChg>
        <pc:spChg chg="mod">
          <ac:chgData name="Minesh Patel" userId="a66d4990ec83ac90" providerId="LiveId" clId="{7FC04A8A-EC72-42DC-B0CC-E903C4AB1681}" dt="2021-10-18T17:02:18.820" v="3593" actId="1076"/>
          <ac:spMkLst>
            <pc:docMk/>
            <pc:sldMk cId="605247306" sldId="859"/>
            <ac:spMk id="14" creationId="{FF0B1AA8-3190-4F58-9F4F-8236E3ADDEA1}"/>
          </ac:spMkLst>
        </pc:spChg>
        <pc:spChg chg="mod">
          <ac:chgData name="Minesh Patel" userId="a66d4990ec83ac90" providerId="LiveId" clId="{7FC04A8A-EC72-42DC-B0CC-E903C4AB1681}" dt="2021-10-18T17:01:30.149" v="3586" actId="14100"/>
          <ac:spMkLst>
            <pc:docMk/>
            <pc:sldMk cId="605247306" sldId="859"/>
            <ac:spMk id="15" creationId="{C343460E-82C9-4347-BE38-E79C6DAD002B}"/>
          </ac:spMkLst>
        </pc:spChg>
        <pc:spChg chg="mod">
          <ac:chgData name="Minesh Patel" userId="a66d4990ec83ac90" providerId="LiveId" clId="{7FC04A8A-EC72-42DC-B0CC-E903C4AB1681}" dt="2021-10-18T17:02:34.894" v="3595" actId="1076"/>
          <ac:spMkLst>
            <pc:docMk/>
            <pc:sldMk cId="605247306" sldId="859"/>
            <ac:spMk id="18" creationId="{378C169C-9F04-4523-BED3-5492B6C7D846}"/>
          </ac:spMkLst>
        </pc:spChg>
        <pc:spChg chg="mod">
          <ac:chgData name="Minesh Patel" userId="a66d4990ec83ac90" providerId="LiveId" clId="{7FC04A8A-EC72-42DC-B0CC-E903C4AB1681}" dt="2021-10-18T17:02:45.356" v="3599" actId="1076"/>
          <ac:spMkLst>
            <pc:docMk/>
            <pc:sldMk cId="605247306" sldId="859"/>
            <ac:spMk id="19" creationId="{CF912BF3-5AFC-4A9C-BA71-347831AC7276}"/>
          </ac:spMkLst>
        </pc:spChg>
        <pc:spChg chg="mod">
          <ac:chgData name="Minesh Patel" userId="a66d4990ec83ac90" providerId="LiveId" clId="{7FC04A8A-EC72-42DC-B0CC-E903C4AB1681}" dt="2021-10-18T17:02:42.853" v="3598" actId="1076"/>
          <ac:spMkLst>
            <pc:docMk/>
            <pc:sldMk cId="605247306" sldId="859"/>
            <ac:spMk id="20" creationId="{C9DFEE1A-0F28-4410-AF72-D37140739AD4}"/>
          </ac:spMkLst>
        </pc:spChg>
        <pc:grpChg chg="mod">
          <ac:chgData name="Minesh Patel" userId="a66d4990ec83ac90" providerId="LiveId" clId="{7FC04A8A-EC72-42DC-B0CC-E903C4AB1681}" dt="2021-10-18T17:02:08.205" v="3592" actId="1076"/>
          <ac:grpSpMkLst>
            <pc:docMk/>
            <pc:sldMk cId="605247306" sldId="859"/>
            <ac:grpSpMk id="30" creationId="{832BE360-CAFE-4B12-93E3-B16CADDB93A2}"/>
          </ac:grpSpMkLst>
        </pc:grpChg>
        <pc:grpChg chg="mod">
          <ac:chgData name="Minesh Patel" userId="a66d4990ec83ac90" providerId="LiveId" clId="{7FC04A8A-EC72-42DC-B0CC-E903C4AB1681}" dt="2021-10-18T17:02:08.205" v="3592" actId="1076"/>
          <ac:grpSpMkLst>
            <pc:docMk/>
            <pc:sldMk cId="605247306" sldId="859"/>
            <ac:grpSpMk id="31" creationId="{6A37D2DA-1AF9-4C17-9848-1746CA546088}"/>
          </ac:grpSpMkLst>
        </pc:grpChg>
        <pc:picChg chg="mod">
          <ac:chgData name="Minesh Patel" userId="a66d4990ec83ac90" providerId="LiveId" clId="{7FC04A8A-EC72-42DC-B0CC-E903C4AB1681}" dt="2021-10-18T17:02:08.205" v="3592" actId="1076"/>
          <ac:picMkLst>
            <pc:docMk/>
            <pc:sldMk cId="605247306" sldId="859"/>
            <ac:picMk id="10" creationId="{7C9B55E1-8F39-47FC-91FB-D77BD972E8B8}"/>
          </ac:picMkLst>
        </pc:picChg>
        <pc:cxnChg chg="mod">
          <ac:chgData name="Minesh Patel" userId="a66d4990ec83ac90" providerId="LiveId" clId="{7FC04A8A-EC72-42DC-B0CC-E903C4AB1681}" dt="2021-10-18T17:02:57.892" v="3603" actId="14100"/>
          <ac:cxnSpMkLst>
            <pc:docMk/>
            <pc:sldMk cId="605247306" sldId="859"/>
            <ac:cxnSpMk id="22" creationId="{FDA88DA0-DD65-4EB3-AAA8-87B178E1CF3C}"/>
          </ac:cxnSpMkLst>
        </pc:cxnChg>
        <pc:cxnChg chg="mod">
          <ac:chgData name="Minesh Patel" userId="a66d4990ec83ac90" providerId="LiveId" clId="{7FC04A8A-EC72-42DC-B0CC-E903C4AB1681}" dt="2021-10-18T17:02:55.164" v="3602" actId="14100"/>
          <ac:cxnSpMkLst>
            <pc:docMk/>
            <pc:sldMk cId="605247306" sldId="859"/>
            <ac:cxnSpMk id="25" creationId="{6DB58DBB-027F-4F1A-A645-6A283496CB77}"/>
          </ac:cxnSpMkLst>
        </pc:cxnChg>
      </pc:sldChg>
      <pc:sldChg chg="add del">
        <pc:chgData name="Minesh Patel" userId="a66d4990ec83ac90" providerId="LiveId" clId="{7FC04A8A-EC72-42DC-B0CC-E903C4AB1681}" dt="2021-10-18T15:24:45.890" v="2255" actId="47"/>
        <pc:sldMkLst>
          <pc:docMk/>
          <pc:sldMk cId="4103288045" sldId="859"/>
        </pc:sldMkLst>
      </pc:sldChg>
      <pc:sldChg chg="add del">
        <pc:chgData name="Minesh Patel" userId="a66d4990ec83ac90" providerId="LiveId" clId="{7FC04A8A-EC72-42DC-B0CC-E903C4AB1681}" dt="2021-10-18T15:24:47.332" v="2256" actId="47"/>
        <pc:sldMkLst>
          <pc:docMk/>
          <pc:sldMk cId="2086169193" sldId="860"/>
        </pc:sldMkLst>
      </pc:sldChg>
      <pc:sldChg chg="add del">
        <pc:chgData name="Minesh Patel" userId="a66d4990ec83ac90" providerId="LiveId" clId="{7FC04A8A-EC72-42DC-B0CC-E903C4AB1681}" dt="2021-10-18T19:12:55.030" v="4158" actId="47"/>
        <pc:sldMkLst>
          <pc:docMk/>
          <pc:sldMk cId="4060229870" sldId="860"/>
        </pc:sldMkLst>
      </pc:sldChg>
      <pc:sldChg chg="delSp modSp add mod delAnim modAnim modNotesTx">
        <pc:chgData name="Minesh Patel" userId="a66d4990ec83ac90" providerId="LiveId" clId="{7FC04A8A-EC72-42DC-B0CC-E903C4AB1681}" dt="2021-10-18T19:22:36.477" v="4707" actId="113"/>
        <pc:sldMkLst>
          <pc:docMk/>
          <pc:sldMk cId="3741610561" sldId="861"/>
        </pc:sldMkLst>
        <pc:spChg chg="mod">
          <ac:chgData name="Minesh Patel" userId="a66d4990ec83ac90" providerId="LiveId" clId="{7FC04A8A-EC72-42DC-B0CC-E903C4AB1681}" dt="2021-10-18T15:47:48.675" v="2971" actId="6549"/>
          <ac:spMkLst>
            <pc:docMk/>
            <pc:sldMk cId="3741610561" sldId="861"/>
            <ac:spMk id="2" creationId="{E1E378EA-6FAD-416B-9347-F3AFFB35C7C7}"/>
          </ac:spMkLst>
        </pc:spChg>
        <pc:spChg chg="mod">
          <ac:chgData name="Minesh Patel" userId="a66d4990ec83ac90" providerId="LiveId" clId="{7FC04A8A-EC72-42DC-B0CC-E903C4AB1681}" dt="2021-10-18T15:47:31.130" v="2934" actId="27636"/>
          <ac:spMkLst>
            <pc:docMk/>
            <pc:sldMk cId="3741610561" sldId="861"/>
            <ac:spMk id="7" creationId="{B96B16FE-4A25-4A50-B653-341A501281CC}"/>
          </ac:spMkLst>
        </pc:spChg>
        <pc:grpChg chg="del">
          <ac:chgData name="Minesh Patel" userId="a66d4990ec83ac90" providerId="LiveId" clId="{7FC04A8A-EC72-42DC-B0CC-E903C4AB1681}" dt="2021-10-18T15:26:43.108" v="2333" actId="478"/>
          <ac:grpSpMkLst>
            <pc:docMk/>
            <pc:sldMk cId="3741610561" sldId="861"/>
            <ac:grpSpMk id="30" creationId="{832BE360-CAFE-4B12-93E3-B16CADDB93A2}"/>
          </ac:grpSpMkLst>
        </pc:grpChg>
        <pc:grpChg chg="del">
          <ac:chgData name="Minesh Patel" userId="a66d4990ec83ac90" providerId="LiveId" clId="{7FC04A8A-EC72-42DC-B0CC-E903C4AB1681}" dt="2021-10-18T15:26:43.108" v="2333" actId="478"/>
          <ac:grpSpMkLst>
            <pc:docMk/>
            <pc:sldMk cId="3741610561" sldId="861"/>
            <ac:grpSpMk id="31" creationId="{6A37D2DA-1AF9-4C17-9848-1746CA546088}"/>
          </ac:grpSpMkLst>
        </pc:grpChg>
        <pc:picChg chg="del">
          <ac:chgData name="Minesh Patel" userId="a66d4990ec83ac90" providerId="LiveId" clId="{7FC04A8A-EC72-42DC-B0CC-E903C4AB1681}" dt="2021-10-18T15:26:43.108" v="2333" actId="478"/>
          <ac:picMkLst>
            <pc:docMk/>
            <pc:sldMk cId="3741610561" sldId="861"/>
            <ac:picMk id="10" creationId="{7C9B55E1-8F39-47FC-91FB-D77BD972E8B8}"/>
          </ac:picMkLst>
        </pc:picChg>
      </pc:sldChg>
      <pc:sldChg chg="add">
        <pc:chgData name="Minesh Patel" userId="a66d4990ec83ac90" providerId="LiveId" clId="{7FC04A8A-EC72-42DC-B0CC-E903C4AB1681}" dt="2021-10-18T15:27:35.851" v="2401"/>
        <pc:sldMkLst>
          <pc:docMk/>
          <pc:sldMk cId="1312163427" sldId="862"/>
        </pc:sldMkLst>
      </pc:sldChg>
      <pc:sldChg chg="addSp delSp modSp add mod delAnim modAnim modNotesTx">
        <pc:chgData name="Minesh Patel" userId="a66d4990ec83ac90" providerId="LiveId" clId="{7FC04A8A-EC72-42DC-B0CC-E903C4AB1681}" dt="2021-10-18T19:11:20.612" v="4140" actId="20577"/>
        <pc:sldMkLst>
          <pc:docMk/>
          <pc:sldMk cId="3928772912" sldId="863"/>
        </pc:sldMkLst>
        <pc:spChg chg="mod">
          <ac:chgData name="Minesh Patel" userId="a66d4990ec83ac90" providerId="LiveId" clId="{7FC04A8A-EC72-42DC-B0CC-E903C4AB1681}" dt="2021-10-18T16:41:49.806" v="3233" actId="207"/>
          <ac:spMkLst>
            <pc:docMk/>
            <pc:sldMk cId="3928772912" sldId="863"/>
            <ac:spMk id="7" creationId="{B96B16FE-4A25-4A50-B653-341A501281CC}"/>
          </ac:spMkLst>
        </pc:spChg>
        <pc:spChg chg="mod topLvl">
          <ac:chgData name="Minesh Patel" userId="a66d4990ec83ac90" providerId="LiveId" clId="{7FC04A8A-EC72-42DC-B0CC-E903C4AB1681}" dt="2021-10-18T18:44:39.602" v="3652" actId="164"/>
          <ac:spMkLst>
            <pc:docMk/>
            <pc:sldMk cId="3928772912" sldId="863"/>
            <ac:spMk id="17" creationId="{A3770E4F-C1BA-4017-A2FE-C339F77F0BC4}"/>
          </ac:spMkLst>
        </pc:spChg>
        <pc:spChg chg="mod topLvl">
          <ac:chgData name="Minesh Patel" userId="a66d4990ec83ac90" providerId="LiveId" clId="{7FC04A8A-EC72-42DC-B0CC-E903C4AB1681}" dt="2021-10-18T18:44:39.602" v="3652" actId="164"/>
          <ac:spMkLst>
            <pc:docMk/>
            <pc:sldMk cId="3928772912" sldId="863"/>
            <ac:spMk id="21" creationId="{40F39F0C-02F5-4296-AAE6-9AC1991E5DFE}"/>
          </ac:spMkLst>
        </pc:spChg>
        <pc:spChg chg="mod topLvl">
          <ac:chgData name="Minesh Patel" userId="a66d4990ec83ac90" providerId="LiveId" clId="{7FC04A8A-EC72-42DC-B0CC-E903C4AB1681}" dt="2021-10-18T18:44:39.602" v="3652" actId="164"/>
          <ac:spMkLst>
            <pc:docMk/>
            <pc:sldMk cId="3928772912" sldId="863"/>
            <ac:spMk id="23" creationId="{6FB996B2-61A6-4179-834D-530DF7C1A670}"/>
          </ac:spMkLst>
        </pc:spChg>
        <pc:spChg chg="mod topLvl">
          <ac:chgData name="Minesh Patel" userId="a66d4990ec83ac90" providerId="LiveId" clId="{7FC04A8A-EC72-42DC-B0CC-E903C4AB1681}" dt="2021-10-18T18:44:39.602" v="3652" actId="164"/>
          <ac:spMkLst>
            <pc:docMk/>
            <pc:sldMk cId="3928772912" sldId="863"/>
            <ac:spMk id="24" creationId="{AEFBE303-22E9-4A61-B77E-84285EF2AB0E}"/>
          </ac:spMkLst>
        </pc:spChg>
        <pc:spChg chg="mod topLvl">
          <ac:chgData name="Minesh Patel" userId="a66d4990ec83ac90" providerId="LiveId" clId="{7FC04A8A-EC72-42DC-B0CC-E903C4AB1681}" dt="2021-10-18T18:44:29.659" v="3649" actId="164"/>
          <ac:spMkLst>
            <pc:docMk/>
            <pc:sldMk cId="3928772912" sldId="863"/>
            <ac:spMk id="27" creationId="{748F0E10-4060-4E85-87FA-EC7B5A496C06}"/>
          </ac:spMkLst>
        </pc:spChg>
        <pc:spChg chg="mod topLvl">
          <ac:chgData name="Minesh Patel" userId="a66d4990ec83ac90" providerId="LiveId" clId="{7FC04A8A-EC72-42DC-B0CC-E903C4AB1681}" dt="2021-10-18T18:44:29.659" v="3649" actId="164"/>
          <ac:spMkLst>
            <pc:docMk/>
            <pc:sldMk cId="3928772912" sldId="863"/>
            <ac:spMk id="28" creationId="{CE505339-3BB6-4AD0-8BE7-A13514891D3A}"/>
          </ac:spMkLst>
        </pc:spChg>
        <pc:spChg chg="mod topLvl">
          <ac:chgData name="Minesh Patel" userId="a66d4990ec83ac90" providerId="LiveId" clId="{7FC04A8A-EC72-42DC-B0CC-E903C4AB1681}" dt="2021-10-18T18:44:29.659" v="3649" actId="164"/>
          <ac:spMkLst>
            <pc:docMk/>
            <pc:sldMk cId="3928772912" sldId="863"/>
            <ac:spMk id="29" creationId="{9646495D-9A04-4EED-A92B-70090B2D7E42}"/>
          </ac:spMkLst>
        </pc:spChg>
        <pc:spChg chg="del mod">
          <ac:chgData name="Minesh Patel" userId="a66d4990ec83ac90" providerId="LiveId" clId="{7FC04A8A-EC72-42DC-B0CC-E903C4AB1681}" dt="2021-10-18T15:29:07.770" v="2413" actId="478"/>
          <ac:spMkLst>
            <pc:docMk/>
            <pc:sldMk cId="3928772912" sldId="863"/>
            <ac:spMk id="34" creationId="{39820653-CE4F-4184-9653-6327F2C281DE}"/>
          </ac:spMkLst>
        </pc:spChg>
        <pc:spChg chg="del mod">
          <ac:chgData name="Minesh Patel" userId="a66d4990ec83ac90" providerId="LiveId" clId="{7FC04A8A-EC72-42DC-B0CC-E903C4AB1681}" dt="2021-10-18T15:29:00.612" v="2410" actId="478"/>
          <ac:spMkLst>
            <pc:docMk/>
            <pc:sldMk cId="3928772912" sldId="863"/>
            <ac:spMk id="35" creationId="{D889D17F-D5DF-49B5-9C9D-85EE9427BE76}"/>
          </ac:spMkLst>
        </pc:spChg>
        <pc:spChg chg="del mod">
          <ac:chgData name="Minesh Patel" userId="a66d4990ec83ac90" providerId="LiveId" clId="{7FC04A8A-EC72-42DC-B0CC-E903C4AB1681}" dt="2021-10-18T15:29:06.436" v="2412" actId="478"/>
          <ac:spMkLst>
            <pc:docMk/>
            <pc:sldMk cId="3928772912" sldId="863"/>
            <ac:spMk id="39" creationId="{2F91EB52-1ACF-480C-985C-3D62274BE0CA}"/>
          </ac:spMkLst>
        </pc:spChg>
        <pc:spChg chg="del mod">
          <ac:chgData name="Minesh Patel" userId="a66d4990ec83ac90" providerId="LiveId" clId="{7FC04A8A-EC72-42DC-B0CC-E903C4AB1681}" dt="2021-10-18T15:29:02.558" v="2411" actId="478"/>
          <ac:spMkLst>
            <pc:docMk/>
            <pc:sldMk cId="3928772912" sldId="863"/>
            <ac:spMk id="40" creationId="{C8BB1304-2D94-456B-8AC9-DA96FB6EEC6F}"/>
          </ac:spMkLst>
        </pc:spChg>
        <pc:spChg chg="mod topLvl">
          <ac:chgData name="Minesh Patel" userId="a66d4990ec83ac90" providerId="LiveId" clId="{7FC04A8A-EC72-42DC-B0CC-E903C4AB1681}" dt="2021-10-18T18:44:39.602" v="3652" actId="164"/>
          <ac:spMkLst>
            <pc:docMk/>
            <pc:sldMk cId="3928772912" sldId="863"/>
            <ac:spMk id="41" creationId="{B829C6EE-CF07-42FD-A747-20F05B3F5CBF}"/>
          </ac:spMkLst>
        </pc:spChg>
        <pc:spChg chg="mod">
          <ac:chgData name="Minesh Patel" userId="a66d4990ec83ac90" providerId="LiveId" clId="{7FC04A8A-EC72-42DC-B0CC-E903C4AB1681}" dt="2021-10-18T16:59:31.941" v="3475" actId="1076"/>
          <ac:spMkLst>
            <pc:docMk/>
            <pc:sldMk cId="3928772912" sldId="863"/>
            <ac:spMk id="44" creationId="{620E73A5-A93A-4AAE-BBB8-4B02EF31D39C}"/>
          </ac:spMkLst>
        </pc:spChg>
        <pc:spChg chg="mod">
          <ac:chgData name="Minesh Patel" userId="a66d4990ec83ac90" providerId="LiveId" clId="{7FC04A8A-EC72-42DC-B0CC-E903C4AB1681}" dt="2021-10-18T15:28:38.762" v="2406"/>
          <ac:spMkLst>
            <pc:docMk/>
            <pc:sldMk cId="3928772912" sldId="863"/>
            <ac:spMk id="47" creationId="{A215D01D-C913-424C-830E-5DB2E20925AC}"/>
          </ac:spMkLst>
        </pc:spChg>
        <pc:spChg chg="mod">
          <ac:chgData name="Minesh Patel" userId="a66d4990ec83ac90" providerId="LiveId" clId="{7FC04A8A-EC72-42DC-B0CC-E903C4AB1681}" dt="2021-10-18T15:28:38.762" v="2406"/>
          <ac:spMkLst>
            <pc:docMk/>
            <pc:sldMk cId="3928772912" sldId="863"/>
            <ac:spMk id="49" creationId="{7A715329-4A6A-4783-86D3-960000B05D49}"/>
          </ac:spMkLst>
        </pc:spChg>
        <pc:spChg chg="add mod topLvl">
          <ac:chgData name="Minesh Patel" userId="a66d4990ec83ac90" providerId="LiveId" clId="{7FC04A8A-EC72-42DC-B0CC-E903C4AB1681}" dt="2021-10-18T18:44:29.659" v="3649" actId="164"/>
          <ac:spMkLst>
            <pc:docMk/>
            <pc:sldMk cId="3928772912" sldId="863"/>
            <ac:spMk id="50" creationId="{21DA054B-A715-4B5A-8DC1-E598C2F4546B}"/>
          </ac:spMkLst>
        </pc:spChg>
        <pc:spChg chg="add mod">
          <ac:chgData name="Minesh Patel" userId="a66d4990ec83ac90" providerId="LiveId" clId="{7FC04A8A-EC72-42DC-B0CC-E903C4AB1681}" dt="2021-10-18T18:44:39.602" v="3652" actId="164"/>
          <ac:spMkLst>
            <pc:docMk/>
            <pc:sldMk cId="3928772912" sldId="863"/>
            <ac:spMk id="53" creationId="{3434C9A8-1D52-4A44-B7DB-EAE0900517E0}"/>
          </ac:spMkLst>
        </pc:spChg>
        <pc:spChg chg="add mod">
          <ac:chgData name="Minesh Patel" userId="a66d4990ec83ac90" providerId="LiveId" clId="{7FC04A8A-EC72-42DC-B0CC-E903C4AB1681}" dt="2021-10-18T18:44:39.602" v="3652" actId="164"/>
          <ac:spMkLst>
            <pc:docMk/>
            <pc:sldMk cId="3928772912" sldId="863"/>
            <ac:spMk id="55" creationId="{A2ACED94-7A78-4C38-8DE6-2FC591B190A9}"/>
          </ac:spMkLst>
        </pc:spChg>
        <pc:spChg chg="add mod">
          <ac:chgData name="Minesh Patel" userId="a66d4990ec83ac90" providerId="LiveId" clId="{7FC04A8A-EC72-42DC-B0CC-E903C4AB1681}" dt="2021-10-18T16:44:53.404" v="3247" actId="571"/>
          <ac:spMkLst>
            <pc:docMk/>
            <pc:sldMk cId="3928772912" sldId="863"/>
            <ac:spMk id="66" creationId="{7E415523-2356-43C6-9706-FA6031B60B60}"/>
          </ac:spMkLst>
        </pc:spChg>
        <pc:spChg chg="add del mod">
          <ac:chgData name="Minesh Patel" userId="a66d4990ec83ac90" providerId="LiveId" clId="{7FC04A8A-EC72-42DC-B0CC-E903C4AB1681}" dt="2021-10-18T16:45:32.580" v="3289" actId="478"/>
          <ac:spMkLst>
            <pc:docMk/>
            <pc:sldMk cId="3928772912" sldId="863"/>
            <ac:spMk id="67" creationId="{8C2A0F2F-E168-4573-97C1-07B76F2718D6}"/>
          </ac:spMkLst>
        </pc:spChg>
        <pc:spChg chg="add del mod">
          <ac:chgData name="Minesh Patel" userId="a66d4990ec83ac90" providerId="LiveId" clId="{7FC04A8A-EC72-42DC-B0CC-E903C4AB1681}" dt="2021-10-18T18:45:00.861" v="3658" actId="21"/>
          <ac:spMkLst>
            <pc:docMk/>
            <pc:sldMk cId="3928772912" sldId="863"/>
            <ac:spMk id="69" creationId="{446F1EBA-184B-4E0D-8376-3E124A937D85}"/>
          </ac:spMkLst>
        </pc:spChg>
        <pc:spChg chg="add mod">
          <ac:chgData name="Minesh Patel" userId="a66d4990ec83ac90" providerId="LiveId" clId="{7FC04A8A-EC72-42DC-B0CC-E903C4AB1681}" dt="2021-10-18T18:45:05.215" v="3660" actId="164"/>
          <ac:spMkLst>
            <pc:docMk/>
            <pc:sldMk cId="3928772912" sldId="863"/>
            <ac:spMk id="82" creationId="{FF786BA0-8F04-457F-B4F5-6696B55A9FE7}"/>
          </ac:spMkLst>
        </pc:spChg>
        <pc:grpChg chg="add del mod">
          <ac:chgData name="Minesh Patel" userId="a66d4990ec83ac90" providerId="LiveId" clId="{7FC04A8A-EC72-42DC-B0CC-E903C4AB1681}" dt="2021-10-18T15:33:40.035" v="2492" actId="165"/>
          <ac:grpSpMkLst>
            <pc:docMk/>
            <pc:sldMk cId="3928772912" sldId="863"/>
            <ac:grpSpMk id="16" creationId="{F1102739-8076-481D-9204-45063D3ADFC6}"/>
          </ac:grpSpMkLst>
        </pc:grpChg>
        <pc:grpChg chg="add del mod">
          <ac:chgData name="Minesh Patel" userId="a66d4990ec83ac90" providerId="LiveId" clId="{7FC04A8A-EC72-42DC-B0CC-E903C4AB1681}" dt="2021-10-18T15:33:36.597" v="2491" actId="165"/>
          <ac:grpSpMkLst>
            <pc:docMk/>
            <pc:sldMk cId="3928772912" sldId="863"/>
            <ac:grpSpMk id="26" creationId="{CDB7D797-3150-4C3C-A151-AD767F35C372}"/>
          </ac:grpSpMkLst>
        </pc:grpChg>
        <pc:grpChg chg="del">
          <ac:chgData name="Minesh Patel" userId="a66d4990ec83ac90" providerId="LiveId" clId="{7FC04A8A-EC72-42DC-B0CC-E903C4AB1681}" dt="2021-10-18T15:28:24.130" v="2403" actId="478"/>
          <ac:grpSpMkLst>
            <pc:docMk/>
            <pc:sldMk cId="3928772912" sldId="863"/>
            <ac:grpSpMk id="30" creationId="{832BE360-CAFE-4B12-93E3-B16CADDB93A2}"/>
          </ac:grpSpMkLst>
        </pc:grpChg>
        <pc:grpChg chg="del">
          <ac:chgData name="Minesh Patel" userId="a66d4990ec83ac90" providerId="LiveId" clId="{7FC04A8A-EC72-42DC-B0CC-E903C4AB1681}" dt="2021-10-18T15:28:24.130" v="2403" actId="478"/>
          <ac:grpSpMkLst>
            <pc:docMk/>
            <pc:sldMk cId="3928772912" sldId="863"/>
            <ac:grpSpMk id="31" creationId="{6A37D2DA-1AF9-4C17-9848-1746CA546088}"/>
          </ac:grpSpMkLst>
        </pc:grpChg>
        <pc:grpChg chg="add del mod">
          <ac:chgData name="Minesh Patel" userId="a66d4990ec83ac90" providerId="LiveId" clId="{7FC04A8A-EC72-42DC-B0CC-E903C4AB1681}" dt="2021-10-18T15:33:30.180" v="2489" actId="165"/>
          <ac:grpSpMkLst>
            <pc:docMk/>
            <pc:sldMk cId="3928772912" sldId="863"/>
            <ac:grpSpMk id="32" creationId="{31407802-7099-4435-AC82-A1C9E58D47E4}"/>
          </ac:grpSpMkLst>
        </pc:grpChg>
        <pc:grpChg chg="add del mod">
          <ac:chgData name="Minesh Patel" userId="a66d4990ec83ac90" providerId="LiveId" clId="{7FC04A8A-EC72-42DC-B0CC-E903C4AB1681}" dt="2021-10-18T15:33:33.126" v="2490" actId="165"/>
          <ac:grpSpMkLst>
            <pc:docMk/>
            <pc:sldMk cId="3928772912" sldId="863"/>
            <ac:grpSpMk id="37" creationId="{C471C79F-2FA4-40A4-8936-0297AAA75282}"/>
          </ac:grpSpMkLst>
        </pc:grpChg>
        <pc:grpChg chg="add mod">
          <ac:chgData name="Minesh Patel" userId="a66d4990ec83ac90" providerId="LiveId" clId="{7FC04A8A-EC72-42DC-B0CC-E903C4AB1681}" dt="2021-10-18T18:44:57.691" v="3657" actId="1076"/>
          <ac:grpSpMkLst>
            <pc:docMk/>
            <pc:sldMk cId="3928772912" sldId="863"/>
            <ac:grpSpMk id="43" creationId="{11726E09-9AD0-488E-A3EB-7E44BE868346}"/>
          </ac:grpSpMkLst>
        </pc:grpChg>
        <pc:grpChg chg="add del mod">
          <ac:chgData name="Minesh Patel" userId="a66d4990ec83ac90" providerId="LiveId" clId="{7FC04A8A-EC72-42DC-B0CC-E903C4AB1681}" dt="2021-10-18T15:28:48.524" v="2407" actId="478"/>
          <ac:grpSpMkLst>
            <pc:docMk/>
            <pc:sldMk cId="3928772912" sldId="863"/>
            <ac:grpSpMk id="46" creationId="{0CDD792D-9096-4774-B0E0-D6A202DBF28E}"/>
          </ac:grpSpMkLst>
        </pc:grpChg>
        <pc:grpChg chg="add mod ord">
          <ac:chgData name="Minesh Patel" userId="a66d4990ec83ac90" providerId="LiveId" clId="{7FC04A8A-EC72-42DC-B0CC-E903C4AB1681}" dt="2021-10-18T18:44:44.377" v="3654" actId="167"/>
          <ac:grpSpMkLst>
            <pc:docMk/>
            <pc:sldMk cId="3928772912" sldId="863"/>
            <ac:grpSpMk id="80" creationId="{1DA4EC4B-A210-4258-9729-06820DD7F586}"/>
          </ac:grpSpMkLst>
        </pc:grpChg>
        <pc:grpChg chg="add mod ord">
          <ac:chgData name="Minesh Patel" userId="a66d4990ec83ac90" providerId="LiveId" clId="{7FC04A8A-EC72-42DC-B0CC-E903C4AB1681}" dt="2021-10-18T18:44:42.081" v="3653" actId="167"/>
          <ac:grpSpMkLst>
            <pc:docMk/>
            <pc:sldMk cId="3928772912" sldId="863"/>
            <ac:grpSpMk id="81" creationId="{6CCCBB39-65CA-4C73-87F1-440F4699AC79}"/>
          </ac:grpSpMkLst>
        </pc:grpChg>
        <pc:grpChg chg="add mod">
          <ac:chgData name="Minesh Patel" userId="a66d4990ec83ac90" providerId="LiveId" clId="{7FC04A8A-EC72-42DC-B0CC-E903C4AB1681}" dt="2021-10-18T18:45:05.215" v="3660" actId="164"/>
          <ac:grpSpMkLst>
            <pc:docMk/>
            <pc:sldMk cId="3928772912" sldId="863"/>
            <ac:grpSpMk id="84" creationId="{D0FD82F0-2419-4542-B25F-B3F9FA6BF947}"/>
          </ac:grpSpMkLst>
        </pc:grpChg>
        <pc:picChg chg="del">
          <ac:chgData name="Minesh Patel" userId="a66d4990ec83ac90" providerId="LiveId" clId="{7FC04A8A-EC72-42DC-B0CC-E903C4AB1681}" dt="2021-10-18T15:28:24.130" v="2403" actId="478"/>
          <ac:picMkLst>
            <pc:docMk/>
            <pc:sldMk cId="3928772912" sldId="863"/>
            <ac:picMk id="10" creationId="{7C9B55E1-8F39-47FC-91FB-D77BD972E8B8}"/>
          </ac:picMkLst>
        </pc:picChg>
        <pc:cxnChg chg="del mod topLvl">
          <ac:chgData name="Minesh Patel" userId="a66d4990ec83ac90" providerId="LiveId" clId="{7FC04A8A-EC72-42DC-B0CC-E903C4AB1681}" dt="2021-10-18T15:35:22.703" v="2524" actId="478"/>
          <ac:cxnSpMkLst>
            <pc:docMk/>
            <pc:sldMk cId="3928772912" sldId="863"/>
            <ac:cxnSpMk id="33" creationId="{F396B7F4-D187-44AD-8022-705D606BF4AE}"/>
          </ac:cxnSpMkLst>
        </pc:cxnChg>
        <pc:cxnChg chg="del mod topLvl">
          <ac:chgData name="Minesh Patel" userId="a66d4990ec83ac90" providerId="LiveId" clId="{7FC04A8A-EC72-42DC-B0CC-E903C4AB1681}" dt="2021-10-18T15:35:22.703" v="2524" actId="478"/>
          <ac:cxnSpMkLst>
            <pc:docMk/>
            <pc:sldMk cId="3928772912" sldId="863"/>
            <ac:cxnSpMk id="36" creationId="{034A3C37-A19E-420C-B7E0-ED7F8C603C98}"/>
          </ac:cxnSpMkLst>
        </pc:cxnChg>
        <pc:cxnChg chg="mod topLvl">
          <ac:chgData name="Minesh Patel" userId="a66d4990ec83ac90" providerId="LiveId" clId="{7FC04A8A-EC72-42DC-B0CC-E903C4AB1681}" dt="2021-10-18T18:44:39.602" v="3652" actId="164"/>
          <ac:cxnSpMkLst>
            <pc:docMk/>
            <pc:sldMk cId="3928772912" sldId="863"/>
            <ac:cxnSpMk id="38" creationId="{5F15D7EE-56D7-42DF-8187-8E17523FC412}"/>
          </ac:cxnSpMkLst>
        </pc:cxnChg>
        <pc:cxnChg chg="mod topLvl">
          <ac:chgData name="Minesh Patel" userId="a66d4990ec83ac90" providerId="LiveId" clId="{7FC04A8A-EC72-42DC-B0CC-E903C4AB1681}" dt="2021-10-18T18:44:39.602" v="3652" actId="164"/>
          <ac:cxnSpMkLst>
            <pc:docMk/>
            <pc:sldMk cId="3928772912" sldId="863"/>
            <ac:cxnSpMk id="42" creationId="{C4249351-C962-43F2-8B22-D7367643CD3E}"/>
          </ac:cxnSpMkLst>
        </pc:cxnChg>
        <pc:cxnChg chg="mod">
          <ac:chgData name="Minesh Patel" userId="a66d4990ec83ac90" providerId="LiveId" clId="{7FC04A8A-EC72-42DC-B0CC-E903C4AB1681}" dt="2021-10-18T16:59:16.021" v="3454" actId="14100"/>
          <ac:cxnSpMkLst>
            <pc:docMk/>
            <pc:sldMk cId="3928772912" sldId="863"/>
            <ac:cxnSpMk id="45" creationId="{D90FBDBB-A401-4992-AFB8-6F5B0627DE15}"/>
          </ac:cxnSpMkLst>
        </pc:cxnChg>
        <pc:cxnChg chg="mod">
          <ac:chgData name="Minesh Patel" userId="a66d4990ec83ac90" providerId="LiveId" clId="{7FC04A8A-EC72-42DC-B0CC-E903C4AB1681}" dt="2021-10-18T15:28:48.524" v="2407" actId="478"/>
          <ac:cxnSpMkLst>
            <pc:docMk/>
            <pc:sldMk cId="3928772912" sldId="863"/>
            <ac:cxnSpMk id="48" creationId="{6E6D32D1-3EFE-4F31-A3E3-82B5B1E448F3}"/>
          </ac:cxnSpMkLst>
        </pc:cxnChg>
        <pc:cxnChg chg="add del mod topLvl">
          <ac:chgData name="Minesh Patel" userId="a66d4990ec83ac90" providerId="LiveId" clId="{7FC04A8A-EC72-42DC-B0CC-E903C4AB1681}" dt="2021-10-18T15:35:22.703" v="2524" actId="478"/>
          <ac:cxnSpMkLst>
            <pc:docMk/>
            <pc:sldMk cId="3928772912" sldId="863"/>
            <ac:cxnSpMk id="51" creationId="{354F62CF-5BB3-4E58-B83D-552B346FC964}"/>
          </ac:cxnSpMkLst>
        </pc:cxnChg>
        <pc:cxnChg chg="add mod topLvl">
          <ac:chgData name="Minesh Patel" userId="a66d4990ec83ac90" providerId="LiveId" clId="{7FC04A8A-EC72-42DC-B0CC-E903C4AB1681}" dt="2021-10-18T18:44:29.659" v="3649" actId="164"/>
          <ac:cxnSpMkLst>
            <pc:docMk/>
            <pc:sldMk cId="3928772912" sldId="863"/>
            <ac:cxnSpMk id="52" creationId="{42D092F8-4652-4C55-887A-24FB59C7FDE1}"/>
          </ac:cxnSpMkLst>
        </pc:cxnChg>
        <pc:cxnChg chg="add del mod">
          <ac:chgData name="Minesh Patel" userId="a66d4990ec83ac90" providerId="LiveId" clId="{7FC04A8A-EC72-42DC-B0CC-E903C4AB1681}" dt="2021-10-18T15:35:22.703" v="2524" actId="478"/>
          <ac:cxnSpMkLst>
            <pc:docMk/>
            <pc:sldMk cId="3928772912" sldId="863"/>
            <ac:cxnSpMk id="56" creationId="{2F0C2B05-62C1-44B7-825D-0131A19B65C1}"/>
          </ac:cxnSpMkLst>
        </pc:cxnChg>
        <pc:cxnChg chg="add mod">
          <ac:chgData name="Minesh Patel" userId="a66d4990ec83ac90" providerId="LiveId" clId="{7FC04A8A-EC72-42DC-B0CC-E903C4AB1681}" dt="2021-10-18T18:44:39.602" v="3652" actId="164"/>
          <ac:cxnSpMkLst>
            <pc:docMk/>
            <pc:sldMk cId="3928772912" sldId="863"/>
            <ac:cxnSpMk id="57" creationId="{4B16AAE3-E94D-4754-B21F-795321B2DDE5}"/>
          </ac:cxnSpMkLst>
        </pc:cxnChg>
        <pc:cxnChg chg="add del mod">
          <ac:chgData name="Minesh Patel" userId="a66d4990ec83ac90" providerId="LiveId" clId="{7FC04A8A-EC72-42DC-B0CC-E903C4AB1681}" dt="2021-10-18T15:35:22.703" v="2524" actId="478"/>
          <ac:cxnSpMkLst>
            <pc:docMk/>
            <pc:sldMk cId="3928772912" sldId="863"/>
            <ac:cxnSpMk id="58" creationId="{A9814A7F-C8D8-4B4E-BC2C-C82172016CC0}"/>
          </ac:cxnSpMkLst>
        </pc:cxnChg>
        <pc:cxnChg chg="add mod">
          <ac:chgData name="Minesh Patel" userId="a66d4990ec83ac90" providerId="LiveId" clId="{7FC04A8A-EC72-42DC-B0CC-E903C4AB1681}" dt="2021-10-18T18:44:39.602" v="3652" actId="164"/>
          <ac:cxnSpMkLst>
            <pc:docMk/>
            <pc:sldMk cId="3928772912" sldId="863"/>
            <ac:cxnSpMk id="59" creationId="{474A36B6-8322-4AED-923D-C5FA50C938E7}"/>
          </ac:cxnSpMkLst>
        </pc:cxnChg>
        <pc:cxnChg chg="add del mod">
          <ac:chgData name="Minesh Patel" userId="a66d4990ec83ac90" providerId="LiveId" clId="{7FC04A8A-EC72-42DC-B0CC-E903C4AB1681}" dt="2021-10-18T18:45:00.861" v="3658" actId="21"/>
          <ac:cxnSpMkLst>
            <pc:docMk/>
            <pc:sldMk cId="3928772912" sldId="863"/>
            <ac:cxnSpMk id="71" creationId="{FA90A7FC-432D-43E6-9D71-766894AE2AF8}"/>
          </ac:cxnSpMkLst>
        </pc:cxnChg>
        <pc:cxnChg chg="add mod">
          <ac:chgData name="Minesh Patel" userId="a66d4990ec83ac90" providerId="LiveId" clId="{7FC04A8A-EC72-42DC-B0CC-E903C4AB1681}" dt="2021-10-18T18:45:05.215" v="3660" actId="164"/>
          <ac:cxnSpMkLst>
            <pc:docMk/>
            <pc:sldMk cId="3928772912" sldId="863"/>
            <ac:cxnSpMk id="83" creationId="{908171B8-DAD4-4B21-9981-8F7F5FBEB038}"/>
          </ac:cxnSpMkLst>
        </pc:cxnChg>
      </pc:sldChg>
      <pc:sldChg chg="modSp add del modAnim modNotesTx">
        <pc:chgData name="Minesh Patel" userId="a66d4990ec83ac90" providerId="LiveId" clId="{7FC04A8A-EC72-42DC-B0CC-E903C4AB1681}" dt="2021-10-18T16:38:55.889" v="2972" actId="47"/>
        <pc:sldMkLst>
          <pc:docMk/>
          <pc:sldMk cId="1087905055" sldId="864"/>
        </pc:sldMkLst>
        <pc:spChg chg="mod">
          <ac:chgData name="Minesh Patel" userId="a66d4990ec83ac90" providerId="LiveId" clId="{7FC04A8A-EC72-42DC-B0CC-E903C4AB1681}" dt="2021-10-18T15:47:09.328" v="2909" actId="20577"/>
          <ac:spMkLst>
            <pc:docMk/>
            <pc:sldMk cId="1087905055" sldId="864"/>
            <ac:spMk id="7" creationId="{B96B16FE-4A25-4A50-B653-341A501281CC}"/>
          </ac:spMkLst>
        </pc:spChg>
      </pc:sldChg>
      <pc:sldChg chg="addSp modSp add mod modAnim modNotesTx">
        <pc:chgData name="Minesh Patel" userId="a66d4990ec83ac90" providerId="LiveId" clId="{7FC04A8A-EC72-42DC-B0CC-E903C4AB1681}" dt="2021-10-18T16:40:55.794" v="3180" actId="113"/>
        <pc:sldMkLst>
          <pc:docMk/>
          <pc:sldMk cId="3547084773" sldId="864"/>
        </pc:sldMkLst>
        <pc:spChg chg="add mod ord">
          <ac:chgData name="Minesh Patel" userId="a66d4990ec83ac90" providerId="LiveId" clId="{7FC04A8A-EC72-42DC-B0CC-E903C4AB1681}" dt="2021-10-18T16:40:07.988" v="2990" actId="14100"/>
          <ac:spMkLst>
            <pc:docMk/>
            <pc:sldMk cId="3547084773" sldId="864"/>
            <ac:spMk id="5" creationId="{017802CA-BBCD-4F63-8E86-328F6E1F847F}"/>
          </ac:spMkLst>
        </pc:spChg>
        <pc:spChg chg="add mod">
          <ac:chgData name="Minesh Patel" userId="a66d4990ec83ac90" providerId="LiveId" clId="{7FC04A8A-EC72-42DC-B0CC-E903C4AB1681}" dt="2021-10-18T16:39:22.370" v="2977"/>
          <ac:spMkLst>
            <pc:docMk/>
            <pc:sldMk cId="3547084773" sldId="864"/>
            <ac:spMk id="6" creationId="{76EA0C45-FA0F-4283-9771-95614D45955D}"/>
          </ac:spMkLst>
        </pc:spChg>
        <pc:spChg chg="add mod">
          <ac:chgData name="Minesh Patel" userId="a66d4990ec83ac90" providerId="LiveId" clId="{7FC04A8A-EC72-42DC-B0CC-E903C4AB1681}" dt="2021-10-18T16:40:18.672" v="2992" actId="1076"/>
          <ac:spMkLst>
            <pc:docMk/>
            <pc:sldMk cId="3547084773" sldId="864"/>
            <ac:spMk id="8" creationId="{D9098672-DB52-4173-865D-A9F872B348D7}"/>
          </ac:spMkLst>
        </pc:spChg>
      </pc:sldChg>
      <pc:sldChg chg="addSp delSp modSp add mod modAnim modNotesTx">
        <pc:chgData name="Minesh Patel" userId="a66d4990ec83ac90" providerId="LiveId" clId="{7FC04A8A-EC72-42DC-B0CC-E903C4AB1681}" dt="2021-10-18T19:12:47.608" v="4157" actId="14100"/>
        <pc:sldMkLst>
          <pc:docMk/>
          <pc:sldMk cId="3127155489" sldId="865"/>
        </pc:sldMkLst>
        <pc:spChg chg="add del mod">
          <ac:chgData name="Minesh Patel" userId="a66d4990ec83ac90" providerId="LiveId" clId="{7FC04A8A-EC72-42DC-B0CC-E903C4AB1681}" dt="2021-10-18T19:12:06.498" v="4146" actId="478"/>
          <ac:spMkLst>
            <pc:docMk/>
            <pc:sldMk cId="3127155489" sldId="865"/>
            <ac:spMk id="5" creationId="{C64F04FA-B524-4DB6-9E5E-F69D7894C98D}"/>
          </ac:spMkLst>
        </pc:spChg>
        <pc:spChg chg="del">
          <ac:chgData name="Minesh Patel" userId="a66d4990ec83ac90" providerId="LiveId" clId="{7FC04A8A-EC72-42DC-B0CC-E903C4AB1681}" dt="2021-10-18T19:12:04.859" v="4145" actId="478"/>
          <ac:spMkLst>
            <pc:docMk/>
            <pc:sldMk cId="3127155489" sldId="865"/>
            <ac:spMk id="7" creationId="{B96B16FE-4A25-4A50-B653-341A501281CC}"/>
          </ac:spMkLst>
        </pc:spChg>
        <pc:spChg chg="add mod">
          <ac:chgData name="Minesh Patel" userId="a66d4990ec83ac90" providerId="LiveId" clId="{7FC04A8A-EC72-42DC-B0CC-E903C4AB1681}" dt="2021-10-18T19:12:32.240" v="4152" actId="1076"/>
          <ac:spMkLst>
            <pc:docMk/>
            <pc:sldMk cId="3127155489" sldId="865"/>
            <ac:spMk id="17" creationId="{618DB360-9F48-4EF9-95A1-07E552F3E0DC}"/>
          </ac:spMkLst>
        </pc:spChg>
        <pc:spChg chg="add mod">
          <ac:chgData name="Minesh Patel" userId="a66d4990ec83ac90" providerId="LiveId" clId="{7FC04A8A-EC72-42DC-B0CC-E903C4AB1681}" dt="2021-10-18T19:12:47.608" v="4157" actId="14100"/>
          <ac:spMkLst>
            <pc:docMk/>
            <pc:sldMk cId="3127155489" sldId="865"/>
            <ac:spMk id="21" creationId="{1B730CFD-65C7-49A2-B36C-C73D438D09A0}"/>
          </ac:spMkLst>
        </pc:spChg>
        <pc:grpChg chg="del">
          <ac:chgData name="Minesh Patel" userId="a66d4990ec83ac90" providerId="LiveId" clId="{7FC04A8A-EC72-42DC-B0CC-E903C4AB1681}" dt="2021-10-18T19:12:03.569" v="4144" actId="478"/>
          <ac:grpSpMkLst>
            <pc:docMk/>
            <pc:sldMk cId="3127155489" sldId="865"/>
            <ac:grpSpMk id="30" creationId="{832BE360-CAFE-4B12-93E3-B16CADDB93A2}"/>
          </ac:grpSpMkLst>
        </pc:grpChg>
        <pc:grpChg chg="del">
          <ac:chgData name="Minesh Patel" userId="a66d4990ec83ac90" providerId="LiveId" clId="{7FC04A8A-EC72-42DC-B0CC-E903C4AB1681}" dt="2021-10-18T19:12:03.569" v="4144" actId="478"/>
          <ac:grpSpMkLst>
            <pc:docMk/>
            <pc:sldMk cId="3127155489" sldId="865"/>
            <ac:grpSpMk id="31" creationId="{6A37D2DA-1AF9-4C17-9848-1746CA546088}"/>
          </ac:grpSpMkLst>
        </pc:grpChg>
        <pc:picChg chg="mod">
          <ac:chgData name="Minesh Patel" userId="a66d4990ec83ac90" providerId="LiveId" clId="{7FC04A8A-EC72-42DC-B0CC-E903C4AB1681}" dt="2021-10-18T19:12:29.711" v="4151" actId="1076"/>
          <ac:picMkLst>
            <pc:docMk/>
            <pc:sldMk cId="3127155489" sldId="865"/>
            <ac:picMk id="10" creationId="{7C9B55E1-8F39-47FC-91FB-D77BD972E8B8}"/>
          </ac:picMkLst>
        </pc:picChg>
      </pc:sldChg>
    </pc:docChg>
  </pc:docChgLst>
  <pc:docChgLst>
    <pc:chgData name="Minesh Patel" userId="a66d4990ec83ac90" providerId="LiveId" clId="{6143FAE7-0750-49FC-93E8-7A3078AD83E4}"/>
    <pc:docChg chg="undo redo custSel addSld delSld modSld sldOrd modMainMaster addSection modSection modHandout">
      <pc:chgData name="Minesh Patel" userId="a66d4990ec83ac90" providerId="LiveId" clId="{6143FAE7-0750-49FC-93E8-7A3078AD83E4}" dt="2021-07-24T22:11:35.342" v="16468"/>
      <pc:docMkLst>
        <pc:docMk/>
      </pc:docMkLst>
      <pc:sldChg chg="addSp delSp modSp mod modAnim">
        <pc:chgData name="Minesh Patel" userId="a66d4990ec83ac90" providerId="LiveId" clId="{6143FAE7-0750-49FC-93E8-7A3078AD83E4}" dt="2021-07-23T18:58:52.488" v="6364"/>
        <pc:sldMkLst>
          <pc:docMk/>
          <pc:sldMk cId="3609307813" sldId="267"/>
        </pc:sldMkLst>
        <pc:spChg chg="mod">
          <ac:chgData name="Minesh Patel" userId="a66d4990ec83ac90" providerId="LiveId" clId="{6143FAE7-0750-49FC-93E8-7A3078AD83E4}" dt="2021-07-23T18:11:39.087" v="5288"/>
          <ac:spMkLst>
            <pc:docMk/>
            <pc:sldMk cId="3609307813" sldId="267"/>
            <ac:spMk id="84" creationId="{BBF6AA08-206E-4D0B-9320-F1218E0C2106}"/>
          </ac:spMkLst>
        </pc:spChg>
        <pc:spChg chg="mod">
          <ac:chgData name="Minesh Patel" userId="a66d4990ec83ac90" providerId="LiveId" clId="{6143FAE7-0750-49FC-93E8-7A3078AD83E4}" dt="2021-07-23T18:58:49.915" v="6362" actId="164"/>
          <ac:spMkLst>
            <pc:docMk/>
            <pc:sldMk cId="3609307813" sldId="267"/>
            <ac:spMk id="85" creationId="{D16DC4BD-0AFC-4785-ADCA-84CC9D55AC03}"/>
          </ac:spMkLst>
        </pc:spChg>
        <pc:spChg chg="mod">
          <ac:chgData name="Minesh Patel" userId="a66d4990ec83ac90" providerId="LiveId" clId="{6143FAE7-0750-49FC-93E8-7A3078AD83E4}" dt="2021-07-23T18:58:49.915" v="6362" actId="164"/>
          <ac:spMkLst>
            <pc:docMk/>
            <pc:sldMk cId="3609307813" sldId="267"/>
            <ac:spMk id="86" creationId="{ACA687CC-A65D-4863-BF04-4B9BD215FCAF}"/>
          </ac:spMkLst>
        </pc:spChg>
        <pc:spChg chg="mod">
          <ac:chgData name="Minesh Patel" userId="a66d4990ec83ac90" providerId="LiveId" clId="{6143FAE7-0750-49FC-93E8-7A3078AD83E4}" dt="2021-07-23T18:58:49.915" v="6362" actId="164"/>
          <ac:spMkLst>
            <pc:docMk/>
            <pc:sldMk cId="3609307813" sldId="267"/>
            <ac:spMk id="87" creationId="{0907EE4B-61D4-4A9A-995D-43B42BD3361C}"/>
          </ac:spMkLst>
        </pc:spChg>
        <pc:spChg chg="mod">
          <ac:chgData name="Minesh Patel" userId="a66d4990ec83ac90" providerId="LiveId" clId="{6143FAE7-0750-49FC-93E8-7A3078AD83E4}" dt="2021-07-23T18:11:39.087" v="5288"/>
          <ac:spMkLst>
            <pc:docMk/>
            <pc:sldMk cId="3609307813" sldId="267"/>
            <ac:spMk id="89" creationId="{211D972D-44A4-44FD-99B7-655AB7E167BF}"/>
          </ac:spMkLst>
        </pc:spChg>
        <pc:spChg chg="mod">
          <ac:chgData name="Minesh Patel" userId="a66d4990ec83ac90" providerId="LiveId" clId="{6143FAE7-0750-49FC-93E8-7A3078AD83E4}" dt="2021-07-23T18:11:39.087" v="5288"/>
          <ac:spMkLst>
            <pc:docMk/>
            <pc:sldMk cId="3609307813" sldId="267"/>
            <ac:spMk id="90" creationId="{479AB6AB-5FFB-4BF2-9F5B-29304DF01D73}"/>
          </ac:spMkLst>
        </pc:spChg>
        <pc:spChg chg="mod">
          <ac:chgData name="Minesh Patel" userId="a66d4990ec83ac90" providerId="LiveId" clId="{6143FAE7-0750-49FC-93E8-7A3078AD83E4}" dt="2021-07-23T18:11:39.087" v="5288"/>
          <ac:spMkLst>
            <pc:docMk/>
            <pc:sldMk cId="3609307813" sldId="267"/>
            <ac:spMk id="91" creationId="{CE4AE044-F2AD-4733-8669-B2BE8CF2411B}"/>
          </ac:spMkLst>
        </pc:spChg>
        <pc:spChg chg="mod">
          <ac:chgData name="Minesh Patel" userId="a66d4990ec83ac90" providerId="LiveId" clId="{6143FAE7-0750-49FC-93E8-7A3078AD83E4}" dt="2021-07-23T18:11:39.087" v="5288"/>
          <ac:spMkLst>
            <pc:docMk/>
            <pc:sldMk cId="3609307813" sldId="267"/>
            <ac:spMk id="92" creationId="{7407E0FC-768C-4345-9451-F44B2E724AD2}"/>
          </ac:spMkLst>
        </pc:spChg>
        <pc:spChg chg="mod">
          <ac:chgData name="Minesh Patel" userId="a66d4990ec83ac90" providerId="LiveId" clId="{6143FAE7-0750-49FC-93E8-7A3078AD83E4}" dt="2021-07-23T18:12:28.455" v="5302"/>
          <ac:spMkLst>
            <pc:docMk/>
            <pc:sldMk cId="3609307813" sldId="267"/>
            <ac:spMk id="94" creationId="{4D06B09B-58F3-4D69-9C84-A495F3FEDBE1}"/>
          </ac:spMkLst>
        </pc:spChg>
        <pc:spChg chg="mod">
          <ac:chgData name="Minesh Patel" userId="a66d4990ec83ac90" providerId="LiveId" clId="{6143FAE7-0750-49FC-93E8-7A3078AD83E4}" dt="2021-07-23T18:12:28.455" v="5302"/>
          <ac:spMkLst>
            <pc:docMk/>
            <pc:sldMk cId="3609307813" sldId="267"/>
            <ac:spMk id="95" creationId="{419A80B9-EA12-4EAB-A659-37EE3E6E4046}"/>
          </ac:spMkLst>
        </pc:spChg>
        <pc:spChg chg="mod">
          <ac:chgData name="Minesh Patel" userId="a66d4990ec83ac90" providerId="LiveId" clId="{6143FAE7-0750-49FC-93E8-7A3078AD83E4}" dt="2021-07-23T18:12:28.455" v="5302"/>
          <ac:spMkLst>
            <pc:docMk/>
            <pc:sldMk cId="3609307813" sldId="267"/>
            <ac:spMk id="96" creationId="{EE6FC785-A2A0-453A-8243-F4AB7D44D202}"/>
          </ac:spMkLst>
        </pc:spChg>
        <pc:spChg chg="mod">
          <ac:chgData name="Minesh Patel" userId="a66d4990ec83ac90" providerId="LiveId" clId="{6143FAE7-0750-49FC-93E8-7A3078AD83E4}" dt="2021-07-23T18:12:28.455" v="5302"/>
          <ac:spMkLst>
            <pc:docMk/>
            <pc:sldMk cId="3609307813" sldId="267"/>
            <ac:spMk id="97" creationId="{03CF0BB1-D273-4444-BEE1-4D99DDF6B4FC}"/>
          </ac:spMkLst>
        </pc:spChg>
        <pc:spChg chg="mod">
          <ac:chgData name="Minesh Patel" userId="a66d4990ec83ac90" providerId="LiveId" clId="{6143FAE7-0750-49FC-93E8-7A3078AD83E4}" dt="2021-07-23T18:12:28.455" v="5302"/>
          <ac:spMkLst>
            <pc:docMk/>
            <pc:sldMk cId="3609307813" sldId="267"/>
            <ac:spMk id="98" creationId="{97F5588D-7F3A-4FEB-A2D7-DDA674C08D83}"/>
          </ac:spMkLst>
        </pc:spChg>
        <pc:grpChg chg="add mod">
          <ac:chgData name="Minesh Patel" userId="a66d4990ec83ac90" providerId="LiveId" clId="{6143FAE7-0750-49FC-93E8-7A3078AD83E4}" dt="2021-07-23T18:58:49.915" v="6362" actId="164"/>
          <ac:grpSpMkLst>
            <pc:docMk/>
            <pc:sldMk cId="3609307813" sldId="267"/>
            <ac:grpSpMk id="2" creationId="{E14FF187-02DC-4B1A-B79F-057BB2D4B9BE}"/>
          </ac:grpSpMkLst>
        </pc:grpChg>
        <pc:grpChg chg="del">
          <ac:chgData name="Minesh Patel" userId="a66d4990ec83ac90" providerId="LiveId" clId="{6143FAE7-0750-49FC-93E8-7A3078AD83E4}" dt="2021-07-23T18:11:38.793" v="5287" actId="478"/>
          <ac:grpSpMkLst>
            <pc:docMk/>
            <pc:sldMk cId="3609307813" sldId="267"/>
            <ac:grpSpMk id="76" creationId="{71C71EEF-6E00-462D-A06B-43F1F89BF5D4}"/>
          </ac:grpSpMkLst>
        </pc:grpChg>
        <pc:grpChg chg="add del mod">
          <ac:chgData name="Minesh Patel" userId="a66d4990ec83ac90" providerId="LiveId" clId="{6143FAE7-0750-49FC-93E8-7A3078AD83E4}" dt="2021-07-23T18:12:28.136" v="5301" actId="478"/>
          <ac:grpSpMkLst>
            <pc:docMk/>
            <pc:sldMk cId="3609307813" sldId="267"/>
            <ac:grpSpMk id="83" creationId="{EBE34ADC-E54C-49BE-895D-E0649067A580}"/>
          </ac:grpSpMkLst>
        </pc:grpChg>
        <pc:grpChg chg="add mod">
          <ac:chgData name="Minesh Patel" userId="a66d4990ec83ac90" providerId="LiveId" clId="{6143FAE7-0750-49FC-93E8-7A3078AD83E4}" dt="2021-07-23T18:12:28.455" v="5302"/>
          <ac:grpSpMkLst>
            <pc:docMk/>
            <pc:sldMk cId="3609307813" sldId="267"/>
            <ac:grpSpMk id="93" creationId="{3C7EBC9D-FC35-4239-BAF4-119D9D458A4A}"/>
          </ac:grpSpMkLst>
        </pc:grpChg>
      </pc:sldChg>
      <pc:sldChg chg="addSp delSp modSp mod modAnim modNotesTx">
        <pc:chgData name="Minesh Patel" userId="a66d4990ec83ac90" providerId="LiveId" clId="{6143FAE7-0750-49FC-93E8-7A3078AD83E4}" dt="2021-07-23T18:56:46.313" v="6204" actId="20577"/>
        <pc:sldMkLst>
          <pc:docMk/>
          <pc:sldMk cId="209219656" sldId="269"/>
        </pc:sldMkLst>
        <pc:spChg chg="mod">
          <ac:chgData name="Minesh Patel" userId="a66d4990ec83ac90" providerId="LiveId" clId="{6143FAE7-0750-49FC-93E8-7A3078AD83E4}" dt="2021-07-23T18:54:02.805" v="5881" actId="164"/>
          <ac:spMkLst>
            <pc:docMk/>
            <pc:sldMk cId="209219656" sldId="269"/>
            <ac:spMk id="143" creationId="{00000000-0000-0000-0000-000000000000}"/>
          </ac:spMkLst>
        </pc:spChg>
        <pc:spChg chg="mod">
          <ac:chgData name="Minesh Patel" userId="a66d4990ec83ac90" providerId="LiveId" clId="{6143FAE7-0750-49FC-93E8-7A3078AD83E4}" dt="2021-07-23T18:54:02.805" v="5881" actId="164"/>
          <ac:spMkLst>
            <pc:docMk/>
            <pc:sldMk cId="209219656" sldId="269"/>
            <ac:spMk id="144" creationId="{00000000-0000-0000-0000-000000000000}"/>
          </ac:spMkLst>
        </pc:spChg>
        <pc:spChg chg="mod">
          <ac:chgData name="Minesh Patel" userId="a66d4990ec83ac90" providerId="LiveId" clId="{6143FAE7-0750-49FC-93E8-7A3078AD83E4}" dt="2021-07-23T18:11:31.920" v="5284"/>
          <ac:spMkLst>
            <pc:docMk/>
            <pc:sldMk cId="209219656" sldId="269"/>
            <ac:spMk id="145" creationId="{FD99CC34-383B-45CB-9EBA-995210CA4BDB}"/>
          </ac:spMkLst>
        </pc:spChg>
        <pc:spChg chg="mod">
          <ac:chgData name="Minesh Patel" userId="a66d4990ec83ac90" providerId="LiveId" clId="{6143FAE7-0750-49FC-93E8-7A3078AD83E4}" dt="2021-07-23T18:11:31.920" v="5284"/>
          <ac:spMkLst>
            <pc:docMk/>
            <pc:sldMk cId="209219656" sldId="269"/>
            <ac:spMk id="173" creationId="{3671A01D-0B43-4600-8360-79F256F0E369}"/>
          </ac:spMkLst>
        </pc:spChg>
        <pc:spChg chg="mod">
          <ac:chgData name="Minesh Patel" userId="a66d4990ec83ac90" providerId="LiveId" clId="{6143FAE7-0750-49FC-93E8-7A3078AD83E4}" dt="2021-07-23T18:11:31.920" v="5284"/>
          <ac:spMkLst>
            <pc:docMk/>
            <pc:sldMk cId="209219656" sldId="269"/>
            <ac:spMk id="174" creationId="{1DF6B056-49EE-4542-B50D-5C5A72FE59AE}"/>
          </ac:spMkLst>
        </pc:spChg>
        <pc:spChg chg="mod">
          <ac:chgData name="Minesh Patel" userId="a66d4990ec83ac90" providerId="LiveId" clId="{6143FAE7-0750-49FC-93E8-7A3078AD83E4}" dt="2021-07-23T18:11:31.920" v="5284"/>
          <ac:spMkLst>
            <pc:docMk/>
            <pc:sldMk cId="209219656" sldId="269"/>
            <ac:spMk id="175" creationId="{4B355F0B-BD5B-42B1-9E0D-727AC3AE2DC6}"/>
          </ac:spMkLst>
        </pc:spChg>
        <pc:spChg chg="mod">
          <ac:chgData name="Minesh Patel" userId="a66d4990ec83ac90" providerId="LiveId" clId="{6143FAE7-0750-49FC-93E8-7A3078AD83E4}" dt="2021-07-23T18:11:31.920" v="5284"/>
          <ac:spMkLst>
            <pc:docMk/>
            <pc:sldMk cId="209219656" sldId="269"/>
            <ac:spMk id="176" creationId="{27B2F6CB-1D59-43CB-A925-5FD536E5A742}"/>
          </ac:spMkLst>
        </pc:spChg>
        <pc:spChg chg="mod">
          <ac:chgData name="Minesh Patel" userId="a66d4990ec83ac90" providerId="LiveId" clId="{6143FAE7-0750-49FC-93E8-7A3078AD83E4}" dt="2021-07-23T18:12:23.326" v="5298"/>
          <ac:spMkLst>
            <pc:docMk/>
            <pc:sldMk cId="209219656" sldId="269"/>
            <ac:spMk id="178" creationId="{DB21C11C-A655-4C44-BAAA-47BF9F47F810}"/>
          </ac:spMkLst>
        </pc:spChg>
        <pc:spChg chg="mod">
          <ac:chgData name="Minesh Patel" userId="a66d4990ec83ac90" providerId="LiveId" clId="{6143FAE7-0750-49FC-93E8-7A3078AD83E4}" dt="2021-07-23T18:12:23.326" v="5298"/>
          <ac:spMkLst>
            <pc:docMk/>
            <pc:sldMk cId="209219656" sldId="269"/>
            <ac:spMk id="179" creationId="{9CE3630B-384A-4A2C-8CB3-4D0FCE6B1135}"/>
          </ac:spMkLst>
        </pc:spChg>
        <pc:spChg chg="mod">
          <ac:chgData name="Minesh Patel" userId="a66d4990ec83ac90" providerId="LiveId" clId="{6143FAE7-0750-49FC-93E8-7A3078AD83E4}" dt="2021-07-23T18:12:23.326" v="5298"/>
          <ac:spMkLst>
            <pc:docMk/>
            <pc:sldMk cId="209219656" sldId="269"/>
            <ac:spMk id="180" creationId="{DCB5019A-8BCD-413B-A118-9EB39FE23F10}"/>
          </ac:spMkLst>
        </pc:spChg>
        <pc:spChg chg="mod">
          <ac:chgData name="Minesh Patel" userId="a66d4990ec83ac90" providerId="LiveId" clId="{6143FAE7-0750-49FC-93E8-7A3078AD83E4}" dt="2021-07-23T18:12:23.326" v="5298"/>
          <ac:spMkLst>
            <pc:docMk/>
            <pc:sldMk cId="209219656" sldId="269"/>
            <ac:spMk id="181" creationId="{9FB46B84-E93B-4D5D-850B-63B5092F5084}"/>
          </ac:spMkLst>
        </pc:spChg>
        <pc:spChg chg="mod">
          <ac:chgData name="Minesh Patel" userId="a66d4990ec83ac90" providerId="LiveId" clId="{6143FAE7-0750-49FC-93E8-7A3078AD83E4}" dt="2021-07-23T18:12:23.326" v="5298"/>
          <ac:spMkLst>
            <pc:docMk/>
            <pc:sldMk cId="209219656" sldId="269"/>
            <ac:spMk id="182" creationId="{7CEF3845-CA2D-429D-9676-EB67498DC5BA}"/>
          </ac:spMkLst>
        </pc:spChg>
        <pc:grpChg chg="add mod">
          <ac:chgData name="Minesh Patel" userId="a66d4990ec83ac90" providerId="LiveId" clId="{6143FAE7-0750-49FC-93E8-7A3078AD83E4}" dt="2021-07-23T18:53:55.925" v="5880" actId="164"/>
          <ac:grpSpMkLst>
            <pc:docMk/>
            <pc:sldMk cId="209219656" sldId="269"/>
            <ac:grpSpMk id="2" creationId="{94CF51C9-80E3-4909-95BE-98D789171F51}"/>
          </ac:grpSpMkLst>
        </pc:grpChg>
        <pc:grpChg chg="add mod">
          <ac:chgData name="Minesh Patel" userId="a66d4990ec83ac90" providerId="LiveId" clId="{6143FAE7-0750-49FC-93E8-7A3078AD83E4}" dt="2021-07-23T18:54:02.805" v="5881" actId="164"/>
          <ac:grpSpMkLst>
            <pc:docMk/>
            <pc:sldMk cId="209219656" sldId="269"/>
            <ac:grpSpMk id="3" creationId="{AD26FA21-67F0-4873-961E-CCFC6AAF6E49}"/>
          </ac:grpSpMkLst>
        </pc:grpChg>
        <pc:grpChg chg="add del mod">
          <ac:chgData name="Minesh Patel" userId="a66d4990ec83ac90" providerId="LiveId" clId="{6143FAE7-0750-49FC-93E8-7A3078AD83E4}" dt="2021-07-23T18:12:23.093" v="5297" actId="478"/>
          <ac:grpSpMkLst>
            <pc:docMk/>
            <pc:sldMk cId="209219656" sldId="269"/>
            <ac:grpSpMk id="142" creationId="{50CD1B65-4C42-4497-A216-2358C1F570C7}"/>
          </ac:grpSpMkLst>
        </pc:grpChg>
        <pc:grpChg chg="del">
          <ac:chgData name="Minesh Patel" userId="a66d4990ec83ac90" providerId="LiveId" clId="{6143FAE7-0750-49FC-93E8-7A3078AD83E4}" dt="2021-07-23T18:11:31.653" v="5283" actId="478"/>
          <ac:grpSpMkLst>
            <pc:docMk/>
            <pc:sldMk cId="209219656" sldId="269"/>
            <ac:grpSpMk id="166" creationId="{9E2944E1-E9BE-4EE2-AAB8-710CB291CEC6}"/>
          </ac:grpSpMkLst>
        </pc:grpChg>
        <pc:grpChg chg="add mod">
          <ac:chgData name="Minesh Patel" userId="a66d4990ec83ac90" providerId="LiveId" clId="{6143FAE7-0750-49FC-93E8-7A3078AD83E4}" dt="2021-07-23T18:12:23.326" v="5298"/>
          <ac:grpSpMkLst>
            <pc:docMk/>
            <pc:sldMk cId="209219656" sldId="269"/>
            <ac:grpSpMk id="177" creationId="{B00E63A8-6199-42DA-B38B-60CAC6FDC6CD}"/>
          </ac:grpSpMkLst>
        </pc:grpChg>
      </pc:sldChg>
      <pc:sldChg chg="addSp delSp modSp mod modAnim modNotesTx">
        <pc:chgData name="Minesh Patel" userId="a66d4990ec83ac90" providerId="LiveId" clId="{6143FAE7-0750-49FC-93E8-7A3078AD83E4}" dt="2021-07-23T19:01:04.602" v="6404" actId="20577"/>
        <pc:sldMkLst>
          <pc:docMk/>
          <pc:sldMk cId="1591556874" sldId="271"/>
        </pc:sldMkLst>
        <pc:spChg chg="mod">
          <ac:chgData name="Minesh Patel" userId="a66d4990ec83ac90" providerId="LiveId" clId="{6143FAE7-0750-49FC-93E8-7A3078AD83E4}" dt="2021-07-23T18:12:30.431" v="5304"/>
          <ac:spMkLst>
            <pc:docMk/>
            <pc:sldMk cId="1591556874" sldId="271"/>
            <ac:spMk id="18" creationId="{E934E657-B172-4EF3-AAF1-4271D6B5C434}"/>
          </ac:spMkLst>
        </pc:spChg>
        <pc:spChg chg="mod">
          <ac:chgData name="Minesh Patel" userId="a66d4990ec83ac90" providerId="LiveId" clId="{6143FAE7-0750-49FC-93E8-7A3078AD83E4}" dt="2021-07-23T19:01:04.602" v="6404" actId="20577"/>
          <ac:spMkLst>
            <pc:docMk/>
            <pc:sldMk cId="1591556874" sldId="271"/>
            <ac:spMk id="20" creationId="{8846F9A2-D189-42A9-A2B2-20A6FD8C20A7}"/>
          </ac:spMkLst>
        </pc:spChg>
        <pc:spChg chg="mod">
          <ac:chgData name="Minesh Patel" userId="a66d4990ec83ac90" providerId="LiveId" clId="{6143FAE7-0750-49FC-93E8-7A3078AD83E4}" dt="2021-07-23T18:12:30.431" v="5304"/>
          <ac:spMkLst>
            <pc:docMk/>
            <pc:sldMk cId="1591556874" sldId="271"/>
            <ac:spMk id="29" creationId="{8B7D5709-139F-4037-A547-3FDA05D63415}"/>
          </ac:spMkLst>
        </pc:spChg>
        <pc:spChg chg="mod">
          <ac:chgData name="Minesh Patel" userId="a66d4990ec83ac90" providerId="LiveId" clId="{6143FAE7-0750-49FC-93E8-7A3078AD83E4}" dt="2021-07-23T18:12:30.431" v="5304"/>
          <ac:spMkLst>
            <pc:docMk/>
            <pc:sldMk cId="1591556874" sldId="271"/>
            <ac:spMk id="30" creationId="{8B10CEB0-5BED-46B3-969D-C242EFB455A9}"/>
          </ac:spMkLst>
        </pc:spChg>
        <pc:spChg chg="mod">
          <ac:chgData name="Minesh Patel" userId="a66d4990ec83ac90" providerId="LiveId" clId="{6143FAE7-0750-49FC-93E8-7A3078AD83E4}" dt="2021-07-23T18:12:30.431" v="5304"/>
          <ac:spMkLst>
            <pc:docMk/>
            <pc:sldMk cId="1591556874" sldId="271"/>
            <ac:spMk id="31" creationId="{6EBE16C7-3C7B-46B5-8284-BC3D3E828BBF}"/>
          </ac:spMkLst>
        </pc:spChg>
        <pc:spChg chg="mod">
          <ac:chgData name="Minesh Patel" userId="a66d4990ec83ac90" providerId="LiveId" clId="{6143FAE7-0750-49FC-93E8-7A3078AD83E4}" dt="2021-07-23T18:12:30.431" v="5304"/>
          <ac:spMkLst>
            <pc:docMk/>
            <pc:sldMk cId="1591556874" sldId="271"/>
            <ac:spMk id="32" creationId="{5CB3FBF5-AB55-49E4-8994-5D297736FB05}"/>
          </ac:spMkLst>
        </pc:spChg>
        <pc:grpChg chg="mod">
          <ac:chgData name="Minesh Patel" userId="a66d4990ec83ac90" providerId="LiveId" clId="{6143FAE7-0750-49FC-93E8-7A3078AD83E4}" dt="2021-07-23T18:59:49.611" v="6366" actId="1076"/>
          <ac:grpSpMkLst>
            <pc:docMk/>
            <pc:sldMk cId="1591556874" sldId="271"/>
            <ac:grpSpMk id="10" creationId="{63C4B48E-A05E-4489-B6E2-063CDBAEB654}"/>
          </ac:grpSpMkLst>
        </pc:grpChg>
        <pc:grpChg chg="add mod">
          <ac:chgData name="Minesh Patel" userId="a66d4990ec83ac90" providerId="LiveId" clId="{6143FAE7-0750-49FC-93E8-7A3078AD83E4}" dt="2021-07-23T18:12:30.431" v="5304"/>
          <ac:grpSpMkLst>
            <pc:docMk/>
            <pc:sldMk cId="1591556874" sldId="271"/>
            <ac:grpSpMk id="17" creationId="{6137C9BE-BDEC-4CBC-829E-CA2452352497}"/>
          </ac:grpSpMkLst>
        </pc:grpChg>
        <pc:grpChg chg="del">
          <ac:chgData name="Minesh Patel" userId="a66d4990ec83ac90" providerId="LiveId" clId="{6143FAE7-0750-49FC-93E8-7A3078AD83E4}" dt="2021-07-23T18:12:30.166" v="5303" actId="478"/>
          <ac:grpSpMkLst>
            <pc:docMk/>
            <pc:sldMk cId="1591556874" sldId="271"/>
            <ac:grpSpMk id="22" creationId="{094BF3AA-D4B6-4EFE-B0D6-315D1FC9E25D}"/>
          </ac:grpSpMkLst>
        </pc:grpChg>
      </pc:sldChg>
      <pc:sldChg chg="addSp delSp modSp mod modNotesTx">
        <pc:chgData name="Minesh Patel" userId="a66d4990ec83ac90" providerId="LiveId" clId="{6143FAE7-0750-49FC-93E8-7A3078AD83E4}" dt="2021-07-23T18:58:12.019" v="6361" actId="20577"/>
        <pc:sldMkLst>
          <pc:docMk/>
          <pc:sldMk cId="43502816" sldId="272"/>
        </pc:sldMkLst>
        <pc:spChg chg="mod">
          <ac:chgData name="Minesh Patel" userId="a66d4990ec83ac90" providerId="LiveId" clId="{6143FAE7-0750-49FC-93E8-7A3078AD83E4}" dt="2021-07-23T18:11:34.495" v="5286"/>
          <ac:spMkLst>
            <pc:docMk/>
            <pc:sldMk cId="43502816" sldId="272"/>
            <ac:spMk id="15" creationId="{92673257-3D6E-4B9D-B7D5-D8612928B5B1}"/>
          </ac:spMkLst>
        </pc:spChg>
        <pc:spChg chg="mod">
          <ac:chgData name="Minesh Patel" userId="a66d4990ec83ac90" providerId="LiveId" clId="{6143FAE7-0750-49FC-93E8-7A3078AD83E4}" dt="2021-07-23T18:11:34.495" v="5286"/>
          <ac:spMkLst>
            <pc:docMk/>
            <pc:sldMk cId="43502816" sldId="272"/>
            <ac:spMk id="16" creationId="{1D8E9235-74EE-4E6D-A7B5-A06C4A8E4EA2}"/>
          </ac:spMkLst>
        </pc:spChg>
        <pc:spChg chg="mod">
          <ac:chgData name="Minesh Patel" userId="a66d4990ec83ac90" providerId="LiveId" clId="{6143FAE7-0750-49FC-93E8-7A3078AD83E4}" dt="2021-07-23T18:11:34.495" v="5286"/>
          <ac:spMkLst>
            <pc:docMk/>
            <pc:sldMk cId="43502816" sldId="272"/>
            <ac:spMk id="17" creationId="{355E8864-97EA-4727-A00E-9A3F6A1A4754}"/>
          </ac:spMkLst>
        </pc:spChg>
        <pc:spChg chg="mod">
          <ac:chgData name="Minesh Patel" userId="a66d4990ec83ac90" providerId="LiveId" clId="{6143FAE7-0750-49FC-93E8-7A3078AD83E4}" dt="2021-07-23T18:11:34.495" v="5286"/>
          <ac:spMkLst>
            <pc:docMk/>
            <pc:sldMk cId="43502816" sldId="272"/>
            <ac:spMk id="18" creationId="{D3234984-8E92-458E-9C0B-A5D97C552D0A}"/>
          </ac:spMkLst>
        </pc:spChg>
        <pc:spChg chg="mod">
          <ac:chgData name="Minesh Patel" userId="a66d4990ec83ac90" providerId="LiveId" clId="{6143FAE7-0750-49FC-93E8-7A3078AD83E4}" dt="2021-07-23T18:11:34.495" v="5286"/>
          <ac:spMkLst>
            <pc:docMk/>
            <pc:sldMk cId="43502816" sldId="272"/>
            <ac:spMk id="19" creationId="{6FA6C23B-BDBD-4738-9EA3-CF7FEF23416F}"/>
          </ac:spMkLst>
        </pc:spChg>
        <pc:spChg chg="mod">
          <ac:chgData name="Minesh Patel" userId="a66d4990ec83ac90" providerId="LiveId" clId="{6143FAE7-0750-49FC-93E8-7A3078AD83E4}" dt="2021-07-23T18:12:25.694" v="5300"/>
          <ac:spMkLst>
            <pc:docMk/>
            <pc:sldMk cId="43502816" sldId="272"/>
            <ac:spMk id="21" creationId="{D7E998B2-60B6-4581-85F5-586010FACE36}"/>
          </ac:spMkLst>
        </pc:spChg>
        <pc:spChg chg="mod">
          <ac:chgData name="Minesh Patel" userId="a66d4990ec83ac90" providerId="LiveId" clId="{6143FAE7-0750-49FC-93E8-7A3078AD83E4}" dt="2021-07-23T18:12:25.694" v="5300"/>
          <ac:spMkLst>
            <pc:docMk/>
            <pc:sldMk cId="43502816" sldId="272"/>
            <ac:spMk id="22" creationId="{E748BE95-D58D-4B2F-9947-E06014CE2FC8}"/>
          </ac:spMkLst>
        </pc:spChg>
        <pc:spChg chg="mod">
          <ac:chgData name="Minesh Patel" userId="a66d4990ec83ac90" providerId="LiveId" clId="{6143FAE7-0750-49FC-93E8-7A3078AD83E4}" dt="2021-07-23T18:12:25.694" v="5300"/>
          <ac:spMkLst>
            <pc:docMk/>
            <pc:sldMk cId="43502816" sldId="272"/>
            <ac:spMk id="23" creationId="{0ED77A0B-9191-4523-AEB3-70DCA26A17D2}"/>
          </ac:spMkLst>
        </pc:spChg>
        <pc:spChg chg="mod">
          <ac:chgData name="Minesh Patel" userId="a66d4990ec83ac90" providerId="LiveId" clId="{6143FAE7-0750-49FC-93E8-7A3078AD83E4}" dt="2021-07-23T18:12:25.694" v="5300"/>
          <ac:spMkLst>
            <pc:docMk/>
            <pc:sldMk cId="43502816" sldId="272"/>
            <ac:spMk id="24" creationId="{C142F9D2-C707-4020-9E84-064BC32F1999}"/>
          </ac:spMkLst>
        </pc:spChg>
        <pc:spChg chg="mod">
          <ac:chgData name="Minesh Patel" userId="a66d4990ec83ac90" providerId="LiveId" clId="{6143FAE7-0750-49FC-93E8-7A3078AD83E4}" dt="2021-07-23T18:12:25.694" v="5300"/>
          <ac:spMkLst>
            <pc:docMk/>
            <pc:sldMk cId="43502816" sldId="272"/>
            <ac:spMk id="25" creationId="{8EBABCF7-D316-4EFE-923C-C44F87A519C8}"/>
          </ac:spMkLst>
        </pc:spChg>
        <pc:grpChg chg="del">
          <ac:chgData name="Minesh Patel" userId="a66d4990ec83ac90" providerId="LiveId" clId="{6143FAE7-0750-49FC-93E8-7A3078AD83E4}" dt="2021-07-23T18:11:34.246" v="5285" actId="478"/>
          <ac:grpSpMkLst>
            <pc:docMk/>
            <pc:sldMk cId="43502816" sldId="272"/>
            <ac:grpSpMk id="7" creationId="{9688FA12-03A7-43A3-9CDD-16409090088F}"/>
          </ac:grpSpMkLst>
        </pc:grpChg>
        <pc:grpChg chg="add del mod">
          <ac:chgData name="Minesh Patel" userId="a66d4990ec83ac90" providerId="LiveId" clId="{6143FAE7-0750-49FC-93E8-7A3078AD83E4}" dt="2021-07-23T18:12:25.400" v="5299" actId="478"/>
          <ac:grpSpMkLst>
            <pc:docMk/>
            <pc:sldMk cId="43502816" sldId="272"/>
            <ac:grpSpMk id="14" creationId="{238E287F-DF91-4317-A264-09E002D77BAA}"/>
          </ac:grpSpMkLst>
        </pc:grpChg>
        <pc:grpChg chg="add mod">
          <ac:chgData name="Minesh Patel" userId="a66d4990ec83ac90" providerId="LiveId" clId="{6143FAE7-0750-49FC-93E8-7A3078AD83E4}" dt="2021-07-23T18:12:25.694" v="5300"/>
          <ac:grpSpMkLst>
            <pc:docMk/>
            <pc:sldMk cId="43502816" sldId="272"/>
            <ac:grpSpMk id="20" creationId="{6649E419-8BC2-4C68-BFBB-9601DD40DDF2}"/>
          </ac:grpSpMkLst>
        </pc:grpChg>
      </pc:sldChg>
      <pc:sldChg chg="addSp delSp modSp mod modAnim modNotesTx">
        <pc:chgData name="Minesh Patel" userId="a66d4990ec83ac90" providerId="LiveId" clId="{6143FAE7-0750-49FC-93E8-7A3078AD83E4}" dt="2021-07-23T19:02:26.450" v="6589" actId="20577"/>
        <pc:sldMkLst>
          <pc:docMk/>
          <pc:sldMk cId="548950390" sldId="275"/>
        </pc:sldMkLst>
        <pc:spChg chg="mod">
          <ac:chgData name="Minesh Patel" userId="a66d4990ec83ac90" providerId="LiveId" clId="{6143FAE7-0750-49FC-93E8-7A3078AD83E4}" dt="2021-07-23T19:01:44.134" v="6407" actId="164"/>
          <ac:spMkLst>
            <pc:docMk/>
            <pc:sldMk cId="548950390" sldId="275"/>
            <ac:spMk id="3" creationId="{00000000-0000-0000-0000-000000000000}"/>
          </ac:spMkLst>
        </pc:spChg>
        <pc:spChg chg="mod">
          <ac:chgData name="Minesh Patel" userId="a66d4990ec83ac90" providerId="LiveId" clId="{6143FAE7-0750-49FC-93E8-7A3078AD83E4}" dt="2021-07-23T18:12:34.693" v="5308"/>
          <ac:spMkLst>
            <pc:docMk/>
            <pc:sldMk cId="548950390" sldId="275"/>
            <ac:spMk id="26" creationId="{12F2A750-D157-4E61-966B-29006C893F7C}"/>
          </ac:spMkLst>
        </pc:spChg>
        <pc:spChg chg="mod">
          <ac:chgData name="Minesh Patel" userId="a66d4990ec83ac90" providerId="LiveId" clId="{6143FAE7-0750-49FC-93E8-7A3078AD83E4}" dt="2021-07-23T18:12:34.693" v="5308"/>
          <ac:spMkLst>
            <pc:docMk/>
            <pc:sldMk cId="548950390" sldId="275"/>
            <ac:spMk id="28" creationId="{08E3F229-10BB-40C5-8D72-5449DF476ED7}"/>
          </ac:spMkLst>
        </pc:spChg>
        <pc:spChg chg="mod">
          <ac:chgData name="Minesh Patel" userId="a66d4990ec83ac90" providerId="LiveId" clId="{6143FAE7-0750-49FC-93E8-7A3078AD83E4}" dt="2021-07-23T19:01:44.134" v="6407" actId="164"/>
          <ac:spMkLst>
            <pc:docMk/>
            <pc:sldMk cId="548950390" sldId="275"/>
            <ac:spMk id="29" creationId="{00000000-0000-0000-0000-000000000000}"/>
          </ac:spMkLst>
        </pc:spChg>
        <pc:spChg chg="mod">
          <ac:chgData name="Minesh Patel" userId="a66d4990ec83ac90" providerId="LiveId" clId="{6143FAE7-0750-49FC-93E8-7A3078AD83E4}" dt="2021-07-23T18:12:34.693" v="5308"/>
          <ac:spMkLst>
            <pc:docMk/>
            <pc:sldMk cId="548950390" sldId="275"/>
            <ac:spMk id="31" creationId="{08D7CEB6-CD51-449D-BB30-B6FB467DF58F}"/>
          </ac:spMkLst>
        </pc:spChg>
        <pc:spChg chg="mod">
          <ac:chgData name="Minesh Patel" userId="a66d4990ec83ac90" providerId="LiveId" clId="{6143FAE7-0750-49FC-93E8-7A3078AD83E4}" dt="2021-07-23T18:12:34.693" v="5308"/>
          <ac:spMkLst>
            <pc:docMk/>
            <pc:sldMk cId="548950390" sldId="275"/>
            <ac:spMk id="32" creationId="{349E30A7-1E30-43F3-BA07-515D56767D90}"/>
          </ac:spMkLst>
        </pc:spChg>
        <pc:spChg chg="mod">
          <ac:chgData name="Minesh Patel" userId="a66d4990ec83ac90" providerId="LiveId" clId="{6143FAE7-0750-49FC-93E8-7A3078AD83E4}" dt="2021-07-23T18:12:34.693" v="5308"/>
          <ac:spMkLst>
            <pc:docMk/>
            <pc:sldMk cId="548950390" sldId="275"/>
            <ac:spMk id="34" creationId="{5475E95D-7B30-4B94-B619-9D1B79EB1E6F}"/>
          </ac:spMkLst>
        </pc:spChg>
        <pc:grpChg chg="add mod">
          <ac:chgData name="Minesh Patel" userId="a66d4990ec83ac90" providerId="LiveId" clId="{6143FAE7-0750-49FC-93E8-7A3078AD83E4}" dt="2021-07-23T19:01:44.134" v="6407" actId="164"/>
          <ac:grpSpMkLst>
            <pc:docMk/>
            <pc:sldMk cId="548950390" sldId="275"/>
            <ac:grpSpMk id="2" creationId="{A04DDAE0-389B-455A-A4B4-53DA0AD64DC2}"/>
          </ac:grpSpMkLst>
        </pc:grpChg>
        <pc:grpChg chg="del">
          <ac:chgData name="Minesh Patel" userId="a66d4990ec83ac90" providerId="LiveId" clId="{6143FAE7-0750-49FC-93E8-7A3078AD83E4}" dt="2021-07-23T18:12:34.407" v="5307" actId="478"/>
          <ac:grpSpMkLst>
            <pc:docMk/>
            <pc:sldMk cId="548950390" sldId="275"/>
            <ac:grpSpMk id="14" creationId="{C7DFB1EC-D850-418D-9921-DD6F97BAC25E}"/>
          </ac:grpSpMkLst>
        </pc:grpChg>
        <pc:grpChg chg="add mod">
          <ac:chgData name="Minesh Patel" userId="a66d4990ec83ac90" providerId="LiveId" clId="{6143FAE7-0750-49FC-93E8-7A3078AD83E4}" dt="2021-07-23T18:12:34.693" v="5308"/>
          <ac:grpSpMkLst>
            <pc:docMk/>
            <pc:sldMk cId="548950390" sldId="275"/>
            <ac:grpSpMk id="24" creationId="{8CF516A1-079B-4999-A544-F7772231F442}"/>
          </ac:grpSpMkLst>
        </pc:grpChg>
        <pc:grpChg chg="mod">
          <ac:chgData name="Minesh Patel" userId="a66d4990ec83ac90" providerId="LiveId" clId="{6143FAE7-0750-49FC-93E8-7A3078AD83E4}" dt="2021-07-23T19:01:44.134" v="6407" actId="164"/>
          <ac:grpSpMkLst>
            <pc:docMk/>
            <pc:sldMk cId="548950390" sldId="275"/>
            <ac:grpSpMk id="41" creationId="{00000000-0000-0000-0000-000000000000}"/>
          </ac:grpSpMkLst>
        </pc:grpChg>
      </pc:sldChg>
      <pc:sldChg chg="addSp modSp mod">
        <pc:chgData name="Minesh Patel" userId="a66d4990ec83ac90" providerId="LiveId" clId="{6143FAE7-0750-49FC-93E8-7A3078AD83E4}" dt="2021-07-23T18:26:53.641" v="5757" actId="1076"/>
        <pc:sldMkLst>
          <pc:docMk/>
          <pc:sldMk cId="1164887623" sldId="338"/>
        </pc:sldMkLst>
        <pc:spChg chg="mod">
          <ac:chgData name="Minesh Patel" userId="a66d4990ec83ac90" providerId="LiveId" clId="{6143FAE7-0750-49FC-93E8-7A3078AD83E4}" dt="2021-07-23T18:07:49.819" v="5156" actId="1076"/>
          <ac:spMkLst>
            <pc:docMk/>
            <pc:sldMk cId="1164887623" sldId="338"/>
            <ac:spMk id="2" creationId="{00000000-0000-0000-0000-000000000000}"/>
          </ac:spMkLst>
        </pc:spChg>
        <pc:spChg chg="mod">
          <ac:chgData name="Minesh Patel" userId="a66d4990ec83ac90" providerId="LiveId" clId="{6143FAE7-0750-49FC-93E8-7A3078AD83E4}" dt="2021-07-23T18:09:00.173" v="5168" actId="1076"/>
          <ac:spMkLst>
            <pc:docMk/>
            <pc:sldMk cId="1164887623" sldId="338"/>
            <ac:spMk id="3" creationId="{00000000-0000-0000-0000-000000000000}"/>
          </ac:spMkLst>
        </pc:spChg>
        <pc:spChg chg="mod">
          <ac:chgData name="Minesh Patel" userId="a66d4990ec83ac90" providerId="LiveId" clId="{6143FAE7-0750-49FC-93E8-7A3078AD83E4}" dt="2021-07-23T18:26:53.641" v="5757" actId="1076"/>
          <ac:spMkLst>
            <pc:docMk/>
            <pc:sldMk cId="1164887623" sldId="338"/>
            <ac:spMk id="9" creationId="{2ED90441-37AD-4B49-A91C-1B7A5249A139}"/>
          </ac:spMkLst>
        </pc:spChg>
        <pc:picChg chg="add mod">
          <ac:chgData name="Minesh Patel" userId="a66d4990ec83ac90" providerId="LiveId" clId="{6143FAE7-0750-49FC-93E8-7A3078AD83E4}" dt="2021-07-23T18:07:04.047" v="5137" actId="1076"/>
          <ac:picMkLst>
            <pc:docMk/>
            <pc:sldMk cId="1164887623" sldId="338"/>
            <ac:picMk id="7" creationId="{C7731885-DF02-499B-B161-7BC4E63744D6}"/>
          </ac:picMkLst>
        </pc:picChg>
        <pc:picChg chg="mod">
          <ac:chgData name="Minesh Patel" userId="a66d4990ec83ac90" providerId="LiveId" clId="{6143FAE7-0750-49FC-93E8-7A3078AD83E4}" dt="2021-07-23T18:08:18.024" v="5164" actId="1076"/>
          <ac:picMkLst>
            <pc:docMk/>
            <pc:sldMk cId="1164887623" sldId="338"/>
            <ac:picMk id="10" creationId="{F333957F-F1D9-4DD3-8DE1-238F11115EE7}"/>
          </ac:picMkLst>
        </pc:picChg>
      </pc:sldChg>
      <pc:sldChg chg="addSp delSp modSp mod">
        <pc:chgData name="Minesh Patel" userId="a66d4990ec83ac90" providerId="LiveId" clId="{6143FAE7-0750-49FC-93E8-7A3078AD83E4}" dt="2021-07-23T18:16:42.406" v="5444"/>
        <pc:sldMkLst>
          <pc:docMk/>
          <pc:sldMk cId="3771362713" sldId="379"/>
        </pc:sldMkLst>
        <pc:spChg chg="mod">
          <ac:chgData name="Minesh Patel" userId="a66d4990ec83ac90" providerId="LiveId" clId="{6143FAE7-0750-49FC-93E8-7A3078AD83E4}" dt="2021-07-23T18:13:04.733" v="5323"/>
          <ac:spMkLst>
            <pc:docMk/>
            <pc:sldMk cId="3771362713" sldId="379"/>
            <ac:spMk id="11" creationId="{FEAA1D65-452E-4BED-8235-A748234A96FD}"/>
          </ac:spMkLst>
        </pc:spChg>
        <pc:spChg chg="mod">
          <ac:chgData name="Minesh Patel" userId="a66d4990ec83ac90" providerId="LiveId" clId="{6143FAE7-0750-49FC-93E8-7A3078AD83E4}" dt="2021-07-23T18:13:04.733" v="5323"/>
          <ac:spMkLst>
            <pc:docMk/>
            <pc:sldMk cId="3771362713" sldId="379"/>
            <ac:spMk id="12" creationId="{BCCE19D3-402A-4C4F-8351-3F49F3C9DA88}"/>
          </ac:spMkLst>
        </pc:spChg>
        <pc:spChg chg="mod">
          <ac:chgData name="Minesh Patel" userId="a66d4990ec83ac90" providerId="LiveId" clId="{6143FAE7-0750-49FC-93E8-7A3078AD83E4}" dt="2021-07-23T18:13:04.733" v="5323"/>
          <ac:spMkLst>
            <pc:docMk/>
            <pc:sldMk cId="3771362713" sldId="379"/>
            <ac:spMk id="13" creationId="{1CEA95BF-E7F9-47AE-A14F-7604C2DE2E29}"/>
          </ac:spMkLst>
        </pc:spChg>
        <pc:spChg chg="mod">
          <ac:chgData name="Minesh Patel" userId="a66d4990ec83ac90" providerId="LiveId" clId="{6143FAE7-0750-49FC-93E8-7A3078AD83E4}" dt="2021-07-23T18:13:04.733" v="5323"/>
          <ac:spMkLst>
            <pc:docMk/>
            <pc:sldMk cId="3771362713" sldId="379"/>
            <ac:spMk id="14" creationId="{DB1F6A9D-CEC5-466A-8FDF-214D1240C000}"/>
          </ac:spMkLst>
        </pc:spChg>
        <pc:spChg chg="mod">
          <ac:chgData name="Minesh Patel" userId="a66d4990ec83ac90" providerId="LiveId" clId="{6143FAE7-0750-49FC-93E8-7A3078AD83E4}" dt="2021-07-23T18:13:04.733" v="5323"/>
          <ac:spMkLst>
            <pc:docMk/>
            <pc:sldMk cId="3771362713" sldId="379"/>
            <ac:spMk id="15" creationId="{6D4C53EB-569B-45D9-B661-6906306FE2E3}"/>
          </ac:spMkLst>
        </pc:spChg>
        <pc:spChg chg="add mod">
          <ac:chgData name="Minesh Patel" userId="a66d4990ec83ac90" providerId="LiveId" clId="{6143FAE7-0750-49FC-93E8-7A3078AD83E4}" dt="2021-07-23T18:16:42.406" v="5444"/>
          <ac:spMkLst>
            <pc:docMk/>
            <pc:sldMk cId="3771362713" sldId="379"/>
            <ac:spMk id="16" creationId="{2FD8B936-B593-4FEA-ADDA-2D95E33E98E5}"/>
          </ac:spMkLst>
        </pc:spChg>
        <pc:grpChg chg="del">
          <ac:chgData name="Minesh Patel" userId="a66d4990ec83ac90" providerId="LiveId" clId="{6143FAE7-0750-49FC-93E8-7A3078AD83E4}" dt="2021-07-23T18:13:04.484" v="5322" actId="478"/>
          <ac:grpSpMkLst>
            <pc:docMk/>
            <pc:sldMk cId="3771362713" sldId="379"/>
            <ac:grpSpMk id="4" creationId="{6CC039D5-7E14-42D8-98C5-7A7821DED646}"/>
          </ac:grpSpMkLst>
        </pc:grpChg>
        <pc:grpChg chg="add mod">
          <ac:chgData name="Minesh Patel" userId="a66d4990ec83ac90" providerId="LiveId" clId="{6143FAE7-0750-49FC-93E8-7A3078AD83E4}" dt="2021-07-23T18:13:04.733" v="5323"/>
          <ac:grpSpMkLst>
            <pc:docMk/>
            <pc:sldMk cId="3771362713" sldId="379"/>
            <ac:grpSpMk id="10" creationId="{D28E39DD-F914-4A7E-BDFA-250DBEDA04CD}"/>
          </ac:grpSpMkLst>
        </pc:grpChg>
      </pc:sldChg>
      <pc:sldChg chg="addSp delSp modSp mod">
        <pc:chgData name="Minesh Patel" userId="a66d4990ec83ac90" providerId="LiveId" clId="{6143FAE7-0750-49FC-93E8-7A3078AD83E4}" dt="2021-07-23T18:16:40.843" v="5443"/>
        <pc:sldMkLst>
          <pc:docMk/>
          <pc:sldMk cId="1194841187" sldId="413"/>
        </pc:sldMkLst>
        <pc:spChg chg="mod">
          <ac:chgData name="Minesh Patel" userId="a66d4990ec83ac90" providerId="LiveId" clId="{6143FAE7-0750-49FC-93E8-7A3078AD83E4}" dt="2021-07-23T18:13:06.659" v="5325"/>
          <ac:spMkLst>
            <pc:docMk/>
            <pc:sldMk cId="1194841187" sldId="413"/>
            <ac:spMk id="37" creationId="{61105EC7-7204-4C9C-8C01-8F7F796937C2}"/>
          </ac:spMkLst>
        </pc:spChg>
        <pc:spChg chg="mod">
          <ac:chgData name="Minesh Patel" userId="a66d4990ec83ac90" providerId="LiveId" clId="{6143FAE7-0750-49FC-93E8-7A3078AD83E4}" dt="2021-07-23T18:13:06.659" v="5325"/>
          <ac:spMkLst>
            <pc:docMk/>
            <pc:sldMk cId="1194841187" sldId="413"/>
            <ac:spMk id="39" creationId="{345647BC-DFD2-4596-8B4F-0F875EFA9573}"/>
          </ac:spMkLst>
        </pc:spChg>
        <pc:spChg chg="mod">
          <ac:chgData name="Minesh Patel" userId="a66d4990ec83ac90" providerId="LiveId" clId="{6143FAE7-0750-49FC-93E8-7A3078AD83E4}" dt="2021-07-23T18:13:06.659" v="5325"/>
          <ac:spMkLst>
            <pc:docMk/>
            <pc:sldMk cId="1194841187" sldId="413"/>
            <ac:spMk id="40" creationId="{2AB52CFA-D2CE-4BDA-A29D-CE2DAE2861F6}"/>
          </ac:spMkLst>
        </pc:spChg>
        <pc:spChg chg="mod">
          <ac:chgData name="Minesh Patel" userId="a66d4990ec83ac90" providerId="LiveId" clId="{6143FAE7-0750-49FC-93E8-7A3078AD83E4}" dt="2021-07-23T18:13:06.659" v="5325"/>
          <ac:spMkLst>
            <pc:docMk/>
            <pc:sldMk cId="1194841187" sldId="413"/>
            <ac:spMk id="65" creationId="{FCDDF7CB-3A13-42D8-AEA0-290D0F7451FF}"/>
          </ac:spMkLst>
        </pc:spChg>
        <pc:spChg chg="mod">
          <ac:chgData name="Minesh Patel" userId="a66d4990ec83ac90" providerId="LiveId" clId="{6143FAE7-0750-49FC-93E8-7A3078AD83E4}" dt="2021-07-23T18:13:06.659" v="5325"/>
          <ac:spMkLst>
            <pc:docMk/>
            <pc:sldMk cId="1194841187" sldId="413"/>
            <ac:spMk id="66" creationId="{34052035-4518-472F-9457-F4ED4171E453}"/>
          </ac:spMkLst>
        </pc:spChg>
        <pc:spChg chg="add mod">
          <ac:chgData name="Minesh Patel" userId="a66d4990ec83ac90" providerId="LiveId" clId="{6143FAE7-0750-49FC-93E8-7A3078AD83E4}" dt="2021-07-23T18:16:40.843" v="5443"/>
          <ac:spMkLst>
            <pc:docMk/>
            <pc:sldMk cId="1194841187" sldId="413"/>
            <ac:spMk id="67" creationId="{18388FBB-92CB-43E8-8271-A004014BE621}"/>
          </ac:spMkLst>
        </pc:spChg>
        <pc:grpChg chg="add mod">
          <ac:chgData name="Minesh Patel" userId="a66d4990ec83ac90" providerId="LiveId" clId="{6143FAE7-0750-49FC-93E8-7A3078AD83E4}" dt="2021-07-23T18:13:06.659" v="5325"/>
          <ac:grpSpMkLst>
            <pc:docMk/>
            <pc:sldMk cId="1194841187" sldId="413"/>
            <ac:grpSpMk id="36" creationId="{5615C8DD-A8FF-425C-A111-7BE55A678F1C}"/>
          </ac:grpSpMkLst>
        </pc:grpChg>
        <pc:grpChg chg="del">
          <ac:chgData name="Minesh Patel" userId="a66d4990ec83ac90" providerId="LiveId" clId="{6143FAE7-0750-49FC-93E8-7A3078AD83E4}" dt="2021-07-23T18:13:06.376" v="5324" actId="478"/>
          <ac:grpSpMkLst>
            <pc:docMk/>
            <pc:sldMk cId="1194841187" sldId="413"/>
            <ac:grpSpMk id="44" creationId="{1A30BE6A-05E6-45A9-9627-C157CA29683E}"/>
          </ac:grpSpMkLst>
        </pc:grpChg>
      </pc:sldChg>
      <pc:sldChg chg="addSp delSp modSp mod">
        <pc:chgData name="Minesh Patel" userId="a66d4990ec83ac90" providerId="LiveId" clId="{6143FAE7-0750-49FC-93E8-7A3078AD83E4}" dt="2021-07-23T19:16:31.466" v="8691" actId="1076"/>
        <pc:sldMkLst>
          <pc:docMk/>
          <pc:sldMk cId="3073025476" sldId="439"/>
        </pc:sldMkLst>
        <pc:spChg chg="mod">
          <ac:chgData name="Minesh Patel" userId="a66d4990ec83ac90" providerId="LiveId" clId="{6143FAE7-0750-49FC-93E8-7A3078AD83E4}" dt="2021-07-23T18:12:57.062" v="5319"/>
          <ac:spMkLst>
            <pc:docMk/>
            <pc:sldMk cId="3073025476" sldId="439"/>
            <ac:spMk id="194" creationId="{BF7298A7-719A-4C01-BA80-330C989EA914}"/>
          </ac:spMkLst>
        </pc:spChg>
        <pc:spChg chg="mod">
          <ac:chgData name="Minesh Patel" userId="a66d4990ec83ac90" providerId="LiveId" clId="{6143FAE7-0750-49FC-93E8-7A3078AD83E4}" dt="2021-07-23T18:12:57.062" v="5319"/>
          <ac:spMkLst>
            <pc:docMk/>
            <pc:sldMk cId="3073025476" sldId="439"/>
            <ac:spMk id="196" creationId="{28C07053-0623-452F-9AF1-D9F27ABE2F54}"/>
          </ac:spMkLst>
        </pc:spChg>
        <pc:spChg chg="mod">
          <ac:chgData name="Minesh Patel" userId="a66d4990ec83ac90" providerId="LiveId" clId="{6143FAE7-0750-49FC-93E8-7A3078AD83E4}" dt="2021-07-23T18:12:57.062" v="5319"/>
          <ac:spMkLst>
            <pc:docMk/>
            <pc:sldMk cId="3073025476" sldId="439"/>
            <ac:spMk id="198" creationId="{ED3C101D-03B9-40E2-AFC7-DAE56C148F76}"/>
          </ac:spMkLst>
        </pc:spChg>
        <pc:spChg chg="mod">
          <ac:chgData name="Minesh Patel" userId="a66d4990ec83ac90" providerId="LiveId" clId="{6143FAE7-0750-49FC-93E8-7A3078AD83E4}" dt="2021-07-23T18:12:57.062" v="5319"/>
          <ac:spMkLst>
            <pc:docMk/>
            <pc:sldMk cId="3073025476" sldId="439"/>
            <ac:spMk id="199" creationId="{E7D58C4B-9133-4C24-9E6A-C8E152E5DE9B}"/>
          </ac:spMkLst>
        </pc:spChg>
        <pc:spChg chg="mod">
          <ac:chgData name="Minesh Patel" userId="a66d4990ec83ac90" providerId="LiveId" clId="{6143FAE7-0750-49FC-93E8-7A3078AD83E4}" dt="2021-07-23T18:12:57.062" v="5319"/>
          <ac:spMkLst>
            <pc:docMk/>
            <pc:sldMk cId="3073025476" sldId="439"/>
            <ac:spMk id="200" creationId="{EF119614-E054-422B-BFAE-35ECB14B6FFC}"/>
          </ac:spMkLst>
        </pc:spChg>
        <pc:spChg chg="add mod">
          <ac:chgData name="Minesh Patel" userId="a66d4990ec83ac90" providerId="LiveId" clId="{6143FAE7-0750-49FC-93E8-7A3078AD83E4}" dt="2021-07-23T18:16:43.815" v="5446"/>
          <ac:spMkLst>
            <pc:docMk/>
            <pc:sldMk cId="3073025476" sldId="439"/>
            <ac:spMk id="201" creationId="{F24CFE3D-BC06-4A3E-8F3D-BC2BB37E0C53}"/>
          </ac:spMkLst>
        </pc:spChg>
        <pc:grpChg chg="mod">
          <ac:chgData name="Minesh Patel" userId="a66d4990ec83ac90" providerId="LiveId" clId="{6143FAE7-0750-49FC-93E8-7A3078AD83E4}" dt="2021-07-23T19:16:31.466" v="8691" actId="1076"/>
          <ac:grpSpMkLst>
            <pc:docMk/>
            <pc:sldMk cId="3073025476" sldId="439"/>
            <ac:grpSpMk id="4" creationId="{C216775E-980C-4D63-97DF-3008F6B0047F}"/>
          </ac:grpSpMkLst>
        </pc:grpChg>
        <pc:grpChg chg="del">
          <ac:chgData name="Minesh Patel" userId="a66d4990ec83ac90" providerId="LiveId" clId="{6143FAE7-0750-49FC-93E8-7A3078AD83E4}" dt="2021-07-23T18:12:56.809" v="5318" actId="478"/>
          <ac:grpSpMkLst>
            <pc:docMk/>
            <pc:sldMk cId="3073025476" sldId="439"/>
            <ac:grpSpMk id="122" creationId="{673C9AFC-C0FD-4694-A4AF-152832E5AE2E}"/>
          </ac:grpSpMkLst>
        </pc:grpChg>
        <pc:grpChg chg="add mod">
          <ac:chgData name="Minesh Patel" userId="a66d4990ec83ac90" providerId="LiveId" clId="{6143FAE7-0750-49FC-93E8-7A3078AD83E4}" dt="2021-07-23T18:12:57.062" v="5319"/>
          <ac:grpSpMkLst>
            <pc:docMk/>
            <pc:sldMk cId="3073025476" sldId="439"/>
            <ac:grpSpMk id="192" creationId="{01AE5D54-899F-468B-AC9E-641BEC530D69}"/>
          </ac:grpSpMkLst>
        </pc:grpChg>
      </pc:sldChg>
      <pc:sldChg chg="addSp delSp modSp del mod">
        <pc:chgData name="Minesh Patel" userId="a66d4990ec83ac90" providerId="LiveId" clId="{6143FAE7-0750-49FC-93E8-7A3078AD83E4}" dt="2021-07-23T18:13:27.587" v="5335" actId="47"/>
        <pc:sldMkLst>
          <pc:docMk/>
          <pc:sldMk cId="2210273427" sldId="450"/>
        </pc:sldMkLst>
        <pc:spChg chg="mod">
          <ac:chgData name="Minesh Patel" userId="a66d4990ec83ac90" providerId="LiveId" clId="{6143FAE7-0750-49FC-93E8-7A3078AD83E4}" dt="2021-07-23T18:13:13.903" v="5331"/>
          <ac:spMkLst>
            <pc:docMk/>
            <pc:sldMk cId="2210273427" sldId="450"/>
            <ac:spMk id="57" creationId="{443A6395-9960-4672-8506-E46E63A5D905}"/>
          </ac:spMkLst>
        </pc:spChg>
        <pc:spChg chg="mod">
          <ac:chgData name="Minesh Patel" userId="a66d4990ec83ac90" providerId="LiveId" clId="{6143FAE7-0750-49FC-93E8-7A3078AD83E4}" dt="2021-07-23T18:13:13.903" v="5331"/>
          <ac:spMkLst>
            <pc:docMk/>
            <pc:sldMk cId="2210273427" sldId="450"/>
            <ac:spMk id="67" creationId="{C0BF05DF-99FA-4659-8EB3-A5EA43B92CEA}"/>
          </ac:spMkLst>
        </pc:spChg>
        <pc:spChg chg="mod">
          <ac:chgData name="Minesh Patel" userId="a66d4990ec83ac90" providerId="LiveId" clId="{6143FAE7-0750-49FC-93E8-7A3078AD83E4}" dt="2021-07-23T18:13:13.903" v="5331"/>
          <ac:spMkLst>
            <pc:docMk/>
            <pc:sldMk cId="2210273427" sldId="450"/>
            <ac:spMk id="68" creationId="{CCCA8EA0-C9B1-4B82-A4E2-88C91C0B693C}"/>
          </ac:spMkLst>
        </pc:spChg>
        <pc:spChg chg="mod">
          <ac:chgData name="Minesh Patel" userId="a66d4990ec83ac90" providerId="LiveId" clId="{6143FAE7-0750-49FC-93E8-7A3078AD83E4}" dt="2021-07-23T18:13:13.903" v="5331"/>
          <ac:spMkLst>
            <pc:docMk/>
            <pc:sldMk cId="2210273427" sldId="450"/>
            <ac:spMk id="69" creationId="{0A7AF39E-F682-44C5-AB71-72FC2BA01AFE}"/>
          </ac:spMkLst>
        </pc:spChg>
        <pc:spChg chg="mod">
          <ac:chgData name="Minesh Patel" userId="a66d4990ec83ac90" providerId="LiveId" clId="{6143FAE7-0750-49FC-93E8-7A3078AD83E4}" dt="2021-07-23T18:13:13.903" v="5331"/>
          <ac:spMkLst>
            <pc:docMk/>
            <pc:sldMk cId="2210273427" sldId="450"/>
            <ac:spMk id="70" creationId="{0DA3FEAA-7046-40A1-A68C-571A1F1D825F}"/>
          </ac:spMkLst>
        </pc:spChg>
        <pc:grpChg chg="del">
          <ac:chgData name="Minesh Patel" userId="a66d4990ec83ac90" providerId="LiveId" clId="{6143FAE7-0750-49FC-93E8-7A3078AD83E4}" dt="2021-07-23T18:13:13.604" v="5330" actId="478"/>
          <ac:grpSpMkLst>
            <pc:docMk/>
            <pc:sldMk cId="2210273427" sldId="450"/>
            <ac:grpSpMk id="47" creationId="{81C0A9A5-D7F8-4BFB-94A8-64D93D392EA1}"/>
          </ac:grpSpMkLst>
        </pc:grpChg>
        <pc:grpChg chg="add mod">
          <ac:chgData name="Minesh Patel" userId="a66d4990ec83ac90" providerId="LiveId" clId="{6143FAE7-0750-49FC-93E8-7A3078AD83E4}" dt="2021-07-23T18:13:13.903" v="5331"/>
          <ac:grpSpMkLst>
            <pc:docMk/>
            <pc:sldMk cId="2210273427" sldId="450"/>
            <ac:grpSpMk id="56" creationId="{ED8DC861-4866-490F-BD84-68E2D4938D4E}"/>
          </ac:grpSpMkLst>
        </pc:grpChg>
      </pc:sldChg>
      <pc:sldChg chg="addSp delSp modSp mod modAnim">
        <pc:chgData name="Minesh Patel" userId="a66d4990ec83ac90" providerId="LiveId" clId="{6143FAE7-0750-49FC-93E8-7A3078AD83E4}" dt="2021-07-23T19:28:52.910" v="9288"/>
        <pc:sldMkLst>
          <pc:docMk/>
          <pc:sldMk cId="840151485" sldId="454"/>
        </pc:sldMkLst>
        <pc:spChg chg="mod">
          <ac:chgData name="Minesh Patel" userId="a66d4990ec83ac90" providerId="LiveId" clId="{6143FAE7-0750-49FC-93E8-7A3078AD83E4}" dt="2021-07-23T19:28:42.375" v="9285" actId="164"/>
          <ac:spMkLst>
            <pc:docMk/>
            <pc:sldMk cId="840151485" sldId="454"/>
            <ac:spMk id="97" creationId="{4C327CC6-1C51-45E8-B239-F549F67E9E46}"/>
          </ac:spMkLst>
        </pc:spChg>
        <pc:spChg chg="mod">
          <ac:chgData name="Minesh Patel" userId="a66d4990ec83ac90" providerId="LiveId" clId="{6143FAE7-0750-49FC-93E8-7A3078AD83E4}" dt="2021-07-23T19:28:42.375" v="9285" actId="164"/>
          <ac:spMkLst>
            <pc:docMk/>
            <pc:sldMk cId="840151485" sldId="454"/>
            <ac:spMk id="98" creationId="{ECD6CF41-DE0C-4F83-BA33-6205F981EBD2}"/>
          </ac:spMkLst>
        </pc:spChg>
        <pc:spChg chg="mod">
          <ac:chgData name="Minesh Patel" userId="a66d4990ec83ac90" providerId="LiveId" clId="{6143FAE7-0750-49FC-93E8-7A3078AD83E4}" dt="2021-07-23T19:28:42.375" v="9285" actId="164"/>
          <ac:spMkLst>
            <pc:docMk/>
            <pc:sldMk cId="840151485" sldId="454"/>
            <ac:spMk id="99" creationId="{42A789D1-385D-4314-A38D-87517B54B4EA}"/>
          </ac:spMkLst>
        </pc:spChg>
        <pc:spChg chg="mod">
          <ac:chgData name="Minesh Patel" userId="a66d4990ec83ac90" providerId="LiveId" clId="{6143FAE7-0750-49FC-93E8-7A3078AD83E4}" dt="2021-07-23T19:28:42.375" v="9285" actId="164"/>
          <ac:spMkLst>
            <pc:docMk/>
            <pc:sldMk cId="840151485" sldId="454"/>
            <ac:spMk id="101" creationId="{FF7E8754-8531-4933-AF76-D2090C404689}"/>
          </ac:spMkLst>
        </pc:spChg>
        <pc:spChg chg="mod">
          <ac:chgData name="Minesh Patel" userId="a66d4990ec83ac90" providerId="LiveId" clId="{6143FAE7-0750-49FC-93E8-7A3078AD83E4}" dt="2021-07-23T19:28:42.375" v="9285" actId="164"/>
          <ac:spMkLst>
            <pc:docMk/>
            <pc:sldMk cId="840151485" sldId="454"/>
            <ac:spMk id="102" creationId="{E02194A4-3526-4F56-83E7-AAB43AE31754}"/>
          </ac:spMkLst>
        </pc:spChg>
        <pc:spChg chg="mod">
          <ac:chgData name="Minesh Patel" userId="a66d4990ec83ac90" providerId="LiveId" clId="{6143FAE7-0750-49FC-93E8-7A3078AD83E4}" dt="2021-07-23T19:28:42.375" v="9285" actId="164"/>
          <ac:spMkLst>
            <pc:docMk/>
            <pc:sldMk cId="840151485" sldId="454"/>
            <ac:spMk id="103" creationId="{BC80D3FA-79DF-46CE-B224-B3C76E17EC87}"/>
          </ac:spMkLst>
        </pc:spChg>
        <pc:spChg chg="mod">
          <ac:chgData name="Minesh Patel" userId="a66d4990ec83ac90" providerId="LiveId" clId="{6143FAE7-0750-49FC-93E8-7A3078AD83E4}" dt="2021-07-23T19:28:35.087" v="9283" actId="164"/>
          <ac:spMkLst>
            <pc:docMk/>
            <pc:sldMk cId="840151485" sldId="454"/>
            <ac:spMk id="233" creationId="{C678CF8B-3D73-430B-8D96-301D05188CB2}"/>
          </ac:spMkLst>
        </pc:spChg>
        <pc:spChg chg="mod">
          <ac:chgData name="Minesh Patel" userId="a66d4990ec83ac90" providerId="LiveId" clId="{6143FAE7-0750-49FC-93E8-7A3078AD83E4}" dt="2021-07-23T19:28:35.087" v="9283" actId="164"/>
          <ac:spMkLst>
            <pc:docMk/>
            <pc:sldMk cId="840151485" sldId="454"/>
            <ac:spMk id="234" creationId="{81450D41-D0B3-4DE7-B1DF-C137534CC4A0}"/>
          </ac:spMkLst>
        </pc:spChg>
        <pc:spChg chg="mod">
          <ac:chgData name="Minesh Patel" userId="a66d4990ec83ac90" providerId="LiveId" clId="{6143FAE7-0750-49FC-93E8-7A3078AD83E4}" dt="2021-07-23T19:28:35.087" v="9283" actId="164"/>
          <ac:spMkLst>
            <pc:docMk/>
            <pc:sldMk cId="840151485" sldId="454"/>
            <ac:spMk id="235" creationId="{44FB7EE5-A202-4189-8E77-355835BA5260}"/>
          </ac:spMkLst>
        </pc:spChg>
        <pc:spChg chg="mod">
          <ac:chgData name="Minesh Patel" userId="a66d4990ec83ac90" providerId="LiveId" clId="{6143FAE7-0750-49FC-93E8-7A3078AD83E4}" dt="2021-07-23T18:14:16.464" v="5365"/>
          <ac:spMkLst>
            <pc:docMk/>
            <pc:sldMk cId="840151485" sldId="454"/>
            <ac:spMk id="243" creationId="{8FA074EA-8998-4C65-95CB-20E8D7FF051A}"/>
          </ac:spMkLst>
        </pc:spChg>
        <pc:spChg chg="mod">
          <ac:chgData name="Minesh Patel" userId="a66d4990ec83ac90" providerId="LiveId" clId="{6143FAE7-0750-49FC-93E8-7A3078AD83E4}" dt="2021-07-23T18:14:16.464" v="5365"/>
          <ac:spMkLst>
            <pc:docMk/>
            <pc:sldMk cId="840151485" sldId="454"/>
            <ac:spMk id="244" creationId="{EA3B3D77-15DC-4A70-B3CA-23422A37860A}"/>
          </ac:spMkLst>
        </pc:spChg>
        <pc:spChg chg="mod">
          <ac:chgData name="Minesh Patel" userId="a66d4990ec83ac90" providerId="LiveId" clId="{6143FAE7-0750-49FC-93E8-7A3078AD83E4}" dt="2021-07-23T18:14:16.464" v="5365"/>
          <ac:spMkLst>
            <pc:docMk/>
            <pc:sldMk cId="840151485" sldId="454"/>
            <ac:spMk id="245" creationId="{061A0246-CFF6-4554-96F9-00E0818CEB13}"/>
          </ac:spMkLst>
        </pc:spChg>
        <pc:spChg chg="mod">
          <ac:chgData name="Minesh Patel" userId="a66d4990ec83ac90" providerId="LiveId" clId="{6143FAE7-0750-49FC-93E8-7A3078AD83E4}" dt="2021-07-23T18:14:16.464" v="5365"/>
          <ac:spMkLst>
            <pc:docMk/>
            <pc:sldMk cId="840151485" sldId="454"/>
            <ac:spMk id="246" creationId="{A11E2640-8A11-4F40-A93E-8018DA62B317}"/>
          </ac:spMkLst>
        </pc:spChg>
        <pc:spChg chg="mod">
          <ac:chgData name="Minesh Patel" userId="a66d4990ec83ac90" providerId="LiveId" clId="{6143FAE7-0750-49FC-93E8-7A3078AD83E4}" dt="2021-07-23T18:14:16.464" v="5365"/>
          <ac:spMkLst>
            <pc:docMk/>
            <pc:sldMk cId="840151485" sldId="454"/>
            <ac:spMk id="247" creationId="{927DBF66-B4FF-4D45-A5BC-770284C1D376}"/>
          </ac:spMkLst>
        </pc:spChg>
        <pc:grpChg chg="add mod ord">
          <ac:chgData name="Minesh Patel" userId="a66d4990ec83ac90" providerId="LiveId" clId="{6143FAE7-0750-49FC-93E8-7A3078AD83E4}" dt="2021-07-23T19:28:38.210" v="9284" actId="167"/>
          <ac:grpSpMkLst>
            <pc:docMk/>
            <pc:sldMk cId="840151485" sldId="454"/>
            <ac:grpSpMk id="6" creationId="{CBEC074A-C5B4-4A61-9B6E-D9AEBF85D594}"/>
          </ac:grpSpMkLst>
        </pc:grpChg>
        <pc:grpChg chg="add mod">
          <ac:chgData name="Minesh Patel" userId="a66d4990ec83ac90" providerId="LiveId" clId="{6143FAE7-0750-49FC-93E8-7A3078AD83E4}" dt="2021-07-23T19:28:42.375" v="9285" actId="164"/>
          <ac:grpSpMkLst>
            <pc:docMk/>
            <pc:sldMk cId="840151485" sldId="454"/>
            <ac:grpSpMk id="7" creationId="{B0A97781-EB84-4ED2-AAD6-04B2E9B191C3}"/>
          </ac:grpSpMkLst>
        </pc:grpChg>
        <pc:grpChg chg="mod">
          <ac:chgData name="Minesh Patel" userId="a66d4990ec83ac90" providerId="LiveId" clId="{6143FAE7-0750-49FC-93E8-7A3078AD83E4}" dt="2021-07-23T19:28:35.087" v="9283" actId="164"/>
          <ac:grpSpMkLst>
            <pc:docMk/>
            <pc:sldMk cId="840151485" sldId="454"/>
            <ac:grpSpMk id="10" creationId="{73E2122D-2BBD-4DAE-A4AD-7420E5758D08}"/>
          </ac:grpSpMkLst>
        </pc:grpChg>
        <pc:grpChg chg="mod">
          <ac:chgData name="Minesh Patel" userId="a66d4990ec83ac90" providerId="LiveId" clId="{6143FAE7-0750-49FC-93E8-7A3078AD83E4}" dt="2021-07-23T19:28:42.375" v="9285" actId="164"/>
          <ac:grpSpMkLst>
            <pc:docMk/>
            <pc:sldMk cId="840151485" sldId="454"/>
            <ac:grpSpMk id="15" creationId="{7F66882E-0E6D-48B1-8BE5-FF4223C56B07}"/>
          </ac:grpSpMkLst>
        </pc:grpChg>
        <pc:grpChg chg="mod">
          <ac:chgData name="Minesh Patel" userId="a66d4990ec83ac90" providerId="LiveId" clId="{6143FAE7-0750-49FC-93E8-7A3078AD83E4}" dt="2021-07-23T19:28:35.087" v="9283" actId="164"/>
          <ac:grpSpMkLst>
            <pc:docMk/>
            <pc:sldMk cId="840151485" sldId="454"/>
            <ac:grpSpMk id="29" creationId="{031379CB-9841-43B6-8A62-3DFD0F0CD6F8}"/>
          </ac:grpSpMkLst>
        </pc:grpChg>
        <pc:grpChg chg="mod">
          <ac:chgData name="Minesh Patel" userId="a66d4990ec83ac90" providerId="LiveId" clId="{6143FAE7-0750-49FC-93E8-7A3078AD83E4}" dt="2021-07-23T19:28:35.087" v="9283" actId="164"/>
          <ac:grpSpMkLst>
            <pc:docMk/>
            <pc:sldMk cId="840151485" sldId="454"/>
            <ac:grpSpMk id="66" creationId="{80FAECAE-A2D2-4E3A-B83B-D3AAA1AB74BD}"/>
          </ac:grpSpMkLst>
        </pc:grpChg>
        <pc:grpChg chg="del">
          <ac:chgData name="Minesh Patel" userId="a66d4990ec83ac90" providerId="LiveId" clId="{6143FAE7-0750-49FC-93E8-7A3078AD83E4}" dt="2021-07-23T18:14:16.199" v="5364" actId="478"/>
          <ac:grpSpMkLst>
            <pc:docMk/>
            <pc:sldMk cId="840151485" sldId="454"/>
            <ac:grpSpMk id="236" creationId="{0EE8A42C-9784-4C96-9CCD-3AE0502C81A4}"/>
          </ac:grpSpMkLst>
        </pc:grpChg>
        <pc:grpChg chg="add mod">
          <ac:chgData name="Minesh Patel" userId="a66d4990ec83ac90" providerId="LiveId" clId="{6143FAE7-0750-49FC-93E8-7A3078AD83E4}" dt="2021-07-23T18:14:16.464" v="5365"/>
          <ac:grpSpMkLst>
            <pc:docMk/>
            <pc:sldMk cId="840151485" sldId="454"/>
            <ac:grpSpMk id="242" creationId="{3D9CEB3A-CC52-4BA4-BDD8-34584DFEB179}"/>
          </ac:grpSpMkLst>
        </pc:grpChg>
      </pc:sldChg>
      <pc:sldChg chg="addSp delSp modSp mod modNotesTx">
        <pc:chgData name="Minesh Patel" userId="a66d4990ec83ac90" providerId="LiveId" clId="{6143FAE7-0750-49FC-93E8-7A3078AD83E4}" dt="2021-07-23T19:27:53.111" v="9281" actId="20577"/>
        <pc:sldMkLst>
          <pc:docMk/>
          <pc:sldMk cId="2607854865" sldId="455"/>
        </pc:sldMkLst>
        <pc:spChg chg="mod">
          <ac:chgData name="Minesh Patel" userId="a66d4990ec83ac90" providerId="LiveId" clId="{6143FAE7-0750-49FC-93E8-7A3078AD83E4}" dt="2021-07-23T18:13:46.446" v="5343"/>
          <ac:spMkLst>
            <pc:docMk/>
            <pc:sldMk cId="2607854865" sldId="455"/>
            <ac:spMk id="74" creationId="{D84DF4FA-A425-4132-B075-43E9BDEDD8FA}"/>
          </ac:spMkLst>
        </pc:spChg>
        <pc:spChg chg="mod">
          <ac:chgData name="Minesh Patel" userId="a66d4990ec83ac90" providerId="LiveId" clId="{6143FAE7-0750-49FC-93E8-7A3078AD83E4}" dt="2021-07-23T18:13:46.446" v="5343"/>
          <ac:spMkLst>
            <pc:docMk/>
            <pc:sldMk cId="2607854865" sldId="455"/>
            <ac:spMk id="75" creationId="{0651F2A3-9193-40DA-9DD4-B3F4D21647DE}"/>
          </ac:spMkLst>
        </pc:spChg>
        <pc:spChg chg="mod">
          <ac:chgData name="Minesh Patel" userId="a66d4990ec83ac90" providerId="LiveId" clId="{6143FAE7-0750-49FC-93E8-7A3078AD83E4}" dt="2021-07-23T18:13:46.446" v="5343"/>
          <ac:spMkLst>
            <pc:docMk/>
            <pc:sldMk cId="2607854865" sldId="455"/>
            <ac:spMk id="77" creationId="{D5AEBE84-32A4-4785-9A77-252203F71D82}"/>
          </ac:spMkLst>
        </pc:spChg>
        <pc:spChg chg="mod">
          <ac:chgData name="Minesh Patel" userId="a66d4990ec83ac90" providerId="LiveId" clId="{6143FAE7-0750-49FC-93E8-7A3078AD83E4}" dt="2021-07-23T18:13:46.446" v="5343"/>
          <ac:spMkLst>
            <pc:docMk/>
            <pc:sldMk cId="2607854865" sldId="455"/>
            <ac:spMk id="78" creationId="{20301F51-1952-4CBA-A216-EEE15AF8C238}"/>
          </ac:spMkLst>
        </pc:spChg>
        <pc:spChg chg="mod">
          <ac:chgData name="Minesh Patel" userId="a66d4990ec83ac90" providerId="LiveId" clId="{6143FAE7-0750-49FC-93E8-7A3078AD83E4}" dt="2021-07-23T18:13:46.446" v="5343"/>
          <ac:spMkLst>
            <pc:docMk/>
            <pc:sldMk cId="2607854865" sldId="455"/>
            <ac:spMk id="79" creationId="{AC98D4D5-6E12-4603-AFB8-C63E9D732FC4}"/>
          </ac:spMkLst>
        </pc:spChg>
        <pc:grpChg chg="del">
          <ac:chgData name="Minesh Patel" userId="a66d4990ec83ac90" providerId="LiveId" clId="{6143FAE7-0750-49FC-93E8-7A3078AD83E4}" dt="2021-07-23T18:13:46.199" v="5342" actId="478"/>
          <ac:grpSpMkLst>
            <pc:docMk/>
            <pc:sldMk cId="2607854865" sldId="455"/>
            <ac:grpSpMk id="49" creationId="{7DA75AEE-961F-4623-842D-7953724476E8}"/>
          </ac:grpSpMkLst>
        </pc:grpChg>
        <pc:grpChg chg="add mod">
          <ac:chgData name="Minesh Patel" userId="a66d4990ec83ac90" providerId="LiveId" clId="{6143FAE7-0750-49FC-93E8-7A3078AD83E4}" dt="2021-07-23T18:13:46.446" v="5343"/>
          <ac:grpSpMkLst>
            <pc:docMk/>
            <pc:sldMk cId="2607854865" sldId="455"/>
            <ac:grpSpMk id="73" creationId="{CAAC7E69-A3B8-44F5-92D1-7A380781CFFD}"/>
          </ac:grpSpMkLst>
        </pc:grpChg>
      </pc:sldChg>
      <pc:sldChg chg="addSp delSp modSp mod modAnim modNotesTx">
        <pc:chgData name="Minesh Patel" userId="a66d4990ec83ac90" providerId="LiveId" clId="{6143FAE7-0750-49FC-93E8-7A3078AD83E4}" dt="2021-07-23T19:18:14.027" v="8799" actId="20577"/>
        <pc:sldMkLst>
          <pc:docMk/>
          <pc:sldMk cId="708922144" sldId="457"/>
        </pc:sldMkLst>
        <pc:spChg chg="mod">
          <ac:chgData name="Minesh Patel" userId="a66d4990ec83ac90" providerId="LiveId" clId="{6143FAE7-0750-49FC-93E8-7A3078AD83E4}" dt="2021-07-23T19:18:14.027" v="8799" actId="20577"/>
          <ac:spMkLst>
            <pc:docMk/>
            <pc:sldMk cId="708922144" sldId="457"/>
            <ac:spMk id="29" creationId="{1E0DAE84-58CD-4488-9B6F-DA1D1117A1B1}"/>
          </ac:spMkLst>
        </pc:spChg>
        <pc:spChg chg="mod">
          <ac:chgData name="Minesh Patel" userId="a66d4990ec83ac90" providerId="LiveId" clId="{6143FAE7-0750-49FC-93E8-7A3078AD83E4}" dt="2021-07-23T18:12:59.334" v="5321"/>
          <ac:spMkLst>
            <pc:docMk/>
            <pc:sldMk cId="708922144" sldId="457"/>
            <ac:spMk id="43" creationId="{11D63512-B669-4ACF-87DE-3D36F26E8FFF}"/>
          </ac:spMkLst>
        </pc:spChg>
        <pc:spChg chg="mod">
          <ac:chgData name="Minesh Patel" userId="a66d4990ec83ac90" providerId="LiveId" clId="{6143FAE7-0750-49FC-93E8-7A3078AD83E4}" dt="2021-07-23T18:12:59.334" v="5321"/>
          <ac:spMkLst>
            <pc:docMk/>
            <pc:sldMk cId="708922144" sldId="457"/>
            <ac:spMk id="44" creationId="{D4A2AF98-FA67-41D7-B579-EF97E36CDB6C}"/>
          </ac:spMkLst>
        </pc:spChg>
        <pc:spChg chg="mod">
          <ac:chgData name="Minesh Patel" userId="a66d4990ec83ac90" providerId="LiveId" clId="{6143FAE7-0750-49FC-93E8-7A3078AD83E4}" dt="2021-07-23T18:12:59.334" v="5321"/>
          <ac:spMkLst>
            <pc:docMk/>
            <pc:sldMk cId="708922144" sldId="457"/>
            <ac:spMk id="47" creationId="{50B3F07F-D82F-467E-A619-249F86B0268F}"/>
          </ac:spMkLst>
        </pc:spChg>
        <pc:spChg chg="mod">
          <ac:chgData name="Minesh Patel" userId="a66d4990ec83ac90" providerId="LiveId" clId="{6143FAE7-0750-49FC-93E8-7A3078AD83E4}" dt="2021-07-23T18:12:59.334" v="5321"/>
          <ac:spMkLst>
            <pc:docMk/>
            <pc:sldMk cId="708922144" sldId="457"/>
            <ac:spMk id="52" creationId="{9F084986-4C4C-4076-B9EA-62903C8FA2D1}"/>
          </ac:spMkLst>
        </pc:spChg>
        <pc:spChg chg="mod">
          <ac:chgData name="Minesh Patel" userId="a66d4990ec83ac90" providerId="LiveId" clId="{6143FAE7-0750-49FC-93E8-7A3078AD83E4}" dt="2021-07-23T18:12:59.334" v="5321"/>
          <ac:spMkLst>
            <pc:docMk/>
            <pc:sldMk cId="708922144" sldId="457"/>
            <ac:spMk id="53" creationId="{2EEA177F-2E5A-4D1F-B715-102BBEDDF31A}"/>
          </ac:spMkLst>
        </pc:spChg>
        <pc:spChg chg="add mod">
          <ac:chgData name="Minesh Patel" userId="a66d4990ec83ac90" providerId="LiveId" clId="{6143FAE7-0750-49FC-93E8-7A3078AD83E4}" dt="2021-07-23T18:16:43.031" v="5445"/>
          <ac:spMkLst>
            <pc:docMk/>
            <pc:sldMk cId="708922144" sldId="457"/>
            <ac:spMk id="54" creationId="{E9C3A903-0545-4948-9E21-2F626328C8E8}"/>
          </ac:spMkLst>
        </pc:spChg>
        <pc:grpChg chg="del">
          <ac:chgData name="Minesh Patel" userId="a66d4990ec83ac90" providerId="LiveId" clId="{6143FAE7-0750-49FC-93E8-7A3078AD83E4}" dt="2021-07-23T18:12:59.096" v="5320" actId="478"/>
          <ac:grpSpMkLst>
            <pc:docMk/>
            <pc:sldMk cId="708922144" sldId="457"/>
            <ac:grpSpMk id="33" creationId="{DCC7E647-174C-4D97-89A8-3D640BF23125}"/>
          </ac:grpSpMkLst>
        </pc:grpChg>
        <pc:grpChg chg="add mod">
          <ac:chgData name="Minesh Patel" userId="a66d4990ec83ac90" providerId="LiveId" clId="{6143FAE7-0750-49FC-93E8-7A3078AD83E4}" dt="2021-07-23T18:12:59.334" v="5321"/>
          <ac:grpSpMkLst>
            <pc:docMk/>
            <pc:sldMk cId="708922144" sldId="457"/>
            <ac:grpSpMk id="42" creationId="{067DE215-97AA-49F7-B87D-71415314FC64}"/>
          </ac:grpSpMkLst>
        </pc:grpChg>
      </pc:sldChg>
      <pc:sldChg chg="addSp delSp modSp mod modAnim">
        <pc:chgData name="Minesh Patel" userId="a66d4990ec83ac90" providerId="LiveId" clId="{6143FAE7-0750-49FC-93E8-7A3078AD83E4}" dt="2021-07-23T19:29:19.749" v="9290"/>
        <pc:sldMkLst>
          <pc:docMk/>
          <pc:sldMk cId="462382982" sldId="461"/>
        </pc:sldMkLst>
        <pc:spChg chg="mod">
          <ac:chgData name="Minesh Patel" userId="a66d4990ec83ac90" providerId="LiveId" clId="{6143FAE7-0750-49FC-93E8-7A3078AD83E4}" dt="2021-07-23T18:14:20.986" v="5369"/>
          <ac:spMkLst>
            <pc:docMk/>
            <pc:sldMk cId="462382982" sldId="461"/>
            <ac:spMk id="13" creationId="{9B79C9AF-B745-4148-B19E-DB382C4741F7}"/>
          </ac:spMkLst>
        </pc:spChg>
        <pc:spChg chg="mod">
          <ac:chgData name="Minesh Patel" userId="a66d4990ec83ac90" providerId="LiveId" clId="{6143FAE7-0750-49FC-93E8-7A3078AD83E4}" dt="2021-07-23T18:14:20.986" v="5369"/>
          <ac:spMkLst>
            <pc:docMk/>
            <pc:sldMk cId="462382982" sldId="461"/>
            <ac:spMk id="14" creationId="{71AAF90A-184F-4B77-B70C-58FC16183EB3}"/>
          </ac:spMkLst>
        </pc:spChg>
        <pc:spChg chg="mod">
          <ac:chgData name="Minesh Patel" userId="a66d4990ec83ac90" providerId="LiveId" clId="{6143FAE7-0750-49FC-93E8-7A3078AD83E4}" dt="2021-07-23T18:14:20.986" v="5369"/>
          <ac:spMkLst>
            <pc:docMk/>
            <pc:sldMk cId="462382982" sldId="461"/>
            <ac:spMk id="15" creationId="{A6561E4B-DD70-4B50-9EB6-EFEE2D92F448}"/>
          </ac:spMkLst>
        </pc:spChg>
        <pc:spChg chg="mod">
          <ac:chgData name="Minesh Patel" userId="a66d4990ec83ac90" providerId="LiveId" clId="{6143FAE7-0750-49FC-93E8-7A3078AD83E4}" dt="2021-07-23T18:14:20.986" v="5369"/>
          <ac:spMkLst>
            <pc:docMk/>
            <pc:sldMk cId="462382982" sldId="461"/>
            <ac:spMk id="16" creationId="{E2AFA81F-0A55-49C4-91D5-4297D422D380}"/>
          </ac:spMkLst>
        </pc:spChg>
        <pc:spChg chg="mod">
          <ac:chgData name="Minesh Patel" userId="a66d4990ec83ac90" providerId="LiveId" clId="{6143FAE7-0750-49FC-93E8-7A3078AD83E4}" dt="2021-07-23T18:14:20.986" v="5369"/>
          <ac:spMkLst>
            <pc:docMk/>
            <pc:sldMk cId="462382982" sldId="461"/>
            <ac:spMk id="17" creationId="{8F951AEA-EE48-49B2-A648-90722AD8AAE9}"/>
          </ac:spMkLst>
        </pc:spChg>
        <pc:grpChg chg="del">
          <ac:chgData name="Minesh Patel" userId="a66d4990ec83ac90" providerId="LiveId" clId="{6143FAE7-0750-49FC-93E8-7A3078AD83E4}" dt="2021-07-23T18:14:20.774" v="5368" actId="478"/>
          <ac:grpSpMkLst>
            <pc:docMk/>
            <pc:sldMk cId="462382982" sldId="461"/>
            <ac:grpSpMk id="6" creationId="{935442C7-3CCE-439C-AFF7-8B267191E00D}"/>
          </ac:grpSpMkLst>
        </pc:grpChg>
        <pc:grpChg chg="add mod">
          <ac:chgData name="Minesh Patel" userId="a66d4990ec83ac90" providerId="LiveId" clId="{6143FAE7-0750-49FC-93E8-7A3078AD83E4}" dt="2021-07-23T18:14:20.986" v="5369"/>
          <ac:grpSpMkLst>
            <pc:docMk/>
            <pc:sldMk cId="462382982" sldId="461"/>
            <ac:grpSpMk id="12" creationId="{D68178C7-5D6C-45D1-9779-7789EA595D7B}"/>
          </ac:grpSpMkLst>
        </pc:grpChg>
      </pc:sldChg>
      <pc:sldChg chg="addSp delSp modSp mod">
        <pc:chgData name="Minesh Patel" userId="a66d4990ec83ac90" providerId="LiveId" clId="{6143FAE7-0750-49FC-93E8-7A3078AD83E4}" dt="2021-07-23T18:13:58.610" v="5355"/>
        <pc:sldMkLst>
          <pc:docMk/>
          <pc:sldMk cId="4059177169" sldId="462"/>
        </pc:sldMkLst>
        <pc:spChg chg="mod">
          <ac:chgData name="Minesh Patel" userId="a66d4990ec83ac90" providerId="LiveId" clId="{6143FAE7-0750-49FC-93E8-7A3078AD83E4}" dt="2021-07-23T18:13:58.610" v="5355"/>
          <ac:spMkLst>
            <pc:docMk/>
            <pc:sldMk cId="4059177169" sldId="462"/>
            <ac:spMk id="21" creationId="{E79F55D3-84B6-40A2-9F39-DB634C7E48BA}"/>
          </ac:spMkLst>
        </pc:spChg>
        <pc:spChg chg="mod">
          <ac:chgData name="Minesh Patel" userId="a66d4990ec83ac90" providerId="LiveId" clId="{6143FAE7-0750-49FC-93E8-7A3078AD83E4}" dt="2021-07-23T18:13:58.610" v="5355"/>
          <ac:spMkLst>
            <pc:docMk/>
            <pc:sldMk cId="4059177169" sldId="462"/>
            <ac:spMk id="22" creationId="{75B19C02-6C8C-4622-B549-25B8CD181D44}"/>
          </ac:spMkLst>
        </pc:spChg>
        <pc:spChg chg="mod">
          <ac:chgData name="Minesh Patel" userId="a66d4990ec83ac90" providerId="LiveId" clId="{6143FAE7-0750-49FC-93E8-7A3078AD83E4}" dt="2021-07-23T18:13:58.610" v="5355"/>
          <ac:spMkLst>
            <pc:docMk/>
            <pc:sldMk cId="4059177169" sldId="462"/>
            <ac:spMk id="24" creationId="{8EDA805D-9046-4DCB-9D22-89A9AAB81EDD}"/>
          </ac:spMkLst>
        </pc:spChg>
        <pc:spChg chg="mod">
          <ac:chgData name="Minesh Patel" userId="a66d4990ec83ac90" providerId="LiveId" clId="{6143FAE7-0750-49FC-93E8-7A3078AD83E4}" dt="2021-07-23T18:13:58.610" v="5355"/>
          <ac:spMkLst>
            <pc:docMk/>
            <pc:sldMk cId="4059177169" sldId="462"/>
            <ac:spMk id="25" creationId="{47477C1F-3F58-4C3A-BE3E-E499EEA7D5B4}"/>
          </ac:spMkLst>
        </pc:spChg>
        <pc:spChg chg="mod">
          <ac:chgData name="Minesh Patel" userId="a66d4990ec83ac90" providerId="LiveId" clId="{6143FAE7-0750-49FC-93E8-7A3078AD83E4}" dt="2021-07-23T18:13:58.610" v="5355"/>
          <ac:spMkLst>
            <pc:docMk/>
            <pc:sldMk cId="4059177169" sldId="462"/>
            <ac:spMk id="26" creationId="{23C5C2B8-D011-442B-B31B-B209EB0C6C7A}"/>
          </ac:spMkLst>
        </pc:spChg>
        <pc:grpChg chg="del">
          <ac:chgData name="Minesh Patel" userId="a66d4990ec83ac90" providerId="LiveId" clId="{6143FAE7-0750-49FC-93E8-7A3078AD83E4}" dt="2021-07-23T18:13:58.376" v="5354" actId="478"/>
          <ac:grpSpMkLst>
            <pc:docMk/>
            <pc:sldMk cId="4059177169" sldId="462"/>
            <ac:grpSpMk id="11" creationId="{6580C89D-FABC-4C02-86ED-A442B1F00CC1}"/>
          </ac:grpSpMkLst>
        </pc:grpChg>
        <pc:grpChg chg="add mod">
          <ac:chgData name="Minesh Patel" userId="a66d4990ec83ac90" providerId="LiveId" clId="{6143FAE7-0750-49FC-93E8-7A3078AD83E4}" dt="2021-07-23T18:13:58.610" v="5355"/>
          <ac:grpSpMkLst>
            <pc:docMk/>
            <pc:sldMk cId="4059177169" sldId="462"/>
            <ac:grpSpMk id="18" creationId="{14DF073A-6267-4751-BF66-9730D65B47DB}"/>
          </ac:grpSpMkLst>
        </pc:grpChg>
      </pc:sldChg>
      <pc:sldChg chg="addSp delSp modSp mod modAnim modNotesTx">
        <pc:chgData name="Minesh Patel" userId="a66d4990ec83ac90" providerId="LiveId" clId="{6143FAE7-0750-49FC-93E8-7A3078AD83E4}" dt="2021-07-23T19:21:49.905" v="8917" actId="113"/>
        <pc:sldMkLst>
          <pc:docMk/>
          <pc:sldMk cId="841958860" sldId="467"/>
        </pc:sldMkLst>
        <pc:spChg chg="mod">
          <ac:chgData name="Minesh Patel" userId="a66d4990ec83ac90" providerId="LiveId" clId="{6143FAE7-0750-49FC-93E8-7A3078AD83E4}" dt="2021-07-23T18:13:09.070" v="5327"/>
          <ac:spMkLst>
            <pc:docMk/>
            <pc:sldMk cId="841958860" sldId="467"/>
            <ac:spMk id="67" creationId="{93ADA414-40DD-418E-B4C8-47A5FAC06503}"/>
          </ac:spMkLst>
        </pc:spChg>
        <pc:spChg chg="mod">
          <ac:chgData name="Minesh Patel" userId="a66d4990ec83ac90" providerId="LiveId" clId="{6143FAE7-0750-49FC-93E8-7A3078AD83E4}" dt="2021-07-23T18:13:09.070" v="5327"/>
          <ac:spMkLst>
            <pc:docMk/>
            <pc:sldMk cId="841958860" sldId="467"/>
            <ac:spMk id="68" creationId="{C51FDAF2-AF92-4822-8DEB-0577B1D9F277}"/>
          </ac:spMkLst>
        </pc:spChg>
        <pc:spChg chg="mod">
          <ac:chgData name="Minesh Patel" userId="a66d4990ec83ac90" providerId="LiveId" clId="{6143FAE7-0750-49FC-93E8-7A3078AD83E4}" dt="2021-07-23T18:13:09.070" v="5327"/>
          <ac:spMkLst>
            <pc:docMk/>
            <pc:sldMk cId="841958860" sldId="467"/>
            <ac:spMk id="69" creationId="{F160973F-3876-4E97-BEB4-9BF4144A8D8B}"/>
          </ac:spMkLst>
        </pc:spChg>
        <pc:spChg chg="mod">
          <ac:chgData name="Minesh Patel" userId="a66d4990ec83ac90" providerId="LiveId" clId="{6143FAE7-0750-49FC-93E8-7A3078AD83E4}" dt="2021-07-23T18:13:09.070" v="5327"/>
          <ac:spMkLst>
            <pc:docMk/>
            <pc:sldMk cId="841958860" sldId="467"/>
            <ac:spMk id="70" creationId="{8E10BBAE-CDA9-4FFD-B7D9-93441277C21E}"/>
          </ac:spMkLst>
        </pc:spChg>
        <pc:spChg chg="mod">
          <ac:chgData name="Minesh Patel" userId="a66d4990ec83ac90" providerId="LiveId" clId="{6143FAE7-0750-49FC-93E8-7A3078AD83E4}" dt="2021-07-23T18:13:09.070" v="5327"/>
          <ac:spMkLst>
            <pc:docMk/>
            <pc:sldMk cId="841958860" sldId="467"/>
            <ac:spMk id="72" creationId="{67165AC6-20D8-4DD8-8620-20A748689C37}"/>
          </ac:spMkLst>
        </pc:spChg>
        <pc:spChg chg="add mod">
          <ac:chgData name="Minesh Patel" userId="a66d4990ec83ac90" providerId="LiveId" clId="{6143FAE7-0750-49FC-93E8-7A3078AD83E4}" dt="2021-07-23T18:16:40.252" v="5442"/>
          <ac:spMkLst>
            <pc:docMk/>
            <pc:sldMk cId="841958860" sldId="467"/>
            <ac:spMk id="73" creationId="{D010AAA2-08E1-4A2B-8F5C-7A5351551011}"/>
          </ac:spMkLst>
        </pc:spChg>
        <pc:grpChg chg="add mod">
          <ac:chgData name="Minesh Patel" userId="a66d4990ec83ac90" providerId="LiveId" clId="{6143FAE7-0750-49FC-93E8-7A3078AD83E4}" dt="2021-07-23T18:13:09.070" v="5327"/>
          <ac:grpSpMkLst>
            <pc:docMk/>
            <pc:sldMk cId="841958860" sldId="467"/>
            <ac:grpSpMk id="66" creationId="{CD9B9F7F-77BD-4C3A-9FA7-888113C008B2}"/>
          </ac:grpSpMkLst>
        </pc:grpChg>
        <pc:grpChg chg="del">
          <ac:chgData name="Minesh Patel" userId="a66d4990ec83ac90" providerId="LiveId" clId="{6143FAE7-0750-49FC-93E8-7A3078AD83E4}" dt="2021-07-23T18:13:08.822" v="5326" actId="478"/>
          <ac:grpSpMkLst>
            <pc:docMk/>
            <pc:sldMk cId="841958860" sldId="467"/>
            <ac:grpSpMk id="98" creationId="{A0A619B2-A62F-4890-B920-E9DA74837BFB}"/>
          </ac:grpSpMkLst>
        </pc:grpChg>
      </pc:sldChg>
      <pc:sldChg chg="addSp delSp modSp mod ord modAnim">
        <pc:chgData name="Minesh Patel" userId="a66d4990ec83ac90" providerId="LiveId" clId="{6143FAE7-0750-49FC-93E8-7A3078AD83E4}" dt="2021-07-24T22:04:07.894" v="16421"/>
        <pc:sldMkLst>
          <pc:docMk/>
          <pc:sldMk cId="4275640374" sldId="473"/>
        </pc:sldMkLst>
        <pc:spChg chg="mod">
          <ac:chgData name="Minesh Patel" userId="a66d4990ec83ac90" providerId="LiveId" clId="{6143FAE7-0750-49FC-93E8-7A3078AD83E4}" dt="2021-07-24T16:59:29.848" v="9589" actId="207"/>
          <ac:spMkLst>
            <pc:docMk/>
            <pc:sldMk cId="4275640374" sldId="473"/>
            <ac:spMk id="19" creationId="{A94C3C5F-876A-45D5-AF96-F00803CCC702}"/>
          </ac:spMkLst>
        </pc:spChg>
        <pc:spChg chg="add mod">
          <ac:chgData name="Minesh Patel" userId="a66d4990ec83ac90" providerId="LiveId" clId="{6143FAE7-0750-49FC-93E8-7A3078AD83E4}" dt="2021-07-24T18:03:34.574" v="11282" actId="20577"/>
          <ac:spMkLst>
            <pc:docMk/>
            <pc:sldMk cId="4275640374" sldId="473"/>
            <ac:spMk id="51" creationId="{BD0F2ECC-CE9E-40FA-8C1C-082BC10EB220}"/>
          </ac:spMkLst>
        </pc:spChg>
        <pc:spChg chg="add del mod">
          <ac:chgData name="Minesh Patel" userId="a66d4990ec83ac90" providerId="LiveId" clId="{6143FAE7-0750-49FC-93E8-7A3078AD83E4}" dt="2021-07-24T17:00:14.144" v="9595" actId="478"/>
          <ac:spMkLst>
            <pc:docMk/>
            <pc:sldMk cId="4275640374" sldId="473"/>
            <ac:spMk id="52" creationId="{2D29A1AB-BB42-4ED2-85E1-ACA4F6056C90}"/>
          </ac:spMkLst>
        </pc:spChg>
        <pc:spChg chg="add mod">
          <ac:chgData name="Minesh Patel" userId="a66d4990ec83ac90" providerId="LiveId" clId="{6143FAE7-0750-49FC-93E8-7A3078AD83E4}" dt="2021-07-24T16:55:50.498" v="9465" actId="571"/>
          <ac:spMkLst>
            <pc:docMk/>
            <pc:sldMk cId="4275640374" sldId="473"/>
            <ac:spMk id="53" creationId="{96A127A1-00F4-4DCD-9B84-4C59C88F7517}"/>
          </ac:spMkLst>
        </pc:spChg>
        <pc:spChg chg="add del mod">
          <ac:chgData name="Minesh Patel" userId="a66d4990ec83ac90" providerId="LiveId" clId="{6143FAE7-0750-49FC-93E8-7A3078AD83E4}" dt="2021-07-24T17:00:14.144" v="9595" actId="478"/>
          <ac:spMkLst>
            <pc:docMk/>
            <pc:sldMk cId="4275640374" sldId="473"/>
            <ac:spMk id="55" creationId="{BD3D54DF-30E6-47A1-8B9B-EC2243F2A4CA}"/>
          </ac:spMkLst>
        </pc:spChg>
        <pc:spChg chg="mod">
          <ac:chgData name="Minesh Patel" userId="a66d4990ec83ac90" providerId="LiveId" clId="{6143FAE7-0750-49FC-93E8-7A3078AD83E4}" dt="2021-07-24T17:58:08.433" v="11122" actId="313"/>
          <ac:spMkLst>
            <pc:docMk/>
            <pc:sldMk cId="4275640374" sldId="473"/>
            <ac:spMk id="58" creationId="{0DA3C94F-D7E8-478A-91BF-332B4D0E2A39}"/>
          </ac:spMkLst>
        </pc:spChg>
        <pc:spChg chg="mod">
          <ac:chgData name="Minesh Patel" userId="a66d4990ec83ac90" providerId="LiveId" clId="{6143FAE7-0750-49FC-93E8-7A3078AD83E4}" dt="2021-07-24T17:00:48.586" v="9608" actId="208"/>
          <ac:spMkLst>
            <pc:docMk/>
            <pc:sldMk cId="4275640374" sldId="473"/>
            <ac:spMk id="60" creationId="{20FA04AE-015C-43C9-898E-88BBC6511469}"/>
          </ac:spMkLst>
        </pc:spChg>
        <pc:grpChg chg="mod">
          <ac:chgData name="Minesh Patel" userId="a66d4990ec83ac90" providerId="LiveId" clId="{6143FAE7-0750-49FC-93E8-7A3078AD83E4}" dt="2021-07-24T17:57:59.709" v="11112" actId="1076"/>
          <ac:grpSpMkLst>
            <pc:docMk/>
            <pc:sldMk cId="4275640374" sldId="473"/>
            <ac:grpSpMk id="6" creationId="{F42AC7DD-3733-4E45-8D43-AB27D8CC369A}"/>
          </ac:grpSpMkLst>
        </pc:grpChg>
        <pc:grpChg chg="mod">
          <ac:chgData name="Minesh Patel" userId="a66d4990ec83ac90" providerId="LiveId" clId="{6143FAE7-0750-49FC-93E8-7A3078AD83E4}" dt="2021-07-24T17:57:59.709" v="11112" actId="1076"/>
          <ac:grpSpMkLst>
            <pc:docMk/>
            <pc:sldMk cId="4275640374" sldId="473"/>
            <ac:grpSpMk id="7" creationId="{843AFC36-97CD-45E7-AD6B-E5EC8148EA61}"/>
          </ac:grpSpMkLst>
        </pc:grpChg>
        <pc:grpChg chg="mod">
          <ac:chgData name="Minesh Patel" userId="a66d4990ec83ac90" providerId="LiveId" clId="{6143FAE7-0750-49FC-93E8-7A3078AD83E4}" dt="2021-07-24T17:57:59.709" v="11112" actId="1076"/>
          <ac:grpSpMkLst>
            <pc:docMk/>
            <pc:sldMk cId="4275640374" sldId="473"/>
            <ac:grpSpMk id="8" creationId="{1DA4C005-985A-4206-96C6-00923996B877}"/>
          </ac:grpSpMkLst>
        </pc:grpChg>
        <pc:grpChg chg="mod">
          <ac:chgData name="Minesh Patel" userId="a66d4990ec83ac90" providerId="LiveId" clId="{6143FAE7-0750-49FC-93E8-7A3078AD83E4}" dt="2021-07-24T17:57:59.709" v="11112" actId="1076"/>
          <ac:grpSpMkLst>
            <pc:docMk/>
            <pc:sldMk cId="4275640374" sldId="473"/>
            <ac:grpSpMk id="57" creationId="{481C37F5-B3A2-488B-85D5-CDFABD80F5DF}"/>
          </ac:grpSpMkLst>
        </pc:grpChg>
        <pc:cxnChg chg="mod">
          <ac:chgData name="Minesh Patel" userId="a66d4990ec83ac90" providerId="LiveId" clId="{6143FAE7-0750-49FC-93E8-7A3078AD83E4}" dt="2021-07-24T17:57:55.696" v="11111" actId="14100"/>
          <ac:cxnSpMkLst>
            <pc:docMk/>
            <pc:sldMk cId="4275640374" sldId="473"/>
            <ac:cxnSpMk id="59" creationId="{E0AF53B9-1E7B-47DB-93BC-3494EDE4F5A2}"/>
          </ac:cxnSpMkLst>
        </pc:cxnChg>
      </pc:sldChg>
      <pc:sldChg chg="addSp delSp modSp mod">
        <pc:chgData name="Minesh Patel" userId="a66d4990ec83ac90" providerId="LiveId" clId="{6143FAE7-0750-49FC-93E8-7A3078AD83E4}" dt="2021-07-23T18:11:48.553" v="5289" actId="478"/>
        <pc:sldMkLst>
          <pc:docMk/>
          <pc:sldMk cId="773154060" sldId="478"/>
        </pc:sldMkLst>
        <pc:spChg chg="mod">
          <ac:chgData name="Minesh Patel" userId="a66d4990ec83ac90" providerId="LiveId" clId="{6143FAE7-0750-49FC-93E8-7A3078AD83E4}" dt="2021-07-23T18:10:56.889" v="5254" actId="20577"/>
          <ac:spMkLst>
            <pc:docMk/>
            <pc:sldMk cId="773154060" sldId="478"/>
            <ac:spMk id="6" creationId="{CECCB5B8-C91D-4F6F-9E2E-44346BDCDE93}"/>
          </ac:spMkLst>
        </pc:spChg>
        <pc:spChg chg="mod">
          <ac:chgData name="Minesh Patel" userId="a66d4990ec83ac90" providerId="LiveId" clId="{6143FAE7-0750-49FC-93E8-7A3078AD83E4}" dt="2021-07-23T18:11:00.825" v="5258" actId="20577"/>
          <ac:spMkLst>
            <pc:docMk/>
            <pc:sldMk cId="773154060" sldId="478"/>
            <ac:spMk id="7" creationId="{9366F524-B4CE-46DE-AE97-0C2C4111BF7A}"/>
          </ac:spMkLst>
        </pc:spChg>
        <pc:spChg chg="mod">
          <ac:chgData name="Minesh Patel" userId="a66d4990ec83ac90" providerId="LiveId" clId="{6143FAE7-0750-49FC-93E8-7A3078AD83E4}" dt="2021-07-23T18:11:04.007" v="5262" actId="20577"/>
          <ac:spMkLst>
            <pc:docMk/>
            <pc:sldMk cId="773154060" sldId="478"/>
            <ac:spMk id="8" creationId="{E23CEA39-7069-4A54-AD9C-4560F01126C0}"/>
          </ac:spMkLst>
        </pc:spChg>
        <pc:spChg chg="mod">
          <ac:chgData name="Minesh Patel" userId="a66d4990ec83ac90" providerId="LiveId" clId="{6143FAE7-0750-49FC-93E8-7A3078AD83E4}" dt="2021-07-23T18:11:07.144" v="5266" actId="20577"/>
          <ac:spMkLst>
            <pc:docMk/>
            <pc:sldMk cId="773154060" sldId="478"/>
            <ac:spMk id="9" creationId="{61C6FDBD-46F0-4DF4-9DC0-DA5EA4955859}"/>
          </ac:spMkLst>
        </pc:spChg>
        <pc:spChg chg="mod">
          <ac:chgData name="Minesh Patel" userId="a66d4990ec83ac90" providerId="LiveId" clId="{6143FAE7-0750-49FC-93E8-7A3078AD83E4}" dt="2021-07-23T18:11:14.826" v="5278" actId="20577"/>
          <ac:spMkLst>
            <pc:docMk/>
            <pc:sldMk cId="773154060" sldId="478"/>
            <ac:spMk id="10" creationId="{9EC0AF08-6ECD-4D4E-8AE0-DE9CFA53CB29}"/>
          </ac:spMkLst>
        </pc:spChg>
        <pc:grpChg chg="add del mod">
          <ac:chgData name="Minesh Patel" userId="a66d4990ec83ac90" providerId="LiveId" clId="{6143FAE7-0750-49FC-93E8-7A3078AD83E4}" dt="2021-07-23T18:11:48.553" v="5289" actId="478"/>
          <ac:grpSpMkLst>
            <pc:docMk/>
            <pc:sldMk cId="773154060" sldId="478"/>
            <ac:grpSpMk id="5" creationId="{4D2B08AC-18D8-4BC9-BEBA-857322995B1C}"/>
          </ac:grpSpMkLst>
        </pc:grpChg>
      </pc:sldChg>
      <pc:sldChg chg="addSp delSp modSp mod">
        <pc:chgData name="Minesh Patel" userId="a66d4990ec83ac90" providerId="LiveId" clId="{6143FAE7-0750-49FC-93E8-7A3078AD83E4}" dt="2021-07-23T18:13:54.712" v="5351"/>
        <pc:sldMkLst>
          <pc:docMk/>
          <pc:sldMk cId="2288210484" sldId="482"/>
        </pc:sldMkLst>
        <pc:spChg chg="mod">
          <ac:chgData name="Minesh Patel" userId="a66d4990ec83ac90" providerId="LiveId" clId="{6143FAE7-0750-49FC-93E8-7A3078AD83E4}" dt="2021-07-23T18:13:54.712" v="5351"/>
          <ac:spMkLst>
            <pc:docMk/>
            <pc:sldMk cId="2288210484" sldId="482"/>
            <ac:spMk id="116" creationId="{D70F4BF1-EF70-4FCA-8C3A-138A0B03C5A1}"/>
          </ac:spMkLst>
        </pc:spChg>
        <pc:spChg chg="mod">
          <ac:chgData name="Minesh Patel" userId="a66d4990ec83ac90" providerId="LiveId" clId="{6143FAE7-0750-49FC-93E8-7A3078AD83E4}" dt="2021-07-23T18:13:54.712" v="5351"/>
          <ac:spMkLst>
            <pc:docMk/>
            <pc:sldMk cId="2288210484" sldId="482"/>
            <ac:spMk id="117" creationId="{FC7FCA66-E28E-441B-A038-99FE4FE9C273}"/>
          </ac:spMkLst>
        </pc:spChg>
        <pc:spChg chg="mod">
          <ac:chgData name="Minesh Patel" userId="a66d4990ec83ac90" providerId="LiveId" clId="{6143FAE7-0750-49FC-93E8-7A3078AD83E4}" dt="2021-07-23T18:13:54.712" v="5351"/>
          <ac:spMkLst>
            <pc:docMk/>
            <pc:sldMk cId="2288210484" sldId="482"/>
            <ac:spMk id="118" creationId="{B6A20FF8-60C1-40A9-8C1F-6CC0D80C3940}"/>
          </ac:spMkLst>
        </pc:spChg>
        <pc:spChg chg="mod">
          <ac:chgData name="Minesh Patel" userId="a66d4990ec83ac90" providerId="LiveId" clId="{6143FAE7-0750-49FC-93E8-7A3078AD83E4}" dt="2021-07-23T18:13:54.712" v="5351"/>
          <ac:spMkLst>
            <pc:docMk/>
            <pc:sldMk cId="2288210484" sldId="482"/>
            <ac:spMk id="119" creationId="{9AA684E9-3885-4855-8DF3-65A66107C5C4}"/>
          </ac:spMkLst>
        </pc:spChg>
        <pc:spChg chg="mod">
          <ac:chgData name="Minesh Patel" userId="a66d4990ec83ac90" providerId="LiveId" clId="{6143FAE7-0750-49FC-93E8-7A3078AD83E4}" dt="2021-07-23T18:13:54.712" v="5351"/>
          <ac:spMkLst>
            <pc:docMk/>
            <pc:sldMk cId="2288210484" sldId="482"/>
            <ac:spMk id="120" creationId="{7D89C567-6F66-493D-AAD4-2F4926AFBC7E}"/>
          </ac:spMkLst>
        </pc:spChg>
        <pc:grpChg chg="del">
          <ac:chgData name="Minesh Patel" userId="a66d4990ec83ac90" providerId="LiveId" clId="{6143FAE7-0750-49FC-93E8-7A3078AD83E4}" dt="2021-07-23T18:13:54.436" v="5350" actId="478"/>
          <ac:grpSpMkLst>
            <pc:docMk/>
            <pc:sldMk cId="2288210484" sldId="482"/>
            <ac:grpSpMk id="72" creationId="{5CE66526-D73C-416E-9FD2-4F0A9B79AB56}"/>
          </ac:grpSpMkLst>
        </pc:grpChg>
        <pc:grpChg chg="add mod">
          <ac:chgData name="Minesh Patel" userId="a66d4990ec83ac90" providerId="LiveId" clId="{6143FAE7-0750-49FC-93E8-7A3078AD83E4}" dt="2021-07-23T18:13:54.712" v="5351"/>
          <ac:grpSpMkLst>
            <pc:docMk/>
            <pc:sldMk cId="2288210484" sldId="482"/>
            <ac:grpSpMk id="115" creationId="{A4A72458-BF28-45D2-B465-8C3A8A4F4168}"/>
          </ac:grpSpMkLst>
        </pc:grpChg>
      </pc:sldChg>
      <pc:sldChg chg="addSp delSp modSp mod">
        <pc:chgData name="Minesh Patel" userId="a66d4990ec83ac90" providerId="LiveId" clId="{6143FAE7-0750-49FC-93E8-7A3078AD83E4}" dt="2021-07-23T18:12:19.425" v="5296"/>
        <pc:sldMkLst>
          <pc:docMk/>
          <pc:sldMk cId="2915918275" sldId="483"/>
        </pc:sldMkLst>
        <pc:spChg chg="mod">
          <ac:chgData name="Minesh Patel" userId="a66d4990ec83ac90" providerId="LiveId" clId="{6143FAE7-0750-49FC-93E8-7A3078AD83E4}" dt="2021-07-23T18:11:27.661" v="5282"/>
          <ac:spMkLst>
            <pc:docMk/>
            <pc:sldMk cId="2915918275" sldId="483"/>
            <ac:spMk id="12" creationId="{BCCB19EF-1E57-4818-A103-73C98B867AC7}"/>
          </ac:spMkLst>
        </pc:spChg>
        <pc:spChg chg="mod">
          <ac:chgData name="Minesh Patel" userId="a66d4990ec83ac90" providerId="LiveId" clId="{6143FAE7-0750-49FC-93E8-7A3078AD83E4}" dt="2021-07-23T18:11:27.661" v="5282"/>
          <ac:spMkLst>
            <pc:docMk/>
            <pc:sldMk cId="2915918275" sldId="483"/>
            <ac:spMk id="13" creationId="{E6EA0B27-A865-4695-9A2A-BC7BFE5FF0A8}"/>
          </ac:spMkLst>
        </pc:spChg>
        <pc:spChg chg="mod">
          <ac:chgData name="Minesh Patel" userId="a66d4990ec83ac90" providerId="LiveId" clId="{6143FAE7-0750-49FC-93E8-7A3078AD83E4}" dt="2021-07-23T18:11:27.661" v="5282"/>
          <ac:spMkLst>
            <pc:docMk/>
            <pc:sldMk cId="2915918275" sldId="483"/>
            <ac:spMk id="14" creationId="{75E9F37A-CB2A-44EB-8982-94DAFA52C09C}"/>
          </ac:spMkLst>
        </pc:spChg>
        <pc:spChg chg="mod">
          <ac:chgData name="Minesh Patel" userId="a66d4990ec83ac90" providerId="LiveId" clId="{6143FAE7-0750-49FC-93E8-7A3078AD83E4}" dt="2021-07-23T18:11:27.661" v="5282"/>
          <ac:spMkLst>
            <pc:docMk/>
            <pc:sldMk cId="2915918275" sldId="483"/>
            <ac:spMk id="15" creationId="{F911F3F1-CEDB-4C64-A6B4-D9104A5AA4E3}"/>
          </ac:spMkLst>
        </pc:spChg>
        <pc:spChg chg="mod">
          <ac:chgData name="Minesh Patel" userId="a66d4990ec83ac90" providerId="LiveId" clId="{6143FAE7-0750-49FC-93E8-7A3078AD83E4}" dt="2021-07-23T18:11:27.661" v="5282"/>
          <ac:spMkLst>
            <pc:docMk/>
            <pc:sldMk cId="2915918275" sldId="483"/>
            <ac:spMk id="16" creationId="{E5EA5C00-BD7D-4F1E-A400-9CDAB75DDB67}"/>
          </ac:spMkLst>
        </pc:spChg>
        <pc:spChg chg="mod">
          <ac:chgData name="Minesh Patel" userId="a66d4990ec83ac90" providerId="LiveId" clId="{6143FAE7-0750-49FC-93E8-7A3078AD83E4}" dt="2021-07-23T18:12:19.425" v="5296"/>
          <ac:spMkLst>
            <pc:docMk/>
            <pc:sldMk cId="2915918275" sldId="483"/>
            <ac:spMk id="18" creationId="{82D3BA94-BDC1-40E1-9A68-BDDA2C77173C}"/>
          </ac:spMkLst>
        </pc:spChg>
        <pc:spChg chg="mod">
          <ac:chgData name="Minesh Patel" userId="a66d4990ec83ac90" providerId="LiveId" clId="{6143FAE7-0750-49FC-93E8-7A3078AD83E4}" dt="2021-07-23T18:12:19.425" v="5296"/>
          <ac:spMkLst>
            <pc:docMk/>
            <pc:sldMk cId="2915918275" sldId="483"/>
            <ac:spMk id="21" creationId="{672B7E01-06EC-4DCC-86A0-8701AAC409E1}"/>
          </ac:spMkLst>
        </pc:spChg>
        <pc:spChg chg="mod">
          <ac:chgData name="Minesh Patel" userId="a66d4990ec83ac90" providerId="LiveId" clId="{6143FAE7-0750-49FC-93E8-7A3078AD83E4}" dt="2021-07-23T18:12:19.425" v="5296"/>
          <ac:spMkLst>
            <pc:docMk/>
            <pc:sldMk cId="2915918275" sldId="483"/>
            <ac:spMk id="22" creationId="{7316BAE2-6D85-49A3-9669-13EA6C345F01}"/>
          </ac:spMkLst>
        </pc:spChg>
        <pc:spChg chg="mod">
          <ac:chgData name="Minesh Patel" userId="a66d4990ec83ac90" providerId="LiveId" clId="{6143FAE7-0750-49FC-93E8-7A3078AD83E4}" dt="2021-07-23T18:12:19.425" v="5296"/>
          <ac:spMkLst>
            <pc:docMk/>
            <pc:sldMk cId="2915918275" sldId="483"/>
            <ac:spMk id="23" creationId="{C8A5981B-4836-491F-83A1-931E168BEFB6}"/>
          </ac:spMkLst>
        </pc:spChg>
        <pc:spChg chg="mod">
          <ac:chgData name="Minesh Patel" userId="a66d4990ec83ac90" providerId="LiveId" clId="{6143FAE7-0750-49FC-93E8-7A3078AD83E4}" dt="2021-07-23T18:12:19.425" v="5296"/>
          <ac:spMkLst>
            <pc:docMk/>
            <pc:sldMk cId="2915918275" sldId="483"/>
            <ac:spMk id="29" creationId="{E84E7EEB-C47E-4EBD-933F-6EF16D75CD47}"/>
          </ac:spMkLst>
        </pc:spChg>
        <pc:grpChg chg="add del mod">
          <ac:chgData name="Minesh Patel" userId="a66d4990ec83ac90" providerId="LiveId" clId="{6143FAE7-0750-49FC-93E8-7A3078AD83E4}" dt="2021-07-23T18:12:19.129" v="5295" actId="478"/>
          <ac:grpSpMkLst>
            <pc:docMk/>
            <pc:sldMk cId="2915918275" sldId="483"/>
            <ac:grpSpMk id="11" creationId="{9172D339-1F0E-4BD6-89CD-64C10C06A8CC}"/>
          </ac:grpSpMkLst>
        </pc:grpChg>
        <pc:grpChg chg="add mod">
          <ac:chgData name="Minesh Patel" userId="a66d4990ec83ac90" providerId="LiveId" clId="{6143FAE7-0750-49FC-93E8-7A3078AD83E4}" dt="2021-07-23T18:12:19.425" v="5296"/>
          <ac:grpSpMkLst>
            <pc:docMk/>
            <pc:sldMk cId="2915918275" sldId="483"/>
            <ac:grpSpMk id="17" creationId="{E75775F1-0E18-44C0-A268-568DC1466BD1}"/>
          </ac:grpSpMkLst>
        </pc:grpChg>
        <pc:grpChg chg="del">
          <ac:chgData name="Minesh Patel" userId="a66d4990ec83ac90" providerId="LiveId" clId="{6143FAE7-0750-49FC-93E8-7A3078AD83E4}" dt="2021-07-23T18:11:27.398" v="5281" actId="478"/>
          <ac:grpSpMkLst>
            <pc:docMk/>
            <pc:sldMk cId="2915918275" sldId="483"/>
            <ac:grpSpMk id="20" creationId="{5A61D265-1141-47FB-8C59-8274AB1C51C4}"/>
          </ac:grpSpMkLst>
        </pc:grpChg>
      </pc:sldChg>
      <pc:sldChg chg="addSp delSp modSp mod modAnim modNotesTx">
        <pc:chgData name="Minesh Patel" userId="a66d4990ec83ac90" providerId="LiveId" clId="{6143FAE7-0750-49FC-93E8-7A3078AD83E4}" dt="2021-07-23T19:14:38.735" v="8641" actId="20577"/>
        <pc:sldMkLst>
          <pc:docMk/>
          <pc:sldMk cId="740235318" sldId="484"/>
        </pc:sldMkLst>
        <pc:spChg chg="mod">
          <ac:chgData name="Minesh Patel" userId="a66d4990ec83ac90" providerId="LiveId" clId="{6143FAE7-0750-49FC-93E8-7A3078AD83E4}" dt="2021-07-23T18:12:51.146" v="5313" actId="20577"/>
          <ac:spMkLst>
            <pc:docMk/>
            <pc:sldMk cId="740235318" sldId="484"/>
            <ac:spMk id="8" creationId="{10BD9F7D-4683-4861-BB5A-52503CD4E1D4}"/>
          </ac:spMkLst>
        </pc:spChg>
        <pc:spChg chg="mod">
          <ac:chgData name="Minesh Patel" userId="a66d4990ec83ac90" providerId="LiveId" clId="{6143FAE7-0750-49FC-93E8-7A3078AD83E4}" dt="2021-07-23T18:12:51.444" v="5314"/>
          <ac:spMkLst>
            <pc:docMk/>
            <pc:sldMk cId="740235318" sldId="484"/>
            <ac:spMk id="13" creationId="{75E27EFF-F71B-4D6F-A3B4-D141E12F184D}"/>
          </ac:spMkLst>
        </pc:spChg>
        <pc:spChg chg="mod">
          <ac:chgData name="Minesh Patel" userId="a66d4990ec83ac90" providerId="LiveId" clId="{6143FAE7-0750-49FC-93E8-7A3078AD83E4}" dt="2021-07-23T18:12:51.444" v="5314"/>
          <ac:spMkLst>
            <pc:docMk/>
            <pc:sldMk cId="740235318" sldId="484"/>
            <ac:spMk id="14" creationId="{4C312DE5-5491-4714-9876-A8F759F14940}"/>
          </ac:spMkLst>
        </pc:spChg>
        <pc:spChg chg="mod">
          <ac:chgData name="Minesh Patel" userId="a66d4990ec83ac90" providerId="LiveId" clId="{6143FAE7-0750-49FC-93E8-7A3078AD83E4}" dt="2021-07-23T18:12:51.444" v="5314"/>
          <ac:spMkLst>
            <pc:docMk/>
            <pc:sldMk cId="740235318" sldId="484"/>
            <ac:spMk id="15" creationId="{6203CAA3-3032-46B5-8E37-9B6318F820BC}"/>
          </ac:spMkLst>
        </pc:spChg>
        <pc:spChg chg="mod">
          <ac:chgData name="Minesh Patel" userId="a66d4990ec83ac90" providerId="LiveId" clId="{6143FAE7-0750-49FC-93E8-7A3078AD83E4}" dt="2021-07-23T18:12:51.444" v="5314"/>
          <ac:spMkLst>
            <pc:docMk/>
            <pc:sldMk cId="740235318" sldId="484"/>
            <ac:spMk id="16" creationId="{057456D7-DEBA-4FC6-9110-3713D70882BB}"/>
          </ac:spMkLst>
        </pc:spChg>
        <pc:spChg chg="mod">
          <ac:chgData name="Minesh Patel" userId="a66d4990ec83ac90" providerId="LiveId" clId="{6143FAE7-0750-49FC-93E8-7A3078AD83E4}" dt="2021-07-23T18:12:51.444" v="5314"/>
          <ac:spMkLst>
            <pc:docMk/>
            <pc:sldMk cId="740235318" sldId="484"/>
            <ac:spMk id="17" creationId="{29D6D168-74CF-4AA6-8DC9-6A4D85AAA146}"/>
          </ac:spMkLst>
        </pc:spChg>
        <pc:spChg chg="mod">
          <ac:chgData name="Minesh Patel" userId="a66d4990ec83ac90" providerId="LiveId" clId="{6143FAE7-0750-49FC-93E8-7A3078AD83E4}" dt="2021-07-23T18:12:54.584" v="5317"/>
          <ac:spMkLst>
            <pc:docMk/>
            <pc:sldMk cId="740235318" sldId="484"/>
            <ac:spMk id="19" creationId="{9188A885-8EB8-4BC8-AB75-741E008C102D}"/>
          </ac:spMkLst>
        </pc:spChg>
        <pc:spChg chg="mod">
          <ac:chgData name="Minesh Patel" userId="a66d4990ec83ac90" providerId="LiveId" clId="{6143FAE7-0750-49FC-93E8-7A3078AD83E4}" dt="2021-07-23T18:12:54.584" v="5317"/>
          <ac:spMkLst>
            <pc:docMk/>
            <pc:sldMk cId="740235318" sldId="484"/>
            <ac:spMk id="20" creationId="{0DC4CC39-ECB7-4794-AE26-32D9CD8BDAC5}"/>
          </ac:spMkLst>
        </pc:spChg>
        <pc:spChg chg="mod">
          <ac:chgData name="Minesh Patel" userId="a66d4990ec83ac90" providerId="LiveId" clId="{6143FAE7-0750-49FC-93E8-7A3078AD83E4}" dt="2021-07-23T18:12:54.584" v="5317"/>
          <ac:spMkLst>
            <pc:docMk/>
            <pc:sldMk cId="740235318" sldId="484"/>
            <ac:spMk id="21" creationId="{0FDDF675-52A6-40E3-864E-D55D26010CBF}"/>
          </ac:spMkLst>
        </pc:spChg>
        <pc:spChg chg="mod">
          <ac:chgData name="Minesh Patel" userId="a66d4990ec83ac90" providerId="LiveId" clId="{6143FAE7-0750-49FC-93E8-7A3078AD83E4}" dt="2021-07-23T18:12:54.584" v="5317"/>
          <ac:spMkLst>
            <pc:docMk/>
            <pc:sldMk cId="740235318" sldId="484"/>
            <ac:spMk id="22" creationId="{E55DDCC2-2978-4CDF-A61A-BD7B63E54935}"/>
          </ac:spMkLst>
        </pc:spChg>
        <pc:spChg chg="mod">
          <ac:chgData name="Minesh Patel" userId="a66d4990ec83ac90" providerId="LiveId" clId="{6143FAE7-0750-49FC-93E8-7A3078AD83E4}" dt="2021-07-23T18:12:54.584" v="5317"/>
          <ac:spMkLst>
            <pc:docMk/>
            <pc:sldMk cId="740235318" sldId="484"/>
            <ac:spMk id="23" creationId="{BAD5F982-A941-467F-B615-39C7636EE4DA}"/>
          </ac:spMkLst>
        </pc:spChg>
        <pc:grpChg chg="del">
          <ac:chgData name="Minesh Patel" userId="a66d4990ec83ac90" providerId="LiveId" clId="{6143FAE7-0750-49FC-93E8-7A3078AD83E4}" dt="2021-07-23T18:12:54.292" v="5316" actId="478"/>
          <ac:grpSpMkLst>
            <pc:docMk/>
            <pc:sldMk cId="740235318" sldId="484"/>
            <ac:grpSpMk id="5" creationId="{F76E0F9B-4C7F-4AE2-BFF7-68294905D260}"/>
          </ac:grpSpMkLst>
        </pc:grpChg>
        <pc:grpChg chg="add del mod">
          <ac:chgData name="Minesh Patel" userId="a66d4990ec83ac90" providerId="LiveId" clId="{6143FAE7-0750-49FC-93E8-7A3078AD83E4}" dt="2021-07-23T18:12:52.506" v="5315"/>
          <ac:grpSpMkLst>
            <pc:docMk/>
            <pc:sldMk cId="740235318" sldId="484"/>
            <ac:grpSpMk id="12" creationId="{6E3CE5B7-B1B6-462C-AA19-8C462E808581}"/>
          </ac:grpSpMkLst>
        </pc:grpChg>
        <pc:grpChg chg="add mod">
          <ac:chgData name="Minesh Patel" userId="a66d4990ec83ac90" providerId="LiveId" clId="{6143FAE7-0750-49FC-93E8-7A3078AD83E4}" dt="2021-07-23T18:12:54.584" v="5317"/>
          <ac:grpSpMkLst>
            <pc:docMk/>
            <pc:sldMk cId="740235318" sldId="484"/>
            <ac:grpSpMk id="18" creationId="{0137DF52-A799-4E3C-AB93-CAAD45A282D9}"/>
          </ac:grpSpMkLst>
        </pc:grpChg>
      </pc:sldChg>
      <pc:sldChg chg="addSp delSp modSp mod modAnim modNotesTx">
        <pc:chgData name="Minesh Patel" userId="a66d4990ec83ac90" providerId="LiveId" clId="{6143FAE7-0750-49FC-93E8-7A3078AD83E4}" dt="2021-07-23T19:27:13.893" v="9208" actId="5793"/>
        <pc:sldMkLst>
          <pc:docMk/>
          <pc:sldMk cId="3246070725" sldId="485"/>
        </pc:sldMkLst>
        <pc:spChg chg="mod">
          <ac:chgData name="Minesh Patel" userId="a66d4990ec83ac90" providerId="LiveId" clId="{6143FAE7-0750-49FC-93E8-7A3078AD83E4}" dt="2021-07-23T18:13:43.228" v="5341"/>
          <ac:spMkLst>
            <pc:docMk/>
            <pc:sldMk cId="3246070725" sldId="485"/>
            <ac:spMk id="13" creationId="{107C5D96-98A5-4953-8A0A-B648F6ABC8DC}"/>
          </ac:spMkLst>
        </pc:spChg>
        <pc:spChg chg="mod">
          <ac:chgData name="Minesh Patel" userId="a66d4990ec83ac90" providerId="LiveId" clId="{6143FAE7-0750-49FC-93E8-7A3078AD83E4}" dt="2021-07-23T18:13:43.228" v="5341"/>
          <ac:spMkLst>
            <pc:docMk/>
            <pc:sldMk cId="3246070725" sldId="485"/>
            <ac:spMk id="14" creationId="{78DC1632-CA7B-41A3-A09B-8210252947E0}"/>
          </ac:spMkLst>
        </pc:spChg>
        <pc:spChg chg="mod">
          <ac:chgData name="Minesh Patel" userId="a66d4990ec83ac90" providerId="LiveId" clId="{6143FAE7-0750-49FC-93E8-7A3078AD83E4}" dt="2021-07-23T18:13:43.228" v="5341"/>
          <ac:spMkLst>
            <pc:docMk/>
            <pc:sldMk cId="3246070725" sldId="485"/>
            <ac:spMk id="15" creationId="{6C06023D-DB5E-47B4-9432-398970EC2988}"/>
          </ac:spMkLst>
        </pc:spChg>
        <pc:spChg chg="mod">
          <ac:chgData name="Minesh Patel" userId="a66d4990ec83ac90" providerId="LiveId" clId="{6143FAE7-0750-49FC-93E8-7A3078AD83E4}" dt="2021-07-23T18:13:43.228" v="5341"/>
          <ac:spMkLst>
            <pc:docMk/>
            <pc:sldMk cId="3246070725" sldId="485"/>
            <ac:spMk id="16" creationId="{C30B1AA9-9F1D-4921-8789-9CED10D31E84}"/>
          </ac:spMkLst>
        </pc:spChg>
        <pc:spChg chg="mod">
          <ac:chgData name="Minesh Patel" userId="a66d4990ec83ac90" providerId="LiveId" clId="{6143FAE7-0750-49FC-93E8-7A3078AD83E4}" dt="2021-07-23T18:13:43.228" v="5341"/>
          <ac:spMkLst>
            <pc:docMk/>
            <pc:sldMk cId="3246070725" sldId="485"/>
            <ac:spMk id="17" creationId="{52BE659A-08E6-44B2-A5A3-E9EAB43EBE5E}"/>
          </ac:spMkLst>
        </pc:spChg>
        <pc:grpChg chg="del">
          <ac:chgData name="Minesh Patel" userId="a66d4990ec83ac90" providerId="LiveId" clId="{6143FAE7-0750-49FC-93E8-7A3078AD83E4}" dt="2021-07-23T18:13:42.951" v="5340" actId="478"/>
          <ac:grpSpMkLst>
            <pc:docMk/>
            <pc:sldMk cId="3246070725" sldId="485"/>
            <ac:grpSpMk id="5" creationId="{C9E8DE4E-F3A4-4C80-8A95-FBF6AA9EA61D}"/>
          </ac:grpSpMkLst>
        </pc:grpChg>
        <pc:grpChg chg="add mod">
          <ac:chgData name="Minesh Patel" userId="a66d4990ec83ac90" providerId="LiveId" clId="{6143FAE7-0750-49FC-93E8-7A3078AD83E4}" dt="2021-07-23T18:13:43.228" v="5341"/>
          <ac:grpSpMkLst>
            <pc:docMk/>
            <pc:sldMk cId="3246070725" sldId="485"/>
            <ac:grpSpMk id="12" creationId="{6A3BFF5B-D361-4162-ADCF-866EAC0585CA}"/>
          </ac:grpSpMkLst>
        </pc:grpChg>
      </pc:sldChg>
      <pc:sldChg chg="addSp delSp modSp mod modAnim">
        <pc:chgData name="Minesh Patel" userId="a66d4990ec83ac90" providerId="LiveId" clId="{6143FAE7-0750-49FC-93E8-7A3078AD83E4}" dt="2021-07-23T19:28:21.394" v="9282"/>
        <pc:sldMkLst>
          <pc:docMk/>
          <pc:sldMk cId="2234261169" sldId="486"/>
        </pc:sldMkLst>
        <pc:spChg chg="mod">
          <ac:chgData name="Minesh Patel" userId="a66d4990ec83ac90" providerId="LiveId" clId="{6143FAE7-0750-49FC-93E8-7A3078AD83E4}" dt="2021-07-23T13:24:19.606" v="527" actId="20577"/>
          <ac:spMkLst>
            <pc:docMk/>
            <pc:sldMk cId="2234261169" sldId="486"/>
            <ac:spMk id="6" creationId="{20732E2F-AE1A-447D-88CB-E62352219A9B}"/>
          </ac:spMkLst>
        </pc:spChg>
        <pc:spChg chg="mod">
          <ac:chgData name="Minesh Patel" userId="a66d4990ec83ac90" providerId="LiveId" clId="{6143FAE7-0750-49FC-93E8-7A3078AD83E4}" dt="2021-07-23T18:14:13.798" v="5363"/>
          <ac:spMkLst>
            <pc:docMk/>
            <pc:sldMk cId="2234261169" sldId="486"/>
            <ac:spMk id="13" creationId="{749FFE2F-1179-4896-B02E-4B7115C3DC3F}"/>
          </ac:spMkLst>
        </pc:spChg>
        <pc:spChg chg="mod">
          <ac:chgData name="Minesh Patel" userId="a66d4990ec83ac90" providerId="LiveId" clId="{6143FAE7-0750-49FC-93E8-7A3078AD83E4}" dt="2021-07-23T18:14:13.798" v="5363"/>
          <ac:spMkLst>
            <pc:docMk/>
            <pc:sldMk cId="2234261169" sldId="486"/>
            <ac:spMk id="14" creationId="{5C56FE61-912E-412C-9466-FEDD46ABA4B6}"/>
          </ac:spMkLst>
        </pc:spChg>
        <pc:spChg chg="mod">
          <ac:chgData name="Minesh Patel" userId="a66d4990ec83ac90" providerId="LiveId" clId="{6143FAE7-0750-49FC-93E8-7A3078AD83E4}" dt="2021-07-23T18:14:13.798" v="5363"/>
          <ac:spMkLst>
            <pc:docMk/>
            <pc:sldMk cId="2234261169" sldId="486"/>
            <ac:spMk id="15" creationId="{BF919406-6A79-46B2-8095-DD332D246E02}"/>
          </ac:spMkLst>
        </pc:spChg>
        <pc:spChg chg="mod">
          <ac:chgData name="Minesh Patel" userId="a66d4990ec83ac90" providerId="LiveId" clId="{6143FAE7-0750-49FC-93E8-7A3078AD83E4}" dt="2021-07-23T18:14:13.798" v="5363"/>
          <ac:spMkLst>
            <pc:docMk/>
            <pc:sldMk cId="2234261169" sldId="486"/>
            <ac:spMk id="16" creationId="{E6E3EBE1-FC4D-41C4-9883-1C5722B9F970}"/>
          </ac:spMkLst>
        </pc:spChg>
        <pc:spChg chg="mod">
          <ac:chgData name="Minesh Patel" userId="a66d4990ec83ac90" providerId="LiveId" clId="{6143FAE7-0750-49FC-93E8-7A3078AD83E4}" dt="2021-07-23T18:14:13.798" v="5363"/>
          <ac:spMkLst>
            <pc:docMk/>
            <pc:sldMk cId="2234261169" sldId="486"/>
            <ac:spMk id="17" creationId="{2FCCF9A3-DBC4-42A7-A8DC-BA97783CFBC1}"/>
          </ac:spMkLst>
        </pc:spChg>
        <pc:grpChg chg="del">
          <ac:chgData name="Minesh Patel" userId="a66d4990ec83ac90" providerId="LiveId" clId="{6143FAE7-0750-49FC-93E8-7A3078AD83E4}" dt="2021-07-23T18:14:13.524" v="5362" actId="478"/>
          <ac:grpSpMkLst>
            <pc:docMk/>
            <pc:sldMk cId="2234261169" sldId="486"/>
            <ac:grpSpMk id="5" creationId="{D1E1A143-2D08-4E7A-AE38-E3BACF493524}"/>
          </ac:grpSpMkLst>
        </pc:grpChg>
        <pc:grpChg chg="add mod">
          <ac:chgData name="Minesh Patel" userId="a66d4990ec83ac90" providerId="LiveId" clId="{6143FAE7-0750-49FC-93E8-7A3078AD83E4}" dt="2021-07-23T18:14:13.798" v="5363"/>
          <ac:grpSpMkLst>
            <pc:docMk/>
            <pc:sldMk cId="2234261169" sldId="486"/>
            <ac:grpSpMk id="12" creationId="{6FE42773-7697-4654-8E03-4F7CD04422F0}"/>
          </ac:grpSpMkLst>
        </pc:grpChg>
      </pc:sldChg>
      <pc:sldChg chg="addSp delSp modSp mod modAnim">
        <pc:chgData name="Minesh Patel" userId="a66d4990ec83ac90" providerId="LiveId" clId="{6143FAE7-0750-49FC-93E8-7A3078AD83E4}" dt="2021-07-23T19:15:17.434" v="8689"/>
        <pc:sldMkLst>
          <pc:docMk/>
          <pc:sldMk cId="2055553996" sldId="487"/>
        </pc:sldMkLst>
        <pc:spChg chg="mod">
          <ac:chgData name="Minesh Patel" userId="a66d4990ec83ac90" providerId="LiveId" clId="{6143FAE7-0750-49FC-93E8-7A3078AD83E4}" dt="2021-07-23T18:15:48.587" v="5406"/>
          <ac:spMkLst>
            <pc:docMk/>
            <pc:sldMk cId="2055553996" sldId="487"/>
            <ac:spMk id="13" creationId="{BC76FE31-6503-45C2-922B-54F067E44E32}"/>
          </ac:spMkLst>
        </pc:spChg>
        <pc:spChg chg="mod">
          <ac:chgData name="Minesh Patel" userId="a66d4990ec83ac90" providerId="LiveId" clId="{6143FAE7-0750-49FC-93E8-7A3078AD83E4}" dt="2021-07-23T18:15:48.587" v="5406"/>
          <ac:spMkLst>
            <pc:docMk/>
            <pc:sldMk cId="2055553996" sldId="487"/>
            <ac:spMk id="14" creationId="{97A17D6E-8965-4910-921D-25DF559174A2}"/>
          </ac:spMkLst>
        </pc:spChg>
        <pc:spChg chg="mod">
          <ac:chgData name="Minesh Patel" userId="a66d4990ec83ac90" providerId="LiveId" clId="{6143FAE7-0750-49FC-93E8-7A3078AD83E4}" dt="2021-07-23T18:15:48.587" v="5406"/>
          <ac:spMkLst>
            <pc:docMk/>
            <pc:sldMk cId="2055553996" sldId="487"/>
            <ac:spMk id="15" creationId="{F2C97564-4E3C-4344-9706-C8851BF2F141}"/>
          </ac:spMkLst>
        </pc:spChg>
        <pc:spChg chg="mod">
          <ac:chgData name="Minesh Patel" userId="a66d4990ec83ac90" providerId="LiveId" clId="{6143FAE7-0750-49FC-93E8-7A3078AD83E4}" dt="2021-07-23T18:15:48.587" v="5406"/>
          <ac:spMkLst>
            <pc:docMk/>
            <pc:sldMk cId="2055553996" sldId="487"/>
            <ac:spMk id="16" creationId="{EA8BA3A6-D4EB-440B-A82A-59C3CFEA001E}"/>
          </ac:spMkLst>
        </pc:spChg>
        <pc:spChg chg="mod">
          <ac:chgData name="Minesh Patel" userId="a66d4990ec83ac90" providerId="LiveId" clId="{6143FAE7-0750-49FC-93E8-7A3078AD83E4}" dt="2021-07-23T18:15:48.587" v="5406"/>
          <ac:spMkLst>
            <pc:docMk/>
            <pc:sldMk cId="2055553996" sldId="487"/>
            <ac:spMk id="17" creationId="{56BCA875-7C4F-4F60-98FB-06B229C9B904}"/>
          </ac:spMkLst>
        </pc:spChg>
        <pc:spChg chg="mod">
          <ac:chgData name="Minesh Patel" userId="a66d4990ec83ac90" providerId="LiveId" clId="{6143FAE7-0750-49FC-93E8-7A3078AD83E4}" dt="2021-07-23T18:15:48.587" v="5406"/>
          <ac:spMkLst>
            <pc:docMk/>
            <pc:sldMk cId="2055553996" sldId="487"/>
            <ac:spMk id="18" creationId="{D90621F4-A38C-4914-81A5-04EFED0C92EA}"/>
          </ac:spMkLst>
        </pc:spChg>
        <pc:grpChg chg="del">
          <ac:chgData name="Minesh Patel" userId="a66d4990ec83ac90" providerId="LiveId" clId="{6143FAE7-0750-49FC-93E8-7A3078AD83E4}" dt="2021-07-23T18:15:48.306" v="5405" actId="478"/>
          <ac:grpSpMkLst>
            <pc:docMk/>
            <pc:sldMk cId="2055553996" sldId="487"/>
            <ac:grpSpMk id="5" creationId="{C15C0FD3-C3BC-4385-8FE3-153E36BD494F}"/>
          </ac:grpSpMkLst>
        </pc:grpChg>
        <pc:grpChg chg="add mod">
          <ac:chgData name="Minesh Patel" userId="a66d4990ec83ac90" providerId="LiveId" clId="{6143FAE7-0750-49FC-93E8-7A3078AD83E4}" dt="2021-07-23T18:15:48.587" v="5406"/>
          <ac:grpSpMkLst>
            <pc:docMk/>
            <pc:sldMk cId="2055553996" sldId="487"/>
            <ac:grpSpMk id="12" creationId="{AC09B86E-7CEE-449A-ACFC-AFB0C64F3EA5}"/>
          </ac:grpSpMkLst>
        </pc:grpChg>
      </pc:sldChg>
      <pc:sldChg chg="add">
        <pc:chgData name="Minesh Patel" userId="a66d4990ec83ac90" providerId="LiveId" clId="{6143FAE7-0750-49FC-93E8-7A3078AD83E4}" dt="2021-07-24T19:24:53.613" v="14621"/>
        <pc:sldMkLst>
          <pc:docMk/>
          <pc:sldMk cId="151984443" sldId="488"/>
        </pc:sldMkLst>
      </pc:sldChg>
      <pc:sldChg chg="del modAnim">
        <pc:chgData name="Minesh Patel" userId="a66d4990ec83ac90" providerId="LiveId" clId="{6143FAE7-0750-49FC-93E8-7A3078AD83E4}" dt="2021-07-24T19:24:51.077" v="14620" actId="2696"/>
        <pc:sldMkLst>
          <pc:docMk/>
          <pc:sldMk cId="852534608" sldId="488"/>
        </pc:sldMkLst>
      </pc:sldChg>
      <pc:sldChg chg="add">
        <pc:chgData name="Minesh Patel" userId="a66d4990ec83ac90" providerId="LiveId" clId="{6143FAE7-0750-49FC-93E8-7A3078AD83E4}" dt="2021-07-24T19:24:53.613" v="14621"/>
        <pc:sldMkLst>
          <pc:docMk/>
          <pc:sldMk cId="1376966029" sldId="495"/>
        </pc:sldMkLst>
      </pc:sldChg>
      <pc:sldChg chg="modSp del mod modAnim">
        <pc:chgData name="Minesh Patel" userId="a66d4990ec83ac90" providerId="LiveId" clId="{6143FAE7-0750-49FC-93E8-7A3078AD83E4}" dt="2021-07-24T19:24:51.077" v="14620" actId="2696"/>
        <pc:sldMkLst>
          <pc:docMk/>
          <pc:sldMk cId="3513922936" sldId="495"/>
        </pc:sldMkLst>
        <pc:spChg chg="mod">
          <ac:chgData name="Minesh Patel" userId="a66d4990ec83ac90" providerId="LiveId" clId="{6143FAE7-0750-49FC-93E8-7A3078AD83E4}" dt="2021-07-23T18:04:07.882" v="5103" actId="1076"/>
          <ac:spMkLst>
            <pc:docMk/>
            <pc:sldMk cId="3513922936" sldId="495"/>
            <ac:spMk id="5" creationId="{38B09478-FD7D-4A59-B158-C0729B4631D1}"/>
          </ac:spMkLst>
        </pc:spChg>
        <pc:spChg chg="mod">
          <ac:chgData name="Minesh Patel" userId="a66d4990ec83ac90" providerId="LiveId" clId="{6143FAE7-0750-49FC-93E8-7A3078AD83E4}" dt="2021-07-23T18:40:44.149" v="5862" actId="1076"/>
          <ac:spMkLst>
            <pc:docMk/>
            <pc:sldMk cId="3513922936" sldId="495"/>
            <ac:spMk id="6" creationId="{DFA51F0F-8FB7-4954-A25E-0B081910C390}"/>
          </ac:spMkLst>
        </pc:spChg>
        <pc:spChg chg="mod">
          <ac:chgData name="Minesh Patel" userId="a66d4990ec83ac90" providerId="LiveId" clId="{6143FAE7-0750-49FC-93E8-7A3078AD83E4}" dt="2021-07-23T18:40:41.971" v="5861" actId="1076"/>
          <ac:spMkLst>
            <pc:docMk/>
            <pc:sldMk cId="3513922936" sldId="495"/>
            <ac:spMk id="23" creationId="{1941A58C-1128-44BC-8698-7FED1C3FE206}"/>
          </ac:spMkLst>
        </pc:spChg>
        <pc:grpChg chg="mod">
          <ac:chgData name="Minesh Patel" userId="a66d4990ec83ac90" providerId="LiveId" clId="{6143FAE7-0750-49FC-93E8-7A3078AD83E4}" dt="2021-07-23T18:40:37.562" v="5860" actId="1076"/>
          <ac:grpSpMkLst>
            <pc:docMk/>
            <pc:sldMk cId="3513922936" sldId="495"/>
            <ac:grpSpMk id="48" creationId="{C82621E2-3AA5-426C-8481-4D71097B18D8}"/>
          </ac:grpSpMkLst>
        </pc:grpChg>
        <pc:grpChg chg="mod">
          <ac:chgData name="Minesh Patel" userId="a66d4990ec83ac90" providerId="LiveId" clId="{6143FAE7-0750-49FC-93E8-7A3078AD83E4}" dt="2021-07-23T18:40:37.562" v="5860" actId="1076"/>
          <ac:grpSpMkLst>
            <pc:docMk/>
            <pc:sldMk cId="3513922936" sldId="495"/>
            <ac:grpSpMk id="52" creationId="{29F5C182-7FB5-44F5-A01B-F58A49D403CB}"/>
          </ac:grpSpMkLst>
        </pc:grpChg>
        <pc:grpChg chg="mod">
          <ac:chgData name="Minesh Patel" userId="a66d4990ec83ac90" providerId="LiveId" clId="{6143FAE7-0750-49FC-93E8-7A3078AD83E4}" dt="2021-07-23T18:40:37.562" v="5860" actId="1076"/>
          <ac:grpSpMkLst>
            <pc:docMk/>
            <pc:sldMk cId="3513922936" sldId="495"/>
            <ac:grpSpMk id="56" creationId="{DF91B0A9-010A-4AE0-94C6-B8DB4C840234}"/>
          </ac:grpSpMkLst>
        </pc:grpChg>
        <pc:grpChg chg="mod">
          <ac:chgData name="Minesh Patel" userId="a66d4990ec83ac90" providerId="LiveId" clId="{6143FAE7-0750-49FC-93E8-7A3078AD83E4}" dt="2021-07-23T18:40:37.562" v="5860" actId="1076"/>
          <ac:grpSpMkLst>
            <pc:docMk/>
            <pc:sldMk cId="3513922936" sldId="495"/>
            <ac:grpSpMk id="57" creationId="{7572E4D5-203C-4111-88B8-5C5D2C9E305C}"/>
          </ac:grpSpMkLst>
        </pc:grpChg>
        <pc:grpChg chg="mod">
          <ac:chgData name="Minesh Patel" userId="a66d4990ec83ac90" providerId="LiveId" clId="{6143FAE7-0750-49FC-93E8-7A3078AD83E4}" dt="2021-07-23T18:40:37.562" v="5860" actId="1076"/>
          <ac:grpSpMkLst>
            <pc:docMk/>
            <pc:sldMk cId="3513922936" sldId="495"/>
            <ac:grpSpMk id="59" creationId="{3F37B658-3A4C-40D3-BCA4-EE3F103492C8}"/>
          </ac:grpSpMkLst>
        </pc:grpChg>
        <pc:grpChg chg="mod">
          <ac:chgData name="Minesh Patel" userId="a66d4990ec83ac90" providerId="LiveId" clId="{6143FAE7-0750-49FC-93E8-7A3078AD83E4}" dt="2021-07-23T18:40:37.562" v="5860" actId="1076"/>
          <ac:grpSpMkLst>
            <pc:docMk/>
            <pc:sldMk cId="3513922936" sldId="495"/>
            <ac:grpSpMk id="60" creationId="{4B47F666-676E-4B51-AF26-5791A896BBF5}"/>
          </ac:grpSpMkLst>
        </pc:grpChg>
        <pc:cxnChg chg="mod">
          <ac:chgData name="Minesh Patel" userId="a66d4990ec83ac90" providerId="LiveId" clId="{6143FAE7-0750-49FC-93E8-7A3078AD83E4}" dt="2021-07-23T18:04:25.270" v="5108" actId="14100"/>
          <ac:cxnSpMkLst>
            <pc:docMk/>
            <pc:sldMk cId="3513922936" sldId="495"/>
            <ac:cxnSpMk id="54" creationId="{B0AF2C89-6519-4BB4-B148-A03388C1DF72}"/>
          </ac:cxnSpMkLst>
        </pc:cxnChg>
        <pc:cxnChg chg="mod">
          <ac:chgData name="Minesh Patel" userId="a66d4990ec83ac90" providerId="LiveId" clId="{6143FAE7-0750-49FC-93E8-7A3078AD83E4}" dt="2021-07-23T18:03:35.733" v="5099" actId="208"/>
          <ac:cxnSpMkLst>
            <pc:docMk/>
            <pc:sldMk cId="3513922936" sldId="495"/>
            <ac:cxnSpMk id="76" creationId="{2E1517F3-1076-4172-80A4-D34F96EEA78C}"/>
          </ac:cxnSpMkLst>
        </pc:cxnChg>
      </pc:sldChg>
      <pc:sldChg chg="addSp delSp modSp mod ord modAnim modNotesTx">
        <pc:chgData name="Minesh Patel" userId="a66d4990ec83ac90" providerId="LiveId" clId="{6143FAE7-0750-49FC-93E8-7A3078AD83E4}" dt="2021-07-24T22:04:32.584" v="16423"/>
        <pc:sldMkLst>
          <pc:docMk/>
          <pc:sldMk cId="4084760083" sldId="499"/>
        </pc:sldMkLst>
        <pc:spChg chg="mod ord topLvl">
          <ac:chgData name="Minesh Patel" userId="a66d4990ec83ac90" providerId="LiveId" clId="{6143FAE7-0750-49FC-93E8-7A3078AD83E4}" dt="2021-07-24T18:01:22.686" v="11201" actId="1076"/>
          <ac:spMkLst>
            <pc:docMk/>
            <pc:sldMk cId="4084760083" sldId="499"/>
            <ac:spMk id="6" creationId="{6CBDE769-7734-4229-94AD-FBEAE0669C20}"/>
          </ac:spMkLst>
        </pc:spChg>
        <pc:spChg chg="mod ord topLvl">
          <ac:chgData name="Minesh Patel" userId="a66d4990ec83ac90" providerId="LiveId" clId="{6143FAE7-0750-49FC-93E8-7A3078AD83E4}" dt="2021-07-24T18:01:15.625" v="11198" actId="1076"/>
          <ac:spMkLst>
            <pc:docMk/>
            <pc:sldMk cId="4084760083" sldId="499"/>
            <ac:spMk id="26" creationId="{37297D17-7CCD-4DDD-B5C9-A058837447BD}"/>
          </ac:spMkLst>
        </pc:spChg>
        <pc:spChg chg="mod ord topLvl">
          <ac:chgData name="Minesh Patel" userId="a66d4990ec83ac90" providerId="LiveId" clId="{6143FAE7-0750-49FC-93E8-7A3078AD83E4}" dt="2021-07-24T19:33:32.042" v="14819" actId="1076"/>
          <ac:spMkLst>
            <pc:docMk/>
            <pc:sldMk cId="4084760083" sldId="499"/>
            <ac:spMk id="27" creationId="{09FE3F29-1922-4002-B3C6-AAE56EAEFA10}"/>
          </ac:spMkLst>
        </pc:spChg>
        <pc:spChg chg="del mod ord topLvl">
          <ac:chgData name="Minesh Patel" userId="a66d4990ec83ac90" providerId="LiveId" clId="{6143FAE7-0750-49FC-93E8-7A3078AD83E4}" dt="2021-07-24T17:59:59.391" v="11167" actId="478"/>
          <ac:spMkLst>
            <pc:docMk/>
            <pc:sldMk cId="4084760083" sldId="499"/>
            <ac:spMk id="28" creationId="{3BDBE1C0-86DB-431A-A215-4C80D5CCFC29}"/>
          </ac:spMkLst>
        </pc:spChg>
        <pc:spChg chg="del mod ord topLvl">
          <ac:chgData name="Minesh Patel" userId="a66d4990ec83ac90" providerId="LiveId" clId="{6143FAE7-0750-49FC-93E8-7A3078AD83E4}" dt="2021-07-24T17:59:58.736" v="11166" actId="478"/>
          <ac:spMkLst>
            <pc:docMk/>
            <pc:sldMk cId="4084760083" sldId="499"/>
            <ac:spMk id="29" creationId="{52CC9923-6D18-4DD8-9E0F-B32C0353E470}"/>
          </ac:spMkLst>
        </pc:spChg>
        <pc:spChg chg="mod ord topLvl">
          <ac:chgData name="Minesh Patel" userId="a66d4990ec83ac90" providerId="LiveId" clId="{6143FAE7-0750-49FC-93E8-7A3078AD83E4}" dt="2021-07-24T18:01:04.715" v="11192" actId="1076"/>
          <ac:spMkLst>
            <pc:docMk/>
            <pc:sldMk cId="4084760083" sldId="499"/>
            <ac:spMk id="30" creationId="{D32B6A07-20A6-4879-B6B0-51061F3F52D2}"/>
          </ac:spMkLst>
        </pc:spChg>
        <pc:spChg chg="add mod">
          <ac:chgData name="Minesh Patel" userId="a66d4990ec83ac90" providerId="LiveId" clId="{6143FAE7-0750-49FC-93E8-7A3078AD83E4}" dt="2021-07-24T18:01:16.919" v="11199" actId="1076"/>
          <ac:spMkLst>
            <pc:docMk/>
            <pc:sldMk cId="4084760083" sldId="499"/>
            <ac:spMk id="32" creationId="{48CE43F5-934E-4B97-B6C8-8FBD15AF9514}"/>
          </ac:spMkLst>
        </pc:spChg>
        <pc:spChg chg="add mod">
          <ac:chgData name="Minesh Patel" userId="a66d4990ec83ac90" providerId="LiveId" clId="{6143FAE7-0750-49FC-93E8-7A3078AD83E4}" dt="2021-07-24T18:00:26.145" v="11180" actId="571"/>
          <ac:spMkLst>
            <pc:docMk/>
            <pc:sldMk cId="4084760083" sldId="499"/>
            <ac:spMk id="33" creationId="{BCB61138-6F1C-40B3-9383-65CF86EAAED1}"/>
          </ac:spMkLst>
        </pc:spChg>
        <pc:spChg chg="add mod">
          <ac:chgData name="Minesh Patel" userId="a66d4990ec83ac90" providerId="LiveId" clId="{6143FAE7-0750-49FC-93E8-7A3078AD83E4}" dt="2021-07-24T18:01:03.493" v="11191" actId="1076"/>
          <ac:spMkLst>
            <pc:docMk/>
            <pc:sldMk cId="4084760083" sldId="499"/>
            <ac:spMk id="34" creationId="{5DC29F72-3E98-4495-AA2A-D213428FD663}"/>
          </ac:spMkLst>
        </pc:spChg>
        <pc:spChg chg="add del">
          <ac:chgData name="Minesh Patel" userId="a66d4990ec83ac90" providerId="LiveId" clId="{6143FAE7-0750-49FC-93E8-7A3078AD83E4}" dt="2021-07-24T18:02:24.771" v="11214" actId="22"/>
          <ac:spMkLst>
            <pc:docMk/>
            <pc:sldMk cId="4084760083" sldId="499"/>
            <ac:spMk id="36" creationId="{80BCF2A3-3F8A-4E57-95C6-3CBF40307290}"/>
          </ac:spMkLst>
        </pc:spChg>
        <pc:spChg chg="add mod">
          <ac:chgData name="Minesh Patel" userId="a66d4990ec83ac90" providerId="LiveId" clId="{6143FAE7-0750-49FC-93E8-7A3078AD83E4}" dt="2021-07-24T22:04:29.353" v="16422" actId="164"/>
          <ac:spMkLst>
            <pc:docMk/>
            <pc:sldMk cId="4084760083" sldId="499"/>
            <ac:spMk id="38" creationId="{54D7ECC4-D4BD-41F1-87CB-01FCFC3CD21C}"/>
          </ac:spMkLst>
        </pc:spChg>
        <pc:spChg chg="mod">
          <ac:chgData name="Minesh Patel" userId="a66d4990ec83ac90" providerId="LiveId" clId="{6143FAE7-0750-49FC-93E8-7A3078AD83E4}" dt="2021-07-24T18:06:23.535" v="11515" actId="20577"/>
          <ac:spMkLst>
            <pc:docMk/>
            <pc:sldMk cId="4084760083" sldId="499"/>
            <ac:spMk id="154" creationId="{A3D20CEA-32BA-4102-9ACE-3A490D9A3067}"/>
          </ac:spMkLst>
        </pc:spChg>
        <pc:spChg chg="mod">
          <ac:chgData name="Minesh Patel" userId="a66d4990ec83ac90" providerId="LiveId" clId="{6143FAE7-0750-49FC-93E8-7A3078AD83E4}" dt="2021-07-24T17:58:35.945" v="11128" actId="165"/>
          <ac:spMkLst>
            <pc:docMk/>
            <pc:sldMk cId="4084760083" sldId="499"/>
            <ac:spMk id="156" creationId="{EC69F786-D013-4D01-9132-39FF3FF327C8}"/>
          </ac:spMkLst>
        </pc:spChg>
        <pc:spChg chg="mod">
          <ac:chgData name="Minesh Patel" userId="a66d4990ec83ac90" providerId="LiveId" clId="{6143FAE7-0750-49FC-93E8-7A3078AD83E4}" dt="2021-07-24T17:58:35.945" v="11128" actId="165"/>
          <ac:spMkLst>
            <pc:docMk/>
            <pc:sldMk cId="4084760083" sldId="499"/>
            <ac:spMk id="157" creationId="{DA7B8785-AB27-4943-8958-6F4D7564BA24}"/>
          </ac:spMkLst>
        </pc:spChg>
        <pc:spChg chg="mod">
          <ac:chgData name="Minesh Patel" userId="a66d4990ec83ac90" providerId="LiveId" clId="{6143FAE7-0750-49FC-93E8-7A3078AD83E4}" dt="2021-07-24T17:58:35.945" v="11128" actId="165"/>
          <ac:spMkLst>
            <pc:docMk/>
            <pc:sldMk cId="4084760083" sldId="499"/>
            <ac:spMk id="158" creationId="{4473D5B4-1274-4B95-A53C-8DD4F4751EB5}"/>
          </ac:spMkLst>
        </pc:spChg>
        <pc:spChg chg="mod">
          <ac:chgData name="Minesh Patel" userId="a66d4990ec83ac90" providerId="LiveId" clId="{6143FAE7-0750-49FC-93E8-7A3078AD83E4}" dt="2021-07-24T17:58:35.945" v="11128" actId="165"/>
          <ac:spMkLst>
            <pc:docMk/>
            <pc:sldMk cId="4084760083" sldId="499"/>
            <ac:spMk id="159" creationId="{0864E838-6358-40B4-A908-3311FF6AA3BE}"/>
          </ac:spMkLst>
        </pc:spChg>
        <pc:spChg chg="mod">
          <ac:chgData name="Minesh Patel" userId="a66d4990ec83ac90" providerId="LiveId" clId="{6143FAE7-0750-49FC-93E8-7A3078AD83E4}" dt="2021-07-24T17:58:35.945" v="11128" actId="165"/>
          <ac:spMkLst>
            <pc:docMk/>
            <pc:sldMk cId="4084760083" sldId="499"/>
            <ac:spMk id="160" creationId="{4018571D-6BFC-4FA0-828C-0A780C1D52AB}"/>
          </ac:spMkLst>
        </pc:spChg>
        <pc:spChg chg="mod">
          <ac:chgData name="Minesh Patel" userId="a66d4990ec83ac90" providerId="LiveId" clId="{6143FAE7-0750-49FC-93E8-7A3078AD83E4}" dt="2021-07-24T17:58:35.945" v="11128" actId="165"/>
          <ac:spMkLst>
            <pc:docMk/>
            <pc:sldMk cId="4084760083" sldId="499"/>
            <ac:spMk id="161" creationId="{614F7DCC-AF16-4620-898F-E9FFBD725F6B}"/>
          </ac:spMkLst>
        </pc:spChg>
        <pc:spChg chg="mod">
          <ac:chgData name="Minesh Patel" userId="a66d4990ec83ac90" providerId="LiveId" clId="{6143FAE7-0750-49FC-93E8-7A3078AD83E4}" dt="2021-07-24T17:58:35.945" v="11128" actId="165"/>
          <ac:spMkLst>
            <pc:docMk/>
            <pc:sldMk cId="4084760083" sldId="499"/>
            <ac:spMk id="162" creationId="{E11FCE16-40EC-4CF5-8FDB-C9A948DB5AD4}"/>
          </ac:spMkLst>
        </pc:spChg>
        <pc:spChg chg="mod">
          <ac:chgData name="Minesh Patel" userId="a66d4990ec83ac90" providerId="LiveId" clId="{6143FAE7-0750-49FC-93E8-7A3078AD83E4}" dt="2021-07-24T17:58:35.945" v="11128" actId="165"/>
          <ac:spMkLst>
            <pc:docMk/>
            <pc:sldMk cId="4084760083" sldId="499"/>
            <ac:spMk id="164" creationId="{9A9220AB-9CCB-46F4-AA6D-D6C66D7DEE9D}"/>
          </ac:spMkLst>
        </pc:spChg>
        <pc:spChg chg="mod">
          <ac:chgData name="Minesh Patel" userId="a66d4990ec83ac90" providerId="LiveId" clId="{6143FAE7-0750-49FC-93E8-7A3078AD83E4}" dt="2021-07-24T17:58:35.945" v="11128" actId="165"/>
          <ac:spMkLst>
            <pc:docMk/>
            <pc:sldMk cId="4084760083" sldId="499"/>
            <ac:spMk id="165" creationId="{6B34EF28-A46F-4696-BF99-591E1540DBC9}"/>
          </ac:spMkLst>
        </pc:spChg>
        <pc:spChg chg="mod">
          <ac:chgData name="Minesh Patel" userId="a66d4990ec83ac90" providerId="LiveId" clId="{6143FAE7-0750-49FC-93E8-7A3078AD83E4}" dt="2021-07-24T17:58:35.945" v="11128" actId="165"/>
          <ac:spMkLst>
            <pc:docMk/>
            <pc:sldMk cId="4084760083" sldId="499"/>
            <ac:spMk id="166" creationId="{5CBD2DFF-6B4D-450C-A734-5BE4E2975936}"/>
          </ac:spMkLst>
        </pc:spChg>
        <pc:spChg chg="mod">
          <ac:chgData name="Minesh Patel" userId="a66d4990ec83ac90" providerId="LiveId" clId="{6143FAE7-0750-49FC-93E8-7A3078AD83E4}" dt="2021-07-24T17:58:35.945" v="11128" actId="165"/>
          <ac:spMkLst>
            <pc:docMk/>
            <pc:sldMk cId="4084760083" sldId="499"/>
            <ac:spMk id="167" creationId="{73BFEA0D-36AD-42D8-88BF-37F346B17398}"/>
          </ac:spMkLst>
        </pc:spChg>
        <pc:spChg chg="mod">
          <ac:chgData name="Minesh Patel" userId="a66d4990ec83ac90" providerId="LiveId" clId="{6143FAE7-0750-49FC-93E8-7A3078AD83E4}" dt="2021-07-24T17:58:35.945" v="11128" actId="165"/>
          <ac:spMkLst>
            <pc:docMk/>
            <pc:sldMk cId="4084760083" sldId="499"/>
            <ac:spMk id="168" creationId="{E4F36FDD-893F-43F4-BF37-9FDCFED1BF50}"/>
          </ac:spMkLst>
        </pc:spChg>
        <pc:spChg chg="mod ord topLvl">
          <ac:chgData name="Minesh Patel" userId="a66d4990ec83ac90" providerId="LiveId" clId="{6143FAE7-0750-49FC-93E8-7A3078AD83E4}" dt="2021-07-24T18:01:22.686" v="11201" actId="1076"/>
          <ac:spMkLst>
            <pc:docMk/>
            <pc:sldMk cId="4084760083" sldId="499"/>
            <ac:spMk id="194" creationId="{61166180-76AC-4FD6-9ABB-CA5227C0D54A}"/>
          </ac:spMkLst>
        </pc:spChg>
        <pc:spChg chg="mod ord topLvl">
          <ac:chgData name="Minesh Patel" userId="a66d4990ec83ac90" providerId="LiveId" clId="{6143FAE7-0750-49FC-93E8-7A3078AD83E4}" dt="2021-07-24T19:33:41.540" v="14821" actId="1076"/>
          <ac:spMkLst>
            <pc:docMk/>
            <pc:sldMk cId="4084760083" sldId="499"/>
            <ac:spMk id="195" creationId="{BC020653-BD51-4793-B367-168047397EE4}"/>
          </ac:spMkLst>
        </pc:spChg>
        <pc:spChg chg="mod ord topLvl">
          <ac:chgData name="Minesh Patel" userId="a66d4990ec83ac90" providerId="LiveId" clId="{6143FAE7-0750-49FC-93E8-7A3078AD83E4}" dt="2021-07-24T19:33:41.540" v="14821" actId="1076"/>
          <ac:spMkLst>
            <pc:docMk/>
            <pc:sldMk cId="4084760083" sldId="499"/>
            <ac:spMk id="196" creationId="{2C06823F-6075-470B-9D78-BA926BC2B667}"/>
          </ac:spMkLst>
        </pc:spChg>
        <pc:spChg chg="mod ord topLvl">
          <ac:chgData name="Minesh Patel" userId="a66d4990ec83ac90" providerId="LiveId" clId="{6143FAE7-0750-49FC-93E8-7A3078AD83E4}" dt="2021-07-24T18:01:19.701" v="11200" actId="1076"/>
          <ac:spMkLst>
            <pc:docMk/>
            <pc:sldMk cId="4084760083" sldId="499"/>
            <ac:spMk id="197" creationId="{1476C389-D6ED-4C0A-AFE4-A350138AD804}"/>
          </ac:spMkLst>
        </pc:spChg>
        <pc:spChg chg="mod ord topLvl">
          <ac:chgData name="Minesh Patel" userId="a66d4990ec83ac90" providerId="LiveId" clId="{6143FAE7-0750-49FC-93E8-7A3078AD83E4}" dt="2021-07-24T19:33:22.838" v="14818" actId="1076"/>
          <ac:spMkLst>
            <pc:docMk/>
            <pc:sldMk cId="4084760083" sldId="499"/>
            <ac:spMk id="198" creationId="{72072284-B564-4E44-A50A-EAB1D68342CF}"/>
          </ac:spMkLst>
        </pc:spChg>
        <pc:spChg chg="mod ord topLvl">
          <ac:chgData name="Minesh Patel" userId="a66d4990ec83ac90" providerId="LiveId" clId="{6143FAE7-0750-49FC-93E8-7A3078AD83E4}" dt="2021-07-24T19:33:37.702" v="14820" actId="1076"/>
          <ac:spMkLst>
            <pc:docMk/>
            <pc:sldMk cId="4084760083" sldId="499"/>
            <ac:spMk id="199" creationId="{691535AF-48ED-4BF8-B9B1-369D4229A2D6}"/>
          </ac:spMkLst>
        </pc:spChg>
        <pc:spChg chg="mod ord topLvl">
          <ac:chgData name="Minesh Patel" userId="a66d4990ec83ac90" providerId="LiveId" clId="{6143FAE7-0750-49FC-93E8-7A3078AD83E4}" dt="2021-07-24T19:33:37.702" v="14820" actId="1076"/>
          <ac:spMkLst>
            <pc:docMk/>
            <pc:sldMk cId="4084760083" sldId="499"/>
            <ac:spMk id="200" creationId="{2F5588B2-7680-46B4-9B0A-6019074A575C}"/>
          </ac:spMkLst>
        </pc:spChg>
        <pc:grpChg chg="add del mod">
          <ac:chgData name="Minesh Patel" userId="a66d4990ec83ac90" providerId="LiveId" clId="{6143FAE7-0750-49FC-93E8-7A3078AD83E4}" dt="2021-07-24T17:58:35.945" v="11128" actId="165"/>
          <ac:grpSpMkLst>
            <pc:docMk/>
            <pc:sldMk cId="4084760083" sldId="499"/>
            <ac:grpSpMk id="2" creationId="{547BC872-81DA-4E6E-89F7-79AFE2550F66}"/>
          </ac:grpSpMkLst>
        </pc:grpChg>
        <pc:grpChg chg="add mod">
          <ac:chgData name="Minesh Patel" userId="a66d4990ec83ac90" providerId="LiveId" clId="{6143FAE7-0750-49FC-93E8-7A3078AD83E4}" dt="2021-07-24T22:04:29.353" v="16422" actId="164"/>
          <ac:grpSpMkLst>
            <pc:docMk/>
            <pc:sldMk cId="4084760083" sldId="499"/>
            <ac:grpSpMk id="10" creationId="{D5CF4602-A46E-431B-AFF9-FA4F481F379C}"/>
          </ac:grpSpMkLst>
        </pc:grpChg>
        <pc:grpChg chg="mod ord topLvl">
          <ac:chgData name="Minesh Patel" userId="a66d4990ec83ac90" providerId="LiveId" clId="{6143FAE7-0750-49FC-93E8-7A3078AD83E4}" dt="2021-07-24T18:00:58.776" v="11189" actId="1076"/>
          <ac:grpSpMkLst>
            <pc:docMk/>
            <pc:sldMk cId="4084760083" sldId="499"/>
            <ac:grpSpMk id="155" creationId="{154FCC04-04F3-4C38-B680-E87F98BABCEE}"/>
          </ac:grpSpMkLst>
        </pc:grpChg>
        <pc:grpChg chg="mod">
          <ac:chgData name="Minesh Patel" userId="a66d4990ec83ac90" providerId="LiveId" clId="{6143FAE7-0750-49FC-93E8-7A3078AD83E4}" dt="2021-07-24T17:58:35.945" v="11128" actId="165"/>
          <ac:grpSpMkLst>
            <pc:docMk/>
            <pc:sldMk cId="4084760083" sldId="499"/>
            <ac:grpSpMk id="163" creationId="{1FB3DB56-1EB2-44E6-BE08-1906067F0E7F}"/>
          </ac:grpSpMkLst>
        </pc:grpChg>
        <pc:cxnChg chg="add mod">
          <ac:chgData name="Minesh Patel" userId="a66d4990ec83ac90" providerId="LiveId" clId="{6143FAE7-0750-49FC-93E8-7A3078AD83E4}" dt="2021-07-24T22:04:29.353" v="16422" actId="164"/>
          <ac:cxnSpMkLst>
            <pc:docMk/>
            <pc:sldMk cId="4084760083" sldId="499"/>
            <ac:cxnSpMk id="8" creationId="{85E58C15-094D-4F99-84A7-BBC4B9F45257}"/>
          </ac:cxnSpMkLst>
        </pc:cxnChg>
      </pc:sldChg>
      <pc:sldChg chg="add del ord">
        <pc:chgData name="Minesh Patel" userId="a66d4990ec83ac90" providerId="LiveId" clId="{6143FAE7-0750-49FC-93E8-7A3078AD83E4}" dt="2021-07-24T22:11:35.342" v="16468"/>
        <pc:sldMkLst>
          <pc:docMk/>
          <pc:sldMk cId="1994491716" sldId="502"/>
        </pc:sldMkLst>
      </pc:sldChg>
      <pc:sldChg chg="modSp mod modAnim modNotesTx">
        <pc:chgData name="Minesh Patel" userId="a66d4990ec83ac90" providerId="LiveId" clId="{6143FAE7-0750-49FC-93E8-7A3078AD83E4}" dt="2021-07-23T19:10:27.976" v="8639" actId="20577"/>
        <pc:sldMkLst>
          <pc:docMk/>
          <pc:sldMk cId="261247322" sldId="503"/>
        </pc:sldMkLst>
        <pc:spChg chg="mod">
          <ac:chgData name="Minesh Patel" userId="a66d4990ec83ac90" providerId="LiveId" clId="{6143FAE7-0750-49FC-93E8-7A3078AD83E4}" dt="2021-07-23T17:45:45.061" v="4432" actId="403"/>
          <ac:spMkLst>
            <pc:docMk/>
            <pc:sldMk cId="261247322" sldId="503"/>
            <ac:spMk id="34" creationId="{F115AAC9-85F8-4482-8687-8A472C33BE2C}"/>
          </ac:spMkLst>
        </pc:spChg>
        <pc:spChg chg="mod">
          <ac:chgData name="Minesh Patel" userId="a66d4990ec83ac90" providerId="LiveId" clId="{6143FAE7-0750-49FC-93E8-7A3078AD83E4}" dt="2021-07-23T17:44:10.057" v="4418" actId="208"/>
          <ac:spMkLst>
            <pc:docMk/>
            <pc:sldMk cId="261247322" sldId="503"/>
            <ac:spMk id="60" creationId="{06DADF22-55AB-40A9-9A61-DC4B036063DE}"/>
          </ac:spMkLst>
        </pc:spChg>
        <pc:spChg chg="mod">
          <ac:chgData name="Minesh Patel" userId="a66d4990ec83ac90" providerId="LiveId" clId="{6143FAE7-0750-49FC-93E8-7A3078AD83E4}" dt="2021-07-23T17:46:23.092" v="4438" actId="208"/>
          <ac:spMkLst>
            <pc:docMk/>
            <pc:sldMk cId="261247322" sldId="503"/>
            <ac:spMk id="61" creationId="{CF34BDC7-12B6-4E90-869F-BB8FCFAFB40B}"/>
          </ac:spMkLst>
        </pc:spChg>
        <pc:spChg chg="mod">
          <ac:chgData name="Minesh Patel" userId="a66d4990ec83ac90" providerId="LiveId" clId="{6143FAE7-0750-49FC-93E8-7A3078AD83E4}" dt="2021-07-23T17:44:06.170" v="4417" actId="207"/>
          <ac:spMkLst>
            <pc:docMk/>
            <pc:sldMk cId="261247322" sldId="503"/>
            <ac:spMk id="70" creationId="{1F15807A-30FA-421B-8949-63C52E64FEAB}"/>
          </ac:spMkLst>
        </pc:spChg>
        <pc:spChg chg="mod">
          <ac:chgData name="Minesh Patel" userId="a66d4990ec83ac90" providerId="LiveId" clId="{6143FAE7-0750-49FC-93E8-7A3078AD83E4}" dt="2021-07-23T17:46:23.092" v="4438" actId="208"/>
          <ac:spMkLst>
            <pc:docMk/>
            <pc:sldMk cId="261247322" sldId="503"/>
            <ac:spMk id="82" creationId="{E6064B3D-2011-4186-8EF3-47B0F1A99F92}"/>
          </ac:spMkLst>
        </pc:spChg>
        <pc:spChg chg="mod">
          <ac:chgData name="Minesh Patel" userId="a66d4990ec83ac90" providerId="LiveId" clId="{6143FAE7-0750-49FC-93E8-7A3078AD83E4}" dt="2021-07-23T17:45:35.370" v="4426" actId="113"/>
          <ac:spMkLst>
            <pc:docMk/>
            <pc:sldMk cId="261247322" sldId="503"/>
            <ac:spMk id="89" creationId="{F972FB20-4576-4F35-94EE-B6F01A961272}"/>
          </ac:spMkLst>
        </pc:spChg>
        <pc:spChg chg="mod">
          <ac:chgData name="Minesh Patel" userId="a66d4990ec83ac90" providerId="LiveId" clId="{6143FAE7-0750-49FC-93E8-7A3078AD83E4}" dt="2021-07-23T17:45:41.619" v="4430" actId="404"/>
          <ac:spMkLst>
            <pc:docMk/>
            <pc:sldMk cId="261247322" sldId="503"/>
            <ac:spMk id="90" creationId="{7116D7F4-EBD0-4E21-8AFC-FE475408208A}"/>
          </ac:spMkLst>
        </pc:spChg>
        <pc:spChg chg="mod">
          <ac:chgData name="Minesh Patel" userId="a66d4990ec83ac90" providerId="LiveId" clId="{6143FAE7-0750-49FC-93E8-7A3078AD83E4}" dt="2021-07-23T17:45:50.001" v="4435" actId="404"/>
          <ac:spMkLst>
            <pc:docMk/>
            <pc:sldMk cId="261247322" sldId="503"/>
            <ac:spMk id="91" creationId="{9F54BC68-5535-419B-B8F5-C9B47167F861}"/>
          </ac:spMkLst>
        </pc:spChg>
        <pc:spChg chg="mod">
          <ac:chgData name="Minesh Patel" userId="a66d4990ec83ac90" providerId="LiveId" clId="{6143FAE7-0750-49FC-93E8-7A3078AD83E4}" dt="2021-07-23T17:45:51.993" v="4436" actId="113"/>
          <ac:spMkLst>
            <pc:docMk/>
            <pc:sldMk cId="261247322" sldId="503"/>
            <ac:spMk id="93" creationId="{8342DAA8-7B6B-44AF-804A-AB893BF47B94}"/>
          </ac:spMkLst>
        </pc:spChg>
        <pc:spChg chg="mod">
          <ac:chgData name="Minesh Patel" userId="a66d4990ec83ac90" providerId="LiveId" clId="{6143FAE7-0750-49FC-93E8-7A3078AD83E4}" dt="2021-07-23T17:46:31.744" v="4439" actId="207"/>
          <ac:spMkLst>
            <pc:docMk/>
            <pc:sldMk cId="261247322" sldId="503"/>
            <ac:spMk id="101" creationId="{307F0766-0179-444F-9CB8-3036C5F0EB9B}"/>
          </ac:spMkLst>
        </pc:spChg>
        <pc:cxnChg chg="mod">
          <ac:chgData name="Minesh Patel" userId="a66d4990ec83ac90" providerId="LiveId" clId="{6143FAE7-0750-49FC-93E8-7A3078AD83E4}" dt="2021-07-23T17:46:20.027" v="4437" actId="208"/>
          <ac:cxnSpMkLst>
            <pc:docMk/>
            <pc:sldMk cId="261247322" sldId="503"/>
            <ac:cxnSpMk id="65" creationId="{F5D06817-A6A2-4118-856C-59BE92ED1091}"/>
          </ac:cxnSpMkLst>
        </pc:cxnChg>
        <pc:cxnChg chg="mod">
          <ac:chgData name="Minesh Patel" userId="a66d4990ec83ac90" providerId="LiveId" clId="{6143FAE7-0750-49FC-93E8-7A3078AD83E4}" dt="2021-07-23T17:46:20.027" v="4437" actId="208"/>
          <ac:cxnSpMkLst>
            <pc:docMk/>
            <pc:sldMk cId="261247322" sldId="503"/>
            <ac:cxnSpMk id="67" creationId="{CD93F8B6-804A-4C4C-A0D1-A7D1CF0AA0F4}"/>
          </ac:cxnSpMkLst>
        </pc:cxnChg>
        <pc:cxnChg chg="mod">
          <ac:chgData name="Minesh Patel" userId="a66d4990ec83ac90" providerId="LiveId" clId="{6143FAE7-0750-49FC-93E8-7A3078AD83E4}" dt="2021-07-23T17:43:57.304" v="4416" actId="208"/>
          <ac:cxnSpMkLst>
            <pc:docMk/>
            <pc:sldMk cId="261247322" sldId="503"/>
            <ac:cxnSpMk id="104" creationId="{C65FF817-A6E4-433F-879B-8335836B6703}"/>
          </ac:cxnSpMkLst>
        </pc:cxnChg>
        <pc:cxnChg chg="mod">
          <ac:chgData name="Minesh Patel" userId="a66d4990ec83ac90" providerId="LiveId" clId="{6143FAE7-0750-49FC-93E8-7A3078AD83E4}" dt="2021-07-23T17:43:57.304" v="4416" actId="208"/>
          <ac:cxnSpMkLst>
            <pc:docMk/>
            <pc:sldMk cId="261247322" sldId="503"/>
            <ac:cxnSpMk id="118" creationId="{8F7C8A09-380B-4CD5-9BC5-DD2D69A6D331}"/>
          </ac:cxnSpMkLst>
        </pc:cxnChg>
        <pc:cxnChg chg="mod">
          <ac:chgData name="Minesh Patel" userId="a66d4990ec83ac90" providerId="LiveId" clId="{6143FAE7-0750-49FC-93E8-7A3078AD83E4}" dt="2021-07-23T17:43:57.304" v="4416" actId="208"/>
          <ac:cxnSpMkLst>
            <pc:docMk/>
            <pc:sldMk cId="261247322" sldId="503"/>
            <ac:cxnSpMk id="138" creationId="{F8F9DAF4-CD3F-473E-9F01-A7E94083F850}"/>
          </ac:cxnSpMkLst>
        </pc:cxnChg>
        <pc:cxnChg chg="mod">
          <ac:chgData name="Minesh Patel" userId="a66d4990ec83ac90" providerId="LiveId" clId="{6143FAE7-0750-49FC-93E8-7A3078AD83E4}" dt="2021-07-23T17:43:57.304" v="4416" actId="208"/>
          <ac:cxnSpMkLst>
            <pc:docMk/>
            <pc:sldMk cId="261247322" sldId="503"/>
            <ac:cxnSpMk id="139" creationId="{4E3E0102-F411-42FD-80A9-81D1630331DE}"/>
          </ac:cxnSpMkLst>
        </pc:cxnChg>
        <pc:cxnChg chg="mod">
          <ac:chgData name="Minesh Patel" userId="a66d4990ec83ac90" providerId="LiveId" clId="{6143FAE7-0750-49FC-93E8-7A3078AD83E4}" dt="2021-07-23T17:43:57.304" v="4416" actId="208"/>
          <ac:cxnSpMkLst>
            <pc:docMk/>
            <pc:sldMk cId="261247322" sldId="503"/>
            <ac:cxnSpMk id="140" creationId="{68F1BB1E-9694-4152-866D-99B4FE2EC472}"/>
          </ac:cxnSpMkLst>
        </pc:cxnChg>
      </pc:sldChg>
      <pc:sldChg chg="del">
        <pc:chgData name="Minesh Patel" userId="a66d4990ec83ac90" providerId="LiveId" clId="{6143FAE7-0750-49FC-93E8-7A3078AD83E4}" dt="2021-07-23T17:47:12.708" v="4445" actId="47"/>
        <pc:sldMkLst>
          <pc:docMk/>
          <pc:sldMk cId="1745474044" sldId="504"/>
        </pc:sldMkLst>
      </pc:sldChg>
      <pc:sldChg chg="addSp delSp modSp del">
        <pc:chgData name="Minesh Patel" userId="a66d4990ec83ac90" providerId="LiveId" clId="{6143FAE7-0750-49FC-93E8-7A3078AD83E4}" dt="2021-07-23T17:47:32.521" v="4450" actId="47"/>
        <pc:sldMkLst>
          <pc:docMk/>
          <pc:sldMk cId="3239658950" sldId="505"/>
        </pc:sldMkLst>
        <pc:spChg chg="add del mod">
          <ac:chgData name="Minesh Patel" userId="a66d4990ec83ac90" providerId="LiveId" clId="{6143FAE7-0750-49FC-93E8-7A3078AD83E4}" dt="2021-07-23T17:47:23.907" v="4447"/>
          <ac:spMkLst>
            <pc:docMk/>
            <pc:sldMk cId="3239658950" sldId="505"/>
            <ac:spMk id="44" creationId="{C78D0C2D-436F-41AA-9A85-F1F44EA6C3E8}"/>
          </ac:spMkLst>
        </pc:spChg>
        <pc:spChg chg="mod">
          <ac:chgData name="Minesh Patel" userId="a66d4990ec83ac90" providerId="LiveId" clId="{6143FAE7-0750-49FC-93E8-7A3078AD83E4}" dt="2021-07-23T17:47:22.862" v="4446"/>
          <ac:spMkLst>
            <pc:docMk/>
            <pc:sldMk cId="3239658950" sldId="505"/>
            <ac:spMk id="47" creationId="{46E9910E-D26D-46FD-ACED-84E85D50116E}"/>
          </ac:spMkLst>
        </pc:spChg>
        <pc:spChg chg="mod">
          <ac:chgData name="Minesh Patel" userId="a66d4990ec83ac90" providerId="LiveId" clId="{6143FAE7-0750-49FC-93E8-7A3078AD83E4}" dt="2021-07-23T17:47:22.862" v="4446"/>
          <ac:spMkLst>
            <pc:docMk/>
            <pc:sldMk cId="3239658950" sldId="505"/>
            <ac:spMk id="48" creationId="{992E1780-EE32-4B26-9957-4A3C3D3EEE77}"/>
          </ac:spMkLst>
        </pc:spChg>
        <pc:spChg chg="mod">
          <ac:chgData name="Minesh Patel" userId="a66d4990ec83ac90" providerId="LiveId" clId="{6143FAE7-0750-49FC-93E8-7A3078AD83E4}" dt="2021-07-23T17:47:22.862" v="4446"/>
          <ac:spMkLst>
            <pc:docMk/>
            <pc:sldMk cId="3239658950" sldId="505"/>
            <ac:spMk id="52" creationId="{5F213774-8083-4A81-9BA3-B8CD7ED49EC2}"/>
          </ac:spMkLst>
        </pc:spChg>
        <pc:spChg chg="mod">
          <ac:chgData name="Minesh Patel" userId="a66d4990ec83ac90" providerId="LiveId" clId="{6143FAE7-0750-49FC-93E8-7A3078AD83E4}" dt="2021-07-23T17:47:22.862" v="4446"/>
          <ac:spMkLst>
            <pc:docMk/>
            <pc:sldMk cId="3239658950" sldId="505"/>
            <ac:spMk id="53" creationId="{24712E63-A0CC-4A9F-AFD2-029A481B4A2E}"/>
          </ac:spMkLst>
        </pc:spChg>
        <pc:spChg chg="mod">
          <ac:chgData name="Minesh Patel" userId="a66d4990ec83ac90" providerId="LiveId" clId="{6143FAE7-0750-49FC-93E8-7A3078AD83E4}" dt="2021-07-23T17:47:22.862" v="4446"/>
          <ac:spMkLst>
            <pc:docMk/>
            <pc:sldMk cId="3239658950" sldId="505"/>
            <ac:spMk id="54" creationId="{74DDE49C-C5F7-47B6-BE06-65A6CE83A978}"/>
          </ac:spMkLst>
        </pc:spChg>
        <pc:grpChg chg="add del mod">
          <ac:chgData name="Minesh Patel" userId="a66d4990ec83ac90" providerId="LiveId" clId="{6143FAE7-0750-49FC-93E8-7A3078AD83E4}" dt="2021-07-23T17:47:23.907" v="4447"/>
          <ac:grpSpMkLst>
            <pc:docMk/>
            <pc:sldMk cId="3239658950" sldId="505"/>
            <ac:grpSpMk id="46" creationId="{C6DD6300-30EC-4799-B28D-8A4409057DEE}"/>
          </ac:grpSpMkLst>
        </pc:grpChg>
      </pc:sldChg>
      <pc:sldChg chg="del">
        <pc:chgData name="Minesh Patel" userId="a66d4990ec83ac90" providerId="LiveId" clId="{6143FAE7-0750-49FC-93E8-7A3078AD83E4}" dt="2021-07-23T17:47:45.809" v="4454" actId="47"/>
        <pc:sldMkLst>
          <pc:docMk/>
          <pc:sldMk cId="630956059" sldId="506"/>
        </pc:sldMkLst>
      </pc:sldChg>
      <pc:sldChg chg="del">
        <pc:chgData name="Minesh Patel" userId="a66d4990ec83ac90" providerId="LiveId" clId="{6143FAE7-0750-49FC-93E8-7A3078AD83E4}" dt="2021-07-23T17:48:02.875" v="4458" actId="47"/>
        <pc:sldMkLst>
          <pc:docMk/>
          <pc:sldMk cId="4294216899" sldId="507"/>
        </pc:sldMkLst>
      </pc:sldChg>
      <pc:sldChg chg="del">
        <pc:chgData name="Minesh Patel" userId="a66d4990ec83ac90" providerId="LiveId" clId="{6143FAE7-0750-49FC-93E8-7A3078AD83E4}" dt="2021-07-23T17:48:18.610" v="4462" actId="47"/>
        <pc:sldMkLst>
          <pc:docMk/>
          <pc:sldMk cId="4137836788" sldId="508"/>
        </pc:sldMkLst>
      </pc:sldChg>
      <pc:sldChg chg="add">
        <pc:chgData name="Minesh Patel" userId="a66d4990ec83ac90" providerId="LiveId" clId="{6143FAE7-0750-49FC-93E8-7A3078AD83E4}" dt="2021-07-24T17:46:45.484" v="10788"/>
        <pc:sldMkLst>
          <pc:docMk/>
          <pc:sldMk cId="316821384" sldId="512"/>
        </pc:sldMkLst>
      </pc:sldChg>
      <pc:sldChg chg="modSp del mod modAnim">
        <pc:chgData name="Minesh Patel" userId="a66d4990ec83ac90" providerId="LiveId" clId="{6143FAE7-0750-49FC-93E8-7A3078AD83E4}" dt="2021-07-24T17:46:43.597" v="10787" actId="2696"/>
        <pc:sldMkLst>
          <pc:docMk/>
          <pc:sldMk cId="3076342239" sldId="512"/>
        </pc:sldMkLst>
        <pc:spChg chg="mod">
          <ac:chgData name="Minesh Patel" userId="a66d4990ec83ac90" providerId="LiveId" clId="{6143FAE7-0750-49FC-93E8-7A3078AD83E4}" dt="2021-07-23T18:30:26.788" v="5762" actId="1076"/>
          <ac:spMkLst>
            <pc:docMk/>
            <pc:sldMk cId="3076342239" sldId="512"/>
            <ac:spMk id="48" creationId="{99626A3D-AEC6-4864-8AE2-556FDB74F87A}"/>
          </ac:spMkLst>
        </pc:spChg>
        <pc:spChg chg="mod">
          <ac:chgData name="Minesh Patel" userId="a66d4990ec83ac90" providerId="LiveId" clId="{6143FAE7-0750-49FC-93E8-7A3078AD83E4}" dt="2021-07-23T18:30:21.119" v="5761" actId="20577"/>
          <ac:spMkLst>
            <pc:docMk/>
            <pc:sldMk cId="3076342239" sldId="512"/>
            <ac:spMk id="49" creationId="{D5301A09-AEAE-479F-8527-0B6D5EB6C59A}"/>
          </ac:spMkLst>
        </pc:spChg>
      </pc:sldChg>
      <pc:sldChg chg="addSp modSp del mod modAnim">
        <pc:chgData name="Minesh Patel" userId="a66d4990ec83ac90" providerId="LiveId" clId="{6143FAE7-0750-49FC-93E8-7A3078AD83E4}" dt="2021-07-24T17:46:43.597" v="10787" actId="2696"/>
        <pc:sldMkLst>
          <pc:docMk/>
          <pc:sldMk cId="1507332778" sldId="513"/>
        </pc:sldMkLst>
        <pc:spChg chg="mod">
          <ac:chgData name="Minesh Patel" userId="a66d4990ec83ac90" providerId="LiveId" clId="{6143FAE7-0750-49FC-93E8-7A3078AD83E4}" dt="2021-07-23T18:31:52.017" v="5770" actId="1076"/>
          <ac:spMkLst>
            <pc:docMk/>
            <pc:sldMk cId="1507332778" sldId="513"/>
            <ac:spMk id="5" creationId="{5818E1F6-44E7-4EB9-BF57-DF4F8741C17F}"/>
          </ac:spMkLst>
        </pc:spChg>
        <pc:spChg chg="mod">
          <ac:chgData name="Minesh Patel" userId="a66d4990ec83ac90" providerId="LiveId" clId="{6143FAE7-0750-49FC-93E8-7A3078AD83E4}" dt="2021-07-23T18:31:47.607" v="5769" actId="1076"/>
          <ac:spMkLst>
            <pc:docMk/>
            <pc:sldMk cId="1507332778" sldId="513"/>
            <ac:spMk id="51" creationId="{02B26DDB-B406-45F8-BF2A-A0AD1544C3E1}"/>
          </ac:spMkLst>
        </pc:spChg>
        <pc:spChg chg="mod">
          <ac:chgData name="Minesh Patel" userId="a66d4990ec83ac90" providerId="LiveId" clId="{6143FAE7-0750-49FC-93E8-7A3078AD83E4}" dt="2021-07-23T18:33:09.283" v="5778" actId="164"/>
          <ac:spMkLst>
            <pc:docMk/>
            <pc:sldMk cId="1507332778" sldId="513"/>
            <ac:spMk id="54" creationId="{5CED49C8-FDE7-4872-9F4B-CF263A321ED5}"/>
          </ac:spMkLst>
        </pc:spChg>
        <pc:spChg chg="mod">
          <ac:chgData name="Minesh Patel" userId="a66d4990ec83ac90" providerId="LiveId" clId="{6143FAE7-0750-49FC-93E8-7A3078AD83E4}" dt="2021-07-23T18:33:09.283" v="5778" actId="164"/>
          <ac:spMkLst>
            <pc:docMk/>
            <pc:sldMk cId="1507332778" sldId="513"/>
            <ac:spMk id="56" creationId="{DC1A009B-8C5D-4D58-A6D2-10B71AEFFD36}"/>
          </ac:spMkLst>
        </pc:spChg>
        <pc:spChg chg="mod">
          <ac:chgData name="Minesh Patel" userId="a66d4990ec83ac90" providerId="LiveId" clId="{6143FAE7-0750-49FC-93E8-7A3078AD83E4}" dt="2021-07-23T18:33:09.283" v="5778" actId="164"/>
          <ac:spMkLst>
            <pc:docMk/>
            <pc:sldMk cId="1507332778" sldId="513"/>
            <ac:spMk id="57" creationId="{755B5ABD-5845-49AF-966E-055B745D60C8}"/>
          </ac:spMkLst>
        </pc:spChg>
        <pc:spChg chg="mod">
          <ac:chgData name="Minesh Patel" userId="a66d4990ec83ac90" providerId="LiveId" clId="{6143FAE7-0750-49FC-93E8-7A3078AD83E4}" dt="2021-07-23T18:33:09.283" v="5778" actId="164"/>
          <ac:spMkLst>
            <pc:docMk/>
            <pc:sldMk cId="1507332778" sldId="513"/>
            <ac:spMk id="58" creationId="{94992912-7944-4367-BABD-C5E8D8845A5F}"/>
          </ac:spMkLst>
        </pc:spChg>
        <pc:spChg chg="mod">
          <ac:chgData name="Minesh Patel" userId="a66d4990ec83ac90" providerId="LiveId" clId="{6143FAE7-0750-49FC-93E8-7A3078AD83E4}" dt="2021-07-23T18:33:01.802" v="5777" actId="164"/>
          <ac:spMkLst>
            <pc:docMk/>
            <pc:sldMk cId="1507332778" sldId="513"/>
            <ac:spMk id="63" creationId="{1E07BC46-C9FC-44EB-A34E-1E41D26E3FF8}"/>
          </ac:spMkLst>
        </pc:spChg>
        <pc:spChg chg="mod">
          <ac:chgData name="Minesh Patel" userId="a66d4990ec83ac90" providerId="LiveId" clId="{6143FAE7-0750-49FC-93E8-7A3078AD83E4}" dt="2021-07-23T18:33:01.802" v="5777" actId="164"/>
          <ac:spMkLst>
            <pc:docMk/>
            <pc:sldMk cId="1507332778" sldId="513"/>
            <ac:spMk id="79" creationId="{47ACE3FF-1FB8-4C54-A100-FB6172148E0C}"/>
          </ac:spMkLst>
        </pc:spChg>
        <pc:spChg chg="mod">
          <ac:chgData name="Minesh Patel" userId="a66d4990ec83ac90" providerId="LiveId" clId="{6143FAE7-0750-49FC-93E8-7A3078AD83E4}" dt="2021-07-23T18:33:01.802" v="5777" actId="164"/>
          <ac:spMkLst>
            <pc:docMk/>
            <pc:sldMk cId="1507332778" sldId="513"/>
            <ac:spMk id="80" creationId="{1488D291-D811-4C50-AE8F-3572ABC70B98}"/>
          </ac:spMkLst>
        </pc:spChg>
        <pc:spChg chg="mod">
          <ac:chgData name="Minesh Patel" userId="a66d4990ec83ac90" providerId="LiveId" clId="{6143FAE7-0750-49FC-93E8-7A3078AD83E4}" dt="2021-07-23T18:33:01.802" v="5777" actId="164"/>
          <ac:spMkLst>
            <pc:docMk/>
            <pc:sldMk cId="1507332778" sldId="513"/>
            <ac:spMk id="81" creationId="{29066127-5EF1-4AD2-A3C5-7A62A4716978}"/>
          </ac:spMkLst>
        </pc:spChg>
        <pc:spChg chg="mod">
          <ac:chgData name="Minesh Patel" userId="a66d4990ec83ac90" providerId="LiveId" clId="{6143FAE7-0750-49FC-93E8-7A3078AD83E4}" dt="2021-07-23T18:33:01.802" v="5777" actId="164"/>
          <ac:spMkLst>
            <pc:docMk/>
            <pc:sldMk cId="1507332778" sldId="513"/>
            <ac:spMk id="82" creationId="{BFC9FBDF-F940-4327-A1E3-52EDE3794F98}"/>
          </ac:spMkLst>
        </pc:spChg>
        <pc:spChg chg="mod">
          <ac:chgData name="Minesh Patel" userId="a66d4990ec83ac90" providerId="LiveId" clId="{6143FAE7-0750-49FC-93E8-7A3078AD83E4}" dt="2021-07-23T18:33:01.802" v="5777" actId="164"/>
          <ac:spMkLst>
            <pc:docMk/>
            <pc:sldMk cId="1507332778" sldId="513"/>
            <ac:spMk id="83" creationId="{9BC1479A-CA05-4E19-B972-08099994605F}"/>
          </ac:spMkLst>
        </pc:spChg>
        <pc:spChg chg="mod">
          <ac:chgData name="Minesh Patel" userId="a66d4990ec83ac90" providerId="LiveId" clId="{6143FAE7-0750-49FC-93E8-7A3078AD83E4}" dt="2021-07-23T18:33:01.802" v="5777" actId="164"/>
          <ac:spMkLst>
            <pc:docMk/>
            <pc:sldMk cId="1507332778" sldId="513"/>
            <ac:spMk id="84" creationId="{8CE2C953-5C15-4F33-8872-0022F3C0C709}"/>
          </ac:spMkLst>
        </pc:spChg>
        <pc:spChg chg="mod">
          <ac:chgData name="Minesh Patel" userId="a66d4990ec83ac90" providerId="LiveId" clId="{6143FAE7-0750-49FC-93E8-7A3078AD83E4}" dt="2021-07-23T18:33:01.802" v="5777" actId="164"/>
          <ac:spMkLst>
            <pc:docMk/>
            <pc:sldMk cId="1507332778" sldId="513"/>
            <ac:spMk id="85" creationId="{97AEC6CD-030B-4CB0-BFBB-19CB91D253D8}"/>
          </ac:spMkLst>
        </pc:spChg>
        <pc:spChg chg="mod">
          <ac:chgData name="Minesh Patel" userId="a66d4990ec83ac90" providerId="LiveId" clId="{6143FAE7-0750-49FC-93E8-7A3078AD83E4}" dt="2021-07-23T18:33:01.802" v="5777" actId="164"/>
          <ac:spMkLst>
            <pc:docMk/>
            <pc:sldMk cId="1507332778" sldId="513"/>
            <ac:spMk id="87" creationId="{5672D505-24C4-41C0-B598-02A3C97C71B2}"/>
          </ac:spMkLst>
        </pc:spChg>
        <pc:spChg chg="mod">
          <ac:chgData name="Minesh Patel" userId="a66d4990ec83ac90" providerId="LiveId" clId="{6143FAE7-0750-49FC-93E8-7A3078AD83E4}" dt="2021-07-23T18:33:01.802" v="5777" actId="164"/>
          <ac:spMkLst>
            <pc:docMk/>
            <pc:sldMk cId="1507332778" sldId="513"/>
            <ac:spMk id="88" creationId="{B8EE4814-4667-479E-B129-C5FE01904181}"/>
          </ac:spMkLst>
        </pc:spChg>
        <pc:spChg chg="mod">
          <ac:chgData name="Minesh Patel" userId="a66d4990ec83ac90" providerId="LiveId" clId="{6143FAE7-0750-49FC-93E8-7A3078AD83E4}" dt="2021-07-23T18:33:01.802" v="5777" actId="164"/>
          <ac:spMkLst>
            <pc:docMk/>
            <pc:sldMk cId="1507332778" sldId="513"/>
            <ac:spMk id="89" creationId="{42F4F674-C63A-49DE-8783-3C5163C9A00E}"/>
          </ac:spMkLst>
        </pc:spChg>
        <pc:spChg chg="mod">
          <ac:chgData name="Minesh Patel" userId="a66d4990ec83ac90" providerId="LiveId" clId="{6143FAE7-0750-49FC-93E8-7A3078AD83E4}" dt="2021-07-23T18:33:01.802" v="5777" actId="164"/>
          <ac:spMkLst>
            <pc:docMk/>
            <pc:sldMk cId="1507332778" sldId="513"/>
            <ac:spMk id="90" creationId="{56370D82-E736-49FE-98A1-6D4810371D5B}"/>
          </ac:spMkLst>
        </pc:spChg>
        <pc:spChg chg="mod">
          <ac:chgData name="Minesh Patel" userId="a66d4990ec83ac90" providerId="LiveId" clId="{6143FAE7-0750-49FC-93E8-7A3078AD83E4}" dt="2021-07-23T18:33:01.802" v="5777" actId="164"/>
          <ac:spMkLst>
            <pc:docMk/>
            <pc:sldMk cId="1507332778" sldId="513"/>
            <ac:spMk id="91" creationId="{DF92384A-3960-4E68-AA43-8B56D67D2C63}"/>
          </ac:spMkLst>
        </pc:spChg>
        <pc:spChg chg="mod">
          <ac:chgData name="Minesh Patel" userId="a66d4990ec83ac90" providerId="LiveId" clId="{6143FAE7-0750-49FC-93E8-7A3078AD83E4}" dt="2021-07-23T18:33:31.738" v="5784" actId="164"/>
          <ac:spMkLst>
            <pc:docMk/>
            <pc:sldMk cId="1507332778" sldId="513"/>
            <ac:spMk id="93" creationId="{4B9A1B33-A4E6-4638-9FE5-00E99BC1952A}"/>
          </ac:spMkLst>
        </pc:spChg>
        <pc:spChg chg="mod">
          <ac:chgData name="Minesh Patel" userId="a66d4990ec83ac90" providerId="LiveId" clId="{6143FAE7-0750-49FC-93E8-7A3078AD83E4}" dt="2021-07-23T18:34:13.730" v="5794" actId="164"/>
          <ac:spMkLst>
            <pc:docMk/>
            <pc:sldMk cId="1507332778" sldId="513"/>
            <ac:spMk id="94" creationId="{0134CF6A-B00E-4F92-B38A-214C4C0AB0CF}"/>
          </ac:spMkLst>
        </pc:spChg>
        <pc:spChg chg="mod">
          <ac:chgData name="Minesh Patel" userId="a66d4990ec83ac90" providerId="LiveId" clId="{6143FAE7-0750-49FC-93E8-7A3078AD83E4}" dt="2021-07-23T18:33:31.738" v="5784" actId="164"/>
          <ac:spMkLst>
            <pc:docMk/>
            <pc:sldMk cId="1507332778" sldId="513"/>
            <ac:spMk id="95" creationId="{CFC863C2-5543-4EA6-A944-F959BF4DF526}"/>
          </ac:spMkLst>
        </pc:spChg>
        <pc:spChg chg="mod">
          <ac:chgData name="Minesh Patel" userId="a66d4990ec83ac90" providerId="LiveId" clId="{6143FAE7-0750-49FC-93E8-7A3078AD83E4}" dt="2021-07-23T18:34:13.730" v="5794" actId="164"/>
          <ac:spMkLst>
            <pc:docMk/>
            <pc:sldMk cId="1507332778" sldId="513"/>
            <ac:spMk id="97" creationId="{522D4F74-A67A-418B-BA90-5D1EA2835A92}"/>
          </ac:spMkLst>
        </pc:spChg>
        <pc:spChg chg="mod">
          <ac:chgData name="Minesh Patel" userId="a66d4990ec83ac90" providerId="LiveId" clId="{6143FAE7-0750-49FC-93E8-7A3078AD83E4}" dt="2021-07-23T18:34:13.730" v="5794" actId="164"/>
          <ac:spMkLst>
            <pc:docMk/>
            <pc:sldMk cId="1507332778" sldId="513"/>
            <ac:spMk id="100" creationId="{E797B717-7875-4A36-B9A3-6D8BDB8CEAED}"/>
          </ac:spMkLst>
        </pc:spChg>
        <pc:spChg chg="mod">
          <ac:chgData name="Minesh Patel" userId="a66d4990ec83ac90" providerId="LiveId" clId="{6143FAE7-0750-49FC-93E8-7A3078AD83E4}" dt="2021-07-23T18:31:52.017" v="5770" actId="1076"/>
          <ac:spMkLst>
            <pc:docMk/>
            <pc:sldMk cId="1507332778" sldId="513"/>
            <ac:spMk id="103" creationId="{23842B3C-7BD7-4C3A-BEB0-2F6C60977EE8}"/>
          </ac:spMkLst>
        </pc:spChg>
        <pc:spChg chg="mod">
          <ac:chgData name="Minesh Patel" userId="a66d4990ec83ac90" providerId="LiveId" clId="{6143FAE7-0750-49FC-93E8-7A3078AD83E4}" dt="2021-07-23T18:32:02.150" v="5773" actId="207"/>
          <ac:spMkLst>
            <pc:docMk/>
            <pc:sldMk cId="1507332778" sldId="513"/>
            <ac:spMk id="106" creationId="{268A51D2-37BF-410D-9331-20DA86C292A8}"/>
          </ac:spMkLst>
        </pc:spChg>
        <pc:grpChg chg="add mod ord">
          <ac:chgData name="Minesh Patel" userId="a66d4990ec83ac90" providerId="LiveId" clId="{6143FAE7-0750-49FC-93E8-7A3078AD83E4}" dt="2021-07-23T18:33:01.802" v="5777" actId="164"/>
          <ac:grpSpMkLst>
            <pc:docMk/>
            <pc:sldMk cId="1507332778" sldId="513"/>
            <ac:grpSpMk id="2" creationId="{8C3BCA4A-6A92-40DD-80A8-C6D8D4CDA142}"/>
          </ac:grpSpMkLst>
        </pc:grpChg>
        <pc:grpChg chg="add mod ord">
          <ac:chgData name="Minesh Patel" userId="a66d4990ec83ac90" providerId="LiveId" clId="{6143FAE7-0750-49FC-93E8-7A3078AD83E4}" dt="2021-07-23T18:33:11.207" v="5779" actId="167"/>
          <ac:grpSpMkLst>
            <pc:docMk/>
            <pc:sldMk cId="1507332778" sldId="513"/>
            <ac:grpSpMk id="6" creationId="{A42B9C18-F6C8-49D7-A5BB-E2D615A86B5F}"/>
          </ac:grpSpMkLst>
        </pc:grpChg>
        <pc:grpChg chg="add mod">
          <ac:chgData name="Minesh Patel" userId="a66d4990ec83ac90" providerId="LiveId" clId="{6143FAE7-0750-49FC-93E8-7A3078AD83E4}" dt="2021-07-23T18:33:31.738" v="5784" actId="164"/>
          <ac:grpSpMkLst>
            <pc:docMk/>
            <pc:sldMk cId="1507332778" sldId="513"/>
            <ac:grpSpMk id="7" creationId="{CCD8CC73-F341-446F-8002-07BB2C0DC15B}"/>
          </ac:grpSpMkLst>
        </pc:grpChg>
        <pc:grpChg chg="add mod ord">
          <ac:chgData name="Minesh Patel" userId="a66d4990ec83ac90" providerId="LiveId" clId="{6143FAE7-0750-49FC-93E8-7A3078AD83E4}" dt="2021-07-23T18:34:29.774" v="5801" actId="1076"/>
          <ac:grpSpMkLst>
            <pc:docMk/>
            <pc:sldMk cId="1507332778" sldId="513"/>
            <ac:grpSpMk id="8" creationId="{13AB1245-2E3D-4EC4-AE83-5AAACAA13F89}"/>
          </ac:grpSpMkLst>
        </pc:grpChg>
        <pc:grpChg chg="mod">
          <ac:chgData name="Minesh Patel" userId="a66d4990ec83ac90" providerId="LiveId" clId="{6143FAE7-0750-49FC-93E8-7A3078AD83E4}" dt="2021-07-23T18:33:01.802" v="5777" actId="164"/>
          <ac:grpSpMkLst>
            <pc:docMk/>
            <pc:sldMk cId="1507332778" sldId="513"/>
            <ac:grpSpMk id="60" creationId="{C802A904-AF97-4971-BB8D-BB468450E21A}"/>
          </ac:grpSpMkLst>
        </pc:grpChg>
        <pc:grpChg chg="mod">
          <ac:chgData name="Minesh Patel" userId="a66d4990ec83ac90" providerId="LiveId" clId="{6143FAE7-0750-49FC-93E8-7A3078AD83E4}" dt="2021-07-23T18:33:01.802" v="5777" actId="164"/>
          <ac:grpSpMkLst>
            <pc:docMk/>
            <pc:sldMk cId="1507332778" sldId="513"/>
            <ac:grpSpMk id="61" creationId="{D9749748-D5E2-4728-B9D4-D42F7479E363}"/>
          </ac:grpSpMkLst>
        </pc:grpChg>
        <pc:grpChg chg="mod">
          <ac:chgData name="Minesh Patel" userId="a66d4990ec83ac90" providerId="LiveId" clId="{6143FAE7-0750-49FC-93E8-7A3078AD83E4}" dt="2021-07-23T18:33:01.802" v="5777" actId="164"/>
          <ac:grpSpMkLst>
            <pc:docMk/>
            <pc:sldMk cId="1507332778" sldId="513"/>
            <ac:grpSpMk id="62" creationId="{9434E688-3CA3-4780-8E07-6A2B9A3C4A55}"/>
          </ac:grpSpMkLst>
        </pc:grpChg>
        <pc:grpChg chg="mod">
          <ac:chgData name="Minesh Patel" userId="a66d4990ec83ac90" providerId="LiveId" clId="{6143FAE7-0750-49FC-93E8-7A3078AD83E4}" dt="2021-07-23T18:33:01.802" v="5777" actId="164"/>
          <ac:grpSpMkLst>
            <pc:docMk/>
            <pc:sldMk cId="1507332778" sldId="513"/>
            <ac:grpSpMk id="78" creationId="{77E79C94-8B93-4471-A732-FD03CAD2F6BA}"/>
          </ac:grpSpMkLst>
        </pc:grpChg>
        <pc:grpChg chg="mod">
          <ac:chgData name="Minesh Patel" userId="a66d4990ec83ac90" providerId="LiveId" clId="{6143FAE7-0750-49FC-93E8-7A3078AD83E4}" dt="2021-07-23T18:33:01.802" v="5777" actId="164"/>
          <ac:grpSpMkLst>
            <pc:docMk/>
            <pc:sldMk cId="1507332778" sldId="513"/>
            <ac:grpSpMk id="86" creationId="{85636A2C-630B-4814-AA0F-C813231F4235}"/>
          </ac:grpSpMkLst>
        </pc:grpChg>
        <pc:picChg chg="mod">
          <ac:chgData name="Minesh Patel" userId="a66d4990ec83ac90" providerId="LiveId" clId="{6143FAE7-0750-49FC-93E8-7A3078AD83E4}" dt="2021-07-23T18:33:09.283" v="5778" actId="164"/>
          <ac:picMkLst>
            <pc:docMk/>
            <pc:sldMk cId="1507332778" sldId="513"/>
            <ac:picMk id="3" creationId="{82E63A21-9831-4F3E-B7D3-AC8787958CCE}"/>
          </ac:picMkLst>
        </pc:picChg>
        <pc:cxnChg chg="mod">
          <ac:chgData name="Minesh Patel" userId="a66d4990ec83ac90" providerId="LiveId" clId="{6143FAE7-0750-49FC-93E8-7A3078AD83E4}" dt="2021-07-23T18:33:09.283" v="5778" actId="164"/>
          <ac:cxnSpMkLst>
            <pc:docMk/>
            <pc:sldMk cId="1507332778" sldId="513"/>
            <ac:cxnSpMk id="59" creationId="{63F6D2AA-3B9D-4E73-B301-CA7640EA6398}"/>
          </ac:cxnSpMkLst>
        </pc:cxnChg>
        <pc:cxnChg chg="mod">
          <ac:chgData name="Minesh Patel" userId="a66d4990ec83ac90" providerId="LiveId" clId="{6143FAE7-0750-49FC-93E8-7A3078AD83E4}" dt="2021-07-23T18:33:01.802" v="5777" actId="164"/>
          <ac:cxnSpMkLst>
            <pc:docMk/>
            <pc:sldMk cId="1507332778" sldId="513"/>
            <ac:cxnSpMk id="64" creationId="{753BD468-534E-41FD-A747-7DFB9801704F}"/>
          </ac:cxnSpMkLst>
        </pc:cxnChg>
        <pc:cxnChg chg="mod">
          <ac:chgData name="Minesh Patel" userId="a66d4990ec83ac90" providerId="LiveId" clId="{6143FAE7-0750-49FC-93E8-7A3078AD83E4}" dt="2021-07-23T18:33:01.802" v="5777" actId="164"/>
          <ac:cxnSpMkLst>
            <pc:docMk/>
            <pc:sldMk cId="1507332778" sldId="513"/>
            <ac:cxnSpMk id="65" creationId="{EF234E6E-7B47-47E1-9452-4BA46F4005DD}"/>
          </ac:cxnSpMkLst>
        </pc:cxnChg>
        <pc:cxnChg chg="mod">
          <ac:chgData name="Minesh Patel" userId="a66d4990ec83ac90" providerId="LiveId" clId="{6143FAE7-0750-49FC-93E8-7A3078AD83E4}" dt="2021-07-23T18:33:01.802" v="5777" actId="164"/>
          <ac:cxnSpMkLst>
            <pc:docMk/>
            <pc:sldMk cId="1507332778" sldId="513"/>
            <ac:cxnSpMk id="66" creationId="{62F3DBCE-80BC-4432-BC94-5F2B19FEF9B3}"/>
          </ac:cxnSpMkLst>
        </pc:cxnChg>
        <pc:cxnChg chg="mod">
          <ac:chgData name="Minesh Patel" userId="a66d4990ec83ac90" providerId="LiveId" clId="{6143FAE7-0750-49FC-93E8-7A3078AD83E4}" dt="2021-07-23T18:33:01.802" v="5777" actId="164"/>
          <ac:cxnSpMkLst>
            <pc:docMk/>
            <pc:sldMk cId="1507332778" sldId="513"/>
            <ac:cxnSpMk id="67" creationId="{706E3713-E818-45A5-8ACC-D955FD13DB97}"/>
          </ac:cxnSpMkLst>
        </pc:cxnChg>
        <pc:cxnChg chg="mod">
          <ac:chgData name="Minesh Patel" userId="a66d4990ec83ac90" providerId="LiveId" clId="{6143FAE7-0750-49FC-93E8-7A3078AD83E4}" dt="2021-07-23T18:33:01.802" v="5777" actId="164"/>
          <ac:cxnSpMkLst>
            <pc:docMk/>
            <pc:sldMk cId="1507332778" sldId="513"/>
            <ac:cxnSpMk id="68" creationId="{7F9657AE-A094-4522-A313-7F094F252026}"/>
          </ac:cxnSpMkLst>
        </pc:cxnChg>
        <pc:cxnChg chg="mod">
          <ac:chgData name="Minesh Patel" userId="a66d4990ec83ac90" providerId="LiveId" clId="{6143FAE7-0750-49FC-93E8-7A3078AD83E4}" dt="2021-07-23T18:33:01.802" v="5777" actId="164"/>
          <ac:cxnSpMkLst>
            <pc:docMk/>
            <pc:sldMk cId="1507332778" sldId="513"/>
            <ac:cxnSpMk id="69" creationId="{29892171-0777-4338-89A0-D7D5FE48737F}"/>
          </ac:cxnSpMkLst>
        </pc:cxnChg>
        <pc:cxnChg chg="mod">
          <ac:chgData name="Minesh Patel" userId="a66d4990ec83ac90" providerId="LiveId" clId="{6143FAE7-0750-49FC-93E8-7A3078AD83E4}" dt="2021-07-23T18:33:01.802" v="5777" actId="164"/>
          <ac:cxnSpMkLst>
            <pc:docMk/>
            <pc:sldMk cId="1507332778" sldId="513"/>
            <ac:cxnSpMk id="70" creationId="{D5B3B855-5459-4BB2-A2CD-12340D7AAC3E}"/>
          </ac:cxnSpMkLst>
        </pc:cxnChg>
        <pc:cxnChg chg="mod">
          <ac:chgData name="Minesh Patel" userId="a66d4990ec83ac90" providerId="LiveId" clId="{6143FAE7-0750-49FC-93E8-7A3078AD83E4}" dt="2021-07-23T18:33:01.802" v="5777" actId="164"/>
          <ac:cxnSpMkLst>
            <pc:docMk/>
            <pc:sldMk cId="1507332778" sldId="513"/>
            <ac:cxnSpMk id="71" creationId="{97BDCFDA-6713-4B28-BEE2-74DAE4A8B018}"/>
          </ac:cxnSpMkLst>
        </pc:cxnChg>
        <pc:cxnChg chg="mod">
          <ac:chgData name="Minesh Patel" userId="a66d4990ec83ac90" providerId="LiveId" clId="{6143FAE7-0750-49FC-93E8-7A3078AD83E4}" dt="2021-07-23T18:33:01.802" v="5777" actId="164"/>
          <ac:cxnSpMkLst>
            <pc:docMk/>
            <pc:sldMk cId="1507332778" sldId="513"/>
            <ac:cxnSpMk id="72" creationId="{05CB6195-F716-489E-AA35-26FFD97B1DD0}"/>
          </ac:cxnSpMkLst>
        </pc:cxnChg>
        <pc:cxnChg chg="mod">
          <ac:chgData name="Minesh Patel" userId="a66d4990ec83ac90" providerId="LiveId" clId="{6143FAE7-0750-49FC-93E8-7A3078AD83E4}" dt="2021-07-23T18:33:01.802" v="5777" actId="164"/>
          <ac:cxnSpMkLst>
            <pc:docMk/>
            <pc:sldMk cId="1507332778" sldId="513"/>
            <ac:cxnSpMk id="73" creationId="{2EC0995B-DD0B-4695-BE10-859962925AAC}"/>
          </ac:cxnSpMkLst>
        </pc:cxnChg>
        <pc:cxnChg chg="mod">
          <ac:chgData name="Minesh Patel" userId="a66d4990ec83ac90" providerId="LiveId" clId="{6143FAE7-0750-49FC-93E8-7A3078AD83E4}" dt="2021-07-23T18:33:01.802" v="5777" actId="164"/>
          <ac:cxnSpMkLst>
            <pc:docMk/>
            <pc:sldMk cId="1507332778" sldId="513"/>
            <ac:cxnSpMk id="74" creationId="{3795B63E-DFDA-4C32-B8CE-89251CBF6116}"/>
          </ac:cxnSpMkLst>
        </pc:cxnChg>
        <pc:cxnChg chg="mod">
          <ac:chgData name="Minesh Patel" userId="a66d4990ec83ac90" providerId="LiveId" clId="{6143FAE7-0750-49FC-93E8-7A3078AD83E4}" dt="2021-07-23T18:33:01.802" v="5777" actId="164"/>
          <ac:cxnSpMkLst>
            <pc:docMk/>
            <pc:sldMk cId="1507332778" sldId="513"/>
            <ac:cxnSpMk id="75" creationId="{F4428D4B-799F-4580-B4B1-CB3BF6AD0664}"/>
          </ac:cxnSpMkLst>
        </pc:cxnChg>
        <pc:cxnChg chg="mod">
          <ac:chgData name="Minesh Patel" userId="a66d4990ec83ac90" providerId="LiveId" clId="{6143FAE7-0750-49FC-93E8-7A3078AD83E4}" dt="2021-07-23T18:33:01.802" v="5777" actId="164"/>
          <ac:cxnSpMkLst>
            <pc:docMk/>
            <pc:sldMk cId="1507332778" sldId="513"/>
            <ac:cxnSpMk id="76" creationId="{0C80C848-00D0-417A-AC34-717385E0B6CC}"/>
          </ac:cxnSpMkLst>
        </pc:cxnChg>
        <pc:cxnChg chg="mod">
          <ac:chgData name="Minesh Patel" userId="a66d4990ec83ac90" providerId="LiveId" clId="{6143FAE7-0750-49FC-93E8-7A3078AD83E4}" dt="2021-07-23T18:33:01.802" v="5777" actId="164"/>
          <ac:cxnSpMkLst>
            <pc:docMk/>
            <pc:sldMk cId="1507332778" sldId="513"/>
            <ac:cxnSpMk id="77" creationId="{B9BDFC1C-7F0B-4E15-910C-5236C54896F0}"/>
          </ac:cxnSpMkLst>
        </pc:cxnChg>
        <pc:cxnChg chg="mod">
          <ac:chgData name="Minesh Patel" userId="a66d4990ec83ac90" providerId="LiveId" clId="{6143FAE7-0750-49FC-93E8-7A3078AD83E4}" dt="2021-07-23T18:33:09.283" v="5778" actId="164"/>
          <ac:cxnSpMkLst>
            <pc:docMk/>
            <pc:sldMk cId="1507332778" sldId="513"/>
            <ac:cxnSpMk id="92" creationId="{8244A286-114A-4AE5-87A3-780522FD0128}"/>
          </ac:cxnSpMkLst>
        </pc:cxnChg>
        <pc:cxnChg chg="mod">
          <ac:chgData name="Minesh Patel" userId="a66d4990ec83ac90" providerId="LiveId" clId="{6143FAE7-0750-49FC-93E8-7A3078AD83E4}" dt="2021-07-23T18:34:13.730" v="5794" actId="164"/>
          <ac:cxnSpMkLst>
            <pc:docMk/>
            <pc:sldMk cId="1507332778" sldId="513"/>
            <ac:cxnSpMk id="99" creationId="{3A56690D-EBCB-4BB1-9677-40D94B7B3546}"/>
          </ac:cxnSpMkLst>
        </pc:cxnChg>
        <pc:cxnChg chg="mod">
          <ac:chgData name="Minesh Patel" userId="a66d4990ec83ac90" providerId="LiveId" clId="{6143FAE7-0750-49FC-93E8-7A3078AD83E4}" dt="2021-07-23T18:34:13.730" v="5794" actId="164"/>
          <ac:cxnSpMkLst>
            <pc:docMk/>
            <pc:sldMk cId="1507332778" sldId="513"/>
            <ac:cxnSpMk id="101" creationId="{4BA324F2-E375-474E-84D9-FD1B14CA4D31}"/>
          </ac:cxnSpMkLst>
        </pc:cxnChg>
      </pc:sldChg>
      <pc:sldChg chg="add">
        <pc:chgData name="Minesh Patel" userId="a66d4990ec83ac90" providerId="LiveId" clId="{6143FAE7-0750-49FC-93E8-7A3078AD83E4}" dt="2021-07-24T17:46:45.484" v="10788"/>
        <pc:sldMkLst>
          <pc:docMk/>
          <pc:sldMk cId="1615744589" sldId="513"/>
        </pc:sldMkLst>
      </pc:sldChg>
      <pc:sldChg chg="addSp modSp del mod modAnim modNotesTx">
        <pc:chgData name="Minesh Patel" userId="a66d4990ec83ac90" providerId="LiveId" clId="{6143FAE7-0750-49FC-93E8-7A3078AD83E4}" dt="2021-07-24T19:24:51.077" v="14620" actId="2696"/>
        <pc:sldMkLst>
          <pc:docMk/>
          <pc:sldMk cId="1958965602" sldId="514"/>
        </pc:sldMkLst>
        <pc:spChg chg="mod">
          <ac:chgData name="Minesh Patel" userId="a66d4990ec83ac90" providerId="LiveId" clId="{6143FAE7-0750-49FC-93E8-7A3078AD83E4}" dt="2021-07-23T18:37:52.691" v="5806" actId="164"/>
          <ac:spMkLst>
            <pc:docMk/>
            <pc:sldMk cId="1958965602" sldId="514"/>
            <ac:spMk id="57" creationId="{4DA2785E-901D-4987-A2BD-26CFC39AB337}"/>
          </ac:spMkLst>
        </pc:spChg>
        <pc:spChg chg="mod">
          <ac:chgData name="Minesh Patel" userId="a66d4990ec83ac90" providerId="LiveId" clId="{6143FAE7-0750-49FC-93E8-7A3078AD83E4}" dt="2021-07-23T18:37:52.691" v="5806" actId="164"/>
          <ac:spMkLst>
            <pc:docMk/>
            <pc:sldMk cId="1958965602" sldId="514"/>
            <ac:spMk id="59" creationId="{8A8122D0-C596-4B89-BCF8-85649CE3E8FF}"/>
          </ac:spMkLst>
        </pc:spChg>
        <pc:spChg chg="mod">
          <ac:chgData name="Minesh Patel" userId="a66d4990ec83ac90" providerId="LiveId" clId="{6143FAE7-0750-49FC-93E8-7A3078AD83E4}" dt="2021-07-23T18:37:52.691" v="5806" actId="164"/>
          <ac:spMkLst>
            <pc:docMk/>
            <pc:sldMk cId="1958965602" sldId="514"/>
            <ac:spMk id="73" creationId="{31610C7D-367C-4437-8234-FD17E76CC46F}"/>
          </ac:spMkLst>
        </pc:spChg>
        <pc:spChg chg="mod">
          <ac:chgData name="Minesh Patel" userId="a66d4990ec83ac90" providerId="LiveId" clId="{6143FAE7-0750-49FC-93E8-7A3078AD83E4}" dt="2021-07-23T18:37:45.107" v="5804" actId="164"/>
          <ac:spMkLst>
            <pc:docMk/>
            <pc:sldMk cId="1958965602" sldId="514"/>
            <ac:spMk id="85" creationId="{FFD63072-E76D-4DB9-B262-CCBA0C03D579}"/>
          </ac:spMkLst>
        </pc:spChg>
        <pc:spChg chg="mod">
          <ac:chgData name="Minesh Patel" userId="a66d4990ec83ac90" providerId="LiveId" clId="{6143FAE7-0750-49FC-93E8-7A3078AD83E4}" dt="2021-07-23T18:37:52.691" v="5806" actId="164"/>
          <ac:spMkLst>
            <pc:docMk/>
            <pc:sldMk cId="1958965602" sldId="514"/>
            <ac:spMk id="88" creationId="{EAABDD0E-02E6-43D8-A80A-6C8D5519E15F}"/>
          </ac:spMkLst>
        </pc:spChg>
        <pc:spChg chg="mod">
          <ac:chgData name="Minesh Patel" userId="a66d4990ec83ac90" providerId="LiveId" clId="{6143FAE7-0750-49FC-93E8-7A3078AD83E4}" dt="2021-07-23T18:38:06.536" v="5807" actId="164"/>
          <ac:spMkLst>
            <pc:docMk/>
            <pc:sldMk cId="1958965602" sldId="514"/>
            <ac:spMk id="90" creationId="{FFC7C560-56CD-48EF-9905-B06F0046AE65}"/>
          </ac:spMkLst>
        </pc:spChg>
        <pc:spChg chg="mod">
          <ac:chgData name="Minesh Patel" userId="a66d4990ec83ac90" providerId="LiveId" clId="{6143FAE7-0750-49FC-93E8-7A3078AD83E4}" dt="2021-07-23T18:37:52.691" v="5806" actId="164"/>
          <ac:spMkLst>
            <pc:docMk/>
            <pc:sldMk cId="1958965602" sldId="514"/>
            <ac:spMk id="114" creationId="{A03BCA00-D0A0-4403-82B5-F30A9A4A01C6}"/>
          </ac:spMkLst>
        </pc:spChg>
        <pc:spChg chg="mod">
          <ac:chgData name="Minesh Patel" userId="a66d4990ec83ac90" providerId="LiveId" clId="{6143FAE7-0750-49FC-93E8-7A3078AD83E4}" dt="2021-07-23T18:37:52.691" v="5806" actId="164"/>
          <ac:spMkLst>
            <pc:docMk/>
            <pc:sldMk cId="1958965602" sldId="514"/>
            <ac:spMk id="115" creationId="{5B2D2D88-A97E-4465-98FF-FF508F76A2C1}"/>
          </ac:spMkLst>
        </pc:spChg>
        <pc:spChg chg="mod">
          <ac:chgData name="Minesh Patel" userId="a66d4990ec83ac90" providerId="LiveId" clId="{6143FAE7-0750-49FC-93E8-7A3078AD83E4}" dt="2021-07-23T18:37:52.691" v="5806" actId="164"/>
          <ac:spMkLst>
            <pc:docMk/>
            <pc:sldMk cId="1958965602" sldId="514"/>
            <ac:spMk id="116" creationId="{A789B396-1A2E-44E1-8BA6-A98C4B21A372}"/>
          </ac:spMkLst>
        </pc:spChg>
        <pc:spChg chg="mod">
          <ac:chgData name="Minesh Patel" userId="a66d4990ec83ac90" providerId="LiveId" clId="{6143FAE7-0750-49FC-93E8-7A3078AD83E4}" dt="2021-07-23T18:37:52.691" v="5806" actId="164"/>
          <ac:spMkLst>
            <pc:docMk/>
            <pc:sldMk cId="1958965602" sldId="514"/>
            <ac:spMk id="119" creationId="{D21CF642-AA36-482F-9371-B883253E710F}"/>
          </ac:spMkLst>
        </pc:spChg>
        <pc:spChg chg="mod">
          <ac:chgData name="Minesh Patel" userId="a66d4990ec83ac90" providerId="LiveId" clId="{6143FAE7-0750-49FC-93E8-7A3078AD83E4}" dt="2021-07-23T18:38:06.536" v="5807" actId="164"/>
          <ac:spMkLst>
            <pc:docMk/>
            <pc:sldMk cId="1958965602" sldId="514"/>
            <ac:spMk id="128" creationId="{46E9D4D6-E83D-4455-9A63-9D25DF97029E}"/>
          </ac:spMkLst>
        </pc:spChg>
        <pc:grpChg chg="add mod">
          <ac:chgData name="Minesh Patel" userId="a66d4990ec83ac90" providerId="LiveId" clId="{6143FAE7-0750-49FC-93E8-7A3078AD83E4}" dt="2021-07-23T18:37:45.107" v="5804" actId="164"/>
          <ac:grpSpMkLst>
            <pc:docMk/>
            <pc:sldMk cId="1958965602" sldId="514"/>
            <ac:grpSpMk id="2" creationId="{EA5713BB-22C5-4773-8B84-45050725624D}"/>
          </ac:grpSpMkLst>
        </pc:grpChg>
        <pc:grpChg chg="mod">
          <ac:chgData name="Minesh Patel" userId="a66d4990ec83ac90" providerId="LiveId" clId="{6143FAE7-0750-49FC-93E8-7A3078AD83E4}" dt="2021-07-23T18:37:45.107" v="5804" actId="164"/>
          <ac:grpSpMkLst>
            <pc:docMk/>
            <pc:sldMk cId="1958965602" sldId="514"/>
            <ac:grpSpMk id="3" creationId="{644320E0-0106-4542-9F54-3CB0C88378A2}"/>
          </ac:grpSpMkLst>
        </pc:grpChg>
        <pc:grpChg chg="add mod">
          <ac:chgData name="Minesh Patel" userId="a66d4990ec83ac90" providerId="LiveId" clId="{6143FAE7-0750-49FC-93E8-7A3078AD83E4}" dt="2021-07-23T18:37:52.691" v="5806" actId="164"/>
          <ac:grpSpMkLst>
            <pc:docMk/>
            <pc:sldMk cId="1958965602" sldId="514"/>
            <ac:grpSpMk id="5" creationId="{2750859D-A2DE-4460-BAE9-F3C41100DA17}"/>
          </ac:grpSpMkLst>
        </pc:grpChg>
        <pc:grpChg chg="add mod">
          <ac:chgData name="Minesh Patel" userId="a66d4990ec83ac90" providerId="LiveId" clId="{6143FAE7-0750-49FC-93E8-7A3078AD83E4}" dt="2021-07-23T18:38:06.536" v="5807" actId="164"/>
          <ac:grpSpMkLst>
            <pc:docMk/>
            <pc:sldMk cId="1958965602" sldId="514"/>
            <ac:grpSpMk id="6" creationId="{FC402E2D-87AC-4197-B9E0-3354A823A59A}"/>
          </ac:grpSpMkLst>
        </pc:grpChg>
        <pc:grpChg chg="mod">
          <ac:chgData name="Minesh Patel" userId="a66d4990ec83ac90" providerId="LiveId" clId="{6143FAE7-0750-49FC-93E8-7A3078AD83E4}" dt="2021-07-23T18:38:19.132" v="5812" actId="1076"/>
          <ac:grpSpMkLst>
            <pc:docMk/>
            <pc:sldMk cId="1958965602" sldId="514"/>
            <ac:grpSpMk id="12" creationId="{49815DCF-7C7C-4C15-BFCB-FDD0C5E2BC5D}"/>
          </ac:grpSpMkLst>
        </pc:grpChg>
        <pc:grpChg chg="mod">
          <ac:chgData name="Minesh Patel" userId="a66d4990ec83ac90" providerId="LiveId" clId="{6143FAE7-0750-49FC-93E8-7A3078AD83E4}" dt="2021-07-23T18:37:52.691" v="5806" actId="164"/>
          <ac:grpSpMkLst>
            <pc:docMk/>
            <pc:sldMk cId="1958965602" sldId="514"/>
            <ac:grpSpMk id="75" creationId="{4BFC356D-62A7-4518-B7ED-C3FA5A5CC3F3}"/>
          </ac:grpSpMkLst>
        </pc:grpChg>
        <pc:grpChg chg="mod">
          <ac:chgData name="Minesh Patel" userId="a66d4990ec83ac90" providerId="LiveId" clId="{6143FAE7-0750-49FC-93E8-7A3078AD83E4}" dt="2021-07-23T18:37:52.691" v="5806" actId="164"/>
          <ac:grpSpMkLst>
            <pc:docMk/>
            <pc:sldMk cId="1958965602" sldId="514"/>
            <ac:grpSpMk id="99" creationId="{C3B5586E-2C76-4C1C-B228-BCAFF458F38C}"/>
          </ac:grpSpMkLst>
        </pc:grpChg>
        <pc:cxnChg chg="mod">
          <ac:chgData name="Minesh Patel" userId="a66d4990ec83ac90" providerId="LiveId" clId="{6143FAE7-0750-49FC-93E8-7A3078AD83E4}" dt="2021-07-23T18:37:52.691" v="5806" actId="164"/>
          <ac:cxnSpMkLst>
            <pc:docMk/>
            <pc:sldMk cId="1958965602" sldId="514"/>
            <ac:cxnSpMk id="113" creationId="{A3AD1C63-5A4F-43B0-9D9E-C04265EF1015}"/>
          </ac:cxnSpMkLst>
        </pc:cxnChg>
        <pc:cxnChg chg="mod">
          <ac:chgData name="Minesh Patel" userId="a66d4990ec83ac90" providerId="LiveId" clId="{6143FAE7-0750-49FC-93E8-7A3078AD83E4}" dt="2021-07-23T18:37:52.691" v="5806" actId="164"/>
          <ac:cxnSpMkLst>
            <pc:docMk/>
            <pc:sldMk cId="1958965602" sldId="514"/>
            <ac:cxnSpMk id="117" creationId="{BD4BEBF1-8A36-49FE-BF0F-11E4F34E82AE}"/>
          </ac:cxnSpMkLst>
        </pc:cxnChg>
        <pc:cxnChg chg="mod">
          <ac:chgData name="Minesh Patel" userId="a66d4990ec83ac90" providerId="LiveId" clId="{6143FAE7-0750-49FC-93E8-7A3078AD83E4}" dt="2021-07-23T18:37:52.691" v="5806" actId="164"/>
          <ac:cxnSpMkLst>
            <pc:docMk/>
            <pc:sldMk cId="1958965602" sldId="514"/>
            <ac:cxnSpMk id="118" creationId="{2F8D4950-9F18-41A2-AFB2-3BBEF80C4973}"/>
          </ac:cxnSpMkLst>
        </pc:cxnChg>
      </pc:sldChg>
      <pc:sldChg chg="add">
        <pc:chgData name="Minesh Patel" userId="a66d4990ec83ac90" providerId="LiveId" clId="{6143FAE7-0750-49FC-93E8-7A3078AD83E4}" dt="2021-07-24T19:24:53.613" v="14621"/>
        <pc:sldMkLst>
          <pc:docMk/>
          <pc:sldMk cId="3549205532" sldId="514"/>
        </pc:sldMkLst>
      </pc:sldChg>
      <pc:sldChg chg="addSp delSp modSp del mod">
        <pc:chgData name="Minesh Patel" userId="a66d4990ec83ac90" providerId="LiveId" clId="{6143FAE7-0750-49FC-93E8-7A3078AD83E4}" dt="2021-07-23T19:01:38.245" v="6406" actId="47"/>
        <pc:sldMkLst>
          <pc:docMk/>
          <pc:sldMk cId="2709103889" sldId="518"/>
        </pc:sldMkLst>
        <pc:spChg chg="mod">
          <ac:chgData name="Minesh Patel" userId="a66d4990ec83ac90" providerId="LiveId" clId="{6143FAE7-0750-49FC-93E8-7A3078AD83E4}" dt="2021-07-23T18:12:33" v="5306"/>
          <ac:spMkLst>
            <pc:docMk/>
            <pc:sldMk cId="2709103889" sldId="518"/>
            <ac:spMk id="21" creationId="{1B9A7D02-CC40-444C-A2CE-F951F9D809F6}"/>
          </ac:spMkLst>
        </pc:spChg>
        <pc:spChg chg="mod">
          <ac:chgData name="Minesh Patel" userId="a66d4990ec83ac90" providerId="LiveId" clId="{6143FAE7-0750-49FC-93E8-7A3078AD83E4}" dt="2021-07-23T18:12:33" v="5306"/>
          <ac:spMkLst>
            <pc:docMk/>
            <pc:sldMk cId="2709103889" sldId="518"/>
            <ac:spMk id="23" creationId="{79053CBC-3C8A-4FC1-8B18-04CC7AFFADDE}"/>
          </ac:spMkLst>
        </pc:spChg>
        <pc:spChg chg="mod">
          <ac:chgData name="Minesh Patel" userId="a66d4990ec83ac90" providerId="LiveId" clId="{6143FAE7-0750-49FC-93E8-7A3078AD83E4}" dt="2021-07-23T18:12:33" v="5306"/>
          <ac:spMkLst>
            <pc:docMk/>
            <pc:sldMk cId="2709103889" sldId="518"/>
            <ac:spMk id="24" creationId="{C1342641-3049-4CAA-97A4-81D3B03576B9}"/>
          </ac:spMkLst>
        </pc:spChg>
        <pc:spChg chg="mod">
          <ac:chgData name="Minesh Patel" userId="a66d4990ec83ac90" providerId="LiveId" clId="{6143FAE7-0750-49FC-93E8-7A3078AD83E4}" dt="2021-07-23T18:12:33" v="5306"/>
          <ac:spMkLst>
            <pc:docMk/>
            <pc:sldMk cId="2709103889" sldId="518"/>
            <ac:spMk id="26" creationId="{478F51AC-4ACD-42AD-9B7F-A30FAC0080A1}"/>
          </ac:spMkLst>
        </pc:spChg>
        <pc:spChg chg="mod">
          <ac:chgData name="Minesh Patel" userId="a66d4990ec83ac90" providerId="LiveId" clId="{6143FAE7-0750-49FC-93E8-7A3078AD83E4}" dt="2021-07-23T18:12:33" v="5306"/>
          <ac:spMkLst>
            <pc:docMk/>
            <pc:sldMk cId="2709103889" sldId="518"/>
            <ac:spMk id="27" creationId="{1F47A57C-78F7-4F10-8956-49A00DB02885}"/>
          </ac:spMkLst>
        </pc:spChg>
        <pc:grpChg chg="del">
          <ac:chgData name="Minesh Patel" userId="a66d4990ec83ac90" providerId="LiveId" clId="{6143FAE7-0750-49FC-93E8-7A3078AD83E4}" dt="2021-07-23T18:12:32.757" v="5305" actId="478"/>
          <ac:grpSpMkLst>
            <pc:docMk/>
            <pc:sldMk cId="2709103889" sldId="518"/>
            <ac:grpSpMk id="14" creationId="{C7DFB1EC-D850-418D-9921-DD6F97BAC25E}"/>
          </ac:grpSpMkLst>
        </pc:grpChg>
        <pc:grpChg chg="add mod">
          <ac:chgData name="Minesh Patel" userId="a66d4990ec83ac90" providerId="LiveId" clId="{6143FAE7-0750-49FC-93E8-7A3078AD83E4}" dt="2021-07-23T18:12:33" v="5306"/>
          <ac:grpSpMkLst>
            <pc:docMk/>
            <pc:sldMk cId="2709103889" sldId="518"/>
            <ac:grpSpMk id="20" creationId="{41349297-09F9-41B5-9C50-1D00F00EA582}"/>
          </ac:grpSpMkLst>
        </pc:grpChg>
      </pc:sldChg>
      <pc:sldChg chg="addSp delSp modSp mod modAnim modNotesTx">
        <pc:chgData name="Minesh Patel" userId="a66d4990ec83ac90" providerId="LiveId" clId="{6143FAE7-0750-49FC-93E8-7A3078AD83E4}" dt="2021-07-23T19:25:07.772" v="9163" actId="20577"/>
        <pc:sldMkLst>
          <pc:docMk/>
          <pc:sldMk cId="426802431" sldId="520"/>
        </pc:sldMkLst>
        <pc:spChg chg="mod">
          <ac:chgData name="Minesh Patel" userId="a66d4990ec83ac90" providerId="LiveId" clId="{6143FAE7-0750-49FC-93E8-7A3078AD83E4}" dt="2021-07-23T18:13:11.268" v="5329"/>
          <ac:spMkLst>
            <pc:docMk/>
            <pc:sldMk cId="426802431" sldId="520"/>
            <ac:spMk id="41" creationId="{61B78E91-750B-4F8E-A7E9-D5978606FBC4}"/>
          </ac:spMkLst>
        </pc:spChg>
        <pc:spChg chg="mod">
          <ac:chgData name="Minesh Patel" userId="a66d4990ec83ac90" providerId="LiveId" clId="{6143FAE7-0750-49FC-93E8-7A3078AD83E4}" dt="2021-07-23T18:13:11.268" v="5329"/>
          <ac:spMkLst>
            <pc:docMk/>
            <pc:sldMk cId="426802431" sldId="520"/>
            <ac:spMk id="42" creationId="{9EEF1480-7F74-4EEA-8315-11DCABE002D1}"/>
          </ac:spMkLst>
        </pc:spChg>
        <pc:spChg chg="mod">
          <ac:chgData name="Minesh Patel" userId="a66d4990ec83ac90" providerId="LiveId" clId="{6143FAE7-0750-49FC-93E8-7A3078AD83E4}" dt="2021-07-23T18:13:11.268" v="5329"/>
          <ac:spMkLst>
            <pc:docMk/>
            <pc:sldMk cId="426802431" sldId="520"/>
            <ac:spMk id="43" creationId="{819CEA23-C8F4-4956-8FE1-D2FDDBCF700C}"/>
          </ac:spMkLst>
        </pc:spChg>
        <pc:spChg chg="mod">
          <ac:chgData name="Minesh Patel" userId="a66d4990ec83ac90" providerId="LiveId" clId="{6143FAE7-0750-49FC-93E8-7A3078AD83E4}" dt="2021-07-23T18:13:11.268" v="5329"/>
          <ac:spMkLst>
            <pc:docMk/>
            <pc:sldMk cId="426802431" sldId="520"/>
            <ac:spMk id="44" creationId="{BA6AE3F4-5904-4527-AC69-2E7DE5312524}"/>
          </ac:spMkLst>
        </pc:spChg>
        <pc:spChg chg="mod">
          <ac:chgData name="Minesh Patel" userId="a66d4990ec83ac90" providerId="LiveId" clId="{6143FAE7-0750-49FC-93E8-7A3078AD83E4}" dt="2021-07-23T18:13:11.268" v="5329"/>
          <ac:spMkLst>
            <pc:docMk/>
            <pc:sldMk cId="426802431" sldId="520"/>
            <ac:spMk id="45" creationId="{CAF3ED31-C55D-4EE7-BEFB-BBB03718C7EA}"/>
          </ac:spMkLst>
        </pc:spChg>
        <pc:spChg chg="add mod">
          <ac:chgData name="Minesh Patel" userId="a66d4990ec83ac90" providerId="LiveId" clId="{6143FAE7-0750-49FC-93E8-7A3078AD83E4}" dt="2021-07-23T18:16:39.597" v="5441"/>
          <ac:spMkLst>
            <pc:docMk/>
            <pc:sldMk cId="426802431" sldId="520"/>
            <ac:spMk id="46" creationId="{D3706143-3758-41BF-9242-01A51447AD14}"/>
          </ac:spMkLst>
        </pc:spChg>
        <pc:grpChg chg="mod">
          <ac:chgData name="Minesh Patel" userId="a66d4990ec83ac90" providerId="LiveId" clId="{6143FAE7-0750-49FC-93E8-7A3078AD83E4}" dt="2021-07-23T19:24:09.034" v="8923" actId="1076"/>
          <ac:grpSpMkLst>
            <pc:docMk/>
            <pc:sldMk cId="426802431" sldId="520"/>
            <ac:grpSpMk id="12" creationId="{D9232B45-BDBB-4A5E-ADC8-8A07F6A904BA}"/>
          </ac:grpSpMkLst>
        </pc:grpChg>
        <pc:grpChg chg="del">
          <ac:chgData name="Minesh Patel" userId="a66d4990ec83ac90" providerId="LiveId" clId="{6143FAE7-0750-49FC-93E8-7A3078AD83E4}" dt="2021-07-23T18:13:11.016" v="5328" actId="478"/>
          <ac:grpSpMkLst>
            <pc:docMk/>
            <pc:sldMk cId="426802431" sldId="520"/>
            <ac:grpSpMk id="32" creationId="{4949FD77-D47C-4F82-8048-FAC979C9CE65}"/>
          </ac:grpSpMkLst>
        </pc:grpChg>
        <pc:grpChg chg="add mod">
          <ac:chgData name="Minesh Patel" userId="a66d4990ec83ac90" providerId="LiveId" clId="{6143FAE7-0750-49FC-93E8-7A3078AD83E4}" dt="2021-07-23T18:13:11.268" v="5329"/>
          <ac:grpSpMkLst>
            <pc:docMk/>
            <pc:sldMk cId="426802431" sldId="520"/>
            <ac:grpSpMk id="40" creationId="{46C7C3F5-62D9-40EA-9341-83ED7D7E9115}"/>
          </ac:grpSpMkLst>
        </pc:grpChg>
      </pc:sldChg>
      <pc:sldChg chg="addSp delSp modSp mod">
        <pc:chgData name="Minesh Patel" userId="a66d4990ec83ac90" providerId="LiveId" clId="{6143FAE7-0750-49FC-93E8-7A3078AD83E4}" dt="2021-07-23T18:13:48.703" v="5345"/>
        <pc:sldMkLst>
          <pc:docMk/>
          <pc:sldMk cId="1353784200" sldId="521"/>
        </pc:sldMkLst>
        <pc:spChg chg="mod">
          <ac:chgData name="Minesh Patel" userId="a66d4990ec83ac90" providerId="LiveId" clId="{6143FAE7-0750-49FC-93E8-7A3078AD83E4}" dt="2021-07-23T18:13:48.703" v="5345"/>
          <ac:spMkLst>
            <pc:docMk/>
            <pc:sldMk cId="1353784200" sldId="521"/>
            <ac:spMk id="75" creationId="{A64AF19B-EEA6-4B68-B616-42E734D2036E}"/>
          </ac:spMkLst>
        </pc:spChg>
        <pc:spChg chg="mod">
          <ac:chgData name="Minesh Patel" userId="a66d4990ec83ac90" providerId="LiveId" clId="{6143FAE7-0750-49FC-93E8-7A3078AD83E4}" dt="2021-07-23T18:13:48.703" v="5345"/>
          <ac:spMkLst>
            <pc:docMk/>
            <pc:sldMk cId="1353784200" sldId="521"/>
            <ac:spMk id="77" creationId="{A69FFDB1-8FA7-45CC-952A-C251B612DAB6}"/>
          </ac:spMkLst>
        </pc:spChg>
        <pc:spChg chg="mod">
          <ac:chgData name="Minesh Patel" userId="a66d4990ec83ac90" providerId="LiveId" clId="{6143FAE7-0750-49FC-93E8-7A3078AD83E4}" dt="2021-07-23T18:13:48.703" v="5345"/>
          <ac:spMkLst>
            <pc:docMk/>
            <pc:sldMk cId="1353784200" sldId="521"/>
            <ac:spMk id="78" creationId="{BF280F03-77A4-463E-80BF-28E87873868C}"/>
          </ac:spMkLst>
        </pc:spChg>
        <pc:spChg chg="mod">
          <ac:chgData name="Minesh Patel" userId="a66d4990ec83ac90" providerId="LiveId" clId="{6143FAE7-0750-49FC-93E8-7A3078AD83E4}" dt="2021-07-23T18:13:48.703" v="5345"/>
          <ac:spMkLst>
            <pc:docMk/>
            <pc:sldMk cId="1353784200" sldId="521"/>
            <ac:spMk id="79" creationId="{DC10B77F-4D7B-4DAC-AB43-22B9F2558118}"/>
          </ac:spMkLst>
        </pc:spChg>
        <pc:spChg chg="mod">
          <ac:chgData name="Minesh Patel" userId="a66d4990ec83ac90" providerId="LiveId" clId="{6143FAE7-0750-49FC-93E8-7A3078AD83E4}" dt="2021-07-23T18:13:48.703" v="5345"/>
          <ac:spMkLst>
            <pc:docMk/>
            <pc:sldMk cId="1353784200" sldId="521"/>
            <ac:spMk id="82" creationId="{15F2DEB0-11FA-4403-9917-9D370B202E38}"/>
          </ac:spMkLst>
        </pc:spChg>
        <pc:grpChg chg="del">
          <ac:chgData name="Minesh Patel" userId="a66d4990ec83ac90" providerId="LiveId" clId="{6143FAE7-0750-49FC-93E8-7A3078AD83E4}" dt="2021-07-23T18:13:48.472" v="5344" actId="478"/>
          <ac:grpSpMkLst>
            <pc:docMk/>
            <pc:sldMk cId="1353784200" sldId="521"/>
            <ac:grpSpMk id="66" creationId="{D8260C4B-5F1A-45E3-83A1-01FAC8568126}"/>
          </ac:grpSpMkLst>
        </pc:grpChg>
        <pc:grpChg chg="add mod">
          <ac:chgData name="Minesh Patel" userId="a66d4990ec83ac90" providerId="LiveId" clId="{6143FAE7-0750-49FC-93E8-7A3078AD83E4}" dt="2021-07-23T18:13:48.703" v="5345"/>
          <ac:grpSpMkLst>
            <pc:docMk/>
            <pc:sldMk cId="1353784200" sldId="521"/>
            <ac:grpSpMk id="74" creationId="{B3619090-3F8E-4BB2-A189-5C9C9DE23C84}"/>
          </ac:grpSpMkLst>
        </pc:grpChg>
      </pc:sldChg>
      <pc:sldChg chg="addSp delSp modSp mod">
        <pc:chgData name="Minesh Patel" userId="a66d4990ec83ac90" providerId="LiveId" clId="{6143FAE7-0750-49FC-93E8-7A3078AD83E4}" dt="2021-07-23T18:13:50.923" v="5347"/>
        <pc:sldMkLst>
          <pc:docMk/>
          <pc:sldMk cId="1912444743" sldId="522"/>
        </pc:sldMkLst>
        <pc:spChg chg="mod">
          <ac:chgData name="Minesh Patel" userId="a66d4990ec83ac90" providerId="LiveId" clId="{6143FAE7-0750-49FC-93E8-7A3078AD83E4}" dt="2021-07-23T18:13:50.923" v="5347"/>
          <ac:spMkLst>
            <pc:docMk/>
            <pc:sldMk cId="1912444743" sldId="522"/>
            <ac:spMk id="25" creationId="{2E202AE5-0414-45B6-8953-D7C66B11DAB0}"/>
          </ac:spMkLst>
        </pc:spChg>
        <pc:spChg chg="mod">
          <ac:chgData name="Minesh Patel" userId="a66d4990ec83ac90" providerId="LiveId" clId="{6143FAE7-0750-49FC-93E8-7A3078AD83E4}" dt="2021-07-23T18:13:50.923" v="5347"/>
          <ac:spMkLst>
            <pc:docMk/>
            <pc:sldMk cId="1912444743" sldId="522"/>
            <ac:spMk id="29" creationId="{32941B1A-8059-4037-A278-F4ED75F009C2}"/>
          </ac:spMkLst>
        </pc:spChg>
        <pc:spChg chg="mod">
          <ac:chgData name="Minesh Patel" userId="a66d4990ec83ac90" providerId="LiveId" clId="{6143FAE7-0750-49FC-93E8-7A3078AD83E4}" dt="2021-07-23T18:13:50.923" v="5347"/>
          <ac:spMkLst>
            <pc:docMk/>
            <pc:sldMk cId="1912444743" sldId="522"/>
            <ac:spMk id="35" creationId="{AB4EDFB0-67C0-40D3-A641-2EF3A9507927}"/>
          </ac:spMkLst>
        </pc:spChg>
        <pc:spChg chg="mod">
          <ac:chgData name="Minesh Patel" userId="a66d4990ec83ac90" providerId="LiveId" clId="{6143FAE7-0750-49FC-93E8-7A3078AD83E4}" dt="2021-07-23T18:13:50.923" v="5347"/>
          <ac:spMkLst>
            <pc:docMk/>
            <pc:sldMk cId="1912444743" sldId="522"/>
            <ac:spMk id="36" creationId="{B616E2A8-FE9B-4E47-8338-282DEA142456}"/>
          </ac:spMkLst>
        </pc:spChg>
        <pc:spChg chg="mod">
          <ac:chgData name="Minesh Patel" userId="a66d4990ec83ac90" providerId="LiveId" clId="{6143FAE7-0750-49FC-93E8-7A3078AD83E4}" dt="2021-07-23T18:13:50.923" v="5347"/>
          <ac:spMkLst>
            <pc:docMk/>
            <pc:sldMk cId="1912444743" sldId="522"/>
            <ac:spMk id="37" creationId="{D68DCC3A-BCCE-4A33-8D3C-AC195310EDCA}"/>
          </ac:spMkLst>
        </pc:spChg>
        <pc:grpChg chg="del">
          <ac:chgData name="Minesh Patel" userId="a66d4990ec83ac90" providerId="LiveId" clId="{6143FAE7-0750-49FC-93E8-7A3078AD83E4}" dt="2021-07-23T18:13:50.663" v="5346" actId="478"/>
          <ac:grpSpMkLst>
            <pc:docMk/>
            <pc:sldMk cId="1912444743" sldId="522"/>
            <ac:grpSpMk id="16" creationId="{87142BC6-F99A-45B3-9545-579319D93521}"/>
          </ac:grpSpMkLst>
        </pc:grpChg>
        <pc:grpChg chg="add mod">
          <ac:chgData name="Minesh Patel" userId="a66d4990ec83ac90" providerId="LiveId" clId="{6143FAE7-0750-49FC-93E8-7A3078AD83E4}" dt="2021-07-23T18:13:50.923" v="5347"/>
          <ac:grpSpMkLst>
            <pc:docMk/>
            <pc:sldMk cId="1912444743" sldId="522"/>
            <ac:grpSpMk id="24" creationId="{C25139DD-AA2E-4D28-B621-24648FD256BC}"/>
          </ac:grpSpMkLst>
        </pc:grpChg>
      </pc:sldChg>
      <pc:sldChg chg="addSp delSp modSp mod modAnim">
        <pc:chgData name="Minesh Patel" userId="a66d4990ec83ac90" providerId="LiveId" clId="{6143FAE7-0750-49FC-93E8-7A3078AD83E4}" dt="2021-07-24T22:07:37.778" v="16442"/>
        <pc:sldMkLst>
          <pc:docMk/>
          <pc:sldMk cId="1827997389" sldId="523"/>
        </pc:sldMkLst>
        <pc:spChg chg="del mod">
          <ac:chgData name="Minesh Patel" userId="a66d4990ec83ac90" providerId="LiveId" clId="{6143FAE7-0750-49FC-93E8-7A3078AD83E4}" dt="2021-07-24T22:07:23.762" v="16436" actId="21"/>
          <ac:spMkLst>
            <pc:docMk/>
            <pc:sldMk cId="1827997389" sldId="523"/>
            <ac:spMk id="77" creationId="{8F320F7B-037C-45D7-8240-E6424861601E}"/>
          </ac:spMkLst>
        </pc:spChg>
        <pc:spChg chg="mod">
          <ac:chgData name="Minesh Patel" userId="a66d4990ec83ac90" providerId="LiveId" clId="{6143FAE7-0750-49FC-93E8-7A3078AD83E4}" dt="2021-07-23T18:13:52.973" v="5349"/>
          <ac:spMkLst>
            <pc:docMk/>
            <pc:sldMk cId="1827997389" sldId="523"/>
            <ac:spMk id="115" creationId="{D09339FE-CA72-4247-88E4-61DD109AE6D6}"/>
          </ac:spMkLst>
        </pc:spChg>
        <pc:spChg chg="mod">
          <ac:chgData name="Minesh Patel" userId="a66d4990ec83ac90" providerId="LiveId" clId="{6143FAE7-0750-49FC-93E8-7A3078AD83E4}" dt="2021-07-23T18:13:52.973" v="5349"/>
          <ac:spMkLst>
            <pc:docMk/>
            <pc:sldMk cId="1827997389" sldId="523"/>
            <ac:spMk id="116" creationId="{99B3E498-B9FE-4B48-B773-D7E768DFF06A}"/>
          </ac:spMkLst>
        </pc:spChg>
        <pc:spChg chg="mod">
          <ac:chgData name="Minesh Patel" userId="a66d4990ec83ac90" providerId="LiveId" clId="{6143FAE7-0750-49FC-93E8-7A3078AD83E4}" dt="2021-07-23T18:13:52.973" v="5349"/>
          <ac:spMkLst>
            <pc:docMk/>
            <pc:sldMk cId="1827997389" sldId="523"/>
            <ac:spMk id="117" creationId="{04AB0029-E981-4350-9970-F35FEA3CF00B}"/>
          </ac:spMkLst>
        </pc:spChg>
        <pc:spChg chg="mod">
          <ac:chgData name="Minesh Patel" userId="a66d4990ec83ac90" providerId="LiveId" clId="{6143FAE7-0750-49FC-93E8-7A3078AD83E4}" dt="2021-07-23T18:13:52.973" v="5349"/>
          <ac:spMkLst>
            <pc:docMk/>
            <pc:sldMk cId="1827997389" sldId="523"/>
            <ac:spMk id="118" creationId="{1A12187F-58E6-4538-8484-8BC5B7B95DD6}"/>
          </ac:spMkLst>
        </pc:spChg>
        <pc:spChg chg="mod">
          <ac:chgData name="Minesh Patel" userId="a66d4990ec83ac90" providerId="LiveId" clId="{6143FAE7-0750-49FC-93E8-7A3078AD83E4}" dt="2021-07-23T18:13:52.973" v="5349"/>
          <ac:spMkLst>
            <pc:docMk/>
            <pc:sldMk cId="1827997389" sldId="523"/>
            <ac:spMk id="119" creationId="{A84EB6C8-0B97-4EEF-B6D1-4A36B9B87452}"/>
          </ac:spMkLst>
        </pc:spChg>
        <pc:spChg chg="add mod">
          <ac:chgData name="Minesh Patel" userId="a66d4990ec83ac90" providerId="LiveId" clId="{6143FAE7-0750-49FC-93E8-7A3078AD83E4}" dt="2021-07-24T22:07:36.925" v="16441" actId="164"/>
          <ac:spMkLst>
            <pc:docMk/>
            <pc:sldMk cId="1827997389" sldId="523"/>
            <ac:spMk id="120" creationId="{7D10048F-DC6F-4206-941B-9AD4F3B22B64}"/>
          </ac:spMkLst>
        </pc:spChg>
        <pc:spChg chg="mod topLvl">
          <ac:chgData name="Minesh Patel" userId="a66d4990ec83ac90" providerId="LiveId" clId="{6143FAE7-0750-49FC-93E8-7A3078AD83E4}" dt="2021-07-24T22:07:36.925" v="16441" actId="164"/>
          <ac:spMkLst>
            <pc:docMk/>
            <pc:sldMk cId="1827997389" sldId="523"/>
            <ac:spMk id="199" creationId="{24C05E4A-D30E-411D-B30F-D64BBB071756}"/>
          </ac:spMkLst>
        </pc:spChg>
        <pc:spChg chg="mod topLvl">
          <ac:chgData name="Minesh Patel" userId="a66d4990ec83ac90" providerId="LiveId" clId="{6143FAE7-0750-49FC-93E8-7A3078AD83E4}" dt="2021-07-24T22:07:36.925" v="16441" actId="164"/>
          <ac:spMkLst>
            <pc:docMk/>
            <pc:sldMk cId="1827997389" sldId="523"/>
            <ac:spMk id="200" creationId="{F5358FEE-89FC-4362-9274-42C9590E1785}"/>
          </ac:spMkLst>
        </pc:spChg>
        <pc:grpChg chg="mod">
          <ac:chgData name="Minesh Patel" userId="a66d4990ec83ac90" providerId="LiveId" clId="{6143FAE7-0750-49FC-93E8-7A3078AD83E4}" dt="2021-07-24T22:07:20.895" v="16435" actId="1076"/>
          <ac:grpSpMkLst>
            <pc:docMk/>
            <pc:sldMk cId="1827997389" sldId="523"/>
            <ac:grpSpMk id="5" creationId="{60B87465-9576-4CCF-844C-E3CF9E4DF1EB}"/>
          </ac:grpSpMkLst>
        </pc:grpChg>
        <pc:grpChg chg="del mod">
          <ac:chgData name="Minesh Patel" userId="a66d4990ec83ac90" providerId="LiveId" clId="{6143FAE7-0750-49FC-93E8-7A3078AD83E4}" dt="2021-07-24T22:07:33.199" v="16440" actId="165"/>
          <ac:grpSpMkLst>
            <pc:docMk/>
            <pc:sldMk cId="1827997389" sldId="523"/>
            <ac:grpSpMk id="6" creationId="{9E4F8757-C101-4F2E-B537-2473FDE15254}"/>
          </ac:grpSpMkLst>
        </pc:grpChg>
        <pc:grpChg chg="add mod">
          <ac:chgData name="Minesh Patel" userId="a66d4990ec83ac90" providerId="LiveId" clId="{6143FAE7-0750-49FC-93E8-7A3078AD83E4}" dt="2021-07-24T22:07:36.925" v="16441" actId="164"/>
          <ac:grpSpMkLst>
            <pc:docMk/>
            <pc:sldMk cId="1827997389" sldId="523"/>
            <ac:grpSpMk id="7" creationId="{08E94704-A93A-4423-9FDF-2E82D0C8B91E}"/>
          </ac:grpSpMkLst>
        </pc:grpChg>
        <pc:grpChg chg="del">
          <ac:chgData name="Minesh Patel" userId="a66d4990ec83ac90" providerId="LiveId" clId="{6143FAE7-0750-49FC-93E8-7A3078AD83E4}" dt="2021-07-23T18:13:52.737" v="5348" actId="478"/>
          <ac:grpSpMkLst>
            <pc:docMk/>
            <pc:sldMk cId="1827997389" sldId="523"/>
            <ac:grpSpMk id="70" creationId="{91263D0C-F54E-492F-A21D-8AB6F6CC1E78}"/>
          </ac:grpSpMkLst>
        </pc:grpChg>
        <pc:grpChg chg="add mod">
          <ac:chgData name="Minesh Patel" userId="a66d4990ec83ac90" providerId="LiveId" clId="{6143FAE7-0750-49FC-93E8-7A3078AD83E4}" dt="2021-07-23T18:13:52.973" v="5349"/>
          <ac:grpSpMkLst>
            <pc:docMk/>
            <pc:sldMk cId="1827997389" sldId="523"/>
            <ac:grpSpMk id="78" creationId="{A5C3F700-6903-48FA-8564-F5B2EA3449BD}"/>
          </ac:grpSpMkLst>
        </pc:grpChg>
      </pc:sldChg>
      <pc:sldChg chg="addSp delSp modSp mod">
        <pc:chgData name="Minesh Patel" userId="a66d4990ec83ac90" providerId="LiveId" clId="{6143FAE7-0750-49FC-93E8-7A3078AD83E4}" dt="2021-07-23T18:13:56.656" v="5353"/>
        <pc:sldMkLst>
          <pc:docMk/>
          <pc:sldMk cId="3620444487" sldId="524"/>
        </pc:sldMkLst>
        <pc:spChg chg="mod">
          <ac:chgData name="Minesh Patel" userId="a66d4990ec83ac90" providerId="LiveId" clId="{6143FAE7-0750-49FC-93E8-7A3078AD83E4}" dt="2021-07-23T18:13:56.656" v="5353"/>
          <ac:spMkLst>
            <pc:docMk/>
            <pc:sldMk cId="3620444487" sldId="524"/>
            <ac:spMk id="23" creationId="{29F06BAF-40A7-4B2D-9CFF-F2D009506B52}"/>
          </ac:spMkLst>
        </pc:spChg>
        <pc:spChg chg="mod">
          <ac:chgData name="Minesh Patel" userId="a66d4990ec83ac90" providerId="LiveId" clId="{6143FAE7-0750-49FC-93E8-7A3078AD83E4}" dt="2021-07-23T18:13:56.656" v="5353"/>
          <ac:spMkLst>
            <pc:docMk/>
            <pc:sldMk cId="3620444487" sldId="524"/>
            <ac:spMk id="24" creationId="{21CD678F-BB73-478E-A070-A8D3F4275837}"/>
          </ac:spMkLst>
        </pc:spChg>
        <pc:spChg chg="mod">
          <ac:chgData name="Minesh Patel" userId="a66d4990ec83ac90" providerId="LiveId" clId="{6143FAE7-0750-49FC-93E8-7A3078AD83E4}" dt="2021-07-23T18:13:56.656" v="5353"/>
          <ac:spMkLst>
            <pc:docMk/>
            <pc:sldMk cId="3620444487" sldId="524"/>
            <ac:spMk id="25" creationId="{66B2D600-6C39-4308-85F1-15801A1FE2B6}"/>
          </ac:spMkLst>
        </pc:spChg>
        <pc:spChg chg="mod">
          <ac:chgData name="Minesh Patel" userId="a66d4990ec83ac90" providerId="LiveId" clId="{6143FAE7-0750-49FC-93E8-7A3078AD83E4}" dt="2021-07-23T18:13:56.656" v="5353"/>
          <ac:spMkLst>
            <pc:docMk/>
            <pc:sldMk cId="3620444487" sldId="524"/>
            <ac:spMk id="26" creationId="{17E9D095-8243-4C0F-9C01-7D90AC8A2633}"/>
          </ac:spMkLst>
        </pc:spChg>
        <pc:spChg chg="mod">
          <ac:chgData name="Minesh Patel" userId="a66d4990ec83ac90" providerId="LiveId" clId="{6143FAE7-0750-49FC-93E8-7A3078AD83E4}" dt="2021-07-23T18:13:56.656" v="5353"/>
          <ac:spMkLst>
            <pc:docMk/>
            <pc:sldMk cId="3620444487" sldId="524"/>
            <ac:spMk id="27" creationId="{320785D4-2587-4394-973C-6A71A8549BF1}"/>
          </ac:spMkLst>
        </pc:spChg>
        <pc:grpChg chg="del">
          <ac:chgData name="Minesh Patel" userId="a66d4990ec83ac90" providerId="LiveId" clId="{6143FAE7-0750-49FC-93E8-7A3078AD83E4}" dt="2021-07-23T18:13:56.404" v="5352" actId="478"/>
          <ac:grpSpMkLst>
            <pc:docMk/>
            <pc:sldMk cId="3620444487" sldId="524"/>
            <ac:grpSpMk id="15" creationId="{2E76FF19-B863-4A95-9132-1860A4DC81E9}"/>
          </ac:grpSpMkLst>
        </pc:grpChg>
        <pc:grpChg chg="add mod">
          <ac:chgData name="Minesh Patel" userId="a66d4990ec83ac90" providerId="LiveId" clId="{6143FAE7-0750-49FC-93E8-7A3078AD83E4}" dt="2021-07-23T18:13:56.656" v="5353"/>
          <ac:grpSpMkLst>
            <pc:docMk/>
            <pc:sldMk cId="3620444487" sldId="524"/>
            <ac:grpSpMk id="22" creationId="{CE836C8C-249C-4EE0-A23F-2169F769D99E}"/>
          </ac:grpSpMkLst>
        </pc:grpChg>
      </pc:sldChg>
      <pc:sldChg chg="addSp delSp modSp mod">
        <pc:chgData name="Minesh Patel" userId="a66d4990ec83ac90" providerId="LiveId" clId="{6143FAE7-0750-49FC-93E8-7A3078AD83E4}" dt="2021-07-23T18:14:01.384" v="5357"/>
        <pc:sldMkLst>
          <pc:docMk/>
          <pc:sldMk cId="1381927770" sldId="525"/>
        </pc:sldMkLst>
        <pc:spChg chg="mod">
          <ac:chgData name="Minesh Patel" userId="a66d4990ec83ac90" providerId="LiveId" clId="{6143FAE7-0750-49FC-93E8-7A3078AD83E4}" dt="2021-07-23T18:14:01.384" v="5357"/>
          <ac:spMkLst>
            <pc:docMk/>
            <pc:sldMk cId="1381927770" sldId="525"/>
            <ac:spMk id="24" creationId="{6B0D8E79-7ADF-4A93-9626-F1C0F405FF21}"/>
          </ac:spMkLst>
        </pc:spChg>
        <pc:spChg chg="mod">
          <ac:chgData name="Minesh Patel" userId="a66d4990ec83ac90" providerId="LiveId" clId="{6143FAE7-0750-49FC-93E8-7A3078AD83E4}" dt="2021-07-23T18:14:01.384" v="5357"/>
          <ac:spMkLst>
            <pc:docMk/>
            <pc:sldMk cId="1381927770" sldId="525"/>
            <ac:spMk id="25" creationId="{AD7ED1A7-F882-4AFF-B0E1-EF2D650FD585}"/>
          </ac:spMkLst>
        </pc:spChg>
        <pc:spChg chg="mod">
          <ac:chgData name="Minesh Patel" userId="a66d4990ec83ac90" providerId="LiveId" clId="{6143FAE7-0750-49FC-93E8-7A3078AD83E4}" dt="2021-07-23T18:14:01.384" v="5357"/>
          <ac:spMkLst>
            <pc:docMk/>
            <pc:sldMk cId="1381927770" sldId="525"/>
            <ac:spMk id="26" creationId="{50F8EB79-DC4F-469B-9361-0E668592531F}"/>
          </ac:spMkLst>
        </pc:spChg>
        <pc:spChg chg="mod">
          <ac:chgData name="Minesh Patel" userId="a66d4990ec83ac90" providerId="LiveId" clId="{6143FAE7-0750-49FC-93E8-7A3078AD83E4}" dt="2021-07-23T18:14:01.384" v="5357"/>
          <ac:spMkLst>
            <pc:docMk/>
            <pc:sldMk cId="1381927770" sldId="525"/>
            <ac:spMk id="27" creationId="{31933792-E05D-4AEE-81A2-CA718D499BAC}"/>
          </ac:spMkLst>
        </pc:spChg>
        <pc:spChg chg="mod">
          <ac:chgData name="Minesh Patel" userId="a66d4990ec83ac90" providerId="LiveId" clId="{6143FAE7-0750-49FC-93E8-7A3078AD83E4}" dt="2021-07-23T18:14:01.384" v="5357"/>
          <ac:spMkLst>
            <pc:docMk/>
            <pc:sldMk cId="1381927770" sldId="525"/>
            <ac:spMk id="30" creationId="{E3C680E6-D420-4167-8597-736B8E2BC180}"/>
          </ac:spMkLst>
        </pc:spChg>
        <pc:grpChg chg="del">
          <ac:chgData name="Minesh Patel" userId="a66d4990ec83ac90" providerId="LiveId" clId="{6143FAE7-0750-49FC-93E8-7A3078AD83E4}" dt="2021-07-23T18:14:01.141" v="5356" actId="478"/>
          <ac:grpSpMkLst>
            <pc:docMk/>
            <pc:sldMk cId="1381927770" sldId="525"/>
            <ac:grpSpMk id="13" creationId="{D4761388-1D67-4451-91D4-8E7E6B5F4FE0}"/>
          </ac:grpSpMkLst>
        </pc:grpChg>
        <pc:grpChg chg="add mod">
          <ac:chgData name="Minesh Patel" userId="a66d4990ec83ac90" providerId="LiveId" clId="{6143FAE7-0750-49FC-93E8-7A3078AD83E4}" dt="2021-07-23T18:14:01.384" v="5357"/>
          <ac:grpSpMkLst>
            <pc:docMk/>
            <pc:sldMk cId="1381927770" sldId="525"/>
            <ac:grpSpMk id="22" creationId="{6C37A196-1200-47B2-99FC-5B66FB4FE753}"/>
          </ac:grpSpMkLst>
        </pc:grpChg>
      </pc:sldChg>
      <pc:sldChg chg="addSp delSp modSp mod modAnim">
        <pc:chgData name="Minesh Patel" userId="a66d4990ec83ac90" providerId="LiveId" clId="{6143FAE7-0750-49FC-93E8-7A3078AD83E4}" dt="2021-07-24T22:08:12.864" v="16445"/>
        <pc:sldMkLst>
          <pc:docMk/>
          <pc:sldMk cId="1057542308" sldId="526"/>
        </pc:sldMkLst>
        <pc:spChg chg="mod">
          <ac:chgData name="Minesh Patel" userId="a66d4990ec83ac90" providerId="LiveId" clId="{6143FAE7-0750-49FC-93E8-7A3078AD83E4}" dt="2021-07-23T19:29:33.244" v="9293" actId="164"/>
          <ac:spMkLst>
            <pc:docMk/>
            <pc:sldMk cId="1057542308" sldId="526"/>
            <ac:spMk id="7" creationId="{35280ECC-AEB6-49D4-990D-D37F67492F22}"/>
          </ac:spMkLst>
        </pc:spChg>
        <pc:spChg chg="mod">
          <ac:chgData name="Minesh Patel" userId="a66d4990ec83ac90" providerId="LiveId" clId="{6143FAE7-0750-49FC-93E8-7A3078AD83E4}" dt="2021-07-23T19:29:33.244" v="9293" actId="164"/>
          <ac:spMkLst>
            <pc:docMk/>
            <pc:sldMk cId="1057542308" sldId="526"/>
            <ac:spMk id="8" creationId="{8E278BF9-4D4B-459C-BCF4-54BAFBB908ED}"/>
          </ac:spMkLst>
        </pc:spChg>
        <pc:spChg chg="mod">
          <ac:chgData name="Minesh Patel" userId="a66d4990ec83ac90" providerId="LiveId" clId="{6143FAE7-0750-49FC-93E8-7A3078AD83E4}" dt="2021-07-23T19:29:33.244" v="9293" actId="164"/>
          <ac:spMkLst>
            <pc:docMk/>
            <pc:sldMk cId="1057542308" sldId="526"/>
            <ac:spMk id="9" creationId="{5895A9AA-E147-44C8-A4D8-A2BA7450308E}"/>
          </ac:spMkLst>
        </pc:spChg>
        <pc:spChg chg="mod">
          <ac:chgData name="Minesh Patel" userId="a66d4990ec83ac90" providerId="LiveId" clId="{6143FAE7-0750-49FC-93E8-7A3078AD83E4}" dt="2021-07-23T19:29:33.244" v="9293" actId="164"/>
          <ac:spMkLst>
            <pc:docMk/>
            <pc:sldMk cId="1057542308" sldId="526"/>
            <ac:spMk id="10" creationId="{352C5DB0-6095-49B2-B75C-F0035238F181}"/>
          </ac:spMkLst>
        </pc:spChg>
        <pc:spChg chg="mod">
          <ac:chgData name="Minesh Patel" userId="a66d4990ec83ac90" providerId="LiveId" clId="{6143FAE7-0750-49FC-93E8-7A3078AD83E4}" dt="2021-07-23T19:29:33.244" v="9293" actId="164"/>
          <ac:spMkLst>
            <pc:docMk/>
            <pc:sldMk cId="1057542308" sldId="526"/>
            <ac:spMk id="15" creationId="{2342670F-34A2-4EC6-8E6A-1679729028F4}"/>
          </ac:spMkLst>
        </pc:spChg>
        <pc:spChg chg="mod">
          <ac:chgData name="Minesh Patel" userId="a66d4990ec83ac90" providerId="LiveId" clId="{6143FAE7-0750-49FC-93E8-7A3078AD83E4}" dt="2021-07-23T19:29:33.244" v="9293" actId="164"/>
          <ac:spMkLst>
            <pc:docMk/>
            <pc:sldMk cId="1057542308" sldId="526"/>
            <ac:spMk id="16" creationId="{A9C08AD8-96EE-40DC-A5E0-9DFAF9AA764D}"/>
          </ac:spMkLst>
        </pc:spChg>
        <pc:spChg chg="mod">
          <ac:chgData name="Minesh Patel" userId="a66d4990ec83ac90" providerId="LiveId" clId="{6143FAE7-0750-49FC-93E8-7A3078AD83E4}" dt="2021-07-23T19:29:33.244" v="9293" actId="164"/>
          <ac:spMkLst>
            <pc:docMk/>
            <pc:sldMk cId="1057542308" sldId="526"/>
            <ac:spMk id="17" creationId="{E6EF3932-8627-4DC7-8BA0-1DB7F7127A9C}"/>
          </ac:spMkLst>
        </pc:spChg>
        <pc:spChg chg="mod">
          <ac:chgData name="Minesh Patel" userId="a66d4990ec83ac90" providerId="LiveId" clId="{6143FAE7-0750-49FC-93E8-7A3078AD83E4}" dt="2021-07-23T18:14:19.101" v="5367"/>
          <ac:spMkLst>
            <pc:docMk/>
            <pc:sldMk cId="1057542308" sldId="526"/>
            <ac:spMk id="26" creationId="{72097775-8E13-4A84-A5C3-C310AB023518}"/>
          </ac:spMkLst>
        </pc:spChg>
        <pc:spChg chg="mod">
          <ac:chgData name="Minesh Patel" userId="a66d4990ec83ac90" providerId="LiveId" clId="{6143FAE7-0750-49FC-93E8-7A3078AD83E4}" dt="2021-07-23T18:14:19.101" v="5367"/>
          <ac:spMkLst>
            <pc:docMk/>
            <pc:sldMk cId="1057542308" sldId="526"/>
            <ac:spMk id="27" creationId="{F5227D35-4D2D-4308-9A30-F4C40AF05527}"/>
          </ac:spMkLst>
        </pc:spChg>
        <pc:spChg chg="mod">
          <ac:chgData name="Minesh Patel" userId="a66d4990ec83ac90" providerId="LiveId" clId="{6143FAE7-0750-49FC-93E8-7A3078AD83E4}" dt="2021-07-23T18:14:19.101" v="5367"/>
          <ac:spMkLst>
            <pc:docMk/>
            <pc:sldMk cId="1057542308" sldId="526"/>
            <ac:spMk id="28" creationId="{DC8B11AC-8ACF-4D95-9E6C-9CF71F6660FA}"/>
          </ac:spMkLst>
        </pc:spChg>
        <pc:spChg chg="mod">
          <ac:chgData name="Minesh Patel" userId="a66d4990ec83ac90" providerId="LiveId" clId="{6143FAE7-0750-49FC-93E8-7A3078AD83E4}" dt="2021-07-23T18:14:19.101" v="5367"/>
          <ac:spMkLst>
            <pc:docMk/>
            <pc:sldMk cId="1057542308" sldId="526"/>
            <ac:spMk id="29" creationId="{1A06FDDE-70BD-4402-ACDF-6ED3C3A5DC00}"/>
          </ac:spMkLst>
        </pc:spChg>
        <pc:spChg chg="mod">
          <ac:chgData name="Minesh Patel" userId="a66d4990ec83ac90" providerId="LiveId" clId="{6143FAE7-0750-49FC-93E8-7A3078AD83E4}" dt="2021-07-23T18:14:19.101" v="5367"/>
          <ac:spMkLst>
            <pc:docMk/>
            <pc:sldMk cId="1057542308" sldId="526"/>
            <ac:spMk id="30" creationId="{3259B9FE-8863-4601-BCC1-39BC2C3E4207}"/>
          </ac:spMkLst>
        </pc:spChg>
        <pc:grpChg chg="add mod">
          <ac:chgData name="Minesh Patel" userId="a66d4990ec83ac90" providerId="LiveId" clId="{6143FAE7-0750-49FC-93E8-7A3078AD83E4}" dt="2021-07-23T19:29:33.244" v="9293" actId="164"/>
          <ac:grpSpMkLst>
            <pc:docMk/>
            <pc:sldMk cId="1057542308" sldId="526"/>
            <ac:grpSpMk id="5" creationId="{2123B537-113A-4361-9FBC-3CE52C6E1FCB}"/>
          </ac:grpSpMkLst>
        </pc:grpChg>
        <pc:grpChg chg="add mod">
          <ac:chgData name="Minesh Patel" userId="a66d4990ec83ac90" providerId="LiveId" clId="{6143FAE7-0750-49FC-93E8-7A3078AD83E4}" dt="2021-07-23T18:14:19.101" v="5367"/>
          <ac:grpSpMkLst>
            <pc:docMk/>
            <pc:sldMk cId="1057542308" sldId="526"/>
            <ac:grpSpMk id="24" creationId="{389D32EF-AEFD-493E-B19E-CFDED603C111}"/>
          </ac:grpSpMkLst>
        </pc:grpChg>
        <pc:grpChg chg="del">
          <ac:chgData name="Minesh Patel" userId="a66d4990ec83ac90" providerId="LiveId" clId="{6143FAE7-0750-49FC-93E8-7A3078AD83E4}" dt="2021-07-23T18:14:18.871" v="5366" actId="478"/>
          <ac:grpSpMkLst>
            <pc:docMk/>
            <pc:sldMk cId="1057542308" sldId="526"/>
            <ac:grpSpMk id="36" creationId="{6F1BB796-AA81-42A6-AF83-AEE8E6FA72BF}"/>
          </ac:grpSpMkLst>
        </pc:grpChg>
        <pc:cxnChg chg="mod">
          <ac:chgData name="Minesh Patel" userId="a66d4990ec83ac90" providerId="LiveId" clId="{6143FAE7-0750-49FC-93E8-7A3078AD83E4}" dt="2021-07-23T19:29:33.244" v="9293" actId="164"/>
          <ac:cxnSpMkLst>
            <pc:docMk/>
            <pc:sldMk cId="1057542308" sldId="526"/>
            <ac:cxnSpMk id="11" creationId="{AFF659BA-0513-48CA-804D-350C848E56BE}"/>
          </ac:cxnSpMkLst>
        </pc:cxnChg>
        <pc:cxnChg chg="mod">
          <ac:chgData name="Minesh Patel" userId="a66d4990ec83ac90" providerId="LiveId" clId="{6143FAE7-0750-49FC-93E8-7A3078AD83E4}" dt="2021-07-23T19:29:33.244" v="9293" actId="164"/>
          <ac:cxnSpMkLst>
            <pc:docMk/>
            <pc:sldMk cId="1057542308" sldId="526"/>
            <ac:cxnSpMk id="18" creationId="{DBDA7C13-1255-495B-91A1-4337662B7956}"/>
          </ac:cxnSpMkLst>
        </pc:cxnChg>
      </pc:sldChg>
      <pc:sldChg chg="addSp delSp modSp mod ord modAnim">
        <pc:chgData name="Minesh Patel" userId="a66d4990ec83ac90" providerId="LiveId" clId="{6143FAE7-0750-49FC-93E8-7A3078AD83E4}" dt="2021-07-23T19:30:31.456" v="9308"/>
        <pc:sldMkLst>
          <pc:docMk/>
          <pc:sldMk cId="1533604747" sldId="527"/>
        </pc:sldMkLst>
        <pc:spChg chg="mod">
          <ac:chgData name="Minesh Patel" userId="a66d4990ec83ac90" providerId="LiveId" clId="{6143FAE7-0750-49FC-93E8-7A3078AD83E4}" dt="2021-07-23T16:34:52.708" v="3794" actId="20577"/>
          <ac:spMkLst>
            <pc:docMk/>
            <pc:sldMk cId="1533604747" sldId="527"/>
            <ac:spMk id="2" creationId="{00000000-0000-0000-0000-000000000000}"/>
          </ac:spMkLst>
        </pc:spChg>
        <pc:spChg chg="mod topLvl">
          <ac:chgData name="Minesh Patel" userId="a66d4990ec83ac90" providerId="LiveId" clId="{6143FAE7-0750-49FC-93E8-7A3078AD83E4}" dt="2021-07-23T17:42:11.332" v="4377" actId="1076"/>
          <ac:spMkLst>
            <pc:docMk/>
            <pc:sldMk cId="1533604747" sldId="527"/>
            <ac:spMk id="15" creationId="{3F6488B4-7FAE-434E-823C-BBD1C18EABAA}"/>
          </ac:spMkLst>
        </pc:spChg>
        <pc:spChg chg="mod topLvl">
          <ac:chgData name="Minesh Patel" userId="a66d4990ec83ac90" providerId="LiveId" clId="{6143FAE7-0750-49FC-93E8-7A3078AD83E4}" dt="2021-07-23T17:39:40.833" v="4216" actId="403"/>
          <ac:spMkLst>
            <pc:docMk/>
            <pc:sldMk cId="1533604747" sldId="527"/>
            <ac:spMk id="16" creationId="{BAA9508A-7F4D-41A3-88F9-9A3DC1EECB9B}"/>
          </ac:spMkLst>
        </pc:spChg>
        <pc:spChg chg="mod topLvl">
          <ac:chgData name="Minesh Patel" userId="a66d4990ec83ac90" providerId="LiveId" clId="{6143FAE7-0750-49FC-93E8-7A3078AD83E4}" dt="2021-07-23T17:41:57.851" v="4372" actId="113"/>
          <ac:spMkLst>
            <pc:docMk/>
            <pc:sldMk cId="1533604747" sldId="527"/>
            <ac:spMk id="18" creationId="{9C48A4B5-EBAC-4056-AC37-AC7E0CA8FD01}"/>
          </ac:spMkLst>
        </pc:spChg>
        <pc:spChg chg="mod topLvl">
          <ac:chgData name="Minesh Patel" userId="a66d4990ec83ac90" providerId="LiveId" clId="{6143FAE7-0750-49FC-93E8-7A3078AD83E4}" dt="2021-07-23T17:39:40.833" v="4216" actId="403"/>
          <ac:spMkLst>
            <pc:docMk/>
            <pc:sldMk cId="1533604747" sldId="527"/>
            <ac:spMk id="19" creationId="{2344A971-744F-4092-9F45-201488902BC8}"/>
          </ac:spMkLst>
        </pc:spChg>
        <pc:spChg chg="mod topLvl">
          <ac:chgData name="Minesh Patel" userId="a66d4990ec83ac90" providerId="LiveId" clId="{6143FAE7-0750-49FC-93E8-7A3078AD83E4}" dt="2021-07-23T17:41:59.047" v="4373" actId="113"/>
          <ac:spMkLst>
            <pc:docMk/>
            <pc:sldMk cId="1533604747" sldId="527"/>
            <ac:spMk id="21" creationId="{B5DB4DDD-F7A7-458A-8C08-06F5A6E40276}"/>
          </ac:spMkLst>
        </pc:spChg>
        <pc:spChg chg="add del">
          <ac:chgData name="Minesh Patel" userId="a66d4990ec83ac90" providerId="LiveId" clId="{6143FAE7-0750-49FC-93E8-7A3078AD83E4}" dt="2021-07-23T16:20:03.012" v="2762" actId="22"/>
          <ac:spMkLst>
            <pc:docMk/>
            <pc:sldMk cId="1533604747" sldId="527"/>
            <ac:spMk id="22" creationId="{2387C525-47C6-4CFB-A909-25D12A5E4D08}"/>
          </ac:spMkLst>
        </pc:spChg>
        <pc:spChg chg="mod">
          <ac:chgData name="Minesh Patel" userId="a66d4990ec83ac90" providerId="LiveId" clId="{6143FAE7-0750-49FC-93E8-7A3078AD83E4}" dt="2021-07-23T18:14:25.097" v="5373"/>
          <ac:spMkLst>
            <pc:docMk/>
            <pc:sldMk cId="1533604747" sldId="527"/>
            <ac:spMk id="22" creationId="{965ACABC-512D-4135-AE40-444BF9B3FBE9}"/>
          </ac:spMkLst>
        </pc:spChg>
        <pc:spChg chg="mod topLvl">
          <ac:chgData name="Minesh Patel" userId="a66d4990ec83ac90" providerId="LiveId" clId="{6143FAE7-0750-49FC-93E8-7A3078AD83E4}" dt="2021-07-23T17:39:44.060" v="4217" actId="404"/>
          <ac:spMkLst>
            <pc:docMk/>
            <pc:sldMk cId="1533604747" sldId="527"/>
            <ac:spMk id="23" creationId="{34A8411B-7B28-4D76-869B-79172038AB01}"/>
          </ac:spMkLst>
        </pc:spChg>
        <pc:spChg chg="add mod">
          <ac:chgData name="Minesh Patel" userId="a66d4990ec83ac90" providerId="LiveId" clId="{6143FAE7-0750-49FC-93E8-7A3078AD83E4}" dt="2021-07-23T16:27:15.246" v="3273" actId="1076"/>
          <ac:spMkLst>
            <pc:docMk/>
            <pc:sldMk cId="1533604747" sldId="527"/>
            <ac:spMk id="24" creationId="{AA578A04-17BF-498C-BAB7-2700ABA876C0}"/>
          </ac:spMkLst>
        </pc:spChg>
        <pc:spChg chg="add mod">
          <ac:chgData name="Minesh Patel" userId="a66d4990ec83ac90" providerId="LiveId" clId="{6143FAE7-0750-49FC-93E8-7A3078AD83E4}" dt="2021-07-23T16:27:34.606" v="3276" actId="1076"/>
          <ac:spMkLst>
            <pc:docMk/>
            <pc:sldMk cId="1533604747" sldId="527"/>
            <ac:spMk id="25" creationId="{A16EA43B-652F-4092-903F-CA042312BF91}"/>
          </ac:spMkLst>
        </pc:spChg>
        <pc:spChg chg="add mod">
          <ac:chgData name="Minesh Patel" userId="a66d4990ec83ac90" providerId="LiveId" clId="{6143FAE7-0750-49FC-93E8-7A3078AD83E4}" dt="2021-07-23T16:27:24.315" v="3275" actId="1076"/>
          <ac:spMkLst>
            <pc:docMk/>
            <pc:sldMk cId="1533604747" sldId="527"/>
            <ac:spMk id="26" creationId="{844421FE-BA0C-4AC4-A8FD-CE4053416571}"/>
          </ac:spMkLst>
        </pc:spChg>
        <pc:spChg chg="mod">
          <ac:chgData name="Minesh Patel" userId="a66d4990ec83ac90" providerId="LiveId" clId="{6143FAE7-0750-49FC-93E8-7A3078AD83E4}" dt="2021-07-23T18:14:25.097" v="5373"/>
          <ac:spMkLst>
            <pc:docMk/>
            <pc:sldMk cId="1533604747" sldId="527"/>
            <ac:spMk id="27" creationId="{B5855E85-92DC-4832-9E91-BE6E31C135FE}"/>
          </ac:spMkLst>
        </pc:spChg>
        <pc:spChg chg="mod">
          <ac:chgData name="Minesh Patel" userId="a66d4990ec83ac90" providerId="LiveId" clId="{6143FAE7-0750-49FC-93E8-7A3078AD83E4}" dt="2021-07-23T18:14:25.097" v="5373"/>
          <ac:spMkLst>
            <pc:docMk/>
            <pc:sldMk cId="1533604747" sldId="527"/>
            <ac:spMk id="28" creationId="{5E7BBEC6-5479-4AF7-A836-97DA7AB69403}"/>
          </ac:spMkLst>
        </pc:spChg>
        <pc:spChg chg="mod">
          <ac:chgData name="Minesh Patel" userId="a66d4990ec83ac90" providerId="LiveId" clId="{6143FAE7-0750-49FC-93E8-7A3078AD83E4}" dt="2021-07-23T18:14:25.097" v="5373"/>
          <ac:spMkLst>
            <pc:docMk/>
            <pc:sldMk cId="1533604747" sldId="527"/>
            <ac:spMk id="29" creationId="{711A4894-1725-44F3-AE04-FBCA6AD15369}"/>
          </ac:spMkLst>
        </pc:spChg>
        <pc:spChg chg="mod">
          <ac:chgData name="Minesh Patel" userId="a66d4990ec83ac90" providerId="LiveId" clId="{6143FAE7-0750-49FC-93E8-7A3078AD83E4}" dt="2021-07-23T18:14:25.097" v="5373"/>
          <ac:spMkLst>
            <pc:docMk/>
            <pc:sldMk cId="1533604747" sldId="527"/>
            <ac:spMk id="30" creationId="{BFDF00F1-6A49-4127-8ECF-8B501A0BAD6F}"/>
          </ac:spMkLst>
        </pc:spChg>
        <pc:grpChg chg="del">
          <ac:chgData name="Minesh Patel" userId="a66d4990ec83ac90" providerId="LiveId" clId="{6143FAE7-0750-49FC-93E8-7A3078AD83E4}" dt="2021-07-23T18:14:24.852" v="5372" actId="478"/>
          <ac:grpSpMkLst>
            <pc:docMk/>
            <pc:sldMk cId="1533604747" sldId="527"/>
            <ac:grpSpMk id="6" creationId="{935442C7-3CCE-439C-AFF7-8B267191E00D}"/>
          </ac:grpSpMkLst>
        </pc:grpChg>
        <pc:grpChg chg="del mod">
          <ac:chgData name="Minesh Patel" userId="a66d4990ec83ac90" providerId="LiveId" clId="{6143FAE7-0750-49FC-93E8-7A3078AD83E4}" dt="2021-07-23T16:26:50.346" v="3266" actId="165"/>
          <ac:grpSpMkLst>
            <pc:docMk/>
            <pc:sldMk cId="1533604747" sldId="527"/>
            <ac:grpSpMk id="14" creationId="{B28ABA8C-8A71-4286-9490-4C1A416EB9A8}"/>
          </ac:grpSpMkLst>
        </pc:grpChg>
        <pc:grpChg chg="del">
          <ac:chgData name="Minesh Patel" userId="a66d4990ec83ac90" providerId="LiveId" clId="{6143FAE7-0750-49FC-93E8-7A3078AD83E4}" dt="2021-07-23T16:26:41.051" v="3264" actId="165"/>
          <ac:grpSpMkLst>
            <pc:docMk/>
            <pc:sldMk cId="1533604747" sldId="527"/>
            <ac:grpSpMk id="17" creationId="{2914A094-6607-4234-BEAF-A1D2A5048068}"/>
          </ac:grpSpMkLst>
        </pc:grpChg>
        <pc:grpChg chg="del">
          <ac:chgData name="Minesh Patel" userId="a66d4990ec83ac90" providerId="LiveId" clId="{6143FAE7-0750-49FC-93E8-7A3078AD83E4}" dt="2021-07-23T16:26:33.304" v="3262" actId="165"/>
          <ac:grpSpMkLst>
            <pc:docMk/>
            <pc:sldMk cId="1533604747" sldId="527"/>
            <ac:grpSpMk id="20" creationId="{36B43A44-401E-4856-A7F9-162921DBDC52}"/>
          </ac:grpSpMkLst>
        </pc:grpChg>
        <pc:grpChg chg="add mod">
          <ac:chgData name="Minesh Patel" userId="a66d4990ec83ac90" providerId="LiveId" clId="{6143FAE7-0750-49FC-93E8-7A3078AD83E4}" dt="2021-07-23T18:14:25.097" v="5373"/>
          <ac:grpSpMkLst>
            <pc:docMk/>
            <pc:sldMk cId="1533604747" sldId="527"/>
            <ac:grpSpMk id="20" creationId="{FD9B8802-06FF-4942-B71F-A29B15FD20E1}"/>
          </ac:grpSpMkLst>
        </pc:grpChg>
      </pc:sldChg>
      <pc:sldChg chg="addSp delSp modSp mod modAnim">
        <pc:chgData name="Minesh Patel" userId="a66d4990ec83ac90" providerId="LiveId" clId="{6143FAE7-0750-49FC-93E8-7A3078AD83E4}" dt="2021-07-24T22:10:00.534" v="16459"/>
        <pc:sldMkLst>
          <pc:docMk/>
          <pc:sldMk cId="167103795" sldId="528"/>
        </pc:sldMkLst>
        <pc:spChg chg="add mod">
          <ac:chgData name="Minesh Patel" userId="a66d4990ec83ac90" providerId="LiveId" clId="{6143FAE7-0750-49FC-93E8-7A3078AD83E4}" dt="2021-07-24T22:01:38.072" v="16413" actId="14100"/>
          <ac:spMkLst>
            <pc:docMk/>
            <pc:sldMk cId="167103795" sldId="528"/>
            <ac:spMk id="5" creationId="{0DFA412E-4B17-47A5-8CCA-A112CBB8BC5F}"/>
          </ac:spMkLst>
        </pc:spChg>
        <pc:spChg chg="mod">
          <ac:chgData name="Minesh Patel" userId="a66d4990ec83ac90" providerId="LiveId" clId="{6143FAE7-0750-49FC-93E8-7A3078AD83E4}" dt="2021-07-23T17:40:40.602" v="4288" actId="403"/>
          <ac:spMkLst>
            <pc:docMk/>
            <pc:sldMk cId="167103795" sldId="528"/>
            <ac:spMk id="12" creationId="{4335029F-3FF5-4EB8-B3C6-08B4DDB40B47}"/>
          </ac:spMkLst>
        </pc:spChg>
        <pc:spChg chg="add mod">
          <ac:chgData name="Minesh Patel" userId="a66d4990ec83ac90" providerId="LiveId" clId="{6143FAE7-0750-49FC-93E8-7A3078AD83E4}" dt="2021-07-23T18:00:38.202" v="5074" actId="14100"/>
          <ac:spMkLst>
            <pc:docMk/>
            <pc:sldMk cId="167103795" sldId="528"/>
            <ac:spMk id="19" creationId="{5412194A-583F-45B2-BF2F-ABF57286E247}"/>
          </ac:spMkLst>
        </pc:spChg>
        <pc:spChg chg="add mod">
          <ac:chgData name="Minesh Patel" userId="a66d4990ec83ac90" providerId="LiveId" clId="{6143FAE7-0750-49FC-93E8-7A3078AD83E4}" dt="2021-07-23T18:00:31.843" v="5073" actId="164"/>
          <ac:spMkLst>
            <pc:docMk/>
            <pc:sldMk cId="167103795" sldId="528"/>
            <ac:spMk id="20" creationId="{7D6F6036-A3B6-4A45-9E18-C0A6EE1011EE}"/>
          </ac:spMkLst>
        </pc:spChg>
        <pc:spChg chg="add del mod">
          <ac:chgData name="Minesh Patel" userId="a66d4990ec83ac90" providerId="LiveId" clId="{6143FAE7-0750-49FC-93E8-7A3078AD83E4}" dt="2021-07-23T17:52:15.690" v="4506" actId="478"/>
          <ac:spMkLst>
            <pc:docMk/>
            <pc:sldMk cId="167103795" sldId="528"/>
            <ac:spMk id="21" creationId="{922EBBE7-BCCB-4077-9B34-C706486AB278}"/>
          </ac:spMkLst>
        </pc:spChg>
        <pc:spChg chg="mod topLvl">
          <ac:chgData name="Minesh Patel" userId="a66d4990ec83ac90" providerId="LiveId" clId="{6143FAE7-0750-49FC-93E8-7A3078AD83E4}" dt="2021-07-23T18:00:28.660" v="5072" actId="164"/>
          <ac:spMkLst>
            <pc:docMk/>
            <pc:sldMk cId="167103795" sldId="528"/>
            <ac:spMk id="27" creationId="{EA28B69F-A0F9-4803-9A8B-1F13B0CA2548}"/>
          </ac:spMkLst>
        </pc:spChg>
        <pc:spChg chg="del mod topLvl">
          <ac:chgData name="Minesh Patel" userId="a66d4990ec83ac90" providerId="LiveId" clId="{6143FAE7-0750-49FC-93E8-7A3078AD83E4}" dt="2021-07-23T17:52:01.732" v="4502" actId="478"/>
          <ac:spMkLst>
            <pc:docMk/>
            <pc:sldMk cId="167103795" sldId="528"/>
            <ac:spMk id="28" creationId="{0705EC05-46DF-4085-9E5B-CCEB69405E73}"/>
          </ac:spMkLst>
        </pc:spChg>
        <pc:spChg chg="del mod topLvl">
          <ac:chgData name="Minesh Patel" userId="a66d4990ec83ac90" providerId="LiveId" clId="{6143FAE7-0750-49FC-93E8-7A3078AD83E4}" dt="2021-07-23T17:52:41.293" v="4608" actId="478"/>
          <ac:spMkLst>
            <pc:docMk/>
            <pc:sldMk cId="167103795" sldId="528"/>
            <ac:spMk id="29" creationId="{FE5630E2-BD96-4585-B7D8-E0BD22E12B38}"/>
          </ac:spMkLst>
        </pc:spChg>
        <pc:spChg chg="del mod topLvl">
          <ac:chgData name="Minesh Patel" userId="a66d4990ec83ac90" providerId="LiveId" clId="{6143FAE7-0750-49FC-93E8-7A3078AD83E4}" dt="2021-07-23T17:52:41.293" v="4608" actId="478"/>
          <ac:spMkLst>
            <pc:docMk/>
            <pc:sldMk cId="167103795" sldId="528"/>
            <ac:spMk id="31" creationId="{E2179321-034A-40C9-A82A-F8AB4BC35B6D}"/>
          </ac:spMkLst>
        </pc:spChg>
        <pc:spChg chg="del mod topLvl">
          <ac:chgData name="Minesh Patel" userId="a66d4990ec83ac90" providerId="LiveId" clId="{6143FAE7-0750-49FC-93E8-7A3078AD83E4}" dt="2021-07-23T17:49:50.594" v="4475" actId="478"/>
          <ac:spMkLst>
            <pc:docMk/>
            <pc:sldMk cId="167103795" sldId="528"/>
            <ac:spMk id="32" creationId="{9059ADE2-ACAF-4C4C-93C1-DB4D2BA6DC81}"/>
          </ac:spMkLst>
        </pc:spChg>
        <pc:spChg chg="mod">
          <ac:chgData name="Minesh Patel" userId="a66d4990ec83ac90" providerId="LiveId" clId="{6143FAE7-0750-49FC-93E8-7A3078AD83E4}" dt="2021-07-23T18:14:30.210" v="5377"/>
          <ac:spMkLst>
            <pc:docMk/>
            <pc:sldMk cId="167103795" sldId="528"/>
            <ac:spMk id="32" creationId="{B643016E-2F31-40D8-B48A-8994E0B66D72}"/>
          </ac:spMkLst>
        </pc:spChg>
        <pc:spChg chg="mod">
          <ac:chgData name="Minesh Patel" userId="a66d4990ec83ac90" providerId="LiveId" clId="{6143FAE7-0750-49FC-93E8-7A3078AD83E4}" dt="2021-07-23T18:14:30.210" v="5377"/>
          <ac:spMkLst>
            <pc:docMk/>
            <pc:sldMk cId="167103795" sldId="528"/>
            <ac:spMk id="33" creationId="{1F26F643-13BC-45C7-B0EF-0BC5A254AA02}"/>
          </ac:spMkLst>
        </pc:spChg>
        <pc:spChg chg="del mod topLvl">
          <ac:chgData name="Minesh Patel" userId="a66d4990ec83ac90" providerId="LiveId" clId="{6143FAE7-0750-49FC-93E8-7A3078AD83E4}" dt="2021-07-23T17:52:41.293" v="4608" actId="478"/>
          <ac:spMkLst>
            <pc:docMk/>
            <pc:sldMk cId="167103795" sldId="528"/>
            <ac:spMk id="33" creationId="{49DEA552-9FAC-4A4E-8FD9-07B42EABDE04}"/>
          </ac:spMkLst>
        </pc:spChg>
        <pc:spChg chg="mod">
          <ac:chgData name="Minesh Patel" userId="a66d4990ec83ac90" providerId="LiveId" clId="{6143FAE7-0750-49FC-93E8-7A3078AD83E4}" dt="2021-07-23T18:14:30.210" v="5377"/>
          <ac:spMkLst>
            <pc:docMk/>
            <pc:sldMk cId="167103795" sldId="528"/>
            <ac:spMk id="34" creationId="{364A9169-711A-48F4-BC66-1AE5378C0B55}"/>
          </ac:spMkLst>
        </pc:spChg>
        <pc:spChg chg="mod">
          <ac:chgData name="Minesh Patel" userId="a66d4990ec83ac90" providerId="LiveId" clId="{6143FAE7-0750-49FC-93E8-7A3078AD83E4}" dt="2021-07-23T18:14:30.210" v="5377"/>
          <ac:spMkLst>
            <pc:docMk/>
            <pc:sldMk cId="167103795" sldId="528"/>
            <ac:spMk id="35" creationId="{EDBFC424-8235-4735-AE6F-68777111D5E8}"/>
          </ac:spMkLst>
        </pc:spChg>
        <pc:spChg chg="mod">
          <ac:chgData name="Minesh Patel" userId="a66d4990ec83ac90" providerId="LiveId" clId="{6143FAE7-0750-49FC-93E8-7A3078AD83E4}" dt="2021-07-23T18:14:30.210" v="5377"/>
          <ac:spMkLst>
            <pc:docMk/>
            <pc:sldMk cId="167103795" sldId="528"/>
            <ac:spMk id="36" creationId="{D9F8F8E9-01F5-4166-AD19-C3C60AC272C9}"/>
          </ac:spMkLst>
        </pc:spChg>
        <pc:spChg chg="add mod">
          <ac:chgData name="Minesh Patel" userId="a66d4990ec83ac90" providerId="LiveId" clId="{6143FAE7-0750-49FC-93E8-7A3078AD83E4}" dt="2021-07-23T18:00:28.660" v="5072" actId="164"/>
          <ac:spMkLst>
            <pc:docMk/>
            <pc:sldMk cId="167103795" sldId="528"/>
            <ac:spMk id="38" creationId="{2DF21BC4-60C2-4CB1-85DF-C7FD1CAF82EF}"/>
          </ac:spMkLst>
        </pc:spChg>
        <pc:spChg chg="add mod">
          <ac:chgData name="Minesh Patel" userId="a66d4990ec83ac90" providerId="LiveId" clId="{6143FAE7-0750-49FC-93E8-7A3078AD83E4}" dt="2021-07-24T22:01:57.146" v="16416" actId="207"/>
          <ac:spMkLst>
            <pc:docMk/>
            <pc:sldMk cId="167103795" sldId="528"/>
            <ac:spMk id="39" creationId="{E357664B-D397-45C9-9057-414A8FCD4F42}"/>
          </ac:spMkLst>
        </pc:spChg>
        <pc:spChg chg="mod topLvl">
          <ac:chgData name="Minesh Patel" userId="a66d4990ec83ac90" providerId="LiveId" clId="{6143FAE7-0750-49FC-93E8-7A3078AD83E4}" dt="2021-07-23T19:31:44.960" v="9318" actId="164"/>
          <ac:spMkLst>
            <pc:docMk/>
            <pc:sldMk cId="167103795" sldId="528"/>
            <ac:spMk id="41" creationId="{5E23D2A3-FEC4-4D2C-AEB5-78D80AEF2A17}"/>
          </ac:spMkLst>
        </pc:spChg>
        <pc:spChg chg="del">
          <ac:chgData name="Minesh Patel" userId="a66d4990ec83ac90" providerId="LiveId" clId="{6143FAE7-0750-49FC-93E8-7A3078AD83E4}" dt="2021-07-23T17:41:22.679" v="4289" actId="478"/>
          <ac:spMkLst>
            <pc:docMk/>
            <pc:sldMk cId="167103795" sldId="528"/>
            <ac:spMk id="42" creationId="{D35FEEDF-1865-4B01-B8AC-668CC21F968C}"/>
          </ac:spMkLst>
        </pc:spChg>
        <pc:spChg chg="del mod">
          <ac:chgData name="Minesh Patel" userId="a66d4990ec83ac90" providerId="LiveId" clId="{6143FAE7-0750-49FC-93E8-7A3078AD83E4}" dt="2021-07-23T17:59:56.350" v="5063" actId="478"/>
          <ac:spMkLst>
            <pc:docMk/>
            <pc:sldMk cId="167103795" sldId="528"/>
            <ac:spMk id="43" creationId="{FF24B848-9D7E-4DCA-A7BA-C94740639ABA}"/>
          </ac:spMkLst>
        </pc:spChg>
        <pc:spChg chg="mod topLvl">
          <ac:chgData name="Minesh Patel" userId="a66d4990ec83ac90" providerId="LiveId" clId="{6143FAE7-0750-49FC-93E8-7A3078AD83E4}" dt="2021-07-23T19:31:44.960" v="9318" actId="164"/>
          <ac:spMkLst>
            <pc:docMk/>
            <pc:sldMk cId="167103795" sldId="528"/>
            <ac:spMk id="44" creationId="{B839CA57-20B3-4CDB-B930-75BF14E310BD}"/>
          </ac:spMkLst>
        </pc:spChg>
        <pc:spChg chg="del mod topLvl">
          <ac:chgData name="Minesh Patel" userId="a66d4990ec83ac90" providerId="LiveId" clId="{6143FAE7-0750-49FC-93E8-7A3078AD83E4}" dt="2021-07-23T17:55:21.440" v="4715" actId="478"/>
          <ac:spMkLst>
            <pc:docMk/>
            <pc:sldMk cId="167103795" sldId="528"/>
            <ac:spMk id="47" creationId="{F7043670-9D91-4438-8DE1-1F4D20546772}"/>
          </ac:spMkLst>
        </pc:spChg>
        <pc:spChg chg="mod topLvl">
          <ac:chgData name="Minesh Patel" userId="a66d4990ec83ac90" providerId="LiveId" clId="{6143FAE7-0750-49FC-93E8-7A3078AD83E4}" dt="2021-07-23T19:31:44.960" v="9318" actId="164"/>
          <ac:spMkLst>
            <pc:docMk/>
            <pc:sldMk cId="167103795" sldId="528"/>
            <ac:spMk id="48" creationId="{EA18D468-9E8C-4566-81CA-711B179508AA}"/>
          </ac:spMkLst>
        </pc:spChg>
        <pc:spChg chg="del mod">
          <ac:chgData name="Minesh Patel" userId="a66d4990ec83ac90" providerId="LiveId" clId="{6143FAE7-0750-49FC-93E8-7A3078AD83E4}" dt="2021-07-23T17:54:49.730" v="4707" actId="478"/>
          <ac:spMkLst>
            <pc:docMk/>
            <pc:sldMk cId="167103795" sldId="528"/>
            <ac:spMk id="49" creationId="{FEA51D22-46D6-4C01-BCBC-EDCD4BDFE2CA}"/>
          </ac:spMkLst>
        </pc:spChg>
        <pc:spChg chg="mod">
          <ac:chgData name="Minesh Patel" userId="a66d4990ec83ac90" providerId="LiveId" clId="{6143FAE7-0750-49FC-93E8-7A3078AD83E4}" dt="2021-07-23T17:55:15.976" v="4713"/>
          <ac:spMkLst>
            <pc:docMk/>
            <pc:sldMk cId="167103795" sldId="528"/>
            <ac:spMk id="53" creationId="{36B14109-A098-4605-9E26-538ABA3693A8}"/>
          </ac:spMkLst>
        </pc:spChg>
        <pc:spChg chg="add mod">
          <ac:chgData name="Minesh Patel" userId="a66d4990ec83ac90" providerId="LiveId" clId="{6143FAE7-0750-49FC-93E8-7A3078AD83E4}" dt="2021-07-23T19:31:44.960" v="9318" actId="164"/>
          <ac:spMkLst>
            <pc:docMk/>
            <pc:sldMk cId="167103795" sldId="528"/>
            <ac:spMk id="68" creationId="{FC6097BF-1A12-4B61-9FE4-6BCC1D6C4EAE}"/>
          </ac:spMkLst>
        </pc:spChg>
        <pc:spChg chg="add mod">
          <ac:chgData name="Minesh Patel" userId="a66d4990ec83ac90" providerId="LiveId" clId="{6143FAE7-0750-49FC-93E8-7A3078AD83E4}" dt="2021-07-24T22:01:10.419" v="16404" actId="1076"/>
          <ac:spMkLst>
            <pc:docMk/>
            <pc:sldMk cId="167103795" sldId="528"/>
            <ac:spMk id="69" creationId="{A0F43761-F66F-4564-B7A2-836A03906A4C}"/>
          </ac:spMkLst>
        </pc:spChg>
        <pc:spChg chg="add mod">
          <ac:chgData name="Minesh Patel" userId="a66d4990ec83ac90" providerId="LiveId" clId="{6143FAE7-0750-49FC-93E8-7A3078AD83E4}" dt="2021-07-24T22:00:58.796" v="16400" actId="1076"/>
          <ac:spMkLst>
            <pc:docMk/>
            <pc:sldMk cId="167103795" sldId="528"/>
            <ac:spMk id="70" creationId="{DBF22695-2DC7-4002-9D70-FC1AB300F5C4}"/>
          </ac:spMkLst>
        </pc:spChg>
        <pc:spChg chg="add mod">
          <ac:chgData name="Minesh Patel" userId="a66d4990ec83ac90" providerId="LiveId" clId="{6143FAE7-0750-49FC-93E8-7A3078AD83E4}" dt="2021-07-23T17:56:09" v="4723" actId="571"/>
          <ac:spMkLst>
            <pc:docMk/>
            <pc:sldMk cId="167103795" sldId="528"/>
            <ac:spMk id="71" creationId="{C223B31F-5A6E-4BD8-9A84-872EB50AE605}"/>
          </ac:spMkLst>
        </pc:spChg>
        <pc:spChg chg="add mod">
          <ac:chgData name="Minesh Patel" userId="a66d4990ec83ac90" providerId="LiveId" clId="{6143FAE7-0750-49FC-93E8-7A3078AD83E4}" dt="2021-07-23T19:31:44.960" v="9318" actId="164"/>
          <ac:spMkLst>
            <pc:docMk/>
            <pc:sldMk cId="167103795" sldId="528"/>
            <ac:spMk id="72" creationId="{F53201EB-2061-4DB1-8306-26A61F232796}"/>
          </ac:spMkLst>
        </pc:spChg>
        <pc:spChg chg="add mod">
          <ac:chgData name="Minesh Patel" userId="a66d4990ec83ac90" providerId="LiveId" clId="{6143FAE7-0750-49FC-93E8-7A3078AD83E4}" dt="2021-07-23T19:31:44.960" v="9318" actId="164"/>
          <ac:spMkLst>
            <pc:docMk/>
            <pc:sldMk cId="167103795" sldId="528"/>
            <ac:spMk id="73" creationId="{39C616D7-4EA4-4475-8B76-E458337F60AB}"/>
          </ac:spMkLst>
        </pc:spChg>
        <pc:spChg chg="add mod">
          <ac:chgData name="Minesh Patel" userId="a66d4990ec83ac90" providerId="LiveId" clId="{6143FAE7-0750-49FC-93E8-7A3078AD83E4}" dt="2021-07-23T19:31:44.960" v="9318" actId="164"/>
          <ac:spMkLst>
            <pc:docMk/>
            <pc:sldMk cId="167103795" sldId="528"/>
            <ac:spMk id="76" creationId="{970CD9F7-BD87-4CDF-AC81-21914332C008}"/>
          </ac:spMkLst>
        </pc:spChg>
        <pc:spChg chg="add mod">
          <ac:chgData name="Minesh Patel" userId="a66d4990ec83ac90" providerId="LiveId" clId="{6143FAE7-0750-49FC-93E8-7A3078AD83E4}" dt="2021-07-24T22:02:02.625" v="16418" actId="207"/>
          <ac:spMkLst>
            <pc:docMk/>
            <pc:sldMk cId="167103795" sldId="528"/>
            <ac:spMk id="80" creationId="{7BB2EFFC-942D-4FDE-9DC6-10F0A65709C8}"/>
          </ac:spMkLst>
        </pc:spChg>
        <pc:grpChg chg="add mod">
          <ac:chgData name="Minesh Patel" userId="a66d4990ec83ac90" providerId="LiveId" clId="{6143FAE7-0750-49FC-93E8-7A3078AD83E4}" dt="2021-07-24T22:01:02.274" v="16401" actId="1076"/>
          <ac:grpSpMkLst>
            <pc:docMk/>
            <pc:sldMk cId="167103795" sldId="528"/>
            <ac:grpSpMk id="3" creationId="{9F8039F2-C3EE-41CD-97CC-E43EB707FE7C}"/>
          </ac:grpSpMkLst>
        </pc:grpChg>
        <pc:grpChg chg="add mod">
          <ac:chgData name="Minesh Patel" userId="a66d4990ec83ac90" providerId="LiveId" clId="{6143FAE7-0750-49FC-93E8-7A3078AD83E4}" dt="2021-07-23T17:49:47.101" v="4473" actId="338"/>
          <ac:grpSpMkLst>
            <pc:docMk/>
            <pc:sldMk cId="167103795" sldId="528"/>
            <ac:grpSpMk id="3" creationId="{DEEA2C25-6ACD-4379-97BA-ADE959F87397}"/>
          </ac:grpSpMkLst>
        </pc:grpChg>
        <pc:grpChg chg="del">
          <ac:chgData name="Minesh Patel" userId="a66d4990ec83ac90" providerId="LiveId" clId="{6143FAE7-0750-49FC-93E8-7A3078AD83E4}" dt="2021-07-23T18:14:29.223" v="5376" actId="478"/>
          <ac:grpSpMkLst>
            <pc:docMk/>
            <pc:sldMk cId="167103795" sldId="528"/>
            <ac:grpSpMk id="6" creationId="{935442C7-3CCE-439C-AFF7-8B267191E00D}"/>
          </ac:grpSpMkLst>
        </pc:grpChg>
        <pc:grpChg chg="del">
          <ac:chgData name="Minesh Patel" userId="a66d4990ec83ac90" providerId="LiveId" clId="{6143FAE7-0750-49FC-93E8-7A3078AD83E4}" dt="2021-07-23T17:41:22.679" v="4289" actId="478"/>
          <ac:grpSpMkLst>
            <pc:docMk/>
            <pc:sldMk cId="167103795" sldId="528"/>
            <ac:grpSpMk id="22" creationId="{4B8E8C00-AB58-4D52-B765-FDBE00252B9B}"/>
          </ac:grpSpMkLst>
        </pc:grpChg>
        <pc:grpChg chg="add del mod">
          <ac:chgData name="Minesh Patel" userId="a66d4990ec83ac90" providerId="LiveId" clId="{6143FAE7-0750-49FC-93E8-7A3078AD83E4}" dt="2021-07-23T17:49:41.684" v="4469" actId="165"/>
          <ac:grpSpMkLst>
            <pc:docMk/>
            <pc:sldMk cId="167103795" sldId="528"/>
            <ac:grpSpMk id="23" creationId="{032FBD96-894A-49B9-997D-3384B5125376}"/>
          </ac:grpSpMkLst>
        </pc:grpChg>
        <pc:grpChg chg="del">
          <ac:chgData name="Minesh Patel" userId="a66d4990ec83ac90" providerId="LiveId" clId="{6143FAE7-0750-49FC-93E8-7A3078AD83E4}" dt="2021-07-23T17:51:56.974" v="4500" actId="165"/>
          <ac:grpSpMkLst>
            <pc:docMk/>
            <pc:sldMk cId="167103795" sldId="528"/>
            <ac:grpSpMk id="26" creationId="{5C792FBD-1673-4B47-AB7C-4C05A28EC444}"/>
          </ac:grpSpMkLst>
        </pc:grpChg>
        <pc:grpChg chg="add del mod topLvl">
          <ac:chgData name="Minesh Patel" userId="a66d4990ec83ac90" providerId="LiveId" clId="{6143FAE7-0750-49FC-93E8-7A3078AD83E4}" dt="2021-07-23T17:49:48.934" v="4474" actId="165"/>
          <ac:grpSpMkLst>
            <pc:docMk/>
            <pc:sldMk cId="167103795" sldId="528"/>
            <ac:grpSpMk id="30" creationId="{A0684064-C6CB-4223-8012-0D08938E9F89}"/>
          </ac:grpSpMkLst>
        </pc:grpChg>
        <pc:grpChg chg="add mod">
          <ac:chgData name="Minesh Patel" userId="a66d4990ec83ac90" providerId="LiveId" clId="{6143FAE7-0750-49FC-93E8-7A3078AD83E4}" dt="2021-07-23T18:14:30.210" v="5377"/>
          <ac:grpSpMkLst>
            <pc:docMk/>
            <pc:sldMk cId="167103795" sldId="528"/>
            <ac:grpSpMk id="31" creationId="{AA5D1D8F-EA8A-46B3-A0C1-970C129BEC23}"/>
          </ac:grpSpMkLst>
        </pc:grpChg>
        <pc:grpChg chg="add del mod">
          <ac:chgData name="Minesh Patel" userId="a66d4990ec83ac90" providerId="LiveId" clId="{6143FAE7-0750-49FC-93E8-7A3078AD83E4}" dt="2021-07-23T17:55:13.948" v="4712" actId="165"/>
          <ac:grpSpMkLst>
            <pc:docMk/>
            <pc:sldMk cId="167103795" sldId="528"/>
            <ac:grpSpMk id="40" creationId="{7174DF88-95F4-4D42-A1E0-2F5F5B3CA395}"/>
          </ac:grpSpMkLst>
        </pc:grpChg>
        <pc:grpChg chg="add del mod">
          <ac:chgData name="Minesh Patel" userId="a66d4990ec83ac90" providerId="LiveId" clId="{6143FAE7-0750-49FC-93E8-7A3078AD83E4}" dt="2021-07-23T17:55:53.486" v="4718" actId="478"/>
          <ac:grpSpMkLst>
            <pc:docMk/>
            <pc:sldMk cId="167103795" sldId="528"/>
            <ac:grpSpMk id="50" creationId="{45FC425D-E8F4-47C1-AD0C-1717D09E2714}"/>
          </ac:grpSpMkLst>
        </pc:grpChg>
        <pc:grpChg chg="mod">
          <ac:chgData name="Minesh Patel" userId="a66d4990ec83ac90" providerId="LiveId" clId="{6143FAE7-0750-49FC-93E8-7A3078AD83E4}" dt="2021-07-23T17:55:15.976" v="4713"/>
          <ac:grpSpMkLst>
            <pc:docMk/>
            <pc:sldMk cId="167103795" sldId="528"/>
            <ac:grpSpMk id="51" creationId="{3026777B-344D-43BC-A54B-9DCDDEDD1817}"/>
          </ac:grpSpMkLst>
        </pc:grpChg>
        <pc:grpChg chg="mod">
          <ac:chgData name="Minesh Patel" userId="a66d4990ec83ac90" providerId="LiveId" clId="{6143FAE7-0750-49FC-93E8-7A3078AD83E4}" dt="2021-07-23T17:55:15.976" v="4713"/>
          <ac:grpSpMkLst>
            <pc:docMk/>
            <pc:sldMk cId="167103795" sldId="528"/>
            <ac:grpSpMk id="52" creationId="{710CB6F8-D5B0-438D-8C75-22EF97C623DB}"/>
          </ac:grpSpMkLst>
        </pc:grpChg>
        <pc:grpChg chg="add mod">
          <ac:chgData name="Minesh Patel" userId="a66d4990ec83ac90" providerId="LiveId" clId="{6143FAE7-0750-49FC-93E8-7A3078AD83E4}" dt="2021-07-23T18:00:28.660" v="5072" actId="164"/>
          <ac:grpSpMkLst>
            <pc:docMk/>
            <pc:sldMk cId="167103795" sldId="528"/>
            <ac:grpSpMk id="81" creationId="{69D22BAF-B2FD-40EC-9F99-62AFE9C0EDB3}"/>
          </ac:grpSpMkLst>
        </pc:grpChg>
        <pc:grpChg chg="add mod">
          <ac:chgData name="Minesh Patel" userId="a66d4990ec83ac90" providerId="LiveId" clId="{6143FAE7-0750-49FC-93E8-7A3078AD83E4}" dt="2021-07-23T18:00:43.327" v="5075" actId="1076"/>
          <ac:grpSpMkLst>
            <pc:docMk/>
            <pc:sldMk cId="167103795" sldId="528"/>
            <ac:grpSpMk id="82" creationId="{540D8FB4-7AEE-4141-A296-064DDF42F19F}"/>
          </ac:grpSpMkLst>
        </pc:grpChg>
        <pc:cxnChg chg="add mod">
          <ac:chgData name="Minesh Patel" userId="a66d4990ec83ac90" providerId="LiveId" clId="{6143FAE7-0750-49FC-93E8-7A3078AD83E4}" dt="2021-07-24T22:01:22.715" v="16408" actId="1076"/>
          <ac:cxnSpMkLst>
            <pc:docMk/>
            <pc:sldMk cId="167103795" sldId="528"/>
            <ac:cxnSpMk id="7" creationId="{44794355-DAF7-4F3D-8E1D-9680A2FA5250}"/>
          </ac:cxnSpMkLst>
        </pc:cxnChg>
        <pc:cxnChg chg="del mod topLvl">
          <ac:chgData name="Minesh Patel" userId="a66d4990ec83ac90" providerId="LiveId" clId="{6143FAE7-0750-49FC-93E8-7A3078AD83E4}" dt="2021-07-23T17:49:52.527" v="4477" actId="478"/>
          <ac:cxnSpMkLst>
            <pc:docMk/>
            <pc:sldMk cId="167103795" sldId="528"/>
            <ac:cxnSpMk id="34" creationId="{94B9868F-2D93-4348-A9CB-A6C76DB6EC84}"/>
          </ac:cxnSpMkLst>
        </pc:cxnChg>
        <pc:cxnChg chg="del mod topLvl">
          <ac:chgData name="Minesh Patel" userId="a66d4990ec83ac90" providerId="LiveId" clId="{6143FAE7-0750-49FC-93E8-7A3078AD83E4}" dt="2021-07-23T17:52:41.293" v="4608" actId="478"/>
          <ac:cxnSpMkLst>
            <pc:docMk/>
            <pc:sldMk cId="167103795" sldId="528"/>
            <ac:cxnSpMk id="35" creationId="{AEFFABD2-EF5B-4022-9AFC-F663553C4972}"/>
          </ac:cxnSpMkLst>
        </pc:cxnChg>
        <pc:cxnChg chg="del mod topLvl">
          <ac:chgData name="Minesh Patel" userId="a66d4990ec83ac90" providerId="LiveId" clId="{6143FAE7-0750-49FC-93E8-7A3078AD83E4}" dt="2021-07-23T17:49:52.078" v="4476" actId="478"/>
          <ac:cxnSpMkLst>
            <pc:docMk/>
            <pc:sldMk cId="167103795" sldId="528"/>
            <ac:cxnSpMk id="36" creationId="{B06326B8-D397-4616-B6B6-BF46154F869A}"/>
          </ac:cxnSpMkLst>
        </pc:cxnChg>
        <pc:cxnChg chg="del mod topLvl">
          <ac:chgData name="Minesh Patel" userId="a66d4990ec83ac90" providerId="LiveId" clId="{6143FAE7-0750-49FC-93E8-7A3078AD83E4}" dt="2021-07-23T17:50:13.075" v="4485" actId="478"/>
          <ac:cxnSpMkLst>
            <pc:docMk/>
            <pc:sldMk cId="167103795" sldId="528"/>
            <ac:cxnSpMk id="37" creationId="{41D63FD8-0A48-4711-B636-B04AB19CF5D2}"/>
          </ac:cxnSpMkLst>
        </pc:cxnChg>
        <pc:cxnChg chg="add del mod topLvl">
          <ac:chgData name="Minesh Patel" userId="a66d4990ec83ac90" providerId="LiveId" clId="{6143FAE7-0750-49FC-93E8-7A3078AD83E4}" dt="2021-07-23T19:31:44.960" v="9318" actId="164"/>
          <ac:cxnSpMkLst>
            <pc:docMk/>
            <pc:sldMk cId="167103795" sldId="528"/>
            <ac:cxnSpMk id="45" creationId="{FD6BEAFA-5435-4F5B-AA4B-976B52A8D313}"/>
          </ac:cxnSpMkLst>
        </pc:cxnChg>
        <pc:cxnChg chg="mod ord topLvl">
          <ac:chgData name="Minesh Patel" userId="a66d4990ec83ac90" providerId="LiveId" clId="{6143FAE7-0750-49FC-93E8-7A3078AD83E4}" dt="2021-07-23T19:31:44.960" v="9318" actId="164"/>
          <ac:cxnSpMkLst>
            <pc:docMk/>
            <pc:sldMk cId="167103795" sldId="528"/>
            <ac:cxnSpMk id="46" creationId="{E7314976-8754-4A5C-81A8-A6AB848BEB3E}"/>
          </ac:cxnSpMkLst>
        </pc:cxnChg>
        <pc:cxnChg chg="mod">
          <ac:chgData name="Minesh Patel" userId="a66d4990ec83ac90" providerId="LiveId" clId="{6143FAE7-0750-49FC-93E8-7A3078AD83E4}" dt="2021-07-23T17:55:15.976" v="4713"/>
          <ac:cxnSpMkLst>
            <pc:docMk/>
            <pc:sldMk cId="167103795" sldId="528"/>
            <ac:cxnSpMk id="54" creationId="{3226A040-80AF-4E52-8480-87252F28FC16}"/>
          </ac:cxnSpMkLst>
        </pc:cxnChg>
        <pc:cxnChg chg="mod">
          <ac:chgData name="Minesh Patel" userId="a66d4990ec83ac90" providerId="LiveId" clId="{6143FAE7-0750-49FC-93E8-7A3078AD83E4}" dt="2021-07-23T17:55:15.976" v="4713"/>
          <ac:cxnSpMkLst>
            <pc:docMk/>
            <pc:sldMk cId="167103795" sldId="528"/>
            <ac:cxnSpMk id="55" creationId="{C3BF8802-5DF1-406C-A39C-083938F60806}"/>
          </ac:cxnSpMkLst>
        </pc:cxnChg>
        <pc:cxnChg chg="mod">
          <ac:chgData name="Minesh Patel" userId="a66d4990ec83ac90" providerId="LiveId" clId="{6143FAE7-0750-49FC-93E8-7A3078AD83E4}" dt="2021-07-23T17:55:15.976" v="4713"/>
          <ac:cxnSpMkLst>
            <pc:docMk/>
            <pc:sldMk cId="167103795" sldId="528"/>
            <ac:cxnSpMk id="56" creationId="{82ED89F1-D95C-4EF4-BB3C-A203C9D08AA7}"/>
          </ac:cxnSpMkLst>
        </pc:cxnChg>
        <pc:cxnChg chg="mod">
          <ac:chgData name="Minesh Patel" userId="a66d4990ec83ac90" providerId="LiveId" clId="{6143FAE7-0750-49FC-93E8-7A3078AD83E4}" dt="2021-07-23T17:55:15.976" v="4713"/>
          <ac:cxnSpMkLst>
            <pc:docMk/>
            <pc:sldMk cId="167103795" sldId="528"/>
            <ac:cxnSpMk id="57" creationId="{417F4DAC-A179-4A25-A319-8FC12E50E564}"/>
          </ac:cxnSpMkLst>
        </pc:cxnChg>
        <pc:cxnChg chg="mod">
          <ac:chgData name="Minesh Patel" userId="a66d4990ec83ac90" providerId="LiveId" clId="{6143FAE7-0750-49FC-93E8-7A3078AD83E4}" dt="2021-07-23T17:55:15.976" v="4713"/>
          <ac:cxnSpMkLst>
            <pc:docMk/>
            <pc:sldMk cId="167103795" sldId="528"/>
            <ac:cxnSpMk id="58" creationId="{8B942905-EEF7-4630-BC23-938C09D5B026}"/>
          </ac:cxnSpMkLst>
        </pc:cxnChg>
        <pc:cxnChg chg="mod">
          <ac:chgData name="Minesh Patel" userId="a66d4990ec83ac90" providerId="LiveId" clId="{6143FAE7-0750-49FC-93E8-7A3078AD83E4}" dt="2021-07-23T17:55:15.976" v="4713"/>
          <ac:cxnSpMkLst>
            <pc:docMk/>
            <pc:sldMk cId="167103795" sldId="528"/>
            <ac:cxnSpMk id="59" creationId="{FCD60635-08CB-41B7-B4F1-7064ACD6A91D}"/>
          </ac:cxnSpMkLst>
        </pc:cxnChg>
        <pc:cxnChg chg="mod">
          <ac:chgData name="Minesh Patel" userId="a66d4990ec83ac90" providerId="LiveId" clId="{6143FAE7-0750-49FC-93E8-7A3078AD83E4}" dt="2021-07-23T17:55:15.976" v="4713"/>
          <ac:cxnSpMkLst>
            <pc:docMk/>
            <pc:sldMk cId="167103795" sldId="528"/>
            <ac:cxnSpMk id="60" creationId="{953A464B-5912-401D-B8CE-F85B387CE819}"/>
          </ac:cxnSpMkLst>
        </pc:cxnChg>
        <pc:cxnChg chg="mod">
          <ac:chgData name="Minesh Patel" userId="a66d4990ec83ac90" providerId="LiveId" clId="{6143FAE7-0750-49FC-93E8-7A3078AD83E4}" dt="2021-07-23T17:55:15.976" v="4713"/>
          <ac:cxnSpMkLst>
            <pc:docMk/>
            <pc:sldMk cId="167103795" sldId="528"/>
            <ac:cxnSpMk id="61" creationId="{457BDA03-5191-47D8-BB99-E9DB9EBF3F34}"/>
          </ac:cxnSpMkLst>
        </pc:cxnChg>
        <pc:cxnChg chg="mod">
          <ac:chgData name="Minesh Patel" userId="a66d4990ec83ac90" providerId="LiveId" clId="{6143FAE7-0750-49FC-93E8-7A3078AD83E4}" dt="2021-07-23T17:55:15.976" v="4713"/>
          <ac:cxnSpMkLst>
            <pc:docMk/>
            <pc:sldMk cId="167103795" sldId="528"/>
            <ac:cxnSpMk id="62" creationId="{F66D75BB-8CF2-4679-8054-B060F1168DEE}"/>
          </ac:cxnSpMkLst>
        </pc:cxnChg>
        <pc:cxnChg chg="mod">
          <ac:chgData name="Minesh Patel" userId="a66d4990ec83ac90" providerId="LiveId" clId="{6143FAE7-0750-49FC-93E8-7A3078AD83E4}" dt="2021-07-23T17:55:15.976" v="4713"/>
          <ac:cxnSpMkLst>
            <pc:docMk/>
            <pc:sldMk cId="167103795" sldId="528"/>
            <ac:cxnSpMk id="63" creationId="{F9060C0D-5E03-4CB0-99DE-CBF34B216560}"/>
          </ac:cxnSpMkLst>
        </pc:cxnChg>
        <pc:cxnChg chg="mod">
          <ac:chgData name="Minesh Patel" userId="a66d4990ec83ac90" providerId="LiveId" clId="{6143FAE7-0750-49FC-93E8-7A3078AD83E4}" dt="2021-07-23T17:55:15.976" v="4713"/>
          <ac:cxnSpMkLst>
            <pc:docMk/>
            <pc:sldMk cId="167103795" sldId="528"/>
            <ac:cxnSpMk id="64" creationId="{28C10CB8-CE1C-45A2-BC0B-07B032A5884B}"/>
          </ac:cxnSpMkLst>
        </pc:cxnChg>
        <pc:cxnChg chg="mod">
          <ac:chgData name="Minesh Patel" userId="a66d4990ec83ac90" providerId="LiveId" clId="{6143FAE7-0750-49FC-93E8-7A3078AD83E4}" dt="2021-07-23T17:55:15.976" v="4713"/>
          <ac:cxnSpMkLst>
            <pc:docMk/>
            <pc:sldMk cId="167103795" sldId="528"/>
            <ac:cxnSpMk id="65" creationId="{081C46B4-9EAC-41E9-A574-72F7C26CF30C}"/>
          </ac:cxnSpMkLst>
        </pc:cxnChg>
        <pc:cxnChg chg="mod">
          <ac:chgData name="Minesh Patel" userId="a66d4990ec83ac90" providerId="LiveId" clId="{6143FAE7-0750-49FC-93E8-7A3078AD83E4}" dt="2021-07-23T17:55:15.976" v="4713"/>
          <ac:cxnSpMkLst>
            <pc:docMk/>
            <pc:sldMk cId="167103795" sldId="528"/>
            <ac:cxnSpMk id="66" creationId="{3EFB108E-10D3-4B90-B32C-E67DF388C853}"/>
          </ac:cxnSpMkLst>
        </pc:cxnChg>
        <pc:cxnChg chg="mod">
          <ac:chgData name="Minesh Patel" userId="a66d4990ec83ac90" providerId="LiveId" clId="{6143FAE7-0750-49FC-93E8-7A3078AD83E4}" dt="2021-07-23T17:55:15.976" v="4713"/>
          <ac:cxnSpMkLst>
            <pc:docMk/>
            <pc:sldMk cId="167103795" sldId="528"/>
            <ac:cxnSpMk id="67" creationId="{87EED7F8-ED6B-415D-90CE-EC9A7B5865F7}"/>
          </ac:cxnSpMkLst>
        </pc:cxnChg>
        <pc:cxnChg chg="add mod">
          <ac:chgData name="Minesh Patel" userId="a66d4990ec83ac90" providerId="LiveId" clId="{6143FAE7-0750-49FC-93E8-7A3078AD83E4}" dt="2021-07-23T19:31:44.960" v="9318" actId="164"/>
          <ac:cxnSpMkLst>
            <pc:docMk/>
            <pc:sldMk cId="167103795" sldId="528"/>
            <ac:cxnSpMk id="74" creationId="{57C58D3B-CAE4-45FB-BBD2-728BBD3BB943}"/>
          </ac:cxnSpMkLst>
        </pc:cxnChg>
      </pc:sldChg>
      <pc:sldChg chg="addSp delSp modSp mod addAnim delAnim modAnim">
        <pc:chgData name="Minesh Patel" userId="a66d4990ec83ac90" providerId="LiveId" clId="{6143FAE7-0750-49FC-93E8-7A3078AD83E4}" dt="2021-07-24T22:09:31.906" v="16454"/>
        <pc:sldMkLst>
          <pc:docMk/>
          <pc:sldMk cId="3924015041" sldId="529"/>
        </pc:sldMkLst>
        <pc:spChg chg="mod">
          <ac:chgData name="Minesh Patel" userId="a66d4990ec83ac90" providerId="LiveId" clId="{6143FAE7-0750-49FC-93E8-7A3078AD83E4}" dt="2021-07-23T17:27:40.138" v="3848" actId="20577"/>
          <ac:spMkLst>
            <pc:docMk/>
            <pc:sldMk cId="3924015041" sldId="529"/>
            <ac:spMk id="12" creationId="{4335029F-3FF5-4EB8-B3C6-08B4DDB40B47}"/>
          </ac:spMkLst>
        </pc:spChg>
        <pc:spChg chg="add mod">
          <ac:chgData name="Minesh Patel" userId="a66d4990ec83ac90" providerId="LiveId" clId="{6143FAE7-0750-49FC-93E8-7A3078AD83E4}" dt="2021-07-24T22:09:01.038" v="16449" actId="164"/>
          <ac:spMkLst>
            <pc:docMk/>
            <pc:sldMk cId="3924015041" sldId="529"/>
            <ac:spMk id="19" creationId="{F25F13A5-A0F0-4EAF-A8AE-D5C8AB7495D9}"/>
          </ac:spMkLst>
        </pc:spChg>
        <pc:spChg chg="add mod">
          <ac:chgData name="Minesh Patel" userId="a66d4990ec83ac90" providerId="LiveId" clId="{6143FAE7-0750-49FC-93E8-7A3078AD83E4}" dt="2021-07-23T19:31:14.258" v="9310" actId="164"/>
          <ac:spMkLst>
            <pc:docMk/>
            <pc:sldMk cId="3924015041" sldId="529"/>
            <ac:spMk id="23" creationId="{DBBB348C-5C22-4771-9FC1-0155A4AA23AE}"/>
          </ac:spMkLst>
        </pc:spChg>
        <pc:spChg chg="mod topLvl">
          <ac:chgData name="Minesh Patel" userId="a66d4990ec83ac90" providerId="LiveId" clId="{6143FAE7-0750-49FC-93E8-7A3078AD83E4}" dt="2021-07-23T17:36:39.578" v="4141" actId="207"/>
          <ac:spMkLst>
            <pc:docMk/>
            <pc:sldMk cId="3924015041" sldId="529"/>
            <ac:spMk id="27" creationId="{EA28B69F-A0F9-4803-9A8B-1F13B0CA2548}"/>
          </ac:spMkLst>
        </pc:spChg>
        <pc:spChg chg="add del mod topLvl">
          <ac:chgData name="Minesh Patel" userId="a66d4990ec83ac90" providerId="LiveId" clId="{6143FAE7-0750-49FC-93E8-7A3078AD83E4}" dt="2021-07-23T17:39:29.072" v="4211" actId="207"/>
          <ac:spMkLst>
            <pc:docMk/>
            <pc:sldMk cId="3924015041" sldId="529"/>
            <ac:spMk id="28" creationId="{0705EC05-46DF-4085-9E5B-CCEB69405E73}"/>
          </ac:spMkLst>
        </pc:spChg>
        <pc:spChg chg="add mod">
          <ac:chgData name="Minesh Patel" userId="a66d4990ec83ac90" providerId="LiveId" clId="{6143FAE7-0750-49FC-93E8-7A3078AD83E4}" dt="2021-07-24T21:57:59.726" v="16363" actId="14100"/>
          <ac:spMkLst>
            <pc:docMk/>
            <pc:sldMk cId="3924015041" sldId="529"/>
            <ac:spMk id="32" creationId="{137182C2-7C93-4744-9F2A-DB34D65C1646}"/>
          </ac:spMkLst>
        </pc:spChg>
        <pc:spChg chg="mod">
          <ac:chgData name="Minesh Patel" userId="a66d4990ec83ac90" providerId="LiveId" clId="{6143FAE7-0750-49FC-93E8-7A3078AD83E4}" dt="2021-07-23T17:31:37.805" v="3956" actId="20577"/>
          <ac:spMkLst>
            <pc:docMk/>
            <pc:sldMk cId="3924015041" sldId="529"/>
            <ac:spMk id="34" creationId="{6CC5E98B-F45C-48DB-8664-52EBC4A67F23}"/>
          </ac:spMkLst>
        </pc:spChg>
        <pc:spChg chg="add del mod">
          <ac:chgData name="Minesh Patel" userId="a66d4990ec83ac90" providerId="LiveId" clId="{6143FAE7-0750-49FC-93E8-7A3078AD83E4}" dt="2021-07-23T17:39:23.887" v="4210" actId="207"/>
          <ac:spMkLst>
            <pc:docMk/>
            <pc:sldMk cId="3924015041" sldId="529"/>
            <ac:spMk id="35" creationId="{A68C229A-C6B6-488D-9C81-4CEC00866712}"/>
          </ac:spMkLst>
        </pc:spChg>
        <pc:spChg chg="mod">
          <ac:chgData name="Minesh Patel" userId="a66d4990ec83ac90" providerId="LiveId" clId="{6143FAE7-0750-49FC-93E8-7A3078AD83E4}" dt="2021-07-24T21:57:21.084" v="16345" actId="403"/>
          <ac:spMkLst>
            <pc:docMk/>
            <pc:sldMk cId="3924015041" sldId="529"/>
            <ac:spMk id="36" creationId="{0751CB15-189C-431F-8406-B624DA2F17BE}"/>
          </ac:spMkLst>
        </pc:spChg>
        <pc:spChg chg="add mod ord">
          <ac:chgData name="Minesh Patel" userId="a66d4990ec83ac90" providerId="LiveId" clId="{6143FAE7-0750-49FC-93E8-7A3078AD83E4}" dt="2021-07-23T17:36:00.771" v="4127" actId="1076"/>
          <ac:spMkLst>
            <pc:docMk/>
            <pc:sldMk cId="3924015041" sldId="529"/>
            <ac:spMk id="37" creationId="{E2A90A03-C8A2-409A-9199-341748CC018C}"/>
          </ac:spMkLst>
        </pc:spChg>
        <pc:spChg chg="mod">
          <ac:chgData name="Minesh Patel" userId="a66d4990ec83ac90" providerId="LiveId" clId="{6143FAE7-0750-49FC-93E8-7A3078AD83E4}" dt="2021-07-23T18:14:27.077" v="5375"/>
          <ac:spMkLst>
            <pc:docMk/>
            <pc:sldMk cId="3924015041" sldId="529"/>
            <ac:spMk id="40" creationId="{18149FE8-49AB-40DF-AD16-47324EC0EFCC}"/>
          </ac:spMkLst>
        </pc:spChg>
        <pc:spChg chg="mod">
          <ac:chgData name="Minesh Patel" userId="a66d4990ec83ac90" providerId="LiveId" clId="{6143FAE7-0750-49FC-93E8-7A3078AD83E4}" dt="2021-07-23T18:14:27.077" v="5375"/>
          <ac:spMkLst>
            <pc:docMk/>
            <pc:sldMk cId="3924015041" sldId="529"/>
            <ac:spMk id="41" creationId="{F4041152-364B-4E0F-B9A5-ADC4EC026E20}"/>
          </ac:spMkLst>
        </pc:spChg>
        <pc:spChg chg="mod">
          <ac:chgData name="Minesh Patel" userId="a66d4990ec83ac90" providerId="LiveId" clId="{6143FAE7-0750-49FC-93E8-7A3078AD83E4}" dt="2021-07-23T18:14:27.077" v="5375"/>
          <ac:spMkLst>
            <pc:docMk/>
            <pc:sldMk cId="3924015041" sldId="529"/>
            <ac:spMk id="42" creationId="{AF650845-3D82-4EBA-B2F4-8395FEC59B04}"/>
          </ac:spMkLst>
        </pc:spChg>
        <pc:spChg chg="del mod">
          <ac:chgData name="Minesh Patel" userId="a66d4990ec83ac90" providerId="LiveId" clId="{6143FAE7-0750-49FC-93E8-7A3078AD83E4}" dt="2021-07-23T17:28:29.013" v="3854" actId="478"/>
          <ac:spMkLst>
            <pc:docMk/>
            <pc:sldMk cId="3924015041" sldId="529"/>
            <ac:spMk id="42" creationId="{D35FEEDF-1865-4B01-B8AC-668CC21F968C}"/>
          </ac:spMkLst>
        </pc:spChg>
        <pc:spChg chg="mod">
          <ac:chgData name="Minesh Patel" userId="a66d4990ec83ac90" providerId="LiveId" clId="{6143FAE7-0750-49FC-93E8-7A3078AD83E4}" dt="2021-07-23T18:14:27.077" v="5375"/>
          <ac:spMkLst>
            <pc:docMk/>
            <pc:sldMk cId="3924015041" sldId="529"/>
            <ac:spMk id="43" creationId="{A3119C4C-E5DC-4CC3-927F-6446DBE3E957}"/>
          </ac:spMkLst>
        </pc:spChg>
        <pc:spChg chg="del">
          <ac:chgData name="Minesh Patel" userId="a66d4990ec83ac90" providerId="LiveId" clId="{6143FAE7-0750-49FC-93E8-7A3078AD83E4}" dt="2021-07-23T17:28:31.498" v="3855" actId="478"/>
          <ac:spMkLst>
            <pc:docMk/>
            <pc:sldMk cId="3924015041" sldId="529"/>
            <ac:spMk id="43" creationId="{FF24B848-9D7E-4DCA-A7BA-C94740639ABA}"/>
          </ac:spMkLst>
        </pc:spChg>
        <pc:spChg chg="mod">
          <ac:chgData name="Minesh Patel" userId="a66d4990ec83ac90" providerId="LiveId" clId="{6143FAE7-0750-49FC-93E8-7A3078AD83E4}" dt="2021-07-23T18:14:27.077" v="5375"/>
          <ac:spMkLst>
            <pc:docMk/>
            <pc:sldMk cId="3924015041" sldId="529"/>
            <ac:spMk id="44" creationId="{CFB16C9D-9856-4559-AA14-F4615B8DBDC8}"/>
          </ac:spMkLst>
        </pc:spChg>
        <pc:spChg chg="add mod ord">
          <ac:chgData name="Minesh Patel" userId="a66d4990ec83ac90" providerId="LiveId" clId="{6143FAE7-0750-49FC-93E8-7A3078AD83E4}" dt="2021-07-24T22:09:01.038" v="16449" actId="164"/>
          <ac:spMkLst>
            <pc:docMk/>
            <pc:sldMk cId="3924015041" sldId="529"/>
            <ac:spMk id="45" creationId="{1F43EE71-E014-443B-927A-DBE34C646690}"/>
          </ac:spMkLst>
        </pc:spChg>
        <pc:grpChg chg="add mod">
          <ac:chgData name="Minesh Patel" userId="a66d4990ec83ac90" providerId="LiveId" clId="{6143FAE7-0750-49FC-93E8-7A3078AD83E4}" dt="2021-07-23T17:36:49.153" v="4142" actId="1076"/>
          <ac:grpSpMkLst>
            <pc:docMk/>
            <pc:sldMk cId="3924015041" sldId="529"/>
            <ac:grpSpMk id="3" creationId="{F1DEEC84-4172-4BF0-A9C4-847F3ABF3A94}"/>
          </ac:grpSpMkLst>
        </pc:grpChg>
        <pc:grpChg chg="add mod">
          <ac:chgData name="Minesh Patel" userId="a66d4990ec83ac90" providerId="LiveId" clId="{6143FAE7-0750-49FC-93E8-7A3078AD83E4}" dt="2021-07-23T19:31:14.258" v="9310" actId="164"/>
          <ac:grpSpMkLst>
            <pc:docMk/>
            <pc:sldMk cId="3924015041" sldId="529"/>
            <ac:grpSpMk id="5" creationId="{3D099A72-1C9D-4A9D-866E-2B765B190C84}"/>
          </ac:grpSpMkLst>
        </pc:grpChg>
        <pc:grpChg chg="del">
          <ac:chgData name="Minesh Patel" userId="a66d4990ec83ac90" providerId="LiveId" clId="{6143FAE7-0750-49FC-93E8-7A3078AD83E4}" dt="2021-07-23T18:14:26.804" v="5374" actId="478"/>
          <ac:grpSpMkLst>
            <pc:docMk/>
            <pc:sldMk cId="3924015041" sldId="529"/>
            <ac:grpSpMk id="6" creationId="{935442C7-3CCE-439C-AFF7-8B267191E00D}"/>
          </ac:grpSpMkLst>
        </pc:grpChg>
        <pc:grpChg chg="add mod ord">
          <ac:chgData name="Minesh Patel" userId="a66d4990ec83ac90" providerId="LiveId" clId="{6143FAE7-0750-49FC-93E8-7A3078AD83E4}" dt="2021-07-24T22:09:03.266" v="16450" actId="167"/>
          <ac:grpSpMkLst>
            <pc:docMk/>
            <pc:sldMk cId="3924015041" sldId="529"/>
            <ac:grpSpMk id="7" creationId="{2EC5EE0C-6B16-4AD6-AF26-5A8AF2750E8C}"/>
          </ac:grpSpMkLst>
        </pc:grpChg>
        <pc:grpChg chg="del mod">
          <ac:chgData name="Minesh Patel" userId="a66d4990ec83ac90" providerId="LiveId" clId="{6143FAE7-0750-49FC-93E8-7A3078AD83E4}" dt="2021-07-23T17:31:32.247" v="3954" actId="478"/>
          <ac:grpSpMkLst>
            <pc:docMk/>
            <pc:sldMk cId="3924015041" sldId="529"/>
            <ac:grpSpMk id="22" creationId="{4B8E8C00-AB58-4D52-B765-FDBE00252B9B}"/>
          </ac:grpSpMkLst>
        </pc:grpChg>
        <pc:grpChg chg="del mod">
          <ac:chgData name="Minesh Patel" userId="a66d4990ec83ac90" providerId="LiveId" clId="{6143FAE7-0750-49FC-93E8-7A3078AD83E4}" dt="2021-07-23T17:31:02.719" v="3944" actId="165"/>
          <ac:grpSpMkLst>
            <pc:docMk/>
            <pc:sldMk cId="3924015041" sldId="529"/>
            <ac:grpSpMk id="26" creationId="{5C792FBD-1673-4B47-AB7C-4C05A28EC444}"/>
          </ac:grpSpMkLst>
        </pc:grpChg>
        <pc:grpChg chg="add mod">
          <ac:chgData name="Minesh Patel" userId="a66d4990ec83ac90" providerId="LiveId" clId="{6143FAE7-0750-49FC-93E8-7A3078AD83E4}" dt="2021-07-24T22:08:54.624" v="16448" actId="1076"/>
          <ac:grpSpMkLst>
            <pc:docMk/>
            <pc:sldMk cId="3924015041" sldId="529"/>
            <ac:grpSpMk id="33" creationId="{794838DA-0D5B-4832-8A7E-B189767A38C6}"/>
          </ac:grpSpMkLst>
        </pc:grpChg>
        <pc:grpChg chg="add mod">
          <ac:chgData name="Minesh Patel" userId="a66d4990ec83ac90" providerId="LiveId" clId="{6143FAE7-0750-49FC-93E8-7A3078AD83E4}" dt="2021-07-23T18:14:27.077" v="5375"/>
          <ac:grpSpMkLst>
            <pc:docMk/>
            <pc:sldMk cId="3924015041" sldId="529"/>
            <ac:grpSpMk id="39" creationId="{59EE85B9-B9E7-4574-973A-1284B0D7BE4D}"/>
          </ac:grpSpMkLst>
        </pc:grpChg>
        <pc:graphicFrameChg chg="add mod modGraphic">
          <ac:chgData name="Minesh Patel" userId="a66d4990ec83ac90" providerId="LiveId" clId="{6143FAE7-0750-49FC-93E8-7A3078AD83E4}" dt="2021-07-23T17:35:32.783" v="4117" actId="1076"/>
          <ac:graphicFrameMkLst>
            <pc:docMk/>
            <pc:sldMk cId="3924015041" sldId="529"/>
            <ac:graphicFrameMk id="20" creationId="{7F7ABEF9-5D61-465F-8054-08987EC62467}"/>
          </ac:graphicFrameMkLst>
        </pc:graphicFrameChg>
        <pc:graphicFrameChg chg="add mod modGraphic">
          <ac:chgData name="Minesh Patel" userId="a66d4990ec83ac90" providerId="LiveId" clId="{6143FAE7-0750-49FC-93E8-7A3078AD83E4}" dt="2021-07-23T17:36:00.771" v="4127" actId="1076"/>
          <ac:graphicFrameMkLst>
            <pc:docMk/>
            <pc:sldMk cId="3924015041" sldId="529"/>
            <ac:graphicFrameMk id="21" creationId="{15ACCFDF-F16F-46BF-8A81-6AF0ECEEB7B8}"/>
          </ac:graphicFrameMkLst>
        </pc:graphicFrameChg>
        <pc:cxnChg chg="add mod">
          <ac:chgData name="Minesh Patel" userId="a66d4990ec83ac90" providerId="LiveId" clId="{6143FAE7-0750-49FC-93E8-7A3078AD83E4}" dt="2021-07-23T19:31:14.258" v="9310" actId="164"/>
          <ac:cxnSpMkLst>
            <pc:docMk/>
            <pc:sldMk cId="3924015041" sldId="529"/>
            <ac:cxnSpMk id="29" creationId="{9A953DB2-7031-4871-A743-C27AF8257D41}"/>
          </ac:cxnSpMkLst>
        </pc:cxnChg>
        <pc:cxnChg chg="add mod">
          <ac:chgData name="Minesh Patel" userId="a66d4990ec83ac90" providerId="LiveId" clId="{6143FAE7-0750-49FC-93E8-7A3078AD83E4}" dt="2021-07-23T19:31:14.258" v="9310" actId="164"/>
          <ac:cxnSpMkLst>
            <pc:docMk/>
            <pc:sldMk cId="3924015041" sldId="529"/>
            <ac:cxnSpMk id="30" creationId="{DC4200BF-8323-4F44-90A2-2DD76C2D90A3}"/>
          </ac:cxnSpMkLst>
        </pc:cxnChg>
        <pc:cxnChg chg="add mod">
          <ac:chgData name="Minesh Patel" userId="a66d4990ec83ac90" providerId="LiveId" clId="{6143FAE7-0750-49FC-93E8-7A3078AD83E4}" dt="2021-07-24T22:09:01.038" v="16449" actId="164"/>
          <ac:cxnSpMkLst>
            <pc:docMk/>
            <pc:sldMk cId="3924015041" sldId="529"/>
            <ac:cxnSpMk id="31" creationId="{F9DC6CDA-F7DD-425B-9216-F8F2471E7A7B}"/>
          </ac:cxnSpMkLst>
        </pc:cxnChg>
        <pc:cxnChg chg="add mod">
          <ac:chgData name="Minesh Patel" userId="a66d4990ec83ac90" providerId="LiveId" clId="{6143FAE7-0750-49FC-93E8-7A3078AD83E4}" dt="2021-07-23T17:36:31.552" v="4138" actId="208"/>
          <ac:cxnSpMkLst>
            <pc:docMk/>
            <pc:sldMk cId="3924015041" sldId="529"/>
            <ac:cxnSpMk id="38" creationId="{91FF5BFD-8FEC-4D62-B505-1C131C5E3C6E}"/>
          </ac:cxnSpMkLst>
        </pc:cxnChg>
        <pc:cxnChg chg="add mod">
          <ac:chgData name="Minesh Patel" userId="a66d4990ec83ac90" providerId="LiveId" clId="{6143FAE7-0750-49FC-93E8-7A3078AD83E4}" dt="2021-07-24T22:09:01.038" v="16449" actId="164"/>
          <ac:cxnSpMkLst>
            <pc:docMk/>
            <pc:sldMk cId="3924015041" sldId="529"/>
            <ac:cxnSpMk id="46" creationId="{FE9D3965-7DBA-463A-AC2C-2BC10FEC339B}"/>
          </ac:cxnSpMkLst>
        </pc:cxnChg>
      </pc:sldChg>
      <pc:sldChg chg="add ord">
        <pc:chgData name="Minesh Patel" userId="a66d4990ec83ac90" providerId="LiveId" clId="{6143FAE7-0750-49FC-93E8-7A3078AD83E4}" dt="2021-07-23T15:55:22.216" v="1683"/>
        <pc:sldMkLst>
          <pc:docMk/>
          <pc:sldMk cId="462772815" sldId="530"/>
        </pc:sldMkLst>
      </pc:sldChg>
      <pc:sldChg chg="add del ord">
        <pc:chgData name="Minesh Patel" userId="a66d4990ec83ac90" providerId="LiveId" clId="{6143FAE7-0750-49FC-93E8-7A3078AD83E4}" dt="2021-07-23T17:48:28.582" v="4465" actId="47"/>
        <pc:sldMkLst>
          <pc:docMk/>
          <pc:sldMk cId="18232337" sldId="531"/>
        </pc:sldMkLst>
      </pc:sldChg>
      <pc:sldChg chg="addSp delSp modSp add mod">
        <pc:chgData name="Minesh Patel" userId="a66d4990ec83ac90" providerId="LiveId" clId="{6143FAE7-0750-49FC-93E8-7A3078AD83E4}" dt="2021-07-23T18:26:36.158" v="5755" actId="948"/>
        <pc:sldMkLst>
          <pc:docMk/>
          <pc:sldMk cId="96258215" sldId="532"/>
        </pc:sldMkLst>
        <pc:spChg chg="mod">
          <ac:chgData name="Minesh Patel" userId="a66d4990ec83ac90" providerId="LiveId" clId="{6143FAE7-0750-49FC-93E8-7A3078AD83E4}" dt="2021-07-23T13:26:46.245" v="562" actId="20577"/>
          <ac:spMkLst>
            <pc:docMk/>
            <pc:sldMk cId="96258215" sldId="532"/>
            <ac:spMk id="2" creationId="{00000000-0000-0000-0000-000000000000}"/>
          </ac:spMkLst>
        </pc:spChg>
        <pc:spChg chg="add del">
          <ac:chgData name="Minesh Patel" userId="a66d4990ec83ac90" providerId="LiveId" clId="{6143FAE7-0750-49FC-93E8-7A3078AD83E4}" dt="2021-07-23T18:21:34.949" v="5519"/>
          <ac:spMkLst>
            <pc:docMk/>
            <pc:sldMk cId="96258215" sldId="532"/>
            <ac:spMk id="3" creationId="{613DA0DD-1339-48B9-9530-EB6AC706C6D3}"/>
          </ac:spMkLst>
        </pc:spChg>
        <pc:spChg chg="add mod">
          <ac:chgData name="Minesh Patel" userId="a66d4990ec83ac90" providerId="LiveId" clId="{6143FAE7-0750-49FC-93E8-7A3078AD83E4}" dt="2021-07-23T18:26:36.158" v="5755" actId="948"/>
          <ac:spMkLst>
            <pc:docMk/>
            <pc:sldMk cId="96258215" sldId="532"/>
            <ac:spMk id="5" creationId="{9FD78AB2-EDBF-4CDF-B1C1-EE2AEB5E3C77}"/>
          </ac:spMkLst>
        </pc:spChg>
        <pc:spChg chg="del">
          <ac:chgData name="Minesh Patel" userId="a66d4990ec83ac90" providerId="LiveId" clId="{6143FAE7-0750-49FC-93E8-7A3078AD83E4}" dt="2021-07-23T13:26:50.001" v="563" actId="478"/>
          <ac:spMkLst>
            <pc:docMk/>
            <pc:sldMk cId="96258215" sldId="532"/>
            <ac:spMk id="7" creationId="{18F3E661-D2B7-4E88-BE0C-2BBCDBC3C6BB}"/>
          </ac:spMkLst>
        </pc:spChg>
        <pc:picChg chg="add del">
          <ac:chgData name="Minesh Patel" userId="a66d4990ec83ac90" providerId="LiveId" clId="{6143FAE7-0750-49FC-93E8-7A3078AD83E4}" dt="2021-07-23T18:21:34.949" v="5519"/>
          <ac:picMkLst>
            <pc:docMk/>
            <pc:sldMk cId="96258215" sldId="532"/>
            <ac:picMk id="1026" creationId="{5D6BF314-E9F3-4484-851B-BFF983E13AE4}"/>
          </ac:picMkLst>
        </pc:picChg>
      </pc:sldChg>
      <pc:sldChg chg="modSp add mod ord">
        <pc:chgData name="Minesh Patel" userId="a66d4990ec83ac90" providerId="LiveId" clId="{6143FAE7-0750-49FC-93E8-7A3078AD83E4}" dt="2021-07-24T22:03:23.989" v="16420"/>
        <pc:sldMkLst>
          <pc:docMk/>
          <pc:sldMk cId="138552879" sldId="533"/>
        </pc:sldMkLst>
        <pc:spChg chg="mod">
          <ac:chgData name="Minesh Patel" userId="a66d4990ec83ac90" providerId="LiveId" clId="{6143FAE7-0750-49FC-93E8-7A3078AD83E4}" dt="2021-07-23T13:27:46.150" v="705" actId="20577"/>
          <ac:spMkLst>
            <pc:docMk/>
            <pc:sldMk cId="138552879" sldId="533"/>
            <ac:spMk id="2" creationId="{00000000-0000-0000-0000-000000000000}"/>
          </ac:spMkLst>
        </pc:spChg>
        <pc:spChg chg="mod">
          <ac:chgData name="Minesh Patel" userId="a66d4990ec83ac90" providerId="LiveId" clId="{6143FAE7-0750-49FC-93E8-7A3078AD83E4}" dt="2021-07-23T13:27:23.214" v="634" actId="20577"/>
          <ac:spMkLst>
            <pc:docMk/>
            <pc:sldMk cId="138552879" sldId="533"/>
            <ac:spMk id="5" creationId="{9FD78AB2-EDBF-4CDF-B1C1-EE2AEB5E3C77}"/>
          </ac:spMkLst>
        </pc:spChg>
      </pc:sldChg>
      <pc:sldChg chg="add">
        <pc:chgData name="Minesh Patel" userId="a66d4990ec83ac90" providerId="LiveId" clId="{6143FAE7-0750-49FC-93E8-7A3078AD83E4}" dt="2021-07-23T16:28:06.119" v="3292"/>
        <pc:sldMkLst>
          <pc:docMk/>
          <pc:sldMk cId="2583347242" sldId="534"/>
        </pc:sldMkLst>
      </pc:sldChg>
      <pc:sldChg chg="addSp delSp modSp add del mod addAnim delAnim modAnim chgLayout">
        <pc:chgData name="Minesh Patel" userId="a66d4990ec83ac90" providerId="LiveId" clId="{6143FAE7-0750-49FC-93E8-7A3078AD83E4}" dt="2021-07-23T16:28:02.834" v="3291" actId="2696"/>
        <pc:sldMkLst>
          <pc:docMk/>
          <pc:sldMk cId="3042240487" sldId="534"/>
        </pc:sldMkLst>
        <pc:spChg chg="mod ord">
          <ac:chgData name="Minesh Patel" userId="a66d4990ec83ac90" providerId="LiveId" clId="{6143FAE7-0750-49FC-93E8-7A3078AD83E4}" dt="2021-07-23T16:11:29.189" v="2176" actId="20577"/>
          <ac:spMkLst>
            <pc:docMk/>
            <pc:sldMk cId="3042240487" sldId="534"/>
            <ac:spMk id="2" creationId="{00000000-0000-0000-0000-000000000000}"/>
          </ac:spMkLst>
        </pc:spChg>
        <pc:spChg chg="mod ord">
          <ac:chgData name="Minesh Patel" userId="a66d4990ec83ac90" providerId="LiveId" clId="{6143FAE7-0750-49FC-93E8-7A3078AD83E4}" dt="2021-07-23T15:51:30.419" v="1423" actId="6264"/>
          <ac:spMkLst>
            <pc:docMk/>
            <pc:sldMk cId="3042240487" sldId="534"/>
            <ac:spMk id="4" creationId="{E8A89F97-AFCF-4A8D-B37F-4048D2B5783D}"/>
          </ac:spMkLst>
        </pc:spChg>
        <pc:spChg chg="add del mod">
          <ac:chgData name="Minesh Patel" userId="a66d4990ec83ac90" providerId="LiveId" clId="{6143FAE7-0750-49FC-93E8-7A3078AD83E4}" dt="2021-07-23T15:08:20.472" v="745" actId="478"/>
          <ac:spMkLst>
            <pc:docMk/>
            <pc:sldMk cId="3042240487" sldId="534"/>
            <ac:spMk id="5" creationId="{9112FA71-336B-45A0-B13C-6DA29B86F4DE}"/>
          </ac:spMkLst>
        </pc:spChg>
        <pc:spChg chg="mod">
          <ac:chgData name="Minesh Patel" userId="a66d4990ec83ac90" providerId="LiveId" clId="{6143FAE7-0750-49FC-93E8-7A3078AD83E4}" dt="2021-07-23T15:11:02.976" v="757" actId="948"/>
          <ac:spMkLst>
            <pc:docMk/>
            <pc:sldMk cId="3042240487" sldId="534"/>
            <ac:spMk id="15" creationId="{5C3173EB-BAE6-44A1-9302-45A3CE7C2433}"/>
          </ac:spMkLst>
        </pc:spChg>
        <pc:spChg chg="mod">
          <ac:chgData name="Minesh Patel" userId="a66d4990ec83ac90" providerId="LiveId" clId="{6143FAE7-0750-49FC-93E8-7A3078AD83E4}" dt="2021-07-23T15:10:21.531" v="746"/>
          <ac:spMkLst>
            <pc:docMk/>
            <pc:sldMk cId="3042240487" sldId="534"/>
            <ac:spMk id="16" creationId="{F1B360B6-E39B-468D-81C1-015F0EBF6F14}"/>
          </ac:spMkLst>
        </pc:spChg>
        <pc:spChg chg="add del mod">
          <ac:chgData name="Minesh Patel" userId="a66d4990ec83ac90" providerId="LiveId" clId="{6143FAE7-0750-49FC-93E8-7A3078AD83E4}" dt="2021-07-23T15:49:17.302" v="1418" actId="478"/>
          <ac:spMkLst>
            <pc:docMk/>
            <pc:sldMk cId="3042240487" sldId="534"/>
            <ac:spMk id="17" creationId="{508882F7-5756-41A5-A837-646C6C00F805}"/>
          </ac:spMkLst>
        </pc:spChg>
        <pc:spChg chg="add del mod">
          <ac:chgData name="Minesh Patel" userId="a66d4990ec83ac90" providerId="LiveId" clId="{6143FAE7-0750-49FC-93E8-7A3078AD83E4}" dt="2021-07-23T15:49:17.302" v="1418" actId="478"/>
          <ac:spMkLst>
            <pc:docMk/>
            <pc:sldMk cId="3042240487" sldId="534"/>
            <ac:spMk id="21" creationId="{B2BDB00B-01DE-4634-98AF-7ABA5E78F072}"/>
          </ac:spMkLst>
        </pc:spChg>
        <pc:spChg chg="del">
          <ac:chgData name="Minesh Patel" userId="a66d4990ec83ac90" providerId="LiveId" clId="{6143FAE7-0750-49FC-93E8-7A3078AD83E4}" dt="2021-07-23T15:08:18.281" v="744" actId="478"/>
          <ac:spMkLst>
            <pc:docMk/>
            <pc:sldMk cId="3042240487" sldId="534"/>
            <ac:spMk id="22" creationId="{27F3E460-FFDC-4B52-8DE6-9E831601E878}"/>
          </ac:spMkLst>
        </pc:spChg>
        <pc:spChg chg="add del mod">
          <ac:chgData name="Minesh Patel" userId="a66d4990ec83ac90" providerId="LiveId" clId="{6143FAE7-0750-49FC-93E8-7A3078AD83E4}" dt="2021-07-23T15:18:54.407" v="807" actId="478"/>
          <ac:spMkLst>
            <pc:docMk/>
            <pc:sldMk cId="3042240487" sldId="534"/>
            <ac:spMk id="24" creationId="{B6443F19-D9CB-402C-A42A-DA2679C687D1}"/>
          </ac:spMkLst>
        </pc:spChg>
        <pc:spChg chg="add del mod">
          <ac:chgData name="Minesh Patel" userId="a66d4990ec83ac90" providerId="LiveId" clId="{6143FAE7-0750-49FC-93E8-7A3078AD83E4}" dt="2021-07-23T15:18:54.407" v="807" actId="478"/>
          <ac:spMkLst>
            <pc:docMk/>
            <pc:sldMk cId="3042240487" sldId="534"/>
            <ac:spMk id="25" creationId="{F2091003-92D8-4C2B-AEDD-25EAE5C89472}"/>
          </ac:spMkLst>
        </pc:spChg>
        <pc:spChg chg="add del mod">
          <ac:chgData name="Minesh Patel" userId="a66d4990ec83ac90" providerId="LiveId" clId="{6143FAE7-0750-49FC-93E8-7A3078AD83E4}" dt="2021-07-23T15:18:54.407" v="807" actId="478"/>
          <ac:spMkLst>
            <pc:docMk/>
            <pc:sldMk cId="3042240487" sldId="534"/>
            <ac:spMk id="26" creationId="{58B4451B-9B29-4FE7-937F-4415ECF834CD}"/>
          </ac:spMkLst>
        </pc:spChg>
        <pc:spChg chg="add del mod">
          <ac:chgData name="Minesh Patel" userId="a66d4990ec83ac90" providerId="LiveId" clId="{6143FAE7-0750-49FC-93E8-7A3078AD83E4}" dt="2021-07-23T15:18:54.407" v="807" actId="478"/>
          <ac:spMkLst>
            <pc:docMk/>
            <pc:sldMk cId="3042240487" sldId="534"/>
            <ac:spMk id="27" creationId="{B02F6725-B080-4B71-B173-F21179896EEB}"/>
          </ac:spMkLst>
        </pc:spChg>
        <pc:spChg chg="add del mod">
          <ac:chgData name="Minesh Patel" userId="a66d4990ec83ac90" providerId="LiveId" clId="{6143FAE7-0750-49FC-93E8-7A3078AD83E4}" dt="2021-07-23T15:18:54.407" v="807" actId="478"/>
          <ac:spMkLst>
            <pc:docMk/>
            <pc:sldMk cId="3042240487" sldId="534"/>
            <ac:spMk id="28" creationId="{7FEB1BE7-5D12-498A-9C24-285CF7035B33}"/>
          </ac:spMkLst>
        </pc:spChg>
        <pc:spChg chg="del">
          <ac:chgData name="Minesh Patel" userId="a66d4990ec83ac90" providerId="LiveId" clId="{6143FAE7-0750-49FC-93E8-7A3078AD83E4}" dt="2021-07-23T15:08:18.281" v="744" actId="478"/>
          <ac:spMkLst>
            <pc:docMk/>
            <pc:sldMk cId="3042240487" sldId="534"/>
            <ac:spMk id="41" creationId="{E2941BF7-AC3D-469D-83D8-1FA23C72950A}"/>
          </ac:spMkLst>
        </pc:spChg>
        <pc:spChg chg="add del mod">
          <ac:chgData name="Minesh Patel" userId="a66d4990ec83ac90" providerId="LiveId" clId="{6143FAE7-0750-49FC-93E8-7A3078AD83E4}" dt="2021-07-23T15:18:54.407" v="807" actId="478"/>
          <ac:spMkLst>
            <pc:docMk/>
            <pc:sldMk cId="3042240487" sldId="534"/>
            <ac:spMk id="46" creationId="{859AFC0F-9045-4AFE-BF8F-F3372FCE1869}"/>
          </ac:spMkLst>
        </pc:spChg>
        <pc:spChg chg="add del mod">
          <ac:chgData name="Minesh Patel" userId="a66d4990ec83ac90" providerId="LiveId" clId="{6143FAE7-0750-49FC-93E8-7A3078AD83E4}" dt="2021-07-23T15:18:54.407" v="807" actId="478"/>
          <ac:spMkLst>
            <pc:docMk/>
            <pc:sldMk cId="3042240487" sldId="534"/>
            <ac:spMk id="47" creationId="{389C6860-0E8C-4933-B52C-0C99887D242E}"/>
          </ac:spMkLst>
        </pc:spChg>
        <pc:spChg chg="add del mod">
          <ac:chgData name="Minesh Patel" userId="a66d4990ec83ac90" providerId="LiveId" clId="{6143FAE7-0750-49FC-93E8-7A3078AD83E4}" dt="2021-07-23T15:18:54.407" v="807" actId="478"/>
          <ac:spMkLst>
            <pc:docMk/>
            <pc:sldMk cId="3042240487" sldId="534"/>
            <ac:spMk id="48" creationId="{1CEE8A55-F3C2-418A-9497-913193A49024}"/>
          </ac:spMkLst>
        </pc:spChg>
        <pc:spChg chg="add del mod">
          <ac:chgData name="Minesh Patel" userId="a66d4990ec83ac90" providerId="LiveId" clId="{6143FAE7-0750-49FC-93E8-7A3078AD83E4}" dt="2021-07-23T15:18:54.407" v="807" actId="478"/>
          <ac:spMkLst>
            <pc:docMk/>
            <pc:sldMk cId="3042240487" sldId="534"/>
            <ac:spMk id="49" creationId="{1CFC24ED-CE22-41CB-AF43-340EAC43FAD1}"/>
          </ac:spMkLst>
        </pc:spChg>
        <pc:spChg chg="add del mod">
          <ac:chgData name="Minesh Patel" userId="a66d4990ec83ac90" providerId="LiveId" clId="{6143FAE7-0750-49FC-93E8-7A3078AD83E4}" dt="2021-07-23T15:48:57.317" v="1412" actId="478"/>
          <ac:spMkLst>
            <pc:docMk/>
            <pc:sldMk cId="3042240487" sldId="534"/>
            <ac:spMk id="50" creationId="{D6D3B203-B70D-4826-8522-F5702B0EA011}"/>
          </ac:spMkLst>
        </pc:spChg>
        <pc:spChg chg="add del mod">
          <ac:chgData name="Minesh Patel" userId="a66d4990ec83ac90" providerId="LiveId" clId="{6143FAE7-0750-49FC-93E8-7A3078AD83E4}" dt="2021-07-23T15:33:54.119" v="1167" actId="478"/>
          <ac:spMkLst>
            <pc:docMk/>
            <pc:sldMk cId="3042240487" sldId="534"/>
            <ac:spMk id="51" creationId="{3ADB523F-D1D1-4B1A-977D-2AAAEA9FA6DF}"/>
          </ac:spMkLst>
        </pc:spChg>
        <pc:spChg chg="add del mod">
          <ac:chgData name="Minesh Patel" userId="a66d4990ec83ac90" providerId="LiveId" clId="{6143FAE7-0750-49FC-93E8-7A3078AD83E4}" dt="2021-07-23T15:30:39.556" v="1096" actId="478"/>
          <ac:spMkLst>
            <pc:docMk/>
            <pc:sldMk cId="3042240487" sldId="534"/>
            <ac:spMk id="73" creationId="{AF5D8354-9607-44F7-86B9-068A75D6B5EC}"/>
          </ac:spMkLst>
        </pc:spChg>
        <pc:spChg chg="add mod">
          <ac:chgData name="Minesh Patel" userId="a66d4990ec83ac90" providerId="LiveId" clId="{6143FAE7-0750-49FC-93E8-7A3078AD83E4}" dt="2021-07-23T15:37:43.796" v="1236" actId="164"/>
          <ac:spMkLst>
            <pc:docMk/>
            <pc:sldMk cId="3042240487" sldId="534"/>
            <ac:spMk id="83" creationId="{E5655037-0E9D-4145-9D77-A43D40A1A6E0}"/>
          </ac:spMkLst>
        </pc:spChg>
        <pc:spChg chg="del mod topLvl">
          <ac:chgData name="Minesh Patel" userId="a66d4990ec83ac90" providerId="LiveId" clId="{6143FAE7-0750-49FC-93E8-7A3078AD83E4}" dt="2021-07-23T15:49:05.323" v="1415" actId="478"/>
          <ac:spMkLst>
            <pc:docMk/>
            <pc:sldMk cId="3042240487" sldId="534"/>
            <ac:spMk id="89" creationId="{9BF4D33B-E2EA-42FC-AA4D-F61128D64025}"/>
          </ac:spMkLst>
        </pc:spChg>
        <pc:spChg chg="add del mod ord">
          <ac:chgData name="Minesh Patel" userId="a66d4990ec83ac90" providerId="LiveId" clId="{6143FAE7-0750-49FC-93E8-7A3078AD83E4}" dt="2021-07-23T15:48:57.317" v="1412" actId="478"/>
          <ac:spMkLst>
            <pc:docMk/>
            <pc:sldMk cId="3042240487" sldId="534"/>
            <ac:spMk id="99" creationId="{886A388D-CADA-4DCA-A52B-5666EF3A94C5}"/>
          </ac:spMkLst>
        </pc:spChg>
        <pc:spChg chg="add del mod">
          <ac:chgData name="Minesh Patel" userId="a66d4990ec83ac90" providerId="LiveId" clId="{6143FAE7-0750-49FC-93E8-7A3078AD83E4}" dt="2021-07-23T15:48:57.317" v="1412" actId="478"/>
          <ac:spMkLst>
            <pc:docMk/>
            <pc:sldMk cId="3042240487" sldId="534"/>
            <ac:spMk id="101" creationId="{8ACA232A-77C0-4846-9A33-0CECFB50D594}"/>
          </ac:spMkLst>
        </pc:spChg>
        <pc:spChg chg="add del mod ord">
          <ac:chgData name="Minesh Patel" userId="a66d4990ec83ac90" providerId="LiveId" clId="{6143FAE7-0750-49FC-93E8-7A3078AD83E4}" dt="2021-07-23T15:49:05.323" v="1415" actId="478"/>
          <ac:spMkLst>
            <pc:docMk/>
            <pc:sldMk cId="3042240487" sldId="534"/>
            <ac:spMk id="102" creationId="{F003BD64-4749-46C8-AF36-3AE433556A71}"/>
          </ac:spMkLst>
        </pc:spChg>
        <pc:spChg chg="add del mod">
          <ac:chgData name="Minesh Patel" userId="a66d4990ec83ac90" providerId="LiveId" clId="{6143FAE7-0750-49FC-93E8-7A3078AD83E4}" dt="2021-07-23T15:49:05.323" v="1415" actId="478"/>
          <ac:spMkLst>
            <pc:docMk/>
            <pc:sldMk cId="3042240487" sldId="534"/>
            <ac:spMk id="103" creationId="{FB1591C7-3DAE-45DA-B448-0C3D59B5A27C}"/>
          </ac:spMkLst>
        </pc:spChg>
        <pc:spChg chg="mod">
          <ac:chgData name="Minesh Patel" userId="a66d4990ec83ac90" providerId="LiveId" clId="{6143FAE7-0750-49FC-93E8-7A3078AD83E4}" dt="2021-07-23T15:49:24.562" v="1419"/>
          <ac:spMkLst>
            <pc:docMk/>
            <pc:sldMk cId="3042240487" sldId="534"/>
            <ac:spMk id="107" creationId="{D130BAAE-44FF-42F0-9660-2350E515862F}"/>
          </ac:spMkLst>
        </pc:spChg>
        <pc:spChg chg="mod">
          <ac:chgData name="Minesh Patel" userId="a66d4990ec83ac90" providerId="LiveId" clId="{6143FAE7-0750-49FC-93E8-7A3078AD83E4}" dt="2021-07-23T15:49:24.562" v="1419"/>
          <ac:spMkLst>
            <pc:docMk/>
            <pc:sldMk cId="3042240487" sldId="534"/>
            <ac:spMk id="108" creationId="{A97E7AE3-B651-400B-815A-01B9517631B8}"/>
          </ac:spMkLst>
        </pc:spChg>
        <pc:spChg chg="mod">
          <ac:chgData name="Minesh Patel" userId="a66d4990ec83ac90" providerId="LiveId" clId="{6143FAE7-0750-49FC-93E8-7A3078AD83E4}" dt="2021-07-23T15:49:24.562" v="1419"/>
          <ac:spMkLst>
            <pc:docMk/>
            <pc:sldMk cId="3042240487" sldId="534"/>
            <ac:spMk id="111" creationId="{A6D3874C-CA6E-4BAA-9EE3-2D03656C9E71}"/>
          </ac:spMkLst>
        </pc:spChg>
        <pc:spChg chg="mod">
          <ac:chgData name="Minesh Patel" userId="a66d4990ec83ac90" providerId="LiveId" clId="{6143FAE7-0750-49FC-93E8-7A3078AD83E4}" dt="2021-07-23T15:49:24.562" v="1419"/>
          <ac:spMkLst>
            <pc:docMk/>
            <pc:sldMk cId="3042240487" sldId="534"/>
            <ac:spMk id="112" creationId="{FA9C11C2-CE7E-447D-AD41-3D6FBCF4AB59}"/>
          </ac:spMkLst>
        </pc:spChg>
        <pc:spChg chg="mod">
          <ac:chgData name="Minesh Patel" userId="a66d4990ec83ac90" providerId="LiveId" clId="{6143FAE7-0750-49FC-93E8-7A3078AD83E4}" dt="2021-07-23T15:49:24.562" v="1419"/>
          <ac:spMkLst>
            <pc:docMk/>
            <pc:sldMk cId="3042240487" sldId="534"/>
            <ac:spMk id="113" creationId="{EF35A136-78A0-45F9-BAE4-069E54CE024B}"/>
          </ac:spMkLst>
        </pc:spChg>
        <pc:spChg chg="add del mod">
          <ac:chgData name="Minesh Patel" userId="a66d4990ec83ac90" providerId="LiveId" clId="{6143FAE7-0750-49FC-93E8-7A3078AD83E4}" dt="2021-07-23T15:51:30.419" v="1423" actId="6264"/>
          <ac:spMkLst>
            <pc:docMk/>
            <pc:sldMk cId="3042240487" sldId="534"/>
            <ac:spMk id="114" creationId="{963E93E6-192D-4697-B9E2-2F67525FBAB3}"/>
          </ac:spMkLst>
        </pc:spChg>
        <pc:spChg chg="add del mod">
          <ac:chgData name="Minesh Patel" userId="a66d4990ec83ac90" providerId="LiveId" clId="{6143FAE7-0750-49FC-93E8-7A3078AD83E4}" dt="2021-07-23T15:51:30.419" v="1423" actId="6264"/>
          <ac:spMkLst>
            <pc:docMk/>
            <pc:sldMk cId="3042240487" sldId="534"/>
            <ac:spMk id="115" creationId="{0D384213-B39C-4963-88BC-4B30CDFA5E48}"/>
          </ac:spMkLst>
        </pc:spChg>
        <pc:spChg chg="add del mod ord">
          <ac:chgData name="Minesh Patel" userId="a66d4990ec83ac90" providerId="LiveId" clId="{6143FAE7-0750-49FC-93E8-7A3078AD83E4}" dt="2021-07-23T15:53:27.664" v="1606" actId="478"/>
          <ac:spMkLst>
            <pc:docMk/>
            <pc:sldMk cId="3042240487" sldId="534"/>
            <ac:spMk id="116" creationId="{990CBDE2-5084-4E7C-B723-8A97618C32EF}"/>
          </ac:spMkLst>
        </pc:spChg>
        <pc:spChg chg="add mod">
          <ac:chgData name="Minesh Patel" userId="a66d4990ec83ac90" providerId="LiveId" clId="{6143FAE7-0750-49FC-93E8-7A3078AD83E4}" dt="2021-07-23T16:09:11.671" v="2046" actId="1076"/>
          <ac:spMkLst>
            <pc:docMk/>
            <pc:sldMk cId="3042240487" sldId="534"/>
            <ac:spMk id="119" creationId="{9EAC8FD1-E71D-4BD6-BEF8-B8CA50896F7A}"/>
          </ac:spMkLst>
        </pc:spChg>
        <pc:spChg chg="add del mod">
          <ac:chgData name="Minesh Patel" userId="a66d4990ec83ac90" providerId="LiveId" clId="{6143FAE7-0750-49FC-93E8-7A3078AD83E4}" dt="2021-07-23T15:53:29.578" v="1607" actId="478"/>
          <ac:spMkLst>
            <pc:docMk/>
            <pc:sldMk cId="3042240487" sldId="534"/>
            <ac:spMk id="121" creationId="{4AC783D8-C01A-478A-A201-3B6D26FAC3E3}"/>
          </ac:spMkLst>
        </pc:spChg>
        <pc:spChg chg="add del mod">
          <ac:chgData name="Minesh Patel" userId="a66d4990ec83ac90" providerId="LiveId" clId="{6143FAE7-0750-49FC-93E8-7A3078AD83E4}" dt="2021-07-23T15:56:53.108" v="1725" actId="478"/>
          <ac:spMkLst>
            <pc:docMk/>
            <pc:sldMk cId="3042240487" sldId="534"/>
            <ac:spMk id="128" creationId="{D9F454E5-6491-4EB9-A97D-E82861852952}"/>
          </ac:spMkLst>
        </pc:spChg>
        <pc:spChg chg="add mod">
          <ac:chgData name="Minesh Patel" userId="a66d4990ec83ac90" providerId="LiveId" clId="{6143FAE7-0750-49FC-93E8-7A3078AD83E4}" dt="2021-07-23T16:09:11.671" v="2046" actId="1076"/>
          <ac:spMkLst>
            <pc:docMk/>
            <pc:sldMk cId="3042240487" sldId="534"/>
            <ac:spMk id="129" creationId="{ECBE8E09-E611-44FC-B0AA-5DECF86540C6}"/>
          </ac:spMkLst>
        </pc:spChg>
        <pc:spChg chg="add mod">
          <ac:chgData name="Minesh Patel" userId="a66d4990ec83ac90" providerId="LiveId" clId="{6143FAE7-0750-49FC-93E8-7A3078AD83E4}" dt="2021-07-23T16:09:11.671" v="2046" actId="1076"/>
          <ac:spMkLst>
            <pc:docMk/>
            <pc:sldMk cId="3042240487" sldId="534"/>
            <ac:spMk id="142" creationId="{F76B35D4-0D5F-44D0-BFA7-35D0608C2423}"/>
          </ac:spMkLst>
        </pc:spChg>
        <pc:spChg chg="add mod">
          <ac:chgData name="Minesh Patel" userId="a66d4990ec83ac90" providerId="LiveId" clId="{6143FAE7-0750-49FC-93E8-7A3078AD83E4}" dt="2021-07-23T16:09:11.671" v="2046" actId="1076"/>
          <ac:spMkLst>
            <pc:docMk/>
            <pc:sldMk cId="3042240487" sldId="534"/>
            <ac:spMk id="143" creationId="{D181B64C-A948-4AC7-92F7-2F2E9A9DB073}"/>
          </ac:spMkLst>
        </pc:spChg>
        <pc:spChg chg="add mod">
          <ac:chgData name="Minesh Patel" userId="a66d4990ec83ac90" providerId="LiveId" clId="{6143FAE7-0750-49FC-93E8-7A3078AD83E4}" dt="2021-07-23T16:09:11.671" v="2046" actId="1076"/>
          <ac:spMkLst>
            <pc:docMk/>
            <pc:sldMk cId="3042240487" sldId="534"/>
            <ac:spMk id="144" creationId="{E231F0A4-1C82-40B1-9CC6-F3A933ADCC02}"/>
          </ac:spMkLst>
        </pc:spChg>
        <pc:spChg chg="add del mod">
          <ac:chgData name="Minesh Patel" userId="a66d4990ec83ac90" providerId="LiveId" clId="{6143FAE7-0750-49FC-93E8-7A3078AD83E4}" dt="2021-07-23T16:03:12.451" v="1788" actId="478"/>
          <ac:spMkLst>
            <pc:docMk/>
            <pc:sldMk cId="3042240487" sldId="534"/>
            <ac:spMk id="150" creationId="{5B581943-55EA-46FA-87B5-E682FBDD3D75}"/>
          </ac:spMkLst>
        </pc:spChg>
        <pc:spChg chg="add mod">
          <ac:chgData name="Minesh Patel" userId="a66d4990ec83ac90" providerId="LiveId" clId="{6143FAE7-0750-49FC-93E8-7A3078AD83E4}" dt="2021-07-23T16:09:11.671" v="2046" actId="1076"/>
          <ac:spMkLst>
            <pc:docMk/>
            <pc:sldMk cId="3042240487" sldId="534"/>
            <ac:spMk id="151" creationId="{4DAF67F8-3E53-49E7-963F-9C3395CB54E8}"/>
          </ac:spMkLst>
        </pc:spChg>
        <pc:spChg chg="add mod">
          <ac:chgData name="Minesh Patel" userId="a66d4990ec83ac90" providerId="LiveId" clId="{6143FAE7-0750-49FC-93E8-7A3078AD83E4}" dt="2021-07-23T16:14:30.400" v="2553" actId="207"/>
          <ac:spMkLst>
            <pc:docMk/>
            <pc:sldMk cId="3042240487" sldId="534"/>
            <ac:spMk id="161" creationId="{2B4DE089-DB21-493C-8CF4-17599CBD4673}"/>
          </ac:spMkLst>
        </pc:spChg>
        <pc:grpChg chg="add del mod">
          <ac:chgData name="Minesh Patel" userId="a66d4990ec83ac90" providerId="LiveId" clId="{6143FAE7-0750-49FC-93E8-7A3078AD83E4}" dt="2021-07-23T15:51:14.736" v="1422" actId="478"/>
          <ac:grpSpMkLst>
            <pc:docMk/>
            <pc:sldMk cId="3042240487" sldId="534"/>
            <ac:grpSpMk id="14" creationId="{1CAD4581-213B-47C6-A328-6591DBD607A0}"/>
          </ac:grpSpMkLst>
        </pc:grpChg>
        <pc:grpChg chg="add del mod">
          <ac:chgData name="Minesh Patel" userId="a66d4990ec83ac90" providerId="LiveId" clId="{6143FAE7-0750-49FC-93E8-7A3078AD83E4}" dt="2021-07-23T15:48:57.317" v="1412" actId="478"/>
          <ac:grpSpMkLst>
            <pc:docMk/>
            <pc:sldMk cId="3042240487" sldId="534"/>
            <ac:grpSpMk id="87" creationId="{14A4DDD4-DBF6-499E-92B4-5045978B27E8}"/>
          </ac:grpSpMkLst>
        </pc:grpChg>
        <pc:grpChg chg="add del mod">
          <ac:chgData name="Minesh Patel" userId="a66d4990ec83ac90" providerId="LiveId" clId="{6143FAE7-0750-49FC-93E8-7A3078AD83E4}" dt="2021-07-23T15:38:07.702" v="1243" actId="478"/>
          <ac:grpSpMkLst>
            <pc:docMk/>
            <pc:sldMk cId="3042240487" sldId="534"/>
            <ac:grpSpMk id="88" creationId="{A9A3A5E1-D9F2-4241-92F7-22CC1BE91994}"/>
          </ac:grpSpMkLst>
        </pc:grpChg>
        <pc:grpChg chg="add del mod">
          <ac:chgData name="Minesh Patel" userId="a66d4990ec83ac90" providerId="LiveId" clId="{6143FAE7-0750-49FC-93E8-7A3078AD83E4}" dt="2021-07-23T15:49:50.455" v="1421" actId="478"/>
          <ac:grpSpMkLst>
            <pc:docMk/>
            <pc:sldMk cId="3042240487" sldId="534"/>
            <ac:grpSpMk id="106" creationId="{24CDE4F7-55DB-42C9-8B78-81481BCD247C}"/>
          </ac:grpSpMkLst>
        </pc:grpChg>
        <pc:graphicFrameChg chg="add del mod modGraphic">
          <ac:chgData name="Minesh Patel" userId="a66d4990ec83ac90" providerId="LiveId" clId="{6143FAE7-0750-49FC-93E8-7A3078AD83E4}" dt="2021-07-23T15:48:57.317" v="1412" actId="478"/>
          <ac:graphicFrameMkLst>
            <pc:docMk/>
            <pc:sldMk cId="3042240487" sldId="534"/>
            <ac:graphicFrameMk id="20" creationId="{2516417E-F497-44BC-8C95-AC0B49BD82D4}"/>
          </ac:graphicFrameMkLst>
        </pc:graphicFrameChg>
        <pc:graphicFrameChg chg="add del mod">
          <ac:chgData name="Minesh Patel" userId="a66d4990ec83ac90" providerId="LiveId" clId="{6143FAE7-0750-49FC-93E8-7A3078AD83E4}" dt="2021-07-23T15:16:55.041" v="798" actId="478"/>
          <ac:graphicFrameMkLst>
            <pc:docMk/>
            <pc:sldMk cId="3042240487" sldId="534"/>
            <ac:graphicFrameMk id="23" creationId="{B3509833-A0FA-40B6-ABAB-DE08CD65D63E}"/>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29" creationId="{79670969-8A04-42EE-8C51-8057CB5FF356}"/>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0" creationId="{DBCB475B-D0ED-4142-BC5B-15B8CB26BABC}"/>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1" creationId="{46B5821E-9047-4EE1-90A2-B6BAE9DB0B01}"/>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2" creationId="{CED97D12-D7DA-4FE2-BB99-FAE5F2F0689A}"/>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3" creationId="{A94C2DC3-51BC-464D-9025-4D370DB0C8DA}"/>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4" creationId="{CDD20046-5511-4DB1-8B84-C442AA8B346E}"/>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5" creationId="{29EF6D01-733A-43DE-A2B5-E6C564A02D4C}"/>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6" creationId="{7398023E-4212-4D07-8C9A-A7FCA1A88905}"/>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7" creationId="{F8527540-0F01-4EA6-9069-E74C8D289467}"/>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8" creationId="{8EEE152C-F598-4CDC-8F9D-C8335FE7C7B5}"/>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39" creationId="{12E5DEA9-8B30-49D7-8245-6FFF6D4B842C}"/>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40" creationId="{3931A9A7-3066-4191-90FA-FBB42044F32F}"/>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42" creationId="{ECC06FAD-050A-4FA2-8D31-CA2EB40A87FE}"/>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43" creationId="{FD897025-B0B6-40CC-B3E1-94ECF97D2A36}"/>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44" creationId="{4B561A7F-6C0C-4472-BE58-61516C1AC2D6}"/>
          </ac:graphicFrameMkLst>
        </pc:graphicFrameChg>
        <pc:graphicFrameChg chg="add del mod modGraphic">
          <ac:chgData name="Minesh Patel" userId="a66d4990ec83ac90" providerId="LiveId" clId="{6143FAE7-0750-49FC-93E8-7A3078AD83E4}" dt="2021-07-23T15:18:54.407" v="807" actId="478"/>
          <ac:graphicFrameMkLst>
            <pc:docMk/>
            <pc:sldMk cId="3042240487" sldId="534"/>
            <ac:graphicFrameMk id="45" creationId="{5B037F0C-BF39-419E-A6AC-C6D80D7B54CF}"/>
          </ac:graphicFrameMkLst>
        </pc:graphicFrameChg>
        <pc:graphicFrameChg chg="add del mod modGraphic">
          <ac:chgData name="Minesh Patel" userId="a66d4990ec83ac90" providerId="LiveId" clId="{6143FAE7-0750-49FC-93E8-7A3078AD83E4}" dt="2021-07-23T15:20:22.432" v="955"/>
          <ac:graphicFrameMkLst>
            <pc:docMk/>
            <pc:sldMk cId="3042240487" sldId="534"/>
            <ac:graphicFrameMk id="52" creationId="{5328AB2C-C175-4BFE-BDB5-E4E0C0AF6AD8}"/>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53" creationId="{B8750E30-9E87-487A-B9FE-FBC30B3D4DEA}"/>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54" creationId="{763C3FCD-B2D6-44E1-BA63-1EFFEAE0AEBE}"/>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55" creationId="{97B5177C-E0B5-4F4C-96E4-B182869F5586}"/>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56" creationId="{7BC0BE2D-ED56-456B-A860-F4B438A13411}"/>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57" creationId="{9B435A4C-7BEC-4B04-93D1-D4B80D7A6B00}"/>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58" creationId="{75E526D0-628A-450D-880D-F6F3738A7DF0}"/>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59" creationId="{128EAD5E-1D66-4153-A311-76A2E4917667}"/>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0" creationId="{CA9F0A4D-E892-4472-8CCB-5B73C94BF2BF}"/>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1" creationId="{B29B3C04-6D48-478C-AC8C-D246DF807454}"/>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2" creationId="{89978D93-974E-4AD4-AAC0-0B2D4FBB17AD}"/>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3" creationId="{1FE8E1DD-EF80-4EDE-9E2D-9430696976E7}"/>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4" creationId="{69ED5B53-E6D0-4E9E-915C-0C5D47C19354}"/>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5" creationId="{EB627F38-DEEC-452C-83A6-EA5809D7F3B9}"/>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6" creationId="{169088CA-B1F0-48BB-BBC6-B909EF181721}"/>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7" creationId="{5C5F9100-6E99-44ED-B015-21C0A76FCB27}"/>
          </ac:graphicFrameMkLst>
        </pc:graphicFrameChg>
        <pc:graphicFrameChg chg="add del mod modGraphic">
          <ac:chgData name="Minesh Patel" userId="a66d4990ec83ac90" providerId="LiveId" clId="{6143FAE7-0750-49FC-93E8-7A3078AD83E4}" dt="2021-07-23T15:28:50.799" v="1055" actId="478"/>
          <ac:graphicFrameMkLst>
            <pc:docMk/>
            <pc:sldMk cId="3042240487" sldId="534"/>
            <ac:graphicFrameMk id="68" creationId="{EBD5A6F4-C4AF-4A11-8AF9-E6D9A8B6525E}"/>
          </ac:graphicFrameMkLst>
        </pc:graphicFrameChg>
        <pc:graphicFrameChg chg="add del mod modGraphic">
          <ac:chgData name="Minesh Patel" userId="a66d4990ec83ac90" providerId="LiveId" clId="{6143FAE7-0750-49FC-93E8-7A3078AD83E4}" dt="2021-07-23T15:30:45.647" v="1097" actId="478"/>
          <ac:graphicFrameMkLst>
            <pc:docMk/>
            <pc:sldMk cId="3042240487" sldId="534"/>
            <ac:graphicFrameMk id="70" creationId="{A60AD40A-8F77-48AC-9949-026FD7A332AD}"/>
          </ac:graphicFrameMkLst>
        </pc:graphicFrameChg>
        <pc:graphicFrameChg chg="add del mod modGraphic">
          <ac:chgData name="Minesh Patel" userId="a66d4990ec83ac90" providerId="LiveId" clId="{6143FAE7-0750-49FC-93E8-7A3078AD83E4}" dt="2021-07-23T15:30:46.897" v="1098" actId="478"/>
          <ac:graphicFrameMkLst>
            <pc:docMk/>
            <pc:sldMk cId="3042240487" sldId="534"/>
            <ac:graphicFrameMk id="71" creationId="{A3CA67B0-9218-4FE5-B321-92792FC7027A}"/>
          </ac:graphicFrameMkLst>
        </pc:graphicFrameChg>
        <pc:graphicFrameChg chg="add del mod modGraphic">
          <ac:chgData name="Minesh Patel" userId="a66d4990ec83ac90" providerId="LiveId" clId="{6143FAE7-0750-49FC-93E8-7A3078AD83E4}" dt="2021-07-23T15:30:46.897" v="1098" actId="478"/>
          <ac:graphicFrameMkLst>
            <pc:docMk/>
            <pc:sldMk cId="3042240487" sldId="534"/>
            <ac:graphicFrameMk id="72" creationId="{401570CF-F1FE-4DF5-B6F3-CB0E030B0108}"/>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74" creationId="{AF179EB6-8833-4605-9A4A-8E1ACD8D5D35}"/>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75" creationId="{7533232E-E6C7-4F0F-B512-A9B20EB64735}"/>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76" creationId="{66EDC57F-1874-45D6-A34B-34C9CDD37685}"/>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77" creationId="{B0245579-5295-4041-9E21-CACDDBA35D53}"/>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78" creationId="{51D55BE7-F777-44F7-A379-E4016959C640}"/>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79" creationId="{D5BE1BB2-141D-4B67-B663-C9A1D76CA07B}"/>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80" creationId="{75B810FA-6F52-4CD7-AA6E-0CB085110CA2}"/>
          </ac:graphicFrameMkLst>
        </pc:graphicFrameChg>
        <pc:graphicFrameChg chg="add mod">
          <ac:chgData name="Minesh Patel" userId="a66d4990ec83ac90" providerId="LiveId" clId="{6143FAE7-0750-49FC-93E8-7A3078AD83E4}" dt="2021-07-23T15:33:09.539" v="1155" actId="571"/>
          <ac:graphicFrameMkLst>
            <pc:docMk/>
            <pc:sldMk cId="3042240487" sldId="534"/>
            <ac:graphicFrameMk id="81" creationId="{72D8EA7E-AAAC-4FA7-9311-139DEE58B742}"/>
          </ac:graphicFrameMkLst>
        </pc:graphicFrameChg>
        <pc:graphicFrameChg chg="add del mod modGraphic">
          <ac:chgData name="Minesh Patel" userId="a66d4990ec83ac90" providerId="LiveId" clId="{6143FAE7-0750-49FC-93E8-7A3078AD83E4}" dt="2021-07-23T15:48:57.317" v="1412" actId="478"/>
          <ac:graphicFrameMkLst>
            <pc:docMk/>
            <pc:sldMk cId="3042240487" sldId="534"/>
            <ac:graphicFrameMk id="82" creationId="{C7BDB714-8F80-47E6-8DCC-AB81D9172AC6}"/>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1" creationId="{D15EC827-D88C-44D2-B1D5-13E695F2A599}"/>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2" creationId="{90441825-44C0-4135-87C4-57FB6A3E2C43}"/>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3" creationId="{56D0EB07-035F-46A1-A526-58BAD234F655}"/>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4" creationId="{3E973CD7-DC79-4170-A7B5-AB7B064DA46E}"/>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5" creationId="{DB1A1F35-082F-4E49-85A9-282C3EBD7BD5}"/>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6" creationId="{0C0659C5-0074-4679-8B8A-AA86BD7F102F}"/>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7" creationId="{77E53CFB-1725-40A1-BB06-60A51C4CB048}"/>
          </ac:graphicFrameMkLst>
        </pc:graphicFrameChg>
        <pc:graphicFrameChg chg="add del mod">
          <ac:chgData name="Minesh Patel" userId="a66d4990ec83ac90" providerId="LiveId" clId="{6143FAE7-0750-49FC-93E8-7A3078AD83E4}" dt="2021-07-23T15:49:05.323" v="1415" actId="478"/>
          <ac:graphicFrameMkLst>
            <pc:docMk/>
            <pc:sldMk cId="3042240487" sldId="534"/>
            <ac:graphicFrameMk id="98" creationId="{84B4367D-D34A-40EE-88CB-4E7944890E15}"/>
          </ac:graphicFrameMkLst>
        </pc:graphicFrameChg>
        <pc:graphicFrameChg chg="add mod">
          <ac:chgData name="Minesh Patel" userId="a66d4990ec83ac90" providerId="LiveId" clId="{6143FAE7-0750-49FC-93E8-7A3078AD83E4}" dt="2021-07-23T16:09:11.671" v="2046" actId="1076"/>
          <ac:graphicFrameMkLst>
            <pc:docMk/>
            <pc:sldMk cId="3042240487" sldId="534"/>
            <ac:graphicFrameMk id="117" creationId="{8BA3FE09-46FC-4142-A648-D74B93E11191}"/>
          </ac:graphicFrameMkLst>
        </pc:graphicFrameChg>
        <pc:graphicFrameChg chg="add del mod">
          <ac:chgData name="Minesh Patel" userId="a66d4990ec83ac90" providerId="LiveId" clId="{6143FAE7-0750-49FC-93E8-7A3078AD83E4}" dt="2021-07-23T15:55:01.241" v="1676" actId="478"/>
          <ac:graphicFrameMkLst>
            <pc:docMk/>
            <pc:sldMk cId="3042240487" sldId="534"/>
            <ac:graphicFrameMk id="130" creationId="{37AD450A-1665-4E27-AFD3-7DFC5ED9F21F}"/>
          </ac:graphicFrameMkLst>
        </pc:graphicFrameChg>
        <pc:graphicFrameChg chg="add del mod">
          <ac:chgData name="Minesh Patel" userId="a66d4990ec83ac90" providerId="LiveId" clId="{6143FAE7-0750-49FC-93E8-7A3078AD83E4}" dt="2021-07-23T15:56:14.753" v="1694" actId="478"/>
          <ac:graphicFrameMkLst>
            <pc:docMk/>
            <pc:sldMk cId="3042240487" sldId="534"/>
            <ac:graphicFrameMk id="131" creationId="{E8E49469-9FCA-43C8-AF34-594A4EA8FAC4}"/>
          </ac:graphicFrameMkLst>
        </pc:graphicFrameChg>
        <pc:graphicFrameChg chg="add del mod">
          <ac:chgData name="Minesh Patel" userId="a66d4990ec83ac90" providerId="LiveId" clId="{6143FAE7-0750-49FC-93E8-7A3078AD83E4}" dt="2021-07-23T15:56:14.753" v="1694" actId="478"/>
          <ac:graphicFrameMkLst>
            <pc:docMk/>
            <pc:sldMk cId="3042240487" sldId="534"/>
            <ac:graphicFrameMk id="132" creationId="{7456B5C3-1155-48AC-8D7E-B6C8BD67AC9A}"/>
          </ac:graphicFrameMkLst>
        </pc:graphicFrameChg>
        <pc:graphicFrameChg chg="add del mod">
          <ac:chgData name="Minesh Patel" userId="a66d4990ec83ac90" providerId="LiveId" clId="{6143FAE7-0750-49FC-93E8-7A3078AD83E4}" dt="2021-07-23T15:56:14.753" v="1694" actId="478"/>
          <ac:graphicFrameMkLst>
            <pc:docMk/>
            <pc:sldMk cId="3042240487" sldId="534"/>
            <ac:graphicFrameMk id="133" creationId="{88DE7CF8-8C83-4B0E-8D8D-03F680ABE3BC}"/>
          </ac:graphicFrameMkLst>
        </pc:graphicFrameChg>
        <pc:graphicFrameChg chg="add del mod modGraphic">
          <ac:chgData name="Minesh Patel" userId="a66d4990ec83ac90" providerId="LiveId" clId="{6143FAE7-0750-49FC-93E8-7A3078AD83E4}" dt="2021-07-23T15:55:59.689" v="1688" actId="478"/>
          <ac:graphicFrameMkLst>
            <pc:docMk/>
            <pc:sldMk cId="3042240487" sldId="534"/>
            <ac:graphicFrameMk id="134" creationId="{6CFE67B1-B3D7-4D68-8337-64B35E94FDEC}"/>
          </ac:graphicFrameMkLst>
        </pc:graphicFrameChg>
        <pc:graphicFrameChg chg="add mod modGraphic">
          <ac:chgData name="Minesh Patel" userId="a66d4990ec83ac90" providerId="LiveId" clId="{6143FAE7-0750-49FC-93E8-7A3078AD83E4}" dt="2021-07-23T16:10:58.413" v="2111" actId="14100"/>
          <ac:graphicFrameMkLst>
            <pc:docMk/>
            <pc:sldMk cId="3042240487" sldId="534"/>
            <ac:graphicFrameMk id="135" creationId="{C4194F42-370E-41B5-8F87-5D329AFAA50C}"/>
          </ac:graphicFrameMkLst>
        </pc:graphicFrameChg>
        <pc:graphicFrameChg chg="add mod modGraphic">
          <ac:chgData name="Minesh Patel" userId="a66d4990ec83ac90" providerId="LiveId" clId="{6143FAE7-0750-49FC-93E8-7A3078AD83E4}" dt="2021-07-23T16:10:58.413" v="2111" actId="14100"/>
          <ac:graphicFrameMkLst>
            <pc:docMk/>
            <pc:sldMk cId="3042240487" sldId="534"/>
            <ac:graphicFrameMk id="136" creationId="{DE29748E-AEE6-4428-9567-0832D0445B85}"/>
          </ac:graphicFrameMkLst>
        </pc:graphicFrameChg>
        <pc:graphicFrameChg chg="add mod modGraphic">
          <ac:chgData name="Minesh Patel" userId="a66d4990ec83ac90" providerId="LiveId" clId="{6143FAE7-0750-49FC-93E8-7A3078AD83E4}" dt="2021-07-23T16:10:58.413" v="2111" actId="14100"/>
          <ac:graphicFrameMkLst>
            <pc:docMk/>
            <pc:sldMk cId="3042240487" sldId="534"/>
            <ac:graphicFrameMk id="137" creationId="{0429A073-9935-44F0-89A0-DADD69FBF610}"/>
          </ac:graphicFrameMkLst>
        </pc:graphicFrameChg>
        <pc:graphicFrameChg chg="add mod modGraphic">
          <ac:chgData name="Minesh Patel" userId="a66d4990ec83ac90" providerId="LiveId" clId="{6143FAE7-0750-49FC-93E8-7A3078AD83E4}" dt="2021-07-23T16:10:58.413" v="2111" actId="14100"/>
          <ac:graphicFrameMkLst>
            <pc:docMk/>
            <pc:sldMk cId="3042240487" sldId="534"/>
            <ac:graphicFrameMk id="138" creationId="{CCBA9862-34BA-428F-9AB7-8E6C88422FDF}"/>
          </ac:graphicFrameMkLst>
        </pc:graphicFrameChg>
        <pc:graphicFrameChg chg="add mod modGraphic">
          <ac:chgData name="Minesh Patel" userId="a66d4990ec83ac90" providerId="LiveId" clId="{6143FAE7-0750-49FC-93E8-7A3078AD83E4}" dt="2021-07-23T16:10:58.413" v="2111" actId="14100"/>
          <ac:graphicFrameMkLst>
            <pc:docMk/>
            <pc:sldMk cId="3042240487" sldId="534"/>
            <ac:graphicFrameMk id="139" creationId="{8D20F90E-AD2B-49B1-B192-37843E6DF027}"/>
          </ac:graphicFrameMkLst>
        </pc:graphicFrameChg>
        <pc:graphicFrameChg chg="add mod modGraphic">
          <ac:chgData name="Minesh Patel" userId="a66d4990ec83ac90" providerId="LiveId" clId="{6143FAE7-0750-49FC-93E8-7A3078AD83E4}" dt="2021-07-23T16:10:58.413" v="2111" actId="14100"/>
          <ac:graphicFrameMkLst>
            <pc:docMk/>
            <pc:sldMk cId="3042240487" sldId="534"/>
            <ac:graphicFrameMk id="140" creationId="{F8E74403-FBEB-4B68-81FC-FE5BE2CA583F}"/>
          </ac:graphicFrameMkLst>
        </pc:graphicFrameChg>
        <pc:graphicFrameChg chg="add mod modGraphic">
          <ac:chgData name="Minesh Patel" userId="a66d4990ec83ac90" providerId="LiveId" clId="{6143FAE7-0750-49FC-93E8-7A3078AD83E4}" dt="2021-07-23T16:10:58.413" v="2111" actId="14100"/>
          <ac:graphicFrameMkLst>
            <pc:docMk/>
            <pc:sldMk cId="3042240487" sldId="534"/>
            <ac:graphicFrameMk id="141" creationId="{58E31D3F-E2D9-4580-A7D4-8A7B525ACEB4}"/>
          </ac:graphicFrameMkLst>
        </pc:graphicFrameChg>
        <pc:picChg chg="add del mod">
          <ac:chgData name="Minesh Patel" userId="a66d4990ec83ac90" providerId="LiveId" clId="{6143FAE7-0750-49FC-93E8-7A3078AD83E4}" dt="2021-07-23T15:32:04.758" v="1138" actId="478"/>
          <ac:picMkLst>
            <pc:docMk/>
            <pc:sldMk cId="3042240487" sldId="534"/>
            <ac:picMk id="69" creationId="{3B3B15BF-96F8-4208-8209-22382DAFB8C9}"/>
          </ac:picMkLst>
        </pc:picChg>
        <pc:picChg chg="add del mod">
          <ac:chgData name="Minesh Patel" userId="a66d4990ec83ac90" providerId="LiveId" clId="{6143FAE7-0750-49FC-93E8-7A3078AD83E4}" dt="2021-07-23T15:49:05.323" v="1415" actId="478"/>
          <ac:picMkLst>
            <pc:docMk/>
            <pc:sldMk cId="3042240487" sldId="534"/>
            <ac:picMk id="105" creationId="{32874AA6-E740-465D-B5D8-4D5AB5A49F3A}"/>
          </ac:picMkLst>
        </pc:picChg>
        <pc:cxnChg chg="add del mod">
          <ac:chgData name="Minesh Patel" userId="a66d4990ec83ac90" providerId="LiveId" clId="{6143FAE7-0750-49FC-93E8-7A3078AD83E4}" dt="2021-07-23T15:41:29.213" v="1331" actId="478"/>
          <ac:cxnSpMkLst>
            <pc:docMk/>
            <pc:sldMk cId="3042240487" sldId="534"/>
            <ac:cxnSpMk id="18" creationId="{B75670F3-E515-4FC1-9E3C-7385FD4BE5F4}"/>
          </ac:cxnSpMkLst>
        </pc:cxnChg>
        <pc:cxnChg chg="add del mod">
          <ac:chgData name="Minesh Patel" userId="a66d4990ec83ac90" providerId="LiveId" clId="{6143FAE7-0750-49FC-93E8-7A3078AD83E4}" dt="2021-07-23T15:48:57.317" v="1412" actId="478"/>
          <ac:cxnSpMkLst>
            <pc:docMk/>
            <pc:sldMk cId="3042240487" sldId="534"/>
            <ac:cxnSpMk id="19" creationId="{86D7A39B-D076-4AE1-8A9F-AB8908DB790E}"/>
          </ac:cxnSpMkLst>
        </pc:cxnChg>
        <pc:cxnChg chg="add mod">
          <ac:chgData name="Minesh Patel" userId="a66d4990ec83ac90" providerId="LiveId" clId="{6143FAE7-0750-49FC-93E8-7A3078AD83E4}" dt="2021-07-23T15:37:48.995" v="1237" actId="1076"/>
          <ac:cxnSpMkLst>
            <pc:docMk/>
            <pc:sldMk cId="3042240487" sldId="534"/>
            <ac:cxnSpMk id="85" creationId="{76B66C43-C4DA-4D7B-8663-BD926AC28F6B}"/>
          </ac:cxnSpMkLst>
        </pc:cxnChg>
        <pc:cxnChg chg="del mod topLvl">
          <ac:chgData name="Minesh Patel" userId="a66d4990ec83ac90" providerId="LiveId" clId="{6143FAE7-0750-49FC-93E8-7A3078AD83E4}" dt="2021-07-23T15:38:07.702" v="1243" actId="478"/>
          <ac:cxnSpMkLst>
            <pc:docMk/>
            <pc:sldMk cId="3042240487" sldId="534"/>
            <ac:cxnSpMk id="90" creationId="{68055E4A-A993-4A60-9442-5DD2B879F508}"/>
          </ac:cxnSpMkLst>
        </pc:cxnChg>
        <pc:cxnChg chg="mod">
          <ac:chgData name="Minesh Patel" userId="a66d4990ec83ac90" providerId="LiveId" clId="{6143FAE7-0750-49FC-93E8-7A3078AD83E4}" dt="2021-07-23T15:49:24.562" v="1419"/>
          <ac:cxnSpMkLst>
            <pc:docMk/>
            <pc:sldMk cId="3042240487" sldId="534"/>
            <ac:cxnSpMk id="109" creationId="{580D7D5F-1FA9-467F-AD1F-7C5972D6756E}"/>
          </ac:cxnSpMkLst>
        </pc:cxnChg>
        <pc:cxnChg chg="mod">
          <ac:chgData name="Minesh Patel" userId="a66d4990ec83ac90" providerId="LiveId" clId="{6143FAE7-0750-49FC-93E8-7A3078AD83E4}" dt="2021-07-23T15:49:24.562" v="1419"/>
          <ac:cxnSpMkLst>
            <pc:docMk/>
            <pc:sldMk cId="3042240487" sldId="534"/>
            <ac:cxnSpMk id="110" creationId="{2376CD2C-80D4-4E43-81A7-2D22D6932B9A}"/>
          </ac:cxnSpMkLst>
        </pc:cxnChg>
        <pc:cxnChg chg="add mod">
          <ac:chgData name="Minesh Patel" userId="a66d4990ec83ac90" providerId="LiveId" clId="{6143FAE7-0750-49FC-93E8-7A3078AD83E4}" dt="2021-07-23T16:09:11.671" v="2046" actId="1076"/>
          <ac:cxnSpMkLst>
            <pc:docMk/>
            <pc:sldMk cId="3042240487" sldId="534"/>
            <ac:cxnSpMk id="123" creationId="{44958A37-6104-4DEA-9C97-6B0A46B32BCC}"/>
          </ac:cxnSpMkLst>
        </pc:cxnChg>
        <pc:cxnChg chg="add del mod">
          <ac:chgData name="Minesh Patel" userId="a66d4990ec83ac90" providerId="LiveId" clId="{6143FAE7-0750-49FC-93E8-7A3078AD83E4}" dt="2021-07-23T16:07:56.344" v="2031" actId="478"/>
          <ac:cxnSpMkLst>
            <pc:docMk/>
            <pc:sldMk cId="3042240487" sldId="534"/>
            <ac:cxnSpMk id="124" creationId="{42476309-7AFD-4DDC-A90B-DB21E3341D93}"/>
          </ac:cxnSpMkLst>
        </pc:cxnChg>
        <pc:cxnChg chg="add mod">
          <ac:chgData name="Minesh Patel" userId="a66d4990ec83ac90" providerId="LiveId" clId="{6143FAE7-0750-49FC-93E8-7A3078AD83E4}" dt="2021-07-23T16:09:11.671" v="2046" actId="1076"/>
          <ac:cxnSpMkLst>
            <pc:docMk/>
            <pc:sldMk cId="3042240487" sldId="534"/>
            <ac:cxnSpMk id="126" creationId="{F85BA170-C33A-45CD-9323-CD5CCE956A40}"/>
          </ac:cxnSpMkLst>
        </pc:cxnChg>
        <pc:cxnChg chg="add mod">
          <ac:chgData name="Minesh Patel" userId="a66d4990ec83ac90" providerId="LiveId" clId="{6143FAE7-0750-49FC-93E8-7A3078AD83E4}" dt="2021-07-23T16:09:11.671" v="2046" actId="1076"/>
          <ac:cxnSpMkLst>
            <pc:docMk/>
            <pc:sldMk cId="3042240487" sldId="534"/>
            <ac:cxnSpMk id="153" creationId="{E3349CB5-3D94-48F8-97E8-4CF4237B38FB}"/>
          </ac:cxnSpMkLst>
        </pc:cxnChg>
        <pc:cxnChg chg="add mod">
          <ac:chgData name="Minesh Patel" userId="a66d4990ec83ac90" providerId="LiveId" clId="{6143FAE7-0750-49FC-93E8-7A3078AD83E4}" dt="2021-07-23T16:09:11.671" v="2046" actId="1076"/>
          <ac:cxnSpMkLst>
            <pc:docMk/>
            <pc:sldMk cId="3042240487" sldId="534"/>
            <ac:cxnSpMk id="157" creationId="{48948813-EA7A-4456-9E83-A288E1A9BB7A}"/>
          </ac:cxnSpMkLst>
        </pc:cxnChg>
        <pc:cxnChg chg="add mod">
          <ac:chgData name="Minesh Patel" userId="a66d4990ec83ac90" providerId="LiveId" clId="{6143FAE7-0750-49FC-93E8-7A3078AD83E4}" dt="2021-07-23T16:09:11.671" v="2046" actId="1076"/>
          <ac:cxnSpMkLst>
            <pc:docMk/>
            <pc:sldMk cId="3042240487" sldId="534"/>
            <ac:cxnSpMk id="158" creationId="{EF14A864-7764-45B3-802A-F7E83DB507B3}"/>
          </ac:cxnSpMkLst>
        </pc:cxnChg>
        <pc:cxnChg chg="add mod">
          <ac:chgData name="Minesh Patel" userId="a66d4990ec83ac90" providerId="LiveId" clId="{6143FAE7-0750-49FC-93E8-7A3078AD83E4}" dt="2021-07-23T16:09:11.671" v="2046" actId="1076"/>
          <ac:cxnSpMkLst>
            <pc:docMk/>
            <pc:sldMk cId="3042240487" sldId="534"/>
            <ac:cxnSpMk id="159" creationId="{C3A2C687-61AB-43D8-87C1-F5D236A93041}"/>
          </ac:cxnSpMkLst>
        </pc:cxnChg>
        <pc:cxnChg chg="add mod">
          <ac:chgData name="Minesh Patel" userId="a66d4990ec83ac90" providerId="LiveId" clId="{6143FAE7-0750-49FC-93E8-7A3078AD83E4}" dt="2021-07-23T16:09:11.671" v="2046" actId="1076"/>
          <ac:cxnSpMkLst>
            <pc:docMk/>
            <pc:sldMk cId="3042240487" sldId="534"/>
            <ac:cxnSpMk id="160" creationId="{FB04A34E-5C47-4711-A6E0-D9FEEC400FBF}"/>
          </ac:cxnSpMkLst>
        </pc:cxnChg>
      </pc:sldChg>
      <pc:sldChg chg="add">
        <pc:chgData name="Minesh Patel" userId="a66d4990ec83ac90" providerId="LiveId" clId="{6143FAE7-0750-49FC-93E8-7A3078AD83E4}" dt="2021-07-23T15:48:42.519" v="1411"/>
        <pc:sldMkLst>
          <pc:docMk/>
          <pc:sldMk cId="3636505078" sldId="535"/>
        </pc:sldMkLst>
      </pc:sldChg>
      <pc:sldChg chg="modSp add mod">
        <pc:chgData name="Minesh Patel" userId="a66d4990ec83ac90" providerId="LiveId" clId="{6143FAE7-0750-49FC-93E8-7A3078AD83E4}" dt="2021-07-23T16:11:39.855" v="2197" actId="20577"/>
        <pc:sldMkLst>
          <pc:docMk/>
          <pc:sldMk cId="456954948" sldId="536"/>
        </pc:sldMkLst>
        <pc:spChg chg="mod">
          <ac:chgData name="Minesh Patel" userId="a66d4990ec83ac90" providerId="LiveId" clId="{6143FAE7-0750-49FC-93E8-7A3078AD83E4}" dt="2021-07-23T16:11:39.855" v="2197" actId="20577"/>
          <ac:spMkLst>
            <pc:docMk/>
            <pc:sldMk cId="456954948" sldId="536"/>
            <ac:spMk id="2" creationId="{D30297C0-4401-45D4-817D-A99F685E3AFA}"/>
          </ac:spMkLst>
        </pc:spChg>
      </pc:sldChg>
      <pc:sldChg chg="addSp delSp modSp new del mod">
        <pc:chgData name="Minesh Patel" userId="a66d4990ec83ac90" providerId="LiveId" clId="{6143FAE7-0750-49FC-93E8-7A3078AD83E4}" dt="2021-07-23T16:10:45.210" v="2108" actId="2696"/>
        <pc:sldMkLst>
          <pc:docMk/>
          <pc:sldMk cId="3018159729" sldId="536"/>
        </pc:sldMkLst>
        <pc:spChg chg="mod">
          <ac:chgData name="Minesh Patel" userId="a66d4990ec83ac90" providerId="LiveId" clId="{6143FAE7-0750-49FC-93E8-7A3078AD83E4}" dt="2021-07-23T16:10:39.518" v="2107" actId="20577"/>
          <ac:spMkLst>
            <pc:docMk/>
            <pc:sldMk cId="3018159729" sldId="536"/>
            <ac:spMk id="2" creationId="{D30297C0-4401-45D4-817D-A99F685E3AFA}"/>
          </ac:spMkLst>
        </pc:spChg>
        <pc:spChg chg="del">
          <ac:chgData name="Minesh Patel" userId="a66d4990ec83ac90" providerId="LiveId" clId="{6143FAE7-0750-49FC-93E8-7A3078AD83E4}" dt="2021-07-23T16:09:42.739" v="2048" actId="478"/>
          <ac:spMkLst>
            <pc:docMk/>
            <pc:sldMk cId="3018159729" sldId="536"/>
            <ac:spMk id="3" creationId="{0CC574FB-F5D7-4FB2-9CD6-B83758304398}"/>
          </ac:spMkLst>
        </pc:spChg>
        <pc:picChg chg="add mod modCrop">
          <ac:chgData name="Minesh Patel" userId="a66d4990ec83ac90" providerId="LiveId" clId="{6143FAE7-0750-49FC-93E8-7A3078AD83E4}" dt="2021-07-23T16:10:25.917" v="2066" actId="1076"/>
          <ac:picMkLst>
            <pc:docMk/>
            <pc:sldMk cId="3018159729" sldId="536"/>
            <ac:picMk id="6" creationId="{4C01C124-8554-46B9-8B09-E39F19C86ADB}"/>
          </ac:picMkLst>
        </pc:picChg>
        <pc:picChg chg="add mod modCrop">
          <ac:chgData name="Minesh Patel" userId="a66d4990ec83ac90" providerId="LiveId" clId="{6143FAE7-0750-49FC-93E8-7A3078AD83E4}" dt="2021-07-23T16:10:27.237" v="2067" actId="1076"/>
          <ac:picMkLst>
            <pc:docMk/>
            <pc:sldMk cId="3018159729" sldId="536"/>
            <ac:picMk id="7" creationId="{A0D2B6CC-7632-495E-B2A9-E8BA84C6BE0E}"/>
          </ac:picMkLst>
        </pc:picChg>
        <pc:picChg chg="add mod modCrop">
          <ac:chgData name="Minesh Patel" userId="a66d4990ec83ac90" providerId="LiveId" clId="{6143FAE7-0750-49FC-93E8-7A3078AD83E4}" dt="2021-07-23T16:10:30.765" v="2068" actId="1076"/>
          <ac:picMkLst>
            <pc:docMk/>
            <pc:sldMk cId="3018159729" sldId="536"/>
            <ac:picMk id="8" creationId="{DD417E18-D48C-4577-918E-29D8B986B9D6}"/>
          </ac:picMkLst>
        </pc:picChg>
      </pc:sldChg>
      <pc:sldChg chg="addSp delSp modSp add del mod addAnim delAnim modAnim chgLayout">
        <pc:chgData name="Minesh Patel" userId="a66d4990ec83ac90" providerId="LiveId" clId="{6143FAE7-0750-49FC-93E8-7A3078AD83E4}" dt="2021-07-23T16:37:05.418" v="3795" actId="47"/>
        <pc:sldMkLst>
          <pc:docMk/>
          <pc:sldMk cId="1479830373" sldId="537"/>
        </pc:sldMkLst>
        <pc:spChg chg="mod ord">
          <ac:chgData name="Minesh Patel" userId="a66d4990ec83ac90" providerId="LiveId" clId="{6143FAE7-0750-49FC-93E8-7A3078AD83E4}" dt="2021-07-23T16:12:15.162" v="2244" actId="6264"/>
          <ac:spMkLst>
            <pc:docMk/>
            <pc:sldMk cId="1479830373" sldId="537"/>
            <ac:spMk id="2" creationId="{00000000-0000-0000-0000-000000000000}"/>
          </ac:spMkLst>
        </pc:spChg>
        <pc:spChg chg="add del mod">
          <ac:chgData name="Minesh Patel" userId="a66d4990ec83ac90" providerId="LiveId" clId="{6143FAE7-0750-49FC-93E8-7A3078AD83E4}" dt="2021-07-23T16:12:15.162" v="2244" actId="6264"/>
          <ac:spMkLst>
            <pc:docMk/>
            <pc:sldMk cId="1479830373" sldId="537"/>
            <ac:spMk id="3" creationId="{2BD9650F-5035-4AE2-95B5-3371F569490D}"/>
          </ac:spMkLst>
        </pc:spChg>
        <pc:spChg chg="mod ord">
          <ac:chgData name="Minesh Patel" userId="a66d4990ec83ac90" providerId="LiveId" clId="{6143FAE7-0750-49FC-93E8-7A3078AD83E4}" dt="2021-07-23T16:12:15.162" v="2244" actId="6264"/>
          <ac:spMkLst>
            <pc:docMk/>
            <pc:sldMk cId="1479830373" sldId="537"/>
            <ac:spMk id="4" creationId="{E8A89F97-AFCF-4A8D-B37F-4048D2B5783D}"/>
          </ac:spMkLst>
        </pc:spChg>
        <pc:spChg chg="add del mod">
          <ac:chgData name="Minesh Patel" userId="a66d4990ec83ac90" providerId="LiveId" clId="{6143FAE7-0750-49FC-93E8-7A3078AD83E4}" dt="2021-07-23T16:12:15.162" v="2244" actId="6264"/>
          <ac:spMkLst>
            <pc:docMk/>
            <pc:sldMk cId="1479830373" sldId="537"/>
            <ac:spMk id="5" creationId="{18A27D88-6508-4D3F-AC61-7F27C585DC8F}"/>
          </ac:spMkLst>
        </pc:spChg>
        <pc:spChg chg="add mod ord">
          <ac:chgData name="Minesh Patel" userId="a66d4990ec83ac90" providerId="LiveId" clId="{6143FAE7-0750-49FC-93E8-7A3078AD83E4}" dt="2021-07-23T16:32:46.740" v="3575" actId="14100"/>
          <ac:spMkLst>
            <pc:docMk/>
            <pc:sldMk cId="1479830373" sldId="537"/>
            <ac:spMk id="12" creationId="{E1DE0BB9-F0ED-4DFA-B668-392241FE3116}"/>
          </ac:spMkLst>
        </pc:spChg>
        <pc:spChg chg="add mod ord">
          <ac:chgData name="Minesh Patel" userId="a66d4990ec83ac90" providerId="LiveId" clId="{6143FAE7-0750-49FC-93E8-7A3078AD83E4}" dt="2021-07-23T16:32:36.576" v="3571" actId="167"/>
          <ac:spMkLst>
            <pc:docMk/>
            <pc:sldMk cId="1479830373" sldId="537"/>
            <ac:spMk id="15" creationId="{DDFC57CD-2698-4838-9085-65A6D684F24B}"/>
          </ac:spMkLst>
        </pc:spChg>
        <pc:spChg chg="add mod">
          <ac:chgData name="Minesh Patel" userId="a66d4990ec83ac90" providerId="LiveId" clId="{6143FAE7-0750-49FC-93E8-7A3078AD83E4}" dt="2021-07-23T16:31:55.004" v="3558" actId="14100"/>
          <ac:spMkLst>
            <pc:docMk/>
            <pc:sldMk cId="1479830373" sldId="537"/>
            <ac:spMk id="36" creationId="{679FC62B-302B-456A-B40D-277BC68EE5D1}"/>
          </ac:spMkLst>
        </pc:spChg>
        <pc:spChg chg="add mod">
          <ac:chgData name="Minesh Patel" userId="a66d4990ec83ac90" providerId="LiveId" clId="{6143FAE7-0750-49FC-93E8-7A3078AD83E4}" dt="2021-07-23T16:32:52.772" v="3588" actId="1076"/>
          <ac:spMkLst>
            <pc:docMk/>
            <pc:sldMk cId="1479830373" sldId="537"/>
            <ac:spMk id="45" creationId="{6BE77D9B-A642-4599-8734-2FA6483817F7}"/>
          </ac:spMkLst>
        </pc:spChg>
        <pc:spChg chg="del">
          <ac:chgData name="Minesh Patel" userId="a66d4990ec83ac90" providerId="LiveId" clId="{6143FAE7-0750-49FC-93E8-7A3078AD83E4}" dt="2021-07-23T16:12:11.991" v="2243" actId="478"/>
          <ac:spMkLst>
            <pc:docMk/>
            <pc:sldMk cId="1479830373" sldId="537"/>
            <ac:spMk id="119" creationId="{9EAC8FD1-E71D-4BD6-BEF8-B8CA50896F7A}"/>
          </ac:spMkLst>
        </pc:spChg>
        <pc:spChg chg="del">
          <ac:chgData name="Minesh Patel" userId="a66d4990ec83ac90" providerId="LiveId" clId="{6143FAE7-0750-49FC-93E8-7A3078AD83E4}" dt="2021-07-23T16:12:34.125" v="2308" actId="478"/>
          <ac:spMkLst>
            <pc:docMk/>
            <pc:sldMk cId="1479830373" sldId="537"/>
            <ac:spMk id="129" creationId="{ECBE8E09-E611-44FC-B0AA-5DECF86540C6}"/>
          </ac:spMkLst>
        </pc:spChg>
        <pc:spChg chg="del">
          <ac:chgData name="Minesh Patel" userId="a66d4990ec83ac90" providerId="LiveId" clId="{6143FAE7-0750-49FC-93E8-7A3078AD83E4}" dt="2021-07-23T16:12:11.991" v="2243" actId="478"/>
          <ac:spMkLst>
            <pc:docMk/>
            <pc:sldMk cId="1479830373" sldId="537"/>
            <ac:spMk id="142" creationId="{F76B35D4-0D5F-44D0-BFA7-35D0608C2423}"/>
          </ac:spMkLst>
        </pc:spChg>
        <pc:spChg chg="del">
          <ac:chgData name="Minesh Patel" userId="a66d4990ec83ac90" providerId="LiveId" clId="{6143FAE7-0750-49FC-93E8-7A3078AD83E4}" dt="2021-07-23T16:12:11.991" v="2243" actId="478"/>
          <ac:spMkLst>
            <pc:docMk/>
            <pc:sldMk cId="1479830373" sldId="537"/>
            <ac:spMk id="143" creationId="{D181B64C-A948-4AC7-92F7-2F2E9A9DB073}"/>
          </ac:spMkLst>
        </pc:spChg>
        <pc:spChg chg="del">
          <ac:chgData name="Minesh Patel" userId="a66d4990ec83ac90" providerId="LiveId" clId="{6143FAE7-0750-49FC-93E8-7A3078AD83E4}" dt="2021-07-23T16:12:11.991" v="2243" actId="478"/>
          <ac:spMkLst>
            <pc:docMk/>
            <pc:sldMk cId="1479830373" sldId="537"/>
            <ac:spMk id="144" creationId="{E231F0A4-1C82-40B1-9CC6-F3A933ADCC02}"/>
          </ac:spMkLst>
        </pc:spChg>
        <pc:spChg chg="del">
          <ac:chgData name="Minesh Patel" userId="a66d4990ec83ac90" providerId="LiveId" clId="{6143FAE7-0750-49FC-93E8-7A3078AD83E4}" dt="2021-07-23T16:12:11.991" v="2243" actId="478"/>
          <ac:spMkLst>
            <pc:docMk/>
            <pc:sldMk cId="1479830373" sldId="537"/>
            <ac:spMk id="151" creationId="{4DAF67F8-3E53-49E7-963F-9C3395CB54E8}"/>
          </ac:spMkLst>
        </pc:spChg>
        <pc:graphicFrameChg chg="add mod modGraphic">
          <ac:chgData name="Minesh Patel" userId="a66d4990ec83ac90" providerId="LiveId" clId="{6143FAE7-0750-49FC-93E8-7A3078AD83E4}" dt="2021-07-23T16:32:03.052" v="3561" actId="1076"/>
          <ac:graphicFrameMkLst>
            <pc:docMk/>
            <pc:sldMk cId="1479830373" sldId="537"/>
            <ac:graphicFrameMk id="34" creationId="{71DFD58B-B585-4BAA-B5E1-136D1477D8CF}"/>
          </ac:graphicFrameMkLst>
        </pc:graphicFrameChg>
        <pc:graphicFrameChg chg="add mod modGraphic">
          <ac:chgData name="Minesh Patel" userId="a66d4990ec83ac90" providerId="LiveId" clId="{6143FAE7-0750-49FC-93E8-7A3078AD83E4}" dt="2021-07-23T16:32:09.116" v="3564" actId="1076"/>
          <ac:graphicFrameMkLst>
            <pc:docMk/>
            <pc:sldMk cId="1479830373" sldId="537"/>
            <ac:graphicFrameMk id="35" creationId="{CC41F0B6-42A7-466A-A3C1-CCBA3DDE69C3}"/>
          </ac:graphicFrameMkLst>
        </pc:graphicFrameChg>
        <pc:graphicFrameChg chg="del mod modGraphic">
          <ac:chgData name="Minesh Patel" userId="a66d4990ec83ac90" providerId="LiveId" clId="{6143FAE7-0750-49FC-93E8-7A3078AD83E4}" dt="2021-07-23T16:12:11.991" v="2243" actId="478"/>
          <ac:graphicFrameMkLst>
            <pc:docMk/>
            <pc:sldMk cId="1479830373" sldId="537"/>
            <ac:graphicFrameMk id="117" creationId="{8BA3FE09-46FC-4142-A648-D74B93E11191}"/>
          </ac:graphicFrameMkLst>
        </pc:graphicFrameChg>
        <pc:graphicFrameChg chg="del">
          <ac:chgData name="Minesh Patel" userId="a66d4990ec83ac90" providerId="LiveId" clId="{6143FAE7-0750-49FC-93E8-7A3078AD83E4}" dt="2021-07-23T16:12:11.991" v="2243" actId="478"/>
          <ac:graphicFrameMkLst>
            <pc:docMk/>
            <pc:sldMk cId="1479830373" sldId="537"/>
            <ac:graphicFrameMk id="135" creationId="{C4194F42-370E-41B5-8F87-5D329AFAA50C}"/>
          </ac:graphicFrameMkLst>
        </pc:graphicFrameChg>
        <pc:graphicFrameChg chg="del">
          <ac:chgData name="Minesh Patel" userId="a66d4990ec83ac90" providerId="LiveId" clId="{6143FAE7-0750-49FC-93E8-7A3078AD83E4}" dt="2021-07-23T16:12:11.991" v="2243" actId="478"/>
          <ac:graphicFrameMkLst>
            <pc:docMk/>
            <pc:sldMk cId="1479830373" sldId="537"/>
            <ac:graphicFrameMk id="136" creationId="{DE29748E-AEE6-4428-9567-0832D0445B85}"/>
          </ac:graphicFrameMkLst>
        </pc:graphicFrameChg>
        <pc:graphicFrameChg chg="del">
          <ac:chgData name="Minesh Patel" userId="a66d4990ec83ac90" providerId="LiveId" clId="{6143FAE7-0750-49FC-93E8-7A3078AD83E4}" dt="2021-07-23T16:12:11.991" v="2243" actId="478"/>
          <ac:graphicFrameMkLst>
            <pc:docMk/>
            <pc:sldMk cId="1479830373" sldId="537"/>
            <ac:graphicFrameMk id="137" creationId="{0429A073-9935-44F0-89A0-DADD69FBF610}"/>
          </ac:graphicFrameMkLst>
        </pc:graphicFrameChg>
        <pc:graphicFrameChg chg="del">
          <ac:chgData name="Minesh Patel" userId="a66d4990ec83ac90" providerId="LiveId" clId="{6143FAE7-0750-49FC-93E8-7A3078AD83E4}" dt="2021-07-23T16:12:11.991" v="2243" actId="478"/>
          <ac:graphicFrameMkLst>
            <pc:docMk/>
            <pc:sldMk cId="1479830373" sldId="537"/>
            <ac:graphicFrameMk id="138" creationId="{CCBA9862-34BA-428F-9AB7-8E6C88422FDF}"/>
          </ac:graphicFrameMkLst>
        </pc:graphicFrameChg>
        <pc:graphicFrameChg chg="del">
          <ac:chgData name="Minesh Patel" userId="a66d4990ec83ac90" providerId="LiveId" clId="{6143FAE7-0750-49FC-93E8-7A3078AD83E4}" dt="2021-07-23T16:12:11.991" v="2243" actId="478"/>
          <ac:graphicFrameMkLst>
            <pc:docMk/>
            <pc:sldMk cId="1479830373" sldId="537"/>
            <ac:graphicFrameMk id="139" creationId="{8D20F90E-AD2B-49B1-B192-37843E6DF027}"/>
          </ac:graphicFrameMkLst>
        </pc:graphicFrameChg>
        <pc:graphicFrameChg chg="del">
          <ac:chgData name="Minesh Patel" userId="a66d4990ec83ac90" providerId="LiveId" clId="{6143FAE7-0750-49FC-93E8-7A3078AD83E4}" dt="2021-07-23T16:12:11.991" v="2243" actId="478"/>
          <ac:graphicFrameMkLst>
            <pc:docMk/>
            <pc:sldMk cId="1479830373" sldId="537"/>
            <ac:graphicFrameMk id="140" creationId="{F8E74403-FBEB-4B68-81FC-FE5BE2CA583F}"/>
          </ac:graphicFrameMkLst>
        </pc:graphicFrameChg>
        <pc:graphicFrameChg chg="del">
          <ac:chgData name="Minesh Patel" userId="a66d4990ec83ac90" providerId="LiveId" clId="{6143FAE7-0750-49FC-93E8-7A3078AD83E4}" dt="2021-07-23T16:12:11.991" v="2243" actId="478"/>
          <ac:graphicFrameMkLst>
            <pc:docMk/>
            <pc:sldMk cId="1479830373" sldId="537"/>
            <ac:graphicFrameMk id="141" creationId="{58E31D3F-E2D9-4580-A7D4-8A7B525ACEB4}"/>
          </ac:graphicFrameMkLst>
        </pc:graphicFrameChg>
        <pc:cxnChg chg="add mod">
          <ac:chgData name="Minesh Patel" userId="a66d4990ec83ac90" providerId="LiveId" clId="{6143FAE7-0750-49FC-93E8-7A3078AD83E4}" dt="2021-07-23T16:32:01.140" v="3560" actId="1076"/>
          <ac:cxnSpMkLst>
            <pc:docMk/>
            <pc:sldMk cId="1479830373" sldId="537"/>
            <ac:cxnSpMk id="37" creationId="{41C937B0-B60A-4D4F-B5A4-4D037AA31FC5}"/>
          </ac:cxnSpMkLst>
        </pc:cxnChg>
        <pc:cxnChg chg="add mod">
          <ac:chgData name="Minesh Patel" userId="a66d4990ec83ac90" providerId="LiveId" clId="{6143FAE7-0750-49FC-93E8-7A3078AD83E4}" dt="2021-07-23T16:31:58.821" v="3559" actId="1076"/>
          <ac:cxnSpMkLst>
            <pc:docMk/>
            <pc:sldMk cId="1479830373" sldId="537"/>
            <ac:cxnSpMk id="40" creationId="{BEFC9BFB-67F9-402D-AFFF-CB6F1B08CB07}"/>
          </ac:cxnSpMkLst>
        </pc:cxnChg>
        <pc:cxnChg chg="add mod">
          <ac:chgData name="Minesh Patel" userId="a66d4990ec83ac90" providerId="LiveId" clId="{6143FAE7-0750-49FC-93E8-7A3078AD83E4}" dt="2021-07-23T16:32:41.868" v="3574" actId="208"/>
          <ac:cxnSpMkLst>
            <pc:docMk/>
            <pc:sldMk cId="1479830373" sldId="537"/>
            <ac:cxnSpMk id="42" creationId="{80BF9300-A22B-4D4E-ADAE-9D669B279DFC}"/>
          </ac:cxnSpMkLst>
        </pc:cxnChg>
        <pc:cxnChg chg="del">
          <ac:chgData name="Minesh Patel" userId="a66d4990ec83ac90" providerId="LiveId" clId="{6143FAE7-0750-49FC-93E8-7A3078AD83E4}" dt="2021-07-23T16:12:11.991" v="2243" actId="478"/>
          <ac:cxnSpMkLst>
            <pc:docMk/>
            <pc:sldMk cId="1479830373" sldId="537"/>
            <ac:cxnSpMk id="123" creationId="{44958A37-6104-4DEA-9C97-6B0A46B32BCC}"/>
          </ac:cxnSpMkLst>
        </pc:cxnChg>
        <pc:cxnChg chg="del">
          <ac:chgData name="Minesh Patel" userId="a66d4990ec83ac90" providerId="LiveId" clId="{6143FAE7-0750-49FC-93E8-7A3078AD83E4}" dt="2021-07-23T16:12:11.991" v="2243" actId="478"/>
          <ac:cxnSpMkLst>
            <pc:docMk/>
            <pc:sldMk cId="1479830373" sldId="537"/>
            <ac:cxnSpMk id="126" creationId="{F85BA170-C33A-45CD-9323-CD5CCE956A40}"/>
          </ac:cxnSpMkLst>
        </pc:cxnChg>
        <pc:cxnChg chg="del">
          <ac:chgData name="Minesh Patel" userId="a66d4990ec83ac90" providerId="LiveId" clId="{6143FAE7-0750-49FC-93E8-7A3078AD83E4}" dt="2021-07-23T16:12:11.991" v="2243" actId="478"/>
          <ac:cxnSpMkLst>
            <pc:docMk/>
            <pc:sldMk cId="1479830373" sldId="537"/>
            <ac:cxnSpMk id="153" creationId="{E3349CB5-3D94-48F8-97E8-4CF4237B38FB}"/>
          </ac:cxnSpMkLst>
        </pc:cxnChg>
        <pc:cxnChg chg="del">
          <ac:chgData name="Minesh Patel" userId="a66d4990ec83ac90" providerId="LiveId" clId="{6143FAE7-0750-49FC-93E8-7A3078AD83E4}" dt="2021-07-23T16:12:11.991" v="2243" actId="478"/>
          <ac:cxnSpMkLst>
            <pc:docMk/>
            <pc:sldMk cId="1479830373" sldId="537"/>
            <ac:cxnSpMk id="157" creationId="{48948813-EA7A-4456-9E83-A288E1A9BB7A}"/>
          </ac:cxnSpMkLst>
        </pc:cxnChg>
        <pc:cxnChg chg="del">
          <ac:chgData name="Minesh Patel" userId="a66d4990ec83ac90" providerId="LiveId" clId="{6143FAE7-0750-49FC-93E8-7A3078AD83E4}" dt="2021-07-23T16:12:11.991" v="2243" actId="478"/>
          <ac:cxnSpMkLst>
            <pc:docMk/>
            <pc:sldMk cId="1479830373" sldId="537"/>
            <ac:cxnSpMk id="158" creationId="{EF14A864-7764-45B3-802A-F7E83DB507B3}"/>
          </ac:cxnSpMkLst>
        </pc:cxnChg>
        <pc:cxnChg chg="del">
          <ac:chgData name="Minesh Patel" userId="a66d4990ec83ac90" providerId="LiveId" clId="{6143FAE7-0750-49FC-93E8-7A3078AD83E4}" dt="2021-07-23T16:12:11.991" v="2243" actId="478"/>
          <ac:cxnSpMkLst>
            <pc:docMk/>
            <pc:sldMk cId="1479830373" sldId="537"/>
            <ac:cxnSpMk id="159" creationId="{C3A2C687-61AB-43D8-87C1-F5D236A93041}"/>
          </ac:cxnSpMkLst>
        </pc:cxnChg>
        <pc:cxnChg chg="del">
          <ac:chgData name="Minesh Patel" userId="a66d4990ec83ac90" providerId="LiveId" clId="{6143FAE7-0750-49FC-93E8-7A3078AD83E4}" dt="2021-07-23T16:12:11.991" v="2243" actId="478"/>
          <ac:cxnSpMkLst>
            <pc:docMk/>
            <pc:sldMk cId="1479830373" sldId="537"/>
            <ac:cxnSpMk id="160" creationId="{FB04A34E-5C47-4711-A6E0-D9FEEC400FBF}"/>
          </ac:cxnSpMkLst>
        </pc:cxnChg>
      </pc:sldChg>
      <pc:sldChg chg="addSp delSp modSp add mod modAnim">
        <pc:chgData name="Minesh Patel" userId="a66d4990ec83ac90" providerId="LiveId" clId="{6143FAE7-0750-49FC-93E8-7A3078AD83E4}" dt="2021-07-24T22:08:28.847" v="16446"/>
        <pc:sldMkLst>
          <pc:docMk/>
          <pc:sldMk cId="1175130233" sldId="538"/>
        </pc:sldMkLst>
        <pc:spChg chg="mod">
          <ac:chgData name="Minesh Patel" userId="a66d4990ec83ac90" providerId="LiveId" clId="{6143FAE7-0750-49FC-93E8-7A3078AD83E4}" dt="2021-07-23T16:28:53.497" v="3345" actId="20577"/>
          <ac:spMkLst>
            <pc:docMk/>
            <pc:sldMk cId="1175130233" sldId="538"/>
            <ac:spMk id="2" creationId="{00000000-0000-0000-0000-000000000000}"/>
          </ac:spMkLst>
        </pc:spChg>
        <pc:spChg chg="add mod">
          <ac:chgData name="Minesh Patel" userId="a66d4990ec83ac90" providerId="LiveId" clId="{6143FAE7-0750-49FC-93E8-7A3078AD83E4}" dt="2021-07-23T17:34:03.094" v="4011" actId="20577"/>
          <ac:spMkLst>
            <pc:docMk/>
            <pc:sldMk cId="1175130233" sldId="538"/>
            <ac:spMk id="5" creationId="{0460BA5D-DCD9-4AAC-BB50-C43F86215D3E}"/>
          </ac:spMkLst>
        </pc:spChg>
        <pc:spChg chg="add mod ord">
          <ac:chgData name="Minesh Patel" userId="a66d4990ec83ac90" providerId="LiveId" clId="{6143FAE7-0750-49FC-93E8-7A3078AD83E4}" dt="2021-07-23T19:30:18.253" v="9304" actId="164"/>
          <ac:spMkLst>
            <pc:docMk/>
            <pc:sldMk cId="1175130233" sldId="538"/>
            <ac:spMk id="14" creationId="{1BC712C1-A997-41A6-AD0A-EAF7CACCEBAA}"/>
          </ac:spMkLst>
        </pc:spChg>
        <pc:spChg chg="add mod">
          <ac:chgData name="Minesh Patel" userId="a66d4990ec83ac90" providerId="LiveId" clId="{6143FAE7-0750-49FC-93E8-7A3078AD83E4}" dt="2021-07-23T19:30:05.681" v="9299" actId="164"/>
          <ac:spMkLst>
            <pc:docMk/>
            <pc:sldMk cId="1175130233" sldId="538"/>
            <ac:spMk id="17" creationId="{E41B056F-9FE8-43E8-B4BF-EF0C8AE1CCDA}"/>
          </ac:spMkLst>
        </pc:spChg>
        <pc:spChg chg="add mod ord">
          <ac:chgData name="Minesh Patel" userId="a66d4990ec83ac90" providerId="LiveId" clId="{6143FAE7-0750-49FC-93E8-7A3078AD83E4}" dt="2021-07-23T19:30:18.253" v="9304" actId="164"/>
          <ac:spMkLst>
            <pc:docMk/>
            <pc:sldMk cId="1175130233" sldId="538"/>
            <ac:spMk id="21" creationId="{001BFA6D-8CD1-45B9-ABBF-56A0B7CD989B}"/>
          </ac:spMkLst>
        </pc:spChg>
        <pc:spChg chg="del">
          <ac:chgData name="Minesh Patel" userId="a66d4990ec83ac90" providerId="LiveId" clId="{6143FAE7-0750-49FC-93E8-7A3078AD83E4}" dt="2021-07-23T16:28:58.572" v="3346" actId="478"/>
          <ac:spMkLst>
            <pc:docMk/>
            <pc:sldMk cId="1175130233" sldId="538"/>
            <ac:spMk id="22" creationId="{27F3E460-FFDC-4B52-8DE6-9E831601E878}"/>
          </ac:spMkLst>
        </pc:spChg>
        <pc:spChg chg="mod">
          <ac:chgData name="Minesh Patel" userId="a66d4990ec83ac90" providerId="LiveId" clId="{6143FAE7-0750-49FC-93E8-7A3078AD83E4}" dt="2021-07-23T18:14:22.699" v="5371"/>
          <ac:spMkLst>
            <pc:docMk/>
            <pc:sldMk cId="1175130233" sldId="538"/>
            <ac:spMk id="23" creationId="{F7063878-8FB5-4348-83CB-66725A8E63B8}"/>
          </ac:spMkLst>
        </pc:spChg>
        <pc:spChg chg="mod">
          <ac:chgData name="Minesh Patel" userId="a66d4990ec83ac90" providerId="LiveId" clId="{6143FAE7-0750-49FC-93E8-7A3078AD83E4}" dt="2021-07-23T18:14:22.699" v="5371"/>
          <ac:spMkLst>
            <pc:docMk/>
            <pc:sldMk cId="1175130233" sldId="538"/>
            <ac:spMk id="24" creationId="{B7CB3732-A94C-440B-B760-BEBF658E8829}"/>
          </ac:spMkLst>
        </pc:spChg>
        <pc:spChg chg="mod">
          <ac:chgData name="Minesh Patel" userId="a66d4990ec83ac90" providerId="LiveId" clId="{6143FAE7-0750-49FC-93E8-7A3078AD83E4}" dt="2021-07-23T18:14:22.699" v="5371"/>
          <ac:spMkLst>
            <pc:docMk/>
            <pc:sldMk cId="1175130233" sldId="538"/>
            <ac:spMk id="25" creationId="{DF6BB95D-3DF7-4F71-827A-93D8EACDE413}"/>
          </ac:spMkLst>
        </pc:spChg>
        <pc:spChg chg="mod">
          <ac:chgData name="Minesh Patel" userId="a66d4990ec83ac90" providerId="LiveId" clId="{6143FAE7-0750-49FC-93E8-7A3078AD83E4}" dt="2021-07-23T18:14:22.699" v="5371"/>
          <ac:spMkLst>
            <pc:docMk/>
            <pc:sldMk cId="1175130233" sldId="538"/>
            <ac:spMk id="26" creationId="{A7647AAB-84EA-409A-892A-B615E2609D5F}"/>
          </ac:spMkLst>
        </pc:spChg>
        <pc:spChg chg="mod">
          <ac:chgData name="Minesh Patel" userId="a66d4990ec83ac90" providerId="LiveId" clId="{6143FAE7-0750-49FC-93E8-7A3078AD83E4}" dt="2021-07-23T18:14:22.699" v="5371"/>
          <ac:spMkLst>
            <pc:docMk/>
            <pc:sldMk cId="1175130233" sldId="538"/>
            <ac:spMk id="27" creationId="{F70BAB53-1E0B-462B-BCA2-D550706EE97D}"/>
          </ac:spMkLst>
        </pc:spChg>
        <pc:spChg chg="del">
          <ac:chgData name="Minesh Patel" userId="a66d4990ec83ac90" providerId="LiveId" clId="{6143FAE7-0750-49FC-93E8-7A3078AD83E4}" dt="2021-07-23T16:29:00.918" v="3347" actId="478"/>
          <ac:spMkLst>
            <pc:docMk/>
            <pc:sldMk cId="1175130233" sldId="538"/>
            <ac:spMk id="41" creationId="{E2941BF7-AC3D-469D-83D8-1FA23C72950A}"/>
          </ac:spMkLst>
        </pc:spChg>
        <pc:grpChg chg="add mod">
          <ac:chgData name="Minesh Patel" userId="a66d4990ec83ac90" providerId="LiveId" clId="{6143FAE7-0750-49FC-93E8-7A3078AD83E4}" dt="2021-07-23T19:30:05.681" v="9299" actId="164"/>
          <ac:grpSpMkLst>
            <pc:docMk/>
            <pc:sldMk cId="1175130233" sldId="538"/>
            <ac:grpSpMk id="3" creationId="{1D9A4170-03A8-4211-8D90-6C4F5705F5A7}"/>
          </ac:grpSpMkLst>
        </pc:grpChg>
        <pc:grpChg chg="del">
          <ac:chgData name="Minesh Patel" userId="a66d4990ec83ac90" providerId="LiveId" clId="{6143FAE7-0750-49FC-93E8-7A3078AD83E4}" dt="2021-07-23T18:14:22.408" v="5370" actId="478"/>
          <ac:grpSpMkLst>
            <pc:docMk/>
            <pc:sldMk cId="1175130233" sldId="538"/>
            <ac:grpSpMk id="6" creationId="{935442C7-3CCE-439C-AFF7-8B267191E00D}"/>
          </ac:grpSpMkLst>
        </pc:grpChg>
        <pc:grpChg chg="add mod ord">
          <ac:chgData name="Minesh Patel" userId="a66d4990ec83ac90" providerId="LiveId" clId="{6143FAE7-0750-49FC-93E8-7A3078AD83E4}" dt="2021-07-23T19:30:20.898" v="9305" actId="167"/>
          <ac:grpSpMkLst>
            <pc:docMk/>
            <pc:sldMk cId="1175130233" sldId="538"/>
            <ac:grpSpMk id="12" creationId="{AA265DD5-C478-4749-888F-81E89C4D0E5A}"/>
          </ac:grpSpMkLst>
        </pc:grpChg>
        <pc:grpChg chg="add mod">
          <ac:chgData name="Minesh Patel" userId="a66d4990ec83ac90" providerId="LiveId" clId="{6143FAE7-0750-49FC-93E8-7A3078AD83E4}" dt="2021-07-23T18:14:22.699" v="5371"/>
          <ac:grpSpMkLst>
            <pc:docMk/>
            <pc:sldMk cId="1175130233" sldId="538"/>
            <ac:grpSpMk id="22" creationId="{188D6A69-ACA2-47BF-AECD-8817B5188D62}"/>
          </ac:grpSpMkLst>
        </pc:grpChg>
        <pc:graphicFrameChg chg="add mod modGraphic">
          <ac:chgData name="Minesh Patel" userId="a66d4990ec83ac90" providerId="LiveId" clId="{6143FAE7-0750-49FC-93E8-7A3078AD83E4}" dt="2021-07-23T17:34:52.578" v="4108"/>
          <ac:graphicFrameMkLst>
            <pc:docMk/>
            <pc:sldMk cId="1175130233" sldId="538"/>
            <ac:graphicFrameMk id="15" creationId="{7E565D60-E084-4B0F-8614-5ECBD115DB60}"/>
          </ac:graphicFrameMkLst>
        </pc:graphicFrameChg>
        <pc:graphicFrameChg chg="add mod modGraphic">
          <ac:chgData name="Minesh Patel" userId="a66d4990ec83ac90" providerId="LiveId" clId="{6143FAE7-0750-49FC-93E8-7A3078AD83E4}" dt="2021-07-23T17:34:58.058" v="4110" actId="14734"/>
          <ac:graphicFrameMkLst>
            <pc:docMk/>
            <pc:sldMk cId="1175130233" sldId="538"/>
            <ac:graphicFrameMk id="16" creationId="{3606A2F6-F232-46BD-A74D-76B80371D6B0}"/>
          </ac:graphicFrameMkLst>
        </pc:graphicFrameChg>
        <pc:cxnChg chg="add mod">
          <ac:chgData name="Minesh Patel" userId="a66d4990ec83ac90" providerId="LiveId" clId="{6143FAE7-0750-49FC-93E8-7A3078AD83E4}" dt="2021-07-23T19:30:05.681" v="9299" actId="164"/>
          <ac:cxnSpMkLst>
            <pc:docMk/>
            <pc:sldMk cId="1175130233" sldId="538"/>
            <ac:cxnSpMk id="18" creationId="{1F351910-CED8-493E-A052-86AA657764D5}"/>
          </ac:cxnSpMkLst>
        </pc:cxnChg>
        <pc:cxnChg chg="add mod">
          <ac:chgData name="Minesh Patel" userId="a66d4990ec83ac90" providerId="LiveId" clId="{6143FAE7-0750-49FC-93E8-7A3078AD83E4}" dt="2021-07-23T19:30:05.681" v="9299" actId="164"/>
          <ac:cxnSpMkLst>
            <pc:docMk/>
            <pc:sldMk cId="1175130233" sldId="538"/>
            <ac:cxnSpMk id="19" creationId="{9926F71C-8332-4337-B4B8-961D99EB3D1F}"/>
          </ac:cxnSpMkLst>
        </pc:cxnChg>
        <pc:cxnChg chg="add mod ord">
          <ac:chgData name="Minesh Patel" userId="a66d4990ec83ac90" providerId="LiveId" clId="{6143FAE7-0750-49FC-93E8-7A3078AD83E4}" dt="2021-07-23T19:30:18.253" v="9304" actId="164"/>
          <ac:cxnSpMkLst>
            <pc:docMk/>
            <pc:sldMk cId="1175130233" sldId="538"/>
            <ac:cxnSpMk id="20" creationId="{0FA55F82-55EA-4C94-9801-60C3E6F3710A}"/>
          </ac:cxnSpMkLst>
        </pc:cxnChg>
      </pc:sldChg>
      <pc:sldChg chg="addSp delSp modSp add mod modNotesTx">
        <pc:chgData name="Minesh Patel" userId="a66d4990ec83ac90" providerId="LiveId" clId="{6143FAE7-0750-49FC-93E8-7A3078AD83E4}" dt="2021-07-23T19:03:56.718" v="6741" actId="20577"/>
        <pc:sldMkLst>
          <pc:docMk/>
          <pc:sldMk cId="2912758650" sldId="539"/>
        </pc:sldMkLst>
        <pc:spChg chg="add mod ord">
          <ac:chgData name="Minesh Patel" userId="a66d4990ec83ac90" providerId="LiveId" clId="{6143FAE7-0750-49FC-93E8-7A3078AD83E4}" dt="2021-07-23T17:47:10.227" v="4444" actId="167"/>
          <ac:spMkLst>
            <pc:docMk/>
            <pc:sldMk cId="2912758650" sldId="539"/>
            <ac:spMk id="35" creationId="{4000DFE2-2475-40CC-A187-F60B7B45CEE5}"/>
          </ac:spMkLst>
        </pc:spChg>
        <pc:spChg chg="mod">
          <ac:chgData name="Minesh Patel" userId="a66d4990ec83ac90" providerId="LiveId" clId="{6143FAE7-0750-49FC-93E8-7A3078AD83E4}" dt="2021-07-23T17:46:57.227" v="4441"/>
          <ac:spMkLst>
            <pc:docMk/>
            <pc:sldMk cId="2912758650" sldId="539"/>
            <ac:spMk id="37" creationId="{7A7BB32F-9B9F-42AB-BFC7-71EF331E2612}"/>
          </ac:spMkLst>
        </pc:spChg>
        <pc:spChg chg="mod">
          <ac:chgData name="Minesh Patel" userId="a66d4990ec83ac90" providerId="LiveId" clId="{6143FAE7-0750-49FC-93E8-7A3078AD83E4}" dt="2021-07-23T17:46:57.227" v="4441"/>
          <ac:spMkLst>
            <pc:docMk/>
            <pc:sldMk cId="2912758650" sldId="539"/>
            <ac:spMk id="38" creationId="{2B65FBFA-89EA-47DF-AE0C-C7C5A769112F}"/>
          </ac:spMkLst>
        </pc:spChg>
        <pc:spChg chg="mod">
          <ac:chgData name="Minesh Patel" userId="a66d4990ec83ac90" providerId="LiveId" clId="{6143FAE7-0750-49FC-93E8-7A3078AD83E4}" dt="2021-07-23T17:46:57.227" v="4441"/>
          <ac:spMkLst>
            <pc:docMk/>
            <pc:sldMk cId="2912758650" sldId="539"/>
            <ac:spMk id="39" creationId="{BB715F5D-2043-4E2A-AE6C-0BD71B20388B}"/>
          </ac:spMkLst>
        </pc:spChg>
        <pc:spChg chg="mod">
          <ac:chgData name="Minesh Patel" userId="a66d4990ec83ac90" providerId="LiveId" clId="{6143FAE7-0750-49FC-93E8-7A3078AD83E4}" dt="2021-07-23T17:46:57.227" v="4441"/>
          <ac:spMkLst>
            <pc:docMk/>
            <pc:sldMk cId="2912758650" sldId="539"/>
            <ac:spMk id="40" creationId="{20319258-6EFB-4C34-85ED-460F34B6475B}"/>
          </ac:spMkLst>
        </pc:spChg>
        <pc:spChg chg="mod">
          <ac:chgData name="Minesh Patel" userId="a66d4990ec83ac90" providerId="LiveId" clId="{6143FAE7-0750-49FC-93E8-7A3078AD83E4}" dt="2021-07-23T17:46:57.227" v="4441"/>
          <ac:spMkLst>
            <pc:docMk/>
            <pc:sldMk cId="2912758650" sldId="539"/>
            <ac:spMk id="41" creationId="{C09EAE4F-1662-4060-846F-2B3CF65F6CEA}"/>
          </ac:spMkLst>
        </pc:spChg>
        <pc:spChg chg="mod">
          <ac:chgData name="Minesh Patel" userId="a66d4990ec83ac90" providerId="LiveId" clId="{6143FAE7-0750-49FC-93E8-7A3078AD83E4}" dt="2021-07-23T18:11:23.808" v="5280"/>
          <ac:spMkLst>
            <pc:docMk/>
            <pc:sldMk cId="2912758650" sldId="539"/>
            <ac:spMk id="43" creationId="{B79B10DE-A91F-4B66-BFEE-71195DF078C9}"/>
          </ac:spMkLst>
        </pc:spChg>
        <pc:spChg chg="mod">
          <ac:chgData name="Minesh Patel" userId="a66d4990ec83ac90" providerId="LiveId" clId="{6143FAE7-0750-49FC-93E8-7A3078AD83E4}" dt="2021-07-23T18:11:23.808" v="5280"/>
          <ac:spMkLst>
            <pc:docMk/>
            <pc:sldMk cId="2912758650" sldId="539"/>
            <ac:spMk id="44" creationId="{737ADF6A-D5B6-40B2-92D0-7967B6B73CC0}"/>
          </ac:spMkLst>
        </pc:spChg>
        <pc:spChg chg="mod">
          <ac:chgData name="Minesh Patel" userId="a66d4990ec83ac90" providerId="LiveId" clId="{6143FAE7-0750-49FC-93E8-7A3078AD83E4}" dt="2021-07-23T18:11:23.808" v="5280"/>
          <ac:spMkLst>
            <pc:docMk/>
            <pc:sldMk cId="2912758650" sldId="539"/>
            <ac:spMk id="46" creationId="{35522FCC-75A1-44CF-9A04-66714A88161E}"/>
          </ac:spMkLst>
        </pc:spChg>
        <pc:spChg chg="mod">
          <ac:chgData name="Minesh Patel" userId="a66d4990ec83ac90" providerId="LiveId" clId="{6143FAE7-0750-49FC-93E8-7A3078AD83E4}" dt="2021-07-23T18:11:23.808" v="5280"/>
          <ac:spMkLst>
            <pc:docMk/>
            <pc:sldMk cId="2912758650" sldId="539"/>
            <ac:spMk id="47" creationId="{96C0AB99-EE29-4A7D-948E-C27846C6B2B0}"/>
          </ac:spMkLst>
        </pc:spChg>
        <pc:spChg chg="mod">
          <ac:chgData name="Minesh Patel" userId="a66d4990ec83ac90" providerId="LiveId" clId="{6143FAE7-0750-49FC-93E8-7A3078AD83E4}" dt="2021-07-23T18:11:23.808" v="5280"/>
          <ac:spMkLst>
            <pc:docMk/>
            <pc:sldMk cId="2912758650" sldId="539"/>
            <ac:spMk id="49" creationId="{F2BB2686-9642-46B6-B60B-0E3E0884F5B4}"/>
          </ac:spMkLst>
        </pc:spChg>
        <pc:grpChg chg="add del mod">
          <ac:chgData name="Minesh Patel" userId="a66d4990ec83ac90" providerId="LiveId" clId="{6143FAE7-0750-49FC-93E8-7A3078AD83E4}" dt="2021-07-23T18:11:23.528" v="5279" actId="478"/>
          <ac:grpSpMkLst>
            <pc:docMk/>
            <pc:sldMk cId="2912758650" sldId="539"/>
            <ac:grpSpMk id="36" creationId="{1AD0214C-8337-4F96-BEBA-6D98738AFA78}"/>
          </ac:grpSpMkLst>
        </pc:grpChg>
        <pc:grpChg chg="add mod">
          <ac:chgData name="Minesh Patel" userId="a66d4990ec83ac90" providerId="LiveId" clId="{6143FAE7-0750-49FC-93E8-7A3078AD83E4}" dt="2021-07-23T18:12:12.937" v="5294" actId="1076"/>
          <ac:grpSpMkLst>
            <pc:docMk/>
            <pc:sldMk cId="2912758650" sldId="539"/>
            <ac:grpSpMk id="42" creationId="{28EBD492-F779-42B6-BFAA-C1903AA9A9FD}"/>
          </ac:grpSpMkLst>
        </pc:grpChg>
        <pc:picChg chg="add del mod">
          <ac:chgData name="Minesh Patel" userId="a66d4990ec83ac90" providerId="LiveId" clId="{6143FAE7-0750-49FC-93E8-7A3078AD83E4}" dt="2021-07-23T18:01:52.750" v="5082" actId="21"/>
          <ac:picMkLst>
            <pc:docMk/>
            <pc:sldMk cId="2912758650" sldId="539"/>
            <ac:picMk id="5" creationId="{9CD17E04-8AD1-41CF-8D69-014758E08B54}"/>
          </ac:picMkLst>
        </pc:picChg>
      </pc:sldChg>
      <pc:sldChg chg="addSp delSp modSp add mod modNotesTx">
        <pc:chgData name="Minesh Patel" userId="a66d4990ec83ac90" providerId="LiveId" clId="{6143FAE7-0750-49FC-93E8-7A3078AD83E4}" dt="2021-07-23T19:03:36.846" v="6663" actId="20577"/>
        <pc:sldMkLst>
          <pc:docMk/>
          <pc:sldMk cId="3459230197" sldId="540"/>
        </pc:sldMkLst>
        <pc:spChg chg="add mod ord">
          <ac:chgData name="Minesh Patel" userId="a66d4990ec83ac90" providerId="LiveId" clId="{6143FAE7-0750-49FC-93E8-7A3078AD83E4}" dt="2021-07-23T17:47:35.791" v="4451" actId="167"/>
          <ac:spMkLst>
            <pc:docMk/>
            <pc:sldMk cId="3459230197" sldId="540"/>
            <ac:spMk id="35" creationId="{F0E68D4C-0AB3-4303-BC90-43505E1CBECC}"/>
          </ac:spMkLst>
        </pc:spChg>
        <pc:spChg chg="mod">
          <ac:chgData name="Minesh Patel" userId="a66d4990ec83ac90" providerId="LiveId" clId="{6143FAE7-0750-49FC-93E8-7A3078AD83E4}" dt="2021-07-23T17:47:30.553" v="4449"/>
          <ac:spMkLst>
            <pc:docMk/>
            <pc:sldMk cId="3459230197" sldId="540"/>
            <ac:spMk id="37" creationId="{4F38C84A-A7CD-4650-B513-E29D07968092}"/>
          </ac:spMkLst>
        </pc:spChg>
        <pc:spChg chg="mod">
          <ac:chgData name="Minesh Patel" userId="a66d4990ec83ac90" providerId="LiveId" clId="{6143FAE7-0750-49FC-93E8-7A3078AD83E4}" dt="2021-07-23T17:47:30.553" v="4449"/>
          <ac:spMkLst>
            <pc:docMk/>
            <pc:sldMk cId="3459230197" sldId="540"/>
            <ac:spMk id="38" creationId="{52DD660E-EE07-485D-B76B-4987E9E9C030}"/>
          </ac:spMkLst>
        </pc:spChg>
        <pc:spChg chg="mod">
          <ac:chgData name="Minesh Patel" userId="a66d4990ec83ac90" providerId="LiveId" clId="{6143FAE7-0750-49FC-93E8-7A3078AD83E4}" dt="2021-07-23T17:47:30.553" v="4449"/>
          <ac:spMkLst>
            <pc:docMk/>
            <pc:sldMk cId="3459230197" sldId="540"/>
            <ac:spMk id="39" creationId="{27F1D696-2F15-4B24-8324-CCF41FE90B0E}"/>
          </ac:spMkLst>
        </pc:spChg>
        <pc:spChg chg="mod">
          <ac:chgData name="Minesh Patel" userId="a66d4990ec83ac90" providerId="LiveId" clId="{6143FAE7-0750-49FC-93E8-7A3078AD83E4}" dt="2021-07-23T17:47:30.553" v="4449"/>
          <ac:spMkLst>
            <pc:docMk/>
            <pc:sldMk cId="3459230197" sldId="540"/>
            <ac:spMk id="40" creationId="{9FD1F4D3-5911-46D0-A712-BAADAC47AAEC}"/>
          </ac:spMkLst>
        </pc:spChg>
        <pc:spChg chg="mod">
          <ac:chgData name="Minesh Patel" userId="a66d4990ec83ac90" providerId="LiveId" clId="{6143FAE7-0750-49FC-93E8-7A3078AD83E4}" dt="2021-07-23T17:47:30.553" v="4449"/>
          <ac:spMkLst>
            <pc:docMk/>
            <pc:sldMk cId="3459230197" sldId="540"/>
            <ac:spMk id="41" creationId="{333CE2D7-AD96-4FB2-8588-6A6FFA55F0A4}"/>
          </ac:spMkLst>
        </pc:spChg>
        <pc:spChg chg="mod">
          <ac:chgData name="Minesh Patel" userId="a66d4990ec83ac90" providerId="LiveId" clId="{6143FAE7-0750-49FC-93E8-7A3078AD83E4}" dt="2021-07-23T18:12:45.568" v="5312" actId="108"/>
          <ac:spMkLst>
            <pc:docMk/>
            <pc:sldMk cId="3459230197" sldId="540"/>
            <ac:spMk id="43" creationId="{B9C531C3-7670-4E6D-ACBA-630D1586AB75}"/>
          </ac:spMkLst>
        </pc:spChg>
        <pc:spChg chg="mod">
          <ac:chgData name="Minesh Patel" userId="a66d4990ec83ac90" providerId="LiveId" clId="{6143FAE7-0750-49FC-93E8-7A3078AD83E4}" dt="2021-07-23T18:12:42.099" v="5311" actId="108"/>
          <ac:spMkLst>
            <pc:docMk/>
            <pc:sldMk cId="3459230197" sldId="540"/>
            <ac:spMk id="44" creationId="{BD8A323A-35CE-4726-80F8-2561E1A40195}"/>
          </ac:spMkLst>
        </pc:spChg>
        <pc:spChg chg="mod">
          <ac:chgData name="Minesh Patel" userId="a66d4990ec83ac90" providerId="LiveId" clId="{6143FAE7-0750-49FC-93E8-7A3078AD83E4}" dt="2021-07-23T18:12:37.136" v="5310"/>
          <ac:spMkLst>
            <pc:docMk/>
            <pc:sldMk cId="3459230197" sldId="540"/>
            <ac:spMk id="46" creationId="{EFDC45EB-C0E2-4316-B2FE-47C237A0F6F8}"/>
          </ac:spMkLst>
        </pc:spChg>
        <pc:spChg chg="mod">
          <ac:chgData name="Minesh Patel" userId="a66d4990ec83ac90" providerId="LiveId" clId="{6143FAE7-0750-49FC-93E8-7A3078AD83E4}" dt="2021-07-23T18:12:37.136" v="5310"/>
          <ac:spMkLst>
            <pc:docMk/>
            <pc:sldMk cId="3459230197" sldId="540"/>
            <ac:spMk id="47" creationId="{92FD723D-6C15-492E-80C5-5DCC5A0AFA42}"/>
          </ac:spMkLst>
        </pc:spChg>
        <pc:spChg chg="mod">
          <ac:chgData name="Minesh Patel" userId="a66d4990ec83ac90" providerId="LiveId" clId="{6143FAE7-0750-49FC-93E8-7A3078AD83E4}" dt="2021-07-23T18:12:37.136" v="5310"/>
          <ac:spMkLst>
            <pc:docMk/>
            <pc:sldMk cId="3459230197" sldId="540"/>
            <ac:spMk id="49" creationId="{2F4EF508-70AA-4A9A-8C7B-20B1FF9CD8AC}"/>
          </ac:spMkLst>
        </pc:spChg>
        <pc:grpChg chg="add del mod">
          <ac:chgData name="Minesh Patel" userId="a66d4990ec83ac90" providerId="LiveId" clId="{6143FAE7-0750-49FC-93E8-7A3078AD83E4}" dt="2021-07-23T18:12:36.837" v="5309" actId="478"/>
          <ac:grpSpMkLst>
            <pc:docMk/>
            <pc:sldMk cId="3459230197" sldId="540"/>
            <ac:grpSpMk id="36" creationId="{F487242C-62E1-4806-B2DB-B8FCBC919B9B}"/>
          </ac:grpSpMkLst>
        </pc:grpChg>
        <pc:grpChg chg="add mod">
          <ac:chgData name="Minesh Patel" userId="a66d4990ec83ac90" providerId="LiveId" clId="{6143FAE7-0750-49FC-93E8-7A3078AD83E4}" dt="2021-07-23T18:12:37.136" v="5310"/>
          <ac:grpSpMkLst>
            <pc:docMk/>
            <pc:sldMk cId="3459230197" sldId="540"/>
            <ac:grpSpMk id="42" creationId="{AD4AE393-9B57-4DF8-9F7E-0C9B149EC488}"/>
          </ac:grpSpMkLst>
        </pc:grpChg>
      </pc:sldChg>
      <pc:sldChg chg="addSp delSp modSp add mod modNotesTx">
        <pc:chgData name="Minesh Patel" userId="a66d4990ec83ac90" providerId="LiveId" clId="{6143FAE7-0750-49FC-93E8-7A3078AD83E4}" dt="2021-07-23T19:14:51.119" v="8653" actId="20577"/>
        <pc:sldMkLst>
          <pc:docMk/>
          <pc:sldMk cId="3756459027" sldId="541"/>
        </pc:sldMkLst>
        <pc:spChg chg="add mod ord">
          <ac:chgData name="Minesh Patel" userId="a66d4990ec83ac90" providerId="LiveId" clId="{6143FAE7-0750-49FC-93E8-7A3078AD83E4}" dt="2021-07-23T17:47:48.017" v="4455" actId="167"/>
          <ac:spMkLst>
            <pc:docMk/>
            <pc:sldMk cId="3756459027" sldId="541"/>
            <ac:spMk id="35" creationId="{036C59C6-9C66-4F45-A4AF-1977803181DB}"/>
          </ac:spMkLst>
        </pc:spChg>
        <pc:spChg chg="mod">
          <ac:chgData name="Minesh Patel" userId="a66d4990ec83ac90" providerId="LiveId" clId="{6143FAE7-0750-49FC-93E8-7A3078AD83E4}" dt="2021-07-23T17:47:44.399" v="4453"/>
          <ac:spMkLst>
            <pc:docMk/>
            <pc:sldMk cId="3756459027" sldId="541"/>
            <ac:spMk id="37" creationId="{4E53C6A9-CB3C-4C7E-83B2-809BCDCA1933}"/>
          </ac:spMkLst>
        </pc:spChg>
        <pc:spChg chg="mod">
          <ac:chgData name="Minesh Patel" userId="a66d4990ec83ac90" providerId="LiveId" clId="{6143FAE7-0750-49FC-93E8-7A3078AD83E4}" dt="2021-07-23T17:47:44.399" v="4453"/>
          <ac:spMkLst>
            <pc:docMk/>
            <pc:sldMk cId="3756459027" sldId="541"/>
            <ac:spMk id="38" creationId="{46CD8869-784D-4CBF-AC41-5678CEE477A4}"/>
          </ac:spMkLst>
        </pc:spChg>
        <pc:spChg chg="mod">
          <ac:chgData name="Minesh Patel" userId="a66d4990ec83ac90" providerId="LiveId" clId="{6143FAE7-0750-49FC-93E8-7A3078AD83E4}" dt="2021-07-23T17:47:44.399" v="4453"/>
          <ac:spMkLst>
            <pc:docMk/>
            <pc:sldMk cId="3756459027" sldId="541"/>
            <ac:spMk id="39" creationId="{4AFC3DEA-5C32-4A99-B9B0-68A659EF7F98}"/>
          </ac:spMkLst>
        </pc:spChg>
        <pc:spChg chg="mod">
          <ac:chgData name="Minesh Patel" userId="a66d4990ec83ac90" providerId="LiveId" clId="{6143FAE7-0750-49FC-93E8-7A3078AD83E4}" dt="2021-07-23T17:47:44.399" v="4453"/>
          <ac:spMkLst>
            <pc:docMk/>
            <pc:sldMk cId="3756459027" sldId="541"/>
            <ac:spMk id="40" creationId="{A97345F6-9F7A-4DF4-8D01-CEB5A88C05C5}"/>
          </ac:spMkLst>
        </pc:spChg>
        <pc:spChg chg="mod">
          <ac:chgData name="Minesh Patel" userId="a66d4990ec83ac90" providerId="LiveId" clId="{6143FAE7-0750-49FC-93E8-7A3078AD83E4}" dt="2021-07-23T17:47:44.399" v="4453"/>
          <ac:spMkLst>
            <pc:docMk/>
            <pc:sldMk cId="3756459027" sldId="541"/>
            <ac:spMk id="41" creationId="{BC552A78-46A1-43A8-A363-1497EAE3B72F}"/>
          </ac:spMkLst>
        </pc:spChg>
        <pc:spChg chg="mod">
          <ac:chgData name="Minesh Patel" userId="a66d4990ec83ac90" providerId="LiveId" clId="{6143FAE7-0750-49FC-93E8-7A3078AD83E4}" dt="2021-07-23T18:13:33.583" v="5337"/>
          <ac:spMkLst>
            <pc:docMk/>
            <pc:sldMk cId="3756459027" sldId="541"/>
            <ac:spMk id="43" creationId="{4CD23622-4607-46E6-9A93-4C095566B61E}"/>
          </ac:spMkLst>
        </pc:spChg>
        <pc:spChg chg="mod">
          <ac:chgData name="Minesh Patel" userId="a66d4990ec83ac90" providerId="LiveId" clId="{6143FAE7-0750-49FC-93E8-7A3078AD83E4}" dt="2021-07-23T18:13:39.814" v="5339" actId="108"/>
          <ac:spMkLst>
            <pc:docMk/>
            <pc:sldMk cId="3756459027" sldId="541"/>
            <ac:spMk id="44" creationId="{A04D04E5-AC37-4254-87E3-5BEF006FE115}"/>
          </ac:spMkLst>
        </pc:spChg>
        <pc:spChg chg="mod">
          <ac:chgData name="Minesh Patel" userId="a66d4990ec83ac90" providerId="LiveId" clId="{6143FAE7-0750-49FC-93E8-7A3078AD83E4}" dt="2021-07-23T18:13:36.384" v="5338" actId="108"/>
          <ac:spMkLst>
            <pc:docMk/>
            <pc:sldMk cId="3756459027" sldId="541"/>
            <ac:spMk id="46" creationId="{C3BF3501-A914-47F3-8484-DA3E680B2F6F}"/>
          </ac:spMkLst>
        </pc:spChg>
        <pc:spChg chg="mod">
          <ac:chgData name="Minesh Patel" userId="a66d4990ec83ac90" providerId="LiveId" clId="{6143FAE7-0750-49FC-93E8-7A3078AD83E4}" dt="2021-07-23T18:13:33.583" v="5337"/>
          <ac:spMkLst>
            <pc:docMk/>
            <pc:sldMk cId="3756459027" sldId="541"/>
            <ac:spMk id="47" creationId="{3C6287FC-44FF-437C-ABE7-AABC094C854F}"/>
          </ac:spMkLst>
        </pc:spChg>
        <pc:spChg chg="mod">
          <ac:chgData name="Minesh Patel" userId="a66d4990ec83ac90" providerId="LiveId" clId="{6143FAE7-0750-49FC-93E8-7A3078AD83E4}" dt="2021-07-23T18:13:33.583" v="5337"/>
          <ac:spMkLst>
            <pc:docMk/>
            <pc:sldMk cId="3756459027" sldId="541"/>
            <ac:spMk id="49" creationId="{AB7DD1F5-7DDE-4B95-A021-DC29AD687208}"/>
          </ac:spMkLst>
        </pc:spChg>
        <pc:grpChg chg="add del mod">
          <ac:chgData name="Minesh Patel" userId="a66d4990ec83ac90" providerId="LiveId" clId="{6143FAE7-0750-49FC-93E8-7A3078AD83E4}" dt="2021-07-23T18:13:33.300" v="5336" actId="478"/>
          <ac:grpSpMkLst>
            <pc:docMk/>
            <pc:sldMk cId="3756459027" sldId="541"/>
            <ac:grpSpMk id="36" creationId="{B092B326-BB4E-4E81-9EB4-2FE3DE337D78}"/>
          </ac:grpSpMkLst>
        </pc:grpChg>
        <pc:grpChg chg="add mod">
          <ac:chgData name="Minesh Patel" userId="a66d4990ec83ac90" providerId="LiveId" clId="{6143FAE7-0750-49FC-93E8-7A3078AD83E4}" dt="2021-07-23T18:13:33.583" v="5337"/>
          <ac:grpSpMkLst>
            <pc:docMk/>
            <pc:sldMk cId="3756459027" sldId="541"/>
            <ac:grpSpMk id="42" creationId="{EA0F52DF-EDB3-4DE8-91B4-6879DABF6279}"/>
          </ac:grpSpMkLst>
        </pc:grpChg>
      </pc:sldChg>
      <pc:sldChg chg="addSp delSp modSp add mod modNotesTx">
        <pc:chgData name="Minesh Patel" userId="a66d4990ec83ac90" providerId="LiveId" clId="{6143FAE7-0750-49FC-93E8-7A3078AD83E4}" dt="2021-07-23T19:15:00.111" v="8664" actId="20577"/>
        <pc:sldMkLst>
          <pc:docMk/>
          <pc:sldMk cId="1843085150" sldId="542"/>
        </pc:sldMkLst>
        <pc:spChg chg="add mod ord">
          <ac:chgData name="Minesh Patel" userId="a66d4990ec83ac90" providerId="LiveId" clId="{6143FAE7-0750-49FC-93E8-7A3078AD83E4}" dt="2021-07-23T17:48:05.739" v="4459" actId="167"/>
          <ac:spMkLst>
            <pc:docMk/>
            <pc:sldMk cId="1843085150" sldId="542"/>
            <ac:spMk id="35" creationId="{AF38BC21-BE80-4BE9-AF75-0AACECAAFFA9}"/>
          </ac:spMkLst>
        </pc:spChg>
        <pc:spChg chg="mod">
          <ac:chgData name="Minesh Patel" userId="a66d4990ec83ac90" providerId="LiveId" clId="{6143FAE7-0750-49FC-93E8-7A3078AD83E4}" dt="2021-07-23T17:48:01.087" v="4457"/>
          <ac:spMkLst>
            <pc:docMk/>
            <pc:sldMk cId="1843085150" sldId="542"/>
            <ac:spMk id="37" creationId="{86141324-AB72-48C1-BAE5-D68649A4D982}"/>
          </ac:spMkLst>
        </pc:spChg>
        <pc:spChg chg="mod">
          <ac:chgData name="Minesh Patel" userId="a66d4990ec83ac90" providerId="LiveId" clId="{6143FAE7-0750-49FC-93E8-7A3078AD83E4}" dt="2021-07-23T17:48:01.087" v="4457"/>
          <ac:spMkLst>
            <pc:docMk/>
            <pc:sldMk cId="1843085150" sldId="542"/>
            <ac:spMk id="38" creationId="{CF837F22-3739-4F6B-A23F-3C85A1F6A2D5}"/>
          </ac:spMkLst>
        </pc:spChg>
        <pc:spChg chg="mod">
          <ac:chgData name="Minesh Patel" userId="a66d4990ec83ac90" providerId="LiveId" clId="{6143FAE7-0750-49FC-93E8-7A3078AD83E4}" dt="2021-07-23T17:48:01.087" v="4457"/>
          <ac:spMkLst>
            <pc:docMk/>
            <pc:sldMk cId="1843085150" sldId="542"/>
            <ac:spMk id="39" creationId="{266D6D9B-A7B7-401D-80BA-726A20614583}"/>
          </ac:spMkLst>
        </pc:spChg>
        <pc:spChg chg="mod">
          <ac:chgData name="Minesh Patel" userId="a66d4990ec83ac90" providerId="LiveId" clId="{6143FAE7-0750-49FC-93E8-7A3078AD83E4}" dt="2021-07-23T17:48:01.087" v="4457"/>
          <ac:spMkLst>
            <pc:docMk/>
            <pc:sldMk cId="1843085150" sldId="542"/>
            <ac:spMk id="40" creationId="{83497F8F-B12F-4895-A15D-765AE46A355F}"/>
          </ac:spMkLst>
        </pc:spChg>
        <pc:spChg chg="mod">
          <ac:chgData name="Minesh Patel" userId="a66d4990ec83ac90" providerId="LiveId" clId="{6143FAE7-0750-49FC-93E8-7A3078AD83E4}" dt="2021-07-23T17:48:01.087" v="4457"/>
          <ac:spMkLst>
            <pc:docMk/>
            <pc:sldMk cId="1843085150" sldId="542"/>
            <ac:spMk id="41" creationId="{0A627606-9AC9-42E2-98F6-B59C4293765F}"/>
          </ac:spMkLst>
        </pc:spChg>
        <pc:spChg chg="mod">
          <ac:chgData name="Minesh Patel" userId="a66d4990ec83ac90" providerId="LiveId" clId="{6143FAE7-0750-49FC-93E8-7A3078AD83E4}" dt="2021-07-23T18:14:03.826" v="5359"/>
          <ac:spMkLst>
            <pc:docMk/>
            <pc:sldMk cId="1843085150" sldId="542"/>
            <ac:spMk id="43" creationId="{D1C1CC88-DD14-48B0-AACF-6EC3ACA7D241}"/>
          </ac:spMkLst>
        </pc:spChg>
        <pc:spChg chg="mod">
          <ac:chgData name="Minesh Patel" userId="a66d4990ec83ac90" providerId="LiveId" clId="{6143FAE7-0750-49FC-93E8-7A3078AD83E4}" dt="2021-07-23T18:14:03.826" v="5359"/>
          <ac:spMkLst>
            <pc:docMk/>
            <pc:sldMk cId="1843085150" sldId="542"/>
            <ac:spMk id="44" creationId="{94CC606F-A256-4D45-80D4-CE98DB7D5661}"/>
          </ac:spMkLst>
        </pc:spChg>
        <pc:spChg chg="mod">
          <ac:chgData name="Minesh Patel" userId="a66d4990ec83ac90" providerId="LiveId" clId="{6143FAE7-0750-49FC-93E8-7A3078AD83E4}" dt="2021-07-23T18:14:10.169" v="5361" actId="108"/>
          <ac:spMkLst>
            <pc:docMk/>
            <pc:sldMk cId="1843085150" sldId="542"/>
            <ac:spMk id="46" creationId="{456943E8-BAB3-412E-8B68-CD36167276B8}"/>
          </ac:spMkLst>
        </pc:spChg>
        <pc:spChg chg="mod">
          <ac:chgData name="Minesh Patel" userId="a66d4990ec83ac90" providerId="LiveId" clId="{6143FAE7-0750-49FC-93E8-7A3078AD83E4}" dt="2021-07-23T18:14:08.024" v="5360" actId="108"/>
          <ac:spMkLst>
            <pc:docMk/>
            <pc:sldMk cId="1843085150" sldId="542"/>
            <ac:spMk id="47" creationId="{627345CF-DEFF-4911-AE63-EF0FE70C6601}"/>
          </ac:spMkLst>
        </pc:spChg>
        <pc:spChg chg="mod">
          <ac:chgData name="Minesh Patel" userId="a66d4990ec83ac90" providerId="LiveId" clId="{6143FAE7-0750-49FC-93E8-7A3078AD83E4}" dt="2021-07-23T18:14:03.826" v="5359"/>
          <ac:spMkLst>
            <pc:docMk/>
            <pc:sldMk cId="1843085150" sldId="542"/>
            <ac:spMk id="49" creationId="{4D9B827D-7672-4DE1-BBB9-F5461B51CD5C}"/>
          </ac:spMkLst>
        </pc:spChg>
        <pc:grpChg chg="add del mod">
          <ac:chgData name="Minesh Patel" userId="a66d4990ec83ac90" providerId="LiveId" clId="{6143FAE7-0750-49FC-93E8-7A3078AD83E4}" dt="2021-07-23T18:14:03.615" v="5358" actId="478"/>
          <ac:grpSpMkLst>
            <pc:docMk/>
            <pc:sldMk cId="1843085150" sldId="542"/>
            <ac:grpSpMk id="36" creationId="{96C883F1-001E-4A31-9946-2B7FB04C0CFE}"/>
          </ac:grpSpMkLst>
        </pc:grpChg>
        <pc:grpChg chg="add mod">
          <ac:chgData name="Minesh Patel" userId="a66d4990ec83ac90" providerId="LiveId" clId="{6143FAE7-0750-49FC-93E8-7A3078AD83E4}" dt="2021-07-23T18:14:03.826" v="5359"/>
          <ac:grpSpMkLst>
            <pc:docMk/>
            <pc:sldMk cId="1843085150" sldId="542"/>
            <ac:grpSpMk id="42" creationId="{E2B8194B-7C33-4A12-83EA-A191DDBD152B}"/>
          </ac:grpSpMkLst>
        </pc:grpChg>
      </pc:sldChg>
      <pc:sldChg chg="addSp delSp modSp add mod modNotesTx">
        <pc:chgData name="Minesh Patel" userId="a66d4990ec83ac90" providerId="LiveId" clId="{6143FAE7-0750-49FC-93E8-7A3078AD83E4}" dt="2021-07-23T19:15:11.499" v="8688" actId="20577"/>
        <pc:sldMkLst>
          <pc:docMk/>
          <pc:sldMk cId="4074764877" sldId="543"/>
        </pc:sldMkLst>
        <pc:spChg chg="add mod ord">
          <ac:chgData name="Minesh Patel" userId="a66d4990ec83ac90" providerId="LiveId" clId="{6143FAE7-0750-49FC-93E8-7A3078AD83E4}" dt="2021-07-23T17:48:22.046" v="4463" actId="167"/>
          <ac:spMkLst>
            <pc:docMk/>
            <pc:sldMk cId="4074764877" sldId="543"/>
            <ac:spMk id="35" creationId="{2764CCB9-9DC0-4DA4-8138-44D1A6BAE066}"/>
          </ac:spMkLst>
        </pc:spChg>
        <pc:spChg chg="mod">
          <ac:chgData name="Minesh Patel" userId="a66d4990ec83ac90" providerId="LiveId" clId="{6143FAE7-0750-49FC-93E8-7A3078AD83E4}" dt="2021-07-23T17:48:16.193" v="4461"/>
          <ac:spMkLst>
            <pc:docMk/>
            <pc:sldMk cId="4074764877" sldId="543"/>
            <ac:spMk id="37" creationId="{8068A867-EAC6-4BE7-9CE1-B031930D8ACA}"/>
          </ac:spMkLst>
        </pc:spChg>
        <pc:spChg chg="mod">
          <ac:chgData name="Minesh Patel" userId="a66d4990ec83ac90" providerId="LiveId" clId="{6143FAE7-0750-49FC-93E8-7A3078AD83E4}" dt="2021-07-23T17:48:16.193" v="4461"/>
          <ac:spMkLst>
            <pc:docMk/>
            <pc:sldMk cId="4074764877" sldId="543"/>
            <ac:spMk id="38" creationId="{306E3D15-59C3-4305-B7AE-E1571B2F1E7E}"/>
          </ac:spMkLst>
        </pc:spChg>
        <pc:spChg chg="mod">
          <ac:chgData name="Minesh Patel" userId="a66d4990ec83ac90" providerId="LiveId" clId="{6143FAE7-0750-49FC-93E8-7A3078AD83E4}" dt="2021-07-23T17:48:16.193" v="4461"/>
          <ac:spMkLst>
            <pc:docMk/>
            <pc:sldMk cId="4074764877" sldId="543"/>
            <ac:spMk id="39" creationId="{275A23BB-93BD-4578-8F78-485FC3B5D3B7}"/>
          </ac:spMkLst>
        </pc:spChg>
        <pc:spChg chg="mod">
          <ac:chgData name="Minesh Patel" userId="a66d4990ec83ac90" providerId="LiveId" clId="{6143FAE7-0750-49FC-93E8-7A3078AD83E4}" dt="2021-07-23T17:48:16.193" v="4461"/>
          <ac:spMkLst>
            <pc:docMk/>
            <pc:sldMk cId="4074764877" sldId="543"/>
            <ac:spMk id="40" creationId="{83055B85-AF53-419D-A8D2-FC92A58A54B6}"/>
          </ac:spMkLst>
        </pc:spChg>
        <pc:spChg chg="mod">
          <ac:chgData name="Minesh Patel" userId="a66d4990ec83ac90" providerId="LiveId" clId="{6143FAE7-0750-49FC-93E8-7A3078AD83E4}" dt="2021-07-23T17:48:16.193" v="4461"/>
          <ac:spMkLst>
            <pc:docMk/>
            <pc:sldMk cId="4074764877" sldId="543"/>
            <ac:spMk id="41" creationId="{38D2C53B-84BD-41C6-964C-090F56640587}"/>
          </ac:spMkLst>
        </pc:spChg>
        <pc:spChg chg="mod topLvl">
          <ac:chgData name="Minesh Patel" userId="a66d4990ec83ac90" providerId="LiveId" clId="{6143FAE7-0750-49FC-93E8-7A3078AD83E4}" dt="2021-07-23T18:15:45.193" v="5404" actId="164"/>
          <ac:spMkLst>
            <pc:docMk/>
            <pc:sldMk cId="4074764877" sldId="543"/>
            <ac:spMk id="43" creationId="{57F58550-4445-412E-82CE-BFC32403776D}"/>
          </ac:spMkLst>
        </pc:spChg>
        <pc:spChg chg="mod topLvl">
          <ac:chgData name="Minesh Patel" userId="a66d4990ec83ac90" providerId="LiveId" clId="{6143FAE7-0750-49FC-93E8-7A3078AD83E4}" dt="2021-07-23T18:15:45.193" v="5404" actId="164"/>
          <ac:spMkLst>
            <pc:docMk/>
            <pc:sldMk cId="4074764877" sldId="543"/>
            <ac:spMk id="44" creationId="{B89D3FAE-0FEB-4A6D-A152-36EDE6EBE699}"/>
          </ac:spMkLst>
        </pc:spChg>
        <pc:spChg chg="mod topLvl">
          <ac:chgData name="Minesh Patel" userId="a66d4990ec83ac90" providerId="LiveId" clId="{6143FAE7-0750-49FC-93E8-7A3078AD83E4}" dt="2021-07-23T18:15:45.193" v="5404" actId="164"/>
          <ac:spMkLst>
            <pc:docMk/>
            <pc:sldMk cId="4074764877" sldId="543"/>
            <ac:spMk id="46" creationId="{868CEDF5-928A-4265-8BED-5C5F6F5DABE4}"/>
          </ac:spMkLst>
        </pc:spChg>
        <pc:spChg chg="mod topLvl">
          <ac:chgData name="Minesh Patel" userId="a66d4990ec83ac90" providerId="LiveId" clId="{6143FAE7-0750-49FC-93E8-7A3078AD83E4}" dt="2021-07-23T18:15:45.193" v="5404" actId="164"/>
          <ac:spMkLst>
            <pc:docMk/>
            <pc:sldMk cId="4074764877" sldId="543"/>
            <ac:spMk id="47" creationId="{D9D6A21C-01FF-4D67-9F24-4DFCD9B3FC56}"/>
          </ac:spMkLst>
        </pc:spChg>
        <pc:spChg chg="add del mod topLvl">
          <ac:chgData name="Minesh Patel" userId="a66d4990ec83ac90" providerId="LiveId" clId="{6143FAE7-0750-49FC-93E8-7A3078AD83E4}" dt="2021-07-23T18:15:45.193" v="5404" actId="164"/>
          <ac:spMkLst>
            <pc:docMk/>
            <pc:sldMk cId="4074764877" sldId="543"/>
            <ac:spMk id="49" creationId="{594283B9-40C5-4C45-A8BD-AAE6F6F40712}"/>
          </ac:spMkLst>
        </pc:spChg>
        <pc:spChg chg="add del">
          <ac:chgData name="Minesh Patel" userId="a66d4990ec83ac90" providerId="LiveId" clId="{6143FAE7-0750-49FC-93E8-7A3078AD83E4}" dt="2021-07-23T18:15:15.693" v="5394" actId="22"/>
          <ac:spMkLst>
            <pc:docMk/>
            <pc:sldMk cId="4074764877" sldId="543"/>
            <ac:spMk id="50" creationId="{AD844580-2F91-4FAC-A013-A4C173611928}"/>
          </ac:spMkLst>
        </pc:spChg>
        <pc:spChg chg="add mod">
          <ac:chgData name="Minesh Patel" userId="a66d4990ec83ac90" providerId="LiveId" clId="{6143FAE7-0750-49FC-93E8-7A3078AD83E4}" dt="2021-07-23T18:15:45.193" v="5404" actId="164"/>
          <ac:spMkLst>
            <pc:docMk/>
            <pc:sldMk cId="4074764877" sldId="543"/>
            <ac:spMk id="51" creationId="{635C8BB0-182B-4DD2-8F0B-3251036C5C84}"/>
          </ac:spMkLst>
        </pc:spChg>
        <pc:grpChg chg="add mod">
          <ac:chgData name="Minesh Patel" userId="a66d4990ec83ac90" providerId="LiveId" clId="{6143FAE7-0750-49FC-93E8-7A3078AD83E4}" dt="2021-07-23T18:15:45.193" v="5404" actId="164"/>
          <ac:grpSpMkLst>
            <pc:docMk/>
            <pc:sldMk cId="4074764877" sldId="543"/>
            <ac:grpSpMk id="6" creationId="{44B9EB96-9A6D-4148-837A-17689B6669E1}"/>
          </ac:grpSpMkLst>
        </pc:grpChg>
        <pc:grpChg chg="add del mod">
          <ac:chgData name="Minesh Patel" userId="a66d4990ec83ac90" providerId="LiveId" clId="{6143FAE7-0750-49FC-93E8-7A3078AD83E4}" dt="2021-07-23T18:14:32.804" v="5378" actId="478"/>
          <ac:grpSpMkLst>
            <pc:docMk/>
            <pc:sldMk cId="4074764877" sldId="543"/>
            <ac:grpSpMk id="36" creationId="{C79E1DFD-63CA-4280-96E6-060D69328FAA}"/>
          </ac:grpSpMkLst>
        </pc:grpChg>
        <pc:grpChg chg="add del mod">
          <ac:chgData name="Minesh Patel" userId="a66d4990ec83ac90" providerId="LiveId" clId="{6143FAE7-0750-49FC-93E8-7A3078AD83E4}" dt="2021-07-23T18:15:11.381" v="5390" actId="165"/>
          <ac:grpSpMkLst>
            <pc:docMk/>
            <pc:sldMk cId="4074764877" sldId="543"/>
            <ac:grpSpMk id="42" creationId="{588592A1-5652-4EAD-80A6-6BF920BD37AF}"/>
          </ac:grpSpMkLst>
        </pc:grpChg>
      </pc:sldChg>
      <pc:sldChg chg="addSp delSp modSp add mod modAnim">
        <pc:chgData name="Minesh Patel" userId="a66d4990ec83ac90" providerId="LiveId" clId="{6143FAE7-0750-49FC-93E8-7A3078AD83E4}" dt="2021-07-23T18:18:41.049" v="5456"/>
        <pc:sldMkLst>
          <pc:docMk/>
          <pc:sldMk cId="3980152286" sldId="544"/>
        </pc:sldMkLst>
        <pc:spChg chg="mod">
          <ac:chgData name="Minesh Patel" userId="a66d4990ec83ac90" providerId="LiveId" clId="{6143FAE7-0750-49FC-93E8-7A3078AD83E4}" dt="2021-07-23T18:15:55.023" v="5407"/>
          <ac:spMkLst>
            <pc:docMk/>
            <pc:sldMk cId="3980152286" sldId="544"/>
            <ac:spMk id="36" creationId="{6C3054E1-3AB0-4087-84F8-2FD164FD0669}"/>
          </ac:spMkLst>
        </pc:spChg>
        <pc:spChg chg="mod">
          <ac:chgData name="Minesh Patel" userId="a66d4990ec83ac90" providerId="LiveId" clId="{6143FAE7-0750-49FC-93E8-7A3078AD83E4}" dt="2021-07-23T18:15:55.023" v="5407"/>
          <ac:spMkLst>
            <pc:docMk/>
            <pc:sldMk cId="3980152286" sldId="544"/>
            <ac:spMk id="37" creationId="{0F15F5FB-623A-448D-B870-E1CCB6B49681}"/>
          </ac:spMkLst>
        </pc:spChg>
        <pc:spChg chg="mod">
          <ac:chgData name="Minesh Patel" userId="a66d4990ec83ac90" providerId="LiveId" clId="{6143FAE7-0750-49FC-93E8-7A3078AD83E4}" dt="2021-07-23T18:15:55.023" v="5407"/>
          <ac:spMkLst>
            <pc:docMk/>
            <pc:sldMk cId="3980152286" sldId="544"/>
            <ac:spMk id="38" creationId="{0ED46AFD-912C-4B09-9E8C-43F6C54A9423}"/>
          </ac:spMkLst>
        </pc:spChg>
        <pc:spChg chg="mod">
          <ac:chgData name="Minesh Patel" userId="a66d4990ec83ac90" providerId="LiveId" clId="{6143FAE7-0750-49FC-93E8-7A3078AD83E4}" dt="2021-07-23T18:15:55.023" v="5407"/>
          <ac:spMkLst>
            <pc:docMk/>
            <pc:sldMk cId="3980152286" sldId="544"/>
            <ac:spMk id="39" creationId="{36B6FF68-D8D2-45DC-8057-05C254C84EB5}"/>
          </ac:spMkLst>
        </pc:spChg>
        <pc:spChg chg="mod">
          <ac:chgData name="Minesh Patel" userId="a66d4990ec83ac90" providerId="LiveId" clId="{6143FAE7-0750-49FC-93E8-7A3078AD83E4}" dt="2021-07-23T18:15:55.023" v="5407"/>
          <ac:spMkLst>
            <pc:docMk/>
            <pc:sldMk cId="3980152286" sldId="544"/>
            <ac:spMk id="40" creationId="{028AFB8F-EE87-4F0B-B05A-118D202924F1}"/>
          </ac:spMkLst>
        </pc:spChg>
        <pc:spChg chg="mod">
          <ac:chgData name="Minesh Patel" userId="a66d4990ec83ac90" providerId="LiveId" clId="{6143FAE7-0750-49FC-93E8-7A3078AD83E4}" dt="2021-07-23T18:15:55.023" v="5407"/>
          <ac:spMkLst>
            <pc:docMk/>
            <pc:sldMk cId="3980152286" sldId="544"/>
            <ac:spMk id="41" creationId="{8548E62E-1661-4D19-90E0-1C7D54BA654F}"/>
          </ac:spMkLst>
        </pc:spChg>
        <pc:spChg chg="add mod ord">
          <ac:chgData name="Minesh Patel" userId="a66d4990ec83ac90" providerId="LiveId" clId="{6143FAE7-0750-49FC-93E8-7A3078AD83E4}" dt="2021-07-23T18:17:52.787" v="5452" actId="167"/>
          <ac:spMkLst>
            <pc:docMk/>
            <pc:sldMk cId="3980152286" sldId="544"/>
            <ac:spMk id="42" creationId="{7B4A9E90-E424-4BD0-B9AD-E60366D07D51}"/>
          </ac:spMkLst>
        </pc:spChg>
        <pc:spChg chg="add mod ord">
          <ac:chgData name="Minesh Patel" userId="a66d4990ec83ac90" providerId="LiveId" clId="{6143FAE7-0750-49FC-93E8-7A3078AD83E4}" dt="2021-07-23T18:17:52.787" v="5452" actId="167"/>
          <ac:spMkLst>
            <pc:docMk/>
            <pc:sldMk cId="3980152286" sldId="544"/>
            <ac:spMk id="43" creationId="{EA21687D-5BB4-4756-B5B2-0040B61E4BE9}"/>
          </ac:spMkLst>
        </pc:spChg>
        <pc:spChg chg="add mod ord">
          <ac:chgData name="Minesh Patel" userId="a66d4990ec83ac90" providerId="LiveId" clId="{6143FAE7-0750-49FC-93E8-7A3078AD83E4}" dt="2021-07-23T18:17:52.787" v="5452" actId="167"/>
          <ac:spMkLst>
            <pc:docMk/>
            <pc:sldMk cId="3980152286" sldId="544"/>
            <ac:spMk id="44" creationId="{718C5B84-E388-466F-A073-E5DEB9A9C6A2}"/>
          </ac:spMkLst>
        </pc:spChg>
        <pc:spChg chg="add mod ord">
          <ac:chgData name="Minesh Patel" userId="a66d4990ec83ac90" providerId="LiveId" clId="{6143FAE7-0750-49FC-93E8-7A3078AD83E4}" dt="2021-07-23T18:17:52.787" v="5452" actId="167"/>
          <ac:spMkLst>
            <pc:docMk/>
            <pc:sldMk cId="3980152286" sldId="544"/>
            <ac:spMk id="46" creationId="{9D5FB425-DBF9-404F-AABF-3FE01C766331}"/>
          </ac:spMkLst>
        </pc:spChg>
        <pc:spChg chg="add mod ord">
          <ac:chgData name="Minesh Patel" userId="a66d4990ec83ac90" providerId="LiveId" clId="{6143FAE7-0750-49FC-93E8-7A3078AD83E4}" dt="2021-07-23T18:17:52.787" v="5452" actId="167"/>
          <ac:spMkLst>
            <pc:docMk/>
            <pc:sldMk cId="3980152286" sldId="544"/>
            <ac:spMk id="47" creationId="{67108E70-5B7D-4624-B81E-65264016EC34}"/>
          </ac:spMkLst>
        </pc:spChg>
        <pc:grpChg chg="add del mod">
          <ac:chgData name="Minesh Patel" userId="a66d4990ec83ac90" providerId="LiveId" clId="{6143FAE7-0750-49FC-93E8-7A3078AD83E4}" dt="2021-07-23T18:15:56.135" v="5408"/>
          <ac:grpSpMkLst>
            <pc:docMk/>
            <pc:sldMk cId="3980152286" sldId="544"/>
            <ac:grpSpMk id="35" creationId="{A8723277-2B89-49FE-AE9C-BFC79F1A6A31}"/>
          </ac:grpSpMkLst>
        </pc:grpChg>
      </pc:sldChg>
      <pc:sldChg chg="addSp delSp modSp add mod modAnim">
        <pc:chgData name="Minesh Patel" userId="a66d4990ec83ac90" providerId="LiveId" clId="{6143FAE7-0750-49FC-93E8-7A3078AD83E4}" dt="2021-07-23T18:16:37.797" v="5440" actId="1035"/>
        <pc:sldMkLst>
          <pc:docMk/>
          <pc:sldMk cId="3082807023" sldId="545"/>
        </pc:sldMkLst>
        <pc:spChg chg="mod">
          <ac:chgData name="Minesh Patel" userId="a66d4990ec83ac90" providerId="LiveId" clId="{6143FAE7-0750-49FC-93E8-7A3078AD83E4}" dt="2021-07-23T18:13:24.652" v="5334"/>
          <ac:spMkLst>
            <pc:docMk/>
            <pc:sldMk cId="3082807023" sldId="545"/>
            <ac:spMk id="46" creationId="{E7F70ACA-7507-4FB2-A21C-2D2B5B30DBA0}"/>
          </ac:spMkLst>
        </pc:spChg>
        <pc:spChg chg="mod">
          <ac:chgData name="Minesh Patel" userId="a66d4990ec83ac90" providerId="LiveId" clId="{6143FAE7-0750-49FC-93E8-7A3078AD83E4}" dt="2021-07-23T18:13:24.652" v="5334"/>
          <ac:spMkLst>
            <pc:docMk/>
            <pc:sldMk cId="3082807023" sldId="545"/>
            <ac:spMk id="47" creationId="{A36F8509-24F3-4C9A-B2E0-05043EC6593D}"/>
          </ac:spMkLst>
        </pc:spChg>
        <pc:spChg chg="add mod">
          <ac:chgData name="Minesh Patel" userId="a66d4990ec83ac90" providerId="LiveId" clId="{6143FAE7-0750-49FC-93E8-7A3078AD83E4}" dt="2021-07-23T18:13:24.652" v="5334"/>
          <ac:spMkLst>
            <pc:docMk/>
            <pc:sldMk cId="3082807023" sldId="545"/>
            <ac:spMk id="48" creationId="{ED632BB5-1773-4C92-BEF3-178AE9910CE1}"/>
          </ac:spMkLst>
        </pc:spChg>
        <pc:spChg chg="mod">
          <ac:chgData name="Minesh Patel" userId="a66d4990ec83ac90" providerId="LiveId" clId="{6143FAE7-0750-49FC-93E8-7A3078AD83E4}" dt="2021-07-23T18:13:24.652" v="5334"/>
          <ac:spMkLst>
            <pc:docMk/>
            <pc:sldMk cId="3082807023" sldId="545"/>
            <ac:spMk id="50" creationId="{2EFA9971-677F-4133-BC1E-259F8387A444}"/>
          </ac:spMkLst>
        </pc:spChg>
        <pc:spChg chg="mod">
          <ac:chgData name="Minesh Patel" userId="a66d4990ec83ac90" providerId="LiveId" clId="{6143FAE7-0750-49FC-93E8-7A3078AD83E4}" dt="2021-07-23T18:13:24.652" v="5334"/>
          <ac:spMkLst>
            <pc:docMk/>
            <pc:sldMk cId="3082807023" sldId="545"/>
            <ac:spMk id="51" creationId="{AD67F427-C759-49EF-AC58-1E1AF47521DE}"/>
          </ac:spMkLst>
        </pc:spChg>
        <pc:spChg chg="mod">
          <ac:chgData name="Minesh Patel" userId="a66d4990ec83ac90" providerId="LiveId" clId="{6143FAE7-0750-49FC-93E8-7A3078AD83E4}" dt="2021-07-23T18:13:24.652" v="5334"/>
          <ac:spMkLst>
            <pc:docMk/>
            <pc:sldMk cId="3082807023" sldId="545"/>
            <ac:spMk id="55" creationId="{83DADB5A-A1AE-44DB-A827-8C34AF188055}"/>
          </ac:spMkLst>
        </pc:spChg>
        <pc:spChg chg="mod">
          <ac:chgData name="Minesh Patel" userId="a66d4990ec83ac90" providerId="LiveId" clId="{6143FAE7-0750-49FC-93E8-7A3078AD83E4}" dt="2021-07-23T18:13:24.652" v="5334"/>
          <ac:spMkLst>
            <pc:docMk/>
            <pc:sldMk cId="3082807023" sldId="545"/>
            <ac:spMk id="56" creationId="{538EFF07-DCE2-47E7-95E5-088A3A277B15}"/>
          </ac:spMkLst>
        </pc:spChg>
        <pc:spChg chg="mod">
          <ac:chgData name="Minesh Patel" userId="a66d4990ec83ac90" providerId="LiveId" clId="{6143FAE7-0750-49FC-93E8-7A3078AD83E4}" dt="2021-07-23T18:13:24.652" v="5334"/>
          <ac:spMkLst>
            <pc:docMk/>
            <pc:sldMk cId="3082807023" sldId="545"/>
            <ac:spMk id="57" creationId="{D7BEFBC7-84DD-4B5F-866E-4875F153663A}"/>
          </ac:spMkLst>
        </pc:spChg>
        <pc:spChg chg="add mod">
          <ac:chgData name="Minesh Patel" userId="a66d4990ec83ac90" providerId="LiveId" clId="{6143FAE7-0750-49FC-93E8-7A3078AD83E4}" dt="2021-07-23T18:16:37.797" v="5440" actId="1035"/>
          <ac:spMkLst>
            <pc:docMk/>
            <pc:sldMk cId="3082807023" sldId="545"/>
            <ac:spMk id="67" creationId="{47F13FBD-D24A-4344-B3CE-B3A006BB2F27}"/>
          </ac:spMkLst>
        </pc:spChg>
        <pc:grpChg chg="add mod">
          <ac:chgData name="Minesh Patel" userId="a66d4990ec83ac90" providerId="LiveId" clId="{6143FAE7-0750-49FC-93E8-7A3078AD83E4}" dt="2021-07-23T18:13:24.652" v="5334"/>
          <ac:grpSpMkLst>
            <pc:docMk/>
            <pc:sldMk cId="3082807023" sldId="545"/>
            <ac:grpSpMk id="39" creationId="{6B251830-970E-46C6-9EA3-C6FA3187F3D6}"/>
          </ac:grpSpMkLst>
        </pc:grpChg>
        <pc:grpChg chg="del">
          <ac:chgData name="Minesh Patel" userId="a66d4990ec83ac90" providerId="LiveId" clId="{6143FAE7-0750-49FC-93E8-7A3078AD83E4}" dt="2021-07-23T18:13:24.212" v="5333" actId="478"/>
          <ac:grpSpMkLst>
            <pc:docMk/>
            <pc:sldMk cId="3082807023" sldId="545"/>
            <ac:grpSpMk id="40" creationId="{46C7C3F5-62D9-40EA-9341-83ED7D7E9115}"/>
          </ac:grpSpMkLst>
        </pc:grpChg>
        <pc:grpChg chg="add mod">
          <ac:chgData name="Minesh Patel" userId="a66d4990ec83ac90" providerId="LiveId" clId="{6143FAE7-0750-49FC-93E8-7A3078AD83E4}" dt="2021-07-23T18:13:24.652" v="5334"/>
          <ac:grpSpMkLst>
            <pc:docMk/>
            <pc:sldMk cId="3082807023" sldId="545"/>
            <ac:grpSpMk id="49" creationId="{BE05F34A-8CD8-4CE8-B047-386FB90E7E13}"/>
          </ac:grpSpMkLst>
        </pc:grpChg>
      </pc:sldChg>
      <pc:sldChg chg="delSp modSp add mod">
        <pc:chgData name="Minesh Patel" userId="a66d4990ec83ac90" providerId="LiveId" clId="{6143FAE7-0750-49FC-93E8-7A3078AD83E4}" dt="2021-07-23T18:16:18.365" v="5437" actId="20577"/>
        <pc:sldMkLst>
          <pc:docMk/>
          <pc:sldMk cId="185677328" sldId="546"/>
        </pc:sldMkLst>
        <pc:spChg chg="mod">
          <ac:chgData name="Minesh Patel" userId="a66d4990ec83ac90" providerId="LiveId" clId="{6143FAE7-0750-49FC-93E8-7A3078AD83E4}" dt="2021-07-23T18:16:11.319" v="5421" actId="20577"/>
          <ac:spMkLst>
            <pc:docMk/>
            <pc:sldMk cId="185677328" sldId="546"/>
            <ac:spMk id="2" creationId="{00000000-0000-0000-0000-000000000000}"/>
          </ac:spMkLst>
        </pc:spChg>
        <pc:spChg chg="mod">
          <ac:chgData name="Minesh Patel" userId="a66d4990ec83ac90" providerId="LiveId" clId="{6143FAE7-0750-49FC-93E8-7A3078AD83E4}" dt="2021-07-23T18:16:18.365" v="5437" actId="20577"/>
          <ac:spMkLst>
            <pc:docMk/>
            <pc:sldMk cId="185677328" sldId="546"/>
            <ac:spMk id="12" creationId="{4335029F-3FF5-4EB8-B3C6-08B4DDB40B47}"/>
          </ac:spMkLst>
        </pc:spChg>
        <pc:spChg chg="del">
          <ac:chgData name="Minesh Patel" userId="a66d4990ec83ac90" providerId="LiveId" clId="{6143FAE7-0750-49FC-93E8-7A3078AD83E4}" dt="2021-07-23T18:16:17.381" v="5436" actId="478"/>
          <ac:spMkLst>
            <pc:docMk/>
            <pc:sldMk cId="185677328" sldId="546"/>
            <ac:spMk id="41" creationId="{5E23D2A3-FEC4-4D2C-AEB5-78D80AEF2A17}"/>
          </ac:spMkLst>
        </pc:spChg>
        <pc:spChg chg="del">
          <ac:chgData name="Minesh Patel" userId="a66d4990ec83ac90" providerId="LiveId" clId="{6143FAE7-0750-49FC-93E8-7A3078AD83E4}" dt="2021-07-23T18:16:17.381" v="5436" actId="478"/>
          <ac:spMkLst>
            <pc:docMk/>
            <pc:sldMk cId="185677328" sldId="546"/>
            <ac:spMk id="44" creationId="{B839CA57-20B3-4CDB-B930-75BF14E310BD}"/>
          </ac:spMkLst>
        </pc:spChg>
        <pc:spChg chg="del">
          <ac:chgData name="Minesh Patel" userId="a66d4990ec83ac90" providerId="LiveId" clId="{6143FAE7-0750-49FC-93E8-7A3078AD83E4}" dt="2021-07-23T18:16:17.381" v="5436" actId="478"/>
          <ac:spMkLst>
            <pc:docMk/>
            <pc:sldMk cId="185677328" sldId="546"/>
            <ac:spMk id="48" creationId="{EA18D468-9E8C-4566-81CA-711B179508AA}"/>
          </ac:spMkLst>
        </pc:spChg>
        <pc:spChg chg="del">
          <ac:chgData name="Minesh Patel" userId="a66d4990ec83ac90" providerId="LiveId" clId="{6143FAE7-0750-49FC-93E8-7A3078AD83E4}" dt="2021-07-23T18:16:17.381" v="5436" actId="478"/>
          <ac:spMkLst>
            <pc:docMk/>
            <pc:sldMk cId="185677328" sldId="546"/>
            <ac:spMk id="68" creationId="{FC6097BF-1A12-4B61-9FE4-6BCC1D6C4EAE}"/>
          </ac:spMkLst>
        </pc:spChg>
        <pc:spChg chg="del">
          <ac:chgData name="Minesh Patel" userId="a66d4990ec83ac90" providerId="LiveId" clId="{6143FAE7-0750-49FC-93E8-7A3078AD83E4}" dt="2021-07-23T18:16:17.381" v="5436" actId="478"/>
          <ac:spMkLst>
            <pc:docMk/>
            <pc:sldMk cId="185677328" sldId="546"/>
            <ac:spMk id="69" creationId="{A0F43761-F66F-4564-B7A2-836A03906A4C}"/>
          </ac:spMkLst>
        </pc:spChg>
        <pc:spChg chg="del">
          <ac:chgData name="Minesh Patel" userId="a66d4990ec83ac90" providerId="LiveId" clId="{6143FAE7-0750-49FC-93E8-7A3078AD83E4}" dt="2021-07-23T18:16:17.381" v="5436" actId="478"/>
          <ac:spMkLst>
            <pc:docMk/>
            <pc:sldMk cId="185677328" sldId="546"/>
            <ac:spMk id="70" creationId="{DBF22695-2DC7-4002-9D70-FC1AB300F5C4}"/>
          </ac:spMkLst>
        </pc:spChg>
        <pc:spChg chg="del">
          <ac:chgData name="Minesh Patel" userId="a66d4990ec83ac90" providerId="LiveId" clId="{6143FAE7-0750-49FC-93E8-7A3078AD83E4}" dt="2021-07-23T18:16:17.381" v="5436" actId="478"/>
          <ac:spMkLst>
            <pc:docMk/>
            <pc:sldMk cId="185677328" sldId="546"/>
            <ac:spMk id="72" creationId="{F53201EB-2061-4DB1-8306-26A61F232796}"/>
          </ac:spMkLst>
        </pc:spChg>
        <pc:spChg chg="del">
          <ac:chgData name="Minesh Patel" userId="a66d4990ec83ac90" providerId="LiveId" clId="{6143FAE7-0750-49FC-93E8-7A3078AD83E4}" dt="2021-07-23T18:16:17.381" v="5436" actId="478"/>
          <ac:spMkLst>
            <pc:docMk/>
            <pc:sldMk cId="185677328" sldId="546"/>
            <ac:spMk id="73" creationId="{39C616D7-4EA4-4475-8B76-E458337F60AB}"/>
          </ac:spMkLst>
        </pc:spChg>
        <pc:spChg chg="del">
          <ac:chgData name="Minesh Patel" userId="a66d4990ec83ac90" providerId="LiveId" clId="{6143FAE7-0750-49FC-93E8-7A3078AD83E4}" dt="2021-07-23T18:16:17.381" v="5436" actId="478"/>
          <ac:spMkLst>
            <pc:docMk/>
            <pc:sldMk cId="185677328" sldId="546"/>
            <ac:spMk id="76" creationId="{970CD9F7-BD87-4CDF-AC81-21914332C008}"/>
          </ac:spMkLst>
        </pc:spChg>
        <pc:grpChg chg="del">
          <ac:chgData name="Minesh Patel" userId="a66d4990ec83ac90" providerId="LiveId" clId="{6143FAE7-0750-49FC-93E8-7A3078AD83E4}" dt="2021-07-23T18:16:17.381" v="5436" actId="478"/>
          <ac:grpSpMkLst>
            <pc:docMk/>
            <pc:sldMk cId="185677328" sldId="546"/>
            <ac:grpSpMk id="81" creationId="{69D22BAF-B2FD-40EC-9F99-62AFE9C0EDB3}"/>
          </ac:grpSpMkLst>
        </pc:grpChg>
        <pc:grpChg chg="del">
          <ac:chgData name="Minesh Patel" userId="a66d4990ec83ac90" providerId="LiveId" clId="{6143FAE7-0750-49FC-93E8-7A3078AD83E4}" dt="2021-07-23T18:16:17.381" v="5436" actId="478"/>
          <ac:grpSpMkLst>
            <pc:docMk/>
            <pc:sldMk cId="185677328" sldId="546"/>
            <ac:grpSpMk id="82" creationId="{540D8FB4-7AEE-4141-A296-064DDF42F19F}"/>
          </ac:grpSpMkLst>
        </pc:grpChg>
        <pc:cxnChg chg="del mod">
          <ac:chgData name="Minesh Patel" userId="a66d4990ec83ac90" providerId="LiveId" clId="{6143FAE7-0750-49FC-93E8-7A3078AD83E4}" dt="2021-07-23T18:16:17.381" v="5436" actId="478"/>
          <ac:cxnSpMkLst>
            <pc:docMk/>
            <pc:sldMk cId="185677328" sldId="546"/>
            <ac:cxnSpMk id="45" creationId="{FD6BEAFA-5435-4F5B-AA4B-976B52A8D313}"/>
          </ac:cxnSpMkLst>
        </pc:cxnChg>
        <pc:cxnChg chg="del">
          <ac:chgData name="Minesh Patel" userId="a66d4990ec83ac90" providerId="LiveId" clId="{6143FAE7-0750-49FC-93E8-7A3078AD83E4}" dt="2021-07-23T18:16:17.381" v="5436" actId="478"/>
          <ac:cxnSpMkLst>
            <pc:docMk/>
            <pc:sldMk cId="185677328" sldId="546"/>
            <ac:cxnSpMk id="46" creationId="{E7314976-8754-4A5C-81A8-A6AB848BEB3E}"/>
          </ac:cxnSpMkLst>
        </pc:cxnChg>
        <pc:cxnChg chg="del">
          <ac:chgData name="Minesh Patel" userId="a66d4990ec83ac90" providerId="LiveId" clId="{6143FAE7-0750-49FC-93E8-7A3078AD83E4}" dt="2021-07-23T18:16:17.381" v="5436" actId="478"/>
          <ac:cxnSpMkLst>
            <pc:docMk/>
            <pc:sldMk cId="185677328" sldId="546"/>
            <ac:cxnSpMk id="74" creationId="{57C58D3B-CAE4-45FB-BBD2-728BBD3BB943}"/>
          </ac:cxnSpMkLst>
        </pc:cxnChg>
      </pc:sldChg>
      <pc:sldChg chg="addSp delSp modSp add mod modAnim modNotesTx">
        <pc:chgData name="Minesh Patel" userId="a66d4990ec83ac90" providerId="LiveId" clId="{6143FAE7-0750-49FC-93E8-7A3078AD83E4}" dt="2021-07-24T21:55:53.525" v="16344" actId="20577"/>
        <pc:sldMkLst>
          <pc:docMk/>
          <pc:sldMk cId="2532098753" sldId="547"/>
        </pc:sldMkLst>
        <pc:spChg chg="mod">
          <ac:chgData name="Minesh Patel" userId="a66d4990ec83ac90" providerId="LiveId" clId="{6143FAE7-0750-49FC-93E8-7A3078AD83E4}" dt="2021-07-24T17:15:40.750" v="10124" actId="2711"/>
          <ac:spMkLst>
            <pc:docMk/>
            <pc:sldMk cId="2532098753" sldId="547"/>
            <ac:spMk id="4" creationId="{E8A89F97-AFCF-4A8D-B37F-4048D2B5783D}"/>
          </ac:spMkLst>
        </pc:spChg>
        <pc:spChg chg="mod">
          <ac:chgData name="Minesh Patel" userId="a66d4990ec83ac90" providerId="LiveId" clId="{6143FAE7-0750-49FC-93E8-7A3078AD83E4}" dt="2021-07-24T17:15:40.750" v="10124" actId="2711"/>
          <ac:spMkLst>
            <pc:docMk/>
            <pc:sldMk cId="2532098753" sldId="547"/>
            <ac:spMk id="19" creationId="{A94C3C5F-876A-45D5-AF96-F00803CCC702}"/>
          </ac:spMkLst>
        </pc:spChg>
        <pc:spChg chg="mod">
          <ac:chgData name="Minesh Patel" userId="a66d4990ec83ac90" providerId="LiveId" clId="{6143FAE7-0750-49FC-93E8-7A3078AD83E4}" dt="2021-07-24T19:42:51.669" v="14989" actId="165"/>
          <ac:spMkLst>
            <pc:docMk/>
            <pc:sldMk cId="2532098753" sldId="547"/>
            <ac:spMk id="35" creationId="{AFE3E962-4E81-4A2B-BABA-859598FFD903}"/>
          </ac:spMkLst>
        </pc:spChg>
        <pc:spChg chg="mod">
          <ac:chgData name="Minesh Patel" userId="a66d4990ec83ac90" providerId="LiveId" clId="{6143FAE7-0750-49FC-93E8-7A3078AD83E4}" dt="2021-07-24T19:42:51.669" v="14989" actId="165"/>
          <ac:spMkLst>
            <pc:docMk/>
            <pc:sldMk cId="2532098753" sldId="547"/>
            <ac:spMk id="36" creationId="{41EB6967-272A-4413-90D7-B1F5B3FB2742}"/>
          </ac:spMkLst>
        </pc:spChg>
        <pc:spChg chg="mod">
          <ac:chgData name="Minesh Patel" userId="a66d4990ec83ac90" providerId="LiveId" clId="{6143FAE7-0750-49FC-93E8-7A3078AD83E4}" dt="2021-07-24T19:42:51.669" v="14989" actId="165"/>
          <ac:spMkLst>
            <pc:docMk/>
            <pc:sldMk cId="2532098753" sldId="547"/>
            <ac:spMk id="37" creationId="{01888021-D6B0-43B2-B169-25C8F4EBF12D}"/>
          </ac:spMkLst>
        </pc:spChg>
        <pc:spChg chg="mod">
          <ac:chgData name="Minesh Patel" userId="a66d4990ec83ac90" providerId="LiveId" clId="{6143FAE7-0750-49FC-93E8-7A3078AD83E4}" dt="2021-07-24T19:42:51.669" v="14989" actId="165"/>
          <ac:spMkLst>
            <pc:docMk/>
            <pc:sldMk cId="2532098753" sldId="547"/>
            <ac:spMk id="38" creationId="{03AAAFCE-FD97-4E40-A67C-A8B2CCA9D7D8}"/>
          </ac:spMkLst>
        </pc:spChg>
        <pc:spChg chg="mod">
          <ac:chgData name="Minesh Patel" userId="a66d4990ec83ac90" providerId="LiveId" clId="{6143FAE7-0750-49FC-93E8-7A3078AD83E4}" dt="2021-07-24T19:42:51.669" v="14989" actId="165"/>
          <ac:spMkLst>
            <pc:docMk/>
            <pc:sldMk cId="2532098753" sldId="547"/>
            <ac:spMk id="39" creationId="{E0E19D6A-767A-4BFE-81FF-AAC2E6B905B7}"/>
          </ac:spMkLst>
        </pc:spChg>
        <pc:spChg chg="mod">
          <ac:chgData name="Minesh Patel" userId="a66d4990ec83ac90" providerId="LiveId" clId="{6143FAE7-0750-49FC-93E8-7A3078AD83E4}" dt="2021-07-24T19:42:51.669" v="14989" actId="165"/>
          <ac:spMkLst>
            <pc:docMk/>
            <pc:sldMk cId="2532098753" sldId="547"/>
            <ac:spMk id="40" creationId="{1F1574DC-67BD-44C5-8A63-71D7C4A013A8}"/>
          </ac:spMkLst>
        </pc:spChg>
        <pc:spChg chg="mod">
          <ac:chgData name="Minesh Patel" userId="a66d4990ec83ac90" providerId="LiveId" clId="{6143FAE7-0750-49FC-93E8-7A3078AD83E4}" dt="2021-07-24T19:42:51.669" v="14989" actId="165"/>
          <ac:spMkLst>
            <pc:docMk/>
            <pc:sldMk cId="2532098753" sldId="547"/>
            <ac:spMk id="41" creationId="{0F6A6DC2-7A7C-4F70-B601-13C418D9736B}"/>
          </ac:spMkLst>
        </pc:spChg>
        <pc:spChg chg="mod">
          <ac:chgData name="Minesh Patel" userId="a66d4990ec83ac90" providerId="LiveId" clId="{6143FAE7-0750-49FC-93E8-7A3078AD83E4}" dt="2021-07-24T19:42:51.669" v="14989" actId="165"/>
          <ac:spMkLst>
            <pc:docMk/>
            <pc:sldMk cId="2532098753" sldId="547"/>
            <ac:spMk id="43" creationId="{4D537014-5D0A-4146-8C5D-1AF3CD424D5A}"/>
          </ac:spMkLst>
        </pc:spChg>
        <pc:spChg chg="mod">
          <ac:chgData name="Minesh Patel" userId="a66d4990ec83ac90" providerId="LiveId" clId="{6143FAE7-0750-49FC-93E8-7A3078AD83E4}" dt="2021-07-24T19:42:51.669" v="14989" actId="165"/>
          <ac:spMkLst>
            <pc:docMk/>
            <pc:sldMk cId="2532098753" sldId="547"/>
            <ac:spMk id="44" creationId="{62CD058C-F2B8-4820-9582-6A71A9835153}"/>
          </ac:spMkLst>
        </pc:spChg>
        <pc:spChg chg="mod">
          <ac:chgData name="Minesh Patel" userId="a66d4990ec83ac90" providerId="LiveId" clId="{6143FAE7-0750-49FC-93E8-7A3078AD83E4}" dt="2021-07-24T19:42:51.669" v="14989" actId="165"/>
          <ac:spMkLst>
            <pc:docMk/>
            <pc:sldMk cId="2532098753" sldId="547"/>
            <ac:spMk id="45" creationId="{6D84814A-CC5B-4CF5-AA0E-542BB634F9D5}"/>
          </ac:spMkLst>
        </pc:spChg>
        <pc:spChg chg="mod">
          <ac:chgData name="Minesh Patel" userId="a66d4990ec83ac90" providerId="LiveId" clId="{6143FAE7-0750-49FC-93E8-7A3078AD83E4}" dt="2021-07-24T19:42:51.669" v="14989" actId="165"/>
          <ac:spMkLst>
            <pc:docMk/>
            <pc:sldMk cId="2532098753" sldId="547"/>
            <ac:spMk id="46" creationId="{C7719692-3415-4A02-A06D-BCCDB0C714AD}"/>
          </ac:spMkLst>
        </pc:spChg>
        <pc:spChg chg="mod">
          <ac:chgData name="Minesh Patel" userId="a66d4990ec83ac90" providerId="LiveId" clId="{6143FAE7-0750-49FC-93E8-7A3078AD83E4}" dt="2021-07-24T19:42:51.669" v="14989" actId="165"/>
          <ac:spMkLst>
            <pc:docMk/>
            <pc:sldMk cId="2532098753" sldId="547"/>
            <ac:spMk id="47" creationId="{D2DACCB3-3EA8-4C26-B87E-D51044F52810}"/>
          </ac:spMkLst>
        </pc:spChg>
        <pc:spChg chg="mod">
          <ac:chgData name="Minesh Patel" userId="a66d4990ec83ac90" providerId="LiveId" clId="{6143FAE7-0750-49FC-93E8-7A3078AD83E4}" dt="2021-07-24T17:15:40.750" v="10124" actId="2711"/>
          <ac:spMkLst>
            <pc:docMk/>
            <pc:sldMk cId="2532098753" sldId="547"/>
            <ac:spMk id="48" creationId="{99626A3D-AEC6-4864-8AE2-556FDB74F87A}"/>
          </ac:spMkLst>
        </pc:spChg>
        <pc:spChg chg="del mod topLvl">
          <ac:chgData name="Minesh Patel" userId="a66d4990ec83ac90" providerId="LiveId" clId="{6143FAE7-0750-49FC-93E8-7A3078AD83E4}" dt="2021-07-24T18:54:10.669" v="13918" actId="478"/>
          <ac:spMkLst>
            <pc:docMk/>
            <pc:sldMk cId="2532098753" sldId="547"/>
            <ac:spMk id="49" creationId="{D5301A09-AEAE-479F-8527-0B6D5EB6C59A}"/>
          </ac:spMkLst>
        </pc:spChg>
        <pc:spChg chg="del mod">
          <ac:chgData name="Minesh Patel" userId="a66d4990ec83ac90" providerId="LiveId" clId="{6143FAE7-0750-49FC-93E8-7A3078AD83E4}" dt="2021-07-24T17:05:57.231" v="9799" actId="478"/>
          <ac:spMkLst>
            <pc:docMk/>
            <pc:sldMk cId="2532098753" sldId="547"/>
            <ac:spMk id="52" creationId="{EB01BF7A-C66E-4EAB-8DFF-B2958A514951}"/>
          </ac:spMkLst>
        </pc:spChg>
        <pc:spChg chg="del mod">
          <ac:chgData name="Minesh Patel" userId="a66d4990ec83ac90" providerId="LiveId" clId="{6143FAE7-0750-49FC-93E8-7A3078AD83E4}" dt="2021-07-24T17:17:43.358" v="10171" actId="478"/>
          <ac:spMkLst>
            <pc:docMk/>
            <pc:sldMk cId="2532098753" sldId="547"/>
            <ac:spMk id="53" creationId="{A2051F75-BC81-4E86-B5F8-B731E5673D63}"/>
          </ac:spMkLst>
        </pc:spChg>
        <pc:spChg chg="mod topLvl">
          <ac:chgData name="Minesh Patel" userId="a66d4990ec83ac90" providerId="LiveId" clId="{6143FAE7-0750-49FC-93E8-7A3078AD83E4}" dt="2021-07-24T17:10:22.619" v="9964" actId="208"/>
          <ac:spMkLst>
            <pc:docMk/>
            <pc:sldMk cId="2532098753" sldId="547"/>
            <ac:spMk id="54" creationId="{A2B01C23-57ED-42C1-9787-E4992B49D9CF}"/>
          </ac:spMkLst>
        </pc:spChg>
        <pc:spChg chg="mod">
          <ac:chgData name="Minesh Patel" userId="a66d4990ec83ac90" providerId="LiveId" clId="{6143FAE7-0750-49FC-93E8-7A3078AD83E4}" dt="2021-07-24T19:32:38.884" v="14817" actId="207"/>
          <ac:spMkLst>
            <pc:docMk/>
            <pc:sldMk cId="2532098753" sldId="547"/>
            <ac:spMk id="55" creationId="{0FBB2101-9326-40B1-AC99-16A57B3DE76A}"/>
          </ac:spMkLst>
        </pc:spChg>
        <pc:spChg chg="mod topLvl">
          <ac:chgData name="Minesh Patel" userId="a66d4990ec83ac90" providerId="LiveId" clId="{6143FAE7-0750-49FC-93E8-7A3078AD83E4}" dt="2021-07-24T17:10:22.619" v="9964" actId="208"/>
          <ac:spMkLst>
            <pc:docMk/>
            <pc:sldMk cId="2532098753" sldId="547"/>
            <ac:spMk id="56" creationId="{C7DC216B-1298-4B04-B3E7-E4DA1907BBEF}"/>
          </ac:spMkLst>
        </pc:spChg>
        <pc:spChg chg="mod topLvl">
          <ac:chgData name="Minesh Patel" userId="a66d4990ec83ac90" providerId="LiveId" clId="{6143FAE7-0750-49FC-93E8-7A3078AD83E4}" dt="2021-07-24T17:10:22.619" v="9964" actId="208"/>
          <ac:spMkLst>
            <pc:docMk/>
            <pc:sldMk cId="2532098753" sldId="547"/>
            <ac:spMk id="57" creationId="{ACB7349E-CE05-486C-8B93-08240F0D8E47}"/>
          </ac:spMkLst>
        </pc:spChg>
        <pc:spChg chg="mod topLvl">
          <ac:chgData name="Minesh Patel" userId="a66d4990ec83ac90" providerId="LiveId" clId="{6143FAE7-0750-49FC-93E8-7A3078AD83E4}" dt="2021-07-24T17:10:22.619" v="9964" actId="208"/>
          <ac:spMkLst>
            <pc:docMk/>
            <pc:sldMk cId="2532098753" sldId="547"/>
            <ac:spMk id="58" creationId="{3E3DAA05-DE8F-4E77-8CB3-C7ED0ABD5DB2}"/>
          </ac:spMkLst>
        </pc:spChg>
        <pc:spChg chg="del mod topLvl">
          <ac:chgData name="Minesh Patel" userId="a66d4990ec83ac90" providerId="LiveId" clId="{6143FAE7-0750-49FC-93E8-7A3078AD83E4}" dt="2021-07-24T17:06:56.957" v="9823" actId="478"/>
          <ac:spMkLst>
            <pc:docMk/>
            <pc:sldMk cId="2532098753" sldId="547"/>
            <ac:spMk id="63" creationId="{03D65691-E5FC-4B3B-BB22-A1F2BFE61B5D}"/>
          </ac:spMkLst>
        </pc:spChg>
        <pc:spChg chg="add mod topLvl">
          <ac:chgData name="Minesh Patel" userId="a66d4990ec83ac90" providerId="LiveId" clId="{6143FAE7-0750-49FC-93E8-7A3078AD83E4}" dt="2021-07-24T19:42:54.691" v="14990" actId="164"/>
          <ac:spMkLst>
            <pc:docMk/>
            <pc:sldMk cId="2532098753" sldId="547"/>
            <ac:spMk id="65" creationId="{7A790235-733E-48D8-AB55-CC4E7FFDBE23}"/>
          </ac:spMkLst>
        </pc:spChg>
        <pc:spChg chg="add del">
          <ac:chgData name="Minesh Patel" userId="a66d4990ec83ac90" providerId="LiveId" clId="{6143FAE7-0750-49FC-93E8-7A3078AD83E4}" dt="2021-07-24T17:07:50.326" v="9838" actId="22"/>
          <ac:spMkLst>
            <pc:docMk/>
            <pc:sldMk cId="2532098753" sldId="547"/>
            <ac:spMk id="68" creationId="{D8EBB7E2-6DA1-4573-9234-F47A8C8B34FA}"/>
          </ac:spMkLst>
        </pc:spChg>
        <pc:spChg chg="add del mod">
          <ac:chgData name="Minesh Patel" userId="a66d4990ec83ac90" providerId="LiveId" clId="{6143FAE7-0750-49FC-93E8-7A3078AD83E4}" dt="2021-07-24T17:15:43.377" v="10125" actId="478"/>
          <ac:spMkLst>
            <pc:docMk/>
            <pc:sldMk cId="2532098753" sldId="547"/>
            <ac:spMk id="70" creationId="{F5A964A4-2F0B-48D2-A204-8572F772E6F0}"/>
          </ac:spMkLst>
        </pc:spChg>
        <pc:spChg chg="add mod ord">
          <ac:chgData name="Minesh Patel" userId="a66d4990ec83ac90" providerId="LiveId" clId="{6143FAE7-0750-49FC-93E8-7A3078AD83E4}" dt="2021-07-24T19:41:13.754" v="14957" actId="164"/>
          <ac:spMkLst>
            <pc:docMk/>
            <pc:sldMk cId="2532098753" sldId="547"/>
            <ac:spMk id="78" creationId="{16FFFD4F-4A33-4F03-B794-EE683F8FE6E0}"/>
          </ac:spMkLst>
        </pc:spChg>
        <pc:spChg chg="add mod">
          <ac:chgData name="Minesh Patel" userId="a66d4990ec83ac90" providerId="LiveId" clId="{6143FAE7-0750-49FC-93E8-7A3078AD83E4}" dt="2021-07-24T19:12:27.880" v="14040" actId="1076"/>
          <ac:spMkLst>
            <pc:docMk/>
            <pc:sldMk cId="2532098753" sldId="547"/>
            <ac:spMk id="86" creationId="{E9A6A596-0DB9-4FF7-BCE6-29F332A4224A}"/>
          </ac:spMkLst>
        </pc:spChg>
        <pc:spChg chg="add mod">
          <ac:chgData name="Minesh Patel" userId="a66d4990ec83ac90" providerId="LiveId" clId="{6143FAE7-0750-49FC-93E8-7A3078AD83E4}" dt="2021-07-24T21:55:22.933" v="16327" actId="1076"/>
          <ac:spMkLst>
            <pc:docMk/>
            <pc:sldMk cId="2532098753" sldId="547"/>
            <ac:spMk id="92" creationId="{8FD03C51-CB16-4710-BF31-7EE8B04D9088}"/>
          </ac:spMkLst>
        </pc:spChg>
        <pc:spChg chg="add del mod">
          <ac:chgData name="Minesh Patel" userId="a66d4990ec83ac90" providerId="LiveId" clId="{6143FAE7-0750-49FC-93E8-7A3078AD83E4}" dt="2021-07-24T17:19:44.589" v="10191" actId="478"/>
          <ac:spMkLst>
            <pc:docMk/>
            <pc:sldMk cId="2532098753" sldId="547"/>
            <ac:spMk id="96" creationId="{1849767B-4A10-4105-A29D-CB89B990E8B7}"/>
          </ac:spMkLst>
        </pc:spChg>
        <pc:spChg chg="add del">
          <ac:chgData name="Minesh Patel" userId="a66d4990ec83ac90" providerId="LiveId" clId="{6143FAE7-0750-49FC-93E8-7A3078AD83E4}" dt="2021-07-24T17:24:41.022" v="10369" actId="478"/>
          <ac:spMkLst>
            <pc:docMk/>
            <pc:sldMk cId="2532098753" sldId="547"/>
            <ac:spMk id="107" creationId="{FDED5B62-50CA-4DDB-921D-45AFE88B4533}"/>
          </ac:spMkLst>
        </pc:spChg>
        <pc:spChg chg="add del mod">
          <ac:chgData name="Minesh Patel" userId="a66d4990ec83ac90" providerId="LiveId" clId="{6143FAE7-0750-49FC-93E8-7A3078AD83E4}" dt="2021-07-24T17:24:55.006" v="10371" actId="478"/>
          <ac:spMkLst>
            <pc:docMk/>
            <pc:sldMk cId="2532098753" sldId="547"/>
            <ac:spMk id="108" creationId="{1E490AFB-D095-4C17-ABBB-780B7AB36AEA}"/>
          </ac:spMkLst>
        </pc:spChg>
        <pc:spChg chg="add del mod">
          <ac:chgData name="Minesh Patel" userId="a66d4990ec83ac90" providerId="LiveId" clId="{6143FAE7-0750-49FC-93E8-7A3078AD83E4}" dt="2021-07-24T17:28:04.815" v="10436" actId="478"/>
          <ac:spMkLst>
            <pc:docMk/>
            <pc:sldMk cId="2532098753" sldId="547"/>
            <ac:spMk id="109" creationId="{2F1737B3-4BE6-4716-B6C8-9FE2B83EEC44}"/>
          </ac:spMkLst>
        </pc:spChg>
        <pc:spChg chg="add mod">
          <ac:chgData name="Minesh Patel" userId="a66d4990ec83ac90" providerId="LiveId" clId="{6143FAE7-0750-49FC-93E8-7A3078AD83E4}" dt="2021-07-24T21:55:53.525" v="16344" actId="20577"/>
          <ac:spMkLst>
            <pc:docMk/>
            <pc:sldMk cId="2532098753" sldId="547"/>
            <ac:spMk id="110" creationId="{EEC1B5BA-DD07-4C7E-8DEB-DFB9C9A58635}"/>
          </ac:spMkLst>
        </pc:spChg>
        <pc:spChg chg="add del mod">
          <ac:chgData name="Minesh Patel" userId="a66d4990ec83ac90" providerId="LiveId" clId="{6143FAE7-0750-49FC-93E8-7A3078AD83E4}" dt="2021-07-24T19:14:34.031" v="14268" actId="478"/>
          <ac:spMkLst>
            <pc:docMk/>
            <pc:sldMk cId="2532098753" sldId="547"/>
            <ac:spMk id="111" creationId="{FBDDF7C3-51DA-4CBF-8904-9488AE290AC3}"/>
          </ac:spMkLst>
        </pc:spChg>
        <pc:spChg chg="add del mod">
          <ac:chgData name="Minesh Patel" userId="a66d4990ec83ac90" providerId="LiveId" clId="{6143FAE7-0750-49FC-93E8-7A3078AD83E4}" dt="2021-07-24T18:11:07.486" v="12092" actId="478"/>
          <ac:spMkLst>
            <pc:docMk/>
            <pc:sldMk cId="2532098753" sldId="547"/>
            <ac:spMk id="113" creationId="{83A7ACC8-D098-4CF4-8BF2-F5F0CA34425D}"/>
          </ac:spMkLst>
        </pc:spChg>
        <pc:spChg chg="add mod">
          <ac:chgData name="Minesh Patel" userId="a66d4990ec83ac90" providerId="LiveId" clId="{6143FAE7-0750-49FC-93E8-7A3078AD83E4}" dt="2021-07-24T19:41:03.977" v="14955" actId="164"/>
          <ac:spMkLst>
            <pc:docMk/>
            <pc:sldMk cId="2532098753" sldId="547"/>
            <ac:spMk id="114" creationId="{35C45A8A-B3BC-4ECC-BF4C-43B390B2DEBF}"/>
          </ac:spMkLst>
        </pc:spChg>
        <pc:spChg chg="add mod">
          <ac:chgData name="Minesh Patel" userId="a66d4990ec83ac90" providerId="LiveId" clId="{6143FAE7-0750-49FC-93E8-7A3078AD83E4}" dt="2021-07-24T19:41:06.806" v="14956" actId="164"/>
          <ac:spMkLst>
            <pc:docMk/>
            <pc:sldMk cId="2532098753" sldId="547"/>
            <ac:spMk id="115" creationId="{56365D89-4E25-4130-95D3-4F9DD68D18E1}"/>
          </ac:spMkLst>
        </pc:spChg>
        <pc:spChg chg="add mod ord">
          <ac:chgData name="Minesh Patel" userId="a66d4990ec83ac90" providerId="LiveId" clId="{6143FAE7-0750-49FC-93E8-7A3078AD83E4}" dt="2021-07-24T19:40:53.613" v="14952" actId="164"/>
          <ac:spMkLst>
            <pc:docMk/>
            <pc:sldMk cId="2532098753" sldId="547"/>
            <ac:spMk id="116" creationId="{D1C44B7C-5983-4FC1-BB9A-A3090CC83899}"/>
          </ac:spMkLst>
        </pc:spChg>
        <pc:spChg chg="add mod">
          <ac:chgData name="Minesh Patel" userId="a66d4990ec83ac90" providerId="LiveId" clId="{6143FAE7-0750-49FC-93E8-7A3078AD83E4}" dt="2021-07-24T21:55:36.368" v="16330" actId="207"/>
          <ac:spMkLst>
            <pc:docMk/>
            <pc:sldMk cId="2532098753" sldId="547"/>
            <ac:spMk id="119" creationId="{ADA32C22-D200-43B6-9CE5-12DD623EE805}"/>
          </ac:spMkLst>
        </pc:spChg>
        <pc:spChg chg="add mod">
          <ac:chgData name="Minesh Patel" userId="a66d4990ec83ac90" providerId="LiveId" clId="{6143FAE7-0750-49FC-93E8-7A3078AD83E4}" dt="2021-07-24T19:40:48.807" v="14951" actId="164"/>
          <ac:spMkLst>
            <pc:docMk/>
            <pc:sldMk cId="2532098753" sldId="547"/>
            <ac:spMk id="137" creationId="{F7F11D91-206B-4631-ABC5-0528811B0648}"/>
          </ac:spMkLst>
        </pc:spChg>
        <pc:spChg chg="add mod">
          <ac:chgData name="Minesh Patel" userId="a66d4990ec83ac90" providerId="LiveId" clId="{6143FAE7-0750-49FC-93E8-7A3078AD83E4}" dt="2021-07-24T19:40:48.807" v="14951" actId="164"/>
          <ac:spMkLst>
            <pc:docMk/>
            <pc:sldMk cId="2532098753" sldId="547"/>
            <ac:spMk id="138" creationId="{7BDF5753-EBA9-4AB2-A995-2466CE388260}"/>
          </ac:spMkLst>
        </pc:spChg>
        <pc:spChg chg="add mod">
          <ac:chgData name="Minesh Patel" userId="a66d4990ec83ac90" providerId="LiveId" clId="{6143FAE7-0750-49FC-93E8-7A3078AD83E4}" dt="2021-07-24T19:41:00.927" v="14954" actId="164"/>
          <ac:spMkLst>
            <pc:docMk/>
            <pc:sldMk cId="2532098753" sldId="547"/>
            <ac:spMk id="139" creationId="{AD9A382B-280E-4074-942B-13770D6C8483}"/>
          </ac:spMkLst>
        </pc:spChg>
        <pc:spChg chg="add mod">
          <ac:chgData name="Minesh Patel" userId="a66d4990ec83ac90" providerId="LiveId" clId="{6143FAE7-0750-49FC-93E8-7A3078AD83E4}" dt="2021-07-24T19:41:00.927" v="14954" actId="164"/>
          <ac:spMkLst>
            <pc:docMk/>
            <pc:sldMk cId="2532098753" sldId="547"/>
            <ac:spMk id="140" creationId="{D0F44906-3EED-4789-BF83-5B705B4504C4}"/>
          </ac:spMkLst>
        </pc:spChg>
        <pc:spChg chg="add del mod">
          <ac:chgData name="Minesh Patel" userId="a66d4990ec83ac90" providerId="LiveId" clId="{6143FAE7-0750-49FC-93E8-7A3078AD83E4}" dt="2021-07-24T19:14:36.766" v="14269" actId="478"/>
          <ac:spMkLst>
            <pc:docMk/>
            <pc:sldMk cId="2532098753" sldId="547"/>
            <ac:spMk id="146" creationId="{0D2AB141-2EE3-4F55-8E5E-BD4451532C24}"/>
          </ac:spMkLst>
        </pc:spChg>
        <pc:spChg chg="add mod">
          <ac:chgData name="Minesh Patel" userId="a66d4990ec83ac90" providerId="LiveId" clId="{6143FAE7-0750-49FC-93E8-7A3078AD83E4}" dt="2021-07-24T20:07:43.972" v="15052" actId="14100"/>
          <ac:spMkLst>
            <pc:docMk/>
            <pc:sldMk cId="2532098753" sldId="547"/>
            <ac:spMk id="147" creationId="{B5D45FD1-9D57-4EAE-AEC7-DF22FCB89D5D}"/>
          </ac:spMkLst>
        </pc:spChg>
        <pc:spChg chg="add mod">
          <ac:chgData name="Minesh Patel" userId="a66d4990ec83ac90" providerId="LiveId" clId="{6143FAE7-0750-49FC-93E8-7A3078AD83E4}" dt="2021-07-24T19:40:46.072" v="14950" actId="164"/>
          <ac:spMkLst>
            <pc:docMk/>
            <pc:sldMk cId="2532098753" sldId="547"/>
            <ac:spMk id="156" creationId="{9704C498-9232-47D3-B6FE-9C038A31232F}"/>
          </ac:spMkLst>
        </pc:spChg>
        <pc:spChg chg="add mod">
          <ac:chgData name="Minesh Patel" userId="a66d4990ec83ac90" providerId="LiveId" clId="{6143FAE7-0750-49FC-93E8-7A3078AD83E4}" dt="2021-07-24T19:40:46.072" v="14950" actId="164"/>
          <ac:spMkLst>
            <pc:docMk/>
            <pc:sldMk cId="2532098753" sldId="547"/>
            <ac:spMk id="157" creationId="{E4CECA6C-6DEB-4860-8A2E-F5B8DABFEDF9}"/>
          </ac:spMkLst>
        </pc:spChg>
        <pc:spChg chg="add mod">
          <ac:chgData name="Minesh Patel" userId="a66d4990ec83ac90" providerId="LiveId" clId="{6143FAE7-0750-49FC-93E8-7A3078AD83E4}" dt="2021-07-24T19:42:54.691" v="14990" actId="164"/>
          <ac:spMkLst>
            <pc:docMk/>
            <pc:sldMk cId="2532098753" sldId="547"/>
            <ac:spMk id="169" creationId="{06129609-5818-466B-975D-63E77079395E}"/>
          </ac:spMkLst>
        </pc:spChg>
        <pc:grpChg chg="add del mod">
          <ac:chgData name="Minesh Patel" userId="a66d4990ec83ac90" providerId="LiveId" clId="{6143FAE7-0750-49FC-93E8-7A3078AD83E4}" dt="2021-07-24T17:05:16.562" v="9789" actId="165"/>
          <ac:grpSpMkLst>
            <pc:docMk/>
            <pc:sldMk cId="2532098753" sldId="547"/>
            <ac:grpSpMk id="2" creationId="{6D5D71C3-70E4-41B8-8683-09402C715566}"/>
          </ac:grpSpMkLst>
        </pc:grpChg>
        <pc:grpChg chg="add del mod">
          <ac:chgData name="Minesh Patel" userId="a66d4990ec83ac90" providerId="LiveId" clId="{6143FAE7-0750-49FC-93E8-7A3078AD83E4}" dt="2021-07-24T17:10:36.269" v="9969" actId="478"/>
          <ac:grpSpMkLst>
            <pc:docMk/>
            <pc:sldMk cId="2532098753" sldId="547"/>
            <ac:grpSpMk id="3" creationId="{004CC69B-6372-43A0-83CB-EBE9C688659C}"/>
          </ac:grpSpMkLst>
        </pc:grpChg>
        <pc:grpChg chg="add del mod ord">
          <ac:chgData name="Minesh Patel" userId="a66d4990ec83ac90" providerId="LiveId" clId="{6143FAE7-0750-49FC-93E8-7A3078AD83E4}" dt="2021-07-24T17:06:38.708" v="9814" actId="165"/>
          <ac:grpSpMkLst>
            <pc:docMk/>
            <pc:sldMk cId="2532098753" sldId="547"/>
            <ac:grpSpMk id="5" creationId="{B204E990-E335-4207-A12B-079D5C2A4334}"/>
          </ac:grpSpMkLst>
        </pc:grpChg>
        <pc:grpChg chg="del mod">
          <ac:chgData name="Minesh Patel" userId="a66d4990ec83ac90" providerId="LiveId" clId="{6143FAE7-0750-49FC-93E8-7A3078AD83E4}" dt="2021-07-24T18:43:24.225" v="13545" actId="478"/>
          <ac:grpSpMkLst>
            <pc:docMk/>
            <pc:sldMk cId="2532098753" sldId="547"/>
            <ac:grpSpMk id="6" creationId="{F42AC7DD-3733-4E45-8D43-AB27D8CC369A}"/>
          </ac:grpSpMkLst>
        </pc:grpChg>
        <pc:grpChg chg="del mod">
          <ac:chgData name="Minesh Patel" userId="a66d4990ec83ac90" providerId="LiveId" clId="{6143FAE7-0750-49FC-93E8-7A3078AD83E4}" dt="2021-07-24T18:54:10.669" v="13918" actId="478"/>
          <ac:grpSpMkLst>
            <pc:docMk/>
            <pc:sldMk cId="2532098753" sldId="547"/>
            <ac:grpSpMk id="7" creationId="{843AFC36-97CD-45E7-AD6B-E5EC8148EA61}"/>
          </ac:grpSpMkLst>
        </pc:grpChg>
        <pc:grpChg chg="mod topLvl">
          <ac:chgData name="Minesh Patel" userId="a66d4990ec83ac90" providerId="LiveId" clId="{6143FAE7-0750-49FC-93E8-7A3078AD83E4}" dt="2021-07-24T19:42:54.691" v="14990" actId="164"/>
          <ac:grpSpMkLst>
            <pc:docMk/>
            <pc:sldMk cId="2532098753" sldId="547"/>
            <ac:grpSpMk id="34" creationId="{2C1CCBB6-968B-4ECC-97AF-66D8E03F0B40}"/>
          </ac:grpSpMkLst>
        </pc:grpChg>
        <pc:grpChg chg="mod">
          <ac:chgData name="Minesh Patel" userId="a66d4990ec83ac90" providerId="LiveId" clId="{6143FAE7-0750-49FC-93E8-7A3078AD83E4}" dt="2021-07-24T19:42:51.669" v="14989" actId="165"/>
          <ac:grpSpMkLst>
            <pc:docMk/>
            <pc:sldMk cId="2532098753" sldId="547"/>
            <ac:grpSpMk id="42" creationId="{FDCDEB66-BF14-49A7-9AA8-403824E9FDCF}"/>
          </ac:grpSpMkLst>
        </pc:grpChg>
        <pc:grpChg chg="add del mod">
          <ac:chgData name="Minesh Patel" userId="a66d4990ec83ac90" providerId="LiveId" clId="{6143FAE7-0750-49FC-93E8-7A3078AD83E4}" dt="2021-07-24T17:04:44.549" v="9781" actId="165"/>
          <ac:grpSpMkLst>
            <pc:docMk/>
            <pc:sldMk cId="2532098753" sldId="547"/>
            <ac:grpSpMk id="51" creationId="{472822C1-6A0B-4943-8169-58956EE655AE}"/>
          </ac:grpSpMkLst>
        </pc:grpChg>
        <pc:grpChg chg="del mod topLvl">
          <ac:chgData name="Minesh Patel" userId="a66d4990ec83ac90" providerId="LiveId" clId="{6143FAE7-0750-49FC-93E8-7A3078AD83E4}" dt="2021-07-24T17:06:20.321" v="9806" actId="165"/>
          <ac:grpSpMkLst>
            <pc:docMk/>
            <pc:sldMk cId="2532098753" sldId="547"/>
            <ac:grpSpMk id="59" creationId="{B30E1002-D827-40C0-83E5-3EC74224110B}"/>
          </ac:grpSpMkLst>
        </pc:grpChg>
        <pc:grpChg chg="add mod">
          <ac:chgData name="Minesh Patel" userId="a66d4990ec83ac90" providerId="LiveId" clId="{6143FAE7-0750-49FC-93E8-7A3078AD83E4}" dt="2021-07-24T19:40:46.072" v="14950" actId="164"/>
          <ac:grpSpMkLst>
            <pc:docMk/>
            <pc:sldMk cId="2532098753" sldId="547"/>
            <ac:grpSpMk id="160" creationId="{20670387-B751-4519-88C3-0D6220208D60}"/>
          </ac:grpSpMkLst>
        </pc:grpChg>
        <pc:grpChg chg="add mod">
          <ac:chgData name="Minesh Patel" userId="a66d4990ec83ac90" providerId="LiveId" clId="{6143FAE7-0750-49FC-93E8-7A3078AD83E4}" dt="2021-07-24T19:40:48.807" v="14951" actId="164"/>
          <ac:grpSpMkLst>
            <pc:docMk/>
            <pc:sldMk cId="2532098753" sldId="547"/>
            <ac:grpSpMk id="161" creationId="{84EEA82E-4A89-4062-94A0-A49C56981832}"/>
          </ac:grpSpMkLst>
        </pc:grpChg>
        <pc:grpChg chg="add mod ord">
          <ac:chgData name="Minesh Patel" userId="a66d4990ec83ac90" providerId="LiveId" clId="{6143FAE7-0750-49FC-93E8-7A3078AD83E4}" dt="2021-07-24T19:40:56.268" v="14953" actId="167"/>
          <ac:grpSpMkLst>
            <pc:docMk/>
            <pc:sldMk cId="2532098753" sldId="547"/>
            <ac:grpSpMk id="162" creationId="{1F364078-1F59-44D5-B24B-4AC96B9B3271}"/>
          </ac:grpSpMkLst>
        </pc:grpChg>
        <pc:grpChg chg="add mod">
          <ac:chgData name="Minesh Patel" userId="a66d4990ec83ac90" providerId="LiveId" clId="{6143FAE7-0750-49FC-93E8-7A3078AD83E4}" dt="2021-07-24T19:41:00.927" v="14954" actId="164"/>
          <ac:grpSpMkLst>
            <pc:docMk/>
            <pc:sldMk cId="2532098753" sldId="547"/>
            <ac:grpSpMk id="163" creationId="{33B43FFE-D347-436C-830A-E9C02CD714B9}"/>
          </ac:grpSpMkLst>
        </pc:grpChg>
        <pc:grpChg chg="add mod">
          <ac:chgData name="Minesh Patel" userId="a66d4990ec83ac90" providerId="LiveId" clId="{6143FAE7-0750-49FC-93E8-7A3078AD83E4}" dt="2021-07-24T19:41:03.977" v="14955" actId="164"/>
          <ac:grpSpMkLst>
            <pc:docMk/>
            <pc:sldMk cId="2532098753" sldId="547"/>
            <ac:grpSpMk id="164" creationId="{3BA9F83B-EAFB-4E95-BE71-40F896BEC38A}"/>
          </ac:grpSpMkLst>
        </pc:grpChg>
        <pc:grpChg chg="add mod">
          <ac:chgData name="Minesh Patel" userId="a66d4990ec83ac90" providerId="LiveId" clId="{6143FAE7-0750-49FC-93E8-7A3078AD83E4}" dt="2021-07-24T19:41:06.806" v="14956" actId="164"/>
          <ac:grpSpMkLst>
            <pc:docMk/>
            <pc:sldMk cId="2532098753" sldId="547"/>
            <ac:grpSpMk id="165" creationId="{6B23CCAC-EDD0-436F-BFB0-246F6692BED1}"/>
          </ac:grpSpMkLst>
        </pc:grpChg>
        <pc:grpChg chg="add mod">
          <ac:chgData name="Minesh Patel" userId="a66d4990ec83ac90" providerId="LiveId" clId="{6143FAE7-0750-49FC-93E8-7A3078AD83E4}" dt="2021-07-24T19:41:13.754" v="14957" actId="164"/>
          <ac:grpSpMkLst>
            <pc:docMk/>
            <pc:sldMk cId="2532098753" sldId="547"/>
            <ac:grpSpMk id="166" creationId="{0E6B0BDA-2644-47CD-940B-A93B7676AC75}"/>
          </ac:grpSpMkLst>
        </pc:grpChg>
        <pc:grpChg chg="add del mod">
          <ac:chgData name="Minesh Patel" userId="a66d4990ec83ac90" providerId="LiveId" clId="{6143FAE7-0750-49FC-93E8-7A3078AD83E4}" dt="2021-07-24T19:42:51.669" v="14989" actId="165"/>
          <ac:grpSpMkLst>
            <pc:docMk/>
            <pc:sldMk cId="2532098753" sldId="547"/>
            <ac:grpSpMk id="167" creationId="{3761E773-28DB-4B09-B9AC-BC4822C97531}"/>
          </ac:grpSpMkLst>
        </pc:grpChg>
        <pc:grpChg chg="add mod ord">
          <ac:chgData name="Minesh Patel" userId="a66d4990ec83ac90" providerId="LiveId" clId="{6143FAE7-0750-49FC-93E8-7A3078AD83E4}" dt="2021-07-24T19:42:58.802" v="14991" actId="167"/>
          <ac:grpSpMkLst>
            <pc:docMk/>
            <pc:sldMk cId="2532098753" sldId="547"/>
            <ac:grpSpMk id="170" creationId="{FFB30F0A-0342-423C-906D-C05678D6CF1C}"/>
          </ac:grpSpMkLst>
        </pc:grpChg>
        <pc:cxnChg chg="del mod">
          <ac:chgData name="Minesh Patel" userId="a66d4990ec83ac90" providerId="LiveId" clId="{6143FAE7-0750-49FC-93E8-7A3078AD83E4}" dt="2021-07-24T18:43:27.214" v="13546" actId="478"/>
          <ac:cxnSpMkLst>
            <pc:docMk/>
            <pc:sldMk cId="2532098753" sldId="547"/>
            <ac:cxnSpMk id="50" creationId="{48669FE0-F67D-4109-BFC3-B674ADDC3508}"/>
          </ac:cxnSpMkLst>
        </pc:cxnChg>
        <pc:cxnChg chg="del mod topLvl">
          <ac:chgData name="Minesh Patel" userId="a66d4990ec83ac90" providerId="LiveId" clId="{6143FAE7-0750-49FC-93E8-7A3078AD83E4}" dt="2021-07-24T17:10:34.438" v="9967" actId="478"/>
          <ac:cxnSpMkLst>
            <pc:docMk/>
            <pc:sldMk cId="2532098753" sldId="547"/>
            <ac:cxnSpMk id="60" creationId="{9AE516F8-97BF-4192-8ABE-986DC0D39A57}"/>
          </ac:cxnSpMkLst>
        </pc:cxnChg>
        <pc:cxnChg chg="del mod topLvl">
          <ac:chgData name="Minesh Patel" userId="a66d4990ec83ac90" providerId="LiveId" clId="{6143FAE7-0750-49FC-93E8-7A3078AD83E4}" dt="2021-07-24T17:10:33.901" v="9966" actId="478"/>
          <ac:cxnSpMkLst>
            <pc:docMk/>
            <pc:sldMk cId="2532098753" sldId="547"/>
            <ac:cxnSpMk id="61" creationId="{A0B689FA-909E-45F7-94DE-11B026248FF2}"/>
          </ac:cxnSpMkLst>
        </pc:cxnChg>
        <pc:cxnChg chg="del mod topLvl">
          <ac:chgData name="Minesh Patel" userId="a66d4990ec83ac90" providerId="LiveId" clId="{6143FAE7-0750-49FC-93E8-7A3078AD83E4}" dt="2021-07-24T17:10:35.181" v="9968" actId="478"/>
          <ac:cxnSpMkLst>
            <pc:docMk/>
            <pc:sldMk cId="2532098753" sldId="547"/>
            <ac:cxnSpMk id="62" creationId="{A8ABB66C-5590-456D-BA71-53089EDC3892}"/>
          </ac:cxnSpMkLst>
        </pc:cxnChg>
        <pc:cxnChg chg="del mod topLvl">
          <ac:chgData name="Minesh Patel" userId="a66d4990ec83ac90" providerId="LiveId" clId="{6143FAE7-0750-49FC-93E8-7A3078AD83E4}" dt="2021-07-24T17:10:33.454" v="9965" actId="478"/>
          <ac:cxnSpMkLst>
            <pc:docMk/>
            <pc:sldMk cId="2532098753" sldId="547"/>
            <ac:cxnSpMk id="64" creationId="{8B707518-087E-4F52-AEB3-C4D6585C4CC3}"/>
          </ac:cxnSpMkLst>
        </pc:cxnChg>
        <pc:cxnChg chg="add del">
          <ac:chgData name="Minesh Patel" userId="a66d4990ec83ac90" providerId="LiveId" clId="{6143FAE7-0750-49FC-93E8-7A3078AD83E4}" dt="2021-07-24T17:11:24.800" v="10011" actId="11529"/>
          <ac:cxnSpMkLst>
            <pc:docMk/>
            <pc:sldMk cId="2532098753" sldId="547"/>
            <ac:cxnSpMk id="80" creationId="{DAD3F597-FA3D-4810-9F4E-A49E705F2090}"/>
          </ac:cxnSpMkLst>
        </pc:cxnChg>
        <pc:cxnChg chg="add del mod">
          <ac:chgData name="Minesh Patel" userId="a66d4990ec83ac90" providerId="LiveId" clId="{6143FAE7-0750-49FC-93E8-7A3078AD83E4}" dt="2021-07-24T17:19:45.166" v="10192" actId="478"/>
          <ac:cxnSpMkLst>
            <pc:docMk/>
            <pc:sldMk cId="2532098753" sldId="547"/>
            <ac:cxnSpMk id="82" creationId="{A2CEF273-0CD1-41EC-991B-AB46924627AA}"/>
          </ac:cxnSpMkLst>
        </pc:cxnChg>
        <pc:cxnChg chg="add mod topLvl">
          <ac:chgData name="Minesh Patel" userId="a66d4990ec83ac90" providerId="LiveId" clId="{6143FAE7-0750-49FC-93E8-7A3078AD83E4}" dt="2021-07-24T19:42:54.691" v="14990" actId="164"/>
          <ac:cxnSpMkLst>
            <pc:docMk/>
            <pc:sldMk cId="2532098753" sldId="547"/>
            <ac:cxnSpMk id="87" creationId="{666D68C5-B6CA-4A8A-A455-2B0ADC540B7C}"/>
          </ac:cxnSpMkLst>
        </pc:cxnChg>
        <pc:cxnChg chg="add mod">
          <ac:chgData name="Minesh Patel" userId="a66d4990ec83ac90" providerId="LiveId" clId="{6143FAE7-0750-49FC-93E8-7A3078AD83E4}" dt="2021-07-24T19:41:13.754" v="14957" actId="164"/>
          <ac:cxnSpMkLst>
            <pc:docMk/>
            <pc:sldMk cId="2532098753" sldId="547"/>
            <ac:cxnSpMk id="93" creationId="{5638D13D-B454-44F8-AB25-1ADE867A311F}"/>
          </ac:cxnSpMkLst>
        </pc:cxnChg>
        <pc:cxnChg chg="add mod ord">
          <ac:chgData name="Minesh Patel" userId="a66d4990ec83ac90" providerId="LiveId" clId="{6143FAE7-0750-49FC-93E8-7A3078AD83E4}" dt="2021-07-24T19:40:53.613" v="14952" actId="164"/>
          <ac:cxnSpMkLst>
            <pc:docMk/>
            <pc:sldMk cId="2532098753" sldId="547"/>
            <ac:cxnSpMk id="118" creationId="{0407587F-3F31-44D3-80CB-031BB66D5CE3}"/>
          </ac:cxnSpMkLst>
        </pc:cxnChg>
      </pc:sldChg>
      <pc:sldChg chg="add">
        <pc:chgData name="Minesh Patel" userId="a66d4990ec83ac90" providerId="LiveId" clId="{6143FAE7-0750-49FC-93E8-7A3078AD83E4}" dt="2021-07-24T19:24:53.613" v="14621"/>
        <pc:sldMkLst>
          <pc:docMk/>
          <pc:sldMk cId="267874207" sldId="548"/>
        </pc:sldMkLst>
      </pc:sldChg>
      <pc:sldChg chg="addSp delSp modSp add del mod modAnim">
        <pc:chgData name="Minesh Patel" userId="a66d4990ec83ac90" providerId="LiveId" clId="{6143FAE7-0750-49FC-93E8-7A3078AD83E4}" dt="2021-07-24T19:24:51.077" v="14620" actId="2696"/>
        <pc:sldMkLst>
          <pc:docMk/>
          <pc:sldMk cId="2550980907" sldId="548"/>
        </pc:sldMkLst>
        <pc:spChg chg="mod">
          <ac:chgData name="Minesh Patel" userId="a66d4990ec83ac90" providerId="LiveId" clId="{6143FAE7-0750-49FC-93E8-7A3078AD83E4}" dt="2021-07-24T17:38:54.946" v="10583" actId="1076"/>
          <ac:spMkLst>
            <pc:docMk/>
            <pc:sldMk cId="2550980907" sldId="548"/>
            <ac:spMk id="19" creationId="{A94C3C5F-876A-45D5-AF96-F00803CCC702}"/>
          </ac:spMkLst>
        </pc:spChg>
        <pc:spChg chg="del mod topLvl">
          <ac:chgData name="Minesh Patel" userId="a66d4990ec83ac90" providerId="LiveId" clId="{6143FAE7-0750-49FC-93E8-7A3078AD83E4}" dt="2021-07-24T18:20:05.696" v="12573" actId="478"/>
          <ac:spMkLst>
            <pc:docMk/>
            <pc:sldMk cId="2550980907" sldId="548"/>
            <ac:spMk id="48" creationId="{99626A3D-AEC6-4864-8AE2-556FDB74F87A}"/>
          </ac:spMkLst>
        </pc:spChg>
        <pc:spChg chg="mod">
          <ac:chgData name="Minesh Patel" userId="a66d4990ec83ac90" providerId="LiveId" clId="{6143FAE7-0750-49FC-93E8-7A3078AD83E4}" dt="2021-07-24T17:39:25.696" v="10590" actId="165"/>
          <ac:spMkLst>
            <pc:docMk/>
            <pc:sldMk cId="2550980907" sldId="548"/>
            <ac:spMk id="52" creationId="{C8213AD0-6A67-4AF4-84E3-0C112F555110}"/>
          </ac:spMkLst>
        </pc:spChg>
        <pc:spChg chg="mod">
          <ac:chgData name="Minesh Patel" userId="a66d4990ec83ac90" providerId="LiveId" clId="{6143FAE7-0750-49FC-93E8-7A3078AD83E4}" dt="2021-07-24T17:39:25.696" v="10590" actId="165"/>
          <ac:spMkLst>
            <pc:docMk/>
            <pc:sldMk cId="2550980907" sldId="548"/>
            <ac:spMk id="53" creationId="{99974A92-D1FC-49D5-A3B8-C6637C48AF3C}"/>
          </ac:spMkLst>
        </pc:spChg>
        <pc:spChg chg="mod">
          <ac:chgData name="Minesh Patel" userId="a66d4990ec83ac90" providerId="LiveId" clId="{6143FAE7-0750-49FC-93E8-7A3078AD83E4}" dt="2021-07-24T17:39:25.696" v="10590" actId="165"/>
          <ac:spMkLst>
            <pc:docMk/>
            <pc:sldMk cId="2550980907" sldId="548"/>
            <ac:spMk id="54" creationId="{A542FE9A-5F68-4D53-9673-A7052E5E9C36}"/>
          </ac:spMkLst>
        </pc:spChg>
        <pc:spChg chg="mod">
          <ac:chgData name="Minesh Patel" userId="a66d4990ec83ac90" providerId="LiveId" clId="{6143FAE7-0750-49FC-93E8-7A3078AD83E4}" dt="2021-07-24T19:17:14.847" v="14415" actId="20577"/>
          <ac:spMkLst>
            <pc:docMk/>
            <pc:sldMk cId="2550980907" sldId="548"/>
            <ac:spMk id="55" creationId="{0FBB2101-9326-40B1-AC99-16A57B3DE76A}"/>
          </ac:spMkLst>
        </pc:spChg>
        <pc:spChg chg="mod">
          <ac:chgData name="Minesh Patel" userId="a66d4990ec83ac90" providerId="LiveId" clId="{6143FAE7-0750-49FC-93E8-7A3078AD83E4}" dt="2021-07-24T17:39:25.696" v="10590" actId="165"/>
          <ac:spMkLst>
            <pc:docMk/>
            <pc:sldMk cId="2550980907" sldId="548"/>
            <ac:spMk id="56" creationId="{7A153EEA-2CA4-43B6-99A8-937FD6C3ACF4}"/>
          </ac:spMkLst>
        </pc:spChg>
        <pc:spChg chg="mod">
          <ac:chgData name="Minesh Patel" userId="a66d4990ec83ac90" providerId="LiveId" clId="{6143FAE7-0750-49FC-93E8-7A3078AD83E4}" dt="2021-07-24T17:39:25.696" v="10590" actId="165"/>
          <ac:spMkLst>
            <pc:docMk/>
            <pc:sldMk cId="2550980907" sldId="548"/>
            <ac:spMk id="57" creationId="{1CDD3919-26B5-4A92-9364-29F002A9AA0B}"/>
          </ac:spMkLst>
        </pc:spChg>
        <pc:spChg chg="mod">
          <ac:chgData name="Minesh Patel" userId="a66d4990ec83ac90" providerId="LiveId" clId="{6143FAE7-0750-49FC-93E8-7A3078AD83E4}" dt="2021-07-24T17:39:25.696" v="10590" actId="165"/>
          <ac:spMkLst>
            <pc:docMk/>
            <pc:sldMk cId="2550980907" sldId="548"/>
            <ac:spMk id="58" creationId="{E6BEDC00-7C58-4064-89E7-F59A69294548}"/>
          </ac:spMkLst>
        </pc:spChg>
        <pc:spChg chg="mod">
          <ac:chgData name="Minesh Patel" userId="a66d4990ec83ac90" providerId="LiveId" clId="{6143FAE7-0750-49FC-93E8-7A3078AD83E4}" dt="2021-07-24T17:39:25.696" v="10590" actId="165"/>
          <ac:spMkLst>
            <pc:docMk/>
            <pc:sldMk cId="2550980907" sldId="548"/>
            <ac:spMk id="59" creationId="{49C5D1C8-58A8-480C-A00E-FAA9AFA57270}"/>
          </ac:spMkLst>
        </pc:spChg>
        <pc:spChg chg="mod">
          <ac:chgData name="Minesh Patel" userId="a66d4990ec83ac90" providerId="LiveId" clId="{6143FAE7-0750-49FC-93E8-7A3078AD83E4}" dt="2021-07-24T17:39:25.696" v="10590" actId="165"/>
          <ac:spMkLst>
            <pc:docMk/>
            <pc:sldMk cId="2550980907" sldId="548"/>
            <ac:spMk id="61" creationId="{2E8299B5-3A89-4DD3-AFB1-EA3D2C3BB795}"/>
          </ac:spMkLst>
        </pc:spChg>
        <pc:spChg chg="mod">
          <ac:chgData name="Minesh Patel" userId="a66d4990ec83ac90" providerId="LiveId" clId="{6143FAE7-0750-49FC-93E8-7A3078AD83E4}" dt="2021-07-24T17:39:25.696" v="10590" actId="165"/>
          <ac:spMkLst>
            <pc:docMk/>
            <pc:sldMk cId="2550980907" sldId="548"/>
            <ac:spMk id="62" creationId="{CE7B0A95-A15A-40A3-AD29-5BFFC8F39AD2}"/>
          </ac:spMkLst>
        </pc:spChg>
        <pc:spChg chg="mod">
          <ac:chgData name="Minesh Patel" userId="a66d4990ec83ac90" providerId="LiveId" clId="{6143FAE7-0750-49FC-93E8-7A3078AD83E4}" dt="2021-07-24T17:39:25.696" v="10590" actId="165"/>
          <ac:spMkLst>
            <pc:docMk/>
            <pc:sldMk cId="2550980907" sldId="548"/>
            <ac:spMk id="63" creationId="{BC0B7C31-F2BA-4B75-942B-C214BDCA67F0}"/>
          </ac:spMkLst>
        </pc:spChg>
        <pc:spChg chg="mod">
          <ac:chgData name="Minesh Patel" userId="a66d4990ec83ac90" providerId="LiveId" clId="{6143FAE7-0750-49FC-93E8-7A3078AD83E4}" dt="2021-07-24T17:39:25.696" v="10590" actId="165"/>
          <ac:spMkLst>
            <pc:docMk/>
            <pc:sldMk cId="2550980907" sldId="548"/>
            <ac:spMk id="64" creationId="{2D288278-459C-4024-BBBB-3723B49773FF}"/>
          </ac:spMkLst>
        </pc:spChg>
        <pc:spChg chg="del">
          <ac:chgData name="Minesh Patel" userId="a66d4990ec83ac90" providerId="LiveId" clId="{6143FAE7-0750-49FC-93E8-7A3078AD83E4}" dt="2021-07-24T18:20:02.296" v="12572" actId="478"/>
          <ac:spMkLst>
            <pc:docMk/>
            <pc:sldMk cId="2550980907" sldId="548"/>
            <ac:spMk id="65" creationId="{7A790235-733E-48D8-AB55-CC4E7FFDBE23}"/>
          </ac:spMkLst>
        </pc:spChg>
        <pc:spChg chg="mod">
          <ac:chgData name="Minesh Patel" userId="a66d4990ec83ac90" providerId="LiveId" clId="{6143FAE7-0750-49FC-93E8-7A3078AD83E4}" dt="2021-07-24T17:39:25.696" v="10590" actId="165"/>
          <ac:spMkLst>
            <pc:docMk/>
            <pc:sldMk cId="2550980907" sldId="548"/>
            <ac:spMk id="66" creationId="{84EDE0A8-B2C1-4B6C-88F1-A8756B888444}"/>
          </ac:spMkLst>
        </pc:spChg>
        <pc:spChg chg="add del mod topLvl">
          <ac:chgData name="Minesh Patel" userId="a66d4990ec83ac90" providerId="LiveId" clId="{6143FAE7-0750-49FC-93E8-7A3078AD83E4}" dt="2021-07-24T18:37:15.536" v="13270" actId="478"/>
          <ac:spMkLst>
            <pc:docMk/>
            <pc:sldMk cId="2550980907" sldId="548"/>
            <ac:spMk id="67" creationId="{E0F94844-9FC9-4438-9F03-FF189E539482}"/>
          </ac:spMkLst>
        </pc:spChg>
        <pc:spChg chg="add mod topLvl">
          <ac:chgData name="Minesh Patel" userId="a66d4990ec83ac90" providerId="LiveId" clId="{6143FAE7-0750-49FC-93E8-7A3078AD83E4}" dt="2021-07-24T18:37:24.822" v="13273" actId="164"/>
          <ac:spMkLst>
            <pc:docMk/>
            <pc:sldMk cId="2550980907" sldId="548"/>
            <ac:spMk id="68" creationId="{3337D7B8-9A2F-48CE-B995-7CFFEF68EEB2}"/>
          </ac:spMkLst>
        </pc:spChg>
        <pc:spChg chg="add del mod topLvl">
          <ac:chgData name="Minesh Patel" userId="a66d4990ec83ac90" providerId="LiveId" clId="{6143FAE7-0750-49FC-93E8-7A3078AD83E4}" dt="2021-07-24T18:37:18.801" v="13271" actId="478"/>
          <ac:spMkLst>
            <pc:docMk/>
            <pc:sldMk cId="2550980907" sldId="548"/>
            <ac:spMk id="69" creationId="{C8FA1557-D059-48E8-A603-BEF3D2F33DB7}"/>
          </ac:spMkLst>
        </pc:spChg>
        <pc:spChg chg="add del mod topLvl">
          <ac:chgData name="Minesh Patel" userId="a66d4990ec83ac90" providerId="LiveId" clId="{6143FAE7-0750-49FC-93E8-7A3078AD83E4}" dt="2021-07-24T18:37:18.801" v="13271" actId="478"/>
          <ac:spMkLst>
            <pc:docMk/>
            <pc:sldMk cId="2550980907" sldId="548"/>
            <ac:spMk id="70" creationId="{0DF8FE59-B694-4B7D-AFF4-E1DDAE342AAD}"/>
          </ac:spMkLst>
        </pc:spChg>
        <pc:spChg chg="add del mod topLvl">
          <ac:chgData name="Minesh Patel" userId="a66d4990ec83ac90" providerId="LiveId" clId="{6143FAE7-0750-49FC-93E8-7A3078AD83E4}" dt="2021-07-24T18:37:15.536" v="13270" actId="478"/>
          <ac:spMkLst>
            <pc:docMk/>
            <pc:sldMk cId="2550980907" sldId="548"/>
            <ac:spMk id="71" creationId="{A21525D7-540D-4215-8443-BE3F005D6B63}"/>
          </ac:spMkLst>
        </pc:spChg>
        <pc:spChg chg="add del mod topLvl">
          <ac:chgData name="Minesh Patel" userId="a66d4990ec83ac90" providerId="LiveId" clId="{6143FAE7-0750-49FC-93E8-7A3078AD83E4}" dt="2021-07-24T17:43:41.708" v="10721" actId="1582"/>
          <ac:spMkLst>
            <pc:docMk/>
            <pc:sldMk cId="2550980907" sldId="548"/>
            <ac:spMk id="72" creationId="{57CE80A5-53AF-4837-BA6B-82C6C00AA62B}"/>
          </ac:spMkLst>
        </pc:spChg>
        <pc:spChg chg="add mod topLvl">
          <ac:chgData name="Minesh Patel" userId="a66d4990ec83ac90" providerId="LiveId" clId="{6143FAE7-0750-49FC-93E8-7A3078AD83E4}" dt="2021-07-24T17:43:41.708" v="10721" actId="1582"/>
          <ac:spMkLst>
            <pc:docMk/>
            <pc:sldMk cId="2550980907" sldId="548"/>
            <ac:spMk id="73" creationId="{D41E1860-A8B3-4E78-B54E-9E9F2B721FEE}"/>
          </ac:spMkLst>
        </pc:spChg>
        <pc:spChg chg="add del mod">
          <ac:chgData name="Minesh Patel" userId="a66d4990ec83ac90" providerId="LiveId" clId="{6143FAE7-0750-49FC-93E8-7A3078AD83E4}" dt="2021-07-24T18:37:15.536" v="13270" actId="478"/>
          <ac:spMkLst>
            <pc:docMk/>
            <pc:sldMk cId="2550980907" sldId="548"/>
            <ac:spMk id="74" creationId="{F152360F-07BC-4F57-822D-FC816DAC98C5}"/>
          </ac:spMkLst>
        </pc:spChg>
        <pc:spChg chg="add del mod">
          <ac:chgData name="Minesh Patel" userId="a66d4990ec83ac90" providerId="LiveId" clId="{6143FAE7-0750-49FC-93E8-7A3078AD83E4}" dt="2021-07-24T18:37:18.801" v="13271" actId="478"/>
          <ac:spMkLst>
            <pc:docMk/>
            <pc:sldMk cId="2550980907" sldId="548"/>
            <ac:spMk id="75" creationId="{1332757F-6F51-4509-823B-4A309D382ED4}"/>
          </ac:spMkLst>
        </pc:spChg>
        <pc:spChg chg="add mod">
          <ac:chgData name="Minesh Patel" userId="a66d4990ec83ac90" providerId="LiveId" clId="{6143FAE7-0750-49FC-93E8-7A3078AD83E4}" dt="2021-07-24T18:37:24.822" v="13273" actId="164"/>
          <ac:spMkLst>
            <pc:docMk/>
            <pc:sldMk cId="2550980907" sldId="548"/>
            <ac:spMk id="76" creationId="{89931B15-1B88-4987-95A1-5FEC748751C5}"/>
          </ac:spMkLst>
        </pc:spChg>
        <pc:spChg chg="add mod">
          <ac:chgData name="Minesh Patel" userId="a66d4990ec83ac90" providerId="LiveId" clId="{6143FAE7-0750-49FC-93E8-7A3078AD83E4}" dt="2021-07-24T18:37:24.822" v="13273" actId="164"/>
          <ac:spMkLst>
            <pc:docMk/>
            <pc:sldMk cId="2550980907" sldId="548"/>
            <ac:spMk id="77" creationId="{241CC001-DCFA-4F54-81CF-C70485EE5899}"/>
          </ac:spMkLst>
        </pc:spChg>
        <pc:spChg chg="del">
          <ac:chgData name="Minesh Patel" userId="a66d4990ec83ac90" providerId="LiveId" clId="{6143FAE7-0750-49FC-93E8-7A3078AD83E4}" dt="2021-07-24T18:20:02.296" v="12572" actId="478"/>
          <ac:spMkLst>
            <pc:docMk/>
            <pc:sldMk cId="2550980907" sldId="548"/>
            <ac:spMk id="78" creationId="{16FFFD4F-4A33-4F03-B794-EE683F8FE6E0}"/>
          </ac:spMkLst>
        </pc:spChg>
        <pc:spChg chg="add mod">
          <ac:chgData name="Minesh Patel" userId="a66d4990ec83ac90" providerId="LiveId" clId="{6143FAE7-0750-49FC-93E8-7A3078AD83E4}" dt="2021-07-24T17:44:47.620" v="10747" actId="571"/>
          <ac:spMkLst>
            <pc:docMk/>
            <pc:sldMk cId="2550980907" sldId="548"/>
            <ac:spMk id="79" creationId="{B73ADAD7-6DE3-432C-9ACC-C1BB0B53C6AB}"/>
          </ac:spMkLst>
        </pc:spChg>
        <pc:spChg chg="add mod">
          <ac:chgData name="Minesh Patel" userId="a66d4990ec83ac90" providerId="LiveId" clId="{6143FAE7-0750-49FC-93E8-7A3078AD83E4}" dt="2021-07-24T17:44:47.620" v="10747" actId="571"/>
          <ac:spMkLst>
            <pc:docMk/>
            <pc:sldMk cId="2550980907" sldId="548"/>
            <ac:spMk id="80" creationId="{AD2C0ED6-D7B9-4CD1-8462-D28E83326B14}"/>
          </ac:spMkLst>
        </pc:spChg>
        <pc:spChg chg="add del mod">
          <ac:chgData name="Minesh Patel" userId="a66d4990ec83ac90" providerId="LiveId" clId="{6143FAE7-0750-49FC-93E8-7A3078AD83E4}" dt="2021-07-24T18:37:20.347" v="13272" actId="478"/>
          <ac:spMkLst>
            <pc:docMk/>
            <pc:sldMk cId="2550980907" sldId="548"/>
            <ac:spMk id="81" creationId="{E325016E-09C0-4A58-84CE-CB5C21B52691}"/>
          </ac:spMkLst>
        </pc:spChg>
        <pc:spChg chg="add del mod">
          <ac:chgData name="Minesh Patel" userId="a66d4990ec83ac90" providerId="LiveId" clId="{6143FAE7-0750-49FC-93E8-7A3078AD83E4}" dt="2021-07-24T18:37:18.801" v="13271" actId="478"/>
          <ac:spMkLst>
            <pc:docMk/>
            <pc:sldMk cId="2550980907" sldId="548"/>
            <ac:spMk id="82" creationId="{E5E28121-B760-4AF8-98BF-015463DD9D07}"/>
          </ac:spMkLst>
        </pc:spChg>
        <pc:spChg chg="add del mod">
          <ac:chgData name="Minesh Patel" userId="a66d4990ec83ac90" providerId="LiveId" clId="{6143FAE7-0750-49FC-93E8-7A3078AD83E4}" dt="2021-07-24T18:28:42.543" v="13028" actId="478"/>
          <ac:spMkLst>
            <pc:docMk/>
            <pc:sldMk cId="2550980907" sldId="548"/>
            <ac:spMk id="83" creationId="{7A09ACE1-5A57-4F2C-B574-EC408C3936F3}"/>
          </ac:spMkLst>
        </pc:spChg>
        <pc:spChg chg="add del mod ord">
          <ac:chgData name="Minesh Patel" userId="a66d4990ec83ac90" providerId="LiveId" clId="{6143FAE7-0750-49FC-93E8-7A3078AD83E4}" dt="2021-07-24T18:27:00.545" v="13003" actId="478"/>
          <ac:spMkLst>
            <pc:docMk/>
            <pc:sldMk cId="2550980907" sldId="548"/>
            <ac:spMk id="84" creationId="{AF3F0DE1-42BE-4D64-ADB8-C93C10ACCE30}"/>
          </ac:spMkLst>
        </pc:spChg>
        <pc:spChg chg="mod">
          <ac:chgData name="Minesh Patel" userId="a66d4990ec83ac90" providerId="LiveId" clId="{6143FAE7-0750-49FC-93E8-7A3078AD83E4}" dt="2021-07-24T18:38:31.567" v="13303" actId="20577"/>
          <ac:spMkLst>
            <pc:docMk/>
            <pc:sldMk cId="2550980907" sldId="548"/>
            <ac:spMk id="86" creationId="{E9A6A596-0DB9-4FF7-BCE6-29F332A4224A}"/>
          </ac:spMkLst>
        </pc:spChg>
        <pc:spChg chg="add mod">
          <ac:chgData name="Minesh Patel" userId="a66d4990ec83ac90" providerId="LiveId" clId="{6143FAE7-0750-49FC-93E8-7A3078AD83E4}" dt="2021-07-24T18:29:22.810" v="13031" actId="1076"/>
          <ac:spMkLst>
            <pc:docMk/>
            <pc:sldMk cId="2550980907" sldId="548"/>
            <ac:spMk id="88" creationId="{2483312A-3171-4E0E-AE7C-665B4FC0826C}"/>
          </ac:spMkLst>
        </pc:spChg>
        <pc:spChg chg="add mod">
          <ac:chgData name="Minesh Patel" userId="a66d4990ec83ac90" providerId="LiveId" clId="{6143FAE7-0750-49FC-93E8-7A3078AD83E4}" dt="2021-07-24T18:29:22.810" v="13031" actId="1076"/>
          <ac:spMkLst>
            <pc:docMk/>
            <pc:sldMk cId="2550980907" sldId="548"/>
            <ac:spMk id="89" creationId="{72A2A027-1DE3-41C0-B97E-82CE770A64B7}"/>
          </ac:spMkLst>
        </pc:spChg>
        <pc:spChg chg="mod">
          <ac:chgData name="Minesh Patel" userId="a66d4990ec83ac90" providerId="LiveId" clId="{6143FAE7-0750-49FC-93E8-7A3078AD83E4}" dt="2021-07-24T18:37:42.433" v="13278" actId="1076"/>
          <ac:spMkLst>
            <pc:docMk/>
            <pc:sldMk cId="2550980907" sldId="548"/>
            <ac:spMk id="92" creationId="{8FD03C51-CB16-4710-BF31-7EE8B04D9088}"/>
          </ac:spMkLst>
        </pc:spChg>
        <pc:spChg chg="del mod topLvl">
          <ac:chgData name="Minesh Patel" userId="a66d4990ec83ac90" providerId="LiveId" clId="{6143FAE7-0750-49FC-93E8-7A3078AD83E4}" dt="2021-07-24T18:27:17.520" v="13008" actId="478"/>
          <ac:spMkLst>
            <pc:docMk/>
            <pc:sldMk cId="2550980907" sldId="548"/>
            <ac:spMk id="96" creationId="{54FF58CB-B01B-4DD8-942C-2171347D2F3A}"/>
          </ac:spMkLst>
        </pc:spChg>
        <pc:spChg chg="mod">
          <ac:chgData name="Minesh Patel" userId="a66d4990ec83ac90" providerId="LiveId" clId="{6143FAE7-0750-49FC-93E8-7A3078AD83E4}" dt="2021-07-24T18:27:15.798" v="13007" actId="165"/>
          <ac:spMkLst>
            <pc:docMk/>
            <pc:sldMk cId="2550980907" sldId="548"/>
            <ac:spMk id="97" creationId="{0868ABEA-2B25-450B-B1BA-0F93CFD21562}"/>
          </ac:spMkLst>
        </pc:spChg>
        <pc:spChg chg="mod">
          <ac:chgData name="Minesh Patel" userId="a66d4990ec83ac90" providerId="LiveId" clId="{6143FAE7-0750-49FC-93E8-7A3078AD83E4}" dt="2021-07-24T18:27:15.798" v="13007" actId="165"/>
          <ac:spMkLst>
            <pc:docMk/>
            <pc:sldMk cId="2550980907" sldId="548"/>
            <ac:spMk id="98" creationId="{48AAB084-5F54-4323-A0F8-D1451B87F907}"/>
          </ac:spMkLst>
        </pc:spChg>
        <pc:spChg chg="mod">
          <ac:chgData name="Minesh Patel" userId="a66d4990ec83ac90" providerId="LiveId" clId="{6143FAE7-0750-49FC-93E8-7A3078AD83E4}" dt="2021-07-24T18:27:15.798" v="13007" actId="165"/>
          <ac:spMkLst>
            <pc:docMk/>
            <pc:sldMk cId="2550980907" sldId="548"/>
            <ac:spMk id="99" creationId="{5AC9AF67-3E29-4BB9-91C8-8B40BFF9712D}"/>
          </ac:spMkLst>
        </pc:spChg>
        <pc:spChg chg="mod">
          <ac:chgData name="Minesh Patel" userId="a66d4990ec83ac90" providerId="LiveId" clId="{6143FAE7-0750-49FC-93E8-7A3078AD83E4}" dt="2021-07-24T18:27:15.798" v="13007" actId="165"/>
          <ac:spMkLst>
            <pc:docMk/>
            <pc:sldMk cId="2550980907" sldId="548"/>
            <ac:spMk id="100" creationId="{5AE4BF98-1990-44FF-9E86-BB5DFD487328}"/>
          </ac:spMkLst>
        </pc:spChg>
        <pc:spChg chg="mod">
          <ac:chgData name="Minesh Patel" userId="a66d4990ec83ac90" providerId="LiveId" clId="{6143FAE7-0750-49FC-93E8-7A3078AD83E4}" dt="2021-07-24T18:27:15.798" v="13007" actId="165"/>
          <ac:spMkLst>
            <pc:docMk/>
            <pc:sldMk cId="2550980907" sldId="548"/>
            <ac:spMk id="101" creationId="{163046B6-DD4B-4687-AB4B-2DD99D902A0C}"/>
          </ac:spMkLst>
        </pc:spChg>
        <pc:spChg chg="mod">
          <ac:chgData name="Minesh Patel" userId="a66d4990ec83ac90" providerId="LiveId" clId="{6143FAE7-0750-49FC-93E8-7A3078AD83E4}" dt="2021-07-24T18:27:15.798" v="13007" actId="165"/>
          <ac:spMkLst>
            <pc:docMk/>
            <pc:sldMk cId="2550980907" sldId="548"/>
            <ac:spMk id="102" creationId="{BE32ED95-6C17-4B59-8516-F397BCBFAE8F}"/>
          </ac:spMkLst>
        </pc:spChg>
        <pc:spChg chg="mod">
          <ac:chgData name="Minesh Patel" userId="a66d4990ec83ac90" providerId="LiveId" clId="{6143FAE7-0750-49FC-93E8-7A3078AD83E4}" dt="2021-07-24T18:27:15.798" v="13007" actId="165"/>
          <ac:spMkLst>
            <pc:docMk/>
            <pc:sldMk cId="2550980907" sldId="548"/>
            <ac:spMk id="103" creationId="{D3A8A352-8B62-4859-912E-021F39468ED0}"/>
          </ac:spMkLst>
        </pc:spChg>
        <pc:spChg chg="mod">
          <ac:chgData name="Minesh Patel" userId="a66d4990ec83ac90" providerId="LiveId" clId="{6143FAE7-0750-49FC-93E8-7A3078AD83E4}" dt="2021-07-24T18:27:55.579" v="13020" actId="207"/>
          <ac:spMkLst>
            <pc:docMk/>
            <pc:sldMk cId="2550980907" sldId="548"/>
            <ac:spMk id="105" creationId="{31FFE08D-78A2-4A56-9709-D3830D1CDE2B}"/>
          </ac:spMkLst>
        </pc:spChg>
        <pc:spChg chg="mod">
          <ac:chgData name="Minesh Patel" userId="a66d4990ec83ac90" providerId="LiveId" clId="{6143FAE7-0750-49FC-93E8-7A3078AD83E4}" dt="2021-07-24T18:27:15.798" v="13007" actId="165"/>
          <ac:spMkLst>
            <pc:docMk/>
            <pc:sldMk cId="2550980907" sldId="548"/>
            <ac:spMk id="106" creationId="{07FFF219-9C2E-47BC-A45E-AF1A66D1487B}"/>
          </ac:spMkLst>
        </pc:spChg>
        <pc:spChg chg="mod">
          <ac:chgData name="Minesh Patel" userId="a66d4990ec83ac90" providerId="LiveId" clId="{6143FAE7-0750-49FC-93E8-7A3078AD83E4}" dt="2021-07-24T18:27:15.798" v="13007" actId="165"/>
          <ac:spMkLst>
            <pc:docMk/>
            <pc:sldMk cId="2550980907" sldId="548"/>
            <ac:spMk id="107" creationId="{5DF7B13F-ED86-45E1-9FE2-DD700A4D909E}"/>
          </ac:spMkLst>
        </pc:spChg>
        <pc:spChg chg="mod">
          <ac:chgData name="Minesh Patel" userId="a66d4990ec83ac90" providerId="LiveId" clId="{6143FAE7-0750-49FC-93E8-7A3078AD83E4}" dt="2021-07-24T18:27:15.798" v="13007" actId="165"/>
          <ac:spMkLst>
            <pc:docMk/>
            <pc:sldMk cId="2550980907" sldId="548"/>
            <ac:spMk id="108" creationId="{12B4D2F7-7808-4E16-8DD2-D158F18260BE}"/>
          </ac:spMkLst>
        </pc:spChg>
        <pc:spChg chg="mod">
          <ac:chgData name="Minesh Patel" userId="a66d4990ec83ac90" providerId="LiveId" clId="{6143FAE7-0750-49FC-93E8-7A3078AD83E4}" dt="2021-07-24T18:27:15.798" v="13007" actId="165"/>
          <ac:spMkLst>
            <pc:docMk/>
            <pc:sldMk cId="2550980907" sldId="548"/>
            <ac:spMk id="109" creationId="{C18FACC4-5B10-44A6-B1E0-31D55C955992}"/>
          </ac:spMkLst>
        </pc:spChg>
        <pc:spChg chg="add del mod">
          <ac:chgData name="Minesh Patel" userId="a66d4990ec83ac90" providerId="LiveId" clId="{6143FAE7-0750-49FC-93E8-7A3078AD83E4}" dt="2021-07-24T18:29:25.622" v="13033"/>
          <ac:spMkLst>
            <pc:docMk/>
            <pc:sldMk cId="2550980907" sldId="548"/>
            <ac:spMk id="110" creationId="{CBDC8052-1EBE-46E1-945C-579123E981EA}"/>
          </ac:spMkLst>
        </pc:spChg>
        <pc:grpChg chg="add del mod">
          <ac:chgData name="Minesh Patel" userId="a66d4990ec83ac90" providerId="LiveId" clId="{6143FAE7-0750-49FC-93E8-7A3078AD83E4}" dt="2021-07-24T17:39:25.696" v="10590" actId="165"/>
          <ac:grpSpMkLst>
            <pc:docMk/>
            <pc:sldMk cId="2550980907" sldId="548"/>
            <ac:grpSpMk id="2" creationId="{9208FC41-3651-4393-92A2-11612F00502E}"/>
          </ac:grpSpMkLst>
        </pc:grpChg>
        <pc:grpChg chg="del mod">
          <ac:chgData name="Minesh Patel" userId="a66d4990ec83ac90" providerId="LiveId" clId="{6143FAE7-0750-49FC-93E8-7A3078AD83E4}" dt="2021-07-24T18:20:05.696" v="12573" actId="478"/>
          <ac:grpSpMkLst>
            <pc:docMk/>
            <pc:sldMk cId="2550980907" sldId="548"/>
            <ac:grpSpMk id="6" creationId="{F42AC7DD-3733-4E45-8D43-AB27D8CC369A}"/>
          </ac:grpSpMkLst>
        </pc:grpChg>
        <pc:grpChg chg="del">
          <ac:chgData name="Minesh Patel" userId="a66d4990ec83ac90" providerId="LiveId" clId="{6143FAE7-0750-49FC-93E8-7A3078AD83E4}" dt="2021-07-24T18:20:02.296" v="12572" actId="478"/>
          <ac:grpSpMkLst>
            <pc:docMk/>
            <pc:sldMk cId="2550980907" sldId="548"/>
            <ac:grpSpMk id="7" creationId="{843AFC36-97CD-45E7-AD6B-E5EC8148EA61}"/>
          </ac:grpSpMkLst>
        </pc:grpChg>
        <pc:grpChg chg="add del mod">
          <ac:chgData name="Minesh Patel" userId="a66d4990ec83ac90" providerId="LiveId" clId="{6143FAE7-0750-49FC-93E8-7A3078AD83E4}" dt="2021-07-24T18:29:22.810" v="13031" actId="1076"/>
          <ac:grpSpMkLst>
            <pc:docMk/>
            <pc:sldMk cId="2550980907" sldId="548"/>
            <ac:grpSpMk id="9" creationId="{9841730B-BD87-4A58-A0A6-1E2B968877E0}"/>
          </ac:grpSpMkLst>
        </pc:grpChg>
        <pc:grpChg chg="add mod">
          <ac:chgData name="Minesh Patel" userId="a66d4990ec83ac90" providerId="LiveId" clId="{6143FAE7-0750-49FC-93E8-7A3078AD83E4}" dt="2021-07-24T17:45:18.583" v="10761" actId="164"/>
          <ac:grpSpMkLst>
            <pc:docMk/>
            <pc:sldMk cId="2550980907" sldId="548"/>
            <ac:grpSpMk id="10" creationId="{6EE1A980-A115-4D08-AA1C-DCAB709DBA45}"/>
          </ac:grpSpMkLst>
        </pc:grpChg>
        <pc:grpChg chg="del topLvl">
          <ac:chgData name="Minesh Patel" userId="a66d4990ec83ac90" providerId="LiveId" clId="{6143FAE7-0750-49FC-93E8-7A3078AD83E4}" dt="2021-07-24T18:20:06.542" v="12574" actId="478"/>
          <ac:grpSpMkLst>
            <pc:docMk/>
            <pc:sldMk cId="2550980907" sldId="548"/>
            <ac:grpSpMk id="15" creationId="{04D4134C-81E4-45E0-8D84-BD3CAFE0B5AE}"/>
          </ac:grpSpMkLst>
        </pc:grpChg>
        <pc:grpChg chg="add del mod topLvl">
          <ac:chgData name="Minesh Patel" userId="a66d4990ec83ac90" providerId="LiveId" clId="{6143FAE7-0750-49FC-93E8-7A3078AD83E4}" dt="2021-07-24T17:40:06.703" v="10602" actId="478"/>
          <ac:grpSpMkLst>
            <pc:docMk/>
            <pc:sldMk cId="2550980907" sldId="548"/>
            <ac:grpSpMk id="51" creationId="{5687D0D2-B46D-41F3-8BF4-A03B52931D8F}"/>
          </ac:grpSpMkLst>
        </pc:grpChg>
        <pc:grpChg chg="mod">
          <ac:chgData name="Minesh Patel" userId="a66d4990ec83ac90" providerId="LiveId" clId="{6143FAE7-0750-49FC-93E8-7A3078AD83E4}" dt="2021-07-24T17:39:25.696" v="10590" actId="165"/>
          <ac:grpSpMkLst>
            <pc:docMk/>
            <pc:sldMk cId="2550980907" sldId="548"/>
            <ac:grpSpMk id="60" creationId="{A90B6392-7218-48C0-8FF2-325D8A57AD18}"/>
          </ac:grpSpMkLst>
        </pc:grpChg>
        <pc:grpChg chg="add mod">
          <ac:chgData name="Minesh Patel" userId="a66d4990ec83ac90" providerId="LiveId" clId="{6143FAE7-0750-49FC-93E8-7A3078AD83E4}" dt="2021-07-24T18:27:07.806" v="13005" actId="164"/>
          <ac:grpSpMkLst>
            <pc:docMk/>
            <pc:sldMk cId="2550980907" sldId="548"/>
            <ac:grpSpMk id="90" creationId="{9729B823-28CB-4429-A7D5-C813379AC63F}"/>
          </ac:grpSpMkLst>
        </pc:grpChg>
        <pc:grpChg chg="add mod">
          <ac:chgData name="Minesh Patel" userId="a66d4990ec83ac90" providerId="LiveId" clId="{6143FAE7-0750-49FC-93E8-7A3078AD83E4}" dt="2021-07-24T18:37:33.108" v="13277" actId="1076"/>
          <ac:grpSpMkLst>
            <pc:docMk/>
            <pc:sldMk cId="2550980907" sldId="548"/>
            <ac:grpSpMk id="91" creationId="{D5EA0AA5-BCF6-4BA9-9315-9A1544C6D818}"/>
          </ac:grpSpMkLst>
        </pc:grpChg>
        <pc:grpChg chg="add del mod">
          <ac:chgData name="Minesh Patel" userId="a66d4990ec83ac90" providerId="LiveId" clId="{6143FAE7-0750-49FC-93E8-7A3078AD83E4}" dt="2021-07-24T18:27:15.798" v="13007" actId="165"/>
          <ac:grpSpMkLst>
            <pc:docMk/>
            <pc:sldMk cId="2550980907" sldId="548"/>
            <ac:grpSpMk id="94" creationId="{CBA01207-079A-4410-ACC7-5304B7B0CF5F}"/>
          </ac:grpSpMkLst>
        </pc:grpChg>
        <pc:grpChg chg="del mod topLvl">
          <ac:chgData name="Minesh Patel" userId="a66d4990ec83ac90" providerId="LiveId" clId="{6143FAE7-0750-49FC-93E8-7A3078AD83E4}" dt="2021-07-24T18:28:22.930" v="13026" actId="478"/>
          <ac:grpSpMkLst>
            <pc:docMk/>
            <pc:sldMk cId="2550980907" sldId="548"/>
            <ac:grpSpMk id="95" creationId="{A0E6CB8A-C0A4-41EE-9E81-DD13E9CE7562}"/>
          </ac:grpSpMkLst>
        </pc:grpChg>
        <pc:grpChg chg="mod">
          <ac:chgData name="Minesh Patel" userId="a66d4990ec83ac90" providerId="LiveId" clId="{6143FAE7-0750-49FC-93E8-7A3078AD83E4}" dt="2021-07-24T18:27:15.798" v="13007" actId="165"/>
          <ac:grpSpMkLst>
            <pc:docMk/>
            <pc:sldMk cId="2550980907" sldId="548"/>
            <ac:grpSpMk id="104" creationId="{D11172AF-713F-4B47-BA9C-3FE11F7753F4}"/>
          </ac:grpSpMkLst>
        </pc:grpChg>
        <pc:graphicFrameChg chg="add del mod modGraphic">
          <ac:chgData name="Minesh Patel" userId="a66d4990ec83ac90" providerId="LiveId" clId="{6143FAE7-0750-49FC-93E8-7A3078AD83E4}" dt="2021-07-24T17:42:40.255" v="10697" actId="478"/>
          <ac:graphicFrameMkLst>
            <pc:docMk/>
            <pc:sldMk cId="2550980907" sldId="548"/>
            <ac:graphicFrameMk id="8" creationId="{A33E4A65-BB4B-410B-878F-342F41B550A9}"/>
          </ac:graphicFrameMkLst>
        </pc:graphicFrameChg>
        <pc:cxnChg chg="mod ord">
          <ac:chgData name="Minesh Patel" userId="a66d4990ec83ac90" providerId="LiveId" clId="{6143FAE7-0750-49FC-93E8-7A3078AD83E4}" dt="2021-07-24T18:29:22.810" v="13031" actId="1076"/>
          <ac:cxnSpMkLst>
            <pc:docMk/>
            <pc:sldMk cId="2550980907" sldId="548"/>
            <ac:cxnSpMk id="50" creationId="{48669FE0-F67D-4109-BFC3-B674ADDC3508}"/>
          </ac:cxnSpMkLst>
        </pc:cxnChg>
        <pc:cxnChg chg="add mod">
          <ac:chgData name="Minesh Patel" userId="a66d4990ec83ac90" providerId="LiveId" clId="{6143FAE7-0750-49FC-93E8-7A3078AD83E4}" dt="2021-07-24T18:29:22.810" v="13031" actId="1076"/>
          <ac:cxnSpMkLst>
            <pc:docMk/>
            <pc:sldMk cId="2550980907" sldId="548"/>
            <ac:cxnSpMk id="85" creationId="{A4DA65B9-9CF0-40BE-9CD1-08B309D6A08D}"/>
          </ac:cxnSpMkLst>
        </pc:cxnChg>
        <pc:cxnChg chg="del mod">
          <ac:chgData name="Minesh Patel" userId="a66d4990ec83ac90" providerId="LiveId" clId="{6143FAE7-0750-49FC-93E8-7A3078AD83E4}" dt="2021-07-24T18:20:08.746" v="12575" actId="478"/>
          <ac:cxnSpMkLst>
            <pc:docMk/>
            <pc:sldMk cId="2550980907" sldId="548"/>
            <ac:cxnSpMk id="87" creationId="{666D68C5-B6CA-4A8A-A455-2B0ADC540B7C}"/>
          </ac:cxnSpMkLst>
        </pc:cxnChg>
        <pc:cxnChg chg="del">
          <ac:chgData name="Minesh Patel" userId="a66d4990ec83ac90" providerId="LiveId" clId="{6143FAE7-0750-49FC-93E8-7A3078AD83E4}" dt="2021-07-24T18:20:02.296" v="12572" actId="478"/>
          <ac:cxnSpMkLst>
            <pc:docMk/>
            <pc:sldMk cId="2550980907" sldId="548"/>
            <ac:cxnSpMk id="93" creationId="{5638D13D-B454-44F8-AB25-1ADE867A311F}"/>
          </ac:cxnSpMkLst>
        </pc:cxnChg>
      </pc:sldChg>
      <pc:sldChg chg="add">
        <pc:chgData name="Minesh Patel" userId="a66d4990ec83ac90" providerId="LiveId" clId="{6143FAE7-0750-49FC-93E8-7A3078AD83E4}" dt="2021-07-24T19:24:53.613" v="14621"/>
        <pc:sldMkLst>
          <pc:docMk/>
          <pc:sldMk cId="1001438892" sldId="549"/>
        </pc:sldMkLst>
      </pc:sldChg>
      <pc:sldChg chg="addSp modSp add del mod">
        <pc:chgData name="Minesh Patel" userId="a66d4990ec83ac90" providerId="LiveId" clId="{6143FAE7-0750-49FC-93E8-7A3078AD83E4}" dt="2021-07-24T19:24:51.077" v="14620" actId="2696"/>
        <pc:sldMkLst>
          <pc:docMk/>
          <pc:sldMk cId="1519188982" sldId="549"/>
        </pc:sldMkLst>
        <pc:spChg chg="add mod">
          <ac:chgData name="Minesh Patel" userId="a66d4990ec83ac90" providerId="LiveId" clId="{6143FAE7-0750-49FC-93E8-7A3078AD83E4}" dt="2021-07-24T18:29:54.230" v="13097" actId="20577"/>
          <ac:spMkLst>
            <pc:docMk/>
            <pc:sldMk cId="1519188982" sldId="549"/>
            <ac:spMk id="24" creationId="{ED6AC184-0991-4A0F-8FEF-39C62522D450}"/>
          </ac:spMkLst>
        </pc:spChg>
      </pc:sldChg>
      <pc:sldChg chg="add del">
        <pc:chgData name="Minesh Patel" userId="a66d4990ec83ac90" providerId="LiveId" clId="{6143FAE7-0750-49FC-93E8-7A3078AD83E4}" dt="2021-07-24T18:38:40.666" v="13305"/>
        <pc:sldMkLst>
          <pc:docMk/>
          <pc:sldMk cId="827573216" sldId="550"/>
        </pc:sldMkLst>
      </pc:sldChg>
      <pc:sldChg chg="addSp delSp modSp add mod delAnim modAnim">
        <pc:chgData name="Minesh Patel" userId="a66d4990ec83ac90" providerId="LiveId" clId="{6143FAE7-0750-49FC-93E8-7A3078AD83E4}" dt="2021-07-24T22:05:19.763" v="16429"/>
        <pc:sldMkLst>
          <pc:docMk/>
          <pc:sldMk cId="2475908568" sldId="550"/>
        </pc:sldMkLst>
        <pc:spChg chg="mod">
          <ac:chgData name="Minesh Patel" userId="a66d4990ec83ac90" providerId="LiveId" clId="{6143FAE7-0750-49FC-93E8-7A3078AD83E4}" dt="2021-07-24T20:50:34.275" v="16299" actId="1076"/>
          <ac:spMkLst>
            <pc:docMk/>
            <pc:sldMk cId="2475908568" sldId="550"/>
            <ac:spMk id="2" creationId="{00000000-0000-0000-0000-000000000000}"/>
          </ac:spMkLst>
        </pc:spChg>
        <pc:spChg chg="del">
          <ac:chgData name="Minesh Patel" userId="a66d4990ec83ac90" providerId="LiveId" clId="{6143FAE7-0750-49FC-93E8-7A3078AD83E4}" dt="2021-07-24T19:21:10.863" v="14565" actId="478"/>
          <ac:spMkLst>
            <pc:docMk/>
            <pc:sldMk cId="2475908568" sldId="550"/>
            <ac:spMk id="5" creationId="{087879B8-FD36-46C5-AABC-1E8BDE271821}"/>
          </ac:spMkLst>
        </pc:spChg>
        <pc:spChg chg="mod">
          <ac:chgData name="Minesh Patel" userId="a66d4990ec83ac90" providerId="LiveId" clId="{6143FAE7-0750-49FC-93E8-7A3078AD83E4}" dt="2021-07-24T20:50:37.886" v="16300" actId="1076"/>
          <ac:spMkLst>
            <pc:docMk/>
            <pc:sldMk cId="2475908568" sldId="550"/>
            <ac:spMk id="6" creationId="{0923CC25-6FDB-4185-990D-7A232A2F2AB1}"/>
          </ac:spMkLst>
        </pc:spChg>
        <pc:spChg chg="del">
          <ac:chgData name="Minesh Patel" userId="a66d4990ec83ac90" providerId="LiveId" clId="{6143FAE7-0750-49FC-93E8-7A3078AD83E4}" dt="2021-07-24T19:21:10.863" v="14565" actId="478"/>
          <ac:spMkLst>
            <pc:docMk/>
            <pc:sldMk cId="2475908568" sldId="550"/>
            <ac:spMk id="88" creationId="{C31A4565-7132-4F14-8D99-91D7E5D31047}"/>
          </ac:spMkLst>
        </pc:spChg>
        <pc:spChg chg="del">
          <ac:chgData name="Minesh Patel" userId="a66d4990ec83ac90" providerId="LiveId" clId="{6143FAE7-0750-49FC-93E8-7A3078AD83E4}" dt="2021-07-24T19:21:10.863" v="14565" actId="478"/>
          <ac:spMkLst>
            <pc:docMk/>
            <pc:sldMk cId="2475908568" sldId="550"/>
            <ac:spMk id="89" creationId="{24D49012-610B-44E3-8BFA-3C6800C750D1}"/>
          </ac:spMkLst>
        </pc:spChg>
        <pc:spChg chg="add del mod">
          <ac:chgData name="Minesh Patel" userId="a66d4990ec83ac90" providerId="LiveId" clId="{6143FAE7-0750-49FC-93E8-7A3078AD83E4}" dt="2021-07-24T19:21:12.615" v="14566" actId="478"/>
          <ac:spMkLst>
            <pc:docMk/>
            <pc:sldMk cId="2475908568" sldId="550"/>
            <ac:spMk id="90" creationId="{04D66FAE-C924-49A1-96CC-4032675FE19F}"/>
          </ac:spMkLst>
        </pc:spChg>
        <pc:spChg chg="add mod">
          <ac:chgData name="Minesh Patel" userId="a66d4990ec83ac90" providerId="LiveId" clId="{6143FAE7-0750-49FC-93E8-7A3078AD83E4}" dt="2021-07-24T22:05:13.201" v="16426" actId="164"/>
          <ac:spMkLst>
            <pc:docMk/>
            <pc:sldMk cId="2475908568" sldId="550"/>
            <ac:spMk id="91" creationId="{E997A30F-81EA-4519-8CA6-C46D1143484B}"/>
          </ac:spMkLst>
        </pc:spChg>
        <pc:spChg chg="add mod">
          <ac:chgData name="Minesh Patel" userId="a66d4990ec83ac90" providerId="LiveId" clId="{6143FAE7-0750-49FC-93E8-7A3078AD83E4}" dt="2021-07-24T22:05:08.672" v="16424" actId="164"/>
          <ac:spMkLst>
            <pc:docMk/>
            <pc:sldMk cId="2475908568" sldId="550"/>
            <ac:spMk id="92" creationId="{D558F8D7-1D69-4BDE-BA50-1DC42F8016FB}"/>
          </ac:spMkLst>
        </pc:spChg>
        <pc:spChg chg="mod">
          <ac:chgData name="Minesh Patel" userId="a66d4990ec83ac90" providerId="LiveId" clId="{6143FAE7-0750-49FC-93E8-7A3078AD83E4}" dt="2021-07-24T20:11:40.609" v="15070" actId="14100"/>
          <ac:spMkLst>
            <pc:docMk/>
            <pc:sldMk cId="2475908568" sldId="550"/>
            <ac:spMk id="94" creationId="{82233FC7-35AB-48EC-B3FA-08A91C97FD77}"/>
          </ac:spMkLst>
        </pc:spChg>
        <pc:spChg chg="mod">
          <ac:chgData name="Minesh Patel" userId="a66d4990ec83ac90" providerId="LiveId" clId="{6143FAE7-0750-49FC-93E8-7A3078AD83E4}" dt="2021-07-24T20:11:24.046" v="15068" actId="207"/>
          <ac:spMkLst>
            <pc:docMk/>
            <pc:sldMk cId="2475908568" sldId="550"/>
            <ac:spMk id="95" creationId="{3096E4C1-DFD7-4960-BC9C-C4B3F4D0038A}"/>
          </ac:spMkLst>
        </pc:spChg>
        <pc:spChg chg="mod">
          <ac:chgData name="Minesh Patel" userId="a66d4990ec83ac90" providerId="LiveId" clId="{6143FAE7-0750-49FC-93E8-7A3078AD83E4}" dt="2021-07-24T19:21:18.201" v="14567"/>
          <ac:spMkLst>
            <pc:docMk/>
            <pc:sldMk cId="2475908568" sldId="550"/>
            <ac:spMk id="97" creationId="{327883CA-A816-4334-BD8F-F0305596E301}"/>
          </ac:spMkLst>
        </pc:spChg>
        <pc:spChg chg="mod">
          <ac:chgData name="Minesh Patel" userId="a66d4990ec83ac90" providerId="LiveId" clId="{6143FAE7-0750-49FC-93E8-7A3078AD83E4}" dt="2021-07-24T19:21:18.201" v="14567"/>
          <ac:spMkLst>
            <pc:docMk/>
            <pc:sldMk cId="2475908568" sldId="550"/>
            <ac:spMk id="98" creationId="{BDB5CC33-FA13-415A-9B28-640FC346DBEF}"/>
          </ac:spMkLst>
        </pc:spChg>
        <pc:spChg chg="mod">
          <ac:chgData name="Minesh Patel" userId="a66d4990ec83ac90" providerId="LiveId" clId="{6143FAE7-0750-49FC-93E8-7A3078AD83E4}" dt="2021-07-24T19:21:18.201" v="14567"/>
          <ac:spMkLst>
            <pc:docMk/>
            <pc:sldMk cId="2475908568" sldId="550"/>
            <ac:spMk id="99" creationId="{AB55F52B-A5DD-46DA-8392-3E3D75B6D624}"/>
          </ac:spMkLst>
        </pc:spChg>
        <pc:spChg chg="add del mod">
          <ac:chgData name="Minesh Patel" userId="a66d4990ec83ac90" providerId="LiveId" clId="{6143FAE7-0750-49FC-93E8-7A3078AD83E4}" dt="2021-07-24T20:10:25.248" v="15053" actId="478"/>
          <ac:spMkLst>
            <pc:docMk/>
            <pc:sldMk cId="2475908568" sldId="550"/>
            <ac:spMk id="102" creationId="{0C4654C6-C479-40AC-9943-AC444DC25FBD}"/>
          </ac:spMkLst>
        </pc:spChg>
        <pc:spChg chg="add mod">
          <ac:chgData name="Minesh Patel" userId="a66d4990ec83ac90" providerId="LiveId" clId="{6143FAE7-0750-49FC-93E8-7A3078AD83E4}" dt="2021-07-24T22:05:18.738" v="16428" actId="164"/>
          <ac:spMkLst>
            <pc:docMk/>
            <pc:sldMk cId="2475908568" sldId="550"/>
            <ac:spMk id="103" creationId="{C7A4C80A-BC50-4C81-8923-291546B6AA1A}"/>
          </ac:spMkLst>
        </pc:spChg>
        <pc:spChg chg="add del">
          <ac:chgData name="Minesh Patel" userId="a66d4990ec83ac90" providerId="LiveId" clId="{6143FAE7-0750-49FC-93E8-7A3078AD83E4}" dt="2021-07-24T19:23:00.794" v="14597" actId="22"/>
          <ac:spMkLst>
            <pc:docMk/>
            <pc:sldMk cId="2475908568" sldId="550"/>
            <ac:spMk id="109" creationId="{11C132E3-D38C-4836-A49A-589090228B11}"/>
          </ac:spMkLst>
        </pc:spChg>
        <pc:spChg chg="add mod">
          <ac:chgData name="Minesh Patel" userId="a66d4990ec83ac90" providerId="LiveId" clId="{6143FAE7-0750-49FC-93E8-7A3078AD83E4}" dt="2021-07-24T22:05:13.201" v="16426" actId="164"/>
          <ac:spMkLst>
            <pc:docMk/>
            <pc:sldMk cId="2475908568" sldId="550"/>
            <ac:spMk id="111" creationId="{E1D1C84C-EF9B-4B1D-A470-81F44F1A4012}"/>
          </ac:spMkLst>
        </pc:spChg>
        <pc:spChg chg="mod">
          <ac:chgData name="Minesh Patel" userId="a66d4990ec83ac90" providerId="LiveId" clId="{6143FAE7-0750-49FC-93E8-7A3078AD83E4}" dt="2021-07-24T20:10:46.787" v="15062" actId="208"/>
          <ac:spMkLst>
            <pc:docMk/>
            <pc:sldMk cId="2475908568" sldId="550"/>
            <ac:spMk id="117" creationId="{9D49B686-CB0B-4D05-875B-C2846F1CEECC}"/>
          </ac:spMkLst>
        </pc:spChg>
        <pc:spChg chg="mod">
          <ac:chgData name="Minesh Patel" userId="a66d4990ec83ac90" providerId="LiveId" clId="{6143FAE7-0750-49FC-93E8-7A3078AD83E4}" dt="2021-07-24T20:10:43.264" v="15060" actId="208"/>
          <ac:spMkLst>
            <pc:docMk/>
            <pc:sldMk cId="2475908568" sldId="550"/>
            <ac:spMk id="118" creationId="{ED1C5E6F-FCF0-4946-BC3C-5044FE945059}"/>
          </ac:spMkLst>
        </pc:spChg>
        <pc:spChg chg="mod">
          <ac:chgData name="Minesh Patel" userId="a66d4990ec83ac90" providerId="LiveId" clId="{6143FAE7-0750-49FC-93E8-7A3078AD83E4}" dt="2021-07-24T20:10:53.691" v="15063" actId="1076"/>
          <ac:spMkLst>
            <pc:docMk/>
            <pc:sldMk cId="2475908568" sldId="550"/>
            <ac:spMk id="119" creationId="{485FA232-98AC-4163-9855-6629D5CE2D83}"/>
          </ac:spMkLst>
        </pc:spChg>
        <pc:grpChg chg="del">
          <ac:chgData name="Minesh Patel" userId="a66d4990ec83ac90" providerId="LiveId" clId="{6143FAE7-0750-49FC-93E8-7A3078AD83E4}" dt="2021-07-24T19:21:10.863" v="14565" actId="478"/>
          <ac:grpSpMkLst>
            <pc:docMk/>
            <pc:sldMk cId="2475908568" sldId="550"/>
            <ac:grpSpMk id="7" creationId="{2481A58E-29FA-4ECE-B14E-FE4975F21F64}"/>
          </ac:grpSpMkLst>
        </pc:grpChg>
        <pc:grpChg chg="del">
          <ac:chgData name="Minesh Patel" userId="a66d4990ec83ac90" providerId="LiveId" clId="{6143FAE7-0750-49FC-93E8-7A3078AD83E4}" dt="2021-07-24T19:21:10.863" v="14565" actId="478"/>
          <ac:grpSpMkLst>
            <pc:docMk/>
            <pc:sldMk cId="2475908568" sldId="550"/>
            <ac:grpSpMk id="30" creationId="{B585CE48-A311-4DA8-B58E-5A1BA2C3B7CE}"/>
          </ac:grpSpMkLst>
        </pc:grpChg>
        <pc:grpChg chg="del">
          <ac:chgData name="Minesh Patel" userId="a66d4990ec83ac90" providerId="LiveId" clId="{6143FAE7-0750-49FC-93E8-7A3078AD83E4}" dt="2021-07-24T19:21:10.863" v="14565" actId="478"/>
          <ac:grpSpMkLst>
            <pc:docMk/>
            <pc:sldMk cId="2475908568" sldId="550"/>
            <ac:grpSpMk id="59" creationId="{529BFB80-1491-4FA5-92CC-9F03C470283E}"/>
          </ac:grpSpMkLst>
        </pc:grpChg>
        <pc:grpChg chg="add mod">
          <ac:chgData name="Minesh Patel" userId="a66d4990ec83ac90" providerId="LiveId" clId="{6143FAE7-0750-49FC-93E8-7A3078AD83E4}" dt="2021-07-24T22:05:13.201" v="16426" actId="164"/>
          <ac:grpSpMkLst>
            <pc:docMk/>
            <pc:sldMk cId="2475908568" sldId="550"/>
            <ac:grpSpMk id="93" creationId="{EF507BE2-CCF9-42CD-B88B-2EF59F31ADA1}"/>
          </ac:grpSpMkLst>
        </pc:grpChg>
        <pc:grpChg chg="add mod">
          <ac:chgData name="Minesh Patel" userId="a66d4990ec83ac90" providerId="LiveId" clId="{6143FAE7-0750-49FC-93E8-7A3078AD83E4}" dt="2021-07-24T22:05:08.672" v="16424" actId="164"/>
          <ac:grpSpMkLst>
            <pc:docMk/>
            <pc:sldMk cId="2475908568" sldId="550"/>
            <ac:grpSpMk id="96" creationId="{C267D434-D207-4033-B0B1-E320AB67D7D6}"/>
          </ac:grpSpMkLst>
        </pc:grpChg>
        <pc:grpChg chg="add mod">
          <ac:chgData name="Minesh Patel" userId="a66d4990ec83ac90" providerId="LiveId" clId="{6143FAE7-0750-49FC-93E8-7A3078AD83E4}" dt="2021-07-24T22:05:18.738" v="16428" actId="164"/>
          <ac:grpSpMkLst>
            <pc:docMk/>
            <pc:sldMk cId="2475908568" sldId="550"/>
            <ac:grpSpMk id="116" creationId="{1081C462-CAF8-47DF-9D91-260CD67E933F}"/>
          </ac:grpSpMkLst>
        </pc:grpChg>
        <pc:grpChg chg="add mod">
          <ac:chgData name="Minesh Patel" userId="a66d4990ec83ac90" providerId="LiveId" clId="{6143FAE7-0750-49FC-93E8-7A3078AD83E4}" dt="2021-07-24T22:05:08.672" v="16424" actId="164"/>
          <ac:grpSpMkLst>
            <pc:docMk/>
            <pc:sldMk cId="2475908568" sldId="550"/>
            <ac:grpSpMk id="120" creationId="{714010B9-CD16-486F-A2A5-E478CCAFCE64}"/>
          </ac:grpSpMkLst>
        </pc:grpChg>
        <pc:grpChg chg="add mod">
          <ac:chgData name="Minesh Patel" userId="a66d4990ec83ac90" providerId="LiveId" clId="{6143FAE7-0750-49FC-93E8-7A3078AD83E4}" dt="2021-07-24T22:05:13.201" v="16426" actId="164"/>
          <ac:grpSpMkLst>
            <pc:docMk/>
            <pc:sldMk cId="2475908568" sldId="550"/>
            <ac:grpSpMk id="121" creationId="{BD47DBD7-6B41-4407-B9A5-3EAC2CBB6A64}"/>
          </ac:grpSpMkLst>
        </pc:grpChg>
        <pc:grpChg chg="add mod">
          <ac:chgData name="Minesh Patel" userId="a66d4990ec83ac90" providerId="LiveId" clId="{6143FAE7-0750-49FC-93E8-7A3078AD83E4}" dt="2021-07-24T22:05:18.738" v="16428" actId="164"/>
          <ac:grpSpMkLst>
            <pc:docMk/>
            <pc:sldMk cId="2475908568" sldId="550"/>
            <ac:grpSpMk id="122" creationId="{09A537D9-9A43-41F6-B99A-FE9596654476}"/>
          </ac:grpSpMkLst>
        </pc:grpChg>
        <pc:cxnChg chg="add mod">
          <ac:chgData name="Minesh Patel" userId="a66d4990ec83ac90" providerId="LiveId" clId="{6143FAE7-0750-49FC-93E8-7A3078AD83E4}" dt="2021-07-24T22:05:13.201" v="16426" actId="164"/>
          <ac:cxnSpMkLst>
            <pc:docMk/>
            <pc:sldMk cId="2475908568" sldId="550"/>
            <ac:cxnSpMk id="100" creationId="{98CF5A2C-D1B4-4AA2-AB3D-B8CB4AE47115}"/>
          </ac:cxnSpMkLst>
        </pc:cxnChg>
        <pc:cxnChg chg="add mod">
          <ac:chgData name="Minesh Patel" userId="a66d4990ec83ac90" providerId="LiveId" clId="{6143FAE7-0750-49FC-93E8-7A3078AD83E4}" dt="2021-07-24T22:05:18.738" v="16428" actId="164"/>
          <ac:cxnSpMkLst>
            <pc:docMk/>
            <pc:sldMk cId="2475908568" sldId="550"/>
            <ac:cxnSpMk id="101" creationId="{7F5F4E80-1A47-49FF-9B79-EAB46DE4F41E}"/>
          </ac:cxnSpMkLst>
        </pc:cxnChg>
      </pc:sldChg>
      <pc:sldChg chg="add">
        <pc:chgData name="Minesh Patel" userId="a66d4990ec83ac90" providerId="LiveId" clId="{6143FAE7-0750-49FC-93E8-7A3078AD83E4}" dt="2021-07-24T19:24:53.613" v="14621"/>
        <pc:sldMkLst>
          <pc:docMk/>
          <pc:sldMk cId="783595629" sldId="551"/>
        </pc:sldMkLst>
      </pc:sldChg>
      <pc:sldChg chg="add del">
        <pc:chgData name="Minesh Patel" userId="a66d4990ec83ac90" providerId="LiveId" clId="{6143FAE7-0750-49FC-93E8-7A3078AD83E4}" dt="2021-07-24T19:24:51.077" v="14620" actId="2696"/>
        <pc:sldMkLst>
          <pc:docMk/>
          <pc:sldMk cId="3923783468" sldId="551"/>
        </pc:sldMkLst>
      </pc:sldChg>
      <pc:sldChg chg="addSp delSp modSp add mod ord modAnim chgLayout">
        <pc:chgData name="Minesh Patel" userId="a66d4990ec83ac90" providerId="LiveId" clId="{6143FAE7-0750-49FC-93E8-7A3078AD83E4}" dt="2021-07-24T22:05:32.320" v="16431"/>
        <pc:sldMkLst>
          <pc:docMk/>
          <pc:sldMk cId="364471644" sldId="552"/>
        </pc:sldMkLst>
        <pc:spChg chg="mod ord">
          <ac:chgData name="Minesh Patel" userId="a66d4990ec83ac90" providerId="LiveId" clId="{6143FAE7-0750-49FC-93E8-7A3078AD83E4}" dt="2021-07-24T20:48:08.226" v="16225" actId="14100"/>
          <ac:spMkLst>
            <pc:docMk/>
            <pc:sldMk cId="364471644" sldId="552"/>
            <ac:spMk id="2" creationId="{00000000-0000-0000-0000-000000000000}"/>
          </ac:spMkLst>
        </pc:spChg>
        <pc:spChg chg="add del mod">
          <ac:chgData name="Minesh Patel" userId="a66d4990ec83ac90" providerId="LiveId" clId="{6143FAE7-0750-49FC-93E8-7A3078AD83E4}" dt="2021-07-24T20:24:55.532" v="15176" actId="6264"/>
          <ac:spMkLst>
            <pc:docMk/>
            <pc:sldMk cId="364471644" sldId="552"/>
            <ac:spMk id="3" creationId="{BE98C24B-1C1D-4353-92A7-7FD13C1482DA}"/>
          </ac:spMkLst>
        </pc:spChg>
        <pc:spChg chg="mod ord">
          <ac:chgData name="Minesh Patel" userId="a66d4990ec83ac90" providerId="LiveId" clId="{6143FAE7-0750-49FC-93E8-7A3078AD83E4}" dt="2021-07-24T20:24:55.532" v="15176" actId="6264"/>
          <ac:spMkLst>
            <pc:docMk/>
            <pc:sldMk cId="364471644" sldId="552"/>
            <ac:spMk id="4" creationId="{E8A89F97-AFCF-4A8D-B37F-4048D2B5783D}"/>
          </ac:spMkLst>
        </pc:spChg>
        <pc:spChg chg="add del mod">
          <ac:chgData name="Minesh Patel" userId="a66d4990ec83ac90" providerId="LiveId" clId="{6143FAE7-0750-49FC-93E8-7A3078AD83E4}" dt="2021-07-24T20:24:55.532" v="15176" actId="6264"/>
          <ac:spMkLst>
            <pc:docMk/>
            <pc:sldMk cId="364471644" sldId="552"/>
            <ac:spMk id="5" creationId="{D0AEA340-3C4C-496A-8CD3-CFCAD8DDE44E}"/>
          </ac:spMkLst>
        </pc:spChg>
        <pc:spChg chg="add del mod">
          <ac:chgData name="Minesh Patel" userId="a66d4990ec83ac90" providerId="LiveId" clId="{6143FAE7-0750-49FC-93E8-7A3078AD83E4}" dt="2021-07-24T20:24:55.532" v="15176" actId="6264"/>
          <ac:spMkLst>
            <pc:docMk/>
            <pc:sldMk cId="364471644" sldId="552"/>
            <ac:spMk id="6" creationId="{CB8A5530-8DDA-41F7-9427-4A9970740E71}"/>
          </ac:spMkLst>
        </pc:spChg>
        <pc:spChg chg="del mod ord">
          <ac:chgData name="Minesh Patel" userId="a66d4990ec83ac90" providerId="LiveId" clId="{6143FAE7-0750-49FC-93E8-7A3078AD83E4}" dt="2021-07-24T20:25:11.091" v="15181" actId="478"/>
          <ac:spMkLst>
            <pc:docMk/>
            <pc:sldMk cId="364471644" sldId="552"/>
            <ac:spMk id="7" creationId="{18F3E661-D2B7-4E88-BE0C-2BBCDBC3C6BB}"/>
          </ac:spMkLst>
        </pc:spChg>
        <pc:spChg chg="add del mod">
          <ac:chgData name="Minesh Patel" userId="a66d4990ec83ac90" providerId="LiveId" clId="{6143FAE7-0750-49FC-93E8-7A3078AD83E4}" dt="2021-07-24T20:25:27.887" v="15184" actId="478"/>
          <ac:spMkLst>
            <pc:docMk/>
            <pc:sldMk cId="364471644" sldId="552"/>
            <ac:spMk id="9" creationId="{F48285B5-91AE-4515-A0A6-AA8478BCBD00}"/>
          </ac:spMkLst>
        </pc:spChg>
        <pc:spChg chg="mod topLvl">
          <ac:chgData name="Minesh Patel" userId="a66d4990ec83ac90" providerId="LiveId" clId="{6143FAE7-0750-49FC-93E8-7A3078AD83E4}" dt="2021-07-24T20:42:13.561" v="16083" actId="164"/>
          <ac:spMkLst>
            <pc:docMk/>
            <pc:sldMk cId="364471644" sldId="552"/>
            <ac:spMk id="11" creationId="{ABE0C0F8-0E37-4AB5-ADB0-E2C94A96E406}"/>
          </ac:spMkLst>
        </pc:spChg>
        <pc:spChg chg="mod topLvl">
          <ac:chgData name="Minesh Patel" userId="a66d4990ec83ac90" providerId="LiveId" clId="{6143FAE7-0750-49FC-93E8-7A3078AD83E4}" dt="2021-07-24T20:42:13.561" v="16083" actId="164"/>
          <ac:spMkLst>
            <pc:docMk/>
            <pc:sldMk cId="364471644" sldId="552"/>
            <ac:spMk id="13" creationId="{9D71B771-01CE-4627-B599-0CD027E5053D}"/>
          </ac:spMkLst>
        </pc:spChg>
        <pc:spChg chg="mod topLvl">
          <ac:chgData name="Minesh Patel" userId="a66d4990ec83ac90" providerId="LiveId" clId="{6143FAE7-0750-49FC-93E8-7A3078AD83E4}" dt="2021-07-24T20:42:13.561" v="16083" actId="164"/>
          <ac:spMkLst>
            <pc:docMk/>
            <pc:sldMk cId="364471644" sldId="552"/>
            <ac:spMk id="14" creationId="{3FC62AF7-E04E-42E0-AB3C-BF4679936179}"/>
          </ac:spMkLst>
        </pc:spChg>
        <pc:spChg chg="mod topLvl">
          <ac:chgData name="Minesh Patel" userId="a66d4990ec83ac90" providerId="LiveId" clId="{6143FAE7-0750-49FC-93E8-7A3078AD83E4}" dt="2021-07-24T20:42:13.561" v="16083" actId="164"/>
          <ac:spMkLst>
            <pc:docMk/>
            <pc:sldMk cId="364471644" sldId="552"/>
            <ac:spMk id="15" creationId="{4BD5D56D-32FB-4B4E-903F-D09FD06AF642}"/>
          </ac:spMkLst>
        </pc:spChg>
        <pc:spChg chg="mod">
          <ac:chgData name="Minesh Patel" userId="a66d4990ec83ac90" providerId="LiveId" clId="{6143FAE7-0750-49FC-93E8-7A3078AD83E4}" dt="2021-07-24T20:41:30.065" v="16078" actId="165"/>
          <ac:spMkLst>
            <pc:docMk/>
            <pc:sldMk cId="364471644" sldId="552"/>
            <ac:spMk id="18" creationId="{6F81592E-7432-4BA5-B989-0F7B64AD87CB}"/>
          </ac:spMkLst>
        </pc:spChg>
        <pc:spChg chg="mod topLvl">
          <ac:chgData name="Minesh Patel" userId="a66d4990ec83ac90" providerId="LiveId" clId="{6143FAE7-0750-49FC-93E8-7A3078AD83E4}" dt="2021-07-24T20:42:24.724" v="16087" actId="164"/>
          <ac:spMkLst>
            <pc:docMk/>
            <pc:sldMk cId="364471644" sldId="552"/>
            <ac:spMk id="34" creationId="{2B0BE7E0-D09A-4351-95B4-C74F973AF2C8}"/>
          </ac:spMkLst>
        </pc:spChg>
        <pc:spChg chg="mod">
          <ac:chgData name="Minesh Patel" userId="a66d4990ec83ac90" providerId="LiveId" clId="{6143FAE7-0750-49FC-93E8-7A3078AD83E4}" dt="2021-07-24T20:41:30.065" v="16078" actId="165"/>
          <ac:spMkLst>
            <pc:docMk/>
            <pc:sldMk cId="364471644" sldId="552"/>
            <ac:spMk id="39" creationId="{4FC6CAF3-2C51-4C30-957D-C347F07330E9}"/>
          </ac:spMkLst>
        </pc:spChg>
        <pc:spChg chg="mod">
          <ac:chgData name="Minesh Patel" userId="a66d4990ec83ac90" providerId="LiveId" clId="{6143FAE7-0750-49FC-93E8-7A3078AD83E4}" dt="2021-07-24T20:41:30.065" v="16078" actId="165"/>
          <ac:spMkLst>
            <pc:docMk/>
            <pc:sldMk cId="364471644" sldId="552"/>
            <ac:spMk id="40" creationId="{073A387E-8062-453D-82D2-7D2C03A930B9}"/>
          </ac:spMkLst>
        </pc:spChg>
        <pc:spChg chg="mod">
          <ac:chgData name="Minesh Patel" userId="a66d4990ec83ac90" providerId="LiveId" clId="{6143FAE7-0750-49FC-93E8-7A3078AD83E4}" dt="2021-07-24T20:41:30.065" v="16078" actId="165"/>
          <ac:spMkLst>
            <pc:docMk/>
            <pc:sldMk cId="364471644" sldId="552"/>
            <ac:spMk id="41" creationId="{28553AE6-D647-402F-9E48-F49C32A5098F}"/>
          </ac:spMkLst>
        </pc:spChg>
        <pc:spChg chg="mod">
          <ac:chgData name="Minesh Patel" userId="a66d4990ec83ac90" providerId="LiveId" clId="{6143FAE7-0750-49FC-93E8-7A3078AD83E4}" dt="2021-07-24T20:41:30.065" v="16078" actId="165"/>
          <ac:spMkLst>
            <pc:docMk/>
            <pc:sldMk cId="364471644" sldId="552"/>
            <ac:spMk id="42" creationId="{23940126-A321-45CF-ADFE-0E3FC2338F52}"/>
          </ac:spMkLst>
        </pc:spChg>
        <pc:spChg chg="mod">
          <ac:chgData name="Minesh Patel" userId="a66d4990ec83ac90" providerId="LiveId" clId="{6143FAE7-0750-49FC-93E8-7A3078AD83E4}" dt="2021-07-24T20:41:30.065" v="16078" actId="165"/>
          <ac:spMkLst>
            <pc:docMk/>
            <pc:sldMk cId="364471644" sldId="552"/>
            <ac:spMk id="43" creationId="{2BF41815-485A-46BF-87F6-BE4B02EDDC0F}"/>
          </ac:spMkLst>
        </pc:spChg>
        <pc:spChg chg="mod">
          <ac:chgData name="Minesh Patel" userId="a66d4990ec83ac90" providerId="LiveId" clId="{6143FAE7-0750-49FC-93E8-7A3078AD83E4}" dt="2021-07-24T20:41:30.065" v="16078" actId="165"/>
          <ac:spMkLst>
            <pc:docMk/>
            <pc:sldMk cId="364471644" sldId="552"/>
            <ac:spMk id="44" creationId="{A9CD52FC-6B71-44DB-9830-925ACEFAC780}"/>
          </ac:spMkLst>
        </pc:spChg>
        <pc:spChg chg="mod">
          <ac:chgData name="Minesh Patel" userId="a66d4990ec83ac90" providerId="LiveId" clId="{6143FAE7-0750-49FC-93E8-7A3078AD83E4}" dt="2021-07-24T20:41:30.065" v="16078" actId="165"/>
          <ac:spMkLst>
            <pc:docMk/>
            <pc:sldMk cId="364471644" sldId="552"/>
            <ac:spMk id="45" creationId="{8EBAF9C3-B409-492D-9EAC-F6DB557D20FB}"/>
          </ac:spMkLst>
        </pc:spChg>
        <pc:spChg chg="mod">
          <ac:chgData name="Minesh Patel" userId="a66d4990ec83ac90" providerId="LiveId" clId="{6143FAE7-0750-49FC-93E8-7A3078AD83E4}" dt="2021-07-24T20:41:30.065" v="16078" actId="165"/>
          <ac:spMkLst>
            <pc:docMk/>
            <pc:sldMk cId="364471644" sldId="552"/>
            <ac:spMk id="46" creationId="{B175759F-ED14-4528-B9E2-60FB6E6A50CF}"/>
          </ac:spMkLst>
        </pc:spChg>
        <pc:spChg chg="mod">
          <ac:chgData name="Minesh Patel" userId="a66d4990ec83ac90" providerId="LiveId" clId="{6143FAE7-0750-49FC-93E8-7A3078AD83E4}" dt="2021-07-24T20:41:30.065" v="16078" actId="165"/>
          <ac:spMkLst>
            <pc:docMk/>
            <pc:sldMk cId="364471644" sldId="552"/>
            <ac:spMk id="47" creationId="{52C3E5DE-B5F6-40CB-B60D-43A35D03B4B6}"/>
          </ac:spMkLst>
        </pc:spChg>
        <pc:spChg chg="mod">
          <ac:chgData name="Minesh Patel" userId="a66d4990ec83ac90" providerId="LiveId" clId="{6143FAE7-0750-49FC-93E8-7A3078AD83E4}" dt="2021-07-24T20:41:30.065" v="16078" actId="165"/>
          <ac:spMkLst>
            <pc:docMk/>
            <pc:sldMk cId="364471644" sldId="552"/>
            <ac:spMk id="48" creationId="{82FFBBBB-AE25-436C-BC81-B19EF9077092}"/>
          </ac:spMkLst>
        </pc:spChg>
        <pc:spChg chg="mod">
          <ac:chgData name="Minesh Patel" userId="a66d4990ec83ac90" providerId="LiveId" clId="{6143FAE7-0750-49FC-93E8-7A3078AD83E4}" dt="2021-07-24T20:41:30.065" v="16078" actId="165"/>
          <ac:spMkLst>
            <pc:docMk/>
            <pc:sldMk cId="364471644" sldId="552"/>
            <ac:spMk id="49" creationId="{22A64076-7C07-45E4-8E4D-F3DCA063E15D}"/>
          </ac:spMkLst>
        </pc:spChg>
        <pc:spChg chg="mod">
          <ac:chgData name="Minesh Patel" userId="a66d4990ec83ac90" providerId="LiveId" clId="{6143FAE7-0750-49FC-93E8-7A3078AD83E4}" dt="2021-07-24T20:41:30.065" v="16078" actId="165"/>
          <ac:spMkLst>
            <pc:docMk/>
            <pc:sldMk cId="364471644" sldId="552"/>
            <ac:spMk id="50" creationId="{F2CF81FE-842B-4083-B130-736E7F73EFCA}"/>
          </ac:spMkLst>
        </pc:spChg>
        <pc:spChg chg="mod">
          <ac:chgData name="Minesh Patel" userId="a66d4990ec83ac90" providerId="LiveId" clId="{6143FAE7-0750-49FC-93E8-7A3078AD83E4}" dt="2021-07-24T20:41:30.065" v="16078" actId="165"/>
          <ac:spMkLst>
            <pc:docMk/>
            <pc:sldMk cId="364471644" sldId="552"/>
            <ac:spMk id="51" creationId="{0982B2AA-EB2A-4CF0-84FA-EF47280643BF}"/>
          </ac:spMkLst>
        </pc:spChg>
        <pc:spChg chg="mod">
          <ac:chgData name="Minesh Patel" userId="a66d4990ec83ac90" providerId="LiveId" clId="{6143FAE7-0750-49FC-93E8-7A3078AD83E4}" dt="2021-07-24T20:41:30.065" v="16078" actId="165"/>
          <ac:spMkLst>
            <pc:docMk/>
            <pc:sldMk cId="364471644" sldId="552"/>
            <ac:spMk id="53" creationId="{5E012ADF-9E8F-4BFA-9303-9B8E8305578D}"/>
          </ac:spMkLst>
        </pc:spChg>
        <pc:spChg chg="mod">
          <ac:chgData name="Minesh Patel" userId="a66d4990ec83ac90" providerId="LiveId" clId="{6143FAE7-0750-49FC-93E8-7A3078AD83E4}" dt="2021-07-24T20:41:30.065" v="16078" actId="165"/>
          <ac:spMkLst>
            <pc:docMk/>
            <pc:sldMk cId="364471644" sldId="552"/>
            <ac:spMk id="54" creationId="{18A4D0B8-8F08-4EE2-A875-995108D49828}"/>
          </ac:spMkLst>
        </pc:spChg>
        <pc:spChg chg="mod">
          <ac:chgData name="Minesh Patel" userId="a66d4990ec83ac90" providerId="LiveId" clId="{6143FAE7-0750-49FC-93E8-7A3078AD83E4}" dt="2021-07-24T20:41:30.065" v="16078" actId="165"/>
          <ac:spMkLst>
            <pc:docMk/>
            <pc:sldMk cId="364471644" sldId="552"/>
            <ac:spMk id="55" creationId="{A2416C34-EAB3-4F71-B083-9FB3ABB35959}"/>
          </ac:spMkLst>
        </pc:spChg>
        <pc:spChg chg="mod">
          <ac:chgData name="Minesh Patel" userId="a66d4990ec83ac90" providerId="LiveId" clId="{6143FAE7-0750-49FC-93E8-7A3078AD83E4}" dt="2021-07-24T20:41:30.065" v="16078" actId="165"/>
          <ac:spMkLst>
            <pc:docMk/>
            <pc:sldMk cId="364471644" sldId="552"/>
            <ac:spMk id="56" creationId="{DD21536B-1ACD-4AE7-80AB-820836E5223D}"/>
          </ac:spMkLst>
        </pc:spChg>
        <pc:spChg chg="mod">
          <ac:chgData name="Minesh Patel" userId="a66d4990ec83ac90" providerId="LiveId" clId="{6143FAE7-0750-49FC-93E8-7A3078AD83E4}" dt="2021-07-24T20:41:30.065" v="16078" actId="165"/>
          <ac:spMkLst>
            <pc:docMk/>
            <pc:sldMk cId="364471644" sldId="552"/>
            <ac:spMk id="57" creationId="{F77F0DB4-C66B-4641-8268-01A044986155}"/>
          </ac:spMkLst>
        </pc:spChg>
        <pc:spChg chg="mod">
          <ac:chgData name="Minesh Patel" userId="a66d4990ec83ac90" providerId="LiveId" clId="{6143FAE7-0750-49FC-93E8-7A3078AD83E4}" dt="2021-07-24T20:41:30.065" v="16078" actId="165"/>
          <ac:spMkLst>
            <pc:docMk/>
            <pc:sldMk cId="364471644" sldId="552"/>
            <ac:spMk id="58" creationId="{0CB3D27C-C99C-439A-BD14-B010FF9B55D0}"/>
          </ac:spMkLst>
        </pc:spChg>
        <pc:spChg chg="mod">
          <ac:chgData name="Minesh Patel" userId="a66d4990ec83ac90" providerId="LiveId" clId="{6143FAE7-0750-49FC-93E8-7A3078AD83E4}" dt="2021-07-24T20:41:30.065" v="16078" actId="165"/>
          <ac:spMkLst>
            <pc:docMk/>
            <pc:sldMk cId="364471644" sldId="552"/>
            <ac:spMk id="59" creationId="{57982F0C-A1D3-4B17-9E89-D617B3063D0B}"/>
          </ac:spMkLst>
        </pc:spChg>
        <pc:spChg chg="mod">
          <ac:chgData name="Minesh Patel" userId="a66d4990ec83ac90" providerId="LiveId" clId="{6143FAE7-0750-49FC-93E8-7A3078AD83E4}" dt="2021-07-24T20:41:30.065" v="16078" actId="165"/>
          <ac:spMkLst>
            <pc:docMk/>
            <pc:sldMk cId="364471644" sldId="552"/>
            <ac:spMk id="60" creationId="{A0C3AFC0-4572-4609-8605-D80E16DBFD55}"/>
          </ac:spMkLst>
        </pc:spChg>
        <pc:spChg chg="mod">
          <ac:chgData name="Minesh Patel" userId="a66d4990ec83ac90" providerId="LiveId" clId="{6143FAE7-0750-49FC-93E8-7A3078AD83E4}" dt="2021-07-24T20:41:30.065" v="16078" actId="165"/>
          <ac:spMkLst>
            <pc:docMk/>
            <pc:sldMk cId="364471644" sldId="552"/>
            <ac:spMk id="61" creationId="{F4398AE4-932D-40EE-BDD3-E2A4276518CF}"/>
          </ac:spMkLst>
        </pc:spChg>
        <pc:spChg chg="mod topLvl">
          <ac:chgData name="Minesh Patel" userId="a66d4990ec83ac90" providerId="LiveId" clId="{6143FAE7-0750-49FC-93E8-7A3078AD83E4}" dt="2021-07-24T20:42:19.881" v="16086" actId="164"/>
          <ac:spMkLst>
            <pc:docMk/>
            <pc:sldMk cId="364471644" sldId="552"/>
            <ac:spMk id="63" creationId="{B7496EDE-BB02-401E-838D-335F54546FCF}"/>
          </ac:spMkLst>
        </pc:spChg>
        <pc:spChg chg="mod">
          <ac:chgData name="Minesh Patel" userId="a66d4990ec83ac90" providerId="LiveId" clId="{6143FAE7-0750-49FC-93E8-7A3078AD83E4}" dt="2021-07-24T20:41:30.065" v="16078" actId="165"/>
          <ac:spMkLst>
            <pc:docMk/>
            <pc:sldMk cId="364471644" sldId="552"/>
            <ac:spMk id="66" creationId="{477A01A2-12A6-45CE-B410-FED46A1CD828}"/>
          </ac:spMkLst>
        </pc:spChg>
        <pc:spChg chg="mod">
          <ac:chgData name="Minesh Patel" userId="a66d4990ec83ac90" providerId="LiveId" clId="{6143FAE7-0750-49FC-93E8-7A3078AD83E4}" dt="2021-07-24T20:41:30.065" v="16078" actId="165"/>
          <ac:spMkLst>
            <pc:docMk/>
            <pc:sldMk cId="364471644" sldId="552"/>
            <ac:spMk id="67" creationId="{E66CCEFC-832F-40A6-85F2-1B7044CB4F0F}"/>
          </ac:spMkLst>
        </pc:spChg>
        <pc:spChg chg="mod">
          <ac:chgData name="Minesh Patel" userId="a66d4990ec83ac90" providerId="LiveId" clId="{6143FAE7-0750-49FC-93E8-7A3078AD83E4}" dt="2021-07-24T20:41:30.065" v="16078" actId="165"/>
          <ac:spMkLst>
            <pc:docMk/>
            <pc:sldMk cId="364471644" sldId="552"/>
            <ac:spMk id="68" creationId="{40B6AE9E-C416-4A25-9125-C0827E680388}"/>
          </ac:spMkLst>
        </pc:spChg>
        <pc:spChg chg="mod">
          <ac:chgData name="Minesh Patel" userId="a66d4990ec83ac90" providerId="LiveId" clId="{6143FAE7-0750-49FC-93E8-7A3078AD83E4}" dt="2021-07-24T20:41:30.065" v="16078" actId="165"/>
          <ac:spMkLst>
            <pc:docMk/>
            <pc:sldMk cId="364471644" sldId="552"/>
            <ac:spMk id="69" creationId="{985F8FCA-1910-4F33-BA25-B6784AF45155}"/>
          </ac:spMkLst>
        </pc:spChg>
        <pc:spChg chg="mod">
          <ac:chgData name="Minesh Patel" userId="a66d4990ec83ac90" providerId="LiveId" clId="{6143FAE7-0750-49FC-93E8-7A3078AD83E4}" dt="2021-07-24T20:41:30.065" v="16078" actId="165"/>
          <ac:spMkLst>
            <pc:docMk/>
            <pc:sldMk cId="364471644" sldId="552"/>
            <ac:spMk id="70" creationId="{2D7A8DEA-4F82-47BA-9833-E6D0D5DD5F74}"/>
          </ac:spMkLst>
        </pc:spChg>
        <pc:spChg chg="mod">
          <ac:chgData name="Minesh Patel" userId="a66d4990ec83ac90" providerId="LiveId" clId="{6143FAE7-0750-49FC-93E8-7A3078AD83E4}" dt="2021-07-24T20:41:30.065" v="16078" actId="165"/>
          <ac:spMkLst>
            <pc:docMk/>
            <pc:sldMk cId="364471644" sldId="552"/>
            <ac:spMk id="71" creationId="{E0AE6FCC-F543-4F3B-A868-177F116D45F9}"/>
          </ac:spMkLst>
        </pc:spChg>
        <pc:spChg chg="mod">
          <ac:chgData name="Minesh Patel" userId="a66d4990ec83ac90" providerId="LiveId" clId="{6143FAE7-0750-49FC-93E8-7A3078AD83E4}" dt="2021-07-24T20:41:30.065" v="16078" actId="165"/>
          <ac:spMkLst>
            <pc:docMk/>
            <pc:sldMk cId="364471644" sldId="552"/>
            <ac:spMk id="72" creationId="{6C2D8166-912C-4324-BBF8-AB738FFF7FD0}"/>
          </ac:spMkLst>
        </pc:spChg>
        <pc:spChg chg="mod">
          <ac:chgData name="Minesh Patel" userId="a66d4990ec83ac90" providerId="LiveId" clId="{6143FAE7-0750-49FC-93E8-7A3078AD83E4}" dt="2021-07-24T20:41:30.065" v="16078" actId="165"/>
          <ac:spMkLst>
            <pc:docMk/>
            <pc:sldMk cId="364471644" sldId="552"/>
            <ac:spMk id="73" creationId="{321400E8-4405-4CDD-ABA0-AB98806E7802}"/>
          </ac:spMkLst>
        </pc:spChg>
        <pc:spChg chg="mod">
          <ac:chgData name="Minesh Patel" userId="a66d4990ec83ac90" providerId="LiveId" clId="{6143FAE7-0750-49FC-93E8-7A3078AD83E4}" dt="2021-07-24T20:41:30.065" v="16078" actId="165"/>
          <ac:spMkLst>
            <pc:docMk/>
            <pc:sldMk cId="364471644" sldId="552"/>
            <ac:spMk id="74" creationId="{8285D9B3-E800-4FBE-9D89-1A80026C9E96}"/>
          </ac:spMkLst>
        </pc:spChg>
        <pc:spChg chg="mod">
          <ac:chgData name="Minesh Patel" userId="a66d4990ec83ac90" providerId="LiveId" clId="{6143FAE7-0750-49FC-93E8-7A3078AD83E4}" dt="2021-07-24T20:41:30.065" v="16078" actId="165"/>
          <ac:spMkLst>
            <pc:docMk/>
            <pc:sldMk cId="364471644" sldId="552"/>
            <ac:spMk id="75" creationId="{11B79DEC-B7F7-4F26-A021-D89BB1BE5738}"/>
          </ac:spMkLst>
        </pc:spChg>
        <pc:spChg chg="mod">
          <ac:chgData name="Minesh Patel" userId="a66d4990ec83ac90" providerId="LiveId" clId="{6143FAE7-0750-49FC-93E8-7A3078AD83E4}" dt="2021-07-24T20:41:30.065" v="16078" actId="165"/>
          <ac:spMkLst>
            <pc:docMk/>
            <pc:sldMk cId="364471644" sldId="552"/>
            <ac:spMk id="78" creationId="{DA8DE565-1FE0-4532-A458-C4989AF3C27B}"/>
          </ac:spMkLst>
        </pc:spChg>
        <pc:spChg chg="mod">
          <ac:chgData name="Minesh Patel" userId="a66d4990ec83ac90" providerId="LiveId" clId="{6143FAE7-0750-49FC-93E8-7A3078AD83E4}" dt="2021-07-24T20:41:30.065" v="16078" actId="165"/>
          <ac:spMkLst>
            <pc:docMk/>
            <pc:sldMk cId="364471644" sldId="552"/>
            <ac:spMk id="79" creationId="{8BC0014A-0378-49D7-8EE9-145515249300}"/>
          </ac:spMkLst>
        </pc:spChg>
        <pc:spChg chg="mod">
          <ac:chgData name="Minesh Patel" userId="a66d4990ec83ac90" providerId="LiveId" clId="{6143FAE7-0750-49FC-93E8-7A3078AD83E4}" dt="2021-07-24T20:41:30.065" v="16078" actId="165"/>
          <ac:spMkLst>
            <pc:docMk/>
            <pc:sldMk cId="364471644" sldId="552"/>
            <ac:spMk id="80" creationId="{64C5D62D-898B-443E-8DFF-857D360547B1}"/>
          </ac:spMkLst>
        </pc:spChg>
        <pc:spChg chg="mod">
          <ac:chgData name="Minesh Patel" userId="a66d4990ec83ac90" providerId="LiveId" clId="{6143FAE7-0750-49FC-93E8-7A3078AD83E4}" dt="2021-07-24T20:41:30.065" v="16078" actId="165"/>
          <ac:spMkLst>
            <pc:docMk/>
            <pc:sldMk cId="364471644" sldId="552"/>
            <ac:spMk id="81" creationId="{20ADE419-ED5E-4B52-B586-0C1436304824}"/>
          </ac:spMkLst>
        </pc:spChg>
        <pc:spChg chg="mod">
          <ac:chgData name="Minesh Patel" userId="a66d4990ec83ac90" providerId="LiveId" clId="{6143FAE7-0750-49FC-93E8-7A3078AD83E4}" dt="2021-07-24T20:41:30.065" v="16078" actId="165"/>
          <ac:spMkLst>
            <pc:docMk/>
            <pc:sldMk cId="364471644" sldId="552"/>
            <ac:spMk id="82" creationId="{36CD6CFF-700B-4E0E-9CEB-FA191C9A3F54}"/>
          </ac:spMkLst>
        </pc:spChg>
        <pc:spChg chg="mod">
          <ac:chgData name="Minesh Patel" userId="a66d4990ec83ac90" providerId="LiveId" clId="{6143FAE7-0750-49FC-93E8-7A3078AD83E4}" dt="2021-07-24T20:41:30.065" v="16078" actId="165"/>
          <ac:spMkLst>
            <pc:docMk/>
            <pc:sldMk cId="364471644" sldId="552"/>
            <ac:spMk id="83" creationId="{4ECE7574-CA56-4EAF-A200-B2F64F94D5B5}"/>
          </ac:spMkLst>
        </pc:spChg>
        <pc:spChg chg="mod">
          <ac:chgData name="Minesh Patel" userId="a66d4990ec83ac90" providerId="LiveId" clId="{6143FAE7-0750-49FC-93E8-7A3078AD83E4}" dt="2021-07-24T20:41:30.065" v="16078" actId="165"/>
          <ac:spMkLst>
            <pc:docMk/>
            <pc:sldMk cId="364471644" sldId="552"/>
            <ac:spMk id="84" creationId="{BFE697A6-8AEA-4CA0-8719-0360EC102E7A}"/>
          </ac:spMkLst>
        </pc:spChg>
        <pc:spChg chg="mod">
          <ac:chgData name="Minesh Patel" userId="a66d4990ec83ac90" providerId="LiveId" clId="{6143FAE7-0750-49FC-93E8-7A3078AD83E4}" dt="2021-07-24T20:41:30.065" v="16078" actId="165"/>
          <ac:spMkLst>
            <pc:docMk/>
            <pc:sldMk cId="364471644" sldId="552"/>
            <ac:spMk id="85" creationId="{3ED1861F-CD7A-408C-9E64-2FA22B1F1AEB}"/>
          </ac:spMkLst>
        </pc:spChg>
        <pc:spChg chg="mod">
          <ac:chgData name="Minesh Patel" userId="a66d4990ec83ac90" providerId="LiveId" clId="{6143FAE7-0750-49FC-93E8-7A3078AD83E4}" dt="2021-07-24T20:41:30.065" v="16078" actId="165"/>
          <ac:spMkLst>
            <pc:docMk/>
            <pc:sldMk cId="364471644" sldId="552"/>
            <ac:spMk id="86" creationId="{D192B681-ED0D-49FF-A6A7-8DFB55DE3407}"/>
          </ac:spMkLst>
        </pc:spChg>
        <pc:spChg chg="mod">
          <ac:chgData name="Minesh Patel" userId="a66d4990ec83ac90" providerId="LiveId" clId="{6143FAE7-0750-49FC-93E8-7A3078AD83E4}" dt="2021-07-24T20:41:30.065" v="16078" actId="165"/>
          <ac:spMkLst>
            <pc:docMk/>
            <pc:sldMk cId="364471644" sldId="552"/>
            <ac:spMk id="87" creationId="{5193532F-E9F1-47BD-AAAF-E9B965EA633E}"/>
          </ac:spMkLst>
        </pc:spChg>
        <pc:spChg chg="mod">
          <ac:chgData name="Minesh Patel" userId="a66d4990ec83ac90" providerId="LiveId" clId="{6143FAE7-0750-49FC-93E8-7A3078AD83E4}" dt="2021-07-24T20:41:30.065" v="16078" actId="165"/>
          <ac:spMkLst>
            <pc:docMk/>
            <pc:sldMk cId="364471644" sldId="552"/>
            <ac:spMk id="88" creationId="{69F74F87-5262-4AA6-877B-3A4A0CAB2C5E}"/>
          </ac:spMkLst>
        </pc:spChg>
        <pc:spChg chg="mod">
          <ac:chgData name="Minesh Patel" userId="a66d4990ec83ac90" providerId="LiveId" clId="{6143FAE7-0750-49FC-93E8-7A3078AD83E4}" dt="2021-07-24T20:41:30.065" v="16078" actId="165"/>
          <ac:spMkLst>
            <pc:docMk/>
            <pc:sldMk cId="364471644" sldId="552"/>
            <ac:spMk id="89" creationId="{9005E492-C08B-40B3-9479-76051AAE1E9A}"/>
          </ac:spMkLst>
        </pc:spChg>
        <pc:spChg chg="mod">
          <ac:chgData name="Minesh Patel" userId="a66d4990ec83ac90" providerId="LiveId" clId="{6143FAE7-0750-49FC-93E8-7A3078AD83E4}" dt="2021-07-24T20:41:30.065" v="16078" actId="165"/>
          <ac:spMkLst>
            <pc:docMk/>
            <pc:sldMk cId="364471644" sldId="552"/>
            <ac:spMk id="90" creationId="{83ABD99A-E350-4090-9674-9C9B5409A9F2}"/>
          </ac:spMkLst>
        </pc:spChg>
        <pc:spChg chg="add mod">
          <ac:chgData name="Minesh Patel" userId="a66d4990ec83ac90" providerId="LiveId" clId="{6143FAE7-0750-49FC-93E8-7A3078AD83E4}" dt="2021-07-24T20:42:13.561" v="16083" actId="164"/>
          <ac:spMkLst>
            <pc:docMk/>
            <pc:sldMk cId="364471644" sldId="552"/>
            <ac:spMk id="91" creationId="{A6CD5E91-DA9D-4FC2-B281-416E7D77AC09}"/>
          </ac:spMkLst>
        </pc:spChg>
        <pc:spChg chg="add mod">
          <ac:chgData name="Minesh Patel" userId="a66d4990ec83ac90" providerId="LiveId" clId="{6143FAE7-0750-49FC-93E8-7A3078AD83E4}" dt="2021-07-24T20:46:31.711" v="16131" actId="20577"/>
          <ac:spMkLst>
            <pc:docMk/>
            <pc:sldMk cId="364471644" sldId="552"/>
            <ac:spMk id="92" creationId="{993417F0-4DCE-41D4-B389-83A1C26B082A}"/>
          </ac:spMkLst>
        </pc:spChg>
        <pc:spChg chg="add mod">
          <ac:chgData name="Minesh Patel" userId="a66d4990ec83ac90" providerId="LiveId" clId="{6143FAE7-0750-49FC-93E8-7A3078AD83E4}" dt="2021-07-24T20:48:56.949" v="16283" actId="207"/>
          <ac:spMkLst>
            <pc:docMk/>
            <pc:sldMk cId="364471644" sldId="552"/>
            <ac:spMk id="93" creationId="{3AF174C2-E8A5-4C0A-A6EF-1583AB299053}"/>
          </ac:spMkLst>
        </pc:spChg>
        <pc:grpChg chg="add del mod">
          <ac:chgData name="Minesh Patel" userId="a66d4990ec83ac90" providerId="LiveId" clId="{6143FAE7-0750-49FC-93E8-7A3078AD83E4}" dt="2021-07-24T20:41:30.065" v="16078" actId="165"/>
          <ac:grpSpMkLst>
            <pc:docMk/>
            <pc:sldMk cId="364471644" sldId="552"/>
            <ac:grpSpMk id="10" creationId="{804DCB6B-409C-4981-B047-91AFBEE7C447}"/>
          </ac:grpSpMkLst>
        </pc:grpChg>
        <pc:grpChg chg="mod topLvl">
          <ac:chgData name="Minesh Patel" userId="a66d4990ec83ac90" providerId="LiveId" clId="{6143FAE7-0750-49FC-93E8-7A3078AD83E4}" dt="2021-07-24T20:42:13.561" v="16083" actId="164"/>
          <ac:grpSpMkLst>
            <pc:docMk/>
            <pc:sldMk cId="364471644" sldId="552"/>
            <ac:grpSpMk id="12" creationId="{E788EDFA-C9A7-492B-86D3-0C7D60E3AE5E}"/>
          </ac:grpSpMkLst>
        </pc:grpChg>
        <pc:grpChg chg="mod">
          <ac:chgData name="Minesh Patel" userId="a66d4990ec83ac90" providerId="LiveId" clId="{6143FAE7-0750-49FC-93E8-7A3078AD83E4}" dt="2021-07-24T20:41:30.065" v="16078" actId="165"/>
          <ac:grpSpMkLst>
            <pc:docMk/>
            <pc:sldMk cId="364471644" sldId="552"/>
            <ac:grpSpMk id="16" creationId="{58A5A5DD-1078-4EA5-9A22-C24119F864CD}"/>
          </ac:grpSpMkLst>
        </pc:grpChg>
        <pc:grpChg chg="mod">
          <ac:chgData name="Minesh Patel" userId="a66d4990ec83ac90" providerId="LiveId" clId="{6143FAE7-0750-49FC-93E8-7A3078AD83E4}" dt="2021-07-24T20:41:30.065" v="16078" actId="165"/>
          <ac:grpSpMkLst>
            <pc:docMk/>
            <pc:sldMk cId="364471644" sldId="552"/>
            <ac:grpSpMk id="17" creationId="{E1DF7DC3-5D52-40D2-A406-02A0996C3F31}"/>
          </ac:grpSpMkLst>
        </pc:grpChg>
        <pc:grpChg chg="add del mod">
          <ac:chgData name="Minesh Patel" userId="a66d4990ec83ac90" providerId="LiveId" clId="{6143FAE7-0750-49FC-93E8-7A3078AD83E4}" dt="2021-07-24T20:41:30.065" v="16078" actId="165"/>
          <ac:grpSpMkLst>
            <pc:docMk/>
            <pc:sldMk cId="364471644" sldId="552"/>
            <ac:grpSpMk id="33" creationId="{6038EB87-AF0E-486C-8802-4FE43FB3D4C6}"/>
          </ac:grpSpMkLst>
        </pc:grpChg>
        <pc:grpChg chg="mod topLvl">
          <ac:chgData name="Minesh Patel" userId="a66d4990ec83ac90" providerId="LiveId" clId="{6143FAE7-0750-49FC-93E8-7A3078AD83E4}" dt="2021-07-24T20:42:24.724" v="16087" actId="164"/>
          <ac:grpSpMkLst>
            <pc:docMk/>
            <pc:sldMk cId="364471644" sldId="552"/>
            <ac:grpSpMk id="35" creationId="{4EE49424-AA1A-4D99-A961-7AF343909A7A}"/>
          </ac:grpSpMkLst>
        </pc:grpChg>
        <pc:grpChg chg="mod topLvl">
          <ac:chgData name="Minesh Patel" userId="a66d4990ec83ac90" providerId="LiveId" clId="{6143FAE7-0750-49FC-93E8-7A3078AD83E4}" dt="2021-07-24T20:42:24.724" v="16087" actId="164"/>
          <ac:grpSpMkLst>
            <pc:docMk/>
            <pc:sldMk cId="364471644" sldId="552"/>
            <ac:grpSpMk id="36" creationId="{262ECB21-D31B-45C5-8938-C048C55453DA}"/>
          </ac:grpSpMkLst>
        </pc:grpChg>
        <pc:grpChg chg="mod">
          <ac:chgData name="Minesh Patel" userId="a66d4990ec83ac90" providerId="LiveId" clId="{6143FAE7-0750-49FC-93E8-7A3078AD83E4}" dt="2021-07-24T20:41:30.065" v="16078" actId="165"/>
          <ac:grpSpMkLst>
            <pc:docMk/>
            <pc:sldMk cId="364471644" sldId="552"/>
            <ac:grpSpMk id="37" creationId="{F31CBF10-19F9-4488-87CA-99517B905E66}"/>
          </ac:grpSpMkLst>
        </pc:grpChg>
        <pc:grpChg chg="mod">
          <ac:chgData name="Minesh Patel" userId="a66d4990ec83ac90" providerId="LiveId" clId="{6143FAE7-0750-49FC-93E8-7A3078AD83E4}" dt="2021-07-24T20:41:30.065" v="16078" actId="165"/>
          <ac:grpSpMkLst>
            <pc:docMk/>
            <pc:sldMk cId="364471644" sldId="552"/>
            <ac:grpSpMk id="38" creationId="{AA2C1541-F3C6-4672-88F2-D72EC143C5C5}"/>
          </ac:grpSpMkLst>
        </pc:grpChg>
        <pc:grpChg chg="mod">
          <ac:chgData name="Minesh Patel" userId="a66d4990ec83ac90" providerId="LiveId" clId="{6143FAE7-0750-49FC-93E8-7A3078AD83E4}" dt="2021-07-24T20:41:30.065" v="16078" actId="165"/>
          <ac:grpSpMkLst>
            <pc:docMk/>
            <pc:sldMk cId="364471644" sldId="552"/>
            <ac:grpSpMk id="52" creationId="{742F293B-9DFB-471B-9371-471E6F2F878D}"/>
          </ac:grpSpMkLst>
        </pc:grpChg>
        <pc:grpChg chg="add del mod">
          <ac:chgData name="Minesh Patel" userId="a66d4990ec83ac90" providerId="LiveId" clId="{6143FAE7-0750-49FC-93E8-7A3078AD83E4}" dt="2021-07-24T20:41:30.065" v="16078" actId="165"/>
          <ac:grpSpMkLst>
            <pc:docMk/>
            <pc:sldMk cId="364471644" sldId="552"/>
            <ac:grpSpMk id="62" creationId="{F47DAA09-411C-40D9-AF66-F1CDF22E0199}"/>
          </ac:grpSpMkLst>
        </pc:grpChg>
        <pc:grpChg chg="mod topLvl">
          <ac:chgData name="Minesh Patel" userId="a66d4990ec83ac90" providerId="LiveId" clId="{6143FAE7-0750-49FC-93E8-7A3078AD83E4}" dt="2021-07-24T20:42:19.881" v="16086" actId="164"/>
          <ac:grpSpMkLst>
            <pc:docMk/>
            <pc:sldMk cId="364471644" sldId="552"/>
            <ac:grpSpMk id="64" creationId="{B63F8946-B821-4AD4-B40D-E74AD47412DB}"/>
          </ac:grpSpMkLst>
        </pc:grpChg>
        <pc:grpChg chg="mod topLvl">
          <ac:chgData name="Minesh Patel" userId="a66d4990ec83ac90" providerId="LiveId" clId="{6143FAE7-0750-49FC-93E8-7A3078AD83E4}" dt="2021-07-24T20:42:19.881" v="16086" actId="164"/>
          <ac:grpSpMkLst>
            <pc:docMk/>
            <pc:sldMk cId="364471644" sldId="552"/>
            <ac:grpSpMk id="65" creationId="{3CF8E4EE-7664-473F-AFC3-32506364B13A}"/>
          </ac:grpSpMkLst>
        </pc:grpChg>
        <pc:grpChg chg="mod">
          <ac:chgData name="Minesh Patel" userId="a66d4990ec83ac90" providerId="LiveId" clId="{6143FAE7-0750-49FC-93E8-7A3078AD83E4}" dt="2021-07-24T20:41:30.065" v="16078" actId="165"/>
          <ac:grpSpMkLst>
            <pc:docMk/>
            <pc:sldMk cId="364471644" sldId="552"/>
            <ac:grpSpMk id="76" creationId="{E36D5BBC-E55D-4E72-B185-337ABC4BC8A2}"/>
          </ac:grpSpMkLst>
        </pc:grpChg>
        <pc:grpChg chg="mod">
          <ac:chgData name="Minesh Patel" userId="a66d4990ec83ac90" providerId="LiveId" clId="{6143FAE7-0750-49FC-93E8-7A3078AD83E4}" dt="2021-07-24T20:41:30.065" v="16078" actId="165"/>
          <ac:grpSpMkLst>
            <pc:docMk/>
            <pc:sldMk cId="364471644" sldId="552"/>
            <ac:grpSpMk id="77" creationId="{CD635F02-2329-4167-A831-EA401074C262}"/>
          </ac:grpSpMkLst>
        </pc:grpChg>
        <pc:grpChg chg="add mod">
          <ac:chgData name="Minesh Patel" userId="a66d4990ec83ac90" providerId="LiveId" clId="{6143FAE7-0750-49FC-93E8-7A3078AD83E4}" dt="2021-07-24T20:42:15.524" v="16085" actId="1076"/>
          <ac:grpSpMkLst>
            <pc:docMk/>
            <pc:sldMk cId="364471644" sldId="552"/>
            <ac:grpSpMk id="94" creationId="{029E72E5-B72D-4337-9520-5AB30E6FD9CE}"/>
          </ac:grpSpMkLst>
        </pc:grpChg>
        <pc:grpChg chg="add mod">
          <ac:chgData name="Minesh Patel" userId="a66d4990ec83ac90" providerId="LiveId" clId="{6143FAE7-0750-49FC-93E8-7A3078AD83E4}" dt="2021-07-24T20:42:19.881" v="16086" actId="164"/>
          <ac:grpSpMkLst>
            <pc:docMk/>
            <pc:sldMk cId="364471644" sldId="552"/>
            <ac:grpSpMk id="95" creationId="{CC0162E6-3E64-48C4-B9E0-9201B0A12C54}"/>
          </ac:grpSpMkLst>
        </pc:grpChg>
        <pc:grpChg chg="add mod">
          <ac:chgData name="Minesh Patel" userId="a66d4990ec83ac90" providerId="LiveId" clId="{6143FAE7-0750-49FC-93E8-7A3078AD83E4}" dt="2021-07-24T20:42:24.724" v="16087" actId="164"/>
          <ac:grpSpMkLst>
            <pc:docMk/>
            <pc:sldMk cId="364471644" sldId="552"/>
            <ac:grpSpMk id="96" creationId="{EAC7097E-0935-437D-AE38-066FBB6A46C5}"/>
          </ac:grpSpMkLst>
        </pc:grpChg>
        <pc:cxnChg chg="mod">
          <ac:chgData name="Minesh Patel" userId="a66d4990ec83ac90" providerId="LiveId" clId="{6143FAE7-0750-49FC-93E8-7A3078AD83E4}" dt="2021-07-24T20:41:30.065" v="16078" actId="165"/>
          <ac:cxnSpMkLst>
            <pc:docMk/>
            <pc:sldMk cId="364471644" sldId="552"/>
            <ac:cxnSpMk id="19" creationId="{CD618AC6-EEBC-40A2-A588-70411AE985CA}"/>
          </ac:cxnSpMkLst>
        </pc:cxnChg>
        <pc:cxnChg chg="mod">
          <ac:chgData name="Minesh Patel" userId="a66d4990ec83ac90" providerId="LiveId" clId="{6143FAE7-0750-49FC-93E8-7A3078AD83E4}" dt="2021-07-24T20:41:30.065" v="16078" actId="165"/>
          <ac:cxnSpMkLst>
            <pc:docMk/>
            <pc:sldMk cId="364471644" sldId="552"/>
            <ac:cxnSpMk id="20" creationId="{9C2197B8-A2B8-4333-BA78-F1D857427666}"/>
          </ac:cxnSpMkLst>
        </pc:cxnChg>
        <pc:cxnChg chg="mod">
          <ac:chgData name="Minesh Patel" userId="a66d4990ec83ac90" providerId="LiveId" clId="{6143FAE7-0750-49FC-93E8-7A3078AD83E4}" dt="2021-07-24T20:41:30.065" v="16078" actId="165"/>
          <ac:cxnSpMkLst>
            <pc:docMk/>
            <pc:sldMk cId="364471644" sldId="552"/>
            <ac:cxnSpMk id="21" creationId="{9FA5910C-0D21-47E4-B473-1A179AE6BE6D}"/>
          </ac:cxnSpMkLst>
        </pc:cxnChg>
        <pc:cxnChg chg="mod">
          <ac:chgData name="Minesh Patel" userId="a66d4990ec83ac90" providerId="LiveId" clId="{6143FAE7-0750-49FC-93E8-7A3078AD83E4}" dt="2021-07-24T20:41:30.065" v="16078" actId="165"/>
          <ac:cxnSpMkLst>
            <pc:docMk/>
            <pc:sldMk cId="364471644" sldId="552"/>
            <ac:cxnSpMk id="22" creationId="{E43460EC-DCDE-4125-BAEE-22C923E4738C}"/>
          </ac:cxnSpMkLst>
        </pc:cxnChg>
        <pc:cxnChg chg="mod">
          <ac:chgData name="Minesh Patel" userId="a66d4990ec83ac90" providerId="LiveId" clId="{6143FAE7-0750-49FC-93E8-7A3078AD83E4}" dt="2021-07-24T20:41:30.065" v="16078" actId="165"/>
          <ac:cxnSpMkLst>
            <pc:docMk/>
            <pc:sldMk cId="364471644" sldId="552"/>
            <ac:cxnSpMk id="23" creationId="{29AFA87D-F2AB-4922-9C56-8D979CD5C064}"/>
          </ac:cxnSpMkLst>
        </pc:cxnChg>
        <pc:cxnChg chg="mod">
          <ac:chgData name="Minesh Patel" userId="a66d4990ec83ac90" providerId="LiveId" clId="{6143FAE7-0750-49FC-93E8-7A3078AD83E4}" dt="2021-07-24T20:41:30.065" v="16078" actId="165"/>
          <ac:cxnSpMkLst>
            <pc:docMk/>
            <pc:sldMk cId="364471644" sldId="552"/>
            <ac:cxnSpMk id="24" creationId="{5951B6A3-CF11-4430-BDF7-5E1351D251A9}"/>
          </ac:cxnSpMkLst>
        </pc:cxnChg>
        <pc:cxnChg chg="mod">
          <ac:chgData name="Minesh Patel" userId="a66d4990ec83ac90" providerId="LiveId" clId="{6143FAE7-0750-49FC-93E8-7A3078AD83E4}" dt="2021-07-24T20:41:30.065" v="16078" actId="165"/>
          <ac:cxnSpMkLst>
            <pc:docMk/>
            <pc:sldMk cId="364471644" sldId="552"/>
            <ac:cxnSpMk id="25" creationId="{BE4698AB-4295-4FBA-93D2-1AFB8DC57A6F}"/>
          </ac:cxnSpMkLst>
        </pc:cxnChg>
        <pc:cxnChg chg="mod">
          <ac:chgData name="Minesh Patel" userId="a66d4990ec83ac90" providerId="LiveId" clId="{6143FAE7-0750-49FC-93E8-7A3078AD83E4}" dt="2021-07-24T20:41:30.065" v="16078" actId="165"/>
          <ac:cxnSpMkLst>
            <pc:docMk/>
            <pc:sldMk cId="364471644" sldId="552"/>
            <ac:cxnSpMk id="26" creationId="{68672C9C-7628-407C-BF6E-FDAD3C36ECFA}"/>
          </ac:cxnSpMkLst>
        </pc:cxnChg>
        <pc:cxnChg chg="mod">
          <ac:chgData name="Minesh Patel" userId="a66d4990ec83ac90" providerId="LiveId" clId="{6143FAE7-0750-49FC-93E8-7A3078AD83E4}" dt="2021-07-24T20:41:30.065" v="16078" actId="165"/>
          <ac:cxnSpMkLst>
            <pc:docMk/>
            <pc:sldMk cId="364471644" sldId="552"/>
            <ac:cxnSpMk id="27" creationId="{BCA563E1-7BF5-4E95-A327-7AACB1BC8931}"/>
          </ac:cxnSpMkLst>
        </pc:cxnChg>
        <pc:cxnChg chg="mod">
          <ac:chgData name="Minesh Patel" userId="a66d4990ec83ac90" providerId="LiveId" clId="{6143FAE7-0750-49FC-93E8-7A3078AD83E4}" dt="2021-07-24T20:41:30.065" v="16078" actId="165"/>
          <ac:cxnSpMkLst>
            <pc:docMk/>
            <pc:sldMk cId="364471644" sldId="552"/>
            <ac:cxnSpMk id="28" creationId="{49C104E3-7293-438E-B5F2-BE171DC2C5F2}"/>
          </ac:cxnSpMkLst>
        </pc:cxnChg>
        <pc:cxnChg chg="mod">
          <ac:chgData name="Minesh Patel" userId="a66d4990ec83ac90" providerId="LiveId" clId="{6143FAE7-0750-49FC-93E8-7A3078AD83E4}" dt="2021-07-24T20:41:30.065" v="16078" actId="165"/>
          <ac:cxnSpMkLst>
            <pc:docMk/>
            <pc:sldMk cId="364471644" sldId="552"/>
            <ac:cxnSpMk id="29" creationId="{6EB5EA82-1997-4D25-8831-6AE4402D7C2E}"/>
          </ac:cxnSpMkLst>
        </pc:cxnChg>
        <pc:cxnChg chg="mod">
          <ac:chgData name="Minesh Patel" userId="a66d4990ec83ac90" providerId="LiveId" clId="{6143FAE7-0750-49FC-93E8-7A3078AD83E4}" dt="2021-07-24T20:41:30.065" v="16078" actId="165"/>
          <ac:cxnSpMkLst>
            <pc:docMk/>
            <pc:sldMk cId="364471644" sldId="552"/>
            <ac:cxnSpMk id="30" creationId="{5D991A67-4391-4D65-B44B-09329A8BA8F5}"/>
          </ac:cxnSpMkLst>
        </pc:cxnChg>
        <pc:cxnChg chg="mod">
          <ac:chgData name="Minesh Patel" userId="a66d4990ec83ac90" providerId="LiveId" clId="{6143FAE7-0750-49FC-93E8-7A3078AD83E4}" dt="2021-07-24T20:41:30.065" v="16078" actId="165"/>
          <ac:cxnSpMkLst>
            <pc:docMk/>
            <pc:sldMk cId="364471644" sldId="552"/>
            <ac:cxnSpMk id="31" creationId="{48330312-83AB-4F09-9BDD-5E58FBA454AE}"/>
          </ac:cxnSpMkLst>
        </pc:cxnChg>
        <pc:cxnChg chg="mod">
          <ac:chgData name="Minesh Patel" userId="a66d4990ec83ac90" providerId="LiveId" clId="{6143FAE7-0750-49FC-93E8-7A3078AD83E4}" dt="2021-07-24T20:41:30.065" v="16078" actId="165"/>
          <ac:cxnSpMkLst>
            <pc:docMk/>
            <pc:sldMk cId="364471644" sldId="552"/>
            <ac:cxnSpMk id="32" creationId="{BECE7FE5-5BD4-4E2B-BC81-D34215BED89B}"/>
          </ac:cxnSpMkLst>
        </pc:cxnChg>
      </pc:sldChg>
      <pc:sldChg chg="add del">
        <pc:chgData name="Minesh Patel" userId="a66d4990ec83ac90" providerId="LiveId" clId="{6143FAE7-0750-49FC-93E8-7A3078AD83E4}" dt="2021-07-24T19:39:03.360" v="14884"/>
        <pc:sldMkLst>
          <pc:docMk/>
          <pc:sldMk cId="711292500" sldId="553"/>
        </pc:sldMkLst>
      </pc:sldChg>
      <pc:sldChg chg="add ord">
        <pc:chgData name="Minesh Patel" userId="a66d4990ec83ac90" providerId="LiveId" clId="{6143FAE7-0750-49FC-93E8-7A3078AD83E4}" dt="2021-07-24T22:11:24.488" v="16462"/>
        <pc:sldMkLst>
          <pc:docMk/>
          <pc:sldMk cId="1004842867" sldId="553"/>
        </pc:sldMkLst>
      </pc:sldChg>
      <pc:sldMasterChg chg="modSldLayout">
        <pc:chgData name="Minesh Patel" userId="a66d4990ec83ac90" providerId="LiveId" clId="{6143FAE7-0750-49FC-93E8-7A3078AD83E4}" dt="2021-07-23T18:08:44.562" v="5167" actId="478"/>
        <pc:sldMasterMkLst>
          <pc:docMk/>
          <pc:sldMasterMk cId="2452785996" sldId="2147483668"/>
        </pc:sldMasterMkLst>
        <pc:sldLayoutChg chg="addSp delSp modSp mod">
          <pc:chgData name="Minesh Patel" userId="a66d4990ec83ac90" providerId="LiveId" clId="{6143FAE7-0750-49FC-93E8-7A3078AD83E4}" dt="2021-07-23T18:08:42.173" v="5165" actId="478"/>
          <pc:sldLayoutMkLst>
            <pc:docMk/>
            <pc:sldMasterMk cId="2452785996" sldId="2147483668"/>
            <pc:sldLayoutMk cId="3164606286" sldId="2147483671"/>
          </pc:sldLayoutMkLst>
          <pc:picChg chg="add del mod">
            <ac:chgData name="Minesh Patel" userId="a66d4990ec83ac90" providerId="LiveId" clId="{6143FAE7-0750-49FC-93E8-7A3078AD83E4}" dt="2021-07-23T18:08:42.173" v="5165" actId="478"/>
            <ac:picMkLst>
              <pc:docMk/>
              <pc:sldMasterMk cId="2452785996" sldId="2147483668"/>
              <pc:sldLayoutMk cId="3164606286" sldId="2147483671"/>
              <ac:picMk id="5" creationId="{E41EEB72-5F35-432D-9B54-EE7E72C916BE}"/>
            </ac:picMkLst>
          </pc:picChg>
        </pc:sldLayoutChg>
        <pc:sldLayoutChg chg="addSp delSp modSp mod">
          <pc:chgData name="Minesh Patel" userId="a66d4990ec83ac90" providerId="LiveId" clId="{6143FAE7-0750-49FC-93E8-7A3078AD83E4}" dt="2021-07-23T18:08:43.299" v="5166" actId="478"/>
          <pc:sldLayoutMkLst>
            <pc:docMk/>
            <pc:sldMasterMk cId="2452785996" sldId="2147483668"/>
            <pc:sldLayoutMk cId="1094597049" sldId="2147483672"/>
          </pc:sldLayoutMkLst>
          <pc:picChg chg="add del mod">
            <ac:chgData name="Minesh Patel" userId="a66d4990ec83ac90" providerId="LiveId" clId="{6143FAE7-0750-49FC-93E8-7A3078AD83E4}" dt="2021-07-23T18:03:04.409" v="5095" actId="478"/>
            <ac:picMkLst>
              <pc:docMk/>
              <pc:sldMasterMk cId="2452785996" sldId="2147483668"/>
              <pc:sldLayoutMk cId="1094597049" sldId="2147483672"/>
              <ac:picMk id="4" creationId="{BDC0B7B3-7C20-4AF8-A6F2-25BF03FD18E5}"/>
            </ac:picMkLst>
          </pc:picChg>
          <pc:picChg chg="add del mod">
            <ac:chgData name="Minesh Patel" userId="a66d4990ec83ac90" providerId="LiveId" clId="{6143FAE7-0750-49FC-93E8-7A3078AD83E4}" dt="2021-07-23T18:08:43.299" v="5166" actId="478"/>
            <ac:picMkLst>
              <pc:docMk/>
              <pc:sldMasterMk cId="2452785996" sldId="2147483668"/>
              <pc:sldLayoutMk cId="1094597049" sldId="2147483672"/>
              <ac:picMk id="5" creationId="{D031BCFD-E65D-48B2-8344-CDB33B59F400}"/>
            </ac:picMkLst>
          </pc:picChg>
        </pc:sldLayoutChg>
        <pc:sldLayoutChg chg="addSp delSp modSp mod">
          <pc:chgData name="Minesh Patel" userId="a66d4990ec83ac90" providerId="LiveId" clId="{6143FAE7-0750-49FC-93E8-7A3078AD83E4}" dt="2021-07-23T18:08:44.562" v="5167" actId="478"/>
          <pc:sldLayoutMkLst>
            <pc:docMk/>
            <pc:sldMasterMk cId="2452785996" sldId="2147483668"/>
            <pc:sldLayoutMk cId="3558315252" sldId="2147483673"/>
          </pc:sldLayoutMkLst>
          <pc:picChg chg="add del mod">
            <ac:chgData name="Minesh Patel" userId="a66d4990ec83ac90" providerId="LiveId" clId="{6143FAE7-0750-49FC-93E8-7A3078AD83E4}" dt="2021-07-23T18:03:05.870" v="5097" actId="478"/>
            <ac:picMkLst>
              <pc:docMk/>
              <pc:sldMasterMk cId="2452785996" sldId="2147483668"/>
              <pc:sldLayoutMk cId="3558315252" sldId="2147483673"/>
              <ac:picMk id="3" creationId="{E8D8ACB3-0D48-4055-B31F-B0C7E1E968A5}"/>
            </ac:picMkLst>
          </pc:picChg>
          <pc:picChg chg="add del mod">
            <ac:chgData name="Minesh Patel" userId="a66d4990ec83ac90" providerId="LiveId" clId="{6143FAE7-0750-49FC-93E8-7A3078AD83E4}" dt="2021-07-23T18:08:44.562" v="5167" actId="478"/>
            <ac:picMkLst>
              <pc:docMk/>
              <pc:sldMasterMk cId="2452785996" sldId="2147483668"/>
              <pc:sldLayoutMk cId="3558315252" sldId="2147483673"/>
              <ac:picMk id="4" creationId="{86DB5523-4272-4B7B-8547-81B6EA440C13}"/>
            </ac:picMkLst>
          </pc:picChg>
        </pc:sldLayoutChg>
      </pc:sldMasterChg>
    </pc:docChg>
  </pc:docChgLst>
  <pc:docChgLst>
    <pc:chgData name="Minesh Patel" userId="a66d4990ec83ac90" providerId="LiveId" clId="{79E3557C-334A-4DDB-9861-8E2C28F86218}"/>
    <pc:docChg chg="undo redo custSel addSld delSld modSld sldOrd">
      <pc:chgData name="Minesh Patel" userId="a66d4990ec83ac90" providerId="LiveId" clId="{79E3557C-334A-4DDB-9861-8E2C28F86218}" dt="2021-07-20T17:49:48.266" v="14680" actId="47"/>
      <pc:docMkLst>
        <pc:docMk/>
      </pc:docMkLst>
      <pc:sldChg chg="del ord">
        <pc:chgData name="Minesh Patel" userId="a66d4990ec83ac90" providerId="LiveId" clId="{79E3557C-334A-4DDB-9861-8E2C28F86218}" dt="2021-07-15T21:26:52.501" v="2085" actId="47"/>
        <pc:sldMkLst>
          <pc:docMk/>
          <pc:sldMk cId="1093560574" sldId="279"/>
        </pc:sldMkLst>
      </pc:sldChg>
      <pc:sldChg chg="modSp mod ord">
        <pc:chgData name="Minesh Patel" userId="a66d4990ec83ac90" providerId="LiveId" clId="{79E3557C-334A-4DDB-9861-8E2C28F86218}" dt="2021-07-19T16:53:49.200" v="5346" actId="20577"/>
        <pc:sldMkLst>
          <pc:docMk/>
          <pc:sldMk cId="1991774179" sldId="303"/>
        </pc:sldMkLst>
        <pc:spChg chg="mod">
          <ac:chgData name="Minesh Patel" userId="a66d4990ec83ac90" providerId="LiveId" clId="{79E3557C-334A-4DDB-9861-8E2C28F86218}" dt="2021-07-19T16:53:49.200" v="5346" actId="20577"/>
          <ac:spMkLst>
            <pc:docMk/>
            <pc:sldMk cId="1991774179" sldId="303"/>
            <ac:spMk id="50" creationId="{C012A292-B81C-4680-ABD7-381C70B1AACC}"/>
          </ac:spMkLst>
        </pc:spChg>
      </pc:sldChg>
      <pc:sldChg chg="del">
        <pc:chgData name="Minesh Patel" userId="a66d4990ec83ac90" providerId="LiveId" clId="{79E3557C-334A-4DDB-9861-8E2C28F86218}" dt="2021-07-15T21:26:55.503" v="2086" actId="47"/>
        <pc:sldMkLst>
          <pc:docMk/>
          <pc:sldMk cId="345170899" sldId="308"/>
        </pc:sldMkLst>
      </pc:sldChg>
      <pc:sldChg chg="addSp delSp modSp mod">
        <pc:chgData name="Minesh Patel" userId="a66d4990ec83ac90" providerId="LiveId" clId="{79E3557C-334A-4DDB-9861-8E2C28F86218}" dt="2021-07-19T13:19:10.959" v="3049" actId="20577"/>
        <pc:sldMkLst>
          <pc:docMk/>
          <pc:sldMk cId="1164887623" sldId="338"/>
        </pc:sldMkLst>
        <pc:spChg chg="mod">
          <ac:chgData name="Minesh Patel" userId="a66d4990ec83ac90" providerId="LiveId" clId="{79E3557C-334A-4DDB-9861-8E2C28F86218}" dt="2021-07-15T19:11:18.871" v="20" actId="1076"/>
          <ac:spMkLst>
            <pc:docMk/>
            <pc:sldMk cId="1164887623" sldId="338"/>
            <ac:spMk id="2" creationId="{00000000-0000-0000-0000-000000000000}"/>
          </ac:spMkLst>
        </pc:spChg>
        <pc:spChg chg="mod">
          <ac:chgData name="Minesh Patel" userId="a66d4990ec83ac90" providerId="LiveId" clId="{79E3557C-334A-4DDB-9861-8E2C28F86218}" dt="2021-07-19T13:19:10.959" v="3049" actId="20577"/>
          <ac:spMkLst>
            <pc:docMk/>
            <pc:sldMk cId="1164887623" sldId="338"/>
            <ac:spMk id="3" creationId="{00000000-0000-0000-0000-000000000000}"/>
          </ac:spMkLst>
        </pc:spChg>
        <pc:spChg chg="del">
          <ac:chgData name="Minesh Patel" userId="a66d4990ec83ac90" providerId="LiveId" clId="{79E3557C-334A-4DDB-9861-8E2C28F86218}" dt="2021-07-15T19:10:43.973" v="1" actId="478"/>
          <ac:spMkLst>
            <pc:docMk/>
            <pc:sldMk cId="1164887623" sldId="338"/>
            <ac:spMk id="8" creationId="{20B99A92-59D5-49B5-8BAF-12488D92BA06}"/>
          </ac:spMkLst>
        </pc:spChg>
        <pc:spChg chg="add mod">
          <ac:chgData name="Minesh Patel" userId="a66d4990ec83ac90" providerId="LiveId" clId="{79E3557C-334A-4DDB-9861-8E2C28F86218}" dt="2021-07-15T19:11:23.236" v="22" actId="1076"/>
          <ac:spMkLst>
            <pc:docMk/>
            <pc:sldMk cId="1164887623" sldId="338"/>
            <ac:spMk id="9" creationId="{2ED90441-37AD-4B49-A91C-1B7A5249A139}"/>
          </ac:spMkLst>
        </pc:spChg>
        <pc:picChg chg="del">
          <ac:chgData name="Minesh Patel" userId="a66d4990ec83ac90" providerId="LiveId" clId="{79E3557C-334A-4DDB-9861-8E2C28F86218}" dt="2021-07-15T19:11:12.597" v="17" actId="478"/>
          <ac:picMkLst>
            <pc:docMk/>
            <pc:sldMk cId="1164887623" sldId="338"/>
            <ac:picMk id="6" creationId="{29C36272-1966-4A37-B42B-3499713D16E1}"/>
          </ac:picMkLst>
        </pc:picChg>
        <pc:picChg chg="add mod">
          <ac:chgData name="Minesh Patel" userId="a66d4990ec83ac90" providerId="LiveId" clId="{79E3557C-334A-4DDB-9861-8E2C28F86218}" dt="2021-07-15T19:11:23.236" v="22" actId="1076"/>
          <ac:picMkLst>
            <pc:docMk/>
            <pc:sldMk cId="1164887623" sldId="338"/>
            <ac:picMk id="10" creationId="{F333957F-F1D9-4DD3-8DE1-238F11115EE7}"/>
          </ac:picMkLst>
        </pc:picChg>
        <pc:picChg chg="del">
          <ac:chgData name="Minesh Patel" userId="a66d4990ec83ac90" providerId="LiveId" clId="{79E3557C-334A-4DDB-9861-8E2C28F86218}" dt="2021-07-15T19:11:12.597" v="17" actId="478"/>
          <ac:picMkLst>
            <pc:docMk/>
            <pc:sldMk cId="1164887623" sldId="338"/>
            <ac:picMk id="1028" creationId="{EAEC77A9-5043-4150-968B-B3891A2241B4}"/>
          </ac:picMkLst>
        </pc:picChg>
      </pc:sldChg>
      <pc:sldChg chg="modSp add mod">
        <pc:chgData name="Minesh Patel" userId="a66d4990ec83ac90" providerId="LiveId" clId="{79E3557C-334A-4DDB-9861-8E2C28F86218}" dt="2021-07-20T17:37:45.316" v="14608" actId="1076"/>
        <pc:sldMkLst>
          <pc:docMk/>
          <pc:sldMk cId="2542346401" sldId="353"/>
        </pc:sldMkLst>
        <pc:spChg chg="mod">
          <ac:chgData name="Minesh Patel" userId="a66d4990ec83ac90" providerId="LiveId" clId="{79E3557C-334A-4DDB-9861-8E2C28F86218}" dt="2021-07-20T17:37:45.316" v="14608" actId="1076"/>
          <ac:spMkLst>
            <pc:docMk/>
            <pc:sldMk cId="2542346401" sldId="353"/>
            <ac:spMk id="167" creationId="{0238AC7C-1FD0-42F4-9661-B4DC7BC575AD}"/>
          </ac:spMkLst>
        </pc:spChg>
        <pc:spChg chg="mod">
          <ac:chgData name="Minesh Patel" userId="a66d4990ec83ac90" providerId="LiveId" clId="{79E3557C-334A-4DDB-9861-8E2C28F86218}" dt="2021-07-20T17:37:45.316" v="14608" actId="1076"/>
          <ac:spMkLst>
            <pc:docMk/>
            <pc:sldMk cId="2542346401" sldId="353"/>
            <ac:spMk id="168" creationId="{D58E76A0-864F-4237-9AF6-87F872313574}"/>
          </ac:spMkLst>
        </pc:spChg>
        <pc:grpChg chg="mod">
          <ac:chgData name="Minesh Patel" userId="a66d4990ec83ac90" providerId="LiveId" clId="{79E3557C-334A-4DDB-9861-8E2C28F86218}" dt="2021-07-20T17:37:45.316" v="14608" actId="1076"/>
          <ac:grpSpMkLst>
            <pc:docMk/>
            <pc:sldMk cId="2542346401" sldId="353"/>
            <ac:grpSpMk id="5" creationId="{D7CE7241-7C7F-4773-A5C8-B63FBD12801D}"/>
          </ac:grpSpMkLst>
        </pc:grpChg>
        <pc:grpChg chg="mod">
          <ac:chgData name="Minesh Patel" userId="a66d4990ec83ac90" providerId="LiveId" clId="{79E3557C-334A-4DDB-9861-8E2C28F86218}" dt="2021-07-20T17:37:45.316" v="14608" actId="1076"/>
          <ac:grpSpMkLst>
            <pc:docMk/>
            <pc:sldMk cId="2542346401" sldId="353"/>
            <ac:grpSpMk id="233" creationId="{AC79956D-3BFE-4152-BE64-2736F8030E38}"/>
          </ac:grpSpMkLst>
        </pc:grpChg>
        <pc:grpChg chg="mod">
          <ac:chgData name="Minesh Patel" userId="a66d4990ec83ac90" providerId="LiveId" clId="{79E3557C-334A-4DDB-9861-8E2C28F86218}" dt="2021-07-20T17:37:45.316" v="14608" actId="1076"/>
          <ac:grpSpMkLst>
            <pc:docMk/>
            <pc:sldMk cId="2542346401" sldId="353"/>
            <ac:grpSpMk id="241" creationId="{7F0AC509-4422-4E6F-919F-A32DECBA63A7}"/>
          </ac:grpSpMkLst>
        </pc:grpChg>
        <pc:grpChg chg="mod">
          <ac:chgData name="Minesh Patel" userId="a66d4990ec83ac90" providerId="LiveId" clId="{79E3557C-334A-4DDB-9861-8E2C28F86218}" dt="2021-07-20T17:37:45.316" v="14608" actId="1076"/>
          <ac:grpSpMkLst>
            <pc:docMk/>
            <pc:sldMk cId="2542346401" sldId="353"/>
            <ac:grpSpMk id="272" creationId="{56448004-8DFB-4DD1-976A-48BC8914CEC8}"/>
          </ac:grpSpMkLst>
        </pc:grpChg>
      </pc:sldChg>
      <pc:sldChg chg="addSp delSp modSp add del mod addAnim delAnim">
        <pc:chgData name="Minesh Patel" userId="a66d4990ec83ac90" providerId="LiveId" clId="{79E3557C-334A-4DDB-9861-8E2C28F86218}" dt="2021-07-20T01:02:46.771" v="8952" actId="2696"/>
        <pc:sldMkLst>
          <pc:docMk/>
          <pc:sldMk cId="3508444251" sldId="353"/>
        </pc:sldMkLst>
        <pc:spChg chg="mod">
          <ac:chgData name="Minesh Patel" userId="a66d4990ec83ac90" providerId="LiveId" clId="{79E3557C-334A-4DDB-9861-8E2C28F86218}" dt="2021-07-19T22:48:45.008" v="6001" actId="20577"/>
          <ac:spMkLst>
            <pc:docMk/>
            <pc:sldMk cId="3508444251" sldId="353"/>
            <ac:spMk id="2" creationId="{00000000-0000-0000-0000-000000000000}"/>
          </ac:spMkLst>
        </pc:spChg>
        <pc:spChg chg="del mod topLvl">
          <ac:chgData name="Minesh Patel" userId="a66d4990ec83ac90" providerId="LiveId" clId="{79E3557C-334A-4DDB-9861-8E2C28F86218}" dt="2021-07-19T22:50:53.570" v="6031" actId="21"/>
          <ac:spMkLst>
            <pc:docMk/>
            <pc:sldMk cId="3508444251" sldId="353"/>
            <ac:spMk id="34" creationId="{E10C4066-9C31-424F-8AFE-31E902E6B7E1}"/>
          </ac:spMkLst>
        </pc:spChg>
        <pc:spChg chg="del topLvl">
          <ac:chgData name="Minesh Patel" userId="a66d4990ec83ac90" providerId="LiveId" clId="{79E3557C-334A-4DDB-9861-8E2C28F86218}" dt="2021-07-19T22:50:57.092" v="6033" actId="21"/>
          <ac:spMkLst>
            <pc:docMk/>
            <pc:sldMk cId="3508444251" sldId="353"/>
            <ac:spMk id="119" creationId="{6CE48A59-A371-45A1-91A8-20FEC1911BFD}"/>
          </ac:spMkLst>
        </pc:spChg>
        <pc:spChg chg="add del">
          <ac:chgData name="Minesh Patel" userId="a66d4990ec83ac90" providerId="LiveId" clId="{79E3557C-334A-4DDB-9861-8E2C28F86218}" dt="2021-07-19T22:49:44.853" v="6020" actId="478"/>
          <ac:spMkLst>
            <pc:docMk/>
            <pc:sldMk cId="3508444251" sldId="353"/>
            <ac:spMk id="120" creationId="{BA459487-B7EF-499C-BDC9-F33505073E7D}"/>
          </ac:spMkLst>
        </pc:spChg>
        <pc:spChg chg="add mod">
          <ac:chgData name="Minesh Patel" userId="a66d4990ec83ac90" providerId="LiveId" clId="{79E3557C-334A-4DDB-9861-8E2C28F86218}" dt="2021-07-19T22:50:54.092" v="6032"/>
          <ac:spMkLst>
            <pc:docMk/>
            <pc:sldMk cId="3508444251" sldId="353"/>
            <ac:spMk id="167" creationId="{0238AC7C-1FD0-42F4-9661-B4DC7BC575AD}"/>
          </ac:spMkLst>
        </pc:spChg>
        <pc:spChg chg="add mod">
          <ac:chgData name="Minesh Patel" userId="a66d4990ec83ac90" providerId="LiveId" clId="{79E3557C-334A-4DDB-9861-8E2C28F86218}" dt="2021-07-19T22:50:59.736" v="6035" actId="1076"/>
          <ac:spMkLst>
            <pc:docMk/>
            <pc:sldMk cId="3508444251" sldId="353"/>
            <ac:spMk id="168" creationId="{D58E76A0-864F-4237-9AF6-87F872313574}"/>
          </ac:spMkLst>
        </pc:spChg>
        <pc:spChg chg="del">
          <ac:chgData name="Minesh Patel" userId="a66d4990ec83ac90" providerId="LiveId" clId="{79E3557C-334A-4DDB-9861-8E2C28F86218}" dt="2021-07-19T22:49:01.559" v="6005" actId="478"/>
          <ac:spMkLst>
            <pc:docMk/>
            <pc:sldMk cId="3508444251" sldId="353"/>
            <ac:spMk id="207" creationId="{C2FC6121-F3D7-4E32-A824-C37C625AFA8A}"/>
          </ac:spMkLst>
        </pc:spChg>
        <pc:spChg chg="del mod">
          <ac:chgData name="Minesh Patel" userId="a66d4990ec83ac90" providerId="LiveId" clId="{79E3557C-334A-4DDB-9861-8E2C28F86218}" dt="2021-07-19T22:48:58.788" v="6003" actId="478"/>
          <ac:spMkLst>
            <pc:docMk/>
            <pc:sldMk cId="3508444251" sldId="353"/>
            <ac:spMk id="210" creationId="{459A0BEB-12F2-4FBD-95B5-C8D0A1A99EC3}"/>
          </ac:spMkLst>
        </pc:spChg>
        <pc:spChg chg="del topLvl">
          <ac:chgData name="Minesh Patel" userId="a66d4990ec83ac90" providerId="LiveId" clId="{79E3557C-334A-4DDB-9861-8E2C28F86218}" dt="2021-07-19T22:49:06.421" v="6008" actId="478"/>
          <ac:spMkLst>
            <pc:docMk/>
            <pc:sldMk cId="3508444251" sldId="353"/>
            <ac:spMk id="211" creationId="{C89E079D-85C0-4859-90E8-61B8027C09BA}"/>
          </ac:spMkLst>
        </pc:spChg>
        <pc:grpChg chg="add del">
          <ac:chgData name="Minesh Patel" userId="a66d4990ec83ac90" providerId="LiveId" clId="{79E3557C-334A-4DDB-9861-8E2C28F86218}" dt="2021-07-19T22:50:57.092" v="6033" actId="21"/>
          <ac:grpSpMkLst>
            <pc:docMk/>
            <pc:sldMk cId="3508444251" sldId="353"/>
            <ac:grpSpMk id="4" creationId="{C572E67D-A7C2-4D3A-86C8-9B17054DFDC8}"/>
          </ac:grpSpMkLst>
        </pc:grpChg>
        <pc:grpChg chg="del mod">
          <ac:chgData name="Minesh Patel" userId="a66d4990ec83ac90" providerId="LiveId" clId="{79E3557C-334A-4DDB-9861-8E2C28F86218}" dt="2021-07-19T22:50:53.570" v="6031" actId="21"/>
          <ac:grpSpMkLst>
            <pc:docMk/>
            <pc:sldMk cId="3508444251" sldId="353"/>
            <ac:grpSpMk id="6" creationId="{D9B6D0A1-1335-4A21-AE73-725A8011F2D2}"/>
          </ac:grpSpMkLst>
        </pc:grpChg>
        <pc:grpChg chg="add del">
          <ac:chgData name="Minesh Patel" userId="a66d4990ec83ac90" providerId="LiveId" clId="{79E3557C-334A-4DDB-9861-8E2C28F86218}" dt="2021-07-19T22:49:46.375" v="6023" actId="478"/>
          <ac:grpSpMkLst>
            <pc:docMk/>
            <pc:sldMk cId="3508444251" sldId="353"/>
            <ac:grpSpMk id="138" creationId="{3E9FB738-F859-4BF9-80D0-B7630B64A1A4}"/>
          </ac:grpSpMkLst>
        </pc:grpChg>
        <pc:grpChg chg="del">
          <ac:chgData name="Minesh Patel" userId="a66d4990ec83ac90" providerId="LiveId" clId="{79E3557C-334A-4DDB-9861-8E2C28F86218}" dt="2021-07-19T22:49:04.890" v="6007" actId="478"/>
          <ac:grpSpMkLst>
            <pc:docMk/>
            <pc:sldMk cId="3508444251" sldId="353"/>
            <ac:grpSpMk id="139" creationId="{6BF85025-BC41-464F-9640-2F69BDE86337}"/>
          </ac:grpSpMkLst>
        </pc:grpChg>
        <pc:grpChg chg="del">
          <ac:chgData name="Minesh Patel" userId="a66d4990ec83ac90" providerId="LiveId" clId="{79E3557C-334A-4DDB-9861-8E2C28F86218}" dt="2021-07-19T22:49:03.301" v="6006" actId="478"/>
          <ac:grpSpMkLst>
            <pc:docMk/>
            <pc:sldMk cId="3508444251" sldId="353"/>
            <ac:grpSpMk id="206" creationId="{EAFE26F7-D8CB-423B-B1BF-4B7D8E17A2BE}"/>
          </ac:grpSpMkLst>
        </pc:grpChg>
        <pc:grpChg chg="del">
          <ac:chgData name="Minesh Patel" userId="a66d4990ec83ac90" providerId="LiveId" clId="{79E3557C-334A-4DDB-9861-8E2C28F86218}" dt="2021-07-19T22:48:59.627" v="6004" actId="478"/>
          <ac:grpSpMkLst>
            <pc:docMk/>
            <pc:sldMk cId="3508444251" sldId="353"/>
            <ac:grpSpMk id="227" creationId="{2105BCCC-75DB-4C1D-ABE8-9A4EF81E4529}"/>
          </ac:grpSpMkLst>
        </pc:grpChg>
        <pc:grpChg chg="del">
          <ac:chgData name="Minesh Patel" userId="a66d4990ec83ac90" providerId="LiveId" clId="{79E3557C-334A-4DDB-9861-8E2C28F86218}" dt="2021-07-19T22:49:09.185" v="6009" actId="478"/>
          <ac:grpSpMkLst>
            <pc:docMk/>
            <pc:sldMk cId="3508444251" sldId="353"/>
            <ac:grpSpMk id="230" creationId="{39E8DDEC-8B28-4118-82E1-FDCB58E52629}"/>
          </ac:grpSpMkLst>
        </pc:grpChg>
        <pc:grpChg chg="mod topLvl">
          <ac:chgData name="Minesh Patel" userId="a66d4990ec83ac90" providerId="LiveId" clId="{79E3557C-334A-4DDB-9861-8E2C28F86218}" dt="2021-07-19T22:51:21.828" v="6037" actId="1076"/>
          <ac:grpSpMkLst>
            <pc:docMk/>
            <pc:sldMk cId="3508444251" sldId="353"/>
            <ac:grpSpMk id="233" creationId="{AC79956D-3BFE-4152-BE64-2736F8030E38}"/>
          </ac:grpSpMkLst>
        </pc:grpChg>
        <pc:grpChg chg="add del">
          <ac:chgData name="Minesh Patel" userId="a66d4990ec83ac90" providerId="LiveId" clId="{79E3557C-334A-4DDB-9861-8E2C28F86218}" dt="2021-07-19T22:49:45.007" v="6021" actId="478"/>
          <ac:grpSpMkLst>
            <pc:docMk/>
            <pc:sldMk cId="3508444251" sldId="353"/>
            <ac:grpSpMk id="234" creationId="{FCA82552-1305-4051-BDD4-17D2F7C54431}"/>
          </ac:grpSpMkLst>
        </pc:grpChg>
        <pc:grpChg chg="add del">
          <ac:chgData name="Minesh Patel" userId="a66d4990ec83ac90" providerId="LiveId" clId="{79E3557C-334A-4DDB-9861-8E2C28F86218}" dt="2021-07-19T22:49:45.508" v="6022" actId="478"/>
          <ac:grpSpMkLst>
            <pc:docMk/>
            <pc:sldMk cId="3508444251" sldId="353"/>
            <ac:grpSpMk id="238" creationId="{CD2FE9D5-FA41-4D2B-AD8A-BEEF9C6D8D34}"/>
          </ac:grpSpMkLst>
        </pc:grpChg>
        <pc:grpChg chg="del">
          <ac:chgData name="Minesh Patel" userId="a66d4990ec83ac90" providerId="LiveId" clId="{79E3557C-334A-4DDB-9861-8E2C28F86218}" dt="2021-07-19T22:49:59.045" v="6027" actId="478"/>
          <ac:grpSpMkLst>
            <pc:docMk/>
            <pc:sldMk cId="3508444251" sldId="353"/>
            <ac:grpSpMk id="240" creationId="{79924ABA-D65B-49F8-A1C7-A961AFFDCCE3}"/>
          </ac:grpSpMkLst>
        </pc:grpChg>
        <pc:grpChg chg="add del">
          <ac:chgData name="Minesh Patel" userId="a66d4990ec83ac90" providerId="LiveId" clId="{79E3557C-334A-4DDB-9861-8E2C28F86218}" dt="2021-07-19T22:49:37.923" v="6015" actId="478"/>
          <ac:grpSpMkLst>
            <pc:docMk/>
            <pc:sldMk cId="3508444251" sldId="353"/>
            <ac:grpSpMk id="241" creationId="{7F0AC509-4422-4E6F-919F-A32DECBA63A7}"/>
          </ac:grpSpMkLst>
        </pc:grpChg>
        <pc:grpChg chg="topLvl">
          <ac:chgData name="Minesh Patel" userId="a66d4990ec83ac90" providerId="LiveId" clId="{79E3557C-334A-4DDB-9861-8E2C28F86218}" dt="2021-07-19T22:50:53.570" v="6031" actId="21"/>
          <ac:grpSpMkLst>
            <pc:docMk/>
            <pc:sldMk cId="3508444251" sldId="353"/>
            <ac:grpSpMk id="272" creationId="{56448004-8DFB-4DD1-976A-48BC8914CEC8}"/>
          </ac:grpSpMkLst>
        </pc:grpChg>
        <pc:cxnChg chg="del">
          <ac:chgData name="Minesh Patel" userId="a66d4990ec83ac90" providerId="LiveId" clId="{79E3557C-334A-4DDB-9861-8E2C28F86218}" dt="2021-07-19T22:49:56.953" v="6026" actId="478"/>
          <ac:cxnSpMkLst>
            <pc:docMk/>
            <pc:sldMk cId="3508444251" sldId="353"/>
            <ac:cxnSpMk id="170" creationId="{3C73989C-639E-47FC-95BC-F4E3A5B4F9D3}"/>
          </ac:cxnSpMkLst>
        </pc:cxnChg>
        <pc:cxnChg chg="del">
          <ac:chgData name="Minesh Patel" userId="a66d4990ec83ac90" providerId="LiveId" clId="{79E3557C-334A-4DDB-9861-8E2C28F86218}" dt="2021-07-19T22:49:59.045" v="6027" actId="478"/>
          <ac:cxnSpMkLst>
            <pc:docMk/>
            <pc:sldMk cId="3508444251" sldId="353"/>
            <ac:cxnSpMk id="171" creationId="{44D34DD6-E822-4183-8A6B-5A7DF60B65EE}"/>
          </ac:cxnSpMkLst>
        </pc:cxnChg>
        <pc:cxnChg chg="mod">
          <ac:chgData name="Minesh Patel" userId="a66d4990ec83ac90" providerId="LiveId" clId="{79E3557C-334A-4DDB-9861-8E2C28F86218}" dt="2021-07-19T22:49:46.375" v="6023" actId="478"/>
          <ac:cxnSpMkLst>
            <pc:docMk/>
            <pc:sldMk cId="3508444251" sldId="353"/>
            <ac:cxnSpMk id="195" creationId="{E0BE757E-B04E-407A-87DD-0F1C7EE608C1}"/>
          </ac:cxnSpMkLst>
        </pc:cxnChg>
        <pc:cxnChg chg="del topLvl">
          <ac:chgData name="Minesh Patel" userId="a66d4990ec83ac90" providerId="LiveId" clId="{79E3557C-334A-4DDB-9861-8E2C28F86218}" dt="2021-07-19T22:49:04.890" v="6007" actId="478"/>
          <ac:cxnSpMkLst>
            <pc:docMk/>
            <pc:sldMk cId="3508444251" sldId="353"/>
            <ac:cxnSpMk id="208" creationId="{652B38ED-D8E3-4673-A880-84407AD5F562}"/>
          </ac:cxnSpMkLst>
        </pc:cxnChg>
        <pc:cxnChg chg="del">
          <ac:chgData name="Minesh Patel" userId="a66d4990ec83ac90" providerId="LiveId" clId="{79E3557C-334A-4DDB-9861-8E2C28F86218}" dt="2021-07-19T22:49:03.301" v="6006" actId="478"/>
          <ac:cxnSpMkLst>
            <pc:docMk/>
            <pc:sldMk cId="3508444251" sldId="353"/>
            <ac:cxnSpMk id="209" creationId="{EF3BE732-5EFF-4182-BCE7-649740874306}"/>
          </ac:cxnSpMkLst>
        </pc:cxnChg>
      </pc:sldChg>
      <pc:sldChg chg="del">
        <pc:chgData name="Minesh Patel" userId="a66d4990ec83ac90" providerId="LiveId" clId="{79E3557C-334A-4DDB-9861-8E2C28F86218}" dt="2021-07-15T21:26:55.503" v="2086" actId="47"/>
        <pc:sldMkLst>
          <pc:docMk/>
          <pc:sldMk cId="840151485" sldId="454"/>
        </pc:sldMkLst>
      </pc:sldChg>
      <pc:sldChg chg="del">
        <pc:chgData name="Minesh Patel" userId="a66d4990ec83ac90" providerId="LiveId" clId="{79E3557C-334A-4DDB-9861-8E2C28F86218}" dt="2021-07-15T21:26:55.503" v="2086" actId="47"/>
        <pc:sldMkLst>
          <pc:docMk/>
          <pc:sldMk cId="183486007" sldId="455"/>
        </pc:sldMkLst>
      </pc:sldChg>
      <pc:sldChg chg="del">
        <pc:chgData name="Minesh Patel" userId="a66d4990ec83ac90" providerId="LiveId" clId="{79E3557C-334A-4DDB-9861-8E2C28F86218}" dt="2021-07-15T21:26:55.503" v="2086" actId="47"/>
        <pc:sldMkLst>
          <pc:docMk/>
          <pc:sldMk cId="1057542308" sldId="457"/>
        </pc:sldMkLst>
      </pc:sldChg>
      <pc:sldChg chg="add del">
        <pc:chgData name="Minesh Patel" userId="a66d4990ec83ac90" providerId="LiveId" clId="{79E3557C-334A-4DDB-9861-8E2C28F86218}" dt="2021-07-15T21:26:55.503" v="2086" actId="47"/>
        <pc:sldMkLst>
          <pc:docMk/>
          <pc:sldMk cId="1354698089" sldId="458"/>
        </pc:sldMkLst>
      </pc:sldChg>
      <pc:sldChg chg="del">
        <pc:chgData name="Minesh Patel" userId="a66d4990ec83ac90" providerId="LiveId" clId="{79E3557C-334A-4DDB-9861-8E2C28F86218}" dt="2021-07-15T21:26:55.503" v="2086" actId="47"/>
        <pc:sldMkLst>
          <pc:docMk/>
          <pc:sldMk cId="899232425" sldId="459"/>
        </pc:sldMkLst>
      </pc:sldChg>
      <pc:sldChg chg="add del">
        <pc:chgData name="Minesh Patel" userId="a66d4990ec83ac90" providerId="LiveId" clId="{79E3557C-334A-4DDB-9861-8E2C28F86218}" dt="2021-07-15T21:26:55.503" v="2086" actId="47"/>
        <pc:sldMkLst>
          <pc:docMk/>
          <pc:sldMk cId="3184729673" sldId="460"/>
        </pc:sldMkLst>
      </pc:sldChg>
      <pc:sldChg chg="del">
        <pc:chgData name="Minesh Patel" userId="a66d4990ec83ac90" providerId="LiveId" clId="{79E3557C-334A-4DDB-9861-8E2C28F86218}" dt="2021-07-15T21:26:55.503" v="2086" actId="47"/>
        <pc:sldMkLst>
          <pc:docMk/>
          <pc:sldMk cId="462382982" sldId="461"/>
        </pc:sldMkLst>
      </pc:sldChg>
      <pc:sldChg chg="add del">
        <pc:chgData name="Minesh Patel" userId="a66d4990ec83ac90" providerId="LiveId" clId="{79E3557C-334A-4DDB-9861-8E2C28F86218}" dt="2021-07-15T19:26:00.367" v="825" actId="47"/>
        <pc:sldMkLst>
          <pc:docMk/>
          <pc:sldMk cId="3180439659" sldId="462"/>
        </pc:sldMkLst>
      </pc:sldChg>
      <pc:sldChg chg="add del">
        <pc:chgData name="Minesh Patel" userId="a66d4990ec83ac90" providerId="LiveId" clId="{79E3557C-334A-4DDB-9861-8E2C28F86218}" dt="2021-07-15T19:26:00.367" v="825" actId="47"/>
        <pc:sldMkLst>
          <pc:docMk/>
          <pc:sldMk cId="2102950463" sldId="463"/>
        </pc:sldMkLst>
      </pc:sldChg>
      <pc:sldChg chg="add del">
        <pc:chgData name="Minesh Patel" userId="a66d4990ec83ac90" providerId="LiveId" clId="{79E3557C-334A-4DDB-9861-8E2C28F86218}" dt="2021-07-15T19:26:00.367" v="825" actId="47"/>
        <pc:sldMkLst>
          <pc:docMk/>
          <pc:sldMk cId="1743266731" sldId="464"/>
        </pc:sldMkLst>
      </pc:sldChg>
      <pc:sldChg chg="modSp add mod">
        <pc:chgData name="Minesh Patel" userId="a66d4990ec83ac90" providerId="LiveId" clId="{79E3557C-334A-4DDB-9861-8E2C28F86218}" dt="2021-07-19T16:53:46.056" v="5345" actId="20577"/>
        <pc:sldMkLst>
          <pc:docMk/>
          <pc:sldMk cId="4197086171" sldId="465"/>
        </pc:sldMkLst>
        <pc:spChg chg="mod">
          <ac:chgData name="Minesh Patel" userId="a66d4990ec83ac90" providerId="LiveId" clId="{79E3557C-334A-4DDB-9861-8E2C28F86218}" dt="2021-07-19T16:53:46.056" v="5345" actId="20577"/>
          <ac:spMkLst>
            <pc:docMk/>
            <pc:sldMk cId="4197086171" sldId="465"/>
            <ac:spMk id="50" creationId="{C012A292-B81C-4680-ABD7-381C70B1AACC}"/>
          </ac:spMkLst>
        </pc:spChg>
      </pc:sldChg>
      <pc:sldChg chg="addSp delSp modSp add mod ord">
        <pc:chgData name="Minesh Patel" userId="a66d4990ec83ac90" providerId="LiveId" clId="{79E3557C-334A-4DDB-9861-8E2C28F86218}" dt="2021-07-15T19:24:49.338" v="813" actId="1076"/>
        <pc:sldMkLst>
          <pc:docMk/>
          <pc:sldMk cId="909741476" sldId="466"/>
        </pc:sldMkLst>
        <pc:spChg chg="mod">
          <ac:chgData name="Minesh Patel" userId="a66d4990ec83ac90" providerId="LiveId" clId="{79E3557C-334A-4DDB-9861-8E2C28F86218}" dt="2021-07-15T19:18:07.238" v="210" actId="20577"/>
          <ac:spMkLst>
            <pc:docMk/>
            <pc:sldMk cId="909741476" sldId="466"/>
            <ac:spMk id="2" creationId="{00000000-0000-0000-0000-000000000000}"/>
          </ac:spMkLst>
        </pc:spChg>
        <pc:spChg chg="add del mod">
          <ac:chgData name="Minesh Patel" userId="a66d4990ec83ac90" providerId="LiveId" clId="{79E3557C-334A-4DDB-9861-8E2C28F86218}" dt="2021-07-15T19:20:53.125" v="434"/>
          <ac:spMkLst>
            <pc:docMk/>
            <pc:sldMk cId="909741476" sldId="466"/>
            <ac:spMk id="7" creationId="{9AB70043-57A6-4147-B099-02428B5A2A70}"/>
          </ac:spMkLst>
        </pc:spChg>
        <pc:spChg chg="add mod">
          <ac:chgData name="Minesh Patel" userId="a66d4990ec83ac90" providerId="LiveId" clId="{79E3557C-334A-4DDB-9861-8E2C28F86218}" dt="2021-07-15T19:21:02.509" v="443" actId="1076"/>
          <ac:spMkLst>
            <pc:docMk/>
            <pc:sldMk cId="909741476" sldId="466"/>
            <ac:spMk id="9" creationId="{632CCD03-9722-42CD-AA45-7F4F6D0FA063}"/>
          </ac:spMkLst>
        </pc:spChg>
        <pc:spChg chg="add mod">
          <ac:chgData name="Minesh Patel" userId="a66d4990ec83ac90" providerId="LiveId" clId="{79E3557C-334A-4DDB-9861-8E2C28F86218}" dt="2021-07-15T19:21:16.266" v="480" actId="20577"/>
          <ac:spMkLst>
            <pc:docMk/>
            <pc:sldMk cId="909741476" sldId="466"/>
            <ac:spMk id="12" creationId="{538EEFD9-F792-4C3A-BE8B-2D32A1806F60}"/>
          </ac:spMkLst>
        </pc:spChg>
        <pc:spChg chg="add mod">
          <ac:chgData name="Minesh Patel" userId="a66d4990ec83ac90" providerId="LiveId" clId="{79E3557C-334A-4DDB-9861-8E2C28F86218}" dt="2021-07-15T19:23:52.736" v="786" actId="1076"/>
          <ac:spMkLst>
            <pc:docMk/>
            <pc:sldMk cId="909741476" sldId="466"/>
            <ac:spMk id="14" creationId="{54BA19DD-743E-4C8B-90B7-F694ED52885B}"/>
          </ac:spMkLst>
        </pc:spChg>
        <pc:spChg chg="add mod">
          <ac:chgData name="Minesh Patel" userId="a66d4990ec83ac90" providerId="LiveId" clId="{79E3557C-334A-4DDB-9861-8E2C28F86218}" dt="2021-07-15T19:24:38.627" v="808" actId="1035"/>
          <ac:spMkLst>
            <pc:docMk/>
            <pc:sldMk cId="909741476" sldId="466"/>
            <ac:spMk id="15" creationId="{C3C674CF-FD94-492F-80B9-8235509E45B1}"/>
          </ac:spMkLst>
        </pc:spChg>
        <pc:spChg chg="add mod">
          <ac:chgData name="Minesh Patel" userId="a66d4990ec83ac90" providerId="LiveId" clId="{79E3557C-334A-4DDB-9861-8E2C28F86218}" dt="2021-07-15T19:24:40.371" v="810" actId="1036"/>
          <ac:spMkLst>
            <pc:docMk/>
            <pc:sldMk cId="909741476" sldId="466"/>
            <ac:spMk id="16" creationId="{BA2E8E4D-F3F0-4965-A776-831A9343B1BB}"/>
          </ac:spMkLst>
        </pc:spChg>
        <pc:spChg chg="add mod">
          <ac:chgData name="Minesh Patel" userId="a66d4990ec83ac90" providerId="LiveId" clId="{79E3557C-334A-4DDB-9861-8E2C28F86218}" dt="2021-07-15T19:24:49.338" v="813" actId="1076"/>
          <ac:spMkLst>
            <pc:docMk/>
            <pc:sldMk cId="909741476" sldId="466"/>
            <ac:spMk id="18" creationId="{28012629-A7A6-4535-BC5A-3B379FAB6FC1}"/>
          </ac:spMkLst>
        </pc:spChg>
        <pc:spChg chg="add mod">
          <ac:chgData name="Minesh Patel" userId="a66d4990ec83ac90" providerId="LiveId" clId="{79E3557C-334A-4DDB-9861-8E2C28F86218}" dt="2021-07-15T19:24:49.338" v="813" actId="1076"/>
          <ac:spMkLst>
            <pc:docMk/>
            <pc:sldMk cId="909741476" sldId="466"/>
            <ac:spMk id="19" creationId="{74FEF05D-9200-46F7-AC44-1ED45F4010BE}"/>
          </ac:spMkLst>
        </pc:spChg>
        <pc:spChg chg="add mod">
          <ac:chgData name="Minesh Patel" userId="a66d4990ec83ac90" providerId="LiveId" clId="{79E3557C-334A-4DDB-9861-8E2C28F86218}" dt="2021-07-15T19:22:59.813" v="656" actId="20577"/>
          <ac:spMkLst>
            <pc:docMk/>
            <pc:sldMk cId="909741476" sldId="466"/>
            <ac:spMk id="21" creationId="{2F55C796-47EE-473E-BB09-A564EF6256A5}"/>
          </ac:spMkLst>
        </pc:spChg>
        <pc:spChg chg="mod">
          <ac:chgData name="Minesh Patel" userId="a66d4990ec83ac90" providerId="LiveId" clId="{79E3557C-334A-4DDB-9861-8E2C28F86218}" dt="2021-07-15T19:20:15.625" v="425" actId="14100"/>
          <ac:spMkLst>
            <pc:docMk/>
            <pc:sldMk cId="909741476" sldId="466"/>
            <ac:spMk id="22" creationId="{27F3E460-FFDC-4B52-8DE6-9E831601E878}"/>
          </ac:spMkLst>
        </pc:spChg>
        <pc:spChg chg="add mod">
          <ac:chgData name="Minesh Patel" userId="a66d4990ec83ac90" providerId="LiveId" clId="{79E3557C-334A-4DDB-9861-8E2C28F86218}" dt="2021-07-15T19:24:36.283" v="804" actId="1035"/>
          <ac:spMkLst>
            <pc:docMk/>
            <pc:sldMk cId="909741476" sldId="466"/>
            <ac:spMk id="23" creationId="{9D346528-3E25-4A8B-8598-97ADA2439265}"/>
          </ac:spMkLst>
        </pc:spChg>
        <pc:spChg chg="add mod">
          <ac:chgData name="Minesh Patel" userId="a66d4990ec83ac90" providerId="LiveId" clId="{79E3557C-334A-4DDB-9861-8E2C28F86218}" dt="2021-07-15T19:24:37.380" v="806" actId="1036"/>
          <ac:spMkLst>
            <pc:docMk/>
            <pc:sldMk cId="909741476" sldId="466"/>
            <ac:spMk id="24" creationId="{4AF40069-5D89-402D-AF8D-29C88738B313}"/>
          </ac:spMkLst>
        </pc:spChg>
        <pc:spChg chg="del">
          <ac:chgData name="Minesh Patel" userId="a66d4990ec83ac90" providerId="LiveId" clId="{79E3557C-334A-4DDB-9861-8E2C28F86218}" dt="2021-07-15T19:19:05.988" v="383" actId="478"/>
          <ac:spMkLst>
            <pc:docMk/>
            <pc:sldMk cId="909741476" sldId="466"/>
            <ac:spMk id="41" creationId="{E2941BF7-AC3D-469D-83D8-1FA23C72950A}"/>
          </ac:spMkLst>
        </pc:spChg>
        <pc:cxnChg chg="add mod">
          <ac:chgData name="Minesh Patel" userId="a66d4990ec83ac90" providerId="LiveId" clId="{79E3557C-334A-4DDB-9861-8E2C28F86218}" dt="2021-07-15T19:20:44.905" v="432" actId="1076"/>
          <ac:cxnSpMkLst>
            <pc:docMk/>
            <pc:sldMk cId="909741476" sldId="466"/>
            <ac:cxnSpMk id="5" creationId="{DEA42385-8DD9-482A-A030-A9DC605EAAE6}"/>
          </ac:cxnSpMkLst>
        </pc:cxnChg>
        <pc:cxnChg chg="add mod">
          <ac:chgData name="Minesh Patel" userId="a66d4990ec83ac90" providerId="LiveId" clId="{79E3557C-334A-4DDB-9861-8E2C28F86218}" dt="2021-07-15T19:20:44.905" v="432" actId="1076"/>
          <ac:cxnSpMkLst>
            <pc:docMk/>
            <pc:sldMk cId="909741476" sldId="466"/>
            <ac:cxnSpMk id="8" creationId="{DA570C6D-0F7E-4B4E-BD4A-16A21227AB68}"/>
          </ac:cxnSpMkLst>
        </pc:cxnChg>
        <pc:cxnChg chg="add mod">
          <ac:chgData name="Minesh Patel" userId="a66d4990ec83ac90" providerId="LiveId" clId="{79E3557C-334A-4DDB-9861-8E2C28F86218}" dt="2021-07-15T19:23:52.736" v="786" actId="1076"/>
          <ac:cxnSpMkLst>
            <pc:docMk/>
            <pc:sldMk cId="909741476" sldId="466"/>
            <ac:cxnSpMk id="13" creationId="{FD900D5F-1B8D-49E7-BBBE-2C16F540EB95}"/>
          </ac:cxnSpMkLst>
        </pc:cxnChg>
        <pc:cxnChg chg="add mod">
          <ac:chgData name="Minesh Patel" userId="a66d4990ec83ac90" providerId="LiveId" clId="{79E3557C-334A-4DDB-9861-8E2C28F86218}" dt="2021-07-15T19:24:49.338" v="813" actId="1076"/>
          <ac:cxnSpMkLst>
            <pc:docMk/>
            <pc:sldMk cId="909741476" sldId="466"/>
            <ac:cxnSpMk id="17" creationId="{6EC0E6FD-189D-40AB-A511-1363DEF1CB89}"/>
          </ac:cxnSpMkLst>
        </pc:cxnChg>
        <pc:cxnChg chg="add mod">
          <ac:chgData name="Minesh Patel" userId="a66d4990ec83ac90" providerId="LiveId" clId="{79E3557C-334A-4DDB-9861-8E2C28F86218}" dt="2021-07-15T19:22:57.672" v="652" actId="571"/>
          <ac:cxnSpMkLst>
            <pc:docMk/>
            <pc:sldMk cId="909741476" sldId="466"/>
            <ac:cxnSpMk id="20" creationId="{0728503E-E70D-4B89-9743-B57CFC80EE70}"/>
          </ac:cxnSpMkLst>
        </pc:cxnChg>
      </pc:sldChg>
      <pc:sldChg chg="modSp add del mod">
        <pc:chgData name="Minesh Patel" userId="a66d4990ec83ac90" providerId="LiveId" clId="{79E3557C-334A-4DDB-9861-8E2C28F86218}" dt="2021-07-19T13:20:03.229" v="3069" actId="47"/>
        <pc:sldMkLst>
          <pc:docMk/>
          <pc:sldMk cId="1705342791" sldId="467"/>
        </pc:sldMkLst>
        <pc:spChg chg="mod">
          <ac:chgData name="Minesh Patel" userId="a66d4990ec83ac90" providerId="LiveId" clId="{79E3557C-334A-4DDB-9861-8E2C28F86218}" dt="2021-07-19T13:20:00.984" v="3068" actId="113"/>
          <ac:spMkLst>
            <pc:docMk/>
            <pc:sldMk cId="1705342791" sldId="467"/>
            <ac:spMk id="50" creationId="{C012A292-B81C-4680-ABD7-381C70B1AACC}"/>
          </ac:spMkLst>
        </pc:spChg>
      </pc:sldChg>
      <pc:sldChg chg="delSp modSp add mod">
        <pc:chgData name="Minesh Patel" userId="a66d4990ec83ac90" providerId="LiveId" clId="{79E3557C-334A-4DDB-9861-8E2C28F86218}" dt="2021-07-16T12:08:19.491" v="2109" actId="20577"/>
        <pc:sldMkLst>
          <pc:docMk/>
          <pc:sldMk cId="196839873" sldId="468"/>
        </pc:sldMkLst>
        <pc:spChg chg="mod">
          <ac:chgData name="Minesh Patel" userId="a66d4990ec83ac90" providerId="LiveId" clId="{79E3557C-334A-4DDB-9861-8E2C28F86218}" dt="2021-07-15T19:27:56.216" v="943" actId="20577"/>
          <ac:spMkLst>
            <pc:docMk/>
            <pc:sldMk cId="196839873" sldId="468"/>
            <ac:spMk id="2" creationId="{00000000-0000-0000-0000-000000000000}"/>
          </ac:spMkLst>
        </pc:spChg>
        <pc:spChg chg="mod">
          <ac:chgData name="Minesh Patel" userId="a66d4990ec83ac90" providerId="LiveId" clId="{79E3557C-334A-4DDB-9861-8E2C28F86218}" dt="2021-07-16T12:08:19.491" v="2109" actId="20577"/>
          <ac:spMkLst>
            <pc:docMk/>
            <pc:sldMk cId="196839873" sldId="468"/>
            <ac:spMk id="22" creationId="{27F3E460-FFDC-4B52-8DE6-9E831601E878}"/>
          </ac:spMkLst>
        </pc:spChg>
        <pc:spChg chg="del">
          <ac:chgData name="Minesh Patel" userId="a66d4990ec83ac90" providerId="LiveId" clId="{79E3557C-334A-4DDB-9861-8E2C28F86218}" dt="2021-07-15T21:01:18.614" v="1050" actId="478"/>
          <ac:spMkLst>
            <pc:docMk/>
            <pc:sldMk cId="196839873" sldId="468"/>
            <ac:spMk id="41" creationId="{E2941BF7-AC3D-469D-83D8-1FA23C72950A}"/>
          </ac:spMkLst>
        </pc:spChg>
      </pc:sldChg>
      <pc:sldChg chg="add del">
        <pc:chgData name="Minesh Patel" userId="a66d4990ec83ac90" providerId="LiveId" clId="{79E3557C-334A-4DDB-9861-8E2C28F86218}" dt="2021-07-15T19:27:42.426" v="902"/>
        <pc:sldMkLst>
          <pc:docMk/>
          <pc:sldMk cId="2456925489" sldId="468"/>
        </pc:sldMkLst>
      </pc:sldChg>
      <pc:sldChg chg="addSp delSp modSp add mod">
        <pc:chgData name="Minesh Patel" userId="a66d4990ec83ac90" providerId="LiveId" clId="{79E3557C-334A-4DDB-9861-8E2C28F86218}" dt="2021-07-20T10:43:20.281" v="9590" actId="20577"/>
        <pc:sldMkLst>
          <pc:docMk/>
          <pc:sldMk cId="2035837503" sldId="469"/>
        </pc:sldMkLst>
        <pc:spChg chg="mod">
          <ac:chgData name="Minesh Patel" userId="a66d4990ec83ac90" providerId="LiveId" clId="{79E3557C-334A-4DDB-9861-8E2C28F86218}" dt="2021-07-15T21:17:59.734" v="1513" actId="20577"/>
          <ac:spMkLst>
            <pc:docMk/>
            <pc:sldMk cId="2035837503" sldId="469"/>
            <ac:spMk id="2" creationId="{00000000-0000-0000-0000-000000000000}"/>
          </ac:spMkLst>
        </pc:spChg>
        <pc:spChg chg="add del mod">
          <ac:chgData name="Minesh Patel" userId="a66d4990ec83ac90" providerId="LiveId" clId="{79E3557C-334A-4DDB-9861-8E2C28F86218}" dt="2021-07-15T21:17:39.559" v="1495" actId="478"/>
          <ac:spMkLst>
            <pc:docMk/>
            <pc:sldMk cId="2035837503" sldId="469"/>
            <ac:spMk id="6" creationId="{6CC7723A-8012-42E6-8546-49AE30ACCEB5}"/>
          </ac:spMkLst>
        </pc:spChg>
        <pc:spChg chg="mod">
          <ac:chgData name="Minesh Patel" userId="a66d4990ec83ac90" providerId="LiveId" clId="{79E3557C-334A-4DDB-9861-8E2C28F86218}" dt="2021-07-19T14:32:01.846" v="3135" actId="20577"/>
          <ac:spMkLst>
            <pc:docMk/>
            <pc:sldMk cId="2035837503" sldId="469"/>
            <ac:spMk id="9" creationId="{632CCD03-9722-42CD-AA45-7F4F6D0FA063}"/>
          </ac:spMkLst>
        </pc:spChg>
        <pc:spChg chg="del mod">
          <ac:chgData name="Minesh Patel" userId="a66d4990ec83ac90" providerId="LiveId" clId="{79E3557C-334A-4DDB-9861-8E2C28F86218}" dt="2021-07-15T21:19:37.208" v="1592" actId="478"/>
          <ac:spMkLst>
            <pc:docMk/>
            <pc:sldMk cId="2035837503" sldId="469"/>
            <ac:spMk id="12" creationId="{538EEFD9-F792-4C3A-BE8B-2D32A1806F60}"/>
          </ac:spMkLst>
        </pc:spChg>
        <pc:spChg chg="del">
          <ac:chgData name="Minesh Patel" userId="a66d4990ec83ac90" providerId="LiveId" clId="{79E3557C-334A-4DDB-9861-8E2C28F86218}" dt="2021-07-15T21:18:18.298" v="1520" actId="478"/>
          <ac:spMkLst>
            <pc:docMk/>
            <pc:sldMk cId="2035837503" sldId="469"/>
            <ac:spMk id="14" creationId="{54BA19DD-743E-4C8B-90B7-F694ED52885B}"/>
          </ac:spMkLst>
        </pc:spChg>
        <pc:spChg chg="del">
          <ac:chgData name="Minesh Patel" userId="a66d4990ec83ac90" providerId="LiveId" clId="{79E3557C-334A-4DDB-9861-8E2C28F86218}" dt="2021-07-15T21:18:20.406" v="1521" actId="478"/>
          <ac:spMkLst>
            <pc:docMk/>
            <pc:sldMk cId="2035837503" sldId="469"/>
            <ac:spMk id="15" creationId="{C3C674CF-FD94-492F-80B9-8235509E45B1}"/>
          </ac:spMkLst>
        </pc:spChg>
        <pc:spChg chg="mod">
          <ac:chgData name="Minesh Patel" userId="a66d4990ec83ac90" providerId="LiveId" clId="{79E3557C-334A-4DDB-9861-8E2C28F86218}" dt="2021-07-20T10:43:20.281" v="9590" actId="20577"/>
          <ac:spMkLst>
            <pc:docMk/>
            <pc:sldMk cId="2035837503" sldId="469"/>
            <ac:spMk id="16" creationId="{BA2E8E4D-F3F0-4965-A776-831A9343B1BB}"/>
          </ac:spMkLst>
        </pc:spChg>
        <pc:spChg chg="del">
          <ac:chgData name="Minesh Patel" userId="a66d4990ec83ac90" providerId="LiveId" clId="{79E3557C-334A-4DDB-9861-8E2C28F86218}" dt="2021-07-15T21:19:13.447" v="1565" actId="478"/>
          <ac:spMkLst>
            <pc:docMk/>
            <pc:sldMk cId="2035837503" sldId="469"/>
            <ac:spMk id="18" creationId="{28012629-A7A6-4535-BC5A-3B379FAB6FC1}"/>
          </ac:spMkLst>
        </pc:spChg>
        <pc:spChg chg="mod">
          <ac:chgData name="Minesh Patel" userId="a66d4990ec83ac90" providerId="LiveId" clId="{79E3557C-334A-4DDB-9861-8E2C28F86218}" dt="2021-07-15T21:23:18.279" v="1765" actId="1076"/>
          <ac:spMkLst>
            <pc:docMk/>
            <pc:sldMk cId="2035837503" sldId="469"/>
            <ac:spMk id="19" creationId="{74FEF05D-9200-46F7-AC44-1ED45F4010BE}"/>
          </ac:spMkLst>
        </pc:spChg>
        <pc:spChg chg="add mod">
          <ac:chgData name="Minesh Patel" userId="a66d4990ec83ac90" providerId="LiveId" clId="{79E3557C-334A-4DDB-9861-8E2C28F86218}" dt="2021-07-19T14:32:17.126" v="3143" actId="1076"/>
          <ac:spMkLst>
            <pc:docMk/>
            <pc:sldMk cId="2035837503" sldId="469"/>
            <ac:spMk id="21" creationId="{1572DD81-B2C6-4117-9EFB-FC780ECD6599}"/>
          </ac:spMkLst>
        </pc:spChg>
        <pc:spChg chg="del mod">
          <ac:chgData name="Minesh Patel" userId="a66d4990ec83ac90" providerId="LiveId" clId="{79E3557C-334A-4DDB-9861-8E2C28F86218}" dt="2021-07-15T21:19:43.943" v="1595" actId="478"/>
          <ac:spMkLst>
            <pc:docMk/>
            <pc:sldMk cId="2035837503" sldId="469"/>
            <ac:spMk id="21" creationId="{2F55C796-47EE-473E-BB09-A564EF6256A5}"/>
          </ac:spMkLst>
        </pc:spChg>
        <pc:spChg chg="del">
          <ac:chgData name="Minesh Patel" userId="a66d4990ec83ac90" providerId="LiveId" clId="{79E3557C-334A-4DDB-9861-8E2C28F86218}" dt="2021-07-15T21:17:37.866" v="1494" actId="478"/>
          <ac:spMkLst>
            <pc:docMk/>
            <pc:sldMk cId="2035837503" sldId="469"/>
            <ac:spMk id="22" creationId="{27F3E460-FFDC-4B52-8DE6-9E831601E878}"/>
          </ac:spMkLst>
        </pc:spChg>
        <pc:spChg chg="add mod">
          <ac:chgData name="Minesh Patel" userId="a66d4990ec83ac90" providerId="LiveId" clId="{79E3557C-334A-4DDB-9861-8E2C28F86218}" dt="2021-07-19T14:32:22.542" v="3150" actId="20577"/>
          <ac:spMkLst>
            <pc:docMk/>
            <pc:sldMk cId="2035837503" sldId="469"/>
            <ac:spMk id="22" creationId="{69AEBCDD-CDFD-4155-B872-FC5BF14D3E5A}"/>
          </ac:spMkLst>
        </pc:spChg>
        <pc:spChg chg="del">
          <ac:chgData name="Minesh Patel" userId="a66d4990ec83ac90" providerId="LiveId" clId="{79E3557C-334A-4DDB-9861-8E2C28F86218}" dt="2021-07-15T21:17:50.327" v="1496" actId="478"/>
          <ac:spMkLst>
            <pc:docMk/>
            <pc:sldMk cId="2035837503" sldId="469"/>
            <ac:spMk id="23" creationId="{9D346528-3E25-4A8B-8598-97ADA2439265}"/>
          </ac:spMkLst>
        </pc:spChg>
        <pc:spChg chg="mod">
          <ac:chgData name="Minesh Patel" userId="a66d4990ec83ac90" providerId="LiveId" clId="{79E3557C-334A-4DDB-9861-8E2C28F86218}" dt="2021-07-15T21:23:28.699" v="1772" actId="20577"/>
          <ac:spMkLst>
            <pc:docMk/>
            <pc:sldMk cId="2035837503" sldId="469"/>
            <ac:spMk id="24" creationId="{4AF40069-5D89-402D-AF8D-29C88738B313}"/>
          </ac:spMkLst>
        </pc:spChg>
        <pc:spChg chg="add del mod">
          <ac:chgData name="Minesh Patel" userId="a66d4990ec83ac90" providerId="LiveId" clId="{79E3557C-334A-4DDB-9861-8E2C28F86218}" dt="2021-07-15T21:22:14.579" v="1689" actId="478"/>
          <ac:spMkLst>
            <pc:docMk/>
            <pc:sldMk cId="2035837503" sldId="469"/>
            <ac:spMk id="26" creationId="{3EFF2747-A938-4F87-8DE1-3366AB7A0283}"/>
          </ac:spMkLst>
        </pc:spChg>
        <pc:spChg chg="add mod">
          <ac:chgData name="Minesh Patel" userId="a66d4990ec83ac90" providerId="LiveId" clId="{79E3557C-334A-4DDB-9861-8E2C28F86218}" dt="2021-07-15T21:23:25.999" v="1769" actId="1076"/>
          <ac:spMkLst>
            <pc:docMk/>
            <pc:sldMk cId="2035837503" sldId="469"/>
            <ac:spMk id="27" creationId="{007F4EE0-A6A7-48BA-9A55-A81A6E1B0FAB}"/>
          </ac:spMkLst>
        </pc:spChg>
        <pc:spChg chg="add mod">
          <ac:chgData name="Minesh Patel" userId="a66d4990ec83ac90" providerId="LiveId" clId="{79E3557C-334A-4DDB-9861-8E2C28F86218}" dt="2021-07-15T21:20:20.912" v="1616" actId="1076"/>
          <ac:spMkLst>
            <pc:docMk/>
            <pc:sldMk cId="2035837503" sldId="469"/>
            <ac:spMk id="28" creationId="{6D7CD6C7-B6B1-4938-B687-DA409DA082E9}"/>
          </ac:spMkLst>
        </pc:spChg>
        <pc:spChg chg="add mod">
          <ac:chgData name="Minesh Patel" userId="a66d4990ec83ac90" providerId="LiveId" clId="{79E3557C-334A-4DDB-9861-8E2C28F86218}" dt="2021-07-15T21:23:21.949" v="1767" actId="1076"/>
          <ac:spMkLst>
            <pc:docMk/>
            <pc:sldMk cId="2035837503" sldId="469"/>
            <ac:spMk id="29" creationId="{D8780890-9BE5-4BC5-BD33-0F31005BE529}"/>
          </ac:spMkLst>
        </pc:spChg>
        <pc:spChg chg="add mod">
          <ac:chgData name="Minesh Patel" userId="a66d4990ec83ac90" providerId="LiveId" clId="{79E3557C-334A-4DDB-9861-8E2C28F86218}" dt="2021-07-15T21:23:23.909" v="1768" actId="1076"/>
          <ac:spMkLst>
            <pc:docMk/>
            <pc:sldMk cId="2035837503" sldId="469"/>
            <ac:spMk id="30" creationId="{37D241E9-4BD9-4672-AA16-3AC53DED873E}"/>
          </ac:spMkLst>
        </pc:spChg>
        <pc:spChg chg="add mod">
          <ac:chgData name="Minesh Patel" userId="a66d4990ec83ac90" providerId="LiveId" clId="{79E3557C-334A-4DDB-9861-8E2C28F86218}" dt="2021-07-15T21:23:20.298" v="1766" actId="1076"/>
          <ac:spMkLst>
            <pc:docMk/>
            <pc:sldMk cId="2035837503" sldId="469"/>
            <ac:spMk id="32" creationId="{C2E67A75-284D-4DCF-BD50-A1ABDE01E78D}"/>
          </ac:spMkLst>
        </pc:spChg>
        <pc:cxnChg chg="mod">
          <ac:chgData name="Minesh Patel" userId="a66d4990ec83ac90" providerId="LiveId" clId="{79E3557C-334A-4DDB-9861-8E2C28F86218}" dt="2021-07-19T14:31:03.567" v="3075" actId="14100"/>
          <ac:cxnSpMkLst>
            <pc:docMk/>
            <pc:sldMk cId="2035837503" sldId="469"/>
            <ac:cxnSpMk id="5" creationId="{DEA42385-8DD9-482A-A030-A9DC605EAAE6}"/>
          </ac:cxnSpMkLst>
        </pc:cxnChg>
        <pc:cxnChg chg="mod">
          <ac:chgData name="Minesh Patel" userId="a66d4990ec83ac90" providerId="LiveId" clId="{79E3557C-334A-4DDB-9861-8E2C28F86218}" dt="2021-07-15T21:23:14.383" v="1763" actId="465"/>
          <ac:cxnSpMkLst>
            <pc:docMk/>
            <pc:sldMk cId="2035837503" sldId="469"/>
            <ac:cxnSpMk id="8" creationId="{DA570C6D-0F7E-4B4E-BD4A-16A21227AB68}"/>
          </ac:cxnSpMkLst>
        </pc:cxnChg>
        <pc:cxnChg chg="mod">
          <ac:chgData name="Minesh Patel" userId="a66d4990ec83ac90" providerId="LiveId" clId="{79E3557C-334A-4DDB-9861-8E2C28F86218}" dt="2021-07-15T21:23:14.383" v="1763" actId="465"/>
          <ac:cxnSpMkLst>
            <pc:docMk/>
            <pc:sldMk cId="2035837503" sldId="469"/>
            <ac:cxnSpMk id="13" creationId="{FD900D5F-1B8D-49E7-BBBE-2C16F540EB95}"/>
          </ac:cxnSpMkLst>
        </pc:cxnChg>
        <pc:cxnChg chg="mod">
          <ac:chgData name="Minesh Patel" userId="a66d4990ec83ac90" providerId="LiveId" clId="{79E3557C-334A-4DDB-9861-8E2C28F86218}" dt="2021-07-15T21:23:14.383" v="1763" actId="465"/>
          <ac:cxnSpMkLst>
            <pc:docMk/>
            <pc:sldMk cId="2035837503" sldId="469"/>
            <ac:cxnSpMk id="17" creationId="{6EC0E6FD-189D-40AB-A511-1363DEF1CB89}"/>
          </ac:cxnSpMkLst>
        </pc:cxnChg>
        <pc:cxnChg chg="mod">
          <ac:chgData name="Minesh Patel" userId="a66d4990ec83ac90" providerId="LiveId" clId="{79E3557C-334A-4DDB-9861-8E2C28F86218}" dt="2021-07-15T21:23:14.383" v="1763" actId="465"/>
          <ac:cxnSpMkLst>
            <pc:docMk/>
            <pc:sldMk cId="2035837503" sldId="469"/>
            <ac:cxnSpMk id="20" creationId="{0728503E-E70D-4B89-9743-B57CFC80EE70}"/>
          </ac:cxnSpMkLst>
        </pc:cxnChg>
        <pc:cxnChg chg="add mod">
          <ac:chgData name="Minesh Patel" userId="a66d4990ec83ac90" providerId="LiveId" clId="{79E3557C-334A-4DDB-9861-8E2C28F86218}" dt="2021-07-15T21:23:14.383" v="1763" actId="465"/>
          <ac:cxnSpMkLst>
            <pc:docMk/>
            <pc:sldMk cId="2035837503" sldId="469"/>
            <ac:cxnSpMk id="25" creationId="{1EC07C8B-4B93-4D14-AF85-BE3F9F5ADBE7}"/>
          </ac:cxnSpMkLst>
        </pc:cxnChg>
        <pc:cxnChg chg="add mod">
          <ac:chgData name="Minesh Patel" userId="a66d4990ec83ac90" providerId="LiveId" clId="{79E3557C-334A-4DDB-9861-8E2C28F86218}" dt="2021-07-15T21:23:14.383" v="1763" actId="465"/>
          <ac:cxnSpMkLst>
            <pc:docMk/>
            <pc:sldMk cId="2035837503" sldId="469"/>
            <ac:cxnSpMk id="31" creationId="{F37D0EFB-F381-4BD3-B49E-6FF64C80A791}"/>
          </ac:cxnSpMkLst>
        </pc:cxnChg>
      </pc:sldChg>
      <pc:sldChg chg="add del">
        <pc:chgData name="Minesh Patel" userId="a66d4990ec83ac90" providerId="LiveId" clId="{79E3557C-334A-4DDB-9861-8E2C28F86218}" dt="2021-07-15T21:17:28.787" v="1472" actId="47"/>
        <pc:sldMkLst>
          <pc:docMk/>
          <pc:sldMk cId="3978301940" sldId="469"/>
        </pc:sldMkLst>
      </pc:sldChg>
      <pc:sldChg chg="addSp delSp modSp add mod">
        <pc:chgData name="Minesh Patel" userId="a66d4990ec83ac90" providerId="LiveId" clId="{79E3557C-334A-4DDB-9861-8E2C28F86218}" dt="2021-07-19T13:19:40.321" v="3054" actId="20577"/>
        <pc:sldMkLst>
          <pc:docMk/>
          <pc:sldMk cId="1546850137" sldId="470"/>
        </pc:sldMkLst>
        <pc:spChg chg="mod">
          <ac:chgData name="Minesh Patel" userId="a66d4990ec83ac90" providerId="LiveId" clId="{79E3557C-334A-4DDB-9861-8E2C28F86218}" dt="2021-07-15T21:24:37.755" v="1856"/>
          <ac:spMkLst>
            <pc:docMk/>
            <pc:sldMk cId="1546850137" sldId="470"/>
            <ac:spMk id="2" creationId="{00000000-0000-0000-0000-000000000000}"/>
          </ac:spMkLst>
        </pc:spChg>
        <pc:spChg chg="add del mod">
          <ac:chgData name="Minesh Patel" userId="a66d4990ec83ac90" providerId="LiveId" clId="{79E3557C-334A-4DDB-9861-8E2C28F86218}" dt="2021-07-15T21:24:37.755" v="1856"/>
          <ac:spMkLst>
            <pc:docMk/>
            <pc:sldMk cId="1546850137" sldId="470"/>
            <ac:spMk id="3" creationId="{47BA7080-0678-417A-ACF6-84EEC9B99F78}"/>
          </ac:spMkLst>
        </pc:spChg>
        <pc:spChg chg="mod">
          <ac:chgData name="Minesh Patel" userId="a66d4990ec83ac90" providerId="LiveId" clId="{79E3557C-334A-4DDB-9861-8E2C28F86218}" dt="2021-07-15T21:24:37.755" v="1856"/>
          <ac:spMkLst>
            <pc:docMk/>
            <pc:sldMk cId="1546850137" sldId="470"/>
            <ac:spMk id="4" creationId="{E8A89F97-AFCF-4A8D-B37F-4048D2B5783D}"/>
          </ac:spMkLst>
        </pc:spChg>
        <pc:spChg chg="add del mod">
          <ac:chgData name="Minesh Patel" userId="a66d4990ec83ac90" providerId="LiveId" clId="{79E3557C-334A-4DDB-9861-8E2C28F86218}" dt="2021-07-15T21:24:37.755" v="1856"/>
          <ac:spMkLst>
            <pc:docMk/>
            <pc:sldMk cId="1546850137" sldId="470"/>
            <ac:spMk id="6" creationId="{A9A05F15-56CF-4F38-B575-81E2087C438D}"/>
          </ac:spMkLst>
        </pc:spChg>
        <pc:spChg chg="add mod">
          <ac:chgData name="Minesh Patel" userId="a66d4990ec83ac90" providerId="LiveId" clId="{79E3557C-334A-4DDB-9861-8E2C28F86218}" dt="2021-07-19T13:19:40.321" v="3054" actId="20577"/>
          <ac:spMkLst>
            <pc:docMk/>
            <pc:sldMk cId="1546850137" sldId="470"/>
            <ac:spMk id="7" creationId="{18F3E661-D2B7-4E88-BE0C-2BBCDBC3C6BB}"/>
          </ac:spMkLst>
        </pc:spChg>
        <pc:spChg chg="del">
          <ac:chgData name="Minesh Patel" userId="a66d4990ec83ac90" providerId="LiveId" clId="{79E3557C-334A-4DDB-9861-8E2C28F86218}" dt="2021-07-15T21:24:30.828" v="1855" actId="478"/>
          <ac:spMkLst>
            <pc:docMk/>
            <pc:sldMk cId="1546850137" sldId="470"/>
            <ac:spMk id="9" creationId="{632CCD03-9722-42CD-AA45-7F4F6D0FA063}"/>
          </ac:spMkLst>
        </pc:spChg>
        <pc:spChg chg="del">
          <ac:chgData name="Minesh Patel" userId="a66d4990ec83ac90" providerId="LiveId" clId="{79E3557C-334A-4DDB-9861-8E2C28F86218}" dt="2021-07-15T21:24:30.828" v="1855" actId="478"/>
          <ac:spMkLst>
            <pc:docMk/>
            <pc:sldMk cId="1546850137" sldId="470"/>
            <ac:spMk id="16" creationId="{BA2E8E4D-F3F0-4965-A776-831A9343B1BB}"/>
          </ac:spMkLst>
        </pc:spChg>
        <pc:spChg chg="del">
          <ac:chgData name="Minesh Patel" userId="a66d4990ec83ac90" providerId="LiveId" clId="{79E3557C-334A-4DDB-9861-8E2C28F86218}" dt="2021-07-15T21:24:30.828" v="1855" actId="478"/>
          <ac:spMkLst>
            <pc:docMk/>
            <pc:sldMk cId="1546850137" sldId="470"/>
            <ac:spMk id="19" creationId="{74FEF05D-9200-46F7-AC44-1ED45F4010BE}"/>
          </ac:spMkLst>
        </pc:spChg>
        <pc:spChg chg="del">
          <ac:chgData name="Minesh Patel" userId="a66d4990ec83ac90" providerId="LiveId" clId="{79E3557C-334A-4DDB-9861-8E2C28F86218}" dt="2021-07-15T21:24:30.828" v="1855" actId="478"/>
          <ac:spMkLst>
            <pc:docMk/>
            <pc:sldMk cId="1546850137" sldId="470"/>
            <ac:spMk id="24" creationId="{4AF40069-5D89-402D-AF8D-29C88738B313}"/>
          </ac:spMkLst>
        </pc:spChg>
        <pc:spChg chg="del">
          <ac:chgData name="Minesh Patel" userId="a66d4990ec83ac90" providerId="LiveId" clId="{79E3557C-334A-4DDB-9861-8E2C28F86218}" dt="2021-07-15T21:24:30.828" v="1855" actId="478"/>
          <ac:spMkLst>
            <pc:docMk/>
            <pc:sldMk cId="1546850137" sldId="470"/>
            <ac:spMk id="27" creationId="{007F4EE0-A6A7-48BA-9A55-A81A6E1B0FAB}"/>
          </ac:spMkLst>
        </pc:spChg>
        <pc:spChg chg="del">
          <ac:chgData name="Minesh Patel" userId="a66d4990ec83ac90" providerId="LiveId" clId="{79E3557C-334A-4DDB-9861-8E2C28F86218}" dt="2021-07-15T21:24:30.828" v="1855" actId="478"/>
          <ac:spMkLst>
            <pc:docMk/>
            <pc:sldMk cId="1546850137" sldId="470"/>
            <ac:spMk id="28" creationId="{6D7CD6C7-B6B1-4938-B687-DA409DA082E9}"/>
          </ac:spMkLst>
        </pc:spChg>
        <pc:spChg chg="del">
          <ac:chgData name="Minesh Patel" userId="a66d4990ec83ac90" providerId="LiveId" clId="{79E3557C-334A-4DDB-9861-8E2C28F86218}" dt="2021-07-15T21:24:30.828" v="1855" actId="478"/>
          <ac:spMkLst>
            <pc:docMk/>
            <pc:sldMk cId="1546850137" sldId="470"/>
            <ac:spMk id="29" creationId="{D8780890-9BE5-4BC5-BD33-0F31005BE529}"/>
          </ac:spMkLst>
        </pc:spChg>
        <pc:spChg chg="del">
          <ac:chgData name="Minesh Patel" userId="a66d4990ec83ac90" providerId="LiveId" clId="{79E3557C-334A-4DDB-9861-8E2C28F86218}" dt="2021-07-15T21:24:30.828" v="1855" actId="478"/>
          <ac:spMkLst>
            <pc:docMk/>
            <pc:sldMk cId="1546850137" sldId="470"/>
            <ac:spMk id="30" creationId="{37D241E9-4BD9-4672-AA16-3AC53DED873E}"/>
          </ac:spMkLst>
        </pc:spChg>
        <pc:spChg chg="del">
          <ac:chgData name="Minesh Patel" userId="a66d4990ec83ac90" providerId="LiveId" clId="{79E3557C-334A-4DDB-9861-8E2C28F86218}" dt="2021-07-15T21:24:30.828" v="1855" actId="478"/>
          <ac:spMkLst>
            <pc:docMk/>
            <pc:sldMk cId="1546850137" sldId="470"/>
            <ac:spMk id="32" creationId="{C2E67A75-284D-4DCF-BD50-A1ABDE01E78D}"/>
          </ac:spMkLst>
        </pc:spChg>
        <pc:cxnChg chg="del">
          <ac:chgData name="Minesh Patel" userId="a66d4990ec83ac90" providerId="LiveId" clId="{79E3557C-334A-4DDB-9861-8E2C28F86218}" dt="2021-07-15T21:24:30.828" v="1855" actId="478"/>
          <ac:cxnSpMkLst>
            <pc:docMk/>
            <pc:sldMk cId="1546850137" sldId="470"/>
            <ac:cxnSpMk id="5" creationId="{DEA42385-8DD9-482A-A030-A9DC605EAAE6}"/>
          </ac:cxnSpMkLst>
        </pc:cxnChg>
        <pc:cxnChg chg="del">
          <ac:chgData name="Minesh Patel" userId="a66d4990ec83ac90" providerId="LiveId" clId="{79E3557C-334A-4DDB-9861-8E2C28F86218}" dt="2021-07-15T21:24:30.828" v="1855" actId="478"/>
          <ac:cxnSpMkLst>
            <pc:docMk/>
            <pc:sldMk cId="1546850137" sldId="470"/>
            <ac:cxnSpMk id="8" creationId="{DA570C6D-0F7E-4B4E-BD4A-16A21227AB68}"/>
          </ac:cxnSpMkLst>
        </pc:cxnChg>
        <pc:cxnChg chg="del">
          <ac:chgData name="Minesh Patel" userId="a66d4990ec83ac90" providerId="LiveId" clId="{79E3557C-334A-4DDB-9861-8E2C28F86218}" dt="2021-07-15T21:24:30.828" v="1855" actId="478"/>
          <ac:cxnSpMkLst>
            <pc:docMk/>
            <pc:sldMk cId="1546850137" sldId="470"/>
            <ac:cxnSpMk id="13" creationId="{FD900D5F-1B8D-49E7-BBBE-2C16F540EB95}"/>
          </ac:cxnSpMkLst>
        </pc:cxnChg>
        <pc:cxnChg chg="del">
          <ac:chgData name="Minesh Patel" userId="a66d4990ec83ac90" providerId="LiveId" clId="{79E3557C-334A-4DDB-9861-8E2C28F86218}" dt="2021-07-15T21:24:30.828" v="1855" actId="478"/>
          <ac:cxnSpMkLst>
            <pc:docMk/>
            <pc:sldMk cId="1546850137" sldId="470"/>
            <ac:cxnSpMk id="17" creationId="{6EC0E6FD-189D-40AB-A511-1363DEF1CB89}"/>
          </ac:cxnSpMkLst>
        </pc:cxnChg>
        <pc:cxnChg chg="del">
          <ac:chgData name="Minesh Patel" userId="a66d4990ec83ac90" providerId="LiveId" clId="{79E3557C-334A-4DDB-9861-8E2C28F86218}" dt="2021-07-15T21:24:30.828" v="1855" actId="478"/>
          <ac:cxnSpMkLst>
            <pc:docMk/>
            <pc:sldMk cId="1546850137" sldId="470"/>
            <ac:cxnSpMk id="20" creationId="{0728503E-E70D-4B89-9743-B57CFC80EE70}"/>
          </ac:cxnSpMkLst>
        </pc:cxnChg>
        <pc:cxnChg chg="del">
          <ac:chgData name="Minesh Patel" userId="a66d4990ec83ac90" providerId="LiveId" clId="{79E3557C-334A-4DDB-9861-8E2C28F86218}" dt="2021-07-15T21:24:30.828" v="1855" actId="478"/>
          <ac:cxnSpMkLst>
            <pc:docMk/>
            <pc:sldMk cId="1546850137" sldId="470"/>
            <ac:cxnSpMk id="25" creationId="{1EC07C8B-4B93-4D14-AF85-BE3F9F5ADBE7}"/>
          </ac:cxnSpMkLst>
        </pc:cxnChg>
        <pc:cxnChg chg="del">
          <ac:chgData name="Minesh Patel" userId="a66d4990ec83ac90" providerId="LiveId" clId="{79E3557C-334A-4DDB-9861-8E2C28F86218}" dt="2021-07-15T21:24:30.828" v="1855" actId="478"/>
          <ac:cxnSpMkLst>
            <pc:docMk/>
            <pc:sldMk cId="1546850137" sldId="470"/>
            <ac:cxnSpMk id="31" creationId="{F37D0EFB-F381-4BD3-B49E-6FF64C80A791}"/>
          </ac:cxnSpMkLst>
        </pc:cxnChg>
      </pc:sldChg>
      <pc:sldChg chg="modSp add mod ord">
        <pc:chgData name="Minesh Patel" userId="a66d4990ec83ac90" providerId="LiveId" clId="{79E3557C-334A-4DDB-9861-8E2C28F86218}" dt="2021-07-20T01:18:19.123" v="9566" actId="20577"/>
        <pc:sldMkLst>
          <pc:docMk/>
          <pc:sldMk cId="316376954" sldId="471"/>
        </pc:sldMkLst>
        <pc:spChg chg="mod">
          <ac:chgData name="Minesh Patel" userId="a66d4990ec83ac90" providerId="LiveId" clId="{79E3557C-334A-4DDB-9861-8E2C28F86218}" dt="2021-07-20T01:18:19.123" v="9566" actId="20577"/>
          <ac:spMkLst>
            <pc:docMk/>
            <pc:sldMk cId="316376954" sldId="471"/>
            <ac:spMk id="50" creationId="{C012A292-B81C-4680-ABD7-381C70B1AACC}"/>
          </ac:spMkLst>
        </pc:spChg>
      </pc:sldChg>
      <pc:sldChg chg="addSp delSp modSp add mod ord">
        <pc:chgData name="Minesh Patel" userId="a66d4990ec83ac90" providerId="LiveId" clId="{79E3557C-334A-4DDB-9861-8E2C28F86218}" dt="2021-07-20T17:08:14.576" v="13707" actId="20577"/>
        <pc:sldMkLst>
          <pc:docMk/>
          <pc:sldMk cId="1093625354" sldId="472"/>
        </pc:sldMkLst>
        <pc:spChg chg="mod">
          <ac:chgData name="Minesh Patel" userId="a66d4990ec83ac90" providerId="LiveId" clId="{79E3557C-334A-4DDB-9861-8E2C28F86218}" dt="2021-07-19T16:59:13.431" v="5450" actId="6549"/>
          <ac:spMkLst>
            <pc:docMk/>
            <pc:sldMk cId="1093625354" sldId="472"/>
            <ac:spMk id="2" creationId="{00000000-0000-0000-0000-000000000000}"/>
          </ac:spMkLst>
        </pc:spChg>
        <pc:spChg chg="add del mod ord">
          <ac:chgData name="Minesh Patel" userId="a66d4990ec83ac90" providerId="LiveId" clId="{79E3557C-334A-4DDB-9861-8E2C28F86218}" dt="2021-07-16T12:44:50.755" v="2722" actId="478"/>
          <ac:spMkLst>
            <pc:docMk/>
            <pc:sldMk cId="1093625354" sldId="472"/>
            <ac:spMk id="3" creationId="{80D37753-A3D6-4E53-9E05-C2478005A292}"/>
          </ac:spMkLst>
        </pc:spChg>
        <pc:spChg chg="add del mod">
          <ac:chgData name="Minesh Patel" userId="a66d4990ec83ac90" providerId="LiveId" clId="{79E3557C-334A-4DDB-9861-8E2C28F86218}" dt="2021-07-16T12:40:02.570" v="2664" actId="478"/>
          <ac:spMkLst>
            <pc:docMk/>
            <pc:sldMk cId="1093625354" sldId="472"/>
            <ac:spMk id="5" creationId="{70350AF7-F223-4A56-A020-E3228BB5D606}"/>
          </ac:spMkLst>
        </pc:spChg>
        <pc:spChg chg="add del mod ord">
          <ac:chgData name="Minesh Patel" userId="a66d4990ec83ac90" providerId="LiveId" clId="{79E3557C-334A-4DDB-9861-8E2C28F86218}" dt="2021-07-16T12:45:03.110" v="2748" actId="478"/>
          <ac:spMkLst>
            <pc:docMk/>
            <pc:sldMk cId="1093625354" sldId="472"/>
            <ac:spMk id="6" creationId="{6D8B9DA4-79DA-49C7-AB17-C898588F4124}"/>
          </ac:spMkLst>
        </pc:spChg>
        <pc:spChg chg="mod">
          <ac:chgData name="Minesh Patel" userId="a66d4990ec83ac90" providerId="LiveId" clId="{79E3557C-334A-4DDB-9861-8E2C28F86218}" dt="2021-07-20T17:08:14.576" v="13707" actId="20577"/>
          <ac:spMkLst>
            <pc:docMk/>
            <pc:sldMk cId="1093625354" sldId="472"/>
            <ac:spMk id="7" creationId="{18F3E661-D2B7-4E88-BE0C-2BBCDBC3C6BB}"/>
          </ac:spMkLst>
        </pc:spChg>
        <pc:spChg chg="add del mod">
          <ac:chgData name="Minesh Patel" userId="a66d4990ec83ac90" providerId="LiveId" clId="{79E3557C-334A-4DDB-9861-8E2C28F86218}" dt="2021-07-16T12:40:02.570" v="2664" actId="478"/>
          <ac:spMkLst>
            <pc:docMk/>
            <pc:sldMk cId="1093625354" sldId="472"/>
            <ac:spMk id="8" creationId="{59F56AAF-6C7D-46E2-8AE0-5108620AAA64}"/>
          </ac:spMkLst>
        </pc:spChg>
        <pc:spChg chg="add del mod">
          <ac:chgData name="Minesh Patel" userId="a66d4990ec83ac90" providerId="LiveId" clId="{79E3557C-334A-4DDB-9861-8E2C28F86218}" dt="2021-07-16T12:44:50.755" v="2722" actId="478"/>
          <ac:spMkLst>
            <pc:docMk/>
            <pc:sldMk cId="1093625354" sldId="472"/>
            <ac:spMk id="12" creationId="{E0676782-DD44-4579-B0FD-90C12CAF97E0}"/>
          </ac:spMkLst>
        </pc:spChg>
        <pc:spChg chg="add del mod">
          <ac:chgData name="Minesh Patel" userId="a66d4990ec83ac90" providerId="LiveId" clId="{79E3557C-334A-4DDB-9861-8E2C28F86218}" dt="2021-07-16T12:45:03.110" v="2748" actId="478"/>
          <ac:spMkLst>
            <pc:docMk/>
            <pc:sldMk cId="1093625354" sldId="472"/>
            <ac:spMk id="13" creationId="{14C3B19E-E0B4-466E-AAC7-25DDB81D66EA}"/>
          </ac:spMkLst>
        </pc:spChg>
        <pc:cxnChg chg="add del mod">
          <ac:chgData name="Minesh Patel" userId="a66d4990ec83ac90" providerId="LiveId" clId="{79E3557C-334A-4DDB-9861-8E2C28F86218}" dt="2021-07-16T12:43:29.314" v="2706" actId="478"/>
          <ac:cxnSpMkLst>
            <pc:docMk/>
            <pc:sldMk cId="1093625354" sldId="472"/>
            <ac:cxnSpMk id="10" creationId="{943ACEEC-6A9D-45ED-B382-4790406BEEEB}"/>
          </ac:cxnSpMkLst>
        </pc:cxnChg>
        <pc:cxnChg chg="add del mod">
          <ac:chgData name="Minesh Patel" userId="a66d4990ec83ac90" providerId="LiveId" clId="{79E3557C-334A-4DDB-9861-8E2C28F86218}" dt="2021-07-16T12:43:29.314" v="2706" actId="478"/>
          <ac:cxnSpMkLst>
            <pc:docMk/>
            <pc:sldMk cId="1093625354" sldId="472"/>
            <ac:cxnSpMk id="11" creationId="{CFE4177A-0B5C-41FE-A9E3-506197E9F70A}"/>
          </ac:cxnSpMkLst>
        </pc:cxnChg>
      </pc:sldChg>
      <pc:sldChg chg="add del">
        <pc:chgData name="Minesh Patel" userId="a66d4990ec83ac90" providerId="LiveId" clId="{79E3557C-334A-4DDB-9861-8E2C28F86218}" dt="2021-07-19T15:17:35.755" v="3528"/>
        <pc:sldMkLst>
          <pc:docMk/>
          <pc:sldMk cId="1561113624" sldId="473"/>
        </pc:sldMkLst>
      </pc:sldChg>
      <pc:sldChg chg="addSp delSp modSp add del mod">
        <pc:chgData name="Minesh Patel" userId="a66d4990ec83ac90" providerId="LiveId" clId="{79E3557C-334A-4DDB-9861-8E2C28F86218}" dt="2021-07-19T15:17:33.229" v="3526" actId="2696"/>
        <pc:sldMkLst>
          <pc:docMk/>
          <pc:sldMk cId="2770536017" sldId="473"/>
        </pc:sldMkLst>
        <pc:spChg chg="mod">
          <ac:chgData name="Minesh Patel" userId="a66d4990ec83ac90" providerId="LiveId" clId="{79E3557C-334A-4DDB-9861-8E2C28F86218}" dt="2021-07-16T12:33:26.154" v="2573" actId="1076"/>
          <ac:spMkLst>
            <pc:docMk/>
            <pc:sldMk cId="2770536017" sldId="473"/>
            <ac:spMk id="2" creationId="{00000000-0000-0000-0000-000000000000}"/>
          </ac:spMkLst>
        </pc:spChg>
        <pc:spChg chg="mod">
          <ac:chgData name="Minesh Patel" userId="a66d4990ec83ac90" providerId="LiveId" clId="{79E3557C-334A-4DDB-9861-8E2C28F86218}" dt="2021-07-16T12:44:03.287" v="2708" actId="207"/>
          <ac:spMkLst>
            <pc:docMk/>
            <pc:sldMk cId="2770536017" sldId="473"/>
            <ac:spMk id="3" creationId="{80D37753-A3D6-4E53-9E05-C2478005A292}"/>
          </ac:spMkLst>
        </pc:spChg>
        <pc:spChg chg="mod">
          <ac:chgData name="Minesh Patel" userId="a66d4990ec83ac90" providerId="LiveId" clId="{79E3557C-334A-4DDB-9861-8E2C28F86218}" dt="2021-07-16T12:33:30.067" v="2574" actId="1076"/>
          <ac:spMkLst>
            <pc:docMk/>
            <pc:sldMk cId="2770536017" sldId="473"/>
            <ac:spMk id="5" creationId="{70350AF7-F223-4A56-A020-E3228BB5D606}"/>
          </ac:spMkLst>
        </pc:spChg>
        <pc:spChg chg="del">
          <ac:chgData name="Minesh Patel" userId="a66d4990ec83ac90" providerId="LiveId" clId="{79E3557C-334A-4DDB-9861-8E2C28F86218}" dt="2021-07-16T12:30:08.970" v="2418" actId="478"/>
          <ac:spMkLst>
            <pc:docMk/>
            <pc:sldMk cId="2770536017" sldId="473"/>
            <ac:spMk id="6" creationId="{6D8B9DA4-79DA-49C7-AB17-C898588F4124}"/>
          </ac:spMkLst>
        </pc:spChg>
        <pc:spChg chg="del mod">
          <ac:chgData name="Minesh Patel" userId="a66d4990ec83ac90" providerId="LiveId" clId="{79E3557C-334A-4DDB-9861-8E2C28F86218}" dt="2021-07-16T12:29:40.163" v="2373" actId="478"/>
          <ac:spMkLst>
            <pc:docMk/>
            <pc:sldMk cId="2770536017" sldId="473"/>
            <ac:spMk id="7" creationId="{18F3E661-D2B7-4E88-BE0C-2BBCDBC3C6BB}"/>
          </ac:spMkLst>
        </pc:spChg>
        <pc:spChg chg="del">
          <ac:chgData name="Minesh Patel" userId="a66d4990ec83ac90" providerId="LiveId" clId="{79E3557C-334A-4DDB-9861-8E2C28F86218}" dt="2021-07-16T12:30:10.346" v="2419" actId="478"/>
          <ac:spMkLst>
            <pc:docMk/>
            <pc:sldMk cId="2770536017" sldId="473"/>
            <ac:spMk id="8" creationId="{59F56AAF-6C7D-46E2-8AE0-5108620AAA64}"/>
          </ac:spMkLst>
        </pc:spChg>
        <pc:spChg chg="add mod">
          <ac:chgData name="Minesh Patel" userId="a66d4990ec83ac90" providerId="LiveId" clId="{79E3557C-334A-4DDB-9861-8E2C28F86218}" dt="2021-07-16T12:44:03.287" v="2708" actId="207"/>
          <ac:spMkLst>
            <pc:docMk/>
            <pc:sldMk cId="2770536017" sldId="473"/>
            <ac:spMk id="9" creationId="{B67326E8-B021-4FE9-9FE6-E48DC00D370C}"/>
          </ac:spMkLst>
        </pc:spChg>
        <pc:spChg chg="add mod">
          <ac:chgData name="Minesh Patel" userId="a66d4990ec83ac90" providerId="LiveId" clId="{79E3557C-334A-4DDB-9861-8E2C28F86218}" dt="2021-07-16T12:33:31.875" v="2575" actId="1076"/>
          <ac:spMkLst>
            <pc:docMk/>
            <pc:sldMk cId="2770536017" sldId="473"/>
            <ac:spMk id="10" creationId="{33D56F56-7F47-4770-9B7D-EEFF242162D3}"/>
          </ac:spMkLst>
        </pc:spChg>
        <pc:spChg chg="add mod">
          <ac:chgData name="Minesh Patel" userId="a66d4990ec83ac90" providerId="LiveId" clId="{79E3557C-334A-4DDB-9861-8E2C28F86218}" dt="2021-07-16T12:44:03.287" v="2708" actId="207"/>
          <ac:spMkLst>
            <pc:docMk/>
            <pc:sldMk cId="2770536017" sldId="473"/>
            <ac:spMk id="11" creationId="{750D6BEE-FCBF-4056-A2BE-A3DB6113A27C}"/>
          </ac:spMkLst>
        </pc:spChg>
        <pc:spChg chg="add mod">
          <ac:chgData name="Minesh Patel" userId="a66d4990ec83ac90" providerId="LiveId" clId="{79E3557C-334A-4DDB-9861-8E2C28F86218}" dt="2021-07-16T12:33:36.986" v="2576" actId="1076"/>
          <ac:spMkLst>
            <pc:docMk/>
            <pc:sldMk cId="2770536017" sldId="473"/>
            <ac:spMk id="12" creationId="{84207C4C-8858-48D5-BEA4-4BF1FC97F9E7}"/>
          </ac:spMkLst>
        </pc:spChg>
      </pc:sldChg>
      <pc:sldChg chg="addSp delSp modSp add mod delAnim modAnim modNotesTx">
        <pc:chgData name="Minesh Patel" userId="a66d4990ec83ac90" providerId="LiveId" clId="{79E3557C-334A-4DDB-9861-8E2C28F86218}" dt="2021-07-20T12:55:56.928" v="11451" actId="1076"/>
        <pc:sldMkLst>
          <pc:docMk/>
          <pc:sldMk cId="4275640374" sldId="473"/>
        </pc:sldMkLst>
        <pc:spChg chg="del mod">
          <ac:chgData name="Minesh Patel" userId="a66d4990ec83ac90" providerId="LiveId" clId="{79E3557C-334A-4DDB-9861-8E2C28F86218}" dt="2021-07-19T22:54:24.794" v="6088" actId="478"/>
          <ac:spMkLst>
            <pc:docMk/>
            <pc:sldMk cId="4275640374" sldId="473"/>
            <ac:spMk id="2" creationId="{00000000-0000-0000-0000-000000000000}"/>
          </ac:spMkLst>
        </pc:spChg>
        <pc:spChg chg="add del mod">
          <ac:chgData name="Minesh Patel" userId="a66d4990ec83ac90" providerId="LiveId" clId="{79E3557C-334A-4DDB-9861-8E2C28F86218}" dt="2021-07-20T10:51:28.228" v="9845" actId="478"/>
          <ac:spMkLst>
            <pc:docMk/>
            <pc:sldMk cId="4275640374" sldId="473"/>
            <ac:spMk id="2" creationId="{C88F21CB-5D5F-4768-8E27-BB78CB07AF2B}"/>
          </ac:spMkLst>
        </pc:spChg>
        <pc:spChg chg="add del mod">
          <ac:chgData name="Minesh Patel" userId="a66d4990ec83ac90" providerId="LiveId" clId="{79E3557C-334A-4DDB-9861-8E2C28F86218}" dt="2021-07-20T01:03:32.929" v="8978"/>
          <ac:spMkLst>
            <pc:docMk/>
            <pc:sldMk cId="4275640374" sldId="473"/>
            <ac:spMk id="2" creationId="{E0391F3B-3541-44CB-96B1-CCB4FD7E894B}"/>
          </ac:spMkLst>
        </pc:spChg>
        <pc:spChg chg="add del">
          <ac:chgData name="Minesh Patel" userId="a66d4990ec83ac90" providerId="LiveId" clId="{79E3557C-334A-4DDB-9861-8E2C28F86218}" dt="2021-07-19T15:17:57.478" v="3553" actId="478"/>
          <ac:spMkLst>
            <pc:docMk/>
            <pc:sldMk cId="4275640374" sldId="473"/>
            <ac:spMk id="3" creationId="{80D37753-A3D6-4E53-9E05-C2478005A292}"/>
          </ac:spMkLst>
        </pc:spChg>
        <pc:spChg chg="add mod">
          <ac:chgData name="Minesh Patel" userId="a66d4990ec83ac90" providerId="LiveId" clId="{79E3557C-334A-4DDB-9861-8E2C28F86218}" dt="2021-07-20T01:03:42.630" v="9010" actId="20577"/>
          <ac:spMkLst>
            <pc:docMk/>
            <pc:sldMk cId="4275640374" sldId="473"/>
            <ac:spMk id="3" creationId="{D37D7B0F-84C9-4F9C-92F9-6024F6848413}"/>
          </ac:spMkLst>
        </pc:spChg>
        <pc:spChg chg="mod">
          <ac:chgData name="Minesh Patel" userId="a66d4990ec83ac90" providerId="LiveId" clId="{79E3557C-334A-4DDB-9861-8E2C28F86218}" dt="2021-07-20T01:03:32.929" v="8978"/>
          <ac:spMkLst>
            <pc:docMk/>
            <pc:sldMk cId="4275640374" sldId="473"/>
            <ac:spMk id="4" creationId="{E8A89F97-AFCF-4A8D-B37F-4048D2B5783D}"/>
          </ac:spMkLst>
        </pc:spChg>
        <pc:spChg chg="add del">
          <ac:chgData name="Minesh Patel" userId="a66d4990ec83ac90" providerId="LiveId" clId="{79E3557C-334A-4DDB-9861-8E2C28F86218}" dt="2021-07-19T15:17:57.478" v="3553" actId="478"/>
          <ac:spMkLst>
            <pc:docMk/>
            <pc:sldMk cId="4275640374" sldId="473"/>
            <ac:spMk id="5" creationId="{70350AF7-F223-4A56-A020-E3228BB5D606}"/>
          </ac:spMkLst>
        </pc:spChg>
        <pc:spChg chg="add del mod">
          <ac:chgData name="Minesh Patel" userId="a66d4990ec83ac90" providerId="LiveId" clId="{79E3557C-334A-4DDB-9861-8E2C28F86218}" dt="2021-07-19T22:52:06.724" v="6040" actId="478"/>
          <ac:spMkLst>
            <pc:docMk/>
            <pc:sldMk cId="4275640374" sldId="473"/>
            <ac:spMk id="5" creationId="{781E883D-D429-4B1B-ACD7-E798A8D886A9}"/>
          </ac:spMkLst>
        </pc:spChg>
        <pc:spChg chg="add del mod">
          <ac:chgData name="Minesh Patel" userId="a66d4990ec83ac90" providerId="LiveId" clId="{79E3557C-334A-4DDB-9861-8E2C28F86218}" dt="2021-07-20T01:03:34.742" v="8979" actId="478"/>
          <ac:spMkLst>
            <pc:docMk/>
            <pc:sldMk cId="4275640374" sldId="473"/>
            <ac:spMk id="5" creationId="{E4B706F1-687A-4214-9617-A4169BF85696}"/>
          </ac:spMkLst>
        </pc:spChg>
        <pc:spChg chg="add del mod">
          <ac:chgData name="Minesh Patel" userId="a66d4990ec83ac90" providerId="LiveId" clId="{79E3557C-334A-4DDB-9861-8E2C28F86218}" dt="2021-07-19T15:17:59.625" v="3554"/>
          <ac:spMkLst>
            <pc:docMk/>
            <pc:sldMk cId="4275640374" sldId="473"/>
            <ac:spMk id="6" creationId="{D45172C2-4FE6-42BB-AE89-6EEE8728DEC3}"/>
          </ac:spMkLst>
        </pc:spChg>
        <pc:spChg chg="add del mod">
          <ac:chgData name="Minesh Patel" userId="a66d4990ec83ac90" providerId="LiveId" clId="{79E3557C-334A-4DDB-9861-8E2C28F86218}" dt="2021-07-19T15:17:59.625" v="3554"/>
          <ac:spMkLst>
            <pc:docMk/>
            <pc:sldMk cId="4275640374" sldId="473"/>
            <ac:spMk id="7" creationId="{E3E7FBC4-452F-4CAA-ABD5-424F83DC4BF6}"/>
          </ac:spMkLst>
        </pc:spChg>
        <pc:spChg chg="add del mod">
          <ac:chgData name="Minesh Patel" userId="a66d4990ec83ac90" providerId="LiveId" clId="{79E3557C-334A-4DDB-9861-8E2C28F86218}" dt="2021-07-19T22:52:05.340" v="6039" actId="478"/>
          <ac:spMkLst>
            <pc:docMk/>
            <pc:sldMk cId="4275640374" sldId="473"/>
            <ac:spMk id="8" creationId="{35CF42D7-5108-42A0-926A-6C80ACBF8237}"/>
          </ac:spMkLst>
        </pc:spChg>
        <pc:spChg chg="del mod topLvl">
          <ac:chgData name="Minesh Patel" userId="a66d4990ec83ac90" providerId="LiveId" clId="{79E3557C-334A-4DDB-9861-8E2C28F86218}" dt="2021-07-19T22:52:10.107" v="6042" actId="478"/>
          <ac:spMkLst>
            <pc:docMk/>
            <pc:sldMk cId="4275640374" sldId="473"/>
            <ac:spMk id="9" creationId="{3278D61E-F65A-4E2E-9C7C-4AACB205E99D}"/>
          </ac:spMkLst>
        </pc:spChg>
        <pc:spChg chg="add del">
          <ac:chgData name="Minesh Patel" userId="a66d4990ec83ac90" providerId="LiveId" clId="{79E3557C-334A-4DDB-9861-8E2C28F86218}" dt="2021-07-19T15:17:57.478" v="3553" actId="478"/>
          <ac:spMkLst>
            <pc:docMk/>
            <pc:sldMk cId="4275640374" sldId="473"/>
            <ac:spMk id="9" creationId="{B67326E8-B021-4FE9-9FE6-E48DC00D370C}"/>
          </ac:spMkLst>
        </pc:spChg>
        <pc:spChg chg="add del">
          <ac:chgData name="Minesh Patel" userId="a66d4990ec83ac90" providerId="LiveId" clId="{79E3557C-334A-4DDB-9861-8E2C28F86218}" dt="2021-07-19T15:17:57.478" v="3553" actId="478"/>
          <ac:spMkLst>
            <pc:docMk/>
            <pc:sldMk cId="4275640374" sldId="473"/>
            <ac:spMk id="10" creationId="{33D56F56-7F47-4770-9B7D-EEFF242162D3}"/>
          </ac:spMkLst>
        </pc:spChg>
        <pc:spChg chg="add del">
          <ac:chgData name="Minesh Patel" userId="a66d4990ec83ac90" providerId="LiveId" clId="{79E3557C-334A-4DDB-9861-8E2C28F86218}" dt="2021-07-19T15:17:57.478" v="3553" actId="478"/>
          <ac:spMkLst>
            <pc:docMk/>
            <pc:sldMk cId="4275640374" sldId="473"/>
            <ac:spMk id="11" creationId="{750D6BEE-FCBF-4056-A2BE-A3DB6113A27C}"/>
          </ac:spMkLst>
        </pc:spChg>
        <pc:spChg chg="mod">
          <ac:chgData name="Minesh Patel" userId="a66d4990ec83ac90" providerId="LiveId" clId="{79E3557C-334A-4DDB-9861-8E2C28F86218}" dt="2021-07-19T22:52:07.064" v="6041"/>
          <ac:spMkLst>
            <pc:docMk/>
            <pc:sldMk cId="4275640374" sldId="473"/>
            <ac:spMk id="11" creationId="{8905C466-3F27-4480-B2DB-E838F35BE242}"/>
          </ac:spMkLst>
        </pc:spChg>
        <pc:spChg chg="mod">
          <ac:chgData name="Minesh Patel" userId="a66d4990ec83ac90" providerId="LiveId" clId="{79E3557C-334A-4DDB-9861-8E2C28F86218}" dt="2021-07-19T22:52:07.064" v="6041"/>
          <ac:spMkLst>
            <pc:docMk/>
            <pc:sldMk cId="4275640374" sldId="473"/>
            <ac:spMk id="12" creationId="{6A5C59E0-95CB-4232-8F55-301F8B8D874B}"/>
          </ac:spMkLst>
        </pc:spChg>
        <pc:spChg chg="add del">
          <ac:chgData name="Minesh Patel" userId="a66d4990ec83ac90" providerId="LiveId" clId="{79E3557C-334A-4DDB-9861-8E2C28F86218}" dt="2021-07-19T15:17:57.478" v="3553" actId="478"/>
          <ac:spMkLst>
            <pc:docMk/>
            <pc:sldMk cId="4275640374" sldId="473"/>
            <ac:spMk id="12" creationId="{84207C4C-8858-48D5-BEA4-4BF1FC97F9E7}"/>
          </ac:spMkLst>
        </pc:spChg>
        <pc:spChg chg="del mod topLvl">
          <ac:chgData name="Minesh Patel" userId="a66d4990ec83ac90" providerId="LiveId" clId="{79E3557C-334A-4DDB-9861-8E2C28F86218}" dt="2021-07-19T22:53:02.348" v="6053" actId="21"/>
          <ac:spMkLst>
            <pc:docMk/>
            <pc:sldMk cId="4275640374" sldId="473"/>
            <ac:spMk id="16" creationId="{2AFB1BA2-1F17-4201-8B27-EC76ADDAE120}"/>
          </ac:spMkLst>
        </pc:spChg>
        <pc:spChg chg="mod">
          <ac:chgData name="Minesh Patel" userId="a66d4990ec83ac90" providerId="LiveId" clId="{79E3557C-334A-4DDB-9861-8E2C28F86218}" dt="2021-07-20T12:50:43.624" v="10772" actId="165"/>
          <ac:spMkLst>
            <pc:docMk/>
            <pc:sldMk cId="4275640374" sldId="473"/>
            <ac:spMk id="19" creationId="{A94C3C5F-876A-45D5-AF96-F00803CCC702}"/>
          </ac:spMkLst>
        </pc:spChg>
        <pc:spChg chg="mod">
          <ac:chgData name="Minesh Patel" userId="a66d4990ec83ac90" providerId="LiveId" clId="{79E3557C-334A-4DDB-9861-8E2C28F86218}" dt="2021-07-20T12:50:43.624" v="10772" actId="165"/>
          <ac:spMkLst>
            <pc:docMk/>
            <pc:sldMk cId="4275640374" sldId="473"/>
            <ac:spMk id="35" creationId="{AFE3E962-4E81-4A2B-BABA-859598FFD903}"/>
          </ac:spMkLst>
        </pc:spChg>
        <pc:spChg chg="mod">
          <ac:chgData name="Minesh Patel" userId="a66d4990ec83ac90" providerId="LiveId" clId="{79E3557C-334A-4DDB-9861-8E2C28F86218}" dt="2021-07-20T12:50:43.624" v="10772" actId="165"/>
          <ac:spMkLst>
            <pc:docMk/>
            <pc:sldMk cId="4275640374" sldId="473"/>
            <ac:spMk id="36" creationId="{41EB6967-272A-4413-90D7-B1F5B3FB2742}"/>
          </ac:spMkLst>
        </pc:spChg>
        <pc:spChg chg="mod">
          <ac:chgData name="Minesh Patel" userId="a66d4990ec83ac90" providerId="LiveId" clId="{79E3557C-334A-4DDB-9861-8E2C28F86218}" dt="2021-07-20T12:50:43.624" v="10772" actId="165"/>
          <ac:spMkLst>
            <pc:docMk/>
            <pc:sldMk cId="4275640374" sldId="473"/>
            <ac:spMk id="37" creationId="{01888021-D6B0-43B2-B169-25C8F4EBF12D}"/>
          </ac:spMkLst>
        </pc:spChg>
        <pc:spChg chg="mod">
          <ac:chgData name="Minesh Patel" userId="a66d4990ec83ac90" providerId="LiveId" clId="{79E3557C-334A-4DDB-9861-8E2C28F86218}" dt="2021-07-20T12:50:43.624" v="10772" actId="165"/>
          <ac:spMkLst>
            <pc:docMk/>
            <pc:sldMk cId="4275640374" sldId="473"/>
            <ac:spMk id="38" creationId="{03AAAFCE-FD97-4E40-A67C-A8B2CCA9D7D8}"/>
          </ac:spMkLst>
        </pc:spChg>
        <pc:spChg chg="mod">
          <ac:chgData name="Minesh Patel" userId="a66d4990ec83ac90" providerId="LiveId" clId="{79E3557C-334A-4DDB-9861-8E2C28F86218}" dt="2021-07-20T12:50:43.624" v="10772" actId="165"/>
          <ac:spMkLst>
            <pc:docMk/>
            <pc:sldMk cId="4275640374" sldId="473"/>
            <ac:spMk id="39" creationId="{E0E19D6A-767A-4BFE-81FF-AAC2E6B905B7}"/>
          </ac:spMkLst>
        </pc:spChg>
        <pc:spChg chg="mod">
          <ac:chgData name="Minesh Patel" userId="a66d4990ec83ac90" providerId="LiveId" clId="{79E3557C-334A-4DDB-9861-8E2C28F86218}" dt="2021-07-20T12:50:43.624" v="10772" actId="165"/>
          <ac:spMkLst>
            <pc:docMk/>
            <pc:sldMk cId="4275640374" sldId="473"/>
            <ac:spMk id="40" creationId="{1F1574DC-67BD-44C5-8A63-71D7C4A013A8}"/>
          </ac:spMkLst>
        </pc:spChg>
        <pc:spChg chg="mod">
          <ac:chgData name="Minesh Patel" userId="a66d4990ec83ac90" providerId="LiveId" clId="{79E3557C-334A-4DDB-9861-8E2C28F86218}" dt="2021-07-20T12:50:43.624" v="10772" actId="165"/>
          <ac:spMkLst>
            <pc:docMk/>
            <pc:sldMk cId="4275640374" sldId="473"/>
            <ac:spMk id="41" creationId="{0F6A6DC2-7A7C-4F70-B601-13C418D9736B}"/>
          </ac:spMkLst>
        </pc:spChg>
        <pc:spChg chg="mod">
          <ac:chgData name="Minesh Patel" userId="a66d4990ec83ac90" providerId="LiveId" clId="{79E3557C-334A-4DDB-9861-8E2C28F86218}" dt="2021-07-20T12:50:43.624" v="10772" actId="165"/>
          <ac:spMkLst>
            <pc:docMk/>
            <pc:sldMk cId="4275640374" sldId="473"/>
            <ac:spMk id="43" creationId="{4D537014-5D0A-4146-8C5D-1AF3CD424D5A}"/>
          </ac:spMkLst>
        </pc:spChg>
        <pc:spChg chg="mod">
          <ac:chgData name="Minesh Patel" userId="a66d4990ec83ac90" providerId="LiveId" clId="{79E3557C-334A-4DDB-9861-8E2C28F86218}" dt="2021-07-20T12:50:43.624" v="10772" actId="165"/>
          <ac:spMkLst>
            <pc:docMk/>
            <pc:sldMk cId="4275640374" sldId="473"/>
            <ac:spMk id="44" creationId="{62CD058C-F2B8-4820-9582-6A71A9835153}"/>
          </ac:spMkLst>
        </pc:spChg>
        <pc:spChg chg="mod">
          <ac:chgData name="Minesh Patel" userId="a66d4990ec83ac90" providerId="LiveId" clId="{79E3557C-334A-4DDB-9861-8E2C28F86218}" dt="2021-07-20T12:50:43.624" v="10772" actId="165"/>
          <ac:spMkLst>
            <pc:docMk/>
            <pc:sldMk cId="4275640374" sldId="473"/>
            <ac:spMk id="45" creationId="{6D84814A-CC5B-4CF5-AA0E-542BB634F9D5}"/>
          </ac:spMkLst>
        </pc:spChg>
        <pc:spChg chg="mod">
          <ac:chgData name="Minesh Patel" userId="a66d4990ec83ac90" providerId="LiveId" clId="{79E3557C-334A-4DDB-9861-8E2C28F86218}" dt="2021-07-20T12:50:43.624" v="10772" actId="165"/>
          <ac:spMkLst>
            <pc:docMk/>
            <pc:sldMk cId="4275640374" sldId="473"/>
            <ac:spMk id="46" creationId="{C7719692-3415-4A02-A06D-BCCDB0C714AD}"/>
          </ac:spMkLst>
        </pc:spChg>
        <pc:spChg chg="mod">
          <ac:chgData name="Minesh Patel" userId="a66d4990ec83ac90" providerId="LiveId" clId="{79E3557C-334A-4DDB-9861-8E2C28F86218}" dt="2021-07-20T12:50:43.624" v="10772" actId="165"/>
          <ac:spMkLst>
            <pc:docMk/>
            <pc:sldMk cId="4275640374" sldId="473"/>
            <ac:spMk id="47" creationId="{D2DACCB3-3EA8-4C26-B87E-D51044F52810}"/>
          </ac:spMkLst>
        </pc:spChg>
        <pc:spChg chg="add mod topLvl">
          <ac:chgData name="Minesh Patel" userId="a66d4990ec83ac90" providerId="LiveId" clId="{79E3557C-334A-4DDB-9861-8E2C28F86218}" dt="2021-07-20T12:50:47.927" v="10773" actId="164"/>
          <ac:spMkLst>
            <pc:docMk/>
            <pc:sldMk cId="4275640374" sldId="473"/>
            <ac:spMk id="48" creationId="{99626A3D-AEC6-4864-8AE2-556FDB74F87A}"/>
          </ac:spMkLst>
        </pc:spChg>
        <pc:spChg chg="add mod topLvl">
          <ac:chgData name="Minesh Patel" userId="a66d4990ec83ac90" providerId="LiveId" clId="{79E3557C-334A-4DDB-9861-8E2C28F86218}" dt="2021-07-20T12:50:55.010" v="10776" actId="164"/>
          <ac:spMkLst>
            <pc:docMk/>
            <pc:sldMk cId="4275640374" sldId="473"/>
            <ac:spMk id="49" creationId="{D5301A09-AEAE-479F-8527-0B6D5EB6C59A}"/>
          </ac:spMkLst>
        </pc:spChg>
        <pc:spChg chg="add del mod">
          <ac:chgData name="Minesh Patel" userId="a66d4990ec83ac90" providerId="LiveId" clId="{79E3557C-334A-4DDB-9861-8E2C28F86218}" dt="2021-07-19T23:51:21.577" v="7104" actId="21"/>
          <ac:spMkLst>
            <pc:docMk/>
            <pc:sldMk cId="4275640374" sldId="473"/>
            <ac:spMk id="51" creationId="{0E5FFCBA-A448-4250-AE7B-D2876D393C67}"/>
          </ac:spMkLst>
        </pc:spChg>
        <pc:spChg chg="add del mod">
          <ac:chgData name="Minesh Patel" userId="a66d4990ec83ac90" providerId="LiveId" clId="{79E3557C-334A-4DDB-9861-8E2C28F86218}" dt="2021-07-19T22:54:26.519" v="6089" actId="478"/>
          <ac:spMkLst>
            <pc:docMk/>
            <pc:sldMk cId="4275640374" sldId="473"/>
            <ac:spMk id="53" creationId="{95DEF2BF-7F93-46F3-A446-95D75E8646D9}"/>
          </ac:spMkLst>
        </pc:spChg>
        <pc:spChg chg="add mod topLvl">
          <ac:chgData name="Minesh Patel" userId="a66d4990ec83ac90" providerId="LiveId" clId="{79E3557C-334A-4DDB-9861-8E2C28F86218}" dt="2021-07-20T12:51:02.054" v="10779" actId="164"/>
          <ac:spMkLst>
            <pc:docMk/>
            <pc:sldMk cId="4275640374" sldId="473"/>
            <ac:spMk id="54" creationId="{61D36696-30D8-4775-8C5F-10AF934C1782}"/>
          </ac:spMkLst>
        </pc:spChg>
        <pc:spChg chg="mod">
          <ac:chgData name="Minesh Patel" userId="a66d4990ec83ac90" providerId="LiveId" clId="{79E3557C-334A-4DDB-9861-8E2C28F86218}" dt="2021-07-20T12:55:56.928" v="11451" actId="1076"/>
          <ac:spMkLst>
            <pc:docMk/>
            <pc:sldMk cId="4275640374" sldId="473"/>
            <ac:spMk id="58" creationId="{0DA3C94F-D7E8-478A-91BF-332B4D0E2A39}"/>
          </ac:spMkLst>
        </pc:spChg>
        <pc:spChg chg="mod">
          <ac:chgData name="Minesh Patel" userId="a66d4990ec83ac90" providerId="LiveId" clId="{79E3557C-334A-4DDB-9861-8E2C28F86218}" dt="2021-07-20T00:07:09.500" v="7411" actId="14100"/>
          <ac:spMkLst>
            <pc:docMk/>
            <pc:sldMk cId="4275640374" sldId="473"/>
            <ac:spMk id="60" creationId="{20FA04AE-015C-43C9-898E-88BBC6511469}"/>
          </ac:spMkLst>
        </pc:spChg>
        <pc:spChg chg="add del mod">
          <ac:chgData name="Minesh Patel" userId="a66d4990ec83ac90" providerId="LiveId" clId="{79E3557C-334A-4DDB-9861-8E2C28F86218}" dt="2021-07-20T00:11:52.735" v="7534" actId="478"/>
          <ac:spMkLst>
            <pc:docMk/>
            <pc:sldMk cId="4275640374" sldId="473"/>
            <ac:spMk id="63" creationId="{B7604F98-56E6-4835-A046-ACD3B495EA63}"/>
          </ac:spMkLst>
        </pc:spChg>
        <pc:spChg chg="add del mod">
          <ac:chgData name="Minesh Patel" userId="a66d4990ec83ac90" providerId="LiveId" clId="{79E3557C-334A-4DDB-9861-8E2C28F86218}" dt="2021-07-20T00:11:52.735" v="7534" actId="478"/>
          <ac:spMkLst>
            <pc:docMk/>
            <pc:sldMk cId="4275640374" sldId="473"/>
            <ac:spMk id="64" creationId="{41C1E790-053A-45E1-B1C2-DE28BBF0BE0F}"/>
          </ac:spMkLst>
        </pc:spChg>
        <pc:spChg chg="add mod">
          <ac:chgData name="Minesh Patel" userId="a66d4990ec83ac90" providerId="LiveId" clId="{79E3557C-334A-4DDB-9861-8E2C28F86218}" dt="2021-07-19T23:14:04.034" v="6797" actId="1076"/>
          <ac:spMkLst>
            <pc:docMk/>
            <pc:sldMk cId="4275640374" sldId="473"/>
            <ac:spMk id="65" creationId="{C34DE4FD-F445-4EAC-ACF7-AD02EE908919}"/>
          </ac:spMkLst>
        </pc:spChg>
        <pc:grpChg chg="add del mod">
          <ac:chgData name="Minesh Patel" userId="a66d4990ec83ac90" providerId="LiveId" clId="{79E3557C-334A-4DDB-9861-8E2C28F86218}" dt="2021-07-20T12:50:43.624" v="10772" actId="165"/>
          <ac:grpSpMkLst>
            <pc:docMk/>
            <pc:sldMk cId="4275640374" sldId="473"/>
            <ac:grpSpMk id="5" creationId="{93B22FE8-F5DA-4EF9-95C2-EACDC74A1E3B}"/>
          </ac:grpSpMkLst>
        </pc:grpChg>
        <pc:grpChg chg="add mod">
          <ac:chgData name="Minesh Patel" userId="a66d4990ec83ac90" providerId="LiveId" clId="{79E3557C-334A-4DDB-9861-8E2C28F86218}" dt="2021-07-20T12:50:47.927" v="10773" actId="164"/>
          <ac:grpSpMkLst>
            <pc:docMk/>
            <pc:sldMk cId="4275640374" sldId="473"/>
            <ac:grpSpMk id="6" creationId="{F42AC7DD-3733-4E45-8D43-AB27D8CC369A}"/>
          </ac:grpSpMkLst>
        </pc:grpChg>
        <pc:grpChg chg="add del mod">
          <ac:chgData name="Minesh Patel" userId="a66d4990ec83ac90" providerId="LiveId" clId="{79E3557C-334A-4DDB-9861-8E2C28F86218}" dt="2021-07-19T22:52:10.107" v="6042" actId="478"/>
          <ac:grpSpMkLst>
            <pc:docMk/>
            <pc:sldMk cId="4275640374" sldId="473"/>
            <ac:grpSpMk id="7" creationId="{790F0B03-6D93-4619-BC4C-4EC046BC735E}"/>
          </ac:grpSpMkLst>
        </pc:grpChg>
        <pc:grpChg chg="add mod">
          <ac:chgData name="Minesh Patel" userId="a66d4990ec83ac90" providerId="LiveId" clId="{79E3557C-334A-4DDB-9861-8E2C28F86218}" dt="2021-07-20T12:50:55.010" v="10776" actId="164"/>
          <ac:grpSpMkLst>
            <pc:docMk/>
            <pc:sldMk cId="4275640374" sldId="473"/>
            <ac:grpSpMk id="7" creationId="{843AFC36-97CD-45E7-AD6B-E5EC8148EA61}"/>
          </ac:grpSpMkLst>
        </pc:grpChg>
        <pc:grpChg chg="add mod">
          <ac:chgData name="Minesh Patel" userId="a66d4990ec83ac90" providerId="LiveId" clId="{79E3557C-334A-4DDB-9861-8E2C28F86218}" dt="2021-07-20T12:51:02.054" v="10779" actId="164"/>
          <ac:grpSpMkLst>
            <pc:docMk/>
            <pc:sldMk cId="4275640374" sldId="473"/>
            <ac:grpSpMk id="8" creationId="{1DA4C005-985A-4206-96C6-00923996B877}"/>
          </ac:grpSpMkLst>
        </pc:grpChg>
        <pc:grpChg chg="del mod topLvl">
          <ac:chgData name="Minesh Patel" userId="a66d4990ec83ac90" providerId="LiveId" clId="{79E3557C-334A-4DDB-9861-8E2C28F86218}" dt="2021-07-19T22:52:38.499" v="6047" actId="478"/>
          <ac:grpSpMkLst>
            <pc:docMk/>
            <pc:sldMk cId="4275640374" sldId="473"/>
            <ac:grpSpMk id="10" creationId="{11806DB6-C57B-459B-B319-153BADF31578}"/>
          </ac:grpSpMkLst>
        </pc:grpChg>
        <pc:grpChg chg="add del mod">
          <ac:chgData name="Minesh Patel" userId="a66d4990ec83ac90" providerId="LiveId" clId="{79E3557C-334A-4DDB-9861-8E2C28F86218}" dt="2021-07-19T22:53:02.348" v="6053" actId="21"/>
          <ac:grpSpMkLst>
            <pc:docMk/>
            <pc:sldMk cId="4275640374" sldId="473"/>
            <ac:grpSpMk id="14" creationId="{985C1B02-5FB2-4295-A0C4-98AF455A78BA}"/>
          </ac:grpSpMkLst>
        </pc:grpChg>
        <pc:grpChg chg="mod topLvl">
          <ac:chgData name="Minesh Patel" userId="a66d4990ec83ac90" providerId="LiveId" clId="{79E3557C-334A-4DDB-9861-8E2C28F86218}" dt="2021-07-20T12:50:47.927" v="10773" actId="164"/>
          <ac:grpSpMkLst>
            <pc:docMk/>
            <pc:sldMk cId="4275640374" sldId="473"/>
            <ac:grpSpMk id="15" creationId="{04D4134C-81E4-45E0-8D84-BD3CAFE0B5AE}"/>
          </ac:grpSpMkLst>
        </pc:grpChg>
        <pc:grpChg chg="mod">
          <ac:chgData name="Minesh Patel" userId="a66d4990ec83ac90" providerId="LiveId" clId="{79E3557C-334A-4DDB-9861-8E2C28F86218}" dt="2021-07-20T12:50:43.624" v="10772" actId="165"/>
          <ac:grpSpMkLst>
            <pc:docMk/>
            <pc:sldMk cId="4275640374" sldId="473"/>
            <ac:grpSpMk id="17" creationId="{11669B5F-D521-4606-A339-4F38AB3B0EA7}"/>
          </ac:grpSpMkLst>
        </pc:grpChg>
        <pc:grpChg chg="mod">
          <ac:chgData name="Minesh Patel" userId="a66d4990ec83ac90" providerId="LiveId" clId="{79E3557C-334A-4DDB-9861-8E2C28F86218}" dt="2021-07-20T12:50:43.624" v="10772" actId="165"/>
          <ac:grpSpMkLst>
            <pc:docMk/>
            <pc:sldMk cId="4275640374" sldId="473"/>
            <ac:grpSpMk id="18" creationId="{70E87DD5-1041-46C7-85CA-EF911921B360}"/>
          </ac:grpSpMkLst>
        </pc:grpChg>
        <pc:grpChg chg="add del mod topLvl">
          <ac:chgData name="Minesh Patel" userId="a66d4990ec83ac90" providerId="LiveId" clId="{79E3557C-334A-4DDB-9861-8E2C28F86218}" dt="2021-07-20T12:50:55.010" v="10776" actId="164"/>
          <ac:grpSpMkLst>
            <pc:docMk/>
            <pc:sldMk cId="4275640374" sldId="473"/>
            <ac:grpSpMk id="34" creationId="{2C1CCBB6-968B-4ECC-97AF-66D8E03F0B40}"/>
          </ac:grpSpMkLst>
        </pc:grpChg>
        <pc:grpChg chg="mod">
          <ac:chgData name="Minesh Patel" userId="a66d4990ec83ac90" providerId="LiveId" clId="{79E3557C-334A-4DDB-9861-8E2C28F86218}" dt="2021-07-20T12:50:43.624" v="10772" actId="165"/>
          <ac:grpSpMkLst>
            <pc:docMk/>
            <pc:sldMk cId="4275640374" sldId="473"/>
            <ac:grpSpMk id="42" creationId="{FDCDEB66-BF14-49A7-9AA8-403824E9FDCF}"/>
          </ac:grpSpMkLst>
        </pc:grpChg>
        <pc:grpChg chg="add mod">
          <ac:chgData name="Minesh Patel" userId="a66d4990ec83ac90" providerId="LiveId" clId="{79E3557C-334A-4DDB-9861-8E2C28F86218}" dt="2021-07-20T01:03:52.189" v="9011" actId="1076"/>
          <ac:grpSpMkLst>
            <pc:docMk/>
            <pc:sldMk cId="4275640374" sldId="473"/>
            <ac:grpSpMk id="57" creationId="{481C37F5-B3A2-488B-85D5-CDFABD80F5DF}"/>
          </ac:grpSpMkLst>
        </pc:grpChg>
        <pc:grpChg chg="add del mod">
          <ac:chgData name="Minesh Patel" userId="a66d4990ec83ac90" providerId="LiveId" clId="{79E3557C-334A-4DDB-9861-8E2C28F86218}" dt="2021-07-20T00:06:19.823" v="7397" actId="478"/>
          <ac:grpSpMkLst>
            <pc:docMk/>
            <pc:sldMk cId="4275640374" sldId="473"/>
            <ac:grpSpMk id="67" creationId="{57A1D3A4-F35B-4C44-9385-DE76077C1525}"/>
          </ac:grpSpMkLst>
        </pc:grpChg>
        <pc:cxnChg chg="mod">
          <ac:chgData name="Minesh Patel" userId="a66d4990ec83ac90" providerId="LiveId" clId="{79E3557C-334A-4DDB-9861-8E2C28F86218}" dt="2021-07-19T22:52:38.499" v="6047" actId="478"/>
          <ac:cxnSpMkLst>
            <pc:docMk/>
            <pc:sldMk cId="4275640374" sldId="473"/>
            <ac:cxnSpMk id="13" creationId="{18B38CD2-A6D1-4823-91D9-891114873B24}"/>
          </ac:cxnSpMkLst>
        </pc:cxnChg>
        <pc:cxnChg chg="mod">
          <ac:chgData name="Minesh Patel" userId="a66d4990ec83ac90" providerId="LiveId" clId="{79E3557C-334A-4DDB-9861-8E2C28F86218}" dt="2021-07-20T12:50:43.624" v="10772" actId="165"/>
          <ac:cxnSpMkLst>
            <pc:docMk/>
            <pc:sldMk cId="4275640374" sldId="473"/>
            <ac:cxnSpMk id="20" creationId="{7666DB67-42D0-44F1-803A-8888B9EB6BCE}"/>
          </ac:cxnSpMkLst>
        </pc:cxnChg>
        <pc:cxnChg chg="mod">
          <ac:chgData name="Minesh Patel" userId="a66d4990ec83ac90" providerId="LiveId" clId="{79E3557C-334A-4DDB-9861-8E2C28F86218}" dt="2021-07-20T12:50:43.624" v="10772" actId="165"/>
          <ac:cxnSpMkLst>
            <pc:docMk/>
            <pc:sldMk cId="4275640374" sldId="473"/>
            <ac:cxnSpMk id="21" creationId="{C3F95C55-5693-43CA-9637-01ADFA2E9D66}"/>
          </ac:cxnSpMkLst>
        </pc:cxnChg>
        <pc:cxnChg chg="mod">
          <ac:chgData name="Minesh Patel" userId="a66d4990ec83ac90" providerId="LiveId" clId="{79E3557C-334A-4DDB-9861-8E2C28F86218}" dt="2021-07-20T12:50:43.624" v="10772" actId="165"/>
          <ac:cxnSpMkLst>
            <pc:docMk/>
            <pc:sldMk cId="4275640374" sldId="473"/>
            <ac:cxnSpMk id="22" creationId="{4192DA97-754B-4A61-9979-56548FBC5703}"/>
          </ac:cxnSpMkLst>
        </pc:cxnChg>
        <pc:cxnChg chg="mod">
          <ac:chgData name="Minesh Patel" userId="a66d4990ec83ac90" providerId="LiveId" clId="{79E3557C-334A-4DDB-9861-8E2C28F86218}" dt="2021-07-20T12:50:43.624" v="10772" actId="165"/>
          <ac:cxnSpMkLst>
            <pc:docMk/>
            <pc:sldMk cId="4275640374" sldId="473"/>
            <ac:cxnSpMk id="23" creationId="{F81BD47D-F341-4CED-8958-EA48BB8F889F}"/>
          </ac:cxnSpMkLst>
        </pc:cxnChg>
        <pc:cxnChg chg="mod">
          <ac:chgData name="Minesh Patel" userId="a66d4990ec83ac90" providerId="LiveId" clId="{79E3557C-334A-4DDB-9861-8E2C28F86218}" dt="2021-07-20T12:50:43.624" v="10772" actId="165"/>
          <ac:cxnSpMkLst>
            <pc:docMk/>
            <pc:sldMk cId="4275640374" sldId="473"/>
            <ac:cxnSpMk id="24" creationId="{474D2881-E87A-4225-9901-74A18BC28EF6}"/>
          </ac:cxnSpMkLst>
        </pc:cxnChg>
        <pc:cxnChg chg="mod">
          <ac:chgData name="Minesh Patel" userId="a66d4990ec83ac90" providerId="LiveId" clId="{79E3557C-334A-4DDB-9861-8E2C28F86218}" dt="2021-07-20T12:50:43.624" v="10772" actId="165"/>
          <ac:cxnSpMkLst>
            <pc:docMk/>
            <pc:sldMk cId="4275640374" sldId="473"/>
            <ac:cxnSpMk id="25" creationId="{A8C603DC-26C7-4B97-910D-81CF098A8C5C}"/>
          </ac:cxnSpMkLst>
        </pc:cxnChg>
        <pc:cxnChg chg="mod">
          <ac:chgData name="Minesh Patel" userId="a66d4990ec83ac90" providerId="LiveId" clId="{79E3557C-334A-4DDB-9861-8E2C28F86218}" dt="2021-07-20T12:50:43.624" v="10772" actId="165"/>
          <ac:cxnSpMkLst>
            <pc:docMk/>
            <pc:sldMk cId="4275640374" sldId="473"/>
            <ac:cxnSpMk id="26" creationId="{9F2AC332-5D4F-4A9F-9788-3B47CC915449}"/>
          </ac:cxnSpMkLst>
        </pc:cxnChg>
        <pc:cxnChg chg="mod">
          <ac:chgData name="Minesh Patel" userId="a66d4990ec83ac90" providerId="LiveId" clId="{79E3557C-334A-4DDB-9861-8E2C28F86218}" dt="2021-07-20T12:50:43.624" v="10772" actId="165"/>
          <ac:cxnSpMkLst>
            <pc:docMk/>
            <pc:sldMk cId="4275640374" sldId="473"/>
            <ac:cxnSpMk id="27" creationId="{87DFC75A-746C-46CD-A862-38246216B8BC}"/>
          </ac:cxnSpMkLst>
        </pc:cxnChg>
        <pc:cxnChg chg="mod">
          <ac:chgData name="Minesh Patel" userId="a66d4990ec83ac90" providerId="LiveId" clId="{79E3557C-334A-4DDB-9861-8E2C28F86218}" dt="2021-07-20T12:50:43.624" v="10772" actId="165"/>
          <ac:cxnSpMkLst>
            <pc:docMk/>
            <pc:sldMk cId="4275640374" sldId="473"/>
            <ac:cxnSpMk id="28" creationId="{61FE8992-1BA1-4355-A948-05ED68F7055F}"/>
          </ac:cxnSpMkLst>
        </pc:cxnChg>
        <pc:cxnChg chg="mod">
          <ac:chgData name="Minesh Patel" userId="a66d4990ec83ac90" providerId="LiveId" clId="{79E3557C-334A-4DDB-9861-8E2C28F86218}" dt="2021-07-20T12:50:43.624" v="10772" actId="165"/>
          <ac:cxnSpMkLst>
            <pc:docMk/>
            <pc:sldMk cId="4275640374" sldId="473"/>
            <ac:cxnSpMk id="29" creationId="{C754D2EA-5BA6-48D2-B311-4B54B3971887}"/>
          </ac:cxnSpMkLst>
        </pc:cxnChg>
        <pc:cxnChg chg="mod">
          <ac:chgData name="Minesh Patel" userId="a66d4990ec83ac90" providerId="LiveId" clId="{79E3557C-334A-4DDB-9861-8E2C28F86218}" dt="2021-07-20T12:50:43.624" v="10772" actId="165"/>
          <ac:cxnSpMkLst>
            <pc:docMk/>
            <pc:sldMk cId="4275640374" sldId="473"/>
            <ac:cxnSpMk id="30" creationId="{0EFA9479-7623-407C-87C0-F3B1C6E3EBF6}"/>
          </ac:cxnSpMkLst>
        </pc:cxnChg>
        <pc:cxnChg chg="mod">
          <ac:chgData name="Minesh Patel" userId="a66d4990ec83ac90" providerId="LiveId" clId="{79E3557C-334A-4DDB-9861-8E2C28F86218}" dt="2021-07-20T12:50:43.624" v="10772" actId="165"/>
          <ac:cxnSpMkLst>
            <pc:docMk/>
            <pc:sldMk cId="4275640374" sldId="473"/>
            <ac:cxnSpMk id="31" creationId="{889AA6B3-5A2B-4999-AE4D-7883CAB1C497}"/>
          </ac:cxnSpMkLst>
        </pc:cxnChg>
        <pc:cxnChg chg="mod">
          <ac:chgData name="Minesh Patel" userId="a66d4990ec83ac90" providerId="LiveId" clId="{79E3557C-334A-4DDB-9861-8E2C28F86218}" dt="2021-07-20T12:50:43.624" v="10772" actId="165"/>
          <ac:cxnSpMkLst>
            <pc:docMk/>
            <pc:sldMk cId="4275640374" sldId="473"/>
            <ac:cxnSpMk id="32" creationId="{BA6D87B3-F370-4CEF-99B9-052538E0ECBA}"/>
          </ac:cxnSpMkLst>
        </pc:cxnChg>
        <pc:cxnChg chg="mod">
          <ac:chgData name="Minesh Patel" userId="a66d4990ec83ac90" providerId="LiveId" clId="{79E3557C-334A-4DDB-9861-8E2C28F86218}" dt="2021-07-20T12:50:43.624" v="10772" actId="165"/>
          <ac:cxnSpMkLst>
            <pc:docMk/>
            <pc:sldMk cId="4275640374" sldId="473"/>
            <ac:cxnSpMk id="33" creationId="{1B530E63-AF51-4273-B284-9E96FD2295EA}"/>
          </ac:cxnSpMkLst>
        </pc:cxnChg>
        <pc:cxnChg chg="add mod topLvl">
          <ac:chgData name="Minesh Patel" userId="a66d4990ec83ac90" providerId="LiveId" clId="{79E3557C-334A-4DDB-9861-8E2C28F86218}" dt="2021-07-20T12:51:02.054" v="10779" actId="164"/>
          <ac:cxnSpMkLst>
            <pc:docMk/>
            <pc:sldMk cId="4275640374" sldId="473"/>
            <ac:cxnSpMk id="50" creationId="{48669FE0-F67D-4109-BFC3-B674ADDC3508}"/>
          </ac:cxnSpMkLst>
        </pc:cxnChg>
        <pc:cxnChg chg="mod">
          <ac:chgData name="Minesh Patel" userId="a66d4990ec83ac90" providerId="LiveId" clId="{79E3557C-334A-4DDB-9861-8E2C28F86218}" dt="2021-07-20T12:55:53.965" v="11450" actId="14100"/>
          <ac:cxnSpMkLst>
            <pc:docMk/>
            <pc:sldMk cId="4275640374" sldId="473"/>
            <ac:cxnSpMk id="59" creationId="{E0AF53B9-1E7B-47DB-93BC-3494EDE4F5A2}"/>
          </ac:cxnSpMkLst>
        </pc:cxnChg>
        <pc:cxnChg chg="add mod">
          <ac:chgData name="Minesh Patel" userId="a66d4990ec83ac90" providerId="LiveId" clId="{79E3557C-334A-4DDB-9861-8E2C28F86218}" dt="2021-07-19T23:13:59.028" v="6796" actId="14100"/>
          <ac:cxnSpMkLst>
            <pc:docMk/>
            <pc:sldMk cId="4275640374" sldId="473"/>
            <ac:cxnSpMk id="66" creationId="{B0368899-D0BD-4D06-8A02-1C50612664F1}"/>
          </ac:cxnSpMkLst>
        </pc:cxnChg>
        <pc:cxnChg chg="add mod">
          <ac:chgData name="Minesh Patel" userId="a66d4990ec83ac90" providerId="LiveId" clId="{79E3557C-334A-4DDB-9861-8E2C28F86218}" dt="2021-07-19T23:05:25.138" v="6376" actId="571"/>
          <ac:cxnSpMkLst>
            <pc:docMk/>
            <pc:sldMk cId="4275640374" sldId="473"/>
            <ac:cxnSpMk id="73" creationId="{7DBB74D8-1E4D-4A6B-B73F-701B13AFEB94}"/>
          </ac:cxnSpMkLst>
        </pc:cxnChg>
        <pc:cxnChg chg="add mod">
          <ac:chgData name="Minesh Patel" userId="a66d4990ec83ac90" providerId="LiveId" clId="{79E3557C-334A-4DDB-9861-8E2C28F86218}" dt="2021-07-19T23:05:25.138" v="6376" actId="571"/>
          <ac:cxnSpMkLst>
            <pc:docMk/>
            <pc:sldMk cId="4275640374" sldId="473"/>
            <ac:cxnSpMk id="74" creationId="{244B08F9-F7E8-4BCA-8E94-9D78401A40AF}"/>
          </ac:cxnSpMkLst>
        </pc:cxnChg>
        <pc:cxnChg chg="add mod">
          <ac:chgData name="Minesh Patel" userId="a66d4990ec83ac90" providerId="LiveId" clId="{79E3557C-334A-4DDB-9861-8E2C28F86218}" dt="2021-07-19T23:05:25.138" v="6376" actId="571"/>
          <ac:cxnSpMkLst>
            <pc:docMk/>
            <pc:sldMk cId="4275640374" sldId="473"/>
            <ac:cxnSpMk id="75" creationId="{E8EB4A55-0FA8-4462-9503-C2F753735D68}"/>
          </ac:cxnSpMkLst>
        </pc:cxnChg>
        <pc:cxnChg chg="add mod">
          <ac:chgData name="Minesh Patel" userId="a66d4990ec83ac90" providerId="LiveId" clId="{79E3557C-334A-4DDB-9861-8E2C28F86218}" dt="2021-07-19T23:05:25.138" v="6376" actId="571"/>
          <ac:cxnSpMkLst>
            <pc:docMk/>
            <pc:sldMk cId="4275640374" sldId="473"/>
            <ac:cxnSpMk id="76" creationId="{32706B42-61FD-4F80-A69A-A780A1C57634}"/>
          </ac:cxnSpMkLst>
        </pc:cxnChg>
        <pc:cxnChg chg="add mod">
          <ac:chgData name="Minesh Patel" userId="a66d4990ec83ac90" providerId="LiveId" clId="{79E3557C-334A-4DDB-9861-8E2C28F86218}" dt="2021-07-19T23:05:25.138" v="6376" actId="571"/>
          <ac:cxnSpMkLst>
            <pc:docMk/>
            <pc:sldMk cId="4275640374" sldId="473"/>
            <ac:cxnSpMk id="77" creationId="{7DB074D6-6441-4549-8623-5707A18A6B63}"/>
          </ac:cxnSpMkLst>
        </pc:cxnChg>
        <pc:cxnChg chg="add mod">
          <ac:chgData name="Minesh Patel" userId="a66d4990ec83ac90" providerId="LiveId" clId="{79E3557C-334A-4DDB-9861-8E2C28F86218}" dt="2021-07-19T23:05:25.138" v="6376" actId="571"/>
          <ac:cxnSpMkLst>
            <pc:docMk/>
            <pc:sldMk cId="4275640374" sldId="473"/>
            <ac:cxnSpMk id="78" creationId="{2275A890-D5E1-4257-B984-1ADF222891F3}"/>
          </ac:cxnSpMkLst>
        </pc:cxnChg>
      </pc:sldChg>
      <pc:sldChg chg="addSp delSp modSp add del mod">
        <pc:chgData name="Minesh Patel" userId="a66d4990ec83ac90" providerId="LiveId" clId="{79E3557C-334A-4DDB-9861-8E2C28F86218}" dt="2021-07-19T15:24:32.963" v="4392" actId="47"/>
        <pc:sldMkLst>
          <pc:docMk/>
          <pc:sldMk cId="235331794" sldId="474"/>
        </pc:sldMkLst>
        <pc:spChg chg="mod">
          <ac:chgData name="Minesh Patel" userId="a66d4990ec83ac90" providerId="LiveId" clId="{79E3557C-334A-4DDB-9861-8E2C28F86218}" dt="2021-07-16T12:34:01.986" v="2606" actId="20577"/>
          <ac:spMkLst>
            <pc:docMk/>
            <pc:sldMk cId="235331794" sldId="474"/>
            <ac:spMk id="2" creationId="{00000000-0000-0000-0000-000000000000}"/>
          </ac:spMkLst>
        </pc:spChg>
        <pc:spChg chg="mod">
          <ac:chgData name="Minesh Patel" userId="a66d4990ec83ac90" providerId="LiveId" clId="{79E3557C-334A-4DDB-9861-8E2C28F86218}" dt="2021-07-16T12:44:25.499" v="2709" actId="207"/>
          <ac:spMkLst>
            <pc:docMk/>
            <pc:sldMk cId="235331794" sldId="474"/>
            <ac:spMk id="3" creationId="{80D37753-A3D6-4E53-9E05-C2478005A292}"/>
          </ac:spMkLst>
        </pc:spChg>
        <pc:spChg chg="mod">
          <ac:chgData name="Minesh Patel" userId="a66d4990ec83ac90" providerId="LiveId" clId="{79E3557C-334A-4DDB-9861-8E2C28F86218}" dt="2021-07-16T12:33:53.446" v="2578"/>
          <ac:spMkLst>
            <pc:docMk/>
            <pc:sldMk cId="235331794" sldId="474"/>
            <ac:spMk id="4" creationId="{E8A89F97-AFCF-4A8D-B37F-4048D2B5783D}"/>
          </ac:spMkLst>
        </pc:spChg>
        <pc:spChg chg="mod">
          <ac:chgData name="Minesh Patel" userId="a66d4990ec83ac90" providerId="LiveId" clId="{79E3557C-334A-4DDB-9861-8E2C28F86218}" dt="2021-07-16T12:34:04.794" v="2607" actId="1076"/>
          <ac:spMkLst>
            <pc:docMk/>
            <pc:sldMk cId="235331794" sldId="474"/>
            <ac:spMk id="5" creationId="{70350AF7-F223-4A56-A020-E3228BB5D606}"/>
          </ac:spMkLst>
        </pc:spChg>
        <pc:spChg chg="add del mod">
          <ac:chgData name="Minesh Patel" userId="a66d4990ec83ac90" providerId="LiveId" clId="{79E3557C-334A-4DDB-9861-8E2C28F86218}" dt="2021-07-16T12:33:53.446" v="2578"/>
          <ac:spMkLst>
            <pc:docMk/>
            <pc:sldMk cId="235331794" sldId="474"/>
            <ac:spMk id="6" creationId="{796F61D4-E171-45C9-82F9-6E057029FBA0}"/>
          </ac:spMkLst>
        </pc:spChg>
        <pc:spChg chg="add del mod">
          <ac:chgData name="Minesh Patel" userId="a66d4990ec83ac90" providerId="LiveId" clId="{79E3557C-334A-4DDB-9861-8E2C28F86218}" dt="2021-07-16T12:33:53.446" v="2578"/>
          <ac:spMkLst>
            <pc:docMk/>
            <pc:sldMk cId="235331794" sldId="474"/>
            <ac:spMk id="7" creationId="{126BAD8C-A8B5-453F-BAE3-1EF9EFC5994B}"/>
          </ac:spMkLst>
        </pc:spChg>
        <pc:spChg chg="add del mod">
          <ac:chgData name="Minesh Patel" userId="a66d4990ec83ac90" providerId="LiveId" clId="{79E3557C-334A-4DDB-9861-8E2C28F86218}" dt="2021-07-16T12:33:55.922" v="2580" actId="478"/>
          <ac:spMkLst>
            <pc:docMk/>
            <pc:sldMk cId="235331794" sldId="474"/>
            <ac:spMk id="8" creationId="{3D2212B5-FF07-49BC-8FB8-D47D1289D80B}"/>
          </ac:spMkLst>
        </pc:spChg>
        <pc:spChg chg="mod">
          <ac:chgData name="Minesh Patel" userId="a66d4990ec83ac90" providerId="LiveId" clId="{79E3557C-334A-4DDB-9861-8E2C28F86218}" dt="2021-07-16T12:44:25.499" v="2709" actId="207"/>
          <ac:spMkLst>
            <pc:docMk/>
            <pc:sldMk cId="235331794" sldId="474"/>
            <ac:spMk id="9" creationId="{B67326E8-B021-4FE9-9FE6-E48DC00D370C}"/>
          </ac:spMkLst>
        </pc:spChg>
        <pc:spChg chg="mod">
          <ac:chgData name="Minesh Patel" userId="a66d4990ec83ac90" providerId="LiveId" clId="{79E3557C-334A-4DDB-9861-8E2C28F86218}" dt="2021-07-16T12:34:06.722" v="2608" actId="1076"/>
          <ac:spMkLst>
            <pc:docMk/>
            <pc:sldMk cId="235331794" sldId="474"/>
            <ac:spMk id="10" creationId="{33D56F56-7F47-4770-9B7D-EEFF242162D3}"/>
          </ac:spMkLst>
        </pc:spChg>
        <pc:spChg chg="mod">
          <ac:chgData name="Minesh Patel" userId="a66d4990ec83ac90" providerId="LiveId" clId="{79E3557C-334A-4DDB-9861-8E2C28F86218}" dt="2021-07-16T12:44:25.499" v="2709" actId="207"/>
          <ac:spMkLst>
            <pc:docMk/>
            <pc:sldMk cId="235331794" sldId="474"/>
            <ac:spMk id="11" creationId="{750D6BEE-FCBF-4056-A2BE-A3DB6113A27C}"/>
          </ac:spMkLst>
        </pc:spChg>
        <pc:spChg chg="mod">
          <ac:chgData name="Minesh Patel" userId="a66d4990ec83ac90" providerId="LiveId" clId="{79E3557C-334A-4DDB-9861-8E2C28F86218}" dt="2021-07-16T12:34:09.690" v="2609" actId="1076"/>
          <ac:spMkLst>
            <pc:docMk/>
            <pc:sldMk cId="235331794" sldId="474"/>
            <ac:spMk id="12" creationId="{84207C4C-8858-48D5-BEA4-4BF1FC97F9E7}"/>
          </ac:spMkLst>
        </pc:spChg>
        <pc:spChg chg="add mod">
          <ac:chgData name="Minesh Patel" userId="a66d4990ec83ac90" providerId="LiveId" clId="{79E3557C-334A-4DDB-9861-8E2C28F86218}" dt="2021-07-16T12:44:25.499" v="2709" actId="207"/>
          <ac:spMkLst>
            <pc:docMk/>
            <pc:sldMk cId="235331794" sldId="474"/>
            <ac:spMk id="13" creationId="{DF191AB4-2793-4A8C-9E7C-760DB89C2DA4}"/>
          </ac:spMkLst>
        </pc:spChg>
        <pc:spChg chg="add mod">
          <ac:chgData name="Minesh Patel" userId="a66d4990ec83ac90" providerId="LiveId" clId="{79E3557C-334A-4DDB-9861-8E2C28F86218}" dt="2021-07-16T12:34:15.259" v="2614" actId="20577"/>
          <ac:spMkLst>
            <pc:docMk/>
            <pc:sldMk cId="235331794" sldId="474"/>
            <ac:spMk id="14" creationId="{497AF5C5-314F-41A9-A8C7-AB3CB61C95BC}"/>
          </ac:spMkLst>
        </pc:spChg>
      </pc:sldChg>
      <pc:sldChg chg="add">
        <pc:chgData name="Minesh Patel" userId="a66d4990ec83ac90" providerId="LiveId" clId="{79E3557C-334A-4DDB-9861-8E2C28F86218}" dt="2021-07-20T17:37:20.767" v="14599"/>
        <pc:sldMkLst>
          <pc:docMk/>
          <pc:sldMk cId="2582805387" sldId="475"/>
        </pc:sldMkLst>
      </pc:sldChg>
      <pc:sldChg chg="addSp delSp modSp add del mod ord">
        <pc:chgData name="Minesh Patel" userId="a66d4990ec83ac90" providerId="LiveId" clId="{79E3557C-334A-4DDB-9861-8E2C28F86218}" dt="2021-07-20T17:37:18.923" v="14598" actId="2696"/>
        <pc:sldMkLst>
          <pc:docMk/>
          <pc:sldMk cId="2870319597" sldId="475"/>
        </pc:sldMkLst>
        <pc:spChg chg="mod">
          <ac:chgData name="Minesh Patel" userId="a66d4990ec83ac90" providerId="LiveId" clId="{79E3557C-334A-4DDB-9861-8E2C28F86218}" dt="2021-07-19T15:16:28.826" v="3524" actId="20577"/>
          <ac:spMkLst>
            <pc:docMk/>
            <pc:sldMk cId="2870319597" sldId="475"/>
            <ac:spMk id="2" creationId="{00000000-0000-0000-0000-000000000000}"/>
          </ac:spMkLst>
        </pc:spChg>
        <pc:spChg chg="del">
          <ac:chgData name="Minesh Patel" userId="a66d4990ec83ac90" providerId="LiveId" clId="{79E3557C-334A-4DDB-9861-8E2C28F86218}" dt="2021-07-16T12:39:50.866" v="2656" actId="478"/>
          <ac:spMkLst>
            <pc:docMk/>
            <pc:sldMk cId="2870319597" sldId="475"/>
            <ac:spMk id="3" creationId="{80D37753-A3D6-4E53-9E05-C2478005A292}"/>
          </ac:spMkLst>
        </pc:spChg>
        <pc:spChg chg="del">
          <ac:chgData name="Minesh Patel" userId="a66d4990ec83ac90" providerId="LiveId" clId="{79E3557C-334A-4DDB-9861-8E2C28F86218}" dt="2021-07-16T12:39:50.866" v="2656" actId="478"/>
          <ac:spMkLst>
            <pc:docMk/>
            <pc:sldMk cId="2870319597" sldId="475"/>
            <ac:spMk id="5" creationId="{70350AF7-F223-4A56-A020-E3228BB5D606}"/>
          </ac:spMkLst>
        </pc:spChg>
        <pc:spChg chg="del">
          <ac:chgData name="Minesh Patel" userId="a66d4990ec83ac90" providerId="LiveId" clId="{79E3557C-334A-4DDB-9861-8E2C28F86218}" dt="2021-07-16T12:39:50.866" v="2656" actId="478"/>
          <ac:spMkLst>
            <pc:docMk/>
            <pc:sldMk cId="2870319597" sldId="475"/>
            <ac:spMk id="6" creationId="{6D8B9DA4-79DA-49C7-AB17-C898588F4124}"/>
          </ac:spMkLst>
        </pc:spChg>
        <pc:spChg chg="del">
          <ac:chgData name="Minesh Patel" userId="a66d4990ec83ac90" providerId="LiveId" clId="{79E3557C-334A-4DDB-9861-8E2C28F86218}" dt="2021-07-16T12:39:43.864" v="2654" actId="478"/>
          <ac:spMkLst>
            <pc:docMk/>
            <pc:sldMk cId="2870319597" sldId="475"/>
            <ac:spMk id="7" creationId="{18F3E661-D2B7-4E88-BE0C-2BBCDBC3C6BB}"/>
          </ac:spMkLst>
        </pc:spChg>
        <pc:spChg chg="del">
          <ac:chgData name="Minesh Patel" userId="a66d4990ec83ac90" providerId="LiveId" clId="{79E3557C-334A-4DDB-9861-8E2C28F86218}" dt="2021-07-16T12:39:50.866" v="2656" actId="478"/>
          <ac:spMkLst>
            <pc:docMk/>
            <pc:sldMk cId="2870319597" sldId="475"/>
            <ac:spMk id="8" creationId="{59F56AAF-6C7D-46E2-8AE0-5108620AAA64}"/>
          </ac:spMkLst>
        </pc:spChg>
        <pc:spChg chg="add del mod">
          <ac:chgData name="Minesh Patel" userId="a66d4990ec83ac90" providerId="LiveId" clId="{79E3557C-334A-4DDB-9861-8E2C28F86218}" dt="2021-07-16T12:39:45.722" v="2655" actId="478"/>
          <ac:spMkLst>
            <pc:docMk/>
            <pc:sldMk cId="2870319597" sldId="475"/>
            <ac:spMk id="10" creationId="{E51E91DB-11AC-442E-B00A-0E15CC8E56E2}"/>
          </ac:spMkLst>
        </pc:spChg>
        <pc:spChg chg="add mod">
          <ac:chgData name="Minesh Patel" userId="a66d4990ec83ac90" providerId="LiveId" clId="{79E3557C-334A-4DDB-9861-8E2C28F86218}" dt="2021-07-20T15:05:41.270" v="13028" actId="20577"/>
          <ac:spMkLst>
            <pc:docMk/>
            <pc:sldMk cId="2870319597" sldId="475"/>
            <ac:spMk id="11" creationId="{E631C8B2-B66B-41A1-A5D3-1A2B16E0069A}"/>
          </ac:spMkLst>
        </pc:spChg>
        <pc:spChg chg="add mod">
          <ac:chgData name="Minesh Patel" userId="a66d4990ec83ac90" providerId="LiveId" clId="{79E3557C-334A-4DDB-9861-8E2C28F86218}" dt="2021-07-20T01:15:21.888" v="9333" actId="255"/>
          <ac:spMkLst>
            <pc:docMk/>
            <pc:sldMk cId="2870319597" sldId="475"/>
            <ac:spMk id="12" creationId="{E930499B-D9D9-4B1F-9D0F-C2721AFBECD0}"/>
          </ac:spMkLst>
        </pc:spChg>
        <pc:spChg chg="add mod">
          <ac:chgData name="Minesh Patel" userId="a66d4990ec83ac90" providerId="LiveId" clId="{79E3557C-334A-4DDB-9861-8E2C28F86218}" dt="2021-07-20T01:15:51.938" v="9350" actId="20577"/>
          <ac:spMkLst>
            <pc:docMk/>
            <pc:sldMk cId="2870319597" sldId="475"/>
            <ac:spMk id="13" creationId="{4E5E65C8-6071-40FB-B6D9-00433D0113E3}"/>
          </ac:spMkLst>
        </pc:spChg>
        <pc:spChg chg="add mod">
          <ac:chgData name="Minesh Patel" userId="a66d4990ec83ac90" providerId="LiveId" clId="{79E3557C-334A-4DDB-9861-8E2C28F86218}" dt="2021-07-20T01:15:21.888" v="9333" actId="255"/>
          <ac:spMkLst>
            <pc:docMk/>
            <pc:sldMk cId="2870319597" sldId="475"/>
            <ac:spMk id="14" creationId="{C50B2D86-762D-47F3-B94E-E18CBEDE3CB3}"/>
          </ac:spMkLst>
        </pc:spChg>
        <pc:spChg chg="add mod">
          <ac:chgData name="Minesh Patel" userId="a66d4990ec83ac90" providerId="LiveId" clId="{79E3557C-334A-4DDB-9861-8E2C28F86218}" dt="2021-07-20T01:16:17.042" v="9402" actId="20577"/>
          <ac:spMkLst>
            <pc:docMk/>
            <pc:sldMk cId="2870319597" sldId="475"/>
            <ac:spMk id="15" creationId="{66CFF249-3D87-4B6F-8884-8E0ED9E357B0}"/>
          </ac:spMkLst>
        </pc:spChg>
        <pc:spChg chg="add mod">
          <ac:chgData name="Minesh Patel" userId="a66d4990ec83ac90" providerId="LiveId" clId="{79E3557C-334A-4DDB-9861-8E2C28F86218}" dt="2021-07-19T15:24:24.554" v="4391" actId="465"/>
          <ac:spMkLst>
            <pc:docMk/>
            <pc:sldMk cId="2870319597" sldId="475"/>
            <ac:spMk id="16" creationId="{3566B13B-D865-4A50-A7A8-FEF4D443F223}"/>
          </ac:spMkLst>
        </pc:spChg>
        <pc:spChg chg="add mod">
          <ac:chgData name="Minesh Patel" userId="a66d4990ec83ac90" providerId="LiveId" clId="{79E3557C-334A-4DDB-9861-8E2C28F86218}" dt="2021-07-20T01:17:03.379" v="9505" actId="20577"/>
          <ac:spMkLst>
            <pc:docMk/>
            <pc:sldMk cId="2870319597" sldId="475"/>
            <ac:spMk id="17" creationId="{02DC92CF-7DBE-4F8C-8308-DD1463C4C925}"/>
          </ac:spMkLst>
        </pc:spChg>
        <pc:spChg chg="add mod">
          <ac:chgData name="Minesh Patel" userId="a66d4990ec83ac90" providerId="LiveId" clId="{79E3557C-334A-4DDB-9861-8E2C28F86218}" dt="2021-07-19T15:24:24.554" v="4391" actId="465"/>
          <ac:spMkLst>
            <pc:docMk/>
            <pc:sldMk cId="2870319597" sldId="475"/>
            <ac:spMk id="18" creationId="{DB96337E-0C48-4B7F-8BFA-168A2B3A841D}"/>
          </ac:spMkLst>
        </pc:spChg>
        <pc:spChg chg="add del mod">
          <ac:chgData name="Minesh Patel" userId="a66d4990ec83ac90" providerId="LiveId" clId="{79E3557C-334A-4DDB-9861-8E2C28F86218}" dt="2021-07-19T15:15:58.529" v="3515" actId="478"/>
          <ac:spMkLst>
            <pc:docMk/>
            <pc:sldMk cId="2870319597" sldId="475"/>
            <ac:spMk id="19" creationId="{51EB07B5-781A-4205-8BB7-3B9BB68FFCA5}"/>
          </ac:spMkLst>
        </pc:spChg>
        <pc:spChg chg="add del mod">
          <ac:chgData name="Minesh Patel" userId="a66d4990ec83ac90" providerId="LiveId" clId="{79E3557C-334A-4DDB-9861-8E2C28F86218}" dt="2021-07-19T15:15:58.529" v="3515" actId="478"/>
          <ac:spMkLst>
            <pc:docMk/>
            <pc:sldMk cId="2870319597" sldId="475"/>
            <ac:spMk id="20" creationId="{5C261AC8-6D07-4573-9662-60688F212D02}"/>
          </ac:spMkLst>
        </pc:spChg>
        <pc:spChg chg="mod">
          <ac:chgData name="Minesh Patel" userId="a66d4990ec83ac90" providerId="LiveId" clId="{79E3557C-334A-4DDB-9861-8E2C28F86218}" dt="2021-07-20T17:09:19.730" v="13730" actId="20577"/>
          <ac:spMkLst>
            <pc:docMk/>
            <pc:sldMk cId="2870319597" sldId="475"/>
            <ac:spMk id="22" creationId="{101A833E-5A9C-4A39-9C1C-72EA128944F7}"/>
          </ac:spMkLst>
        </pc:spChg>
        <pc:spChg chg="mod">
          <ac:chgData name="Minesh Patel" userId="a66d4990ec83ac90" providerId="LiveId" clId="{79E3557C-334A-4DDB-9861-8E2C28F86218}" dt="2021-07-19T15:23:45.606" v="4329" actId="20577"/>
          <ac:spMkLst>
            <pc:docMk/>
            <pc:sldMk cId="2870319597" sldId="475"/>
            <ac:spMk id="23" creationId="{902E2088-7C0D-485E-9A09-0420D6F5C838}"/>
          </ac:spMkLst>
        </pc:spChg>
        <pc:grpChg chg="add mod">
          <ac:chgData name="Minesh Patel" userId="a66d4990ec83ac90" providerId="LiveId" clId="{79E3557C-334A-4DDB-9861-8E2C28F86218}" dt="2021-07-19T15:24:24.554" v="4391" actId="465"/>
          <ac:grpSpMkLst>
            <pc:docMk/>
            <pc:sldMk cId="2870319597" sldId="475"/>
            <ac:grpSpMk id="3" creationId="{BEAFB51E-F079-40DF-9298-9D7444183292}"/>
          </ac:grpSpMkLst>
        </pc:grpChg>
        <pc:grpChg chg="add mod">
          <ac:chgData name="Minesh Patel" userId="a66d4990ec83ac90" providerId="LiveId" clId="{79E3557C-334A-4DDB-9861-8E2C28F86218}" dt="2021-07-19T15:24:24.554" v="4391" actId="465"/>
          <ac:grpSpMkLst>
            <pc:docMk/>
            <pc:sldMk cId="2870319597" sldId="475"/>
            <ac:grpSpMk id="5" creationId="{D50573D0-C8F4-4E24-BF8B-DA4AF040AF9B}"/>
          </ac:grpSpMkLst>
        </pc:grpChg>
        <pc:grpChg chg="add mod">
          <ac:chgData name="Minesh Patel" userId="a66d4990ec83ac90" providerId="LiveId" clId="{79E3557C-334A-4DDB-9861-8E2C28F86218}" dt="2021-07-20T15:05:43.029" v="13030" actId="1076"/>
          <ac:grpSpMkLst>
            <pc:docMk/>
            <pc:sldMk cId="2870319597" sldId="475"/>
            <ac:grpSpMk id="6" creationId="{BD48CD65-9811-4B69-BFD0-F23CD2FDE432}"/>
          </ac:grpSpMkLst>
        </pc:grpChg>
        <pc:grpChg chg="add mod">
          <ac:chgData name="Minesh Patel" userId="a66d4990ec83ac90" providerId="LiveId" clId="{79E3557C-334A-4DDB-9861-8E2C28F86218}" dt="2021-07-19T15:24:24.554" v="4391" actId="465"/>
          <ac:grpSpMkLst>
            <pc:docMk/>
            <pc:sldMk cId="2870319597" sldId="475"/>
            <ac:grpSpMk id="7" creationId="{3F9E1A55-7088-4E03-921A-7F701DB490F6}"/>
          </ac:grpSpMkLst>
        </pc:grpChg>
        <pc:grpChg chg="add mod">
          <ac:chgData name="Minesh Patel" userId="a66d4990ec83ac90" providerId="LiveId" clId="{79E3557C-334A-4DDB-9861-8E2C28F86218}" dt="2021-07-19T15:24:24.554" v="4391" actId="465"/>
          <ac:grpSpMkLst>
            <pc:docMk/>
            <pc:sldMk cId="2870319597" sldId="475"/>
            <ac:grpSpMk id="21" creationId="{33F6468D-AC68-4376-802B-FD1B13CFA60E}"/>
          </ac:grpSpMkLst>
        </pc:grpChg>
      </pc:sldChg>
      <pc:sldChg chg="modSp add del mod">
        <pc:chgData name="Minesh Patel" userId="a66d4990ec83ac90" providerId="LiveId" clId="{79E3557C-334A-4DDB-9861-8E2C28F86218}" dt="2021-07-19T14:32:50.036" v="3161" actId="47"/>
        <pc:sldMkLst>
          <pc:docMk/>
          <pc:sldMk cId="2996597569" sldId="476"/>
        </pc:sldMkLst>
        <pc:spChg chg="mod">
          <ac:chgData name="Minesh Patel" userId="a66d4990ec83ac90" providerId="LiveId" clId="{79E3557C-334A-4DDB-9861-8E2C28F86218}" dt="2021-07-19T14:31:14.132" v="3092" actId="20577"/>
          <ac:spMkLst>
            <pc:docMk/>
            <pc:sldMk cId="2996597569" sldId="476"/>
            <ac:spMk id="2" creationId="{00000000-0000-0000-0000-000000000000}"/>
          </ac:spMkLst>
        </pc:spChg>
        <pc:spChg chg="mod">
          <ac:chgData name="Minesh Patel" userId="a66d4990ec83ac90" providerId="LiveId" clId="{79E3557C-334A-4DDB-9861-8E2C28F86218}" dt="2021-07-19T14:31:44.636" v="3108" actId="20577"/>
          <ac:spMkLst>
            <pc:docMk/>
            <pc:sldMk cId="2996597569" sldId="476"/>
            <ac:spMk id="7" creationId="{18F3E661-D2B7-4E88-BE0C-2BBCDBC3C6BB}"/>
          </ac:spMkLst>
        </pc:spChg>
      </pc:sldChg>
      <pc:sldChg chg="modSp add del mod">
        <pc:chgData name="Minesh Patel" userId="a66d4990ec83ac90" providerId="LiveId" clId="{79E3557C-334A-4DDB-9861-8E2C28F86218}" dt="2021-07-19T15:17:17.256" v="3525" actId="47"/>
        <pc:sldMkLst>
          <pc:docMk/>
          <pc:sldMk cId="3612583713" sldId="476"/>
        </pc:sldMkLst>
        <pc:spChg chg="mod">
          <ac:chgData name="Minesh Patel" userId="a66d4990ec83ac90" providerId="LiveId" clId="{79E3557C-334A-4DDB-9861-8E2C28F86218}" dt="2021-07-19T14:43:14.819" v="3296" actId="20577"/>
          <ac:spMkLst>
            <pc:docMk/>
            <pc:sldMk cId="3612583713" sldId="476"/>
            <ac:spMk id="22" creationId="{27F3E460-FFDC-4B52-8DE6-9E831601E878}"/>
          </ac:spMkLst>
        </pc:spChg>
      </pc:sldChg>
      <pc:sldChg chg="modSp add del mod">
        <pc:chgData name="Minesh Patel" userId="a66d4990ec83ac90" providerId="LiveId" clId="{79E3557C-334A-4DDB-9861-8E2C28F86218}" dt="2021-07-19T16:53:34.654" v="5343" actId="47"/>
        <pc:sldMkLst>
          <pc:docMk/>
          <pc:sldMk cId="4069014594" sldId="477"/>
        </pc:sldMkLst>
        <pc:spChg chg="mod">
          <ac:chgData name="Minesh Patel" userId="a66d4990ec83ac90" providerId="LiveId" clId="{79E3557C-334A-4DDB-9861-8E2C28F86218}" dt="2021-07-19T16:53:29.788" v="5342" actId="20577"/>
          <ac:spMkLst>
            <pc:docMk/>
            <pc:sldMk cId="4069014594" sldId="477"/>
            <ac:spMk id="50" creationId="{C012A292-B81C-4680-ABD7-381C70B1AACC}"/>
          </ac:spMkLst>
        </pc:spChg>
      </pc:sldChg>
      <pc:sldChg chg="modSp add mod">
        <pc:chgData name="Minesh Patel" userId="a66d4990ec83ac90" providerId="LiveId" clId="{79E3557C-334A-4DDB-9861-8E2C28F86218}" dt="2021-07-20T01:17:57.667" v="9562" actId="20577"/>
        <pc:sldMkLst>
          <pc:docMk/>
          <pc:sldMk cId="773154060" sldId="478"/>
        </pc:sldMkLst>
        <pc:spChg chg="mod">
          <ac:chgData name="Minesh Patel" userId="a66d4990ec83ac90" providerId="LiveId" clId="{79E3557C-334A-4DDB-9861-8E2C28F86218}" dt="2021-07-20T01:17:57.667" v="9562" actId="20577"/>
          <ac:spMkLst>
            <pc:docMk/>
            <pc:sldMk cId="773154060" sldId="478"/>
            <ac:spMk id="50" creationId="{C012A292-B81C-4680-ABD7-381C70B1AACC}"/>
          </ac:spMkLst>
        </pc:spChg>
      </pc:sldChg>
      <pc:sldChg chg="add del">
        <pc:chgData name="Minesh Patel" userId="a66d4990ec83ac90" providerId="LiveId" clId="{79E3557C-334A-4DDB-9861-8E2C28F86218}" dt="2021-07-20T01:11:53.692" v="9227" actId="47"/>
        <pc:sldMkLst>
          <pc:docMk/>
          <pc:sldMk cId="1601888434" sldId="479"/>
        </pc:sldMkLst>
      </pc:sldChg>
      <pc:sldChg chg="add del">
        <pc:chgData name="Minesh Patel" userId="a66d4990ec83ac90" providerId="LiveId" clId="{79E3557C-334A-4DDB-9861-8E2C28F86218}" dt="2021-07-20T01:11:53.692" v="9227" actId="47"/>
        <pc:sldMkLst>
          <pc:docMk/>
          <pc:sldMk cId="2517011104" sldId="480"/>
        </pc:sldMkLst>
      </pc:sldChg>
      <pc:sldChg chg="add">
        <pc:chgData name="Minesh Patel" userId="a66d4990ec83ac90" providerId="LiveId" clId="{79E3557C-334A-4DDB-9861-8E2C28F86218}" dt="2021-07-20T01:02:51.758" v="8953"/>
        <pc:sldMkLst>
          <pc:docMk/>
          <pc:sldMk cId="2909855020" sldId="481"/>
        </pc:sldMkLst>
      </pc:sldChg>
      <pc:sldChg chg="modSp add del mod">
        <pc:chgData name="Minesh Patel" userId="a66d4990ec83ac90" providerId="LiveId" clId="{79E3557C-334A-4DDB-9861-8E2C28F86218}" dt="2021-07-20T01:02:46.771" v="8952" actId="2696"/>
        <pc:sldMkLst>
          <pc:docMk/>
          <pc:sldMk cId="4255079993" sldId="481"/>
        </pc:sldMkLst>
        <pc:spChg chg="mod">
          <ac:chgData name="Minesh Patel" userId="a66d4990ec83ac90" providerId="LiveId" clId="{79E3557C-334A-4DDB-9861-8E2C28F86218}" dt="2021-07-19T15:21:47.534" v="4202" actId="20577"/>
          <ac:spMkLst>
            <pc:docMk/>
            <pc:sldMk cId="4255079993" sldId="481"/>
            <ac:spMk id="8" creationId="{35CF42D7-5108-42A0-926A-6C80ACBF8237}"/>
          </ac:spMkLst>
        </pc:spChg>
      </pc:sldChg>
      <pc:sldChg chg="addSp delSp modSp add del mod ord">
        <pc:chgData name="Minesh Patel" userId="a66d4990ec83ac90" providerId="LiveId" clId="{79E3557C-334A-4DDB-9861-8E2C28F86218}" dt="2021-07-20T01:02:46.771" v="8952" actId="2696"/>
        <pc:sldMkLst>
          <pc:docMk/>
          <pc:sldMk cId="2559187013" sldId="482"/>
        </pc:sldMkLst>
        <pc:spChg chg="mod">
          <ac:chgData name="Minesh Patel" userId="a66d4990ec83ac90" providerId="LiveId" clId="{79E3557C-334A-4DDB-9861-8E2C28F86218}" dt="2021-07-19T16:54:32.345" v="5405" actId="20577"/>
          <ac:spMkLst>
            <pc:docMk/>
            <pc:sldMk cId="2559187013" sldId="482"/>
            <ac:spMk id="2" creationId="{00000000-0000-0000-0000-000000000000}"/>
          </ac:spMkLst>
        </pc:spChg>
        <pc:spChg chg="add del mod">
          <ac:chgData name="Minesh Patel" userId="a66d4990ec83ac90" providerId="LiveId" clId="{79E3557C-334A-4DDB-9861-8E2C28F86218}" dt="2021-07-19T16:53:01.234" v="5335" actId="478"/>
          <ac:spMkLst>
            <pc:docMk/>
            <pc:sldMk cId="2559187013" sldId="482"/>
            <ac:spMk id="5" creationId="{FB7A0A92-ECA0-46BA-ADEE-4B2771D7BDB2}"/>
          </ac:spMkLst>
        </pc:spChg>
        <pc:spChg chg="add del mod">
          <ac:chgData name="Minesh Patel" userId="a66d4990ec83ac90" providerId="LiveId" clId="{79E3557C-334A-4DDB-9861-8E2C28F86218}" dt="2021-07-19T16:53:01.234" v="5335" actId="478"/>
          <ac:spMkLst>
            <pc:docMk/>
            <pc:sldMk cId="2559187013" sldId="482"/>
            <ac:spMk id="6" creationId="{D5BBB5C3-6F57-43A6-934C-849983300148}"/>
          </ac:spMkLst>
        </pc:spChg>
        <pc:spChg chg="add del mod">
          <ac:chgData name="Minesh Patel" userId="a66d4990ec83ac90" providerId="LiveId" clId="{79E3557C-334A-4DDB-9861-8E2C28F86218}" dt="2021-07-19T16:53:01.234" v="5335" actId="478"/>
          <ac:spMkLst>
            <pc:docMk/>
            <pc:sldMk cId="2559187013" sldId="482"/>
            <ac:spMk id="7" creationId="{63C3563C-D3D0-4A22-800D-AA4D65B308CD}"/>
          </ac:spMkLst>
        </pc:spChg>
        <pc:spChg chg="add del mod">
          <ac:chgData name="Minesh Patel" userId="a66d4990ec83ac90" providerId="LiveId" clId="{79E3557C-334A-4DDB-9861-8E2C28F86218}" dt="2021-07-19T16:54:22.710" v="5371" actId="21"/>
          <ac:spMkLst>
            <pc:docMk/>
            <pc:sldMk cId="2559187013" sldId="482"/>
            <ac:spMk id="8" creationId="{35CF42D7-5108-42A0-926A-6C80ACBF8237}"/>
          </ac:spMkLst>
        </pc:spChg>
        <pc:spChg chg="add del mod">
          <ac:chgData name="Minesh Patel" userId="a66d4990ec83ac90" providerId="LiveId" clId="{79E3557C-334A-4DDB-9861-8E2C28F86218}" dt="2021-07-19T16:54:22.710" v="5371" actId="21"/>
          <ac:spMkLst>
            <pc:docMk/>
            <pc:sldMk cId="2559187013" sldId="482"/>
            <ac:spMk id="9" creationId="{043370C5-9081-4E84-8230-1153CFE7E71C}"/>
          </ac:spMkLst>
        </pc:spChg>
        <pc:spChg chg="add del mod">
          <ac:chgData name="Minesh Patel" userId="a66d4990ec83ac90" providerId="LiveId" clId="{79E3557C-334A-4DDB-9861-8E2C28F86218}" dt="2021-07-19T16:54:22.710" v="5371" actId="21"/>
          <ac:spMkLst>
            <pc:docMk/>
            <pc:sldMk cId="2559187013" sldId="482"/>
            <ac:spMk id="10" creationId="{0C7E04DF-D0E0-4C66-A5A4-FDA600CC016D}"/>
          </ac:spMkLst>
        </pc:spChg>
        <pc:spChg chg="add del mod">
          <ac:chgData name="Minesh Patel" userId="a66d4990ec83ac90" providerId="LiveId" clId="{79E3557C-334A-4DDB-9861-8E2C28F86218}" dt="2021-07-19T16:54:22.710" v="5371" actId="21"/>
          <ac:spMkLst>
            <pc:docMk/>
            <pc:sldMk cId="2559187013" sldId="482"/>
            <ac:spMk id="12" creationId="{A1DD0E1C-2F12-45A2-9E1F-74C75E0A67E0}"/>
          </ac:spMkLst>
        </pc:spChg>
        <pc:picChg chg="add mod">
          <ac:chgData name="Minesh Patel" userId="a66d4990ec83ac90" providerId="LiveId" clId="{79E3557C-334A-4DDB-9861-8E2C28F86218}" dt="2021-07-19T16:53:08.110" v="5337" actId="1076"/>
          <ac:picMkLst>
            <pc:docMk/>
            <pc:sldMk cId="2559187013" sldId="482"/>
            <ac:picMk id="3" creationId="{11B34389-F57D-4F2F-80CA-AFEC5A78B6B7}"/>
          </ac:picMkLst>
        </pc:picChg>
      </pc:sldChg>
      <pc:sldChg chg="add del">
        <pc:chgData name="Minesh Patel" userId="a66d4990ec83ac90" providerId="LiveId" clId="{79E3557C-334A-4DDB-9861-8E2C28F86218}" dt="2021-07-20T17:49:47.373" v="14679" actId="47"/>
        <pc:sldMkLst>
          <pc:docMk/>
          <pc:sldMk cId="3737789242" sldId="482"/>
        </pc:sldMkLst>
      </pc:sldChg>
      <pc:sldChg chg="addSp delSp modSp add mod">
        <pc:chgData name="Minesh Patel" userId="a66d4990ec83ac90" providerId="LiveId" clId="{79E3557C-334A-4DDB-9861-8E2C28F86218}" dt="2021-07-20T17:21:33.773" v="14342" actId="21"/>
        <pc:sldMkLst>
          <pc:docMk/>
          <pc:sldMk cId="2915918275" sldId="483"/>
        </pc:sldMkLst>
        <pc:spChg chg="mod">
          <ac:chgData name="Minesh Patel" userId="a66d4990ec83ac90" providerId="LiveId" clId="{79E3557C-334A-4DDB-9861-8E2C28F86218}" dt="2021-07-20T01:19:48.251" v="9569"/>
          <ac:spMkLst>
            <pc:docMk/>
            <pc:sldMk cId="2915918275" sldId="483"/>
            <ac:spMk id="2" creationId="{00000000-0000-0000-0000-000000000000}"/>
          </ac:spMkLst>
        </pc:spChg>
        <pc:spChg chg="mod topLvl">
          <ac:chgData name="Minesh Patel" userId="a66d4990ec83ac90" providerId="LiveId" clId="{79E3557C-334A-4DDB-9861-8E2C28F86218}" dt="2021-07-19T16:18:00.821" v="4819" actId="404"/>
          <ac:spMkLst>
            <pc:docMk/>
            <pc:sldMk cId="2915918275" sldId="483"/>
            <ac:spMk id="11" creationId="{E631C8B2-B66B-41A1-A5D3-1A2B16E0069A}"/>
          </ac:spMkLst>
        </pc:spChg>
        <pc:spChg chg="mod topLvl">
          <ac:chgData name="Minesh Patel" userId="a66d4990ec83ac90" providerId="LiveId" clId="{79E3557C-334A-4DDB-9861-8E2C28F86218}" dt="2021-07-19T16:18:00.821" v="4819" actId="404"/>
          <ac:spMkLst>
            <pc:docMk/>
            <pc:sldMk cId="2915918275" sldId="483"/>
            <ac:spMk id="12" creationId="{E930499B-D9D9-4B1F-9D0F-C2721AFBECD0}"/>
          </ac:spMkLst>
        </pc:spChg>
        <pc:spChg chg="mod topLvl">
          <ac:chgData name="Minesh Patel" userId="a66d4990ec83ac90" providerId="LiveId" clId="{79E3557C-334A-4DDB-9861-8E2C28F86218}" dt="2021-07-19T16:18:55.931" v="4826" actId="465"/>
          <ac:spMkLst>
            <pc:docMk/>
            <pc:sldMk cId="2915918275" sldId="483"/>
            <ac:spMk id="13" creationId="{4E5E65C8-6071-40FB-B6D9-00433D0113E3}"/>
          </ac:spMkLst>
        </pc:spChg>
        <pc:spChg chg="mod topLvl">
          <ac:chgData name="Minesh Patel" userId="a66d4990ec83ac90" providerId="LiveId" clId="{79E3557C-334A-4DDB-9861-8E2C28F86218}" dt="2021-07-19T16:18:55.931" v="4826" actId="465"/>
          <ac:spMkLst>
            <pc:docMk/>
            <pc:sldMk cId="2915918275" sldId="483"/>
            <ac:spMk id="14" creationId="{C50B2D86-762D-47F3-B94E-E18CBEDE3CB3}"/>
          </ac:spMkLst>
        </pc:spChg>
        <pc:spChg chg="mod topLvl">
          <ac:chgData name="Minesh Patel" userId="a66d4990ec83ac90" providerId="LiveId" clId="{79E3557C-334A-4DDB-9861-8E2C28F86218}" dt="2021-07-19T16:18:55.931" v="4826" actId="465"/>
          <ac:spMkLst>
            <pc:docMk/>
            <pc:sldMk cId="2915918275" sldId="483"/>
            <ac:spMk id="15" creationId="{66CFF249-3D87-4B6F-8884-8E0ED9E357B0}"/>
          </ac:spMkLst>
        </pc:spChg>
        <pc:spChg chg="mod topLvl">
          <ac:chgData name="Minesh Patel" userId="a66d4990ec83ac90" providerId="LiveId" clId="{79E3557C-334A-4DDB-9861-8E2C28F86218}" dt="2021-07-19T16:18:55.931" v="4826" actId="465"/>
          <ac:spMkLst>
            <pc:docMk/>
            <pc:sldMk cId="2915918275" sldId="483"/>
            <ac:spMk id="16" creationId="{3566B13B-D865-4A50-A7A8-FEF4D443F223}"/>
          </ac:spMkLst>
        </pc:spChg>
        <pc:spChg chg="mod topLvl">
          <ac:chgData name="Minesh Patel" userId="a66d4990ec83ac90" providerId="LiveId" clId="{79E3557C-334A-4DDB-9861-8E2C28F86218}" dt="2021-07-19T16:18:55.931" v="4826" actId="465"/>
          <ac:spMkLst>
            <pc:docMk/>
            <pc:sldMk cId="2915918275" sldId="483"/>
            <ac:spMk id="17" creationId="{02DC92CF-7DBE-4F8C-8308-DD1463C4C925}"/>
          </ac:spMkLst>
        </pc:spChg>
        <pc:spChg chg="mod topLvl">
          <ac:chgData name="Minesh Patel" userId="a66d4990ec83ac90" providerId="LiveId" clId="{79E3557C-334A-4DDB-9861-8E2C28F86218}" dt="2021-07-19T16:18:55.931" v="4826" actId="465"/>
          <ac:spMkLst>
            <pc:docMk/>
            <pc:sldMk cId="2915918275" sldId="483"/>
            <ac:spMk id="18" creationId="{DB96337E-0C48-4B7F-8BFA-168A2B3A841D}"/>
          </ac:spMkLst>
        </pc:spChg>
        <pc:spChg chg="mod">
          <ac:chgData name="Minesh Patel" userId="a66d4990ec83ac90" providerId="LiveId" clId="{79E3557C-334A-4DDB-9861-8E2C28F86218}" dt="2021-07-20T17:21:19.118" v="14336"/>
          <ac:spMkLst>
            <pc:docMk/>
            <pc:sldMk cId="2915918275" sldId="483"/>
            <ac:spMk id="20" creationId="{FC51746E-326B-467E-B8D2-02042BB32287}"/>
          </ac:spMkLst>
        </pc:spChg>
        <pc:spChg chg="mod topLvl">
          <ac:chgData name="Minesh Patel" userId="a66d4990ec83ac90" providerId="LiveId" clId="{79E3557C-334A-4DDB-9861-8E2C28F86218}" dt="2021-07-19T16:18:00.821" v="4819" actId="404"/>
          <ac:spMkLst>
            <pc:docMk/>
            <pc:sldMk cId="2915918275" sldId="483"/>
            <ac:spMk id="22" creationId="{101A833E-5A9C-4A39-9C1C-72EA128944F7}"/>
          </ac:spMkLst>
        </pc:spChg>
        <pc:spChg chg="mod topLvl">
          <ac:chgData name="Minesh Patel" userId="a66d4990ec83ac90" providerId="LiveId" clId="{79E3557C-334A-4DDB-9861-8E2C28F86218}" dt="2021-07-19T16:18:00.821" v="4819" actId="404"/>
          <ac:spMkLst>
            <pc:docMk/>
            <pc:sldMk cId="2915918275" sldId="483"/>
            <ac:spMk id="23" creationId="{902E2088-7C0D-485E-9A09-0420D6F5C838}"/>
          </ac:spMkLst>
        </pc:spChg>
        <pc:spChg chg="mod">
          <ac:chgData name="Minesh Patel" userId="a66d4990ec83ac90" providerId="LiveId" clId="{79E3557C-334A-4DDB-9861-8E2C28F86218}" dt="2021-07-20T17:21:19.118" v="14336"/>
          <ac:spMkLst>
            <pc:docMk/>
            <pc:sldMk cId="2915918275" sldId="483"/>
            <ac:spMk id="24" creationId="{2D0E89BD-CEFA-4D75-897D-266FAA852038}"/>
          </ac:spMkLst>
        </pc:spChg>
        <pc:spChg chg="mod">
          <ac:chgData name="Minesh Patel" userId="a66d4990ec83ac90" providerId="LiveId" clId="{79E3557C-334A-4DDB-9861-8E2C28F86218}" dt="2021-07-20T17:21:19.118" v="14336"/>
          <ac:spMkLst>
            <pc:docMk/>
            <pc:sldMk cId="2915918275" sldId="483"/>
            <ac:spMk id="26" creationId="{0B40D209-6C16-40BA-98D6-EBF818046F6D}"/>
          </ac:spMkLst>
        </pc:spChg>
        <pc:spChg chg="mod">
          <ac:chgData name="Minesh Patel" userId="a66d4990ec83ac90" providerId="LiveId" clId="{79E3557C-334A-4DDB-9861-8E2C28F86218}" dt="2021-07-20T17:21:19.118" v="14336"/>
          <ac:spMkLst>
            <pc:docMk/>
            <pc:sldMk cId="2915918275" sldId="483"/>
            <ac:spMk id="27" creationId="{58E5118F-4DAF-48DB-934F-962C53B8E8CA}"/>
          </ac:spMkLst>
        </pc:spChg>
        <pc:spChg chg="mod">
          <ac:chgData name="Minesh Patel" userId="a66d4990ec83ac90" providerId="LiveId" clId="{79E3557C-334A-4DDB-9861-8E2C28F86218}" dt="2021-07-20T17:21:19.118" v="14336"/>
          <ac:spMkLst>
            <pc:docMk/>
            <pc:sldMk cId="2915918275" sldId="483"/>
            <ac:spMk id="29" creationId="{1E7ADB5A-F703-40E0-9FC4-5A0E07EC23F6}"/>
          </ac:spMkLst>
        </pc:spChg>
        <pc:spChg chg="mod">
          <ac:chgData name="Minesh Patel" userId="a66d4990ec83ac90" providerId="LiveId" clId="{79E3557C-334A-4DDB-9861-8E2C28F86218}" dt="2021-07-20T17:21:19.118" v="14336"/>
          <ac:spMkLst>
            <pc:docMk/>
            <pc:sldMk cId="2915918275" sldId="483"/>
            <ac:spMk id="30" creationId="{DD419144-BEA0-4CB8-B454-20D56453273B}"/>
          </ac:spMkLst>
        </pc:spChg>
        <pc:spChg chg="mod">
          <ac:chgData name="Minesh Patel" userId="a66d4990ec83ac90" providerId="LiveId" clId="{79E3557C-334A-4DDB-9861-8E2C28F86218}" dt="2021-07-20T17:21:19.118" v="14336"/>
          <ac:spMkLst>
            <pc:docMk/>
            <pc:sldMk cId="2915918275" sldId="483"/>
            <ac:spMk id="32" creationId="{30C8E1FB-21CC-41F0-BE18-D3534E707B25}"/>
          </ac:spMkLst>
        </pc:spChg>
        <pc:spChg chg="mod">
          <ac:chgData name="Minesh Patel" userId="a66d4990ec83ac90" providerId="LiveId" clId="{79E3557C-334A-4DDB-9861-8E2C28F86218}" dt="2021-07-20T17:21:19.118" v="14336"/>
          <ac:spMkLst>
            <pc:docMk/>
            <pc:sldMk cId="2915918275" sldId="483"/>
            <ac:spMk id="33" creationId="{F04CF55E-82E8-4D2A-9A79-4A774AE0D0C3}"/>
          </ac:spMkLst>
        </pc:spChg>
        <pc:spChg chg="mod">
          <ac:chgData name="Minesh Patel" userId="a66d4990ec83ac90" providerId="LiveId" clId="{79E3557C-334A-4DDB-9861-8E2C28F86218}" dt="2021-07-20T17:21:19.118" v="14336"/>
          <ac:spMkLst>
            <pc:docMk/>
            <pc:sldMk cId="2915918275" sldId="483"/>
            <ac:spMk id="35" creationId="{E1CB6913-334C-4239-8B8F-FB9C5BF3F46C}"/>
          </ac:spMkLst>
        </pc:spChg>
        <pc:spChg chg="mod">
          <ac:chgData name="Minesh Patel" userId="a66d4990ec83ac90" providerId="LiveId" clId="{79E3557C-334A-4DDB-9861-8E2C28F86218}" dt="2021-07-20T17:21:19.118" v="14336"/>
          <ac:spMkLst>
            <pc:docMk/>
            <pc:sldMk cId="2915918275" sldId="483"/>
            <ac:spMk id="36" creationId="{7B308E74-942F-40CB-A0A2-05012C3D3352}"/>
          </ac:spMkLst>
        </pc:spChg>
        <pc:spChg chg="del mod topLvl">
          <ac:chgData name="Minesh Patel" userId="a66d4990ec83ac90" providerId="LiveId" clId="{79E3557C-334A-4DDB-9861-8E2C28F86218}" dt="2021-07-20T17:21:27.425" v="14340" actId="478"/>
          <ac:spMkLst>
            <pc:docMk/>
            <pc:sldMk cId="2915918275" sldId="483"/>
            <ac:spMk id="38" creationId="{93B7BB06-81CF-4C84-933B-76683DCE26C8}"/>
          </ac:spMkLst>
        </pc:spChg>
        <pc:spChg chg="del mod topLvl">
          <ac:chgData name="Minesh Patel" userId="a66d4990ec83ac90" providerId="LiveId" clId="{79E3557C-334A-4DDB-9861-8E2C28F86218}" dt="2021-07-20T17:21:33.773" v="14342" actId="21"/>
          <ac:spMkLst>
            <pc:docMk/>
            <pc:sldMk cId="2915918275" sldId="483"/>
            <ac:spMk id="39" creationId="{82EDB21E-4360-48B0-83E6-F00AB9F4D819}"/>
          </ac:spMkLst>
        </pc:spChg>
        <pc:spChg chg="del mod topLvl">
          <ac:chgData name="Minesh Patel" userId="a66d4990ec83ac90" providerId="LiveId" clId="{79E3557C-334A-4DDB-9861-8E2C28F86218}" dt="2021-07-20T17:21:27.425" v="14340" actId="478"/>
          <ac:spMkLst>
            <pc:docMk/>
            <pc:sldMk cId="2915918275" sldId="483"/>
            <ac:spMk id="41" creationId="{05B5FF01-707D-4F9C-97CF-21C428A2C911}"/>
          </ac:spMkLst>
        </pc:spChg>
        <pc:spChg chg="del mod topLvl">
          <ac:chgData name="Minesh Patel" userId="a66d4990ec83ac90" providerId="LiveId" clId="{79E3557C-334A-4DDB-9861-8E2C28F86218}" dt="2021-07-20T17:21:33.773" v="14342" actId="21"/>
          <ac:spMkLst>
            <pc:docMk/>
            <pc:sldMk cId="2915918275" sldId="483"/>
            <ac:spMk id="42" creationId="{2C0420BC-991D-40F5-AF3F-736790317568}"/>
          </ac:spMkLst>
        </pc:spChg>
        <pc:spChg chg="del mod topLvl">
          <ac:chgData name="Minesh Patel" userId="a66d4990ec83ac90" providerId="LiveId" clId="{79E3557C-334A-4DDB-9861-8E2C28F86218}" dt="2021-07-20T17:21:27.425" v="14340" actId="478"/>
          <ac:spMkLst>
            <pc:docMk/>
            <pc:sldMk cId="2915918275" sldId="483"/>
            <ac:spMk id="44" creationId="{9702AFB5-268F-4577-A26E-7E9980848E68}"/>
          </ac:spMkLst>
        </pc:spChg>
        <pc:spChg chg="del mod topLvl">
          <ac:chgData name="Minesh Patel" userId="a66d4990ec83ac90" providerId="LiveId" clId="{79E3557C-334A-4DDB-9861-8E2C28F86218}" dt="2021-07-20T17:21:33.773" v="14342" actId="21"/>
          <ac:spMkLst>
            <pc:docMk/>
            <pc:sldMk cId="2915918275" sldId="483"/>
            <ac:spMk id="45" creationId="{B82F6E1D-A0B1-4B35-B2DB-F5C9A270BE7A}"/>
          </ac:spMkLst>
        </pc:spChg>
        <pc:spChg chg="del mod topLvl">
          <ac:chgData name="Minesh Patel" userId="a66d4990ec83ac90" providerId="LiveId" clId="{79E3557C-334A-4DDB-9861-8E2C28F86218}" dt="2021-07-20T17:21:27.425" v="14340" actId="478"/>
          <ac:spMkLst>
            <pc:docMk/>
            <pc:sldMk cId="2915918275" sldId="483"/>
            <ac:spMk id="47" creationId="{DC9D8CF9-0B9B-40DC-A752-681C3AB4112E}"/>
          </ac:spMkLst>
        </pc:spChg>
        <pc:spChg chg="del mod topLvl">
          <ac:chgData name="Minesh Patel" userId="a66d4990ec83ac90" providerId="LiveId" clId="{79E3557C-334A-4DDB-9861-8E2C28F86218}" dt="2021-07-20T17:21:33.773" v="14342" actId="21"/>
          <ac:spMkLst>
            <pc:docMk/>
            <pc:sldMk cId="2915918275" sldId="483"/>
            <ac:spMk id="48" creationId="{3B63646E-B0FC-471A-A9E8-3E1EB8774CAF}"/>
          </ac:spMkLst>
        </pc:spChg>
        <pc:spChg chg="del mod topLvl">
          <ac:chgData name="Minesh Patel" userId="a66d4990ec83ac90" providerId="LiveId" clId="{79E3557C-334A-4DDB-9861-8E2C28F86218}" dt="2021-07-20T17:21:27.425" v="14340" actId="478"/>
          <ac:spMkLst>
            <pc:docMk/>
            <pc:sldMk cId="2915918275" sldId="483"/>
            <ac:spMk id="50" creationId="{2A4A1269-83CF-4717-A2ED-2246EAC22F1E}"/>
          </ac:spMkLst>
        </pc:spChg>
        <pc:spChg chg="del mod topLvl">
          <ac:chgData name="Minesh Patel" userId="a66d4990ec83ac90" providerId="LiveId" clId="{79E3557C-334A-4DDB-9861-8E2C28F86218}" dt="2021-07-20T17:21:33.773" v="14342" actId="21"/>
          <ac:spMkLst>
            <pc:docMk/>
            <pc:sldMk cId="2915918275" sldId="483"/>
            <ac:spMk id="51" creationId="{B3C437ED-618E-487A-9969-FA13AACB30C3}"/>
          </ac:spMkLst>
        </pc:spChg>
        <pc:grpChg chg="add mod">
          <ac:chgData name="Minesh Patel" userId="a66d4990ec83ac90" providerId="LiveId" clId="{79E3557C-334A-4DDB-9861-8E2C28F86218}" dt="2021-07-19T16:18:55.931" v="4826" actId="465"/>
          <ac:grpSpMkLst>
            <pc:docMk/>
            <pc:sldMk cId="2915918275" sldId="483"/>
            <ac:grpSpMk id="3" creationId="{256E9925-1F38-4983-BD97-33E191B5700B}"/>
          </ac:grpSpMkLst>
        </pc:grpChg>
        <pc:grpChg chg="del mod">
          <ac:chgData name="Minesh Patel" userId="a66d4990ec83ac90" providerId="LiveId" clId="{79E3557C-334A-4DDB-9861-8E2C28F86218}" dt="2021-07-19T15:25:57.167" v="4398" actId="165"/>
          <ac:grpSpMkLst>
            <pc:docMk/>
            <pc:sldMk cId="2915918275" sldId="483"/>
            <ac:grpSpMk id="3" creationId="{BEAFB51E-F079-40DF-9298-9D7444183292}"/>
          </ac:grpSpMkLst>
        </pc:grpChg>
        <pc:grpChg chg="add mod">
          <ac:chgData name="Minesh Patel" userId="a66d4990ec83ac90" providerId="LiveId" clId="{79E3557C-334A-4DDB-9861-8E2C28F86218}" dt="2021-07-19T16:18:55.931" v="4826" actId="465"/>
          <ac:grpSpMkLst>
            <pc:docMk/>
            <pc:sldMk cId="2915918275" sldId="483"/>
            <ac:grpSpMk id="5" creationId="{C31433DF-D6AE-43E0-BF52-CBC2392B3B9B}"/>
          </ac:grpSpMkLst>
        </pc:grpChg>
        <pc:grpChg chg="del mod">
          <ac:chgData name="Minesh Patel" userId="a66d4990ec83ac90" providerId="LiveId" clId="{79E3557C-334A-4DDB-9861-8E2C28F86218}" dt="2021-07-19T15:25:57.167" v="4398" actId="165"/>
          <ac:grpSpMkLst>
            <pc:docMk/>
            <pc:sldMk cId="2915918275" sldId="483"/>
            <ac:grpSpMk id="5" creationId="{D50573D0-C8F4-4E24-BF8B-DA4AF040AF9B}"/>
          </ac:grpSpMkLst>
        </pc:grpChg>
        <pc:grpChg chg="add mod">
          <ac:chgData name="Minesh Patel" userId="a66d4990ec83ac90" providerId="LiveId" clId="{79E3557C-334A-4DDB-9861-8E2C28F86218}" dt="2021-07-19T16:18:55.931" v="4826" actId="465"/>
          <ac:grpSpMkLst>
            <pc:docMk/>
            <pc:sldMk cId="2915918275" sldId="483"/>
            <ac:grpSpMk id="6" creationId="{7CE33EC5-25A2-43F9-AAE9-58BF6D2302C9}"/>
          </ac:grpSpMkLst>
        </pc:grpChg>
        <pc:grpChg chg="del mod">
          <ac:chgData name="Minesh Patel" userId="a66d4990ec83ac90" providerId="LiveId" clId="{79E3557C-334A-4DDB-9861-8E2C28F86218}" dt="2021-07-19T15:25:57.167" v="4398" actId="165"/>
          <ac:grpSpMkLst>
            <pc:docMk/>
            <pc:sldMk cId="2915918275" sldId="483"/>
            <ac:grpSpMk id="6" creationId="{BD48CD65-9811-4B69-BFD0-F23CD2FDE432}"/>
          </ac:grpSpMkLst>
        </pc:grpChg>
        <pc:grpChg chg="del mod">
          <ac:chgData name="Minesh Patel" userId="a66d4990ec83ac90" providerId="LiveId" clId="{79E3557C-334A-4DDB-9861-8E2C28F86218}" dt="2021-07-19T15:25:57.167" v="4398" actId="165"/>
          <ac:grpSpMkLst>
            <pc:docMk/>
            <pc:sldMk cId="2915918275" sldId="483"/>
            <ac:grpSpMk id="7" creationId="{3F9E1A55-7088-4E03-921A-7F701DB490F6}"/>
          </ac:grpSpMkLst>
        </pc:grpChg>
        <pc:grpChg chg="add mod">
          <ac:chgData name="Minesh Patel" userId="a66d4990ec83ac90" providerId="LiveId" clId="{79E3557C-334A-4DDB-9861-8E2C28F86218}" dt="2021-07-19T16:18:55.931" v="4826" actId="465"/>
          <ac:grpSpMkLst>
            <pc:docMk/>
            <pc:sldMk cId="2915918275" sldId="483"/>
            <ac:grpSpMk id="7" creationId="{BAA5D5B8-3855-44AC-82E7-102BA1E1F95C}"/>
          </ac:grpSpMkLst>
        </pc:grpChg>
        <pc:grpChg chg="add del mod">
          <ac:chgData name="Minesh Patel" userId="a66d4990ec83ac90" providerId="LiveId" clId="{79E3557C-334A-4DDB-9861-8E2C28F86218}" dt="2021-07-19T16:08:01.035" v="4760" actId="165"/>
          <ac:grpSpMkLst>
            <pc:docMk/>
            <pc:sldMk cId="2915918275" sldId="483"/>
            <ac:grpSpMk id="8" creationId="{BB17BCBC-F9BB-41DF-B417-146F516D50ED}"/>
          </ac:grpSpMkLst>
        </pc:grpChg>
        <pc:grpChg chg="add del mod">
          <ac:chgData name="Minesh Patel" userId="a66d4990ec83ac90" providerId="LiveId" clId="{79E3557C-334A-4DDB-9861-8E2C28F86218}" dt="2021-07-19T16:08:01.035" v="4760" actId="165"/>
          <ac:grpSpMkLst>
            <pc:docMk/>
            <pc:sldMk cId="2915918275" sldId="483"/>
            <ac:grpSpMk id="9" creationId="{428ACD9B-28C1-4170-B5A8-9703693D0C3F}"/>
          </ac:grpSpMkLst>
        </pc:grpChg>
        <pc:grpChg chg="add del mod">
          <ac:chgData name="Minesh Patel" userId="a66d4990ec83ac90" providerId="LiveId" clId="{79E3557C-334A-4DDB-9861-8E2C28F86218}" dt="2021-07-19T16:08:01.035" v="4760" actId="165"/>
          <ac:grpSpMkLst>
            <pc:docMk/>
            <pc:sldMk cId="2915918275" sldId="483"/>
            <ac:grpSpMk id="10" creationId="{2E840235-9D13-4BB6-B61D-ED50ED8244AE}"/>
          </ac:grpSpMkLst>
        </pc:grpChg>
        <pc:grpChg chg="add del mod">
          <ac:chgData name="Minesh Patel" userId="a66d4990ec83ac90" providerId="LiveId" clId="{79E3557C-334A-4DDB-9861-8E2C28F86218}" dt="2021-07-19T16:08:01.035" v="4760" actId="165"/>
          <ac:grpSpMkLst>
            <pc:docMk/>
            <pc:sldMk cId="2915918275" sldId="483"/>
            <ac:grpSpMk id="19" creationId="{92D79C92-D474-4186-9A66-1788EA008B44}"/>
          </ac:grpSpMkLst>
        </pc:grpChg>
        <pc:grpChg chg="add del mod">
          <ac:chgData name="Minesh Patel" userId="a66d4990ec83ac90" providerId="LiveId" clId="{79E3557C-334A-4DDB-9861-8E2C28F86218}" dt="2021-07-20T17:21:20.625" v="14337"/>
          <ac:grpSpMkLst>
            <pc:docMk/>
            <pc:sldMk cId="2915918275" sldId="483"/>
            <ac:grpSpMk id="19" creationId="{E41496CC-BB70-4E16-AE89-2517D9C355BB}"/>
          </ac:grpSpMkLst>
        </pc:grpChg>
        <pc:grpChg chg="add del mod">
          <ac:chgData name="Minesh Patel" userId="a66d4990ec83ac90" providerId="LiveId" clId="{79E3557C-334A-4DDB-9861-8E2C28F86218}" dt="2021-07-19T16:08:01.035" v="4760" actId="165"/>
          <ac:grpSpMkLst>
            <pc:docMk/>
            <pc:sldMk cId="2915918275" sldId="483"/>
            <ac:grpSpMk id="20" creationId="{E4D57A79-A080-4EEF-8501-D8B13DDFF7C3}"/>
          </ac:grpSpMkLst>
        </pc:grpChg>
        <pc:grpChg chg="del mod">
          <ac:chgData name="Minesh Patel" userId="a66d4990ec83ac90" providerId="LiveId" clId="{79E3557C-334A-4DDB-9861-8E2C28F86218}" dt="2021-07-19T15:25:57.167" v="4398" actId="165"/>
          <ac:grpSpMkLst>
            <pc:docMk/>
            <pc:sldMk cId="2915918275" sldId="483"/>
            <ac:grpSpMk id="21" creationId="{33F6468D-AC68-4376-802B-FD1B13CFA60E}"/>
          </ac:grpSpMkLst>
        </pc:grpChg>
        <pc:grpChg chg="add mod">
          <ac:chgData name="Minesh Patel" userId="a66d4990ec83ac90" providerId="LiveId" clId="{79E3557C-334A-4DDB-9861-8E2C28F86218}" dt="2021-07-19T16:18:55.931" v="4826" actId="465"/>
          <ac:grpSpMkLst>
            <pc:docMk/>
            <pc:sldMk cId="2915918275" sldId="483"/>
            <ac:grpSpMk id="21" creationId="{94A10E90-0853-4BB2-A086-C5C4A7330463}"/>
          </ac:grpSpMkLst>
        </pc:grpChg>
        <pc:grpChg chg="add del mod">
          <ac:chgData name="Minesh Patel" userId="a66d4990ec83ac90" providerId="LiveId" clId="{79E3557C-334A-4DDB-9861-8E2C28F86218}" dt="2021-07-20T17:21:20.625" v="14337"/>
          <ac:grpSpMkLst>
            <pc:docMk/>
            <pc:sldMk cId="2915918275" sldId="483"/>
            <ac:grpSpMk id="25" creationId="{12AC8855-C632-4A49-BB74-5D77C295E75D}"/>
          </ac:grpSpMkLst>
        </pc:grpChg>
        <pc:grpChg chg="add del mod">
          <ac:chgData name="Minesh Patel" userId="a66d4990ec83ac90" providerId="LiveId" clId="{79E3557C-334A-4DDB-9861-8E2C28F86218}" dt="2021-07-20T17:21:20.625" v="14337"/>
          <ac:grpSpMkLst>
            <pc:docMk/>
            <pc:sldMk cId="2915918275" sldId="483"/>
            <ac:grpSpMk id="28" creationId="{DED42BC6-0B80-4DFC-AB3E-CF6CD4630BBF}"/>
          </ac:grpSpMkLst>
        </pc:grpChg>
        <pc:grpChg chg="add del mod">
          <ac:chgData name="Minesh Patel" userId="a66d4990ec83ac90" providerId="LiveId" clId="{79E3557C-334A-4DDB-9861-8E2C28F86218}" dt="2021-07-20T17:21:20.625" v="14337"/>
          <ac:grpSpMkLst>
            <pc:docMk/>
            <pc:sldMk cId="2915918275" sldId="483"/>
            <ac:grpSpMk id="31" creationId="{591B5438-F68B-4CFB-8252-489D94F36991}"/>
          </ac:grpSpMkLst>
        </pc:grpChg>
        <pc:grpChg chg="add del mod">
          <ac:chgData name="Minesh Patel" userId="a66d4990ec83ac90" providerId="LiveId" clId="{79E3557C-334A-4DDB-9861-8E2C28F86218}" dt="2021-07-20T17:21:20.625" v="14337"/>
          <ac:grpSpMkLst>
            <pc:docMk/>
            <pc:sldMk cId="2915918275" sldId="483"/>
            <ac:grpSpMk id="34" creationId="{3164AF40-6029-4BBC-A575-79B5A1CC919D}"/>
          </ac:grpSpMkLst>
        </pc:grpChg>
        <pc:grpChg chg="add del mod">
          <ac:chgData name="Minesh Patel" userId="a66d4990ec83ac90" providerId="LiveId" clId="{79E3557C-334A-4DDB-9861-8E2C28F86218}" dt="2021-07-20T17:21:24.937" v="14339" actId="165"/>
          <ac:grpSpMkLst>
            <pc:docMk/>
            <pc:sldMk cId="2915918275" sldId="483"/>
            <ac:grpSpMk id="37" creationId="{DD609B5B-E294-43D8-A31E-66CA24371F72}"/>
          </ac:grpSpMkLst>
        </pc:grpChg>
        <pc:grpChg chg="add del mod">
          <ac:chgData name="Minesh Patel" userId="a66d4990ec83ac90" providerId="LiveId" clId="{79E3557C-334A-4DDB-9861-8E2C28F86218}" dt="2021-07-20T17:21:24.937" v="14339" actId="165"/>
          <ac:grpSpMkLst>
            <pc:docMk/>
            <pc:sldMk cId="2915918275" sldId="483"/>
            <ac:grpSpMk id="40" creationId="{29FA286E-14A1-40FA-BEED-450C22AC8A2C}"/>
          </ac:grpSpMkLst>
        </pc:grpChg>
        <pc:grpChg chg="add del mod">
          <ac:chgData name="Minesh Patel" userId="a66d4990ec83ac90" providerId="LiveId" clId="{79E3557C-334A-4DDB-9861-8E2C28F86218}" dt="2021-07-20T17:21:24.937" v="14339" actId="165"/>
          <ac:grpSpMkLst>
            <pc:docMk/>
            <pc:sldMk cId="2915918275" sldId="483"/>
            <ac:grpSpMk id="43" creationId="{D28E939C-20F2-47EA-89E4-A6F2D7A0078E}"/>
          </ac:grpSpMkLst>
        </pc:grpChg>
        <pc:grpChg chg="add del mod">
          <ac:chgData name="Minesh Patel" userId="a66d4990ec83ac90" providerId="LiveId" clId="{79E3557C-334A-4DDB-9861-8E2C28F86218}" dt="2021-07-20T17:21:24.937" v="14339" actId="165"/>
          <ac:grpSpMkLst>
            <pc:docMk/>
            <pc:sldMk cId="2915918275" sldId="483"/>
            <ac:grpSpMk id="46" creationId="{C81D8D25-CF5E-4B4E-8AEC-C177B0BB7CD3}"/>
          </ac:grpSpMkLst>
        </pc:grpChg>
        <pc:grpChg chg="add del mod">
          <ac:chgData name="Minesh Patel" userId="a66d4990ec83ac90" providerId="LiveId" clId="{79E3557C-334A-4DDB-9861-8E2C28F86218}" dt="2021-07-20T17:21:24.937" v="14339" actId="165"/>
          <ac:grpSpMkLst>
            <pc:docMk/>
            <pc:sldMk cId="2915918275" sldId="483"/>
            <ac:grpSpMk id="49" creationId="{B6E450F1-BBFA-4352-85E7-3DAF778D96F8}"/>
          </ac:grpSpMkLst>
        </pc:grpChg>
      </pc:sldChg>
      <pc:sldChg chg="addSp delSp modSp add mod">
        <pc:chgData name="Minesh Patel" userId="a66d4990ec83ac90" providerId="LiveId" clId="{79E3557C-334A-4DDB-9861-8E2C28F86218}" dt="2021-07-19T16:20:26.076" v="4856"/>
        <pc:sldMkLst>
          <pc:docMk/>
          <pc:sldMk cId="740235318" sldId="484"/>
        </pc:sldMkLst>
        <pc:spChg chg="mod">
          <ac:chgData name="Minesh Patel" userId="a66d4990ec83ac90" providerId="LiveId" clId="{79E3557C-334A-4DDB-9861-8E2C28F86218}" dt="2021-07-19T16:11:44.061" v="4791" actId="108"/>
          <ac:spMkLst>
            <pc:docMk/>
            <pc:sldMk cId="740235318" sldId="484"/>
            <ac:spMk id="2" creationId="{00000000-0000-0000-0000-000000000000}"/>
          </ac:spMkLst>
        </pc:spChg>
        <pc:spChg chg="mod">
          <ac:chgData name="Minesh Patel" userId="a66d4990ec83ac90" providerId="LiveId" clId="{79E3557C-334A-4DDB-9861-8E2C28F86218}" dt="2021-07-19T16:11:37.428" v="4789" actId="108"/>
          <ac:spMkLst>
            <pc:docMk/>
            <pc:sldMk cId="740235318" sldId="484"/>
            <ac:spMk id="24" creationId="{2CA07C65-72FE-4408-B7DC-2FBAAF1B28D7}"/>
          </ac:spMkLst>
        </pc:spChg>
        <pc:spChg chg="mod">
          <ac:chgData name="Minesh Patel" userId="a66d4990ec83ac90" providerId="LiveId" clId="{79E3557C-334A-4DDB-9861-8E2C28F86218}" dt="2021-07-19T16:14:11.261" v="4795" actId="108"/>
          <ac:spMkLst>
            <pc:docMk/>
            <pc:sldMk cId="740235318" sldId="484"/>
            <ac:spMk id="25" creationId="{6376C9FB-7861-4000-941F-00A3DD94C18A}"/>
          </ac:spMkLst>
        </pc:spChg>
        <pc:spChg chg="mod">
          <ac:chgData name="Minesh Patel" userId="a66d4990ec83ac90" providerId="LiveId" clId="{79E3557C-334A-4DDB-9861-8E2C28F86218}" dt="2021-07-19T16:13:42.733" v="4792" actId="108"/>
          <ac:spMkLst>
            <pc:docMk/>
            <pc:sldMk cId="740235318" sldId="484"/>
            <ac:spMk id="27" creationId="{93AD713F-5FDD-4A5F-9656-E657F9667F40}"/>
          </ac:spMkLst>
        </pc:spChg>
        <pc:spChg chg="mod">
          <ac:chgData name="Minesh Patel" userId="a66d4990ec83ac90" providerId="LiveId" clId="{79E3557C-334A-4DDB-9861-8E2C28F86218}" dt="2021-07-19T16:11:07.604" v="4782" actId="108"/>
          <ac:spMkLst>
            <pc:docMk/>
            <pc:sldMk cId="740235318" sldId="484"/>
            <ac:spMk id="28" creationId="{1BB0EFF3-9877-4BAB-9925-58900A2AE8B7}"/>
          </ac:spMkLst>
        </pc:spChg>
        <pc:spChg chg="mod">
          <ac:chgData name="Minesh Patel" userId="a66d4990ec83ac90" providerId="LiveId" clId="{79E3557C-334A-4DDB-9861-8E2C28F86218}" dt="2021-07-19T16:10:45.435" v="4775"/>
          <ac:spMkLst>
            <pc:docMk/>
            <pc:sldMk cId="740235318" sldId="484"/>
            <ac:spMk id="30" creationId="{1980F634-4462-4E2D-A8AA-32A820519D89}"/>
          </ac:spMkLst>
        </pc:spChg>
        <pc:spChg chg="mod">
          <ac:chgData name="Minesh Patel" userId="a66d4990ec83ac90" providerId="LiveId" clId="{79E3557C-334A-4DDB-9861-8E2C28F86218}" dt="2021-07-19T16:10:45.435" v="4775"/>
          <ac:spMkLst>
            <pc:docMk/>
            <pc:sldMk cId="740235318" sldId="484"/>
            <ac:spMk id="31" creationId="{C42B6D86-466B-48E4-9AAB-1FEADA5A7750}"/>
          </ac:spMkLst>
        </pc:spChg>
        <pc:spChg chg="mod">
          <ac:chgData name="Minesh Patel" userId="a66d4990ec83ac90" providerId="LiveId" clId="{79E3557C-334A-4DDB-9861-8E2C28F86218}" dt="2021-07-19T16:10:45.435" v="4775"/>
          <ac:spMkLst>
            <pc:docMk/>
            <pc:sldMk cId="740235318" sldId="484"/>
            <ac:spMk id="33" creationId="{F345DFD3-95E4-4786-92C3-FE497F50082C}"/>
          </ac:spMkLst>
        </pc:spChg>
        <pc:spChg chg="mod">
          <ac:chgData name="Minesh Patel" userId="a66d4990ec83ac90" providerId="LiveId" clId="{79E3557C-334A-4DDB-9861-8E2C28F86218}" dt="2021-07-19T16:10:45.435" v="4775"/>
          <ac:spMkLst>
            <pc:docMk/>
            <pc:sldMk cId="740235318" sldId="484"/>
            <ac:spMk id="34" creationId="{EC1D1655-E4C6-4CEE-B641-CD672696EE17}"/>
          </ac:spMkLst>
        </pc:spChg>
        <pc:spChg chg="mod">
          <ac:chgData name="Minesh Patel" userId="a66d4990ec83ac90" providerId="LiveId" clId="{79E3557C-334A-4DDB-9861-8E2C28F86218}" dt="2021-07-19T16:10:45.435" v="4775"/>
          <ac:spMkLst>
            <pc:docMk/>
            <pc:sldMk cId="740235318" sldId="484"/>
            <ac:spMk id="36" creationId="{E05218E7-B416-4808-9C85-A151F50FAE32}"/>
          </ac:spMkLst>
        </pc:spChg>
        <pc:spChg chg="mod">
          <ac:chgData name="Minesh Patel" userId="a66d4990ec83ac90" providerId="LiveId" clId="{79E3557C-334A-4DDB-9861-8E2C28F86218}" dt="2021-07-19T16:10:45.435" v="4775"/>
          <ac:spMkLst>
            <pc:docMk/>
            <pc:sldMk cId="740235318" sldId="484"/>
            <ac:spMk id="37" creationId="{D5DFE86C-E330-424E-B820-A571E0B5899B}"/>
          </ac:spMkLst>
        </pc:spChg>
        <pc:spChg chg="mod">
          <ac:chgData name="Minesh Patel" userId="a66d4990ec83ac90" providerId="LiveId" clId="{79E3557C-334A-4DDB-9861-8E2C28F86218}" dt="2021-07-19T16:19:09.830" v="4828"/>
          <ac:spMkLst>
            <pc:docMk/>
            <pc:sldMk cId="740235318" sldId="484"/>
            <ac:spMk id="39" creationId="{B041ADDA-6210-4557-93E6-2D6B80126076}"/>
          </ac:spMkLst>
        </pc:spChg>
        <pc:spChg chg="mod">
          <ac:chgData name="Minesh Patel" userId="a66d4990ec83ac90" providerId="LiveId" clId="{79E3557C-334A-4DDB-9861-8E2C28F86218}" dt="2021-07-19T16:19:09.830" v="4828"/>
          <ac:spMkLst>
            <pc:docMk/>
            <pc:sldMk cId="740235318" sldId="484"/>
            <ac:spMk id="40" creationId="{B92C6F29-E544-4C06-93F1-7A37BC4B5E1C}"/>
          </ac:spMkLst>
        </pc:spChg>
        <pc:spChg chg="mod">
          <ac:chgData name="Minesh Patel" userId="a66d4990ec83ac90" providerId="LiveId" clId="{79E3557C-334A-4DDB-9861-8E2C28F86218}" dt="2021-07-19T16:19:09.830" v="4828"/>
          <ac:spMkLst>
            <pc:docMk/>
            <pc:sldMk cId="740235318" sldId="484"/>
            <ac:spMk id="42" creationId="{0E61F0B1-10EC-4F60-A41F-BB7F3DB656BC}"/>
          </ac:spMkLst>
        </pc:spChg>
        <pc:spChg chg="mod">
          <ac:chgData name="Minesh Patel" userId="a66d4990ec83ac90" providerId="LiveId" clId="{79E3557C-334A-4DDB-9861-8E2C28F86218}" dt="2021-07-19T16:19:31.609" v="4837" actId="208"/>
          <ac:spMkLst>
            <pc:docMk/>
            <pc:sldMk cId="740235318" sldId="484"/>
            <ac:spMk id="43" creationId="{1C3D6769-0792-4C15-8A44-668BFBC37D94}"/>
          </ac:spMkLst>
        </pc:spChg>
        <pc:spChg chg="mod">
          <ac:chgData name="Minesh Patel" userId="a66d4990ec83ac90" providerId="LiveId" clId="{79E3557C-334A-4DDB-9861-8E2C28F86218}" dt="2021-07-19T16:19:09.830" v="4828"/>
          <ac:spMkLst>
            <pc:docMk/>
            <pc:sldMk cId="740235318" sldId="484"/>
            <ac:spMk id="45" creationId="{76BD194E-3FD0-4897-849B-5E9ED6455929}"/>
          </ac:spMkLst>
        </pc:spChg>
        <pc:spChg chg="mod">
          <ac:chgData name="Minesh Patel" userId="a66d4990ec83ac90" providerId="LiveId" clId="{79E3557C-334A-4DDB-9861-8E2C28F86218}" dt="2021-07-19T16:19:09.830" v="4828"/>
          <ac:spMkLst>
            <pc:docMk/>
            <pc:sldMk cId="740235318" sldId="484"/>
            <ac:spMk id="46" creationId="{3EE38F5A-5B75-4229-A33F-BD446B9420B8}"/>
          </ac:spMkLst>
        </pc:spChg>
        <pc:spChg chg="mod">
          <ac:chgData name="Minesh Patel" userId="a66d4990ec83ac90" providerId="LiveId" clId="{79E3557C-334A-4DDB-9861-8E2C28F86218}" dt="2021-07-19T16:19:09.830" v="4828"/>
          <ac:spMkLst>
            <pc:docMk/>
            <pc:sldMk cId="740235318" sldId="484"/>
            <ac:spMk id="48" creationId="{CAF5E991-F4EF-4C07-AE9B-51E4D525EF2B}"/>
          </ac:spMkLst>
        </pc:spChg>
        <pc:spChg chg="mod">
          <ac:chgData name="Minesh Patel" userId="a66d4990ec83ac90" providerId="LiveId" clId="{79E3557C-334A-4DDB-9861-8E2C28F86218}" dt="2021-07-19T16:19:09.830" v="4828"/>
          <ac:spMkLst>
            <pc:docMk/>
            <pc:sldMk cId="740235318" sldId="484"/>
            <ac:spMk id="49" creationId="{6DD1F17E-606B-4DF2-B90B-82FA56BB6B9D}"/>
          </ac:spMkLst>
        </pc:spChg>
        <pc:spChg chg="mod">
          <ac:chgData name="Minesh Patel" userId="a66d4990ec83ac90" providerId="LiveId" clId="{79E3557C-334A-4DDB-9861-8E2C28F86218}" dt="2021-07-19T16:19:09.830" v="4828"/>
          <ac:spMkLst>
            <pc:docMk/>
            <pc:sldMk cId="740235318" sldId="484"/>
            <ac:spMk id="51" creationId="{DD16BA9C-2C4F-42BA-A38B-AA6EA91032D4}"/>
          </ac:spMkLst>
        </pc:spChg>
        <pc:spChg chg="mod">
          <ac:chgData name="Minesh Patel" userId="a66d4990ec83ac90" providerId="LiveId" clId="{79E3557C-334A-4DDB-9861-8E2C28F86218}" dt="2021-07-19T16:19:09.830" v="4828"/>
          <ac:spMkLst>
            <pc:docMk/>
            <pc:sldMk cId="740235318" sldId="484"/>
            <ac:spMk id="52" creationId="{57768BAA-1841-4E33-8973-263061C6F230}"/>
          </ac:spMkLst>
        </pc:spChg>
        <pc:spChg chg="mod">
          <ac:chgData name="Minesh Patel" userId="a66d4990ec83ac90" providerId="LiveId" clId="{79E3557C-334A-4DDB-9861-8E2C28F86218}" dt="2021-07-19T16:20:26.076" v="4856"/>
          <ac:spMkLst>
            <pc:docMk/>
            <pc:sldMk cId="740235318" sldId="484"/>
            <ac:spMk id="54" creationId="{0170B0B2-8428-4D44-BBAC-F3BF22640502}"/>
          </ac:spMkLst>
        </pc:spChg>
        <pc:spChg chg="mod">
          <ac:chgData name="Minesh Patel" userId="a66d4990ec83ac90" providerId="LiveId" clId="{79E3557C-334A-4DDB-9861-8E2C28F86218}" dt="2021-07-19T16:20:26.076" v="4856"/>
          <ac:spMkLst>
            <pc:docMk/>
            <pc:sldMk cId="740235318" sldId="484"/>
            <ac:spMk id="55" creationId="{A1A65943-889D-4AED-A8F5-5850FCB1FABF}"/>
          </ac:spMkLst>
        </pc:spChg>
        <pc:grpChg chg="del">
          <ac:chgData name="Minesh Patel" userId="a66d4990ec83ac90" providerId="LiveId" clId="{79E3557C-334A-4DDB-9861-8E2C28F86218}" dt="2021-07-19T16:10:44.947" v="4774" actId="478"/>
          <ac:grpSpMkLst>
            <pc:docMk/>
            <pc:sldMk cId="740235318" sldId="484"/>
            <ac:grpSpMk id="8" creationId="{BB17BCBC-F9BB-41DF-B417-146F516D50ED}"/>
          </ac:grpSpMkLst>
        </pc:grpChg>
        <pc:grpChg chg="del">
          <ac:chgData name="Minesh Patel" userId="a66d4990ec83ac90" providerId="LiveId" clId="{79E3557C-334A-4DDB-9861-8E2C28F86218}" dt="2021-07-19T16:10:44.947" v="4774" actId="478"/>
          <ac:grpSpMkLst>
            <pc:docMk/>
            <pc:sldMk cId="740235318" sldId="484"/>
            <ac:grpSpMk id="9" creationId="{428ACD9B-28C1-4170-B5A8-9703693D0C3F}"/>
          </ac:grpSpMkLst>
        </pc:grpChg>
        <pc:grpChg chg="del">
          <ac:chgData name="Minesh Patel" userId="a66d4990ec83ac90" providerId="LiveId" clId="{79E3557C-334A-4DDB-9861-8E2C28F86218}" dt="2021-07-19T16:10:44.947" v="4774" actId="478"/>
          <ac:grpSpMkLst>
            <pc:docMk/>
            <pc:sldMk cId="740235318" sldId="484"/>
            <ac:grpSpMk id="10" creationId="{2E840235-9D13-4BB6-B61D-ED50ED8244AE}"/>
          </ac:grpSpMkLst>
        </pc:grpChg>
        <pc:grpChg chg="del">
          <ac:chgData name="Minesh Patel" userId="a66d4990ec83ac90" providerId="LiveId" clId="{79E3557C-334A-4DDB-9861-8E2C28F86218}" dt="2021-07-19T16:10:44.947" v="4774" actId="478"/>
          <ac:grpSpMkLst>
            <pc:docMk/>
            <pc:sldMk cId="740235318" sldId="484"/>
            <ac:grpSpMk id="19" creationId="{92D79C92-D474-4186-9A66-1788EA008B44}"/>
          </ac:grpSpMkLst>
        </pc:grpChg>
        <pc:grpChg chg="del">
          <ac:chgData name="Minesh Patel" userId="a66d4990ec83ac90" providerId="LiveId" clId="{79E3557C-334A-4DDB-9861-8E2C28F86218}" dt="2021-07-19T16:10:44.947" v="4774" actId="478"/>
          <ac:grpSpMkLst>
            <pc:docMk/>
            <pc:sldMk cId="740235318" sldId="484"/>
            <ac:grpSpMk id="20" creationId="{E4D57A79-A080-4EEF-8501-D8B13DDFF7C3}"/>
          </ac:grpSpMkLst>
        </pc:grpChg>
        <pc:grpChg chg="add del mod">
          <ac:chgData name="Minesh Patel" userId="a66d4990ec83ac90" providerId="LiveId" clId="{79E3557C-334A-4DDB-9861-8E2C28F86218}" dt="2021-07-19T16:19:09.454" v="4827" actId="478"/>
          <ac:grpSpMkLst>
            <pc:docMk/>
            <pc:sldMk cId="740235318" sldId="484"/>
            <ac:grpSpMk id="21" creationId="{F52DE7B7-7508-4A03-A89F-F6C1263A2A4B}"/>
          </ac:grpSpMkLst>
        </pc:grpChg>
        <pc:grpChg chg="add del mod">
          <ac:chgData name="Minesh Patel" userId="a66d4990ec83ac90" providerId="LiveId" clId="{79E3557C-334A-4DDB-9861-8E2C28F86218}" dt="2021-07-19T16:19:09.454" v="4827" actId="478"/>
          <ac:grpSpMkLst>
            <pc:docMk/>
            <pc:sldMk cId="740235318" sldId="484"/>
            <ac:grpSpMk id="26" creationId="{675E9D31-78AA-456E-828C-48006E9E5CB0}"/>
          </ac:grpSpMkLst>
        </pc:grpChg>
        <pc:grpChg chg="add del mod">
          <ac:chgData name="Minesh Patel" userId="a66d4990ec83ac90" providerId="LiveId" clId="{79E3557C-334A-4DDB-9861-8E2C28F86218}" dt="2021-07-19T16:19:09.454" v="4827" actId="478"/>
          <ac:grpSpMkLst>
            <pc:docMk/>
            <pc:sldMk cId="740235318" sldId="484"/>
            <ac:grpSpMk id="29" creationId="{8F5D0A8A-D8FB-4FAC-9265-371F40A07EA0}"/>
          </ac:grpSpMkLst>
        </pc:grpChg>
        <pc:grpChg chg="add del mod">
          <ac:chgData name="Minesh Patel" userId="a66d4990ec83ac90" providerId="LiveId" clId="{79E3557C-334A-4DDB-9861-8E2C28F86218}" dt="2021-07-19T16:19:09.454" v="4827" actId="478"/>
          <ac:grpSpMkLst>
            <pc:docMk/>
            <pc:sldMk cId="740235318" sldId="484"/>
            <ac:grpSpMk id="32" creationId="{D373D4F6-8645-4F8B-B282-DCB8645D269D}"/>
          </ac:grpSpMkLst>
        </pc:grpChg>
        <pc:grpChg chg="add del mod">
          <ac:chgData name="Minesh Patel" userId="a66d4990ec83ac90" providerId="LiveId" clId="{79E3557C-334A-4DDB-9861-8E2C28F86218}" dt="2021-07-19T16:19:09.454" v="4827" actId="478"/>
          <ac:grpSpMkLst>
            <pc:docMk/>
            <pc:sldMk cId="740235318" sldId="484"/>
            <ac:grpSpMk id="35" creationId="{2B3973E1-4109-4C40-8234-92043B541AD6}"/>
          </ac:grpSpMkLst>
        </pc:grpChg>
        <pc:grpChg chg="add del mod">
          <ac:chgData name="Minesh Patel" userId="a66d4990ec83ac90" providerId="LiveId" clId="{79E3557C-334A-4DDB-9861-8E2C28F86218}" dt="2021-07-19T16:20:25.780" v="4855" actId="478"/>
          <ac:grpSpMkLst>
            <pc:docMk/>
            <pc:sldMk cId="740235318" sldId="484"/>
            <ac:grpSpMk id="38" creationId="{5805ACE0-24F5-468D-93B5-1509D7B431DF}"/>
          </ac:grpSpMkLst>
        </pc:grpChg>
        <pc:grpChg chg="add mod">
          <ac:chgData name="Minesh Patel" userId="a66d4990ec83ac90" providerId="LiveId" clId="{79E3557C-334A-4DDB-9861-8E2C28F86218}" dt="2021-07-19T16:19:28.063" v="4836" actId="207"/>
          <ac:grpSpMkLst>
            <pc:docMk/>
            <pc:sldMk cId="740235318" sldId="484"/>
            <ac:grpSpMk id="41" creationId="{C2DD8A63-0CC1-4A75-A716-3FF76DB1444F}"/>
          </ac:grpSpMkLst>
        </pc:grpChg>
        <pc:grpChg chg="add mod">
          <ac:chgData name="Minesh Patel" userId="a66d4990ec83ac90" providerId="LiveId" clId="{79E3557C-334A-4DDB-9861-8E2C28F86218}" dt="2021-07-19T16:19:09.830" v="4828"/>
          <ac:grpSpMkLst>
            <pc:docMk/>
            <pc:sldMk cId="740235318" sldId="484"/>
            <ac:grpSpMk id="44" creationId="{C9472BE2-4341-44D4-97FA-71DB689774E4}"/>
          </ac:grpSpMkLst>
        </pc:grpChg>
        <pc:grpChg chg="add mod">
          <ac:chgData name="Minesh Patel" userId="a66d4990ec83ac90" providerId="LiveId" clId="{79E3557C-334A-4DDB-9861-8E2C28F86218}" dt="2021-07-19T16:19:09.830" v="4828"/>
          <ac:grpSpMkLst>
            <pc:docMk/>
            <pc:sldMk cId="740235318" sldId="484"/>
            <ac:grpSpMk id="47" creationId="{C750C8ED-B697-4E5A-9911-75C33A3C9ACD}"/>
          </ac:grpSpMkLst>
        </pc:grpChg>
        <pc:grpChg chg="add mod">
          <ac:chgData name="Minesh Patel" userId="a66d4990ec83ac90" providerId="LiveId" clId="{79E3557C-334A-4DDB-9861-8E2C28F86218}" dt="2021-07-19T16:19:09.830" v="4828"/>
          <ac:grpSpMkLst>
            <pc:docMk/>
            <pc:sldMk cId="740235318" sldId="484"/>
            <ac:grpSpMk id="50" creationId="{5C43EE1C-9062-4E37-86A4-EE131B429CC0}"/>
          </ac:grpSpMkLst>
        </pc:grpChg>
        <pc:grpChg chg="add mod">
          <ac:chgData name="Minesh Patel" userId="a66d4990ec83ac90" providerId="LiveId" clId="{79E3557C-334A-4DDB-9861-8E2C28F86218}" dt="2021-07-19T16:20:26.076" v="4856"/>
          <ac:grpSpMkLst>
            <pc:docMk/>
            <pc:sldMk cId="740235318" sldId="484"/>
            <ac:grpSpMk id="53" creationId="{E63169F7-72AC-411F-A231-F0310963E277}"/>
          </ac:grpSpMkLst>
        </pc:grpChg>
      </pc:sldChg>
      <pc:sldChg chg="addSp delSp modSp add mod">
        <pc:chgData name="Minesh Patel" userId="a66d4990ec83ac90" providerId="LiveId" clId="{79E3557C-334A-4DDB-9861-8E2C28F86218}" dt="2021-07-19T16:20:23.602" v="4854"/>
        <pc:sldMkLst>
          <pc:docMk/>
          <pc:sldMk cId="3246070725" sldId="485"/>
        </pc:sldMkLst>
        <pc:spChg chg="mod">
          <ac:chgData name="Minesh Patel" userId="a66d4990ec83ac90" providerId="LiveId" clId="{79E3557C-334A-4DDB-9861-8E2C28F86218}" dt="2021-07-19T15:33:46.205" v="4642" actId="20577"/>
          <ac:spMkLst>
            <pc:docMk/>
            <pc:sldMk cId="3246070725" sldId="485"/>
            <ac:spMk id="2" creationId="{00000000-0000-0000-0000-000000000000}"/>
          </ac:spMkLst>
        </pc:spChg>
        <pc:spChg chg="mod">
          <ac:chgData name="Minesh Patel" userId="a66d4990ec83ac90" providerId="LiveId" clId="{79E3557C-334A-4DDB-9861-8E2C28F86218}" dt="2021-07-19T16:10:48.005" v="4777"/>
          <ac:spMkLst>
            <pc:docMk/>
            <pc:sldMk cId="3246070725" sldId="485"/>
            <ac:spMk id="24" creationId="{472525D0-C7EA-4921-A152-A6CD71CB0709}"/>
          </ac:spMkLst>
        </pc:spChg>
        <pc:spChg chg="mod">
          <ac:chgData name="Minesh Patel" userId="a66d4990ec83ac90" providerId="LiveId" clId="{79E3557C-334A-4DDB-9861-8E2C28F86218}" dt="2021-07-19T16:10:48.005" v="4777"/>
          <ac:spMkLst>
            <pc:docMk/>
            <pc:sldMk cId="3246070725" sldId="485"/>
            <ac:spMk id="25" creationId="{9A198BE5-0650-4E79-BD67-53581370EA56}"/>
          </ac:spMkLst>
        </pc:spChg>
        <pc:spChg chg="mod">
          <ac:chgData name="Minesh Patel" userId="a66d4990ec83ac90" providerId="LiveId" clId="{79E3557C-334A-4DDB-9861-8E2C28F86218}" dt="2021-07-19T16:10:48.005" v="4777"/>
          <ac:spMkLst>
            <pc:docMk/>
            <pc:sldMk cId="3246070725" sldId="485"/>
            <ac:spMk id="27" creationId="{BFE7C09D-D07A-4657-9CDA-F785BC5BF564}"/>
          </ac:spMkLst>
        </pc:spChg>
        <pc:spChg chg="mod">
          <ac:chgData name="Minesh Patel" userId="a66d4990ec83ac90" providerId="LiveId" clId="{79E3557C-334A-4DDB-9861-8E2C28F86218}" dt="2021-07-19T16:10:48.005" v="4777"/>
          <ac:spMkLst>
            <pc:docMk/>
            <pc:sldMk cId="3246070725" sldId="485"/>
            <ac:spMk id="28" creationId="{F07AE24C-7FA7-437F-A19D-F6C4E60FB164}"/>
          </ac:spMkLst>
        </pc:spChg>
        <pc:spChg chg="mod">
          <ac:chgData name="Minesh Patel" userId="a66d4990ec83ac90" providerId="LiveId" clId="{79E3557C-334A-4DDB-9861-8E2C28F86218}" dt="2021-07-19T16:14:36.740" v="4802" actId="108"/>
          <ac:spMkLst>
            <pc:docMk/>
            <pc:sldMk cId="3246070725" sldId="485"/>
            <ac:spMk id="30" creationId="{4D453CD8-A9CB-48CE-8CC8-3D5C72CE0FEC}"/>
          </ac:spMkLst>
        </pc:spChg>
        <pc:spChg chg="mod">
          <ac:chgData name="Minesh Patel" userId="a66d4990ec83ac90" providerId="LiveId" clId="{79E3557C-334A-4DDB-9861-8E2C28F86218}" dt="2021-07-19T16:15:04.353" v="4807" actId="207"/>
          <ac:spMkLst>
            <pc:docMk/>
            <pc:sldMk cId="3246070725" sldId="485"/>
            <ac:spMk id="31" creationId="{31E3EDB4-A160-4E3E-A05B-649D75ECBF9D}"/>
          </ac:spMkLst>
        </pc:spChg>
        <pc:spChg chg="mod">
          <ac:chgData name="Minesh Patel" userId="a66d4990ec83ac90" providerId="LiveId" clId="{79E3557C-334A-4DDB-9861-8E2C28F86218}" dt="2021-07-19T16:10:48.005" v="4777"/>
          <ac:spMkLst>
            <pc:docMk/>
            <pc:sldMk cId="3246070725" sldId="485"/>
            <ac:spMk id="33" creationId="{8BA25F30-53EA-4398-8265-2726312D2AC5}"/>
          </ac:spMkLst>
        </pc:spChg>
        <pc:spChg chg="mod">
          <ac:chgData name="Minesh Patel" userId="a66d4990ec83ac90" providerId="LiveId" clId="{79E3557C-334A-4DDB-9861-8E2C28F86218}" dt="2021-07-19T16:10:48.005" v="4777"/>
          <ac:spMkLst>
            <pc:docMk/>
            <pc:sldMk cId="3246070725" sldId="485"/>
            <ac:spMk id="34" creationId="{0CD53D05-70A3-43E2-B33B-3684343C92E3}"/>
          </ac:spMkLst>
        </pc:spChg>
        <pc:spChg chg="mod">
          <ac:chgData name="Minesh Patel" userId="a66d4990ec83ac90" providerId="LiveId" clId="{79E3557C-334A-4DDB-9861-8E2C28F86218}" dt="2021-07-19T16:10:48.005" v="4777"/>
          <ac:spMkLst>
            <pc:docMk/>
            <pc:sldMk cId="3246070725" sldId="485"/>
            <ac:spMk id="36" creationId="{6CEF3F50-108C-4B79-B367-7A65FFCBAAF8}"/>
          </ac:spMkLst>
        </pc:spChg>
        <pc:spChg chg="mod">
          <ac:chgData name="Minesh Patel" userId="a66d4990ec83ac90" providerId="LiveId" clId="{79E3557C-334A-4DDB-9861-8E2C28F86218}" dt="2021-07-19T16:10:48.005" v="4777"/>
          <ac:spMkLst>
            <pc:docMk/>
            <pc:sldMk cId="3246070725" sldId="485"/>
            <ac:spMk id="37" creationId="{8A0AA15B-4663-4C89-A036-CBA42809C4C2}"/>
          </ac:spMkLst>
        </pc:spChg>
        <pc:spChg chg="mod">
          <ac:chgData name="Minesh Patel" userId="a66d4990ec83ac90" providerId="LiveId" clId="{79E3557C-334A-4DDB-9861-8E2C28F86218}" dt="2021-07-19T16:14:19.593" v="4797"/>
          <ac:spMkLst>
            <pc:docMk/>
            <pc:sldMk cId="3246070725" sldId="485"/>
            <ac:spMk id="39" creationId="{79E9C502-043A-444A-BEDA-B72CC8D931DD}"/>
          </ac:spMkLst>
        </pc:spChg>
        <pc:spChg chg="mod">
          <ac:chgData name="Minesh Patel" userId="a66d4990ec83ac90" providerId="LiveId" clId="{79E3557C-334A-4DDB-9861-8E2C28F86218}" dt="2021-07-19T16:14:19.593" v="4797"/>
          <ac:spMkLst>
            <pc:docMk/>
            <pc:sldMk cId="3246070725" sldId="485"/>
            <ac:spMk id="40" creationId="{4A072060-758B-4B88-AA3E-A3F4A82791EA}"/>
          </ac:spMkLst>
        </pc:spChg>
        <pc:spChg chg="mod">
          <ac:chgData name="Minesh Patel" userId="a66d4990ec83ac90" providerId="LiveId" clId="{79E3557C-334A-4DDB-9861-8E2C28F86218}" dt="2021-07-19T16:19:12.494" v="4830"/>
          <ac:spMkLst>
            <pc:docMk/>
            <pc:sldMk cId="3246070725" sldId="485"/>
            <ac:spMk id="42" creationId="{AA1B1BEF-A35C-4E6F-BA05-ECA9CBB1BF01}"/>
          </ac:spMkLst>
        </pc:spChg>
        <pc:spChg chg="mod">
          <ac:chgData name="Minesh Patel" userId="a66d4990ec83ac90" providerId="LiveId" clId="{79E3557C-334A-4DDB-9861-8E2C28F86218}" dt="2021-07-19T16:19:12.494" v="4830"/>
          <ac:spMkLst>
            <pc:docMk/>
            <pc:sldMk cId="3246070725" sldId="485"/>
            <ac:spMk id="43" creationId="{84DBE692-1C28-404F-B9DC-64FC88058030}"/>
          </ac:spMkLst>
        </pc:spChg>
        <pc:spChg chg="mod">
          <ac:chgData name="Minesh Patel" userId="a66d4990ec83ac90" providerId="LiveId" clId="{79E3557C-334A-4DDB-9861-8E2C28F86218}" dt="2021-07-19T16:19:12.494" v="4830"/>
          <ac:spMkLst>
            <pc:docMk/>
            <pc:sldMk cId="3246070725" sldId="485"/>
            <ac:spMk id="45" creationId="{20CC5A2C-C4ED-4B2D-B9DB-59BDE95D1AF8}"/>
          </ac:spMkLst>
        </pc:spChg>
        <pc:spChg chg="mod">
          <ac:chgData name="Minesh Patel" userId="a66d4990ec83ac90" providerId="LiveId" clId="{79E3557C-334A-4DDB-9861-8E2C28F86218}" dt="2021-07-19T16:19:12.494" v="4830"/>
          <ac:spMkLst>
            <pc:docMk/>
            <pc:sldMk cId="3246070725" sldId="485"/>
            <ac:spMk id="46" creationId="{345F4B6C-B350-4B62-A89B-C1757D8B369A}"/>
          </ac:spMkLst>
        </pc:spChg>
        <pc:spChg chg="mod">
          <ac:chgData name="Minesh Patel" userId="a66d4990ec83ac90" providerId="LiveId" clId="{79E3557C-334A-4DDB-9861-8E2C28F86218}" dt="2021-07-19T16:19:12.494" v="4830"/>
          <ac:spMkLst>
            <pc:docMk/>
            <pc:sldMk cId="3246070725" sldId="485"/>
            <ac:spMk id="48" creationId="{7FE92171-ACCB-4D53-BF84-58A941F321F1}"/>
          </ac:spMkLst>
        </pc:spChg>
        <pc:spChg chg="mod">
          <ac:chgData name="Minesh Patel" userId="a66d4990ec83ac90" providerId="LiveId" clId="{79E3557C-334A-4DDB-9861-8E2C28F86218}" dt="2021-07-19T16:19:40.787" v="4840" actId="208"/>
          <ac:spMkLst>
            <pc:docMk/>
            <pc:sldMk cId="3246070725" sldId="485"/>
            <ac:spMk id="49" creationId="{4FFE7CAF-8773-4A80-9E6D-099B51F0F51B}"/>
          </ac:spMkLst>
        </pc:spChg>
        <pc:spChg chg="mod">
          <ac:chgData name="Minesh Patel" userId="a66d4990ec83ac90" providerId="LiveId" clId="{79E3557C-334A-4DDB-9861-8E2C28F86218}" dt="2021-07-19T16:19:12.494" v="4830"/>
          <ac:spMkLst>
            <pc:docMk/>
            <pc:sldMk cId="3246070725" sldId="485"/>
            <ac:spMk id="51" creationId="{8F09A2E0-94C4-4DF9-9A5A-A912EAFF8DEA}"/>
          </ac:spMkLst>
        </pc:spChg>
        <pc:spChg chg="mod">
          <ac:chgData name="Minesh Patel" userId="a66d4990ec83ac90" providerId="LiveId" clId="{79E3557C-334A-4DDB-9861-8E2C28F86218}" dt="2021-07-19T16:19:12.494" v="4830"/>
          <ac:spMkLst>
            <pc:docMk/>
            <pc:sldMk cId="3246070725" sldId="485"/>
            <ac:spMk id="52" creationId="{C7E46A88-9943-4654-8697-73ED8A2339C9}"/>
          </ac:spMkLst>
        </pc:spChg>
        <pc:spChg chg="mod">
          <ac:chgData name="Minesh Patel" userId="a66d4990ec83ac90" providerId="LiveId" clId="{79E3557C-334A-4DDB-9861-8E2C28F86218}" dt="2021-07-19T16:19:12.494" v="4830"/>
          <ac:spMkLst>
            <pc:docMk/>
            <pc:sldMk cId="3246070725" sldId="485"/>
            <ac:spMk id="54" creationId="{01300EED-92CF-4B99-A055-8286F6CBAADF}"/>
          </ac:spMkLst>
        </pc:spChg>
        <pc:spChg chg="mod">
          <ac:chgData name="Minesh Patel" userId="a66d4990ec83ac90" providerId="LiveId" clId="{79E3557C-334A-4DDB-9861-8E2C28F86218}" dt="2021-07-19T16:19:12.494" v="4830"/>
          <ac:spMkLst>
            <pc:docMk/>
            <pc:sldMk cId="3246070725" sldId="485"/>
            <ac:spMk id="55" creationId="{DDEDEE9D-4183-4930-9A5C-5A9F5510D77F}"/>
          </ac:spMkLst>
        </pc:spChg>
        <pc:spChg chg="mod">
          <ac:chgData name="Minesh Patel" userId="a66d4990ec83ac90" providerId="LiveId" clId="{79E3557C-334A-4DDB-9861-8E2C28F86218}" dt="2021-07-19T16:20:23.602" v="4854"/>
          <ac:spMkLst>
            <pc:docMk/>
            <pc:sldMk cId="3246070725" sldId="485"/>
            <ac:spMk id="57" creationId="{EA7501EA-04DA-41E2-AC9D-CE4AE2659639}"/>
          </ac:spMkLst>
        </pc:spChg>
        <pc:spChg chg="mod">
          <ac:chgData name="Minesh Patel" userId="a66d4990ec83ac90" providerId="LiveId" clId="{79E3557C-334A-4DDB-9861-8E2C28F86218}" dt="2021-07-19T16:20:23.602" v="4854"/>
          <ac:spMkLst>
            <pc:docMk/>
            <pc:sldMk cId="3246070725" sldId="485"/>
            <ac:spMk id="58" creationId="{806E7936-658B-417A-8EC5-89ADFB025830}"/>
          </ac:spMkLst>
        </pc:spChg>
        <pc:grpChg chg="del">
          <ac:chgData name="Minesh Patel" userId="a66d4990ec83ac90" providerId="LiveId" clId="{79E3557C-334A-4DDB-9861-8E2C28F86218}" dt="2021-07-19T16:10:47.717" v="4776" actId="478"/>
          <ac:grpSpMkLst>
            <pc:docMk/>
            <pc:sldMk cId="3246070725" sldId="485"/>
            <ac:grpSpMk id="8" creationId="{BB17BCBC-F9BB-41DF-B417-146F516D50ED}"/>
          </ac:grpSpMkLst>
        </pc:grpChg>
        <pc:grpChg chg="del">
          <ac:chgData name="Minesh Patel" userId="a66d4990ec83ac90" providerId="LiveId" clId="{79E3557C-334A-4DDB-9861-8E2C28F86218}" dt="2021-07-19T16:10:47.717" v="4776" actId="478"/>
          <ac:grpSpMkLst>
            <pc:docMk/>
            <pc:sldMk cId="3246070725" sldId="485"/>
            <ac:grpSpMk id="9" creationId="{428ACD9B-28C1-4170-B5A8-9703693D0C3F}"/>
          </ac:grpSpMkLst>
        </pc:grpChg>
        <pc:grpChg chg="del">
          <ac:chgData name="Minesh Patel" userId="a66d4990ec83ac90" providerId="LiveId" clId="{79E3557C-334A-4DDB-9861-8E2C28F86218}" dt="2021-07-19T16:10:47.717" v="4776" actId="478"/>
          <ac:grpSpMkLst>
            <pc:docMk/>
            <pc:sldMk cId="3246070725" sldId="485"/>
            <ac:grpSpMk id="10" creationId="{2E840235-9D13-4BB6-B61D-ED50ED8244AE}"/>
          </ac:grpSpMkLst>
        </pc:grpChg>
        <pc:grpChg chg="del">
          <ac:chgData name="Minesh Patel" userId="a66d4990ec83ac90" providerId="LiveId" clId="{79E3557C-334A-4DDB-9861-8E2C28F86218}" dt="2021-07-19T16:10:47.717" v="4776" actId="478"/>
          <ac:grpSpMkLst>
            <pc:docMk/>
            <pc:sldMk cId="3246070725" sldId="485"/>
            <ac:grpSpMk id="19" creationId="{92D79C92-D474-4186-9A66-1788EA008B44}"/>
          </ac:grpSpMkLst>
        </pc:grpChg>
        <pc:grpChg chg="del">
          <ac:chgData name="Minesh Patel" userId="a66d4990ec83ac90" providerId="LiveId" clId="{79E3557C-334A-4DDB-9861-8E2C28F86218}" dt="2021-07-19T16:10:47.717" v="4776" actId="478"/>
          <ac:grpSpMkLst>
            <pc:docMk/>
            <pc:sldMk cId="3246070725" sldId="485"/>
            <ac:grpSpMk id="20" creationId="{E4D57A79-A080-4EEF-8501-D8B13DDFF7C3}"/>
          </ac:grpSpMkLst>
        </pc:grpChg>
        <pc:grpChg chg="add del mod">
          <ac:chgData name="Minesh Patel" userId="a66d4990ec83ac90" providerId="LiveId" clId="{79E3557C-334A-4DDB-9861-8E2C28F86218}" dt="2021-07-19T16:14:19.303" v="4796" actId="478"/>
          <ac:grpSpMkLst>
            <pc:docMk/>
            <pc:sldMk cId="3246070725" sldId="485"/>
            <ac:grpSpMk id="21" creationId="{C5B7DF3D-0216-492D-95A8-A9B7DF370A95}"/>
          </ac:grpSpMkLst>
        </pc:grpChg>
        <pc:grpChg chg="add del mod">
          <ac:chgData name="Minesh Patel" userId="a66d4990ec83ac90" providerId="LiveId" clId="{79E3557C-334A-4DDB-9861-8E2C28F86218}" dt="2021-07-19T16:19:12.178" v="4829" actId="478"/>
          <ac:grpSpMkLst>
            <pc:docMk/>
            <pc:sldMk cId="3246070725" sldId="485"/>
            <ac:grpSpMk id="26" creationId="{A0EA2C90-7196-4FD1-8D82-F7068C9BCF2F}"/>
          </ac:grpSpMkLst>
        </pc:grpChg>
        <pc:grpChg chg="add del mod">
          <ac:chgData name="Minesh Patel" userId="a66d4990ec83ac90" providerId="LiveId" clId="{79E3557C-334A-4DDB-9861-8E2C28F86218}" dt="2021-07-19T16:19:12.178" v="4829" actId="478"/>
          <ac:grpSpMkLst>
            <pc:docMk/>
            <pc:sldMk cId="3246070725" sldId="485"/>
            <ac:grpSpMk id="29" creationId="{08AA66AF-5859-4877-87EE-BC3632896FF0}"/>
          </ac:grpSpMkLst>
        </pc:grpChg>
        <pc:grpChg chg="add del mod">
          <ac:chgData name="Minesh Patel" userId="a66d4990ec83ac90" providerId="LiveId" clId="{79E3557C-334A-4DDB-9861-8E2C28F86218}" dt="2021-07-19T16:19:12.178" v="4829" actId="478"/>
          <ac:grpSpMkLst>
            <pc:docMk/>
            <pc:sldMk cId="3246070725" sldId="485"/>
            <ac:grpSpMk id="32" creationId="{E7D24F33-EA5C-4726-98C0-4AB236829B8B}"/>
          </ac:grpSpMkLst>
        </pc:grpChg>
        <pc:grpChg chg="add del mod">
          <ac:chgData name="Minesh Patel" userId="a66d4990ec83ac90" providerId="LiveId" clId="{79E3557C-334A-4DDB-9861-8E2C28F86218}" dt="2021-07-19T16:19:12.178" v="4829" actId="478"/>
          <ac:grpSpMkLst>
            <pc:docMk/>
            <pc:sldMk cId="3246070725" sldId="485"/>
            <ac:grpSpMk id="35" creationId="{CB274348-076E-4CD3-A9AB-28097D57D398}"/>
          </ac:grpSpMkLst>
        </pc:grpChg>
        <pc:grpChg chg="add del mod">
          <ac:chgData name="Minesh Patel" userId="a66d4990ec83ac90" providerId="LiveId" clId="{79E3557C-334A-4DDB-9861-8E2C28F86218}" dt="2021-07-19T16:19:12.178" v="4829" actId="478"/>
          <ac:grpSpMkLst>
            <pc:docMk/>
            <pc:sldMk cId="3246070725" sldId="485"/>
            <ac:grpSpMk id="38" creationId="{66947895-4557-4062-B6D7-9F1EFE4DD276}"/>
          </ac:grpSpMkLst>
        </pc:grpChg>
        <pc:grpChg chg="add del mod">
          <ac:chgData name="Minesh Patel" userId="a66d4990ec83ac90" providerId="LiveId" clId="{79E3557C-334A-4DDB-9861-8E2C28F86218}" dt="2021-07-19T16:20:23.277" v="4853" actId="478"/>
          <ac:grpSpMkLst>
            <pc:docMk/>
            <pc:sldMk cId="3246070725" sldId="485"/>
            <ac:grpSpMk id="41" creationId="{F9222E36-F61D-452B-B256-747212C14929}"/>
          </ac:grpSpMkLst>
        </pc:grpChg>
        <pc:grpChg chg="add mod">
          <ac:chgData name="Minesh Patel" userId="a66d4990ec83ac90" providerId="LiveId" clId="{79E3557C-334A-4DDB-9861-8E2C28F86218}" dt="2021-07-19T16:19:12.494" v="4830"/>
          <ac:grpSpMkLst>
            <pc:docMk/>
            <pc:sldMk cId="3246070725" sldId="485"/>
            <ac:grpSpMk id="44" creationId="{7371EBE3-1413-47C5-9BA7-B84EC191F607}"/>
          </ac:grpSpMkLst>
        </pc:grpChg>
        <pc:grpChg chg="add mod">
          <ac:chgData name="Minesh Patel" userId="a66d4990ec83ac90" providerId="LiveId" clId="{79E3557C-334A-4DDB-9861-8E2C28F86218}" dt="2021-07-19T16:19:38.345" v="4839" actId="207"/>
          <ac:grpSpMkLst>
            <pc:docMk/>
            <pc:sldMk cId="3246070725" sldId="485"/>
            <ac:grpSpMk id="47" creationId="{7AFEF2A8-6F7D-48BC-AFEE-C8ADDE1EC6D2}"/>
          </ac:grpSpMkLst>
        </pc:grpChg>
        <pc:grpChg chg="add mod">
          <ac:chgData name="Minesh Patel" userId="a66d4990ec83ac90" providerId="LiveId" clId="{79E3557C-334A-4DDB-9861-8E2C28F86218}" dt="2021-07-19T16:19:12.494" v="4830"/>
          <ac:grpSpMkLst>
            <pc:docMk/>
            <pc:sldMk cId="3246070725" sldId="485"/>
            <ac:grpSpMk id="50" creationId="{88CA4B38-9403-4ABE-B6E5-7FC9585AF271}"/>
          </ac:grpSpMkLst>
        </pc:grpChg>
        <pc:grpChg chg="add mod">
          <ac:chgData name="Minesh Patel" userId="a66d4990ec83ac90" providerId="LiveId" clId="{79E3557C-334A-4DDB-9861-8E2C28F86218}" dt="2021-07-19T16:19:12.494" v="4830"/>
          <ac:grpSpMkLst>
            <pc:docMk/>
            <pc:sldMk cId="3246070725" sldId="485"/>
            <ac:grpSpMk id="53" creationId="{4B9B0FC2-3B5A-46E0-B2ED-C92F2A0AF6FF}"/>
          </ac:grpSpMkLst>
        </pc:grpChg>
        <pc:grpChg chg="add mod">
          <ac:chgData name="Minesh Patel" userId="a66d4990ec83ac90" providerId="LiveId" clId="{79E3557C-334A-4DDB-9861-8E2C28F86218}" dt="2021-07-19T16:20:23.602" v="4854"/>
          <ac:grpSpMkLst>
            <pc:docMk/>
            <pc:sldMk cId="3246070725" sldId="485"/>
            <ac:grpSpMk id="56" creationId="{5512FA2E-1032-450A-9F57-E283EF74A930}"/>
          </ac:grpSpMkLst>
        </pc:grpChg>
      </pc:sldChg>
      <pc:sldChg chg="addSp delSp modSp add mod">
        <pc:chgData name="Minesh Patel" userId="a66d4990ec83ac90" providerId="LiveId" clId="{79E3557C-334A-4DDB-9861-8E2C28F86218}" dt="2021-07-19T16:20:21.357" v="4852"/>
        <pc:sldMkLst>
          <pc:docMk/>
          <pc:sldMk cId="2234261169" sldId="486"/>
        </pc:sldMkLst>
        <pc:spChg chg="mod">
          <ac:chgData name="Minesh Patel" userId="a66d4990ec83ac90" providerId="LiveId" clId="{79E3557C-334A-4DDB-9861-8E2C28F86218}" dt="2021-07-19T15:33:58.813" v="4684" actId="20577"/>
          <ac:spMkLst>
            <pc:docMk/>
            <pc:sldMk cId="2234261169" sldId="486"/>
            <ac:spMk id="2" creationId="{00000000-0000-0000-0000-000000000000}"/>
          </ac:spMkLst>
        </pc:spChg>
        <pc:spChg chg="mod">
          <ac:chgData name="Minesh Patel" userId="a66d4990ec83ac90" providerId="LiveId" clId="{79E3557C-334A-4DDB-9861-8E2C28F86218}" dt="2021-07-19T16:10:50.646" v="4779"/>
          <ac:spMkLst>
            <pc:docMk/>
            <pc:sldMk cId="2234261169" sldId="486"/>
            <ac:spMk id="24" creationId="{9E899E08-9578-4423-8701-2082DF884748}"/>
          </ac:spMkLst>
        </pc:spChg>
        <pc:spChg chg="mod">
          <ac:chgData name="Minesh Patel" userId="a66d4990ec83ac90" providerId="LiveId" clId="{79E3557C-334A-4DDB-9861-8E2C28F86218}" dt="2021-07-19T16:10:50.646" v="4779"/>
          <ac:spMkLst>
            <pc:docMk/>
            <pc:sldMk cId="2234261169" sldId="486"/>
            <ac:spMk id="25" creationId="{28757F2A-061B-4A35-A1E5-7EEE5C69B217}"/>
          </ac:spMkLst>
        </pc:spChg>
        <pc:spChg chg="mod">
          <ac:chgData name="Minesh Patel" userId="a66d4990ec83ac90" providerId="LiveId" clId="{79E3557C-334A-4DDB-9861-8E2C28F86218}" dt="2021-07-19T16:10:50.646" v="4779"/>
          <ac:spMkLst>
            <pc:docMk/>
            <pc:sldMk cId="2234261169" sldId="486"/>
            <ac:spMk id="27" creationId="{B4781A5F-C745-41FB-BBC3-E72B1BFEDC3F}"/>
          </ac:spMkLst>
        </pc:spChg>
        <pc:spChg chg="mod">
          <ac:chgData name="Minesh Patel" userId="a66d4990ec83ac90" providerId="LiveId" clId="{79E3557C-334A-4DDB-9861-8E2C28F86218}" dt="2021-07-19T16:10:50.646" v="4779"/>
          <ac:spMkLst>
            <pc:docMk/>
            <pc:sldMk cId="2234261169" sldId="486"/>
            <ac:spMk id="28" creationId="{E28087EA-20C8-437C-8E01-27BD99E5D8F0}"/>
          </ac:spMkLst>
        </pc:spChg>
        <pc:spChg chg="mod">
          <ac:chgData name="Minesh Patel" userId="a66d4990ec83ac90" providerId="LiveId" clId="{79E3557C-334A-4DDB-9861-8E2C28F86218}" dt="2021-07-19T16:10:50.646" v="4779"/>
          <ac:spMkLst>
            <pc:docMk/>
            <pc:sldMk cId="2234261169" sldId="486"/>
            <ac:spMk id="30" creationId="{24524F3C-9B55-4803-B1D1-4ECB0DFA536C}"/>
          </ac:spMkLst>
        </pc:spChg>
        <pc:spChg chg="mod">
          <ac:chgData name="Minesh Patel" userId="a66d4990ec83ac90" providerId="LiveId" clId="{79E3557C-334A-4DDB-9861-8E2C28F86218}" dt="2021-07-19T16:10:50.646" v="4779"/>
          <ac:spMkLst>
            <pc:docMk/>
            <pc:sldMk cId="2234261169" sldId="486"/>
            <ac:spMk id="31" creationId="{B50317CA-BEFF-4874-A0D3-BC01042A2B8C}"/>
          </ac:spMkLst>
        </pc:spChg>
        <pc:spChg chg="mod">
          <ac:chgData name="Minesh Patel" userId="a66d4990ec83ac90" providerId="LiveId" clId="{79E3557C-334A-4DDB-9861-8E2C28F86218}" dt="2021-07-19T16:15:15.353" v="4812" actId="207"/>
          <ac:spMkLst>
            <pc:docMk/>
            <pc:sldMk cId="2234261169" sldId="486"/>
            <ac:spMk id="33" creationId="{FFBEF56F-FB4B-4BC6-8A0F-94F21BAB8912}"/>
          </ac:spMkLst>
        </pc:spChg>
        <pc:spChg chg="mod">
          <ac:chgData name="Minesh Patel" userId="a66d4990ec83ac90" providerId="LiveId" clId="{79E3557C-334A-4DDB-9861-8E2C28F86218}" dt="2021-07-19T16:15:11.516" v="4810" actId="208"/>
          <ac:spMkLst>
            <pc:docMk/>
            <pc:sldMk cId="2234261169" sldId="486"/>
            <ac:spMk id="34" creationId="{70D83037-5AA2-403A-BDDA-2B45BAB61D85}"/>
          </ac:spMkLst>
        </pc:spChg>
        <pc:spChg chg="mod">
          <ac:chgData name="Minesh Patel" userId="a66d4990ec83ac90" providerId="LiveId" clId="{79E3557C-334A-4DDB-9861-8E2C28F86218}" dt="2021-07-19T16:10:50.646" v="4779"/>
          <ac:spMkLst>
            <pc:docMk/>
            <pc:sldMk cId="2234261169" sldId="486"/>
            <ac:spMk id="36" creationId="{FEAA45AF-9279-461A-AE83-56E1B01FF08C}"/>
          </ac:spMkLst>
        </pc:spChg>
        <pc:spChg chg="mod">
          <ac:chgData name="Minesh Patel" userId="a66d4990ec83ac90" providerId="LiveId" clId="{79E3557C-334A-4DDB-9861-8E2C28F86218}" dt="2021-07-19T16:10:50.646" v="4779"/>
          <ac:spMkLst>
            <pc:docMk/>
            <pc:sldMk cId="2234261169" sldId="486"/>
            <ac:spMk id="37" creationId="{8AE9AFDA-C3F2-4B7B-8814-D8C7227D7C6C}"/>
          </ac:spMkLst>
        </pc:spChg>
        <pc:spChg chg="mod">
          <ac:chgData name="Minesh Patel" userId="a66d4990ec83ac90" providerId="LiveId" clId="{79E3557C-334A-4DDB-9861-8E2C28F86218}" dt="2021-07-19T16:14:22.748" v="4799"/>
          <ac:spMkLst>
            <pc:docMk/>
            <pc:sldMk cId="2234261169" sldId="486"/>
            <ac:spMk id="39" creationId="{B6A5D88A-2152-4B10-890E-7A10F91EDA18}"/>
          </ac:spMkLst>
        </pc:spChg>
        <pc:spChg chg="mod">
          <ac:chgData name="Minesh Patel" userId="a66d4990ec83ac90" providerId="LiveId" clId="{79E3557C-334A-4DDB-9861-8E2C28F86218}" dt="2021-07-19T16:14:22.748" v="4799"/>
          <ac:spMkLst>
            <pc:docMk/>
            <pc:sldMk cId="2234261169" sldId="486"/>
            <ac:spMk id="40" creationId="{2143E61F-49D0-4998-8CD7-3A3F065DA34F}"/>
          </ac:spMkLst>
        </pc:spChg>
        <pc:spChg chg="mod">
          <ac:chgData name="Minesh Patel" userId="a66d4990ec83ac90" providerId="LiveId" clId="{79E3557C-334A-4DDB-9861-8E2C28F86218}" dt="2021-07-19T16:19:15.442" v="4832"/>
          <ac:spMkLst>
            <pc:docMk/>
            <pc:sldMk cId="2234261169" sldId="486"/>
            <ac:spMk id="42" creationId="{64BD8D74-343B-4431-B121-27268EDD6CF1}"/>
          </ac:spMkLst>
        </pc:spChg>
        <pc:spChg chg="mod">
          <ac:chgData name="Minesh Patel" userId="a66d4990ec83ac90" providerId="LiveId" clId="{79E3557C-334A-4DDB-9861-8E2C28F86218}" dt="2021-07-19T16:19:15.442" v="4832"/>
          <ac:spMkLst>
            <pc:docMk/>
            <pc:sldMk cId="2234261169" sldId="486"/>
            <ac:spMk id="43" creationId="{013EDBAF-A741-450B-A7E7-307C1BEA655F}"/>
          </ac:spMkLst>
        </pc:spChg>
        <pc:spChg chg="mod">
          <ac:chgData name="Minesh Patel" userId="a66d4990ec83ac90" providerId="LiveId" clId="{79E3557C-334A-4DDB-9861-8E2C28F86218}" dt="2021-07-19T16:19:15.442" v="4832"/>
          <ac:spMkLst>
            <pc:docMk/>
            <pc:sldMk cId="2234261169" sldId="486"/>
            <ac:spMk id="45" creationId="{622CB423-B578-4786-8254-B69014BEF6F8}"/>
          </ac:spMkLst>
        </pc:spChg>
        <pc:spChg chg="mod">
          <ac:chgData name="Minesh Patel" userId="a66d4990ec83ac90" providerId="LiveId" clId="{79E3557C-334A-4DDB-9861-8E2C28F86218}" dt="2021-07-19T16:19:15.442" v="4832"/>
          <ac:spMkLst>
            <pc:docMk/>
            <pc:sldMk cId="2234261169" sldId="486"/>
            <ac:spMk id="46" creationId="{06C1E7B3-8BFB-4B3A-B012-4448919A9B9F}"/>
          </ac:spMkLst>
        </pc:spChg>
        <pc:spChg chg="mod">
          <ac:chgData name="Minesh Patel" userId="a66d4990ec83ac90" providerId="LiveId" clId="{79E3557C-334A-4DDB-9861-8E2C28F86218}" dt="2021-07-19T16:19:15.442" v="4832"/>
          <ac:spMkLst>
            <pc:docMk/>
            <pc:sldMk cId="2234261169" sldId="486"/>
            <ac:spMk id="48" creationId="{10A4D9D1-F730-4AEB-8273-4655289DB9C9}"/>
          </ac:spMkLst>
        </pc:spChg>
        <pc:spChg chg="mod">
          <ac:chgData name="Minesh Patel" userId="a66d4990ec83ac90" providerId="LiveId" clId="{79E3557C-334A-4DDB-9861-8E2C28F86218}" dt="2021-07-19T16:19:15.442" v="4832"/>
          <ac:spMkLst>
            <pc:docMk/>
            <pc:sldMk cId="2234261169" sldId="486"/>
            <ac:spMk id="49" creationId="{D7AF1FAA-2062-493C-B099-44A92D4BB10D}"/>
          </ac:spMkLst>
        </pc:spChg>
        <pc:spChg chg="mod">
          <ac:chgData name="Minesh Patel" userId="a66d4990ec83ac90" providerId="LiveId" clId="{79E3557C-334A-4DDB-9861-8E2C28F86218}" dt="2021-07-19T16:19:15.442" v="4832"/>
          <ac:spMkLst>
            <pc:docMk/>
            <pc:sldMk cId="2234261169" sldId="486"/>
            <ac:spMk id="51" creationId="{517A77DC-2A37-40C1-B121-E5736AEA76BD}"/>
          </ac:spMkLst>
        </pc:spChg>
        <pc:spChg chg="mod">
          <ac:chgData name="Minesh Patel" userId="a66d4990ec83ac90" providerId="LiveId" clId="{79E3557C-334A-4DDB-9861-8E2C28F86218}" dt="2021-07-19T16:19:48.938" v="4843" actId="208"/>
          <ac:spMkLst>
            <pc:docMk/>
            <pc:sldMk cId="2234261169" sldId="486"/>
            <ac:spMk id="52" creationId="{B6F5093C-BB10-4C52-835B-CEBA5B0E5C20}"/>
          </ac:spMkLst>
        </pc:spChg>
        <pc:spChg chg="mod">
          <ac:chgData name="Minesh Patel" userId="a66d4990ec83ac90" providerId="LiveId" clId="{79E3557C-334A-4DDB-9861-8E2C28F86218}" dt="2021-07-19T16:19:15.442" v="4832"/>
          <ac:spMkLst>
            <pc:docMk/>
            <pc:sldMk cId="2234261169" sldId="486"/>
            <ac:spMk id="54" creationId="{EF2E2381-1C42-47ED-AAED-00C81E1CA4D4}"/>
          </ac:spMkLst>
        </pc:spChg>
        <pc:spChg chg="mod">
          <ac:chgData name="Minesh Patel" userId="a66d4990ec83ac90" providerId="LiveId" clId="{79E3557C-334A-4DDB-9861-8E2C28F86218}" dt="2021-07-19T16:19:15.442" v="4832"/>
          <ac:spMkLst>
            <pc:docMk/>
            <pc:sldMk cId="2234261169" sldId="486"/>
            <ac:spMk id="55" creationId="{E7CA66E6-6070-4EAD-AAEC-212BF57F91BD}"/>
          </ac:spMkLst>
        </pc:spChg>
        <pc:spChg chg="mod">
          <ac:chgData name="Minesh Patel" userId="a66d4990ec83ac90" providerId="LiveId" clId="{79E3557C-334A-4DDB-9861-8E2C28F86218}" dt="2021-07-19T16:20:21.357" v="4852"/>
          <ac:spMkLst>
            <pc:docMk/>
            <pc:sldMk cId="2234261169" sldId="486"/>
            <ac:spMk id="57" creationId="{1F79D81E-CE14-4192-B787-880180E024AF}"/>
          </ac:spMkLst>
        </pc:spChg>
        <pc:spChg chg="mod">
          <ac:chgData name="Minesh Patel" userId="a66d4990ec83ac90" providerId="LiveId" clId="{79E3557C-334A-4DDB-9861-8E2C28F86218}" dt="2021-07-19T16:20:21.357" v="4852"/>
          <ac:spMkLst>
            <pc:docMk/>
            <pc:sldMk cId="2234261169" sldId="486"/>
            <ac:spMk id="58" creationId="{E84F0F41-F08D-4738-ABEC-85FA2DC98AA1}"/>
          </ac:spMkLst>
        </pc:spChg>
        <pc:grpChg chg="del">
          <ac:chgData name="Minesh Patel" userId="a66d4990ec83ac90" providerId="LiveId" clId="{79E3557C-334A-4DDB-9861-8E2C28F86218}" dt="2021-07-19T16:10:50.337" v="4778" actId="478"/>
          <ac:grpSpMkLst>
            <pc:docMk/>
            <pc:sldMk cId="2234261169" sldId="486"/>
            <ac:grpSpMk id="8" creationId="{BB17BCBC-F9BB-41DF-B417-146F516D50ED}"/>
          </ac:grpSpMkLst>
        </pc:grpChg>
        <pc:grpChg chg="del">
          <ac:chgData name="Minesh Patel" userId="a66d4990ec83ac90" providerId="LiveId" clId="{79E3557C-334A-4DDB-9861-8E2C28F86218}" dt="2021-07-19T16:10:50.337" v="4778" actId="478"/>
          <ac:grpSpMkLst>
            <pc:docMk/>
            <pc:sldMk cId="2234261169" sldId="486"/>
            <ac:grpSpMk id="9" creationId="{428ACD9B-28C1-4170-B5A8-9703693D0C3F}"/>
          </ac:grpSpMkLst>
        </pc:grpChg>
        <pc:grpChg chg="del">
          <ac:chgData name="Minesh Patel" userId="a66d4990ec83ac90" providerId="LiveId" clId="{79E3557C-334A-4DDB-9861-8E2C28F86218}" dt="2021-07-19T16:10:50.337" v="4778" actId="478"/>
          <ac:grpSpMkLst>
            <pc:docMk/>
            <pc:sldMk cId="2234261169" sldId="486"/>
            <ac:grpSpMk id="10" creationId="{2E840235-9D13-4BB6-B61D-ED50ED8244AE}"/>
          </ac:grpSpMkLst>
        </pc:grpChg>
        <pc:grpChg chg="del">
          <ac:chgData name="Minesh Patel" userId="a66d4990ec83ac90" providerId="LiveId" clId="{79E3557C-334A-4DDB-9861-8E2C28F86218}" dt="2021-07-19T16:10:50.337" v="4778" actId="478"/>
          <ac:grpSpMkLst>
            <pc:docMk/>
            <pc:sldMk cId="2234261169" sldId="486"/>
            <ac:grpSpMk id="19" creationId="{92D79C92-D474-4186-9A66-1788EA008B44}"/>
          </ac:grpSpMkLst>
        </pc:grpChg>
        <pc:grpChg chg="del">
          <ac:chgData name="Minesh Patel" userId="a66d4990ec83ac90" providerId="LiveId" clId="{79E3557C-334A-4DDB-9861-8E2C28F86218}" dt="2021-07-19T16:10:50.337" v="4778" actId="478"/>
          <ac:grpSpMkLst>
            <pc:docMk/>
            <pc:sldMk cId="2234261169" sldId="486"/>
            <ac:grpSpMk id="20" creationId="{E4D57A79-A080-4EEF-8501-D8B13DDFF7C3}"/>
          </ac:grpSpMkLst>
        </pc:grpChg>
        <pc:grpChg chg="add del mod">
          <ac:chgData name="Minesh Patel" userId="a66d4990ec83ac90" providerId="LiveId" clId="{79E3557C-334A-4DDB-9861-8E2C28F86218}" dt="2021-07-19T16:14:22.442" v="4798" actId="478"/>
          <ac:grpSpMkLst>
            <pc:docMk/>
            <pc:sldMk cId="2234261169" sldId="486"/>
            <ac:grpSpMk id="21" creationId="{82472B00-CD28-4A9D-A58B-57D0B266C400}"/>
          </ac:grpSpMkLst>
        </pc:grpChg>
        <pc:grpChg chg="add del mod">
          <ac:chgData name="Minesh Patel" userId="a66d4990ec83ac90" providerId="LiveId" clId="{79E3557C-334A-4DDB-9861-8E2C28F86218}" dt="2021-07-19T16:19:15.121" v="4831" actId="478"/>
          <ac:grpSpMkLst>
            <pc:docMk/>
            <pc:sldMk cId="2234261169" sldId="486"/>
            <ac:grpSpMk id="26" creationId="{0FBAA4D2-3775-46F6-87E7-9EC161C4325C}"/>
          </ac:grpSpMkLst>
        </pc:grpChg>
        <pc:grpChg chg="add del mod">
          <ac:chgData name="Minesh Patel" userId="a66d4990ec83ac90" providerId="LiveId" clId="{79E3557C-334A-4DDB-9861-8E2C28F86218}" dt="2021-07-19T16:19:15.121" v="4831" actId="478"/>
          <ac:grpSpMkLst>
            <pc:docMk/>
            <pc:sldMk cId="2234261169" sldId="486"/>
            <ac:grpSpMk id="29" creationId="{42325E77-07B3-46BA-94BF-AAC871B6531F}"/>
          </ac:grpSpMkLst>
        </pc:grpChg>
        <pc:grpChg chg="add del mod">
          <ac:chgData name="Minesh Patel" userId="a66d4990ec83ac90" providerId="LiveId" clId="{79E3557C-334A-4DDB-9861-8E2C28F86218}" dt="2021-07-19T16:19:15.121" v="4831" actId="478"/>
          <ac:grpSpMkLst>
            <pc:docMk/>
            <pc:sldMk cId="2234261169" sldId="486"/>
            <ac:grpSpMk id="32" creationId="{2658C22F-8AF7-43EF-A906-18EC2464902E}"/>
          </ac:grpSpMkLst>
        </pc:grpChg>
        <pc:grpChg chg="add del mod">
          <ac:chgData name="Minesh Patel" userId="a66d4990ec83ac90" providerId="LiveId" clId="{79E3557C-334A-4DDB-9861-8E2C28F86218}" dt="2021-07-19T16:19:15.121" v="4831" actId="478"/>
          <ac:grpSpMkLst>
            <pc:docMk/>
            <pc:sldMk cId="2234261169" sldId="486"/>
            <ac:grpSpMk id="35" creationId="{164E4720-E113-494D-895A-E44F18C1C52D}"/>
          </ac:grpSpMkLst>
        </pc:grpChg>
        <pc:grpChg chg="add del mod">
          <ac:chgData name="Minesh Patel" userId="a66d4990ec83ac90" providerId="LiveId" clId="{79E3557C-334A-4DDB-9861-8E2C28F86218}" dt="2021-07-19T16:19:15.121" v="4831" actId="478"/>
          <ac:grpSpMkLst>
            <pc:docMk/>
            <pc:sldMk cId="2234261169" sldId="486"/>
            <ac:grpSpMk id="38" creationId="{624D2A1D-3A09-473F-A14E-5C502C672F0F}"/>
          </ac:grpSpMkLst>
        </pc:grpChg>
        <pc:grpChg chg="add del mod">
          <ac:chgData name="Minesh Patel" userId="a66d4990ec83ac90" providerId="LiveId" clId="{79E3557C-334A-4DDB-9861-8E2C28F86218}" dt="2021-07-19T16:20:21.043" v="4851" actId="478"/>
          <ac:grpSpMkLst>
            <pc:docMk/>
            <pc:sldMk cId="2234261169" sldId="486"/>
            <ac:grpSpMk id="41" creationId="{330F343E-4651-428F-9238-21CA390BE56C}"/>
          </ac:grpSpMkLst>
        </pc:grpChg>
        <pc:grpChg chg="add mod">
          <ac:chgData name="Minesh Patel" userId="a66d4990ec83ac90" providerId="LiveId" clId="{79E3557C-334A-4DDB-9861-8E2C28F86218}" dt="2021-07-19T16:19:15.442" v="4832"/>
          <ac:grpSpMkLst>
            <pc:docMk/>
            <pc:sldMk cId="2234261169" sldId="486"/>
            <ac:grpSpMk id="44" creationId="{3677F112-F5F2-4AA2-9541-3A0A89F64D3E}"/>
          </ac:grpSpMkLst>
        </pc:grpChg>
        <pc:grpChg chg="add mod">
          <ac:chgData name="Minesh Patel" userId="a66d4990ec83ac90" providerId="LiveId" clId="{79E3557C-334A-4DDB-9861-8E2C28F86218}" dt="2021-07-19T16:19:15.442" v="4832"/>
          <ac:grpSpMkLst>
            <pc:docMk/>
            <pc:sldMk cId="2234261169" sldId="486"/>
            <ac:grpSpMk id="47" creationId="{594E7996-4900-4183-A10A-2C61A91A5C66}"/>
          </ac:grpSpMkLst>
        </pc:grpChg>
        <pc:grpChg chg="add mod">
          <ac:chgData name="Minesh Patel" userId="a66d4990ec83ac90" providerId="LiveId" clId="{79E3557C-334A-4DDB-9861-8E2C28F86218}" dt="2021-07-19T16:19:46.647" v="4842" actId="207"/>
          <ac:grpSpMkLst>
            <pc:docMk/>
            <pc:sldMk cId="2234261169" sldId="486"/>
            <ac:grpSpMk id="50" creationId="{0E289DFC-A6EB-445D-A2FD-4B7C8251416E}"/>
          </ac:grpSpMkLst>
        </pc:grpChg>
        <pc:grpChg chg="add mod">
          <ac:chgData name="Minesh Patel" userId="a66d4990ec83ac90" providerId="LiveId" clId="{79E3557C-334A-4DDB-9861-8E2C28F86218}" dt="2021-07-19T16:19:15.442" v="4832"/>
          <ac:grpSpMkLst>
            <pc:docMk/>
            <pc:sldMk cId="2234261169" sldId="486"/>
            <ac:grpSpMk id="53" creationId="{B58A0846-14E3-4303-A28A-CC9D85B92FEC}"/>
          </ac:grpSpMkLst>
        </pc:grpChg>
        <pc:grpChg chg="add mod">
          <ac:chgData name="Minesh Patel" userId="a66d4990ec83ac90" providerId="LiveId" clId="{79E3557C-334A-4DDB-9861-8E2C28F86218}" dt="2021-07-19T16:20:21.357" v="4852"/>
          <ac:grpSpMkLst>
            <pc:docMk/>
            <pc:sldMk cId="2234261169" sldId="486"/>
            <ac:grpSpMk id="56" creationId="{CB740782-3194-427E-B168-25B5527994B8}"/>
          </ac:grpSpMkLst>
        </pc:grpChg>
      </pc:sldChg>
      <pc:sldChg chg="addSp delSp modSp add mod">
        <pc:chgData name="Minesh Patel" userId="a66d4990ec83ac90" providerId="LiveId" clId="{79E3557C-334A-4DDB-9861-8E2C28F86218}" dt="2021-07-19T16:20:17.345" v="4850" actId="108"/>
        <pc:sldMkLst>
          <pc:docMk/>
          <pc:sldMk cId="2055553996" sldId="487"/>
        </pc:sldMkLst>
        <pc:spChg chg="mod">
          <ac:chgData name="Minesh Patel" userId="a66d4990ec83ac90" providerId="LiveId" clId="{79E3557C-334A-4DDB-9861-8E2C28F86218}" dt="2021-07-19T15:34:09.321" v="4718" actId="20577"/>
          <ac:spMkLst>
            <pc:docMk/>
            <pc:sldMk cId="2055553996" sldId="487"/>
            <ac:spMk id="2" creationId="{00000000-0000-0000-0000-000000000000}"/>
          </ac:spMkLst>
        </pc:spChg>
        <pc:spChg chg="mod">
          <ac:chgData name="Minesh Patel" userId="a66d4990ec83ac90" providerId="LiveId" clId="{79E3557C-334A-4DDB-9861-8E2C28F86218}" dt="2021-07-19T16:10:52.940" v="4781"/>
          <ac:spMkLst>
            <pc:docMk/>
            <pc:sldMk cId="2055553996" sldId="487"/>
            <ac:spMk id="24" creationId="{63C469EA-D638-41AE-B8A2-A2B769CB9947}"/>
          </ac:spMkLst>
        </pc:spChg>
        <pc:spChg chg="mod">
          <ac:chgData name="Minesh Patel" userId="a66d4990ec83ac90" providerId="LiveId" clId="{79E3557C-334A-4DDB-9861-8E2C28F86218}" dt="2021-07-19T16:10:52.940" v="4781"/>
          <ac:spMkLst>
            <pc:docMk/>
            <pc:sldMk cId="2055553996" sldId="487"/>
            <ac:spMk id="25" creationId="{4E575C35-157E-4455-8D41-57EC905A4155}"/>
          </ac:spMkLst>
        </pc:spChg>
        <pc:spChg chg="mod">
          <ac:chgData name="Minesh Patel" userId="a66d4990ec83ac90" providerId="LiveId" clId="{79E3557C-334A-4DDB-9861-8E2C28F86218}" dt="2021-07-19T16:10:52.940" v="4781"/>
          <ac:spMkLst>
            <pc:docMk/>
            <pc:sldMk cId="2055553996" sldId="487"/>
            <ac:spMk id="27" creationId="{5CB33F88-4C93-4ECC-A925-CAE8B5F3262D}"/>
          </ac:spMkLst>
        </pc:spChg>
        <pc:spChg chg="mod">
          <ac:chgData name="Minesh Patel" userId="a66d4990ec83ac90" providerId="LiveId" clId="{79E3557C-334A-4DDB-9861-8E2C28F86218}" dt="2021-07-19T16:10:52.940" v="4781"/>
          <ac:spMkLst>
            <pc:docMk/>
            <pc:sldMk cId="2055553996" sldId="487"/>
            <ac:spMk id="28" creationId="{102FBDD6-B528-4F45-9AF1-22E590F981C8}"/>
          </ac:spMkLst>
        </pc:spChg>
        <pc:spChg chg="mod">
          <ac:chgData name="Minesh Patel" userId="a66d4990ec83ac90" providerId="LiveId" clId="{79E3557C-334A-4DDB-9861-8E2C28F86218}" dt="2021-07-19T16:10:52.940" v="4781"/>
          <ac:spMkLst>
            <pc:docMk/>
            <pc:sldMk cId="2055553996" sldId="487"/>
            <ac:spMk id="30" creationId="{7B9087A9-ADD3-48AA-93CA-55F78FB0B42B}"/>
          </ac:spMkLst>
        </pc:spChg>
        <pc:spChg chg="mod">
          <ac:chgData name="Minesh Patel" userId="a66d4990ec83ac90" providerId="LiveId" clId="{79E3557C-334A-4DDB-9861-8E2C28F86218}" dt="2021-07-19T16:10:52.940" v="4781"/>
          <ac:spMkLst>
            <pc:docMk/>
            <pc:sldMk cId="2055553996" sldId="487"/>
            <ac:spMk id="31" creationId="{E36CD27C-6553-4EDC-A331-903C1ED53317}"/>
          </ac:spMkLst>
        </pc:spChg>
        <pc:spChg chg="mod">
          <ac:chgData name="Minesh Patel" userId="a66d4990ec83ac90" providerId="LiveId" clId="{79E3557C-334A-4DDB-9861-8E2C28F86218}" dt="2021-07-19T16:10:52.940" v="4781"/>
          <ac:spMkLst>
            <pc:docMk/>
            <pc:sldMk cId="2055553996" sldId="487"/>
            <ac:spMk id="33" creationId="{2ADE4977-E25A-44A6-878E-037E46154E92}"/>
          </ac:spMkLst>
        </pc:spChg>
        <pc:spChg chg="mod">
          <ac:chgData name="Minesh Patel" userId="a66d4990ec83ac90" providerId="LiveId" clId="{79E3557C-334A-4DDB-9861-8E2C28F86218}" dt="2021-07-19T16:10:52.940" v="4781"/>
          <ac:spMkLst>
            <pc:docMk/>
            <pc:sldMk cId="2055553996" sldId="487"/>
            <ac:spMk id="34" creationId="{5FE21454-A941-4213-9AED-A6619C2728F9}"/>
          </ac:spMkLst>
        </pc:spChg>
        <pc:spChg chg="mod">
          <ac:chgData name="Minesh Patel" userId="a66d4990ec83ac90" providerId="LiveId" clId="{79E3557C-334A-4DDB-9861-8E2C28F86218}" dt="2021-07-19T16:15:20.985" v="4814" actId="207"/>
          <ac:spMkLst>
            <pc:docMk/>
            <pc:sldMk cId="2055553996" sldId="487"/>
            <ac:spMk id="36" creationId="{7921B123-BB53-43BD-9C67-EE12A61A45B3}"/>
          </ac:spMkLst>
        </pc:spChg>
        <pc:spChg chg="mod">
          <ac:chgData name="Minesh Patel" userId="a66d4990ec83ac90" providerId="LiveId" clId="{79E3557C-334A-4DDB-9861-8E2C28F86218}" dt="2021-07-19T16:15:25.114" v="4817" actId="207"/>
          <ac:spMkLst>
            <pc:docMk/>
            <pc:sldMk cId="2055553996" sldId="487"/>
            <ac:spMk id="37" creationId="{0C3C9BAE-1047-4EBE-A479-CFD0D5A0D213}"/>
          </ac:spMkLst>
        </pc:spChg>
        <pc:spChg chg="mod">
          <ac:chgData name="Minesh Patel" userId="a66d4990ec83ac90" providerId="LiveId" clId="{79E3557C-334A-4DDB-9861-8E2C28F86218}" dt="2021-07-19T16:14:24.873" v="4801"/>
          <ac:spMkLst>
            <pc:docMk/>
            <pc:sldMk cId="2055553996" sldId="487"/>
            <ac:spMk id="39" creationId="{4B69F5F9-9B78-47C3-856A-F41C75AF6A6C}"/>
          </ac:spMkLst>
        </pc:spChg>
        <pc:spChg chg="mod">
          <ac:chgData name="Minesh Patel" userId="a66d4990ec83ac90" providerId="LiveId" clId="{79E3557C-334A-4DDB-9861-8E2C28F86218}" dt="2021-07-19T16:14:24.873" v="4801"/>
          <ac:spMkLst>
            <pc:docMk/>
            <pc:sldMk cId="2055553996" sldId="487"/>
            <ac:spMk id="40" creationId="{16C5B951-71BC-4DB8-8C38-60C9209068D1}"/>
          </ac:spMkLst>
        </pc:spChg>
        <pc:spChg chg="mod">
          <ac:chgData name="Minesh Patel" userId="a66d4990ec83ac90" providerId="LiveId" clId="{79E3557C-334A-4DDB-9861-8E2C28F86218}" dt="2021-07-19T16:20:12.071" v="4849" actId="108"/>
          <ac:spMkLst>
            <pc:docMk/>
            <pc:sldMk cId="2055553996" sldId="487"/>
            <ac:spMk id="42" creationId="{446EDF89-1B2C-47D0-A84A-00485376BDC0}"/>
          </ac:spMkLst>
        </pc:spChg>
        <pc:spChg chg="mod">
          <ac:chgData name="Minesh Patel" userId="a66d4990ec83ac90" providerId="LiveId" clId="{79E3557C-334A-4DDB-9861-8E2C28F86218}" dt="2021-07-19T16:20:17.345" v="4850" actId="108"/>
          <ac:spMkLst>
            <pc:docMk/>
            <pc:sldMk cId="2055553996" sldId="487"/>
            <ac:spMk id="43" creationId="{3886AB17-AF0D-49C7-A249-9752FD6E9320}"/>
          </ac:spMkLst>
        </pc:spChg>
        <pc:spChg chg="mod">
          <ac:chgData name="Minesh Patel" userId="a66d4990ec83ac90" providerId="LiveId" clId="{79E3557C-334A-4DDB-9861-8E2C28F86218}" dt="2021-07-19T16:19:17.399" v="4834"/>
          <ac:spMkLst>
            <pc:docMk/>
            <pc:sldMk cId="2055553996" sldId="487"/>
            <ac:spMk id="45" creationId="{0CC33057-F424-41FD-89AF-5B47ABF21986}"/>
          </ac:spMkLst>
        </pc:spChg>
        <pc:spChg chg="mod">
          <ac:chgData name="Minesh Patel" userId="a66d4990ec83ac90" providerId="LiveId" clId="{79E3557C-334A-4DDB-9861-8E2C28F86218}" dt="2021-07-19T16:19:17.399" v="4834"/>
          <ac:spMkLst>
            <pc:docMk/>
            <pc:sldMk cId="2055553996" sldId="487"/>
            <ac:spMk id="46" creationId="{605AEFDD-B0F2-4363-BCC4-F91B29E3B587}"/>
          </ac:spMkLst>
        </pc:spChg>
        <pc:spChg chg="mod">
          <ac:chgData name="Minesh Patel" userId="a66d4990ec83ac90" providerId="LiveId" clId="{79E3557C-334A-4DDB-9861-8E2C28F86218}" dt="2021-07-19T16:19:17.399" v="4834"/>
          <ac:spMkLst>
            <pc:docMk/>
            <pc:sldMk cId="2055553996" sldId="487"/>
            <ac:spMk id="48" creationId="{D591FD7A-AE7C-42D1-84EA-23FD7EF2C323}"/>
          </ac:spMkLst>
        </pc:spChg>
        <pc:spChg chg="mod">
          <ac:chgData name="Minesh Patel" userId="a66d4990ec83ac90" providerId="LiveId" clId="{79E3557C-334A-4DDB-9861-8E2C28F86218}" dt="2021-07-19T16:19:17.399" v="4834"/>
          <ac:spMkLst>
            <pc:docMk/>
            <pc:sldMk cId="2055553996" sldId="487"/>
            <ac:spMk id="49" creationId="{DDFE5969-33BD-4A23-8E0B-96C8291C8C83}"/>
          </ac:spMkLst>
        </pc:spChg>
        <pc:spChg chg="mod">
          <ac:chgData name="Minesh Patel" userId="a66d4990ec83ac90" providerId="LiveId" clId="{79E3557C-334A-4DDB-9861-8E2C28F86218}" dt="2021-07-19T16:19:17.399" v="4834"/>
          <ac:spMkLst>
            <pc:docMk/>
            <pc:sldMk cId="2055553996" sldId="487"/>
            <ac:spMk id="51" creationId="{7820CB9E-5560-464C-9988-C542DBFE4158}"/>
          </ac:spMkLst>
        </pc:spChg>
        <pc:spChg chg="mod">
          <ac:chgData name="Minesh Patel" userId="a66d4990ec83ac90" providerId="LiveId" clId="{79E3557C-334A-4DDB-9861-8E2C28F86218}" dt="2021-07-19T16:19:17.399" v="4834"/>
          <ac:spMkLst>
            <pc:docMk/>
            <pc:sldMk cId="2055553996" sldId="487"/>
            <ac:spMk id="52" creationId="{D8FE8019-3952-48F4-A5CC-17B2B87D4E0D}"/>
          </ac:spMkLst>
        </pc:spChg>
        <pc:spChg chg="mod">
          <ac:chgData name="Minesh Patel" userId="a66d4990ec83ac90" providerId="LiveId" clId="{79E3557C-334A-4DDB-9861-8E2C28F86218}" dt="2021-07-19T16:19:17.399" v="4834"/>
          <ac:spMkLst>
            <pc:docMk/>
            <pc:sldMk cId="2055553996" sldId="487"/>
            <ac:spMk id="54" creationId="{D1DAB837-A3FB-4D08-A8A9-6EBCABAD4B3F}"/>
          </ac:spMkLst>
        </pc:spChg>
        <pc:spChg chg="mod">
          <ac:chgData name="Minesh Patel" userId="a66d4990ec83ac90" providerId="LiveId" clId="{79E3557C-334A-4DDB-9861-8E2C28F86218}" dt="2021-07-19T16:19:56.064" v="4846" actId="208"/>
          <ac:spMkLst>
            <pc:docMk/>
            <pc:sldMk cId="2055553996" sldId="487"/>
            <ac:spMk id="55" creationId="{37546146-05F2-4FF6-8D5B-5EEF545D5CC5}"/>
          </ac:spMkLst>
        </pc:spChg>
        <pc:grpChg chg="del">
          <ac:chgData name="Minesh Patel" userId="a66d4990ec83ac90" providerId="LiveId" clId="{79E3557C-334A-4DDB-9861-8E2C28F86218}" dt="2021-07-19T16:10:52.649" v="4780" actId="478"/>
          <ac:grpSpMkLst>
            <pc:docMk/>
            <pc:sldMk cId="2055553996" sldId="487"/>
            <ac:grpSpMk id="8" creationId="{BB17BCBC-F9BB-41DF-B417-146F516D50ED}"/>
          </ac:grpSpMkLst>
        </pc:grpChg>
        <pc:grpChg chg="del">
          <ac:chgData name="Minesh Patel" userId="a66d4990ec83ac90" providerId="LiveId" clId="{79E3557C-334A-4DDB-9861-8E2C28F86218}" dt="2021-07-19T16:10:52.649" v="4780" actId="478"/>
          <ac:grpSpMkLst>
            <pc:docMk/>
            <pc:sldMk cId="2055553996" sldId="487"/>
            <ac:grpSpMk id="9" creationId="{428ACD9B-28C1-4170-B5A8-9703693D0C3F}"/>
          </ac:grpSpMkLst>
        </pc:grpChg>
        <pc:grpChg chg="del">
          <ac:chgData name="Minesh Patel" userId="a66d4990ec83ac90" providerId="LiveId" clId="{79E3557C-334A-4DDB-9861-8E2C28F86218}" dt="2021-07-19T16:10:52.649" v="4780" actId="478"/>
          <ac:grpSpMkLst>
            <pc:docMk/>
            <pc:sldMk cId="2055553996" sldId="487"/>
            <ac:grpSpMk id="10" creationId="{2E840235-9D13-4BB6-B61D-ED50ED8244AE}"/>
          </ac:grpSpMkLst>
        </pc:grpChg>
        <pc:grpChg chg="del">
          <ac:chgData name="Minesh Patel" userId="a66d4990ec83ac90" providerId="LiveId" clId="{79E3557C-334A-4DDB-9861-8E2C28F86218}" dt="2021-07-19T16:10:52.649" v="4780" actId="478"/>
          <ac:grpSpMkLst>
            <pc:docMk/>
            <pc:sldMk cId="2055553996" sldId="487"/>
            <ac:grpSpMk id="19" creationId="{92D79C92-D474-4186-9A66-1788EA008B44}"/>
          </ac:grpSpMkLst>
        </pc:grpChg>
        <pc:grpChg chg="del">
          <ac:chgData name="Minesh Patel" userId="a66d4990ec83ac90" providerId="LiveId" clId="{79E3557C-334A-4DDB-9861-8E2C28F86218}" dt="2021-07-19T16:10:52.649" v="4780" actId="478"/>
          <ac:grpSpMkLst>
            <pc:docMk/>
            <pc:sldMk cId="2055553996" sldId="487"/>
            <ac:grpSpMk id="20" creationId="{E4D57A79-A080-4EEF-8501-D8B13DDFF7C3}"/>
          </ac:grpSpMkLst>
        </pc:grpChg>
        <pc:grpChg chg="add del mod">
          <ac:chgData name="Minesh Patel" userId="a66d4990ec83ac90" providerId="LiveId" clId="{79E3557C-334A-4DDB-9861-8E2C28F86218}" dt="2021-07-19T16:14:24.568" v="4800" actId="478"/>
          <ac:grpSpMkLst>
            <pc:docMk/>
            <pc:sldMk cId="2055553996" sldId="487"/>
            <ac:grpSpMk id="21" creationId="{162CA20C-1F12-4762-886E-F0648975BA3F}"/>
          </ac:grpSpMkLst>
        </pc:grpChg>
        <pc:grpChg chg="add del mod">
          <ac:chgData name="Minesh Patel" userId="a66d4990ec83ac90" providerId="LiveId" clId="{79E3557C-334A-4DDB-9861-8E2C28F86218}" dt="2021-07-19T16:19:17.132" v="4833" actId="478"/>
          <ac:grpSpMkLst>
            <pc:docMk/>
            <pc:sldMk cId="2055553996" sldId="487"/>
            <ac:grpSpMk id="26" creationId="{D665CC41-CD33-4945-9C7A-9643E5E6EB4B}"/>
          </ac:grpSpMkLst>
        </pc:grpChg>
        <pc:grpChg chg="add del mod">
          <ac:chgData name="Minesh Patel" userId="a66d4990ec83ac90" providerId="LiveId" clId="{79E3557C-334A-4DDB-9861-8E2C28F86218}" dt="2021-07-19T16:19:17.132" v="4833" actId="478"/>
          <ac:grpSpMkLst>
            <pc:docMk/>
            <pc:sldMk cId="2055553996" sldId="487"/>
            <ac:grpSpMk id="29" creationId="{B13226FF-F42D-4D09-8AAC-63C255E6146E}"/>
          </ac:grpSpMkLst>
        </pc:grpChg>
        <pc:grpChg chg="add del mod">
          <ac:chgData name="Minesh Patel" userId="a66d4990ec83ac90" providerId="LiveId" clId="{79E3557C-334A-4DDB-9861-8E2C28F86218}" dt="2021-07-19T16:19:17.132" v="4833" actId="478"/>
          <ac:grpSpMkLst>
            <pc:docMk/>
            <pc:sldMk cId="2055553996" sldId="487"/>
            <ac:grpSpMk id="32" creationId="{B66D2301-C24F-429F-8CF2-A338B648286F}"/>
          </ac:grpSpMkLst>
        </pc:grpChg>
        <pc:grpChg chg="add del mod">
          <ac:chgData name="Minesh Patel" userId="a66d4990ec83ac90" providerId="LiveId" clId="{79E3557C-334A-4DDB-9861-8E2C28F86218}" dt="2021-07-19T16:19:17.132" v="4833" actId="478"/>
          <ac:grpSpMkLst>
            <pc:docMk/>
            <pc:sldMk cId="2055553996" sldId="487"/>
            <ac:grpSpMk id="35" creationId="{36B2EB63-48AB-48E8-8DDC-E805869D44FF}"/>
          </ac:grpSpMkLst>
        </pc:grpChg>
        <pc:grpChg chg="add del mod">
          <ac:chgData name="Minesh Patel" userId="a66d4990ec83ac90" providerId="LiveId" clId="{79E3557C-334A-4DDB-9861-8E2C28F86218}" dt="2021-07-19T16:19:17.132" v="4833" actId="478"/>
          <ac:grpSpMkLst>
            <pc:docMk/>
            <pc:sldMk cId="2055553996" sldId="487"/>
            <ac:grpSpMk id="38" creationId="{5F8E9391-F9DA-4007-92A5-0A4E7B7A5F27}"/>
          </ac:grpSpMkLst>
        </pc:grpChg>
        <pc:grpChg chg="add mod">
          <ac:chgData name="Minesh Patel" userId="a66d4990ec83ac90" providerId="LiveId" clId="{79E3557C-334A-4DDB-9861-8E2C28F86218}" dt="2021-07-19T16:19:17.399" v="4834"/>
          <ac:grpSpMkLst>
            <pc:docMk/>
            <pc:sldMk cId="2055553996" sldId="487"/>
            <ac:grpSpMk id="41" creationId="{7511E6ED-A296-4210-B86A-1C6EE9707FA0}"/>
          </ac:grpSpMkLst>
        </pc:grpChg>
        <pc:grpChg chg="add mod">
          <ac:chgData name="Minesh Patel" userId="a66d4990ec83ac90" providerId="LiveId" clId="{79E3557C-334A-4DDB-9861-8E2C28F86218}" dt="2021-07-19T16:19:17.399" v="4834"/>
          <ac:grpSpMkLst>
            <pc:docMk/>
            <pc:sldMk cId="2055553996" sldId="487"/>
            <ac:grpSpMk id="44" creationId="{756D6A7A-3099-419C-9EDA-BADB8A329A67}"/>
          </ac:grpSpMkLst>
        </pc:grpChg>
        <pc:grpChg chg="add mod">
          <ac:chgData name="Minesh Patel" userId="a66d4990ec83ac90" providerId="LiveId" clId="{79E3557C-334A-4DDB-9861-8E2C28F86218}" dt="2021-07-19T16:19:17.399" v="4834"/>
          <ac:grpSpMkLst>
            <pc:docMk/>
            <pc:sldMk cId="2055553996" sldId="487"/>
            <ac:grpSpMk id="47" creationId="{C07A4E28-31A0-42F2-ABFF-BA53561BF029}"/>
          </ac:grpSpMkLst>
        </pc:grpChg>
        <pc:grpChg chg="add mod">
          <ac:chgData name="Minesh Patel" userId="a66d4990ec83ac90" providerId="LiveId" clId="{79E3557C-334A-4DDB-9861-8E2C28F86218}" dt="2021-07-19T16:19:17.399" v="4834"/>
          <ac:grpSpMkLst>
            <pc:docMk/>
            <pc:sldMk cId="2055553996" sldId="487"/>
            <ac:grpSpMk id="50" creationId="{6998EA0B-95ED-48DF-B2CC-9E1362A7F17D}"/>
          </ac:grpSpMkLst>
        </pc:grpChg>
        <pc:grpChg chg="add mod">
          <ac:chgData name="Minesh Patel" userId="a66d4990ec83ac90" providerId="LiveId" clId="{79E3557C-334A-4DDB-9861-8E2C28F86218}" dt="2021-07-19T16:19:53.840" v="4845" actId="207"/>
          <ac:grpSpMkLst>
            <pc:docMk/>
            <pc:sldMk cId="2055553996" sldId="487"/>
            <ac:grpSpMk id="53" creationId="{81609DE6-6F36-476E-87EC-24A7E9579FCB}"/>
          </ac:grpSpMkLst>
        </pc:grpChg>
      </pc:sldChg>
      <pc:sldChg chg="addSp delSp modSp add mod modAnim">
        <pc:chgData name="Minesh Patel" userId="a66d4990ec83ac90" providerId="LiveId" clId="{79E3557C-334A-4DDB-9861-8E2C28F86218}" dt="2021-07-20T17:07:59.121" v="13703" actId="1076"/>
        <pc:sldMkLst>
          <pc:docMk/>
          <pc:sldMk cId="852534608" sldId="488"/>
        </pc:sldMkLst>
        <pc:spChg chg="mod">
          <ac:chgData name="Minesh Patel" userId="a66d4990ec83ac90" providerId="LiveId" clId="{79E3557C-334A-4DDB-9861-8E2C28F86218}" dt="2021-07-20T12:14:55.913" v="10280" actId="1076"/>
          <ac:spMkLst>
            <pc:docMk/>
            <pc:sldMk cId="852534608" sldId="488"/>
            <ac:spMk id="2" creationId="{00000000-0000-0000-0000-000000000000}"/>
          </ac:spMkLst>
        </pc:spChg>
        <pc:spChg chg="add mod">
          <ac:chgData name="Minesh Patel" userId="a66d4990ec83ac90" providerId="LiveId" clId="{79E3557C-334A-4DDB-9861-8E2C28F86218}" dt="2021-07-20T17:07:59.121" v="13703" actId="1076"/>
          <ac:spMkLst>
            <pc:docMk/>
            <pc:sldMk cId="852534608" sldId="488"/>
            <ac:spMk id="5" creationId="{087879B8-FD36-46C5-AABC-1E8BDE271821}"/>
          </ac:spMkLst>
        </pc:spChg>
        <pc:spChg chg="add mod">
          <ac:chgData name="Minesh Patel" userId="a66d4990ec83ac90" providerId="LiveId" clId="{79E3557C-334A-4DDB-9861-8E2C28F86218}" dt="2021-07-20T13:02:36.954" v="11839" actId="20577"/>
          <ac:spMkLst>
            <pc:docMk/>
            <pc:sldMk cId="852534608" sldId="488"/>
            <ac:spMk id="6" creationId="{0923CC25-6FDB-4185-990D-7A232A2F2AB1}"/>
          </ac:spMkLst>
        </pc:spChg>
        <pc:spChg chg="add del mod">
          <ac:chgData name="Minesh Patel" userId="a66d4990ec83ac90" providerId="LiveId" clId="{79E3557C-334A-4DDB-9861-8E2C28F86218}" dt="2021-07-19T17:05:07.948" v="5619"/>
          <ac:spMkLst>
            <pc:docMk/>
            <pc:sldMk cId="852534608" sldId="488"/>
            <ac:spMk id="6" creationId="{9FCEB23E-BA25-4C06-9239-24B51FAE6622}"/>
          </ac:spMkLst>
        </pc:spChg>
        <pc:spChg chg="del">
          <ac:chgData name="Minesh Patel" userId="a66d4990ec83ac90" providerId="LiveId" clId="{79E3557C-334A-4DDB-9861-8E2C28F86218}" dt="2021-07-19T16:54:17.800" v="5369" actId="478"/>
          <ac:spMkLst>
            <pc:docMk/>
            <pc:sldMk cId="852534608" sldId="488"/>
            <ac:spMk id="8" creationId="{35CF42D7-5108-42A0-926A-6C80ACBF8237}"/>
          </ac:spMkLst>
        </pc:spChg>
        <pc:spChg chg="mod">
          <ac:chgData name="Minesh Patel" userId="a66d4990ec83ac90" providerId="LiveId" clId="{79E3557C-334A-4DDB-9861-8E2C28F86218}" dt="2021-07-20T12:16:00.297" v="10430"/>
          <ac:spMkLst>
            <pc:docMk/>
            <pc:sldMk cId="852534608" sldId="488"/>
            <ac:spMk id="8" creationId="{E8FB2BF8-7B65-483C-B35E-EC7BD40A6CDB}"/>
          </ac:spMkLst>
        </pc:spChg>
        <pc:spChg chg="mod">
          <ac:chgData name="Minesh Patel" userId="a66d4990ec83ac90" providerId="LiveId" clId="{79E3557C-334A-4DDB-9861-8E2C28F86218}" dt="2021-07-20T12:19:39.387" v="10590" actId="207"/>
          <ac:spMkLst>
            <pc:docMk/>
            <pc:sldMk cId="852534608" sldId="488"/>
            <ac:spMk id="10" creationId="{98260E0E-F407-4F47-A6BA-A5B92BED46C8}"/>
          </ac:spMkLst>
        </pc:spChg>
        <pc:spChg chg="mod">
          <ac:chgData name="Minesh Patel" userId="a66d4990ec83ac90" providerId="LiveId" clId="{79E3557C-334A-4DDB-9861-8E2C28F86218}" dt="2021-07-20T12:16:00.297" v="10430"/>
          <ac:spMkLst>
            <pc:docMk/>
            <pc:sldMk cId="852534608" sldId="488"/>
            <ac:spMk id="11" creationId="{E636A839-6026-4969-92E1-7EC7EA557430}"/>
          </ac:spMkLst>
        </pc:spChg>
        <pc:spChg chg="mod">
          <ac:chgData name="Minesh Patel" userId="a66d4990ec83ac90" providerId="LiveId" clId="{79E3557C-334A-4DDB-9861-8E2C28F86218}" dt="2021-07-20T12:16:00.297" v="10430"/>
          <ac:spMkLst>
            <pc:docMk/>
            <pc:sldMk cId="852534608" sldId="488"/>
            <ac:spMk id="12" creationId="{84200C31-3F10-4CFD-9FF6-89422FE674B8}"/>
          </ac:spMkLst>
        </pc:spChg>
        <pc:spChg chg="mod">
          <ac:chgData name="Minesh Patel" userId="a66d4990ec83ac90" providerId="LiveId" clId="{79E3557C-334A-4DDB-9861-8E2C28F86218}" dt="2021-07-20T12:16:00.297" v="10430"/>
          <ac:spMkLst>
            <pc:docMk/>
            <pc:sldMk cId="852534608" sldId="488"/>
            <ac:spMk id="15" creationId="{D71099BB-7826-483D-830B-C03F95AE3CD7}"/>
          </ac:spMkLst>
        </pc:spChg>
        <pc:spChg chg="mod">
          <ac:chgData name="Minesh Patel" userId="a66d4990ec83ac90" providerId="LiveId" clId="{79E3557C-334A-4DDB-9861-8E2C28F86218}" dt="2021-07-20T12:16:00.297" v="10430"/>
          <ac:spMkLst>
            <pc:docMk/>
            <pc:sldMk cId="852534608" sldId="488"/>
            <ac:spMk id="31" creationId="{9281B50B-2046-4A0B-A0EA-B1D98D3666FD}"/>
          </ac:spMkLst>
        </pc:spChg>
        <pc:spChg chg="mod">
          <ac:chgData name="Minesh Patel" userId="a66d4990ec83ac90" providerId="LiveId" clId="{79E3557C-334A-4DDB-9861-8E2C28F86218}" dt="2021-07-20T12:16:00.297" v="10430"/>
          <ac:spMkLst>
            <pc:docMk/>
            <pc:sldMk cId="852534608" sldId="488"/>
            <ac:spMk id="36" creationId="{E60A8D6F-26AB-4B5B-9242-F5B17A0B1F6E}"/>
          </ac:spMkLst>
        </pc:spChg>
        <pc:spChg chg="mod">
          <ac:chgData name="Minesh Patel" userId="a66d4990ec83ac90" providerId="LiveId" clId="{79E3557C-334A-4DDB-9861-8E2C28F86218}" dt="2021-07-20T12:16:00.297" v="10430"/>
          <ac:spMkLst>
            <pc:docMk/>
            <pc:sldMk cId="852534608" sldId="488"/>
            <ac:spMk id="37" creationId="{219DC500-0729-477E-9A81-6C5C390F4004}"/>
          </ac:spMkLst>
        </pc:spChg>
        <pc:spChg chg="mod">
          <ac:chgData name="Minesh Patel" userId="a66d4990ec83ac90" providerId="LiveId" clId="{79E3557C-334A-4DDB-9861-8E2C28F86218}" dt="2021-07-20T12:16:00.297" v="10430"/>
          <ac:spMkLst>
            <pc:docMk/>
            <pc:sldMk cId="852534608" sldId="488"/>
            <ac:spMk id="38" creationId="{61AEFA25-A66F-4A58-BBA5-A94420D9A749}"/>
          </ac:spMkLst>
        </pc:spChg>
        <pc:spChg chg="mod">
          <ac:chgData name="Minesh Patel" userId="a66d4990ec83ac90" providerId="LiveId" clId="{79E3557C-334A-4DDB-9861-8E2C28F86218}" dt="2021-07-20T12:19:26.587" v="10589" actId="207"/>
          <ac:spMkLst>
            <pc:docMk/>
            <pc:sldMk cId="852534608" sldId="488"/>
            <ac:spMk id="39" creationId="{234BA164-DB2D-405D-9AD0-22052D07BE2F}"/>
          </ac:spMkLst>
        </pc:spChg>
        <pc:spChg chg="mod">
          <ac:chgData name="Minesh Patel" userId="a66d4990ec83ac90" providerId="LiveId" clId="{79E3557C-334A-4DDB-9861-8E2C28F86218}" dt="2021-07-20T12:16:00.297" v="10430"/>
          <ac:spMkLst>
            <pc:docMk/>
            <pc:sldMk cId="852534608" sldId="488"/>
            <ac:spMk id="40" creationId="{C274A1DA-FBC1-4C06-8DDB-97FDB761FEA7}"/>
          </ac:spMkLst>
        </pc:spChg>
        <pc:spChg chg="mod">
          <ac:chgData name="Minesh Patel" userId="a66d4990ec83ac90" providerId="LiveId" clId="{79E3557C-334A-4DDB-9861-8E2C28F86218}" dt="2021-07-20T12:16:00.297" v="10430"/>
          <ac:spMkLst>
            <pc:docMk/>
            <pc:sldMk cId="852534608" sldId="488"/>
            <ac:spMk id="41" creationId="{81261060-DE6B-495D-834A-60876042EF1E}"/>
          </ac:spMkLst>
        </pc:spChg>
        <pc:spChg chg="mod">
          <ac:chgData name="Minesh Patel" userId="a66d4990ec83ac90" providerId="LiveId" clId="{79E3557C-334A-4DDB-9861-8E2C28F86218}" dt="2021-07-20T12:19:22.706" v="10588" actId="207"/>
          <ac:spMkLst>
            <pc:docMk/>
            <pc:sldMk cId="852534608" sldId="488"/>
            <ac:spMk id="42" creationId="{6B62CF15-51D9-492F-BE4B-35E35D565129}"/>
          </ac:spMkLst>
        </pc:spChg>
        <pc:spChg chg="mod">
          <ac:chgData name="Minesh Patel" userId="a66d4990ec83ac90" providerId="LiveId" clId="{79E3557C-334A-4DDB-9861-8E2C28F86218}" dt="2021-07-20T12:16:00.297" v="10430"/>
          <ac:spMkLst>
            <pc:docMk/>
            <pc:sldMk cId="852534608" sldId="488"/>
            <ac:spMk id="43" creationId="{C4215D14-395A-46D5-A148-A4F56BC0935B}"/>
          </ac:spMkLst>
        </pc:spChg>
        <pc:spChg chg="mod">
          <ac:chgData name="Minesh Patel" userId="a66d4990ec83ac90" providerId="LiveId" clId="{79E3557C-334A-4DDB-9861-8E2C28F86218}" dt="2021-07-20T12:16:00.297" v="10430"/>
          <ac:spMkLst>
            <pc:docMk/>
            <pc:sldMk cId="852534608" sldId="488"/>
            <ac:spMk id="44" creationId="{0D794EFC-02A5-4664-A8F7-253DDAF4611E}"/>
          </ac:spMkLst>
        </pc:spChg>
        <pc:spChg chg="mod">
          <ac:chgData name="Minesh Patel" userId="a66d4990ec83ac90" providerId="LiveId" clId="{79E3557C-334A-4DDB-9861-8E2C28F86218}" dt="2021-07-20T12:16:00.297" v="10430"/>
          <ac:spMkLst>
            <pc:docMk/>
            <pc:sldMk cId="852534608" sldId="488"/>
            <ac:spMk id="45" creationId="{AB33D20D-679B-4264-A03C-A592E9AB1433}"/>
          </ac:spMkLst>
        </pc:spChg>
        <pc:spChg chg="mod">
          <ac:chgData name="Minesh Patel" userId="a66d4990ec83ac90" providerId="LiveId" clId="{79E3557C-334A-4DDB-9861-8E2C28F86218}" dt="2021-07-20T12:16:00.297" v="10430"/>
          <ac:spMkLst>
            <pc:docMk/>
            <pc:sldMk cId="852534608" sldId="488"/>
            <ac:spMk id="46" creationId="{6389EDFE-AA70-44F2-BF77-DF99D84F2F6F}"/>
          </ac:spMkLst>
        </pc:spChg>
        <pc:spChg chg="mod">
          <ac:chgData name="Minesh Patel" userId="a66d4990ec83ac90" providerId="LiveId" clId="{79E3557C-334A-4DDB-9861-8E2C28F86218}" dt="2021-07-20T12:16:00.297" v="10430"/>
          <ac:spMkLst>
            <pc:docMk/>
            <pc:sldMk cId="852534608" sldId="488"/>
            <ac:spMk id="47" creationId="{A1E3CF31-6E57-40B6-AC72-1C08E009B42B}"/>
          </ac:spMkLst>
        </pc:spChg>
        <pc:spChg chg="mod">
          <ac:chgData name="Minesh Patel" userId="a66d4990ec83ac90" providerId="LiveId" clId="{79E3557C-334A-4DDB-9861-8E2C28F86218}" dt="2021-07-20T12:16:00.297" v="10430"/>
          <ac:spMkLst>
            <pc:docMk/>
            <pc:sldMk cId="852534608" sldId="488"/>
            <ac:spMk id="48" creationId="{A7DE0FCC-1D78-487C-89EA-8953775D85CD}"/>
          </ac:spMkLst>
        </pc:spChg>
        <pc:spChg chg="mod">
          <ac:chgData name="Minesh Patel" userId="a66d4990ec83ac90" providerId="LiveId" clId="{79E3557C-334A-4DDB-9861-8E2C28F86218}" dt="2021-07-20T12:16:00.297" v="10430"/>
          <ac:spMkLst>
            <pc:docMk/>
            <pc:sldMk cId="852534608" sldId="488"/>
            <ac:spMk id="50" creationId="{2C4C3BB4-5CD9-442F-BED8-B04D0FD8E3D2}"/>
          </ac:spMkLst>
        </pc:spChg>
        <pc:spChg chg="mod">
          <ac:chgData name="Minesh Patel" userId="a66d4990ec83ac90" providerId="LiveId" clId="{79E3557C-334A-4DDB-9861-8E2C28F86218}" dt="2021-07-20T12:16:00.297" v="10430"/>
          <ac:spMkLst>
            <pc:docMk/>
            <pc:sldMk cId="852534608" sldId="488"/>
            <ac:spMk id="51" creationId="{AD078EC1-C134-46A5-85CA-7CBD4223DF9A}"/>
          </ac:spMkLst>
        </pc:spChg>
        <pc:spChg chg="mod">
          <ac:chgData name="Minesh Patel" userId="a66d4990ec83ac90" providerId="LiveId" clId="{79E3557C-334A-4DDB-9861-8E2C28F86218}" dt="2021-07-20T12:16:00.297" v="10430"/>
          <ac:spMkLst>
            <pc:docMk/>
            <pc:sldMk cId="852534608" sldId="488"/>
            <ac:spMk id="52" creationId="{154FB520-186C-4130-8721-8CB8EAC24448}"/>
          </ac:spMkLst>
        </pc:spChg>
        <pc:spChg chg="mod">
          <ac:chgData name="Minesh Patel" userId="a66d4990ec83ac90" providerId="LiveId" clId="{79E3557C-334A-4DDB-9861-8E2C28F86218}" dt="2021-07-20T12:16:00.297" v="10430"/>
          <ac:spMkLst>
            <pc:docMk/>
            <pc:sldMk cId="852534608" sldId="488"/>
            <ac:spMk id="53" creationId="{C3C244FD-0F69-44B7-9343-714766E30B57}"/>
          </ac:spMkLst>
        </pc:spChg>
        <pc:spChg chg="mod">
          <ac:chgData name="Minesh Patel" userId="a66d4990ec83ac90" providerId="LiveId" clId="{79E3557C-334A-4DDB-9861-8E2C28F86218}" dt="2021-07-20T12:16:00.297" v="10430"/>
          <ac:spMkLst>
            <pc:docMk/>
            <pc:sldMk cId="852534608" sldId="488"/>
            <ac:spMk id="54" creationId="{24C9D5E4-1CE5-4AE5-BF8F-E51421E4D942}"/>
          </ac:spMkLst>
        </pc:spChg>
        <pc:spChg chg="mod">
          <ac:chgData name="Minesh Patel" userId="a66d4990ec83ac90" providerId="LiveId" clId="{79E3557C-334A-4DDB-9861-8E2C28F86218}" dt="2021-07-20T12:16:00.297" v="10430"/>
          <ac:spMkLst>
            <pc:docMk/>
            <pc:sldMk cId="852534608" sldId="488"/>
            <ac:spMk id="55" creationId="{C79AFD7C-4ED6-4896-A73A-91380552384C}"/>
          </ac:spMkLst>
        </pc:spChg>
        <pc:spChg chg="mod">
          <ac:chgData name="Minesh Patel" userId="a66d4990ec83ac90" providerId="LiveId" clId="{79E3557C-334A-4DDB-9861-8E2C28F86218}" dt="2021-07-20T12:16:00.297" v="10430"/>
          <ac:spMkLst>
            <pc:docMk/>
            <pc:sldMk cId="852534608" sldId="488"/>
            <ac:spMk id="56" creationId="{133AF523-6FCD-4322-B0DC-2CB040EC9440}"/>
          </ac:spMkLst>
        </pc:spChg>
        <pc:spChg chg="mod">
          <ac:chgData name="Minesh Patel" userId="a66d4990ec83ac90" providerId="LiveId" clId="{79E3557C-334A-4DDB-9861-8E2C28F86218}" dt="2021-07-20T12:16:00.297" v="10430"/>
          <ac:spMkLst>
            <pc:docMk/>
            <pc:sldMk cId="852534608" sldId="488"/>
            <ac:spMk id="57" creationId="{1E4DE6C1-6239-4F1F-8A51-E7DDD8971C8B}"/>
          </ac:spMkLst>
        </pc:spChg>
        <pc:spChg chg="mod">
          <ac:chgData name="Minesh Patel" userId="a66d4990ec83ac90" providerId="LiveId" clId="{79E3557C-334A-4DDB-9861-8E2C28F86218}" dt="2021-07-20T12:16:00.297" v="10430"/>
          <ac:spMkLst>
            <pc:docMk/>
            <pc:sldMk cId="852534608" sldId="488"/>
            <ac:spMk id="58" creationId="{BA3D916E-7960-4CE1-B0E7-399F7BDFEAF1}"/>
          </ac:spMkLst>
        </pc:spChg>
        <pc:spChg chg="mod">
          <ac:chgData name="Minesh Patel" userId="a66d4990ec83ac90" providerId="LiveId" clId="{79E3557C-334A-4DDB-9861-8E2C28F86218}" dt="2021-07-20T12:16:00.297" v="10430"/>
          <ac:spMkLst>
            <pc:docMk/>
            <pc:sldMk cId="852534608" sldId="488"/>
            <ac:spMk id="60" creationId="{BC40193C-7168-41FB-B290-FF824627B339}"/>
          </ac:spMkLst>
        </pc:spChg>
        <pc:spChg chg="mod">
          <ac:chgData name="Minesh Patel" userId="a66d4990ec83ac90" providerId="LiveId" clId="{79E3557C-334A-4DDB-9861-8E2C28F86218}" dt="2021-07-20T12:16:00.297" v="10430"/>
          <ac:spMkLst>
            <pc:docMk/>
            <pc:sldMk cId="852534608" sldId="488"/>
            <ac:spMk id="63" creationId="{2FAE718C-6AD4-4E98-B879-EB123090F407}"/>
          </ac:spMkLst>
        </pc:spChg>
        <pc:spChg chg="mod">
          <ac:chgData name="Minesh Patel" userId="a66d4990ec83ac90" providerId="LiveId" clId="{79E3557C-334A-4DDB-9861-8E2C28F86218}" dt="2021-07-20T12:16:00.297" v="10430"/>
          <ac:spMkLst>
            <pc:docMk/>
            <pc:sldMk cId="852534608" sldId="488"/>
            <ac:spMk id="64" creationId="{95C7A2BF-0B11-4D8B-909F-7BE6F3C9FF21}"/>
          </ac:spMkLst>
        </pc:spChg>
        <pc:spChg chg="mod">
          <ac:chgData name="Minesh Patel" userId="a66d4990ec83ac90" providerId="LiveId" clId="{79E3557C-334A-4DDB-9861-8E2C28F86218}" dt="2021-07-20T12:16:00.297" v="10430"/>
          <ac:spMkLst>
            <pc:docMk/>
            <pc:sldMk cId="852534608" sldId="488"/>
            <ac:spMk id="65" creationId="{C5D2AEF3-D893-4B34-8693-944D2248ECAC}"/>
          </ac:spMkLst>
        </pc:spChg>
        <pc:spChg chg="mod">
          <ac:chgData name="Minesh Patel" userId="a66d4990ec83ac90" providerId="LiveId" clId="{79E3557C-334A-4DDB-9861-8E2C28F86218}" dt="2021-07-20T12:16:00.297" v="10430"/>
          <ac:spMkLst>
            <pc:docMk/>
            <pc:sldMk cId="852534608" sldId="488"/>
            <ac:spMk id="66" creationId="{D6EEFB4A-E3B3-4D7A-82ED-0DB531533A87}"/>
          </ac:spMkLst>
        </pc:spChg>
        <pc:spChg chg="mod">
          <ac:chgData name="Minesh Patel" userId="a66d4990ec83ac90" providerId="LiveId" clId="{79E3557C-334A-4DDB-9861-8E2C28F86218}" dt="2021-07-20T12:16:00.297" v="10430"/>
          <ac:spMkLst>
            <pc:docMk/>
            <pc:sldMk cId="852534608" sldId="488"/>
            <ac:spMk id="67" creationId="{6D2C4C92-B05B-4707-A835-2CC6B5AC2F30}"/>
          </ac:spMkLst>
        </pc:spChg>
        <pc:spChg chg="mod">
          <ac:chgData name="Minesh Patel" userId="a66d4990ec83ac90" providerId="LiveId" clId="{79E3557C-334A-4DDB-9861-8E2C28F86218}" dt="2021-07-20T12:16:00.297" v="10430"/>
          <ac:spMkLst>
            <pc:docMk/>
            <pc:sldMk cId="852534608" sldId="488"/>
            <ac:spMk id="68" creationId="{66FFA8E7-EFF5-40D7-A259-BA4C35C0CE92}"/>
          </ac:spMkLst>
        </pc:spChg>
        <pc:spChg chg="mod">
          <ac:chgData name="Minesh Patel" userId="a66d4990ec83ac90" providerId="LiveId" clId="{79E3557C-334A-4DDB-9861-8E2C28F86218}" dt="2021-07-20T12:16:00.297" v="10430"/>
          <ac:spMkLst>
            <pc:docMk/>
            <pc:sldMk cId="852534608" sldId="488"/>
            <ac:spMk id="69" creationId="{626B7EDB-369C-483F-A935-7164659116F9}"/>
          </ac:spMkLst>
        </pc:spChg>
        <pc:spChg chg="mod">
          <ac:chgData name="Minesh Patel" userId="a66d4990ec83ac90" providerId="LiveId" clId="{79E3557C-334A-4DDB-9861-8E2C28F86218}" dt="2021-07-20T12:16:00.297" v="10430"/>
          <ac:spMkLst>
            <pc:docMk/>
            <pc:sldMk cId="852534608" sldId="488"/>
            <ac:spMk id="70" creationId="{59C06F80-6F78-4690-B33A-71D05EF4281F}"/>
          </ac:spMkLst>
        </pc:spChg>
        <pc:spChg chg="mod">
          <ac:chgData name="Minesh Patel" userId="a66d4990ec83ac90" providerId="LiveId" clId="{79E3557C-334A-4DDB-9861-8E2C28F86218}" dt="2021-07-20T12:16:00.297" v="10430"/>
          <ac:spMkLst>
            <pc:docMk/>
            <pc:sldMk cId="852534608" sldId="488"/>
            <ac:spMk id="71" creationId="{4E7EB0B5-B827-4A8D-A5A1-9BCBD6239993}"/>
          </ac:spMkLst>
        </pc:spChg>
        <pc:spChg chg="mod">
          <ac:chgData name="Minesh Patel" userId="a66d4990ec83ac90" providerId="LiveId" clId="{79E3557C-334A-4DDB-9861-8E2C28F86218}" dt="2021-07-20T12:16:00.297" v="10430"/>
          <ac:spMkLst>
            <pc:docMk/>
            <pc:sldMk cId="852534608" sldId="488"/>
            <ac:spMk id="72" creationId="{8F47DA0D-802B-4E5D-A4A2-432F17127B57}"/>
          </ac:spMkLst>
        </pc:spChg>
        <pc:spChg chg="mod">
          <ac:chgData name="Minesh Patel" userId="a66d4990ec83ac90" providerId="LiveId" clId="{79E3557C-334A-4DDB-9861-8E2C28F86218}" dt="2021-07-20T12:16:00.297" v="10430"/>
          <ac:spMkLst>
            <pc:docMk/>
            <pc:sldMk cId="852534608" sldId="488"/>
            <ac:spMk id="75" creationId="{6209EF2F-9E56-49FE-8641-0455DA0707E3}"/>
          </ac:spMkLst>
        </pc:spChg>
        <pc:spChg chg="mod">
          <ac:chgData name="Minesh Patel" userId="a66d4990ec83ac90" providerId="LiveId" clId="{79E3557C-334A-4DDB-9861-8E2C28F86218}" dt="2021-07-20T12:16:00.297" v="10430"/>
          <ac:spMkLst>
            <pc:docMk/>
            <pc:sldMk cId="852534608" sldId="488"/>
            <ac:spMk id="76" creationId="{562A439A-1FC2-4D49-875A-9D97D3AD3675}"/>
          </ac:spMkLst>
        </pc:spChg>
        <pc:spChg chg="mod">
          <ac:chgData name="Minesh Patel" userId="a66d4990ec83ac90" providerId="LiveId" clId="{79E3557C-334A-4DDB-9861-8E2C28F86218}" dt="2021-07-20T12:16:00.297" v="10430"/>
          <ac:spMkLst>
            <pc:docMk/>
            <pc:sldMk cId="852534608" sldId="488"/>
            <ac:spMk id="77" creationId="{6AB13607-766A-49B7-9DC3-C603E4821A07}"/>
          </ac:spMkLst>
        </pc:spChg>
        <pc:spChg chg="mod">
          <ac:chgData name="Minesh Patel" userId="a66d4990ec83ac90" providerId="LiveId" clId="{79E3557C-334A-4DDB-9861-8E2C28F86218}" dt="2021-07-20T12:16:00.297" v="10430"/>
          <ac:spMkLst>
            <pc:docMk/>
            <pc:sldMk cId="852534608" sldId="488"/>
            <ac:spMk id="78" creationId="{D96C5B49-F093-403C-BB5A-FBB16CD7338D}"/>
          </ac:spMkLst>
        </pc:spChg>
        <pc:spChg chg="mod">
          <ac:chgData name="Minesh Patel" userId="a66d4990ec83ac90" providerId="LiveId" clId="{79E3557C-334A-4DDB-9861-8E2C28F86218}" dt="2021-07-20T12:16:00.297" v="10430"/>
          <ac:spMkLst>
            <pc:docMk/>
            <pc:sldMk cId="852534608" sldId="488"/>
            <ac:spMk id="79" creationId="{A523A048-2282-44E2-BD4F-F68FE4030A15}"/>
          </ac:spMkLst>
        </pc:spChg>
        <pc:spChg chg="mod">
          <ac:chgData name="Minesh Patel" userId="a66d4990ec83ac90" providerId="LiveId" clId="{79E3557C-334A-4DDB-9861-8E2C28F86218}" dt="2021-07-20T12:16:00.297" v="10430"/>
          <ac:spMkLst>
            <pc:docMk/>
            <pc:sldMk cId="852534608" sldId="488"/>
            <ac:spMk id="80" creationId="{25F8AD64-629D-4E6D-A3E4-077159696C3E}"/>
          </ac:spMkLst>
        </pc:spChg>
        <pc:spChg chg="mod">
          <ac:chgData name="Minesh Patel" userId="a66d4990ec83ac90" providerId="LiveId" clId="{79E3557C-334A-4DDB-9861-8E2C28F86218}" dt="2021-07-20T12:16:00.297" v="10430"/>
          <ac:spMkLst>
            <pc:docMk/>
            <pc:sldMk cId="852534608" sldId="488"/>
            <ac:spMk id="81" creationId="{F7F12007-B33C-4F1E-B45E-FC0355388C81}"/>
          </ac:spMkLst>
        </pc:spChg>
        <pc:spChg chg="mod">
          <ac:chgData name="Minesh Patel" userId="a66d4990ec83ac90" providerId="LiveId" clId="{79E3557C-334A-4DDB-9861-8E2C28F86218}" dt="2021-07-20T12:16:00.297" v="10430"/>
          <ac:spMkLst>
            <pc:docMk/>
            <pc:sldMk cId="852534608" sldId="488"/>
            <ac:spMk id="82" creationId="{1AF49185-E719-4CAF-8B61-DB49E520CE62}"/>
          </ac:spMkLst>
        </pc:spChg>
        <pc:spChg chg="mod">
          <ac:chgData name="Minesh Patel" userId="a66d4990ec83ac90" providerId="LiveId" clId="{79E3557C-334A-4DDB-9861-8E2C28F86218}" dt="2021-07-20T12:16:00.297" v="10430"/>
          <ac:spMkLst>
            <pc:docMk/>
            <pc:sldMk cId="852534608" sldId="488"/>
            <ac:spMk id="83" creationId="{7C6BB4AC-4F81-4F51-A456-235A49996415}"/>
          </ac:spMkLst>
        </pc:spChg>
        <pc:spChg chg="mod">
          <ac:chgData name="Minesh Patel" userId="a66d4990ec83ac90" providerId="LiveId" clId="{79E3557C-334A-4DDB-9861-8E2C28F86218}" dt="2021-07-20T12:16:00.297" v="10430"/>
          <ac:spMkLst>
            <pc:docMk/>
            <pc:sldMk cId="852534608" sldId="488"/>
            <ac:spMk id="84" creationId="{1DDF95D9-24A4-4761-925F-1EA7A076D1D4}"/>
          </ac:spMkLst>
        </pc:spChg>
        <pc:spChg chg="mod">
          <ac:chgData name="Minesh Patel" userId="a66d4990ec83ac90" providerId="LiveId" clId="{79E3557C-334A-4DDB-9861-8E2C28F86218}" dt="2021-07-20T12:16:00.297" v="10430"/>
          <ac:spMkLst>
            <pc:docMk/>
            <pc:sldMk cId="852534608" sldId="488"/>
            <ac:spMk id="85" creationId="{31C4581E-D4BE-43E9-9CBD-D7166BE07CC3}"/>
          </ac:spMkLst>
        </pc:spChg>
        <pc:spChg chg="mod">
          <ac:chgData name="Minesh Patel" userId="a66d4990ec83ac90" providerId="LiveId" clId="{79E3557C-334A-4DDB-9861-8E2C28F86218}" dt="2021-07-20T12:16:00.297" v="10430"/>
          <ac:spMkLst>
            <pc:docMk/>
            <pc:sldMk cId="852534608" sldId="488"/>
            <ac:spMk id="86" creationId="{609E556A-3473-4AD0-AC53-969695667B72}"/>
          </ac:spMkLst>
        </pc:spChg>
        <pc:spChg chg="mod">
          <ac:chgData name="Minesh Patel" userId="a66d4990ec83ac90" providerId="LiveId" clId="{79E3557C-334A-4DDB-9861-8E2C28F86218}" dt="2021-07-20T12:16:00.297" v="10430"/>
          <ac:spMkLst>
            <pc:docMk/>
            <pc:sldMk cId="852534608" sldId="488"/>
            <ac:spMk id="87" creationId="{EE37DD7F-3BFC-45DB-8CE4-6F3655EBC3CA}"/>
          </ac:spMkLst>
        </pc:spChg>
        <pc:spChg chg="add mod">
          <ac:chgData name="Minesh Patel" userId="a66d4990ec83ac90" providerId="LiveId" clId="{79E3557C-334A-4DDB-9861-8E2C28F86218}" dt="2021-07-20T17:07:59.121" v="13703" actId="1076"/>
          <ac:spMkLst>
            <pc:docMk/>
            <pc:sldMk cId="852534608" sldId="488"/>
            <ac:spMk id="88" creationId="{C31A4565-7132-4F14-8D99-91D7E5D31047}"/>
          </ac:spMkLst>
        </pc:spChg>
        <pc:spChg chg="add mod">
          <ac:chgData name="Minesh Patel" userId="a66d4990ec83ac90" providerId="LiveId" clId="{79E3557C-334A-4DDB-9861-8E2C28F86218}" dt="2021-07-20T17:07:59.121" v="13703" actId="1076"/>
          <ac:spMkLst>
            <pc:docMk/>
            <pc:sldMk cId="852534608" sldId="488"/>
            <ac:spMk id="89" creationId="{24D49012-610B-44E3-8BFA-3C6800C750D1}"/>
          </ac:spMkLst>
        </pc:spChg>
        <pc:grpChg chg="add mod">
          <ac:chgData name="Minesh Patel" userId="a66d4990ec83ac90" providerId="LiveId" clId="{79E3557C-334A-4DDB-9861-8E2C28F86218}" dt="2021-07-20T12:18:59.150" v="10586" actId="1076"/>
          <ac:grpSpMkLst>
            <pc:docMk/>
            <pc:sldMk cId="852534608" sldId="488"/>
            <ac:grpSpMk id="7" creationId="{2481A58E-29FA-4ECE-B14E-FE4975F21F64}"/>
          </ac:grpSpMkLst>
        </pc:grpChg>
        <pc:grpChg chg="mod">
          <ac:chgData name="Minesh Patel" userId="a66d4990ec83ac90" providerId="LiveId" clId="{79E3557C-334A-4DDB-9861-8E2C28F86218}" dt="2021-07-20T12:16:00.297" v="10430"/>
          <ac:grpSpMkLst>
            <pc:docMk/>
            <pc:sldMk cId="852534608" sldId="488"/>
            <ac:grpSpMk id="9" creationId="{24BFE9A9-8FBD-496A-BC8B-F2D4393BD353}"/>
          </ac:grpSpMkLst>
        </pc:grpChg>
        <pc:grpChg chg="mod">
          <ac:chgData name="Minesh Patel" userId="a66d4990ec83ac90" providerId="LiveId" clId="{79E3557C-334A-4DDB-9861-8E2C28F86218}" dt="2021-07-20T12:16:00.297" v="10430"/>
          <ac:grpSpMkLst>
            <pc:docMk/>
            <pc:sldMk cId="852534608" sldId="488"/>
            <ac:grpSpMk id="13" creationId="{EC6D041D-5DA4-48A0-AC4F-5C961049ED31}"/>
          </ac:grpSpMkLst>
        </pc:grpChg>
        <pc:grpChg chg="mod">
          <ac:chgData name="Minesh Patel" userId="a66d4990ec83ac90" providerId="LiveId" clId="{79E3557C-334A-4DDB-9861-8E2C28F86218}" dt="2021-07-20T12:16:00.297" v="10430"/>
          <ac:grpSpMkLst>
            <pc:docMk/>
            <pc:sldMk cId="852534608" sldId="488"/>
            <ac:grpSpMk id="14" creationId="{1A747D39-B0C7-452C-828C-5EEFE0E422A1}"/>
          </ac:grpSpMkLst>
        </pc:grpChg>
        <pc:grpChg chg="add mod">
          <ac:chgData name="Minesh Patel" userId="a66d4990ec83ac90" providerId="LiveId" clId="{79E3557C-334A-4DDB-9861-8E2C28F86218}" dt="2021-07-20T12:18:59.150" v="10586" actId="1076"/>
          <ac:grpSpMkLst>
            <pc:docMk/>
            <pc:sldMk cId="852534608" sldId="488"/>
            <ac:grpSpMk id="30" creationId="{B585CE48-A311-4DA8-B58E-5A1BA2C3B7CE}"/>
          </ac:grpSpMkLst>
        </pc:grpChg>
        <pc:grpChg chg="mod">
          <ac:chgData name="Minesh Patel" userId="a66d4990ec83ac90" providerId="LiveId" clId="{79E3557C-334A-4DDB-9861-8E2C28F86218}" dt="2021-07-20T12:16:00.297" v="10430"/>
          <ac:grpSpMkLst>
            <pc:docMk/>
            <pc:sldMk cId="852534608" sldId="488"/>
            <ac:grpSpMk id="32" creationId="{C4CECC23-6151-42A8-909B-F7DF2CD80E01}"/>
          </ac:grpSpMkLst>
        </pc:grpChg>
        <pc:grpChg chg="mod">
          <ac:chgData name="Minesh Patel" userId="a66d4990ec83ac90" providerId="LiveId" clId="{79E3557C-334A-4DDB-9861-8E2C28F86218}" dt="2021-07-20T12:16:00.297" v="10430"/>
          <ac:grpSpMkLst>
            <pc:docMk/>
            <pc:sldMk cId="852534608" sldId="488"/>
            <ac:grpSpMk id="33" creationId="{9D43FF7C-8393-4ED7-AA61-A520EDB46A46}"/>
          </ac:grpSpMkLst>
        </pc:grpChg>
        <pc:grpChg chg="mod">
          <ac:chgData name="Minesh Patel" userId="a66d4990ec83ac90" providerId="LiveId" clId="{79E3557C-334A-4DDB-9861-8E2C28F86218}" dt="2021-07-20T12:16:00.297" v="10430"/>
          <ac:grpSpMkLst>
            <pc:docMk/>
            <pc:sldMk cId="852534608" sldId="488"/>
            <ac:grpSpMk id="34" creationId="{DA6B0ED6-C6DE-49CD-A2D9-1681ADB865C1}"/>
          </ac:grpSpMkLst>
        </pc:grpChg>
        <pc:grpChg chg="mod">
          <ac:chgData name="Minesh Patel" userId="a66d4990ec83ac90" providerId="LiveId" clId="{79E3557C-334A-4DDB-9861-8E2C28F86218}" dt="2021-07-20T12:16:00.297" v="10430"/>
          <ac:grpSpMkLst>
            <pc:docMk/>
            <pc:sldMk cId="852534608" sldId="488"/>
            <ac:grpSpMk id="35" creationId="{713231F5-E3E3-4AE6-9444-C386D3768625}"/>
          </ac:grpSpMkLst>
        </pc:grpChg>
        <pc:grpChg chg="mod">
          <ac:chgData name="Minesh Patel" userId="a66d4990ec83ac90" providerId="LiveId" clId="{79E3557C-334A-4DDB-9861-8E2C28F86218}" dt="2021-07-20T12:16:00.297" v="10430"/>
          <ac:grpSpMkLst>
            <pc:docMk/>
            <pc:sldMk cId="852534608" sldId="488"/>
            <ac:grpSpMk id="49" creationId="{7B6C4A8F-E79F-4E7E-B10A-4438493D9534}"/>
          </ac:grpSpMkLst>
        </pc:grpChg>
        <pc:grpChg chg="add mod">
          <ac:chgData name="Minesh Patel" userId="a66d4990ec83ac90" providerId="LiveId" clId="{79E3557C-334A-4DDB-9861-8E2C28F86218}" dt="2021-07-20T12:18:59.150" v="10586" actId="1076"/>
          <ac:grpSpMkLst>
            <pc:docMk/>
            <pc:sldMk cId="852534608" sldId="488"/>
            <ac:grpSpMk id="59" creationId="{529BFB80-1491-4FA5-92CC-9F03C470283E}"/>
          </ac:grpSpMkLst>
        </pc:grpChg>
        <pc:grpChg chg="mod">
          <ac:chgData name="Minesh Patel" userId="a66d4990ec83ac90" providerId="LiveId" clId="{79E3557C-334A-4DDB-9861-8E2C28F86218}" dt="2021-07-20T12:16:00.297" v="10430"/>
          <ac:grpSpMkLst>
            <pc:docMk/>
            <pc:sldMk cId="852534608" sldId="488"/>
            <ac:grpSpMk id="61" creationId="{785CDF4B-A2FD-493A-BEC5-50D521094EEF}"/>
          </ac:grpSpMkLst>
        </pc:grpChg>
        <pc:grpChg chg="mod">
          <ac:chgData name="Minesh Patel" userId="a66d4990ec83ac90" providerId="LiveId" clId="{79E3557C-334A-4DDB-9861-8E2C28F86218}" dt="2021-07-20T12:16:00.297" v="10430"/>
          <ac:grpSpMkLst>
            <pc:docMk/>
            <pc:sldMk cId="852534608" sldId="488"/>
            <ac:grpSpMk id="62" creationId="{07B558DE-A187-4533-BB83-EDA309429453}"/>
          </ac:grpSpMkLst>
        </pc:grpChg>
        <pc:grpChg chg="mod">
          <ac:chgData name="Minesh Patel" userId="a66d4990ec83ac90" providerId="LiveId" clId="{79E3557C-334A-4DDB-9861-8E2C28F86218}" dt="2021-07-20T12:16:00.297" v="10430"/>
          <ac:grpSpMkLst>
            <pc:docMk/>
            <pc:sldMk cId="852534608" sldId="488"/>
            <ac:grpSpMk id="73" creationId="{098ABFBB-9715-4B4C-B2F3-95E8C501DA35}"/>
          </ac:grpSpMkLst>
        </pc:grpChg>
        <pc:grpChg chg="mod">
          <ac:chgData name="Minesh Patel" userId="a66d4990ec83ac90" providerId="LiveId" clId="{79E3557C-334A-4DDB-9861-8E2C28F86218}" dt="2021-07-20T12:16:00.297" v="10430"/>
          <ac:grpSpMkLst>
            <pc:docMk/>
            <pc:sldMk cId="852534608" sldId="488"/>
            <ac:grpSpMk id="74" creationId="{0142F711-6859-452D-9C36-E748C6DDCD01}"/>
          </ac:grpSpMkLst>
        </pc:grpChg>
        <pc:cxnChg chg="mod">
          <ac:chgData name="Minesh Patel" userId="a66d4990ec83ac90" providerId="LiveId" clId="{79E3557C-334A-4DDB-9861-8E2C28F86218}" dt="2021-07-20T12:16:00.297" v="10430"/>
          <ac:cxnSpMkLst>
            <pc:docMk/>
            <pc:sldMk cId="852534608" sldId="488"/>
            <ac:cxnSpMk id="16" creationId="{6C26F4F0-6F9E-41BB-A02F-0FB0D773F1EC}"/>
          </ac:cxnSpMkLst>
        </pc:cxnChg>
        <pc:cxnChg chg="mod">
          <ac:chgData name="Minesh Patel" userId="a66d4990ec83ac90" providerId="LiveId" clId="{79E3557C-334A-4DDB-9861-8E2C28F86218}" dt="2021-07-20T12:16:00.297" v="10430"/>
          <ac:cxnSpMkLst>
            <pc:docMk/>
            <pc:sldMk cId="852534608" sldId="488"/>
            <ac:cxnSpMk id="17" creationId="{5F70C0CB-9B94-4992-A38A-46087328813B}"/>
          </ac:cxnSpMkLst>
        </pc:cxnChg>
        <pc:cxnChg chg="mod">
          <ac:chgData name="Minesh Patel" userId="a66d4990ec83ac90" providerId="LiveId" clId="{79E3557C-334A-4DDB-9861-8E2C28F86218}" dt="2021-07-20T12:16:00.297" v="10430"/>
          <ac:cxnSpMkLst>
            <pc:docMk/>
            <pc:sldMk cId="852534608" sldId="488"/>
            <ac:cxnSpMk id="18" creationId="{F43B0D89-096C-44A2-B390-570DFB800A6B}"/>
          </ac:cxnSpMkLst>
        </pc:cxnChg>
        <pc:cxnChg chg="mod">
          <ac:chgData name="Minesh Patel" userId="a66d4990ec83ac90" providerId="LiveId" clId="{79E3557C-334A-4DDB-9861-8E2C28F86218}" dt="2021-07-20T12:16:00.297" v="10430"/>
          <ac:cxnSpMkLst>
            <pc:docMk/>
            <pc:sldMk cId="852534608" sldId="488"/>
            <ac:cxnSpMk id="19" creationId="{C86F88B7-0266-4519-BADC-0BAF7BAF285E}"/>
          </ac:cxnSpMkLst>
        </pc:cxnChg>
        <pc:cxnChg chg="mod">
          <ac:chgData name="Minesh Patel" userId="a66d4990ec83ac90" providerId="LiveId" clId="{79E3557C-334A-4DDB-9861-8E2C28F86218}" dt="2021-07-20T12:16:00.297" v="10430"/>
          <ac:cxnSpMkLst>
            <pc:docMk/>
            <pc:sldMk cId="852534608" sldId="488"/>
            <ac:cxnSpMk id="20" creationId="{2930B8DF-1F69-4BAF-B2D4-CE886CB22D8A}"/>
          </ac:cxnSpMkLst>
        </pc:cxnChg>
        <pc:cxnChg chg="mod">
          <ac:chgData name="Minesh Patel" userId="a66d4990ec83ac90" providerId="LiveId" clId="{79E3557C-334A-4DDB-9861-8E2C28F86218}" dt="2021-07-20T12:16:00.297" v="10430"/>
          <ac:cxnSpMkLst>
            <pc:docMk/>
            <pc:sldMk cId="852534608" sldId="488"/>
            <ac:cxnSpMk id="21" creationId="{D8D43281-F4C4-4BFA-8C52-5FE307220285}"/>
          </ac:cxnSpMkLst>
        </pc:cxnChg>
        <pc:cxnChg chg="mod">
          <ac:chgData name="Minesh Patel" userId="a66d4990ec83ac90" providerId="LiveId" clId="{79E3557C-334A-4DDB-9861-8E2C28F86218}" dt="2021-07-20T12:16:00.297" v="10430"/>
          <ac:cxnSpMkLst>
            <pc:docMk/>
            <pc:sldMk cId="852534608" sldId="488"/>
            <ac:cxnSpMk id="22" creationId="{5C64D778-5578-46A5-9E85-4B4F5A4558F0}"/>
          </ac:cxnSpMkLst>
        </pc:cxnChg>
        <pc:cxnChg chg="mod">
          <ac:chgData name="Minesh Patel" userId="a66d4990ec83ac90" providerId="LiveId" clId="{79E3557C-334A-4DDB-9861-8E2C28F86218}" dt="2021-07-20T12:16:00.297" v="10430"/>
          <ac:cxnSpMkLst>
            <pc:docMk/>
            <pc:sldMk cId="852534608" sldId="488"/>
            <ac:cxnSpMk id="23" creationId="{F0B414B2-49FB-41F2-9B8D-890428453104}"/>
          </ac:cxnSpMkLst>
        </pc:cxnChg>
        <pc:cxnChg chg="mod">
          <ac:chgData name="Minesh Patel" userId="a66d4990ec83ac90" providerId="LiveId" clId="{79E3557C-334A-4DDB-9861-8E2C28F86218}" dt="2021-07-20T12:16:00.297" v="10430"/>
          <ac:cxnSpMkLst>
            <pc:docMk/>
            <pc:sldMk cId="852534608" sldId="488"/>
            <ac:cxnSpMk id="24" creationId="{19D103AC-5A8D-4AF9-AA7E-1D9797C3D288}"/>
          </ac:cxnSpMkLst>
        </pc:cxnChg>
        <pc:cxnChg chg="mod">
          <ac:chgData name="Minesh Patel" userId="a66d4990ec83ac90" providerId="LiveId" clId="{79E3557C-334A-4DDB-9861-8E2C28F86218}" dt="2021-07-20T12:16:00.297" v="10430"/>
          <ac:cxnSpMkLst>
            <pc:docMk/>
            <pc:sldMk cId="852534608" sldId="488"/>
            <ac:cxnSpMk id="25" creationId="{035A9527-7946-4FCF-AAEF-1EECC12B73BF}"/>
          </ac:cxnSpMkLst>
        </pc:cxnChg>
        <pc:cxnChg chg="mod">
          <ac:chgData name="Minesh Patel" userId="a66d4990ec83ac90" providerId="LiveId" clId="{79E3557C-334A-4DDB-9861-8E2C28F86218}" dt="2021-07-20T12:16:00.297" v="10430"/>
          <ac:cxnSpMkLst>
            <pc:docMk/>
            <pc:sldMk cId="852534608" sldId="488"/>
            <ac:cxnSpMk id="26" creationId="{8A2A6D5E-3149-401F-AE30-130982513277}"/>
          </ac:cxnSpMkLst>
        </pc:cxnChg>
        <pc:cxnChg chg="mod">
          <ac:chgData name="Minesh Patel" userId="a66d4990ec83ac90" providerId="LiveId" clId="{79E3557C-334A-4DDB-9861-8E2C28F86218}" dt="2021-07-20T12:16:00.297" v="10430"/>
          <ac:cxnSpMkLst>
            <pc:docMk/>
            <pc:sldMk cId="852534608" sldId="488"/>
            <ac:cxnSpMk id="27" creationId="{05792F0E-3374-4340-96E8-413E9B24713F}"/>
          </ac:cxnSpMkLst>
        </pc:cxnChg>
        <pc:cxnChg chg="mod">
          <ac:chgData name="Minesh Patel" userId="a66d4990ec83ac90" providerId="LiveId" clId="{79E3557C-334A-4DDB-9861-8E2C28F86218}" dt="2021-07-20T12:16:00.297" v="10430"/>
          <ac:cxnSpMkLst>
            <pc:docMk/>
            <pc:sldMk cId="852534608" sldId="488"/>
            <ac:cxnSpMk id="28" creationId="{8F50AB92-40CD-464E-96CC-17FEB12AAE9C}"/>
          </ac:cxnSpMkLst>
        </pc:cxnChg>
        <pc:cxnChg chg="mod">
          <ac:chgData name="Minesh Patel" userId="a66d4990ec83ac90" providerId="LiveId" clId="{79E3557C-334A-4DDB-9861-8E2C28F86218}" dt="2021-07-20T12:16:00.297" v="10430"/>
          <ac:cxnSpMkLst>
            <pc:docMk/>
            <pc:sldMk cId="852534608" sldId="488"/>
            <ac:cxnSpMk id="29" creationId="{7DCEC2B0-6332-4FEB-B3C9-7BBA8D1CAA83}"/>
          </ac:cxnSpMkLst>
        </pc:cxnChg>
      </pc:sldChg>
      <pc:sldChg chg="add del">
        <pc:chgData name="Minesh Patel" userId="a66d4990ec83ac90" providerId="LiveId" clId="{79E3557C-334A-4DDB-9861-8E2C28F86218}" dt="2021-07-20T01:02:46.771" v="8952" actId="2696"/>
        <pc:sldMkLst>
          <pc:docMk/>
          <pc:sldMk cId="2386146244" sldId="489"/>
        </pc:sldMkLst>
      </pc:sldChg>
      <pc:sldChg chg="add del">
        <pc:chgData name="Minesh Patel" userId="a66d4990ec83ac90" providerId="LiveId" clId="{79E3557C-334A-4DDB-9861-8E2C28F86218}" dt="2021-07-20T17:49:48.266" v="14680" actId="47"/>
        <pc:sldMkLst>
          <pc:docMk/>
          <pc:sldMk cId="3549132818" sldId="489"/>
        </pc:sldMkLst>
      </pc:sldChg>
      <pc:sldChg chg="add">
        <pc:chgData name="Minesh Patel" userId="a66d4990ec83ac90" providerId="LiveId" clId="{79E3557C-334A-4DDB-9861-8E2C28F86218}" dt="2021-07-20T01:02:51.758" v="8953"/>
        <pc:sldMkLst>
          <pc:docMk/>
          <pc:sldMk cId="2652132200" sldId="490"/>
        </pc:sldMkLst>
      </pc:sldChg>
      <pc:sldChg chg="modSp add del mod">
        <pc:chgData name="Minesh Patel" userId="a66d4990ec83ac90" providerId="LiveId" clId="{79E3557C-334A-4DDB-9861-8E2C28F86218}" dt="2021-07-20T01:02:46.771" v="8952" actId="2696"/>
        <pc:sldMkLst>
          <pc:docMk/>
          <pc:sldMk cId="4001302457" sldId="490"/>
        </pc:sldMkLst>
        <pc:spChg chg="mod">
          <ac:chgData name="Minesh Patel" userId="a66d4990ec83ac90" providerId="LiveId" clId="{79E3557C-334A-4DDB-9861-8E2C28F86218}" dt="2021-07-19T22:26:34.777" v="5680" actId="2711"/>
          <ac:spMkLst>
            <pc:docMk/>
            <pc:sldMk cId="4001302457" sldId="490"/>
            <ac:spMk id="7" creationId="{CA492380-F171-491C-95FE-241ECC274E61}"/>
          </ac:spMkLst>
        </pc:spChg>
        <pc:spChg chg="mod">
          <ac:chgData name="Minesh Patel" userId="a66d4990ec83ac90" providerId="LiveId" clId="{79E3557C-334A-4DDB-9861-8E2C28F86218}" dt="2021-07-19T22:26:34.777" v="5680" actId="2711"/>
          <ac:spMkLst>
            <pc:docMk/>
            <pc:sldMk cId="4001302457" sldId="490"/>
            <ac:spMk id="15" creationId="{2038E63E-75D1-4DBA-8919-B8C702B2E51C}"/>
          </ac:spMkLst>
        </pc:spChg>
        <pc:spChg chg="mod">
          <ac:chgData name="Minesh Patel" userId="a66d4990ec83ac90" providerId="LiveId" clId="{79E3557C-334A-4DDB-9861-8E2C28F86218}" dt="2021-07-19T22:26:34.777" v="5680" actId="2711"/>
          <ac:spMkLst>
            <pc:docMk/>
            <pc:sldMk cId="4001302457" sldId="490"/>
            <ac:spMk id="20" creationId="{3CC8EE69-0E3C-47F4-B896-82D0A0D3BFC2}"/>
          </ac:spMkLst>
        </pc:spChg>
        <pc:spChg chg="mod">
          <ac:chgData name="Minesh Patel" userId="a66d4990ec83ac90" providerId="LiveId" clId="{79E3557C-334A-4DDB-9861-8E2C28F86218}" dt="2021-07-19T22:26:34.777" v="5680" actId="2711"/>
          <ac:spMkLst>
            <pc:docMk/>
            <pc:sldMk cId="4001302457" sldId="490"/>
            <ac:spMk id="26" creationId="{076134E8-431F-4932-9999-5B93C5D91DFA}"/>
          </ac:spMkLst>
        </pc:spChg>
        <pc:spChg chg="mod">
          <ac:chgData name="Minesh Patel" userId="a66d4990ec83ac90" providerId="LiveId" clId="{79E3557C-334A-4DDB-9861-8E2C28F86218}" dt="2021-07-19T22:26:34.777" v="5680" actId="2711"/>
          <ac:spMkLst>
            <pc:docMk/>
            <pc:sldMk cId="4001302457" sldId="490"/>
            <ac:spMk id="31" creationId="{3B9F52BF-937D-49BF-9B7D-EBD61B3808D6}"/>
          </ac:spMkLst>
        </pc:spChg>
        <pc:spChg chg="mod">
          <ac:chgData name="Minesh Patel" userId="a66d4990ec83ac90" providerId="LiveId" clId="{79E3557C-334A-4DDB-9861-8E2C28F86218}" dt="2021-07-19T22:26:34.777" v="5680" actId="2711"/>
          <ac:spMkLst>
            <pc:docMk/>
            <pc:sldMk cId="4001302457" sldId="490"/>
            <ac:spMk id="33" creationId="{B60EDB60-8353-497A-8CA7-AEA09731F31C}"/>
          </ac:spMkLst>
        </pc:spChg>
        <pc:spChg chg="mod">
          <ac:chgData name="Minesh Patel" userId="a66d4990ec83ac90" providerId="LiveId" clId="{79E3557C-334A-4DDB-9861-8E2C28F86218}" dt="2021-07-19T22:26:34.777" v="5680" actId="2711"/>
          <ac:spMkLst>
            <pc:docMk/>
            <pc:sldMk cId="4001302457" sldId="490"/>
            <ac:spMk id="35" creationId="{AD2E20E4-D762-4B9C-B5C0-EC67B10032F4}"/>
          </ac:spMkLst>
        </pc:spChg>
        <pc:spChg chg="mod">
          <ac:chgData name="Minesh Patel" userId="a66d4990ec83ac90" providerId="LiveId" clId="{79E3557C-334A-4DDB-9861-8E2C28F86218}" dt="2021-07-19T22:26:34.777" v="5680" actId="2711"/>
          <ac:spMkLst>
            <pc:docMk/>
            <pc:sldMk cId="4001302457" sldId="490"/>
            <ac:spMk id="36" creationId="{AB2271C8-670F-462C-B836-1DF71E62C5CB}"/>
          </ac:spMkLst>
        </pc:spChg>
        <pc:spChg chg="mod">
          <ac:chgData name="Minesh Patel" userId="a66d4990ec83ac90" providerId="LiveId" clId="{79E3557C-334A-4DDB-9861-8E2C28F86218}" dt="2021-07-19T22:26:34.777" v="5680" actId="2711"/>
          <ac:spMkLst>
            <pc:docMk/>
            <pc:sldMk cId="4001302457" sldId="490"/>
            <ac:spMk id="37" creationId="{3D678B07-9696-4A52-94A5-10852D78C835}"/>
          </ac:spMkLst>
        </pc:spChg>
        <pc:spChg chg="mod">
          <ac:chgData name="Minesh Patel" userId="a66d4990ec83ac90" providerId="LiveId" clId="{79E3557C-334A-4DDB-9861-8E2C28F86218}" dt="2021-07-19T22:26:34.777" v="5680" actId="2711"/>
          <ac:spMkLst>
            <pc:docMk/>
            <pc:sldMk cId="4001302457" sldId="490"/>
            <ac:spMk id="38" creationId="{61F32F88-8F4D-4BBD-A80D-F3206DD8EA07}"/>
          </ac:spMkLst>
        </pc:spChg>
        <pc:spChg chg="mod">
          <ac:chgData name="Minesh Patel" userId="a66d4990ec83ac90" providerId="LiveId" clId="{79E3557C-334A-4DDB-9861-8E2C28F86218}" dt="2021-07-19T22:26:34.777" v="5680" actId="2711"/>
          <ac:spMkLst>
            <pc:docMk/>
            <pc:sldMk cId="4001302457" sldId="490"/>
            <ac:spMk id="39" creationId="{C3F856F5-AF17-4681-983C-EC2A76B45979}"/>
          </ac:spMkLst>
        </pc:spChg>
        <pc:spChg chg="mod">
          <ac:chgData name="Minesh Patel" userId="a66d4990ec83ac90" providerId="LiveId" clId="{79E3557C-334A-4DDB-9861-8E2C28F86218}" dt="2021-07-19T22:26:34.777" v="5680" actId="2711"/>
          <ac:spMkLst>
            <pc:docMk/>
            <pc:sldMk cId="4001302457" sldId="490"/>
            <ac:spMk id="49" creationId="{F0D52347-0DB6-420F-AD11-B2CDACC70713}"/>
          </ac:spMkLst>
        </pc:spChg>
        <pc:spChg chg="mod">
          <ac:chgData name="Minesh Patel" userId="a66d4990ec83ac90" providerId="LiveId" clId="{79E3557C-334A-4DDB-9861-8E2C28F86218}" dt="2021-07-19T22:26:34.777" v="5680" actId="2711"/>
          <ac:spMkLst>
            <pc:docMk/>
            <pc:sldMk cId="4001302457" sldId="490"/>
            <ac:spMk id="59" creationId="{C9BB4BB6-3E73-44D0-AD2A-ADA1B82E30F4}"/>
          </ac:spMkLst>
        </pc:spChg>
        <pc:spChg chg="mod">
          <ac:chgData name="Minesh Patel" userId="a66d4990ec83ac90" providerId="LiveId" clId="{79E3557C-334A-4DDB-9861-8E2C28F86218}" dt="2021-07-19T22:26:34.777" v="5680" actId="2711"/>
          <ac:spMkLst>
            <pc:docMk/>
            <pc:sldMk cId="4001302457" sldId="490"/>
            <ac:spMk id="61" creationId="{F842272E-BF91-487F-9E54-9FB340E8BAED}"/>
          </ac:spMkLst>
        </pc:spChg>
        <pc:spChg chg="mod">
          <ac:chgData name="Minesh Patel" userId="a66d4990ec83ac90" providerId="LiveId" clId="{79E3557C-334A-4DDB-9861-8E2C28F86218}" dt="2021-07-19T22:26:34.777" v="5680" actId="2711"/>
          <ac:spMkLst>
            <pc:docMk/>
            <pc:sldMk cId="4001302457" sldId="490"/>
            <ac:spMk id="64" creationId="{65F8895A-84C1-44D2-A5F3-D29BF81F1C93}"/>
          </ac:spMkLst>
        </pc:spChg>
      </pc:sldChg>
      <pc:sldChg chg="addSp delSp modSp add del mod modAnim">
        <pc:chgData name="Minesh Patel" userId="a66d4990ec83ac90" providerId="LiveId" clId="{79E3557C-334A-4DDB-9861-8E2C28F86218}" dt="2021-07-20T01:02:46.771" v="8952" actId="2696"/>
        <pc:sldMkLst>
          <pc:docMk/>
          <pc:sldMk cId="318031161" sldId="491"/>
        </pc:sldMkLst>
        <pc:spChg chg="ord">
          <ac:chgData name="Minesh Patel" userId="a66d4990ec83ac90" providerId="LiveId" clId="{79E3557C-334A-4DDB-9861-8E2C28F86218}" dt="2021-07-19T22:45:39.882" v="5918" actId="166"/>
          <ac:spMkLst>
            <pc:docMk/>
            <pc:sldMk cId="318031161" sldId="491"/>
            <ac:spMk id="4" creationId="{E8A89F97-AFCF-4A8D-B37F-4048D2B5783D}"/>
          </ac:spMkLst>
        </pc:spChg>
        <pc:spChg chg="del">
          <ac:chgData name="Minesh Patel" userId="a66d4990ec83ac90" providerId="LiveId" clId="{79E3557C-334A-4DDB-9861-8E2C28F86218}" dt="2021-07-19T22:45:22.212" v="5914" actId="478"/>
          <ac:spMkLst>
            <pc:docMk/>
            <pc:sldMk cId="318031161" sldId="491"/>
            <ac:spMk id="6" creationId="{BE1CB986-6CFF-4F6B-8BFF-C4D85EC16BDC}"/>
          </ac:spMkLst>
        </pc:spChg>
        <pc:spChg chg="del mod topLvl">
          <ac:chgData name="Minesh Patel" userId="a66d4990ec83ac90" providerId="LiveId" clId="{79E3557C-334A-4DDB-9861-8E2C28F86218}" dt="2021-07-19T22:32:24.952" v="5692" actId="478"/>
          <ac:spMkLst>
            <pc:docMk/>
            <pc:sldMk cId="318031161" sldId="491"/>
            <ac:spMk id="7" creationId="{CA492380-F171-491C-95FE-241ECC274E61}"/>
          </ac:spMkLst>
        </pc:spChg>
        <pc:spChg chg="add mod">
          <ac:chgData name="Minesh Patel" userId="a66d4990ec83ac90" providerId="LiveId" clId="{79E3557C-334A-4DDB-9861-8E2C28F86218}" dt="2021-07-19T22:45:05.161" v="5913" actId="1076"/>
          <ac:spMkLst>
            <pc:docMk/>
            <pc:sldMk cId="318031161" sldId="491"/>
            <ac:spMk id="11" creationId="{A773A575-BF06-467D-AA49-92676C003DCE}"/>
          </ac:spMkLst>
        </pc:spChg>
        <pc:spChg chg="mod ord topLvl">
          <ac:chgData name="Minesh Patel" userId="a66d4990ec83ac90" providerId="LiveId" clId="{79E3557C-334A-4DDB-9861-8E2C28F86218}" dt="2021-07-19T22:46:21.139" v="5930" actId="14100"/>
          <ac:spMkLst>
            <pc:docMk/>
            <pc:sldMk cId="318031161" sldId="491"/>
            <ac:spMk id="15" creationId="{2038E63E-75D1-4DBA-8919-B8C702B2E51C}"/>
          </ac:spMkLst>
        </pc:spChg>
        <pc:spChg chg="add del mod">
          <ac:chgData name="Minesh Patel" userId="a66d4990ec83ac90" providerId="LiveId" clId="{79E3557C-334A-4DDB-9861-8E2C28F86218}" dt="2021-07-19T22:45:23.430" v="5915" actId="478"/>
          <ac:spMkLst>
            <pc:docMk/>
            <pc:sldMk cId="318031161" sldId="491"/>
            <ac:spMk id="18" creationId="{88E311EC-ED85-46B2-8152-F3436B603148}"/>
          </ac:spMkLst>
        </pc:spChg>
        <pc:spChg chg="del mod topLvl">
          <ac:chgData name="Minesh Patel" userId="a66d4990ec83ac90" providerId="LiveId" clId="{79E3557C-334A-4DDB-9861-8E2C28F86218}" dt="2021-07-19T22:32:19.170" v="5690" actId="478"/>
          <ac:spMkLst>
            <pc:docMk/>
            <pc:sldMk cId="318031161" sldId="491"/>
            <ac:spMk id="20" creationId="{3CC8EE69-0E3C-47F4-B896-82D0A0D3BFC2}"/>
          </ac:spMkLst>
        </pc:spChg>
        <pc:spChg chg="mod topLvl">
          <ac:chgData name="Minesh Patel" userId="a66d4990ec83ac90" providerId="LiveId" clId="{79E3557C-334A-4DDB-9861-8E2C28F86218}" dt="2021-07-19T22:41:51.558" v="5894" actId="1076"/>
          <ac:spMkLst>
            <pc:docMk/>
            <pc:sldMk cId="318031161" sldId="491"/>
            <ac:spMk id="26" creationId="{076134E8-431F-4932-9999-5B93C5D91DFA}"/>
          </ac:spMkLst>
        </pc:spChg>
        <pc:spChg chg="del mod topLvl">
          <ac:chgData name="Minesh Patel" userId="a66d4990ec83ac90" providerId="LiveId" clId="{79E3557C-334A-4DDB-9861-8E2C28F86218}" dt="2021-07-19T22:38:51.979" v="5767" actId="478"/>
          <ac:spMkLst>
            <pc:docMk/>
            <pc:sldMk cId="318031161" sldId="491"/>
            <ac:spMk id="31" creationId="{3B9F52BF-937D-49BF-9B7D-EBD61B3808D6}"/>
          </ac:spMkLst>
        </pc:spChg>
        <pc:spChg chg="del mod topLvl">
          <ac:chgData name="Minesh Patel" userId="a66d4990ec83ac90" providerId="LiveId" clId="{79E3557C-334A-4DDB-9861-8E2C28F86218}" dt="2021-07-19T22:38:49.645" v="5766" actId="478"/>
          <ac:spMkLst>
            <pc:docMk/>
            <pc:sldMk cId="318031161" sldId="491"/>
            <ac:spMk id="33" creationId="{B60EDB60-8353-497A-8CA7-AEA09731F31C}"/>
          </ac:spMkLst>
        </pc:spChg>
        <pc:spChg chg="add mod">
          <ac:chgData name="Minesh Patel" userId="a66d4990ec83ac90" providerId="LiveId" clId="{79E3557C-334A-4DDB-9861-8E2C28F86218}" dt="2021-07-19T22:41:51.558" v="5894" actId="1076"/>
          <ac:spMkLst>
            <pc:docMk/>
            <pc:sldMk cId="318031161" sldId="491"/>
            <ac:spMk id="34" creationId="{2DA88A4D-43A0-4C33-9DF1-2D10E2CAFACF}"/>
          </ac:spMkLst>
        </pc:spChg>
        <pc:spChg chg="mod ord topLvl">
          <ac:chgData name="Minesh Patel" userId="a66d4990ec83ac90" providerId="LiveId" clId="{79E3557C-334A-4DDB-9861-8E2C28F86218}" dt="2021-07-19T22:45:51.927" v="5922" actId="1076"/>
          <ac:spMkLst>
            <pc:docMk/>
            <pc:sldMk cId="318031161" sldId="491"/>
            <ac:spMk id="35" creationId="{AD2E20E4-D762-4B9C-B5C0-EC67B10032F4}"/>
          </ac:spMkLst>
        </pc:spChg>
        <pc:spChg chg="del mod ord topLvl">
          <ac:chgData name="Minesh Patel" userId="a66d4990ec83ac90" providerId="LiveId" clId="{79E3557C-334A-4DDB-9861-8E2C28F86218}" dt="2021-07-19T22:39:23.349" v="5771" actId="478"/>
          <ac:spMkLst>
            <pc:docMk/>
            <pc:sldMk cId="318031161" sldId="491"/>
            <ac:spMk id="36" creationId="{AB2271C8-670F-462C-B836-1DF71E62C5CB}"/>
          </ac:spMkLst>
        </pc:spChg>
        <pc:spChg chg="del mod topLvl">
          <ac:chgData name="Minesh Patel" userId="a66d4990ec83ac90" providerId="LiveId" clId="{79E3557C-334A-4DDB-9861-8E2C28F86218}" dt="2021-07-19T22:32:15.016" v="5686" actId="478"/>
          <ac:spMkLst>
            <pc:docMk/>
            <pc:sldMk cId="318031161" sldId="491"/>
            <ac:spMk id="37" creationId="{3D678B07-9696-4A52-94A5-10852D78C835}"/>
          </ac:spMkLst>
        </pc:spChg>
        <pc:spChg chg="mod ord topLvl">
          <ac:chgData name="Minesh Patel" userId="a66d4990ec83ac90" providerId="LiveId" clId="{79E3557C-334A-4DDB-9861-8E2C28F86218}" dt="2021-07-19T22:45:46.603" v="5920" actId="207"/>
          <ac:spMkLst>
            <pc:docMk/>
            <pc:sldMk cId="318031161" sldId="491"/>
            <ac:spMk id="38" creationId="{61F32F88-8F4D-4BBD-A80D-F3206DD8EA07}"/>
          </ac:spMkLst>
        </pc:spChg>
        <pc:spChg chg="del mod topLvl">
          <ac:chgData name="Minesh Patel" userId="a66d4990ec83ac90" providerId="LiveId" clId="{79E3557C-334A-4DDB-9861-8E2C28F86218}" dt="2021-07-19T22:38:49.645" v="5766" actId="478"/>
          <ac:spMkLst>
            <pc:docMk/>
            <pc:sldMk cId="318031161" sldId="491"/>
            <ac:spMk id="39" creationId="{C3F856F5-AF17-4681-983C-EC2A76B45979}"/>
          </ac:spMkLst>
        </pc:spChg>
        <pc:spChg chg="add mod">
          <ac:chgData name="Minesh Patel" userId="a66d4990ec83ac90" providerId="LiveId" clId="{79E3557C-334A-4DDB-9861-8E2C28F86218}" dt="2021-07-19T22:41:51.558" v="5894" actId="1076"/>
          <ac:spMkLst>
            <pc:docMk/>
            <pc:sldMk cId="318031161" sldId="491"/>
            <ac:spMk id="45" creationId="{97EFE8DB-12D4-4061-A2EE-B07BB39D433D}"/>
          </ac:spMkLst>
        </pc:spChg>
        <pc:spChg chg="mod">
          <ac:chgData name="Minesh Patel" userId="a66d4990ec83ac90" providerId="LiveId" clId="{79E3557C-334A-4DDB-9861-8E2C28F86218}" dt="2021-07-19T22:44:33.512" v="5911" actId="1076"/>
          <ac:spMkLst>
            <pc:docMk/>
            <pc:sldMk cId="318031161" sldId="491"/>
            <ac:spMk id="48" creationId="{32A0B906-4685-48E7-9090-406AA4195D47}"/>
          </ac:spMkLst>
        </pc:spChg>
        <pc:spChg chg="mod ord topLvl">
          <ac:chgData name="Minesh Patel" userId="a66d4990ec83ac90" providerId="LiveId" clId="{79E3557C-334A-4DDB-9861-8E2C28F86218}" dt="2021-07-19T22:46:23.932" v="5931" actId="1076"/>
          <ac:spMkLst>
            <pc:docMk/>
            <pc:sldMk cId="318031161" sldId="491"/>
            <ac:spMk id="49" creationId="{F0D52347-0DB6-420F-AD11-B2CDACC70713}"/>
          </ac:spMkLst>
        </pc:spChg>
        <pc:spChg chg="mod">
          <ac:chgData name="Minesh Patel" userId="a66d4990ec83ac90" providerId="LiveId" clId="{79E3557C-334A-4DDB-9861-8E2C28F86218}" dt="2021-07-19T22:38:30.902" v="5762"/>
          <ac:spMkLst>
            <pc:docMk/>
            <pc:sldMk cId="318031161" sldId="491"/>
            <ac:spMk id="52" creationId="{18C3B1FB-0B59-4710-B67D-CFEA299DEBEA}"/>
          </ac:spMkLst>
        </pc:spChg>
        <pc:spChg chg="del mod topLvl">
          <ac:chgData name="Minesh Patel" userId="a66d4990ec83ac90" providerId="LiveId" clId="{79E3557C-334A-4DDB-9861-8E2C28F86218}" dt="2021-07-19T22:41:53.142" v="5895" actId="478"/>
          <ac:spMkLst>
            <pc:docMk/>
            <pc:sldMk cId="318031161" sldId="491"/>
            <ac:spMk id="59" creationId="{C9BB4BB6-3E73-44D0-AD2A-ADA1B82E30F4}"/>
          </ac:spMkLst>
        </pc:spChg>
        <pc:spChg chg="del mod topLvl">
          <ac:chgData name="Minesh Patel" userId="a66d4990ec83ac90" providerId="LiveId" clId="{79E3557C-334A-4DDB-9861-8E2C28F86218}" dt="2021-07-19T22:37:58.533" v="5758" actId="478"/>
          <ac:spMkLst>
            <pc:docMk/>
            <pc:sldMk cId="318031161" sldId="491"/>
            <ac:spMk id="61" creationId="{F842272E-BF91-487F-9E54-9FB340E8BAED}"/>
          </ac:spMkLst>
        </pc:spChg>
        <pc:spChg chg="del mod topLvl">
          <ac:chgData name="Minesh Patel" userId="a66d4990ec83ac90" providerId="LiveId" clId="{79E3557C-334A-4DDB-9861-8E2C28F86218}" dt="2021-07-19T22:37:58.533" v="5758" actId="478"/>
          <ac:spMkLst>
            <pc:docMk/>
            <pc:sldMk cId="318031161" sldId="491"/>
            <ac:spMk id="64" creationId="{65F8895A-84C1-44D2-A5F3-D29BF81F1C93}"/>
          </ac:spMkLst>
        </pc:spChg>
        <pc:spChg chg="add mod">
          <ac:chgData name="Minesh Patel" userId="a66d4990ec83ac90" providerId="LiveId" clId="{79E3557C-334A-4DDB-9861-8E2C28F86218}" dt="2021-07-19T22:41:51.558" v="5894" actId="1076"/>
          <ac:spMkLst>
            <pc:docMk/>
            <pc:sldMk cId="318031161" sldId="491"/>
            <ac:spMk id="73" creationId="{37E3CF86-EDF6-4ACA-9EA5-A724BFF090BB}"/>
          </ac:spMkLst>
        </pc:spChg>
        <pc:spChg chg="add mod">
          <ac:chgData name="Minesh Patel" userId="a66d4990ec83ac90" providerId="LiveId" clId="{79E3557C-334A-4DDB-9861-8E2C28F86218}" dt="2021-07-19T22:45:05.161" v="5913" actId="1076"/>
          <ac:spMkLst>
            <pc:docMk/>
            <pc:sldMk cId="318031161" sldId="491"/>
            <ac:spMk id="74" creationId="{F2A9DFCB-3087-497C-8595-13DDE658B3A5}"/>
          </ac:spMkLst>
        </pc:spChg>
        <pc:spChg chg="add mod">
          <ac:chgData name="Minesh Patel" userId="a66d4990ec83ac90" providerId="LiveId" clId="{79E3557C-334A-4DDB-9861-8E2C28F86218}" dt="2021-07-19T22:42:04.744" v="5904" actId="20577"/>
          <ac:spMkLst>
            <pc:docMk/>
            <pc:sldMk cId="318031161" sldId="491"/>
            <ac:spMk id="75" creationId="{AD7A5B53-AEF1-421A-B855-9033968CDDB9}"/>
          </ac:spMkLst>
        </pc:spChg>
        <pc:spChg chg="add mod">
          <ac:chgData name="Minesh Patel" userId="a66d4990ec83ac90" providerId="LiveId" clId="{79E3557C-334A-4DDB-9861-8E2C28F86218}" dt="2021-07-19T22:45:05.161" v="5913" actId="1076"/>
          <ac:spMkLst>
            <pc:docMk/>
            <pc:sldMk cId="318031161" sldId="491"/>
            <ac:spMk id="76" creationId="{0187C84B-D33F-4987-9749-C4749B898A60}"/>
          </ac:spMkLst>
        </pc:spChg>
        <pc:spChg chg="add del mod">
          <ac:chgData name="Minesh Patel" userId="a66d4990ec83ac90" providerId="LiveId" clId="{79E3557C-334A-4DDB-9861-8E2C28F86218}" dt="2021-07-19T22:47:10.358" v="5989" actId="478"/>
          <ac:spMkLst>
            <pc:docMk/>
            <pc:sldMk cId="318031161" sldId="491"/>
            <ac:spMk id="77" creationId="{72F90053-6D23-4B41-964A-1BD211AFE62A}"/>
          </ac:spMkLst>
        </pc:spChg>
        <pc:grpChg chg="del">
          <ac:chgData name="Minesh Patel" userId="a66d4990ec83ac90" providerId="LiveId" clId="{79E3557C-334A-4DDB-9861-8E2C28F86218}" dt="2021-07-19T22:27:25.851" v="5683" actId="165"/>
          <ac:grpSpMkLst>
            <pc:docMk/>
            <pc:sldMk cId="318031161" sldId="491"/>
            <ac:grpSpMk id="9" creationId="{263273F9-FCDF-4D7F-A17F-7D6B4CC3D435}"/>
          </ac:grpSpMkLst>
        </pc:grpChg>
        <pc:grpChg chg="del">
          <ac:chgData name="Minesh Patel" userId="a66d4990ec83ac90" providerId="LiveId" clId="{79E3557C-334A-4DDB-9861-8E2C28F86218}" dt="2021-07-19T22:27:28.956" v="5684" actId="165"/>
          <ac:grpSpMkLst>
            <pc:docMk/>
            <pc:sldMk cId="318031161" sldId="491"/>
            <ac:grpSpMk id="14" creationId="{B48CDAEB-960F-4450-A354-FD4BA7D22CE6}"/>
          </ac:grpSpMkLst>
        </pc:grpChg>
        <pc:grpChg chg="del">
          <ac:chgData name="Minesh Patel" userId="a66d4990ec83ac90" providerId="LiveId" clId="{79E3557C-334A-4DDB-9861-8E2C28F86218}" dt="2021-07-19T22:27:21.859" v="5682" actId="165"/>
          <ac:grpSpMkLst>
            <pc:docMk/>
            <pc:sldMk cId="318031161" sldId="491"/>
            <ac:grpSpMk id="16" creationId="{E0CD0418-5F16-4CC5-B971-6B5F6283483A}"/>
          </ac:grpSpMkLst>
        </pc:grpChg>
        <pc:grpChg chg="add mod">
          <ac:chgData name="Minesh Patel" userId="a66d4990ec83ac90" providerId="LiveId" clId="{79E3557C-334A-4DDB-9861-8E2C28F86218}" dt="2021-07-19T22:41:51.558" v="5894" actId="1076"/>
          <ac:grpSpMkLst>
            <pc:docMk/>
            <pc:sldMk cId="318031161" sldId="491"/>
            <ac:grpSpMk id="46" creationId="{9848A459-967D-4C09-A9D6-DC5D8BC88601}"/>
          </ac:grpSpMkLst>
        </pc:grpChg>
        <pc:grpChg chg="mod">
          <ac:chgData name="Minesh Patel" userId="a66d4990ec83ac90" providerId="LiveId" clId="{79E3557C-334A-4DDB-9861-8E2C28F86218}" dt="2021-07-19T22:38:30.902" v="5762"/>
          <ac:grpSpMkLst>
            <pc:docMk/>
            <pc:sldMk cId="318031161" sldId="491"/>
            <ac:grpSpMk id="47" creationId="{44D884F3-D234-438E-9084-7ADDD707CD7D}"/>
          </ac:grpSpMkLst>
        </pc:grpChg>
        <pc:grpChg chg="mod">
          <ac:chgData name="Minesh Patel" userId="a66d4990ec83ac90" providerId="LiveId" clId="{79E3557C-334A-4DDB-9861-8E2C28F86218}" dt="2021-07-19T22:38:30.902" v="5762"/>
          <ac:grpSpMkLst>
            <pc:docMk/>
            <pc:sldMk cId="318031161" sldId="491"/>
            <ac:grpSpMk id="50" creationId="{752E0066-B679-4860-BF12-A0A40D233C0E}"/>
          </ac:grpSpMkLst>
        </pc:grpChg>
        <pc:grpChg chg="mod">
          <ac:chgData name="Minesh Patel" userId="a66d4990ec83ac90" providerId="LiveId" clId="{79E3557C-334A-4DDB-9861-8E2C28F86218}" dt="2021-07-19T22:38:30.902" v="5762"/>
          <ac:grpSpMkLst>
            <pc:docMk/>
            <pc:sldMk cId="318031161" sldId="491"/>
            <ac:grpSpMk id="51" creationId="{718E64DD-6BD5-4523-B2ED-054C5AF1E3BC}"/>
          </ac:grpSpMkLst>
        </pc:grpChg>
        <pc:cxnChg chg="del mod topLvl">
          <ac:chgData name="Minesh Patel" userId="a66d4990ec83ac90" providerId="LiveId" clId="{79E3557C-334A-4DDB-9861-8E2C28F86218}" dt="2021-07-19T22:32:16.231" v="5687" actId="478"/>
          <ac:cxnSpMkLst>
            <pc:docMk/>
            <pc:sldMk cId="318031161" sldId="491"/>
            <ac:cxnSpMk id="13" creationId="{0A7F8B4E-A0F2-4680-A96C-CD3C56B2A53B}"/>
          </ac:cxnSpMkLst>
        </pc:cxnChg>
        <pc:cxnChg chg="mod topLvl">
          <ac:chgData name="Minesh Patel" userId="a66d4990ec83ac90" providerId="LiveId" clId="{79E3557C-334A-4DDB-9861-8E2C28F86218}" dt="2021-07-19T22:41:51.558" v="5894" actId="1076"/>
          <ac:cxnSpMkLst>
            <pc:docMk/>
            <pc:sldMk cId="318031161" sldId="491"/>
            <ac:cxnSpMk id="24" creationId="{A4B68D4B-0CFB-486F-A2E7-775CA53CCE2F}"/>
          </ac:cxnSpMkLst>
        </pc:cxnChg>
        <pc:cxnChg chg="mod topLvl">
          <ac:chgData name="Minesh Patel" userId="a66d4990ec83ac90" providerId="LiveId" clId="{79E3557C-334A-4DDB-9861-8E2C28F86218}" dt="2021-07-19T22:41:56.970" v="5897" actId="14100"/>
          <ac:cxnSpMkLst>
            <pc:docMk/>
            <pc:sldMk cId="318031161" sldId="491"/>
            <ac:cxnSpMk id="25" creationId="{AF15DD9A-C014-4203-846C-BA0DB2E20B6D}"/>
          </ac:cxnSpMkLst>
        </pc:cxnChg>
        <pc:cxnChg chg="del mod topLvl">
          <ac:chgData name="Minesh Patel" userId="a66d4990ec83ac90" providerId="LiveId" clId="{79E3557C-334A-4DDB-9861-8E2C28F86218}" dt="2021-07-19T22:33:15.214" v="5727" actId="478"/>
          <ac:cxnSpMkLst>
            <pc:docMk/>
            <pc:sldMk cId="318031161" sldId="491"/>
            <ac:cxnSpMk id="40" creationId="{2520A5A5-3605-4FF5-9DC5-D018806084FA}"/>
          </ac:cxnSpMkLst>
        </pc:cxnChg>
        <pc:cxnChg chg="del mod topLvl">
          <ac:chgData name="Minesh Patel" userId="a66d4990ec83ac90" providerId="LiveId" clId="{79E3557C-334A-4DDB-9861-8E2C28F86218}" dt="2021-07-19T22:32:23.369" v="5691" actId="478"/>
          <ac:cxnSpMkLst>
            <pc:docMk/>
            <pc:sldMk cId="318031161" sldId="491"/>
            <ac:cxnSpMk id="41" creationId="{1736E87B-D95C-45A2-A2DB-93FB502272F4}"/>
          </ac:cxnSpMkLst>
        </pc:cxnChg>
        <pc:cxnChg chg="del mod topLvl">
          <ac:chgData name="Minesh Patel" userId="a66d4990ec83ac90" providerId="LiveId" clId="{79E3557C-334A-4DDB-9861-8E2C28F86218}" dt="2021-07-19T22:32:17.579" v="5689" actId="478"/>
          <ac:cxnSpMkLst>
            <pc:docMk/>
            <pc:sldMk cId="318031161" sldId="491"/>
            <ac:cxnSpMk id="42" creationId="{B994BC0E-0511-4AD8-8DD2-FCD1B4B8E7FB}"/>
          </ac:cxnSpMkLst>
        </pc:cxnChg>
        <pc:cxnChg chg="del mod topLvl">
          <ac:chgData name="Minesh Patel" userId="a66d4990ec83ac90" providerId="LiveId" clId="{79E3557C-334A-4DDB-9861-8E2C28F86218}" dt="2021-07-19T22:32:23.369" v="5691" actId="478"/>
          <ac:cxnSpMkLst>
            <pc:docMk/>
            <pc:sldMk cId="318031161" sldId="491"/>
            <ac:cxnSpMk id="43" creationId="{4BB8B434-A19F-4CE0-AF6C-1979E64DABBE}"/>
          </ac:cxnSpMkLst>
        </pc:cxnChg>
        <pc:cxnChg chg="mod ord topLvl">
          <ac:chgData name="Minesh Patel" userId="a66d4990ec83ac90" providerId="LiveId" clId="{79E3557C-334A-4DDB-9861-8E2C28F86218}" dt="2021-07-19T22:45:42.176" v="5919" actId="1076"/>
          <ac:cxnSpMkLst>
            <pc:docMk/>
            <pc:sldMk cId="318031161" sldId="491"/>
            <ac:cxnSpMk id="44" creationId="{A47A5453-B833-40B5-B246-49B621BAA336}"/>
          </ac:cxnSpMkLst>
        </pc:cxnChg>
        <pc:cxnChg chg="mod">
          <ac:chgData name="Minesh Patel" userId="a66d4990ec83ac90" providerId="LiveId" clId="{79E3557C-334A-4DDB-9861-8E2C28F86218}" dt="2021-07-19T22:38:30.902" v="5762"/>
          <ac:cxnSpMkLst>
            <pc:docMk/>
            <pc:sldMk cId="318031161" sldId="491"/>
            <ac:cxnSpMk id="53" creationId="{0C7F66E2-0837-4451-842D-D27BE156C6DB}"/>
          </ac:cxnSpMkLst>
        </pc:cxnChg>
        <pc:cxnChg chg="mod">
          <ac:chgData name="Minesh Patel" userId="a66d4990ec83ac90" providerId="LiveId" clId="{79E3557C-334A-4DDB-9861-8E2C28F86218}" dt="2021-07-19T22:38:30.902" v="5762"/>
          <ac:cxnSpMkLst>
            <pc:docMk/>
            <pc:sldMk cId="318031161" sldId="491"/>
            <ac:cxnSpMk id="54" creationId="{0F3D18C2-253F-482D-87A6-B3C354DF074F}"/>
          </ac:cxnSpMkLst>
        </pc:cxnChg>
        <pc:cxnChg chg="mod">
          <ac:chgData name="Minesh Patel" userId="a66d4990ec83ac90" providerId="LiveId" clId="{79E3557C-334A-4DDB-9861-8E2C28F86218}" dt="2021-07-19T22:38:30.902" v="5762"/>
          <ac:cxnSpMkLst>
            <pc:docMk/>
            <pc:sldMk cId="318031161" sldId="491"/>
            <ac:cxnSpMk id="55" creationId="{2B843DBF-2B70-4139-8702-668DFDF63133}"/>
          </ac:cxnSpMkLst>
        </pc:cxnChg>
        <pc:cxnChg chg="mod">
          <ac:chgData name="Minesh Patel" userId="a66d4990ec83ac90" providerId="LiveId" clId="{79E3557C-334A-4DDB-9861-8E2C28F86218}" dt="2021-07-19T22:38:30.902" v="5762"/>
          <ac:cxnSpMkLst>
            <pc:docMk/>
            <pc:sldMk cId="318031161" sldId="491"/>
            <ac:cxnSpMk id="56" creationId="{FB758B92-33F1-41AB-A007-37A6EAC9E8AE}"/>
          </ac:cxnSpMkLst>
        </pc:cxnChg>
        <pc:cxnChg chg="mod">
          <ac:chgData name="Minesh Patel" userId="a66d4990ec83ac90" providerId="LiveId" clId="{79E3557C-334A-4DDB-9861-8E2C28F86218}" dt="2021-07-19T22:38:30.902" v="5762"/>
          <ac:cxnSpMkLst>
            <pc:docMk/>
            <pc:sldMk cId="318031161" sldId="491"/>
            <ac:cxnSpMk id="57" creationId="{B3613441-7B76-4D50-9F10-0C21E3803E62}"/>
          </ac:cxnSpMkLst>
        </pc:cxnChg>
        <pc:cxnChg chg="del mod topLvl">
          <ac:chgData name="Minesh Patel" userId="a66d4990ec83ac90" providerId="LiveId" clId="{79E3557C-334A-4DDB-9861-8E2C28F86218}" dt="2021-07-19T22:32:23.369" v="5691" actId="478"/>
          <ac:cxnSpMkLst>
            <pc:docMk/>
            <pc:sldMk cId="318031161" sldId="491"/>
            <ac:cxnSpMk id="58" creationId="{3DFD4337-99FC-48C8-BC59-77C9243625B2}"/>
          </ac:cxnSpMkLst>
        </pc:cxnChg>
        <pc:cxnChg chg="del mod topLvl">
          <ac:chgData name="Minesh Patel" userId="a66d4990ec83ac90" providerId="LiveId" clId="{79E3557C-334A-4DDB-9861-8E2C28F86218}" dt="2021-07-19T22:32:23.369" v="5691" actId="478"/>
          <ac:cxnSpMkLst>
            <pc:docMk/>
            <pc:sldMk cId="318031161" sldId="491"/>
            <ac:cxnSpMk id="60" creationId="{3D11F251-0AF6-4153-B9C4-727F0849ED27}"/>
          </ac:cxnSpMkLst>
        </pc:cxnChg>
        <pc:cxnChg chg="del mod topLvl">
          <ac:chgData name="Minesh Patel" userId="a66d4990ec83ac90" providerId="LiveId" clId="{79E3557C-334A-4DDB-9861-8E2C28F86218}" dt="2021-07-19T22:37:58.533" v="5758" actId="478"/>
          <ac:cxnSpMkLst>
            <pc:docMk/>
            <pc:sldMk cId="318031161" sldId="491"/>
            <ac:cxnSpMk id="62" creationId="{82CBF142-9C16-4028-A3C9-14B4194B42F5}"/>
          </ac:cxnSpMkLst>
        </pc:cxnChg>
        <pc:cxnChg chg="mod">
          <ac:chgData name="Minesh Patel" userId="a66d4990ec83ac90" providerId="LiveId" clId="{79E3557C-334A-4DDB-9861-8E2C28F86218}" dt="2021-07-19T22:38:30.902" v="5762"/>
          <ac:cxnSpMkLst>
            <pc:docMk/>
            <pc:sldMk cId="318031161" sldId="491"/>
            <ac:cxnSpMk id="63" creationId="{A1AB5A29-E813-406F-84D1-962976A507A8}"/>
          </ac:cxnSpMkLst>
        </pc:cxnChg>
        <pc:cxnChg chg="mod">
          <ac:chgData name="Minesh Patel" userId="a66d4990ec83ac90" providerId="LiveId" clId="{79E3557C-334A-4DDB-9861-8E2C28F86218}" dt="2021-07-19T22:38:30.902" v="5762"/>
          <ac:cxnSpMkLst>
            <pc:docMk/>
            <pc:sldMk cId="318031161" sldId="491"/>
            <ac:cxnSpMk id="65" creationId="{92D7852C-E77B-4B5A-ACF5-F97092DFCD57}"/>
          </ac:cxnSpMkLst>
        </pc:cxnChg>
        <pc:cxnChg chg="mod">
          <ac:chgData name="Minesh Patel" userId="a66d4990ec83ac90" providerId="LiveId" clId="{79E3557C-334A-4DDB-9861-8E2C28F86218}" dt="2021-07-19T22:38:30.902" v="5762"/>
          <ac:cxnSpMkLst>
            <pc:docMk/>
            <pc:sldMk cId="318031161" sldId="491"/>
            <ac:cxnSpMk id="66" creationId="{F56AB75F-B504-4C98-BACC-E4C4556AE408}"/>
          </ac:cxnSpMkLst>
        </pc:cxnChg>
        <pc:cxnChg chg="mod">
          <ac:chgData name="Minesh Patel" userId="a66d4990ec83ac90" providerId="LiveId" clId="{79E3557C-334A-4DDB-9861-8E2C28F86218}" dt="2021-07-19T22:38:30.902" v="5762"/>
          <ac:cxnSpMkLst>
            <pc:docMk/>
            <pc:sldMk cId="318031161" sldId="491"/>
            <ac:cxnSpMk id="67" creationId="{AB717471-1B10-4CB4-B1A4-994FCC4BC6A5}"/>
          </ac:cxnSpMkLst>
        </pc:cxnChg>
        <pc:cxnChg chg="mod">
          <ac:chgData name="Minesh Patel" userId="a66d4990ec83ac90" providerId="LiveId" clId="{79E3557C-334A-4DDB-9861-8E2C28F86218}" dt="2021-07-19T22:38:30.902" v="5762"/>
          <ac:cxnSpMkLst>
            <pc:docMk/>
            <pc:sldMk cId="318031161" sldId="491"/>
            <ac:cxnSpMk id="68" creationId="{D345EC81-CBF4-4E8F-90F5-D45C2F393117}"/>
          </ac:cxnSpMkLst>
        </pc:cxnChg>
        <pc:cxnChg chg="mod">
          <ac:chgData name="Minesh Patel" userId="a66d4990ec83ac90" providerId="LiveId" clId="{79E3557C-334A-4DDB-9861-8E2C28F86218}" dt="2021-07-19T22:38:30.902" v="5762"/>
          <ac:cxnSpMkLst>
            <pc:docMk/>
            <pc:sldMk cId="318031161" sldId="491"/>
            <ac:cxnSpMk id="69" creationId="{4E98EBFD-2FD9-4BFC-88BC-8F151A5126C0}"/>
          </ac:cxnSpMkLst>
        </pc:cxnChg>
        <pc:cxnChg chg="mod">
          <ac:chgData name="Minesh Patel" userId="a66d4990ec83ac90" providerId="LiveId" clId="{79E3557C-334A-4DDB-9861-8E2C28F86218}" dt="2021-07-19T22:38:30.902" v="5762"/>
          <ac:cxnSpMkLst>
            <pc:docMk/>
            <pc:sldMk cId="318031161" sldId="491"/>
            <ac:cxnSpMk id="70" creationId="{03F6A64D-4587-4F5B-85F4-D9C8773A5645}"/>
          </ac:cxnSpMkLst>
        </pc:cxnChg>
        <pc:cxnChg chg="mod">
          <ac:chgData name="Minesh Patel" userId="a66d4990ec83ac90" providerId="LiveId" clId="{79E3557C-334A-4DDB-9861-8E2C28F86218}" dt="2021-07-19T22:38:30.902" v="5762"/>
          <ac:cxnSpMkLst>
            <pc:docMk/>
            <pc:sldMk cId="318031161" sldId="491"/>
            <ac:cxnSpMk id="71" creationId="{8F0FFBBE-4A69-4D4E-B0B4-E3D86ED3D84E}"/>
          </ac:cxnSpMkLst>
        </pc:cxnChg>
        <pc:cxnChg chg="mod">
          <ac:chgData name="Minesh Patel" userId="a66d4990ec83ac90" providerId="LiveId" clId="{79E3557C-334A-4DDB-9861-8E2C28F86218}" dt="2021-07-19T22:38:30.902" v="5762"/>
          <ac:cxnSpMkLst>
            <pc:docMk/>
            <pc:sldMk cId="318031161" sldId="491"/>
            <ac:cxnSpMk id="72" creationId="{15372CB6-61A9-4E91-82F2-9F9D1A5C146E}"/>
          </ac:cxnSpMkLst>
        </pc:cxnChg>
      </pc:sldChg>
      <pc:sldChg chg="add">
        <pc:chgData name="Minesh Patel" userId="a66d4990ec83ac90" providerId="LiveId" clId="{79E3557C-334A-4DDB-9861-8E2C28F86218}" dt="2021-07-20T01:02:51.758" v="8953"/>
        <pc:sldMkLst>
          <pc:docMk/>
          <pc:sldMk cId="1974694086" sldId="491"/>
        </pc:sldMkLst>
      </pc:sldChg>
      <pc:sldChg chg="modSp add del mod">
        <pc:chgData name="Minesh Patel" userId="a66d4990ec83ac90" providerId="LiveId" clId="{79E3557C-334A-4DDB-9861-8E2C28F86218}" dt="2021-07-20T01:02:46.771" v="8952" actId="2696"/>
        <pc:sldMkLst>
          <pc:docMk/>
          <pc:sldMk cId="1985936701" sldId="492"/>
        </pc:sldMkLst>
        <pc:spChg chg="mod">
          <ac:chgData name="Minesh Patel" userId="a66d4990ec83ac90" providerId="LiveId" clId="{79E3557C-334A-4DDB-9861-8E2C28F86218}" dt="2021-07-19T23:17:07.908" v="6853" actId="20577"/>
          <ac:spMkLst>
            <pc:docMk/>
            <pc:sldMk cId="1985936701" sldId="492"/>
            <ac:spMk id="2" creationId="{00000000-0000-0000-0000-000000000000}"/>
          </ac:spMkLst>
        </pc:spChg>
      </pc:sldChg>
      <pc:sldChg chg="add del">
        <pc:chgData name="Minesh Patel" userId="a66d4990ec83ac90" providerId="LiveId" clId="{79E3557C-334A-4DDB-9861-8E2C28F86218}" dt="2021-07-20T17:49:37.067" v="14678" actId="47"/>
        <pc:sldMkLst>
          <pc:docMk/>
          <pc:sldMk cId="2685813217" sldId="492"/>
        </pc:sldMkLst>
      </pc:sldChg>
      <pc:sldChg chg="add">
        <pc:chgData name="Minesh Patel" userId="a66d4990ec83ac90" providerId="LiveId" clId="{79E3557C-334A-4DDB-9861-8E2C28F86218}" dt="2021-07-20T01:02:51.758" v="8953"/>
        <pc:sldMkLst>
          <pc:docMk/>
          <pc:sldMk cId="2757879856" sldId="493"/>
        </pc:sldMkLst>
      </pc:sldChg>
      <pc:sldChg chg="addSp delSp modSp new del mod modAnim modNotesTx">
        <pc:chgData name="Minesh Patel" userId="a66d4990ec83ac90" providerId="LiveId" clId="{79E3557C-334A-4DDB-9861-8E2C28F86218}" dt="2021-07-20T01:02:46.771" v="8952" actId="2696"/>
        <pc:sldMkLst>
          <pc:docMk/>
          <pc:sldMk cId="3131125356" sldId="493"/>
        </pc:sldMkLst>
        <pc:spChg chg="del">
          <ac:chgData name="Minesh Patel" userId="a66d4990ec83ac90" providerId="LiveId" clId="{79E3557C-334A-4DDB-9861-8E2C28F86218}" dt="2021-07-19T23:04:23.738" v="6351" actId="478"/>
          <ac:spMkLst>
            <pc:docMk/>
            <pc:sldMk cId="3131125356" sldId="493"/>
            <ac:spMk id="2" creationId="{B2E0AC31-EC44-4027-8C7F-E60EF77619AE}"/>
          </ac:spMkLst>
        </pc:spChg>
        <pc:spChg chg="del">
          <ac:chgData name="Minesh Patel" userId="a66d4990ec83ac90" providerId="LiveId" clId="{79E3557C-334A-4DDB-9861-8E2C28F86218}" dt="2021-07-19T23:04:23.101" v="6350" actId="478"/>
          <ac:spMkLst>
            <pc:docMk/>
            <pc:sldMk cId="3131125356" sldId="493"/>
            <ac:spMk id="3" creationId="{80155C69-237E-45CE-A78B-7415AE46E614}"/>
          </ac:spMkLst>
        </pc:spChg>
        <pc:spChg chg="mod">
          <ac:chgData name="Minesh Patel" userId="a66d4990ec83ac90" providerId="LiveId" clId="{79E3557C-334A-4DDB-9861-8E2C28F86218}" dt="2021-07-19T23:05:05.452" v="6374" actId="692"/>
          <ac:spMkLst>
            <pc:docMk/>
            <pc:sldMk cId="3131125356" sldId="493"/>
            <ac:spMk id="8" creationId="{95424935-A631-4120-AFC9-61DAC385A865}"/>
          </ac:spMkLst>
        </pc:spChg>
        <pc:spChg chg="mod">
          <ac:chgData name="Minesh Patel" userId="a66d4990ec83ac90" providerId="LiveId" clId="{79E3557C-334A-4DDB-9861-8E2C28F86218}" dt="2021-07-19T23:04:28.908" v="6352"/>
          <ac:spMkLst>
            <pc:docMk/>
            <pc:sldMk cId="3131125356" sldId="493"/>
            <ac:spMk id="24" creationId="{956E7412-3CF5-4625-9752-B896A8B52E88}"/>
          </ac:spMkLst>
        </pc:spChg>
        <pc:spChg chg="mod">
          <ac:chgData name="Minesh Patel" userId="a66d4990ec83ac90" providerId="LiveId" clId="{79E3557C-334A-4DDB-9861-8E2C28F86218}" dt="2021-07-19T23:04:28.908" v="6352"/>
          <ac:spMkLst>
            <pc:docMk/>
            <pc:sldMk cId="3131125356" sldId="493"/>
            <ac:spMk id="25" creationId="{F319B096-72B2-424D-A37F-4007503146DA}"/>
          </ac:spMkLst>
        </pc:spChg>
        <pc:spChg chg="mod">
          <ac:chgData name="Minesh Patel" userId="a66d4990ec83ac90" providerId="LiveId" clId="{79E3557C-334A-4DDB-9861-8E2C28F86218}" dt="2021-07-19T23:04:28.908" v="6352"/>
          <ac:spMkLst>
            <pc:docMk/>
            <pc:sldMk cId="3131125356" sldId="493"/>
            <ac:spMk id="26" creationId="{9E93257D-D9AE-48B9-9104-87EAB5210268}"/>
          </ac:spMkLst>
        </pc:spChg>
        <pc:spChg chg="mod">
          <ac:chgData name="Minesh Patel" userId="a66d4990ec83ac90" providerId="LiveId" clId="{79E3557C-334A-4DDB-9861-8E2C28F86218}" dt="2021-07-19T23:04:28.908" v="6352"/>
          <ac:spMkLst>
            <pc:docMk/>
            <pc:sldMk cId="3131125356" sldId="493"/>
            <ac:spMk id="27" creationId="{5FF006D6-12E1-4A16-A853-C16707DF2E4B}"/>
          </ac:spMkLst>
        </pc:spChg>
        <pc:spChg chg="mod">
          <ac:chgData name="Minesh Patel" userId="a66d4990ec83ac90" providerId="LiveId" clId="{79E3557C-334A-4DDB-9861-8E2C28F86218}" dt="2021-07-19T23:04:28.908" v="6352"/>
          <ac:spMkLst>
            <pc:docMk/>
            <pc:sldMk cId="3131125356" sldId="493"/>
            <ac:spMk id="28" creationId="{EA514328-0BC0-4801-87C3-6FF71B0C070F}"/>
          </ac:spMkLst>
        </pc:spChg>
        <pc:spChg chg="mod">
          <ac:chgData name="Minesh Patel" userId="a66d4990ec83ac90" providerId="LiveId" clId="{79E3557C-334A-4DDB-9861-8E2C28F86218}" dt="2021-07-19T23:04:28.908" v="6352"/>
          <ac:spMkLst>
            <pc:docMk/>
            <pc:sldMk cId="3131125356" sldId="493"/>
            <ac:spMk id="29" creationId="{15F13A97-CF4E-462E-B51C-73C166132AFD}"/>
          </ac:spMkLst>
        </pc:spChg>
        <pc:spChg chg="mod">
          <ac:chgData name="Minesh Patel" userId="a66d4990ec83ac90" providerId="LiveId" clId="{79E3557C-334A-4DDB-9861-8E2C28F86218}" dt="2021-07-19T23:04:28.908" v="6352"/>
          <ac:spMkLst>
            <pc:docMk/>
            <pc:sldMk cId="3131125356" sldId="493"/>
            <ac:spMk id="30" creationId="{D3D67322-75EE-46D0-8424-F7993C528503}"/>
          </ac:spMkLst>
        </pc:spChg>
        <pc:spChg chg="mod">
          <ac:chgData name="Minesh Patel" userId="a66d4990ec83ac90" providerId="LiveId" clId="{79E3557C-334A-4DDB-9861-8E2C28F86218}" dt="2021-07-19T23:04:28.908" v="6352"/>
          <ac:spMkLst>
            <pc:docMk/>
            <pc:sldMk cId="3131125356" sldId="493"/>
            <ac:spMk id="32" creationId="{AD05C3CA-A13E-4F8C-8274-AC63CB2A285E}"/>
          </ac:spMkLst>
        </pc:spChg>
        <pc:spChg chg="mod">
          <ac:chgData name="Minesh Patel" userId="a66d4990ec83ac90" providerId="LiveId" clId="{79E3557C-334A-4DDB-9861-8E2C28F86218}" dt="2021-07-19T23:04:28.908" v="6352"/>
          <ac:spMkLst>
            <pc:docMk/>
            <pc:sldMk cId="3131125356" sldId="493"/>
            <ac:spMk id="33" creationId="{2F518B56-A10B-4064-AE3B-58E975F63ED3}"/>
          </ac:spMkLst>
        </pc:spChg>
        <pc:spChg chg="mod">
          <ac:chgData name="Minesh Patel" userId="a66d4990ec83ac90" providerId="LiveId" clId="{79E3557C-334A-4DDB-9861-8E2C28F86218}" dt="2021-07-19T23:04:28.908" v="6352"/>
          <ac:spMkLst>
            <pc:docMk/>
            <pc:sldMk cId="3131125356" sldId="493"/>
            <ac:spMk id="34" creationId="{E63F51F4-3B4C-44C5-BE0A-17C40D550566}"/>
          </ac:spMkLst>
        </pc:spChg>
        <pc:spChg chg="mod">
          <ac:chgData name="Minesh Patel" userId="a66d4990ec83ac90" providerId="LiveId" clId="{79E3557C-334A-4DDB-9861-8E2C28F86218}" dt="2021-07-19T23:04:28.908" v="6352"/>
          <ac:spMkLst>
            <pc:docMk/>
            <pc:sldMk cId="3131125356" sldId="493"/>
            <ac:spMk id="35" creationId="{9E37699B-3611-46A9-AF97-2CE73674F6B3}"/>
          </ac:spMkLst>
        </pc:spChg>
        <pc:spChg chg="mod">
          <ac:chgData name="Minesh Patel" userId="a66d4990ec83ac90" providerId="LiveId" clId="{79E3557C-334A-4DDB-9861-8E2C28F86218}" dt="2021-07-19T23:04:28.908" v="6352"/>
          <ac:spMkLst>
            <pc:docMk/>
            <pc:sldMk cId="3131125356" sldId="493"/>
            <ac:spMk id="36" creationId="{A6B152BD-E7F3-42A5-8BF7-137B49B9554B}"/>
          </ac:spMkLst>
        </pc:spChg>
        <pc:spChg chg="mod">
          <ac:chgData name="Minesh Patel" userId="a66d4990ec83ac90" providerId="LiveId" clId="{79E3557C-334A-4DDB-9861-8E2C28F86218}" dt="2021-07-19T23:06:42.638" v="6385" actId="1076"/>
          <ac:spMkLst>
            <pc:docMk/>
            <pc:sldMk cId="3131125356" sldId="493"/>
            <ac:spMk id="39" creationId="{C8981890-E342-4411-B929-BCF8AD9711F4}"/>
          </ac:spMkLst>
        </pc:spChg>
        <pc:spChg chg="mod">
          <ac:chgData name="Minesh Patel" userId="a66d4990ec83ac90" providerId="LiveId" clId="{79E3557C-334A-4DDB-9861-8E2C28F86218}" dt="2021-07-19T23:06:36.088" v="6382" actId="571"/>
          <ac:spMkLst>
            <pc:docMk/>
            <pc:sldMk cId="3131125356" sldId="493"/>
            <ac:spMk id="40" creationId="{7E439E97-9C37-4195-AAA9-25BF1E065FEE}"/>
          </ac:spMkLst>
        </pc:spChg>
        <pc:spChg chg="mod">
          <ac:chgData name="Minesh Patel" userId="a66d4990ec83ac90" providerId="LiveId" clId="{79E3557C-334A-4DDB-9861-8E2C28F86218}" dt="2021-07-19T23:06:36.088" v="6382" actId="571"/>
          <ac:spMkLst>
            <pc:docMk/>
            <pc:sldMk cId="3131125356" sldId="493"/>
            <ac:spMk id="41" creationId="{0A981A90-02AF-4315-B068-A1140024D568}"/>
          </ac:spMkLst>
        </pc:spChg>
        <pc:spChg chg="mod">
          <ac:chgData name="Minesh Patel" userId="a66d4990ec83ac90" providerId="LiveId" clId="{79E3557C-334A-4DDB-9861-8E2C28F86218}" dt="2021-07-19T23:06:36.088" v="6382" actId="571"/>
          <ac:spMkLst>
            <pc:docMk/>
            <pc:sldMk cId="3131125356" sldId="493"/>
            <ac:spMk id="42" creationId="{0DC6880C-4191-4D81-BEA6-48934F795782}"/>
          </ac:spMkLst>
        </pc:spChg>
        <pc:spChg chg="mod">
          <ac:chgData name="Minesh Patel" userId="a66d4990ec83ac90" providerId="LiveId" clId="{79E3557C-334A-4DDB-9861-8E2C28F86218}" dt="2021-07-19T23:06:36.088" v="6382" actId="571"/>
          <ac:spMkLst>
            <pc:docMk/>
            <pc:sldMk cId="3131125356" sldId="493"/>
            <ac:spMk id="43" creationId="{3C69991E-C43F-4B39-856C-46B8B906F3AA}"/>
          </ac:spMkLst>
        </pc:spChg>
        <pc:spChg chg="mod">
          <ac:chgData name="Minesh Patel" userId="a66d4990ec83ac90" providerId="LiveId" clId="{79E3557C-334A-4DDB-9861-8E2C28F86218}" dt="2021-07-19T23:06:36.088" v="6382" actId="571"/>
          <ac:spMkLst>
            <pc:docMk/>
            <pc:sldMk cId="3131125356" sldId="493"/>
            <ac:spMk id="44" creationId="{7E974C95-7A35-43F3-8AB8-9D08B5974FC8}"/>
          </ac:spMkLst>
        </pc:spChg>
        <pc:spChg chg="mod">
          <ac:chgData name="Minesh Patel" userId="a66d4990ec83ac90" providerId="LiveId" clId="{79E3557C-334A-4DDB-9861-8E2C28F86218}" dt="2021-07-19T23:06:36.088" v="6382" actId="571"/>
          <ac:spMkLst>
            <pc:docMk/>
            <pc:sldMk cId="3131125356" sldId="493"/>
            <ac:spMk id="45" creationId="{0349F58D-4A82-4C14-8E97-AFB69EF8FF09}"/>
          </ac:spMkLst>
        </pc:spChg>
        <pc:spChg chg="mod">
          <ac:chgData name="Minesh Patel" userId="a66d4990ec83ac90" providerId="LiveId" clId="{79E3557C-334A-4DDB-9861-8E2C28F86218}" dt="2021-07-19T23:06:36.088" v="6382" actId="571"/>
          <ac:spMkLst>
            <pc:docMk/>
            <pc:sldMk cId="3131125356" sldId="493"/>
            <ac:spMk id="47" creationId="{A0F5493A-023F-4AB0-9B1E-AECD9AFC8CFF}"/>
          </ac:spMkLst>
        </pc:spChg>
        <pc:spChg chg="mod">
          <ac:chgData name="Minesh Patel" userId="a66d4990ec83ac90" providerId="LiveId" clId="{79E3557C-334A-4DDB-9861-8E2C28F86218}" dt="2021-07-19T23:06:36.088" v="6382" actId="571"/>
          <ac:spMkLst>
            <pc:docMk/>
            <pc:sldMk cId="3131125356" sldId="493"/>
            <ac:spMk id="48" creationId="{3E6760B2-F23C-45A8-95E2-65367087AA9C}"/>
          </ac:spMkLst>
        </pc:spChg>
        <pc:spChg chg="mod">
          <ac:chgData name="Minesh Patel" userId="a66d4990ec83ac90" providerId="LiveId" clId="{79E3557C-334A-4DDB-9861-8E2C28F86218}" dt="2021-07-19T23:06:36.088" v="6382" actId="571"/>
          <ac:spMkLst>
            <pc:docMk/>
            <pc:sldMk cId="3131125356" sldId="493"/>
            <ac:spMk id="49" creationId="{E7758BD4-79DC-4A7E-B603-69545CF0B761}"/>
          </ac:spMkLst>
        </pc:spChg>
        <pc:spChg chg="mod">
          <ac:chgData name="Minesh Patel" userId="a66d4990ec83ac90" providerId="LiveId" clId="{79E3557C-334A-4DDB-9861-8E2C28F86218}" dt="2021-07-19T23:06:36.088" v="6382" actId="571"/>
          <ac:spMkLst>
            <pc:docMk/>
            <pc:sldMk cId="3131125356" sldId="493"/>
            <ac:spMk id="50" creationId="{AC800E0B-3178-4818-9FA1-0BE6E2AA075C}"/>
          </ac:spMkLst>
        </pc:spChg>
        <pc:spChg chg="mod">
          <ac:chgData name="Minesh Patel" userId="a66d4990ec83ac90" providerId="LiveId" clId="{79E3557C-334A-4DDB-9861-8E2C28F86218}" dt="2021-07-19T23:06:36.088" v="6382" actId="571"/>
          <ac:spMkLst>
            <pc:docMk/>
            <pc:sldMk cId="3131125356" sldId="493"/>
            <ac:spMk id="51" creationId="{B14C9EF0-8C85-48AB-8C91-CDFA01F6BA4A}"/>
          </ac:spMkLst>
        </pc:spChg>
        <pc:spChg chg="mod">
          <ac:chgData name="Minesh Patel" userId="a66d4990ec83ac90" providerId="LiveId" clId="{79E3557C-334A-4DDB-9861-8E2C28F86218}" dt="2021-07-19T23:07:05.753" v="6388" actId="207"/>
          <ac:spMkLst>
            <pc:docMk/>
            <pc:sldMk cId="3131125356" sldId="493"/>
            <ac:spMk id="53" creationId="{2074466C-F292-49CD-BBDA-79CC21B0E04C}"/>
          </ac:spMkLst>
        </pc:spChg>
        <pc:spChg chg="mod">
          <ac:chgData name="Minesh Patel" userId="a66d4990ec83ac90" providerId="LiveId" clId="{79E3557C-334A-4DDB-9861-8E2C28F86218}" dt="2021-07-19T23:06:50.994" v="6387" actId="571"/>
          <ac:spMkLst>
            <pc:docMk/>
            <pc:sldMk cId="3131125356" sldId="493"/>
            <ac:spMk id="54" creationId="{E8370E4F-A5BB-42F7-A622-A03CEEDB8BC6}"/>
          </ac:spMkLst>
        </pc:spChg>
        <pc:spChg chg="mod">
          <ac:chgData name="Minesh Patel" userId="a66d4990ec83ac90" providerId="LiveId" clId="{79E3557C-334A-4DDB-9861-8E2C28F86218}" dt="2021-07-19T23:06:50.994" v="6387" actId="571"/>
          <ac:spMkLst>
            <pc:docMk/>
            <pc:sldMk cId="3131125356" sldId="493"/>
            <ac:spMk id="55" creationId="{5E19A187-D1DF-48A9-A65D-8FDE747331FE}"/>
          </ac:spMkLst>
        </pc:spChg>
        <pc:spChg chg="mod">
          <ac:chgData name="Minesh Patel" userId="a66d4990ec83ac90" providerId="LiveId" clId="{79E3557C-334A-4DDB-9861-8E2C28F86218}" dt="2021-07-19T23:06:50.994" v="6387" actId="571"/>
          <ac:spMkLst>
            <pc:docMk/>
            <pc:sldMk cId="3131125356" sldId="493"/>
            <ac:spMk id="56" creationId="{47093D4E-E081-44BB-8F2C-31619FFACA2A}"/>
          </ac:spMkLst>
        </pc:spChg>
        <pc:spChg chg="mod">
          <ac:chgData name="Minesh Patel" userId="a66d4990ec83ac90" providerId="LiveId" clId="{79E3557C-334A-4DDB-9861-8E2C28F86218}" dt="2021-07-19T23:06:50.994" v="6387" actId="571"/>
          <ac:spMkLst>
            <pc:docMk/>
            <pc:sldMk cId="3131125356" sldId="493"/>
            <ac:spMk id="57" creationId="{DBE1B302-2A6B-42F6-A453-16517E9C1ED3}"/>
          </ac:spMkLst>
        </pc:spChg>
        <pc:spChg chg="mod">
          <ac:chgData name="Minesh Patel" userId="a66d4990ec83ac90" providerId="LiveId" clId="{79E3557C-334A-4DDB-9861-8E2C28F86218}" dt="2021-07-19T23:06:50.994" v="6387" actId="571"/>
          <ac:spMkLst>
            <pc:docMk/>
            <pc:sldMk cId="3131125356" sldId="493"/>
            <ac:spMk id="58" creationId="{05D92FC7-4665-43F6-9F93-3B9F6EC5C1F4}"/>
          </ac:spMkLst>
        </pc:spChg>
        <pc:spChg chg="mod">
          <ac:chgData name="Minesh Patel" userId="a66d4990ec83ac90" providerId="LiveId" clId="{79E3557C-334A-4DDB-9861-8E2C28F86218}" dt="2021-07-19T23:06:50.994" v="6387" actId="571"/>
          <ac:spMkLst>
            <pc:docMk/>
            <pc:sldMk cId="3131125356" sldId="493"/>
            <ac:spMk id="59" creationId="{9F0EA86F-0A1B-4884-9911-71EFAEA51675}"/>
          </ac:spMkLst>
        </pc:spChg>
        <pc:spChg chg="mod">
          <ac:chgData name="Minesh Patel" userId="a66d4990ec83ac90" providerId="LiveId" clId="{79E3557C-334A-4DDB-9861-8E2C28F86218}" dt="2021-07-19T23:06:50.994" v="6387" actId="571"/>
          <ac:spMkLst>
            <pc:docMk/>
            <pc:sldMk cId="3131125356" sldId="493"/>
            <ac:spMk id="61" creationId="{11447CC6-B048-4D67-B641-63412088B7B5}"/>
          </ac:spMkLst>
        </pc:spChg>
        <pc:spChg chg="mod">
          <ac:chgData name="Minesh Patel" userId="a66d4990ec83ac90" providerId="LiveId" clId="{79E3557C-334A-4DDB-9861-8E2C28F86218}" dt="2021-07-19T23:06:50.994" v="6387" actId="571"/>
          <ac:spMkLst>
            <pc:docMk/>
            <pc:sldMk cId="3131125356" sldId="493"/>
            <ac:spMk id="62" creationId="{A41CC501-2FD8-4E4F-AD23-1FD751F5FC19}"/>
          </ac:spMkLst>
        </pc:spChg>
        <pc:spChg chg="mod">
          <ac:chgData name="Minesh Patel" userId="a66d4990ec83ac90" providerId="LiveId" clId="{79E3557C-334A-4DDB-9861-8E2C28F86218}" dt="2021-07-19T23:06:50.994" v="6387" actId="571"/>
          <ac:spMkLst>
            <pc:docMk/>
            <pc:sldMk cId="3131125356" sldId="493"/>
            <ac:spMk id="63" creationId="{E6B394A2-B500-4852-AA25-CCB93256B452}"/>
          </ac:spMkLst>
        </pc:spChg>
        <pc:spChg chg="mod">
          <ac:chgData name="Minesh Patel" userId="a66d4990ec83ac90" providerId="LiveId" clId="{79E3557C-334A-4DDB-9861-8E2C28F86218}" dt="2021-07-19T23:06:50.994" v="6387" actId="571"/>
          <ac:spMkLst>
            <pc:docMk/>
            <pc:sldMk cId="3131125356" sldId="493"/>
            <ac:spMk id="64" creationId="{1C56974F-F887-4B87-8C46-EEA0864CA4E7}"/>
          </ac:spMkLst>
        </pc:spChg>
        <pc:spChg chg="mod">
          <ac:chgData name="Minesh Patel" userId="a66d4990ec83ac90" providerId="LiveId" clId="{79E3557C-334A-4DDB-9861-8E2C28F86218}" dt="2021-07-19T23:06:50.994" v="6387" actId="571"/>
          <ac:spMkLst>
            <pc:docMk/>
            <pc:sldMk cId="3131125356" sldId="493"/>
            <ac:spMk id="65" creationId="{8446E070-F6B5-426F-BC84-ABD5CC1CA6F2}"/>
          </ac:spMkLst>
        </pc:spChg>
        <pc:spChg chg="add mod">
          <ac:chgData name="Minesh Patel" userId="a66d4990ec83ac90" providerId="LiveId" clId="{79E3557C-334A-4DDB-9861-8E2C28F86218}" dt="2021-07-19T23:31:30.605" v="7042" actId="1076"/>
          <ac:spMkLst>
            <pc:docMk/>
            <pc:sldMk cId="3131125356" sldId="493"/>
            <ac:spMk id="66" creationId="{59F3FB26-D876-4284-8CA5-B35B1718A138}"/>
          </ac:spMkLst>
        </pc:spChg>
        <pc:spChg chg="add mod">
          <ac:chgData name="Minesh Patel" userId="a66d4990ec83ac90" providerId="LiveId" clId="{79E3557C-334A-4DDB-9861-8E2C28F86218}" dt="2021-07-19T23:31:30.605" v="7042" actId="1076"/>
          <ac:spMkLst>
            <pc:docMk/>
            <pc:sldMk cId="3131125356" sldId="493"/>
            <ac:spMk id="67" creationId="{742CDA0F-98D3-4485-B270-DC970101F2F1}"/>
          </ac:spMkLst>
        </pc:spChg>
        <pc:spChg chg="add mod">
          <ac:chgData name="Minesh Patel" userId="a66d4990ec83ac90" providerId="LiveId" clId="{79E3557C-334A-4DDB-9861-8E2C28F86218}" dt="2021-07-19T23:31:30.605" v="7042" actId="1076"/>
          <ac:spMkLst>
            <pc:docMk/>
            <pc:sldMk cId="3131125356" sldId="493"/>
            <ac:spMk id="68" creationId="{BC2BB530-FDC3-4449-85E9-80D59AF85FF3}"/>
          </ac:spMkLst>
        </pc:spChg>
        <pc:spChg chg="add mod">
          <ac:chgData name="Minesh Patel" userId="a66d4990ec83ac90" providerId="LiveId" clId="{79E3557C-334A-4DDB-9861-8E2C28F86218}" dt="2021-07-19T23:09:16.167" v="6431" actId="14100"/>
          <ac:spMkLst>
            <pc:docMk/>
            <pc:sldMk cId="3131125356" sldId="493"/>
            <ac:spMk id="70" creationId="{6DF59445-95EA-42D8-B1C6-DB67A097CDDA}"/>
          </ac:spMkLst>
        </pc:spChg>
        <pc:spChg chg="add mod">
          <ac:chgData name="Minesh Patel" userId="a66d4990ec83ac90" providerId="LiveId" clId="{79E3557C-334A-4DDB-9861-8E2C28F86218}" dt="2021-07-19T23:31:30.605" v="7042" actId="1076"/>
          <ac:spMkLst>
            <pc:docMk/>
            <pc:sldMk cId="3131125356" sldId="493"/>
            <ac:spMk id="72" creationId="{63F988B8-AA40-43CB-86BF-F2A3395D31F7}"/>
          </ac:spMkLst>
        </pc:spChg>
        <pc:spChg chg="add mod">
          <ac:chgData name="Minesh Patel" userId="a66d4990ec83ac90" providerId="LiveId" clId="{79E3557C-334A-4DDB-9861-8E2C28F86218}" dt="2021-07-19T23:32:54.690" v="7063" actId="207"/>
          <ac:spMkLst>
            <pc:docMk/>
            <pc:sldMk cId="3131125356" sldId="493"/>
            <ac:spMk id="73" creationId="{AE43DEF4-5494-43FC-B029-31565A14A2A8}"/>
          </ac:spMkLst>
        </pc:spChg>
        <pc:spChg chg="add del mod">
          <ac:chgData name="Minesh Patel" userId="a66d4990ec83ac90" providerId="LiveId" clId="{79E3557C-334A-4DDB-9861-8E2C28F86218}" dt="2021-07-19T23:31:57.721" v="7054"/>
          <ac:spMkLst>
            <pc:docMk/>
            <pc:sldMk cId="3131125356" sldId="493"/>
            <ac:spMk id="74" creationId="{124FBB67-5D85-4218-81ED-9868543AFDA0}"/>
          </ac:spMkLst>
        </pc:spChg>
        <pc:spChg chg="add mod">
          <ac:chgData name="Minesh Patel" userId="a66d4990ec83ac90" providerId="LiveId" clId="{79E3557C-334A-4DDB-9861-8E2C28F86218}" dt="2021-07-19T23:33:05.008" v="7076" actId="20577"/>
          <ac:spMkLst>
            <pc:docMk/>
            <pc:sldMk cId="3131125356" sldId="493"/>
            <ac:spMk id="75" creationId="{DA14AC8F-23C0-4110-82C6-0887C940D692}"/>
          </ac:spMkLst>
        </pc:spChg>
        <pc:grpChg chg="add mod">
          <ac:chgData name="Minesh Patel" userId="a66d4990ec83ac90" providerId="LiveId" clId="{79E3557C-334A-4DDB-9861-8E2C28F86218}" dt="2021-07-19T23:31:30.605" v="7042" actId="1076"/>
          <ac:grpSpMkLst>
            <pc:docMk/>
            <pc:sldMk cId="3131125356" sldId="493"/>
            <ac:grpSpMk id="5" creationId="{72E7B619-38A5-4917-946D-2AE5E2A68AC9}"/>
          </ac:grpSpMkLst>
        </pc:grpChg>
        <pc:grpChg chg="mod">
          <ac:chgData name="Minesh Patel" userId="a66d4990ec83ac90" providerId="LiveId" clId="{79E3557C-334A-4DDB-9861-8E2C28F86218}" dt="2021-07-19T23:04:28.908" v="6352"/>
          <ac:grpSpMkLst>
            <pc:docMk/>
            <pc:sldMk cId="3131125356" sldId="493"/>
            <ac:grpSpMk id="6" creationId="{B35793EE-90FF-4245-9CCA-190789867E0C}"/>
          </ac:grpSpMkLst>
        </pc:grpChg>
        <pc:grpChg chg="mod">
          <ac:chgData name="Minesh Patel" userId="a66d4990ec83ac90" providerId="LiveId" clId="{79E3557C-334A-4DDB-9861-8E2C28F86218}" dt="2021-07-19T23:04:28.908" v="6352"/>
          <ac:grpSpMkLst>
            <pc:docMk/>
            <pc:sldMk cId="3131125356" sldId="493"/>
            <ac:grpSpMk id="7" creationId="{B7DC0758-FE4C-4B48-B6A2-2C48F0E7042B}"/>
          </ac:grpSpMkLst>
        </pc:grpChg>
        <pc:grpChg chg="add mod">
          <ac:chgData name="Minesh Patel" userId="a66d4990ec83ac90" providerId="LiveId" clId="{79E3557C-334A-4DDB-9861-8E2C28F86218}" dt="2021-07-19T23:31:30.605" v="7042" actId="1076"/>
          <ac:grpSpMkLst>
            <pc:docMk/>
            <pc:sldMk cId="3131125356" sldId="493"/>
            <ac:grpSpMk id="23" creationId="{4DCD6BA2-5011-42D8-A6EE-9E0B947CA2DA}"/>
          </ac:grpSpMkLst>
        </pc:grpChg>
        <pc:grpChg chg="mod">
          <ac:chgData name="Minesh Patel" userId="a66d4990ec83ac90" providerId="LiveId" clId="{79E3557C-334A-4DDB-9861-8E2C28F86218}" dt="2021-07-19T23:04:28.908" v="6352"/>
          <ac:grpSpMkLst>
            <pc:docMk/>
            <pc:sldMk cId="3131125356" sldId="493"/>
            <ac:grpSpMk id="31" creationId="{1A82695E-0336-49D9-B5AA-9FCABA56ABC6}"/>
          </ac:grpSpMkLst>
        </pc:grpChg>
        <pc:grpChg chg="add mod">
          <ac:chgData name="Minesh Patel" userId="a66d4990ec83ac90" providerId="LiveId" clId="{79E3557C-334A-4DDB-9861-8E2C28F86218}" dt="2021-07-19T23:31:30.605" v="7042" actId="1076"/>
          <ac:grpSpMkLst>
            <pc:docMk/>
            <pc:sldMk cId="3131125356" sldId="493"/>
            <ac:grpSpMk id="38" creationId="{91FD5ABF-CC60-4D9C-BAF4-3D113E2C7BD2}"/>
          </ac:grpSpMkLst>
        </pc:grpChg>
        <pc:grpChg chg="mod">
          <ac:chgData name="Minesh Patel" userId="a66d4990ec83ac90" providerId="LiveId" clId="{79E3557C-334A-4DDB-9861-8E2C28F86218}" dt="2021-07-19T23:06:36.088" v="6382" actId="571"/>
          <ac:grpSpMkLst>
            <pc:docMk/>
            <pc:sldMk cId="3131125356" sldId="493"/>
            <ac:grpSpMk id="46" creationId="{81E86E96-9451-43FF-8214-304173834084}"/>
          </ac:grpSpMkLst>
        </pc:grpChg>
        <pc:grpChg chg="add mod">
          <ac:chgData name="Minesh Patel" userId="a66d4990ec83ac90" providerId="LiveId" clId="{79E3557C-334A-4DDB-9861-8E2C28F86218}" dt="2021-07-19T23:31:30.605" v="7042" actId="1076"/>
          <ac:grpSpMkLst>
            <pc:docMk/>
            <pc:sldMk cId="3131125356" sldId="493"/>
            <ac:grpSpMk id="52" creationId="{6A9839B8-C8B1-4D96-BE5B-34A9412A877A}"/>
          </ac:grpSpMkLst>
        </pc:grpChg>
        <pc:grpChg chg="mod">
          <ac:chgData name="Minesh Patel" userId="a66d4990ec83ac90" providerId="LiveId" clId="{79E3557C-334A-4DDB-9861-8E2C28F86218}" dt="2021-07-19T23:06:50.994" v="6387" actId="571"/>
          <ac:grpSpMkLst>
            <pc:docMk/>
            <pc:sldMk cId="3131125356" sldId="493"/>
            <ac:grpSpMk id="60" creationId="{7A816B99-11CD-4945-BD2A-C556DFFA92E2}"/>
          </ac:grpSpMkLst>
        </pc:grpChg>
        <pc:grpChg chg="add mod">
          <ac:chgData name="Minesh Patel" userId="a66d4990ec83ac90" providerId="LiveId" clId="{79E3557C-334A-4DDB-9861-8E2C28F86218}" dt="2021-07-19T23:31:30.605" v="7042" actId="1076"/>
          <ac:grpSpMkLst>
            <pc:docMk/>
            <pc:sldMk cId="3131125356" sldId="493"/>
            <ac:grpSpMk id="71" creationId="{3D04349A-37C3-4682-A5A5-A9D0F435A78B}"/>
          </ac:grpSpMkLst>
        </pc:grpChg>
        <pc:cxnChg chg="mod">
          <ac:chgData name="Minesh Patel" userId="a66d4990ec83ac90" providerId="LiveId" clId="{79E3557C-334A-4DDB-9861-8E2C28F86218}" dt="2021-07-19T23:04:28.908" v="6352"/>
          <ac:cxnSpMkLst>
            <pc:docMk/>
            <pc:sldMk cId="3131125356" sldId="493"/>
            <ac:cxnSpMk id="9" creationId="{0D962658-0188-4D06-B2BA-4D4CF4BB5F8A}"/>
          </ac:cxnSpMkLst>
        </pc:cxnChg>
        <pc:cxnChg chg="mod">
          <ac:chgData name="Minesh Patel" userId="a66d4990ec83ac90" providerId="LiveId" clId="{79E3557C-334A-4DDB-9861-8E2C28F86218}" dt="2021-07-19T23:04:28.908" v="6352"/>
          <ac:cxnSpMkLst>
            <pc:docMk/>
            <pc:sldMk cId="3131125356" sldId="493"/>
            <ac:cxnSpMk id="10" creationId="{9DFE1655-77ED-4156-862F-7C6C234BDB6E}"/>
          </ac:cxnSpMkLst>
        </pc:cxnChg>
        <pc:cxnChg chg="mod">
          <ac:chgData name="Minesh Patel" userId="a66d4990ec83ac90" providerId="LiveId" clId="{79E3557C-334A-4DDB-9861-8E2C28F86218}" dt="2021-07-19T23:04:28.908" v="6352"/>
          <ac:cxnSpMkLst>
            <pc:docMk/>
            <pc:sldMk cId="3131125356" sldId="493"/>
            <ac:cxnSpMk id="11" creationId="{5734E835-25AC-4A6C-8CA1-DC73DB0652B3}"/>
          </ac:cxnSpMkLst>
        </pc:cxnChg>
        <pc:cxnChg chg="mod">
          <ac:chgData name="Minesh Patel" userId="a66d4990ec83ac90" providerId="LiveId" clId="{79E3557C-334A-4DDB-9861-8E2C28F86218}" dt="2021-07-19T23:04:28.908" v="6352"/>
          <ac:cxnSpMkLst>
            <pc:docMk/>
            <pc:sldMk cId="3131125356" sldId="493"/>
            <ac:cxnSpMk id="12" creationId="{8C8A552F-A145-472F-BF4F-E17E2FC4673E}"/>
          </ac:cxnSpMkLst>
        </pc:cxnChg>
        <pc:cxnChg chg="mod">
          <ac:chgData name="Minesh Patel" userId="a66d4990ec83ac90" providerId="LiveId" clId="{79E3557C-334A-4DDB-9861-8E2C28F86218}" dt="2021-07-19T23:04:28.908" v="6352"/>
          <ac:cxnSpMkLst>
            <pc:docMk/>
            <pc:sldMk cId="3131125356" sldId="493"/>
            <ac:cxnSpMk id="13" creationId="{B58B3C3B-A2A2-43C8-9897-06700DDDB7C4}"/>
          </ac:cxnSpMkLst>
        </pc:cxnChg>
        <pc:cxnChg chg="mod">
          <ac:chgData name="Minesh Patel" userId="a66d4990ec83ac90" providerId="LiveId" clId="{79E3557C-334A-4DDB-9861-8E2C28F86218}" dt="2021-07-19T23:04:28.908" v="6352"/>
          <ac:cxnSpMkLst>
            <pc:docMk/>
            <pc:sldMk cId="3131125356" sldId="493"/>
            <ac:cxnSpMk id="14" creationId="{07129904-1ED3-4774-83EE-2D964339482D}"/>
          </ac:cxnSpMkLst>
        </pc:cxnChg>
        <pc:cxnChg chg="mod">
          <ac:chgData name="Minesh Patel" userId="a66d4990ec83ac90" providerId="LiveId" clId="{79E3557C-334A-4DDB-9861-8E2C28F86218}" dt="2021-07-19T23:04:28.908" v="6352"/>
          <ac:cxnSpMkLst>
            <pc:docMk/>
            <pc:sldMk cId="3131125356" sldId="493"/>
            <ac:cxnSpMk id="15" creationId="{6CA4A351-C2C3-4A9A-876E-E3985DDC8FA7}"/>
          </ac:cxnSpMkLst>
        </pc:cxnChg>
        <pc:cxnChg chg="mod">
          <ac:chgData name="Minesh Patel" userId="a66d4990ec83ac90" providerId="LiveId" clId="{79E3557C-334A-4DDB-9861-8E2C28F86218}" dt="2021-07-19T23:04:28.908" v="6352"/>
          <ac:cxnSpMkLst>
            <pc:docMk/>
            <pc:sldMk cId="3131125356" sldId="493"/>
            <ac:cxnSpMk id="16" creationId="{6D84D512-826E-4ACC-BD3C-167FDF0961BC}"/>
          </ac:cxnSpMkLst>
        </pc:cxnChg>
        <pc:cxnChg chg="mod">
          <ac:chgData name="Minesh Patel" userId="a66d4990ec83ac90" providerId="LiveId" clId="{79E3557C-334A-4DDB-9861-8E2C28F86218}" dt="2021-07-19T23:04:28.908" v="6352"/>
          <ac:cxnSpMkLst>
            <pc:docMk/>
            <pc:sldMk cId="3131125356" sldId="493"/>
            <ac:cxnSpMk id="17" creationId="{FBA0B141-BD54-4718-BF73-2C01AEA2D35B}"/>
          </ac:cxnSpMkLst>
        </pc:cxnChg>
        <pc:cxnChg chg="mod">
          <ac:chgData name="Minesh Patel" userId="a66d4990ec83ac90" providerId="LiveId" clId="{79E3557C-334A-4DDB-9861-8E2C28F86218}" dt="2021-07-19T23:04:28.908" v="6352"/>
          <ac:cxnSpMkLst>
            <pc:docMk/>
            <pc:sldMk cId="3131125356" sldId="493"/>
            <ac:cxnSpMk id="18" creationId="{982482F9-0AC4-4086-A2BB-25990C58FE5E}"/>
          </ac:cxnSpMkLst>
        </pc:cxnChg>
        <pc:cxnChg chg="mod">
          <ac:chgData name="Minesh Patel" userId="a66d4990ec83ac90" providerId="LiveId" clId="{79E3557C-334A-4DDB-9861-8E2C28F86218}" dt="2021-07-19T23:04:28.908" v="6352"/>
          <ac:cxnSpMkLst>
            <pc:docMk/>
            <pc:sldMk cId="3131125356" sldId="493"/>
            <ac:cxnSpMk id="19" creationId="{ABF96DFE-5084-49EF-B433-85B2E379327E}"/>
          </ac:cxnSpMkLst>
        </pc:cxnChg>
        <pc:cxnChg chg="mod">
          <ac:chgData name="Minesh Patel" userId="a66d4990ec83ac90" providerId="LiveId" clId="{79E3557C-334A-4DDB-9861-8E2C28F86218}" dt="2021-07-19T23:04:28.908" v="6352"/>
          <ac:cxnSpMkLst>
            <pc:docMk/>
            <pc:sldMk cId="3131125356" sldId="493"/>
            <ac:cxnSpMk id="20" creationId="{0B49E7FF-5A3A-4AA5-98F0-D04DD126588F}"/>
          </ac:cxnSpMkLst>
        </pc:cxnChg>
        <pc:cxnChg chg="mod">
          <ac:chgData name="Minesh Patel" userId="a66d4990ec83ac90" providerId="LiveId" clId="{79E3557C-334A-4DDB-9861-8E2C28F86218}" dt="2021-07-19T23:04:28.908" v="6352"/>
          <ac:cxnSpMkLst>
            <pc:docMk/>
            <pc:sldMk cId="3131125356" sldId="493"/>
            <ac:cxnSpMk id="21" creationId="{A9580552-DA54-4BC4-A508-9D7FA258E5A0}"/>
          </ac:cxnSpMkLst>
        </pc:cxnChg>
        <pc:cxnChg chg="mod">
          <ac:chgData name="Minesh Patel" userId="a66d4990ec83ac90" providerId="LiveId" clId="{79E3557C-334A-4DDB-9861-8E2C28F86218}" dt="2021-07-19T23:04:28.908" v="6352"/>
          <ac:cxnSpMkLst>
            <pc:docMk/>
            <pc:sldMk cId="3131125356" sldId="493"/>
            <ac:cxnSpMk id="22" creationId="{7287A4C8-C6B9-4F1C-B465-B01AEA1BC99F}"/>
          </ac:cxnSpMkLst>
        </pc:cxnChg>
        <pc:cxnChg chg="add mod">
          <ac:chgData name="Minesh Patel" userId="a66d4990ec83ac90" providerId="LiveId" clId="{79E3557C-334A-4DDB-9861-8E2C28F86218}" dt="2021-07-19T23:08:57.407" v="6426" actId="1076"/>
          <ac:cxnSpMkLst>
            <pc:docMk/>
            <pc:sldMk cId="3131125356" sldId="493"/>
            <ac:cxnSpMk id="37" creationId="{3538C372-98F5-48EA-BCA7-A4435591E25D}"/>
          </ac:cxnSpMkLst>
        </pc:cxnChg>
      </pc:sldChg>
      <pc:sldChg chg="add del">
        <pc:chgData name="Minesh Patel" userId="a66d4990ec83ac90" providerId="LiveId" clId="{79E3557C-334A-4DDB-9861-8E2C28F86218}" dt="2021-07-20T17:49:34.657" v="14677" actId="47"/>
        <pc:sldMkLst>
          <pc:docMk/>
          <pc:sldMk cId="1288258875" sldId="494"/>
        </pc:sldMkLst>
      </pc:sldChg>
      <pc:sldChg chg="add del">
        <pc:chgData name="Minesh Patel" userId="a66d4990ec83ac90" providerId="LiveId" clId="{79E3557C-334A-4DDB-9861-8E2C28F86218}" dt="2021-07-20T01:02:46.771" v="8952" actId="2696"/>
        <pc:sldMkLst>
          <pc:docMk/>
          <pc:sldMk cId="1722429841" sldId="494"/>
        </pc:sldMkLst>
      </pc:sldChg>
      <pc:sldChg chg="addSp delSp modSp add mod delAnim modAnim">
        <pc:chgData name="Minesh Patel" userId="a66d4990ec83ac90" providerId="LiveId" clId="{79E3557C-334A-4DDB-9861-8E2C28F86218}" dt="2021-07-20T14:05:32.818" v="12403" actId="5793"/>
        <pc:sldMkLst>
          <pc:docMk/>
          <pc:sldMk cId="3513922936" sldId="495"/>
        </pc:sldMkLst>
        <pc:spChg chg="mod">
          <ac:chgData name="Minesh Patel" userId="a66d4990ec83ac90" providerId="LiveId" clId="{79E3557C-334A-4DDB-9861-8E2C28F86218}" dt="2021-07-20T13:48:01.726" v="12077" actId="122"/>
          <ac:spMkLst>
            <pc:docMk/>
            <pc:sldMk cId="3513922936" sldId="495"/>
            <ac:spMk id="2" creationId="{00000000-0000-0000-0000-000000000000}"/>
          </ac:spMkLst>
        </pc:spChg>
        <pc:spChg chg="add del mod">
          <ac:chgData name="Minesh Patel" userId="a66d4990ec83ac90" providerId="LiveId" clId="{79E3557C-334A-4DDB-9861-8E2C28F86218}" dt="2021-07-20T13:09:12.054" v="11957"/>
          <ac:spMkLst>
            <pc:docMk/>
            <pc:sldMk cId="3513922936" sldId="495"/>
            <ac:spMk id="3" creationId="{A58718F0-72ED-4F5E-BCE6-2C73FC1D844F}"/>
          </ac:spMkLst>
        </pc:spChg>
        <pc:spChg chg="add mod">
          <ac:chgData name="Minesh Patel" userId="a66d4990ec83ac90" providerId="LiveId" clId="{79E3557C-334A-4DDB-9861-8E2C28F86218}" dt="2021-07-20T14:02:53.876" v="12317" actId="164"/>
          <ac:spMkLst>
            <pc:docMk/>
            <pc:sldMk cId="3513922936" sldId="495"/>
            <ac:spMk id="5" creationId="{38B09478-FD7D-4A59-B158-C0729B4631D1}"/>
          </ac:spMkLst>
        </pc:spChg>
        <pc:spChg chg="add del mod">
          <ac:chgData name="Minesh Patel" userId="a66d4990ec83ac90" providerId="LiveId" clId="{79E3557C-334A-4DDB-9861-8E2C28F86218}" dt="2021-07-20T00:35:43.299" v="8259" actId="478"/>
          <ac:spMkLst>
            <pc:docMk/>
            <pc:sldMk cId="3513922936" sldId="495"/>
            <ac:spMk id="5" creationId="{CF0D6EF5-9B05-47E5-8A27-03150B822AFF}"/>
          </ac:spMkLst>
        </pc:spChg>
        <pc:spChg chg="add mod">
          <ac:chgData name="Minesh Patel" userId="a66d4990ec83ac90" providerId="LiveId" clId="{79E3557C-334A-4DDB-9861-8E2C28F86218}" dt="2021-07-20T14:01:22.542" v="12305" actId="164"/>
          <ac:spMkLst>
            <pc:docMk/>
            <pc:sldMk cId="3513922936" sldId="495"/>
            <ac:spMk id="6" creationId="{DFA51F0F-8FB7-4954-A25E-0B081910C390}"/>
          </ac:spMkLst>
        </pc:spChg>
        <pc:spChg chg="add del mod">
          <ac:chgData name="Minesh Patel" userId="a66d4990ec83ac90" providerId="LiveId" clId="{79E3557C-334A-4DDB-9861-8E2C28F86218}" dt="2021-07-20T00:37:57.089" v="8304" actId="478"/>
          <ac:spMkLst>
            <pc:docMk/>
            <pc:sldMk cId="3513922936" sldId="495"/>
            <ac:spMk id="7" creationId="{E41F3667-3F4D-46CC-88E8-4BE548E65149}"/>
          </ac:spMkLst>
        </pc:spChg>
        <pc:spChg chg="del mod">
          <ac:chgData name="Minesh Patel" userId="a66d4990ec83ac90" providerId="LiveId" clId="{79E3557C-334A-4DDB-9861-8E2C28F86218}" dt="2021-07-20T00:37:55.118" v="8303" actId="478"/>
          <ac:spMkLst>
            <pc:docMk/>
            <pc:sldMk cId="3513922936" sldId="495"/>
            <ac:spMk id="8" creationId="{35CF42D7-5108-42A0-926A-6C80ACBF8237}"/>
          </ac:spMkLst>
        </pc:spChg>
        <pc:spChg chg="mod">
          <ac:chgData name="Minesh Patel" userId="a66d4990ec83ac90" providerId="LiveId" clId="{79E3557C-334A-4DDB-9861-8E2C28F86218}" dt="2021-07-20T00:38:00.994" v="8306"/>
          <ac:spMkLst>
            <pc:docMk/>
            <pc:sldMk cId="3513922936" sldId="495"/>
            <ac:spMk id="10" creationId="{A051B07A-64EA-4CB5-909A-0334DDE84969}"/>
          </ac:spMkLst>
        </pc:spChg>
        <pc:spChg chg="mod">
          <ac:chgData name="Minesh Patel" userId="a66d4990ec83ac90" providerId="LiveId" clId="{79E3557C-334A-4DDB-9861-8E2C28F86218}" dt="2021-07-20T00:38:00.994" v="8306"/>
          <ac:spMkLst>
            <pc:docMk/>
            <pc:sldMk cId="3513922936" sldId="495"/>
            <ac:spMk id="11" creationId="{45601335-63B4-4977-A450-1909BF5EA008}"/>
          </ac:spMkLst>
        </pc:spChg>
        <pc:spChg chg="mod">
          <ac:chgData name="Minesh Patel" userId="a66d4990ec83ac90" providerId="LiveId" clId="{79E3557C-334A-4DDB-9861-8E2C28F86218}" dt="2021-07-20T00:38:00.994" v="8306"/>
          <ac:spMkLst>
            <pc:docMk/>
            <pc:sldMk cId="3513922936" sldId="495"/>
            <ac:spMk id="12" creationId="{986DBCBF-5389-4BD7-99A7-7E4A3A94DAF8}"/>
          </ac:spMkLst>
        </pc:spChg>
        <pc:spChg chg="mod">
          <ac:chgData name="Minesh Patel" userId="a66d4990ec83ac90" providerId="LiveId" clId="{79E3557C-334A-4DDB-9861-8E2C28F86218}" dt="2021-07-20T00:38:00.994" v="8306"/>
          <ac:spMkLst>
            <pc:docMk/>
            <pc:sldMk cId="3513922936" sldId="495"/>
            <ac:spMk id="13" creationId="{BEDB3DBA-127C-48F6-94DF-6FD74AAF8647}"/>
          </ac:spMkLst>
        </pc:spChg>
        <pc:spChg chg="mod">
          <ac:chgData name="Minesh Patel" userId="a66d4990ec83ac90" providerId="LiveId" clId="{79E3557C-334A-4DDB-9861-8E2C28F86218}" dt="2021-07-20T00:38:00.994" v="8306"/>
          <ac:spMkLst>
            <pc:docMk/>
            <pc:sldMk cId="3513922936" sldId="495"/>
            <ac:spMk id="14" creationId="{821D2EFC-4A2E-4D40-88E0-C227438E3C81}"/>
          </ac:spMkLst>
        </pc:spChg>
        <pc:spChg chg="mod">
          <ac:chgData name="Minesh Patel" userId="a66d4990ec83ac90" providerId="LiveId" clId="{79E3557C-334A-4DDB-9861-8E2C28F86218}" dt="2021-07-20T00:38:00.994" v="8306"/>
          <ac:spMkLst>
            <pc:docMk/>
            <pc:sldMk cId="3513922936" sldId="495"/>
            <ac:spMk id="15" creationId="{EE0FDF5C-54F8-4333-B13E-9F134C7539F7}"/>
          </ac:spMkLst>
        </pc:spChg>
        <pc:spChg chg="mod">
          <ac:chgData name="Minesh Patel" userId="a66d4990ec83ac90" providerId="LiveId" clId="{79E3557C-334A-4DDB-9861-8E2C28F86218}" dt="2021-07-20T00:38:00.994" v="8306"/>
          <ac:spMkLst>
            <pc:docMk/>
            <pc:sldMk cId="3513922936" sldId="495"/>
            <ac:spMk id="16" creationId="{AAD21B11-E47B-4E4E-BFB9-68DA19E0D90C}"/>
          </ac:spMkLst>
        </pc:spChg>
        <pc:spChg chg="mod">
          <ac:chgData name="Minesh Patel" userId="a66d4990ec83ac90" providerId="LiveId" clId="{79E3557C-334A-4DDB-9861-8E2C28F86218}" dt="2021-07-20T00:38:00.994" v="8306"/>
          <ac:spMkLst>
            <pc:docMk/>
            <pc:sldMk cId="3513922936" sldId="495"/>
            <ac:spMk id="18" creationId="{2B552191-9A8A-413B-A6FF-585DCC3CDACA}"/>
          </ac:spMkLst>
        </pc:spChg>
        <pc:spChg chg="mod">
          <ac:chgData name="Minesh Patel" userId="a66d4990ec83ac90" providerId="LiveId" clId="{79E3557C-334A-4DDB-9861-8E2C28F86218}" dt="2021-07-20T00:38:00.994" v="8306"/>
          <ac:spMkLst>
            <pc:docMk/>
            <pc:sldMk cId="3513922936" sldId="495"/>
            <ac:spMk id="19" creationId="{28155AF0-3974-450D-B472-3270B2EFB4A8}"/>
          </ac:spMkLst>
        </pc:spChg>
        <pc:spChg chg="mod">
          <ac:chgData name="Minesh Patel" userId="a66d4990ec83ac90" providerId="LiveId" clId="{79E3557C-334A-4DDB-9861-8E2C28F86218}" dt="2021-07-20T00:38:00.994" v="8306"/>
          <ac:spMkLst>
            <pc:docMk/>
            <pc:sldMk cId="3513922936" sldId="495"/>
            <ac:spMk id="20" creationId="{224CF980-5F0A-4B56-85A3-146F3C2993F8}"/>
          </ac:spMkLst>
        </pc:spChg>
        <pc:spChg chg="mod">
          <ac:chgData name="Minesh Patel" userId="a66d4990ec83ac90" providerId="LiveId" clId="{79E3557C-334A-4DDB-9861-8E2C28F86218}" dt="2021-07-20T00:38:00.994" v="8306"/>
          <ac:spMkLst>
            <pc:docMk/>
            <pc:sldMk cId="3513922936" sldId="495"/>
            <ac:spMk id="21" creationId="{AB17A692-DDEB-47BD-AA75-733A1FBD0C63}"/>
          </ac:spMkLst>
        </pc:spChg>
        <pc:spChg chg="mod">
          <ac:chgData name="Minesh Patel" userId="a66d4990ec83ac90" providerId="LiveId" clId="{79E3557C-334A-4DDB-9861-8E2C28F86218}" dt="2021-07-20T00:38:00.994" v="8306"/>
          <ac:spMkLst>
            <pc:docMk/>
            <pc:sldMk cId="3513922936" sldId="495"/>
            <ac:spMk id="22" creationId="{31C873B2-D26A-4C2D-BFCD-B00396D0366E}"/>
          </ac:spMkLst>
        </pc:spChg>
        <pc:spChg chg="add mod">
          <ac:chgData name="Minesh Patel" userId="a66d4990ec83ac90" providerId="LiveId" clId="{79E3557C-334A-4DDB-9861-8E2C28F86218}" dt="2021-07-20T14:01:45.104" v="12308" actId="164"/>
          <ac:spMkLst>
            <pc:docMk/>
            <pc:sldMk cId="3513922936" sldId="495"/>
            <ac:spMk id="23" creationId="{1941A58C-1128-44BC-8698-7FED1C3FE206}"/>
          </ac:spMkLst>
        </pc:spChg>
        <pc:spChg chg="mod">
          <ac:chgData name="Minesh Patel" userId="a66d4990ec83ac90" providerId="LiveId" clId="{79E3557C-334A-4DDB-9861-8E2C28F86218}" dt="2021-07-20T00:44:40.567" v="8508" actId="207"/>
          <ac:spMkLst>
            <pc:docMk/>
            <pc:sldMk cId="3513922936" sldId="495"/>
            <ac:spMk id="25" creationId="{10C0984B-542A-4D0F-A295-C0E8256660B0}"/>
          </ac:spMkLst>
        </pc:spChg>
        <pc:spChg chg="mod">
          <ac:chgData name="Minesh Patel" userId="a66d4990ec83ac90" providerId="LiveId" clId="{79E3557C-334A-4DDB-9861-8E2C28F86218}" dt="2021-07-20T00:38:13.391" v="8313" actId="571"/>
          <ac:spMkLst>
            <pc:docMk/>
            <pc:sldMk cId="3513922936" sldId="495"/>
            <ac:spMk id="26" creationId="{B5653EC9-5A3D-4CD2-BEB8-7BD1D13C601E}"/>
          </ac:spMkLst>
        </pc:spChg>
        <pc:spChg chg="mod">
          <ac:chgData name="Minesh Patel" userId="a66d4990ec83ac90" providerId="LiveId" clId="{79E3557C-334A-4DDB-9861-8E2C28F86218}" dt="2021-07-20T00:38:13.391" v="8313" actId="571"/>
          <ac:spMkLst>
            <pc:docMk/>
            <pc:sldMk cId="3513922936" sldId="495"/>
            <ac:spMk id="27" creationId="{6148DA1A-9445-428F-87D1-92337223DFE0}"/>
          </ac:spMkLst>
        </pc:spChg>
        <pc:spChg chg="mod">
          <ac:chgData name="Minesh Patel" userId="a66d4990ec83ac90" providerId="LiveId" clId="{79E3557C-334A-4DDB-9861-8E2C28F86218}" dt="2021-07-20T00:38:13.391" v="8313" actId="571"/>
          <ac:spMkLst>
            <pc:docMk/>
            <pc:sldMk cId="3513922936" sldId="495"/>
            <ac:spMk id="28" creationId="{CC37495E-6A0B-4807-96B8-F7ADEE8A39D9}"/>
          </ac:spMkLst>
        </pc:spChg>
        <pc:spChg chg="mod">
          <ac:chgData name="Minesh Patel" userId="a66d4990ec83ac90" providerId="LiveId" clId="{79E3557C-334A-4DDB-9861-8E2C28F86218}" dt="2021-07-20T00:38:13.391" v="8313" actId="571"/>
          <ac:spMkLst>
            <pc:docMk/>
            <pc:sldMk cId="3513922936" sldId="495"/>
            <ac:spMk id="29" creationId="{4AD10E89-B67F-4C5A-9FD8-D4751CF88B35}"/>
          </ac:spMkLst>
        </pc:spChg>
        <pc:spChg chg="mod">
          <ac:chgData name="Minesh Patel" userId="a66d4990ec83ac90" providerId="LiveId" clId="{79E3557C-334A-4DDB-9861-8E2C28F86218}" dt="2021-07-20T00:38:13.391" v="8313" actId="571"/>
          <ac:spMkLst>
            <pc:docMk/>
            <pc:sldMk cId="3513922936" sldId="495"/>
            <ac:spMk id="30" creationId="{D4A0A9CC-7525-401B-8740-55733D8B458A}"/>
          </ac:spMkLst>
        </pc:spChg>
        <pc:spChg chg="mod">
          <ac:chgData name="Minesh Patel" userId="a66d4990ec83ac90" providerId="LiveId" clId="{79E3557C-334A-4DDB-9861-8E2C28F86218}" dt="2021-07-20T00:38:13.391" v="8313" actId="571"/>
          <ac:spMkLst>
            <pc:docMk/>
            <pc:sldMk cId="3513922936" sldId="495"/>
            <ac:spMk id="31" creationId="{864E957B-F524-4467-A83C-671179EC819B}"/>
          </ac:spMkLst>
        </pc:spChg>
        <pc:spChg chg="mod">
          <ac:chgData name="Minesh Patel" userId="a66d4990ec83ac90" providerId="LiveId" clId="{79E3557C-334A-4DDB-9861-8E2C28F86218}" dt="2021-07-20T00:38:13.391" v="8313" actId="571"/>
          <ac:spMkLst>
            <pc:docMk/>
            <pc:sldMk cId="3513922936" sldId="495"/>
            <ac:spMk id="33" creationId="{89B3814B-CF17-4BEE-A2F3-55F46291ED03}"/>
          </ac:spMkLst>
        </pc:spChg>
        <pc:spChg chg="mod">
          <ac:chgData name="Minesh Patel" userId="a66d4990ec83ac90" providerId="LiveId" clId="{79E3557C-334A-4DDB-9861-8E2C28F86218}" dt="2021-07-20T00:38:13.391" v="8313" actId="571"/>
          <ac:spMkLst>
            <pc:docMk/>
            <pc:sldMk cId="3513922936" sldId="495"/>
            <ac:spMk id="34" creationId="{BB641D73-F20D-4374-8F1F-4E45EDDFDD7B}"/>
          </ac:spMkLst>
        </pc:spChg>
        <pc:spChg chg="mod">
          <ac:chgData name="Minesh Patel" userId="a66d4990ec83ac90" providerId="LiveId" clId="{79E3557C-334A-4DDB-9861-8E2C28F86218}" dt="2021-07-20T00:38:13.391" v="8313" actId="571"/>
          <ac:spMkLst>
            <pc:docMk/>
            <pc:sldMk cId="3513922936" sldId="495"/>
            <ac:spMk id="35" creationId="{E1AB8353-2A38-4755-9F8E-9D2FD4A214C1}"/>
          </ac:spMkLst>
        </pc:spChg>
        <pc:spChg chg="mod">
          <ac:chgData name="Minesh Patel" userId="a66d4990ec83ac90" providerId="LiveId" clId="{79E3557C-334A-4DDB-9861-8E2C28F86218}" dt="2021-07-20T00:38:13.391" v="8313" actId="571"/>
          <ac:spMkLst>
            <pc:docMk/>
            <pc:sldMk cId="3513922936" sldId="495"/>
            <ac:spMk id="36" creationId="{680CDF2D-A054-4B82-92A3-28FE26C9135A}"/>
          </ac:spMkLst>
        </pc:spChg>
        <pc:spChg chg="mod">
          <ac:chgData name="Minesh Patel" userId="a66d4990ec83ac90" providerId="LiveId" clId="{79E3557C-334A-4DDB-9861-8E2C28F86218}" dt="2021-07-20T00:38:13.391" v="8313" actId="571"/>
          <ac:spMkLst>
            <pc:docMk/>
            <pc:sldMk cId="3513922936" sldId="495"/>
            <ac:spMk id="37" creationId="{768B829A-9EB1-4E60-A909-04214F3229E0}"/>
          </ac:spMkLst>
        </pc:spChg>
        <pc:spChg chg="add mod">
          <ac:chgData name="Minesh Patel" userId="a66d4990ec83ac90" providerId="LiveId" clId="{79E3557C-334A-4DDB-9861-8E2C28F86218}" dt="2021-07-20T14:01:59.875" v="12311" actId="164"/>
          <ac:spMkLst>
            <pc:docMk/>
            <pc:sldMk cId="3513922936" sldId="495"/>
            <ac:spMk id="38" creationId="{BD0B313D-AD82-485D-BD84-57F0C00777FA}"/>
          </ac:spMkLst>
        </pc:spChg>
        <pc:spChg chg="add mod">
          <ac:chgData name="Minesh Patel" userId="a66d4990ec83ac90" providerId="LiveId" clId="{79E3557C-334A-4DDB-9861-8E2C28F86218}" dt="2021-07-20T14:01:59.875" v="12311" actId="164"/>
          <ac:spMkLst>
            <pc:docMk/>
            <pc:sldMk cId="3513922936" sldId="495"/>
            <ac:spMk id="39" creationId="{6A3A6A0F-5EB4-4206-B0EF-33F933CF4E5A}"/>
          </ac:spMkLst>
        </pc:spChg>
        <pc:spChg chg="add mod">
          <ac:chgData name="Minesh Patel" userId="a66d4990ec83ac90" providerId="LiveId" clId="{79E3557C-334A-4DDB-9861-8E2C28F86218}" dt="2021-07-20T14:01:59.875" v="12311" actId="164"/>
          <ac:spMkLst>
            <pc:docMk/>
            <pc:sldMk cId="3513922936" sldId="495"/>
            <ac:spMk id="40" creationId="{EB42BF83-8DBB-4C10-B408-EB839C3DE569}"/>
          </ac:spMkLst>
        </pc:spChg>
        <pc:spChg chg="add mod">
          <ac:chgData name="Minesh Patel" userId="a66d4990ec83ac90" providerId="LiveId" clId="{79E3557C-334A-4DDB-9861-8E2C28F86218}" dt="2021-07-20T14:01:59.875" v="12311" actId="164"/>
          <ac:spMkLst>
            <pc:docMk/>
            <pc:sldMk cId="3513922936" sldId="495"/>
            <ac:spMk id="41" creationId="{A1C183F3-A425-4C2F-B09E-AA0710569100}"/>
          </ac:spMkLst>
        </pc:spChg>
        <pc:spChg chg="mod">
          <ac:chgData name="Minesh Patel" userId="a66d4990ec83ac90" providerId="LiveId" clId="{79E3557C-334A-4DDB-9861-8E2C28F86218}" dt="2021-07-20T13:10:13.847" v="11982" actId="114"/>
          <ac:spMkLst>
            <pc:docMk/>
            <pc:sldMk cId="3513922936" sldId="495"/>
            <ac:spMk id="43" creationId="{EDA9F00C-8043-483E-8A84-5D6E586CFBEE}"/>
          </ac:spMkLst>
        </pc:spChg>
        <pc:spChg chg="del mod">
          <ac:chgData name="Minesh Patel" userId="a66d4990ec83ac90" providerId="LiveId" clId="{79E3557C-334A-4DDB-9861-8E2C28F86218}" dt="2021-07-20T00:39:11.476" v="8339" actId="478"/>
          <ac:spMkLst>
            <pc:docMk/>
            <pc:sldMk cId="3513922936" sldId="495"/>
            <ac:spMk id="45" creationId="{95065784-E94F-48ED-ADC7-6E6C32F5B4F9}"/>
          </ac:spMkLst>
        </pc:spChg>
        <pc:spChg chg="mod">
          <ac:chgData name="Minesh Patel" userId="a66d4990ec83ac90" providerId="LiveId" clId="{79E3557C-334A-4DDB-9861-8E2C28F86218}" dt="2021-07-20T00:39:06.078" v="8337"/>
          <ac:spMkLst>
            <pc:docMk/>
            <pc:sldMk cId="3513922936" sldId="495"/>
            <ac:spMk id="47" creationId="{90E798C5-C796-454F-BE6A-4EFCA70EAB9F}"/>
          </ac:spMkLst>
        </pc:spChg>
        <pc:spChg chg="mod">
          <ac:chgData name="Minesh Patel" userId="a66d4990ec83ac90" providerId="LiveId" clId="{79E3557C-334A-4DDB-9861-8E2C28F86218}" dt="2021-07-20T00:39:06.078" v="8337"/>
          <ac:spMkLst>
            <pc:docMk/>
            <pc:sldMk cId="3513922936" sldId="495"/>
            <ac:spMk id="48" creationId="{170EAC67-7E10-4A1F-B405-0C521CE934D8}"/>
          </ac:spMkLst>
        </pc:spChg>
        <pc:spChg chg="add mod">
          <ac:chgData name="Minesh Patel" userId="a66d4990ec83ac90" providerId="LiveId" clId="{79E3557C-334A-4DDB-9861-8E2C28F86218}" dt="2021-07-20T14:02:44.069" v="12313" actId="164"/>
          <ac:spMkLst>
            <pc:docMk/>
            <pc:sldMk cId="3513922936" sldId="495"/>
            <ac:spMk id="49" creationId="{FAA72EEF-BD04-4D05-BF57-4D210EDB8788}"/>
          </ac:spMkLst>
        </pc:spChg>
        <pc:spChg chg="add mod">
          <ac:chgData name="Minesh Patel" userId="a66d4990ec83ac90" providerId="LiveId" clId="{79E3557C-334A-4DDB-9861-8E2C28F86218}" dt="2021-07-20T14:02:49.202" v="12315" actId="164"/>
          <ac:spMkLst>
            <pc:docMk/>
            <pc:sldMk cId="3513922936" sldId="495"/>
            <ac:spMk id="50" creationId="{7FEBA25B-B9CF-4B63-BA01-2D3E43E50B67}"/>
          </ac:spMkLst>
        </pc:spChg>
        <pc:spChg chg="add mod">
          <ac:chgData name="Minesh Patel" userId="a66d4990ec83ac90" providerId="LiveId" clId="{79E3557C-334A-4DDB-9861-8E2C28F86218}" dt="2021-07-20T14:02:49.202" v="12315" actId="164"/>
          <ac:spMkLst>
            <pc:docMk/>
            <pc:sldMk cId="3513922936" sldId="495"/>
            <ac:spMk id="51" creationId="{7342A4C9-BF20-401E-991B-3AF76812A2C5}"/>
          </ac:spMkLst>
        </pc:spChg>
        <pc:spChg chg="add del mod">
          <ac:chgData name="Minesh Patel" userId="a66d4990ec83ac90" providerId="LiveId" clId="{79E3557C-334A-4DDB-9861-8E2C28F86218}" dt="2021-07-20T13:10:47.417" v="12024" actId="478"/>
          <ac:spMkLst>
            <pc:docMk/>
            <pc:sldMk cId="3513922936" sldId="495"/>
            <ac:spMk id="58" creationId="{DBAC124E-12E3-4ADE-BF35-B1205AB99CF3}"/>
          </ac:spMkLst>
        </pc:spChg>
        <pc:spChg chg="add del mod">
          <ac:chgData name="Minesh Patel" userId="a66d4990ec83ac90" providerId="LiveId" clId="{79E3557C-334A-4DDB-9861-8E2C28F86218}" dt="2021-07-20T10:57:37.847" v="10103" actId="478"/>
          <ac:spMkLst>
            <pc:docMk/>
            <pc:sldMk cId="3513922936" sldId="495"/>
            <ac:spMk id="72" creationId="{11C21EA1-BFDF-47D7-8CEB-EBCBEFBCFDE7}"/>
          </ac:spMkLst>
        </pc:spChg>
        <pc:spChg chg="add del mod">
          <ac:chgData name="Minesh Patel" userId="a66d4990ec83ac90" providerId="LiveId" clId="{79E3557C-334A-4DDB-9861-8E2C28F86218}" dt="2021-07-20T10:57:54.947" v="10146" actId="478"/>
          <ac:spMkLst>
            <pc:docMk/>
            <pc:sldMk cId="3513922936" sldId="495"/>
            <ac:spMk id="74" creationId="{E1D12CCA-2E5E-48C3-8052-73BE274867D3}"/>
          </ac:spMkLst>
        </pc:spChg>
        <pc:spChg chg="add mod">
          <ac:chgData name="Minesh Patel" userId="a66d4990ec83ac90" providerId="LiveId" clId="{79E3557C-334A-4DDB-9861-8E2C28F86218}" dt="2021-07-20T14:05:32.818" v="12403" actId="5793"/>
          <ac:spMkLst>
            <pc:docMk/>
            <pc:sldMk cId="3513922936" sldId="495"/>
            <ac:spMk id="75" creationId="{07DCFCAD-0525-4642-AF43-978AC72F1360}"/>
          </ac:spMkLst>
        </pc:spChg>
        <pc:grpChg chg="add mod">
          <ac:chgData name="Minesh Patel" userId="a66d4990ec83ac90" providerId="LiveId" clId="{79E3557C-334A-4DDB-9861-8E2C28F86218}" dt="2021-07-20T14:01:22.542" v="12305" actId="164"/>
          <ac:grpSpMkLst>
            <pc:docMk/>
            <pc:sldMk cId="3513922936" sldId="495"/>
            <ac:grpSpMk id="9" creationId="{1F94C8FC-F746-44A4-B046-E94B81FCE314}"/>
          </ac:grpSpMkLst>
        </pc:grpChg>
        <pc:grpChg chg="mod">
          <ac:chgData name="Minesh Patel" userId="a66d4990ec83ac90" providerId="LiveId" clId="{79E3557C-334A-4DDB-9861-8E2C28F86218}" dt="2021-07-20T00:38:00.994" v="8306"/>
          <ac:grpSpMkLst>
            <pc:docMk/>
            <pc:sldMk cId="3513922936" sldId="495"/>
            <ac:grpSpMk id="17" creationId="{90723A63-7D5E-4CBA-A3FF-E40F19E4504B}"/>
          </ac:grpSpMkLst>
        </pc:grpChg>
        <pc:grpChg chg="add mod">
          <ac:chgData name="Minesh Patel" userId="a66d4990ec83ac90" providerId="LiveId" clId="{79E3557C-334A-4DDB-9861-8E2C28F86218}" dt="2021-07-20T14:01:45.104" v="12308" actId="164"/>
          <ac:grpSpMkLst>
            <pc:docMk/>
            <pc:sldMk cId="3513922936" sldId="495"/>
            <ac:grpSpMk id="24" creationId="{45FC1EDD-DB14-44B2-B36B-806557512B22}"/>
          </ac:grpSpMkLst>
        </pc:grpChg>
        <pc:grpChg chg="mod">
          <ac:chgData name="Minesh Patel" userId="a66d4990ec83ac90" providerId="LiveId" clId="{79E3557C-334A-4DDB-9861-8E2C28F86218}" dt="2021-07-20T00:38:13.391" v="8313" actId="571"/>
          <ac:grpSpMkLst>
            <pc:docMk/>
            <pc:sldMk cId="3513922936" sldId="495"/>
            <ac:grpSpMk id="32" creationId="{F28385F9-135B-439F-89EF-5FC97934A0A7}"/>
          </ac:grpSpMkLst>
        </pc:grpChg>
        <pc:grpChg chg="add mod">
          <ac:chgData name="Minesh Patel" userId="a66d4990ec83ac90" providerId="LiveId" clId="{79E3557C-334A-4DDB-9861-8E2C28F86218}" dt="2021-07-20T14:01:59.875" v="12311" actId="164"/>
          <ac:grpSpMkLst>
            <pc:docMk/>
            <pc:sldMk cId="3513922936" sldId="495"/>
            <ac:grpSpMk id="42" creationId="{F1B68B21-9C8C-43DC-826D-D41BDC98B527}"/>
          </ac:grpSpMkLst>
        </pc:grpChg>
        <pc:grpChg chg="add del mod">
          <ac:chgData name="Minesh Patel" userId="a66d4990ec83ac90" providerId="LiveId" clId="{79E3557C-334A-4DDB-9861-8E2C28F86218}" dt="2021-07-20T00:46:29.731" v="8509" actId="478"/>
          <ac:grpSpMkLst>
            <pc:docMk/>
            <pc:sldMk cId="3513922936" sldId="495"/>
            <ac:grpSpMk id="46" creationId="{B2876DE1-3FFC-4017-84CF-E080C2F4F89D}"/>
          </ac:grpSpMkLst>
        </pc:grpChg>
        <pc:grpChg chg="add mod">
          <ac:chgData name="Minesh Patel" userId="a66d4990ec83ac90" providerId="LiveId" clId="{79E3557C-334A-4DDB-9861-8E2C28F86218}" dt="2021-07-20T14:01:22.542" v="12305" actId="164"/>
          <ac:grpSpMkLst>
            <pc:docMk/>
            <pc:sldMk cId="3513922936" sldId="495"/>
            <ac:grpSpMk id="48" creationId="{C82621E2-3AA5-426C-8481-4D71097B18D8}"/>
          </ac:grpSpMkLst>
        </pc:grpChg>
        <pc:grpChg chg="add mod">
          <ac:chgData name="Minesh Patel" userId="a66d4990ec83ac90" providerId="LiveId" clId="{79E3557C-334A-4DDB-9861-8E2C28F86218}" dt="2021-07-20T14:01:45.104" v="12308" actId="164"/>
          <ac:grpSpMkLst>
            <pc:docMk/>
            <pc:sldMk cId="3513922936" sldId="495"/>
            <ac:grpSpMk id="52" creationId="{29F5C182-7FB5-44F5-A01B-F58A49D403CB}"/>
          </ac:grpSpMkLst>
        </pc:grpChg>
        <pc:grpChg chg="add mod">
          <ac:chgData name="Minesh Patel" userId="a66d4990ec83ac90" providerId="LiveId" clId="{79E3557C-334A-4DDB-9861-8E2C28F86218}" dt="2021-07-20T14:01:59.875" v="12311" actId="164"/>
          <ac:grpSpMkLst>
            <pc:docMk/>
            <pc:sldMk cId="3513922936" sldId="495"/>
            <ac:grpSpMk id="56" creationId="{DF91B0A9-010A-4AE0-94C6-B8DB4C840234}"/>
          </ac:grpSpMkLst>
        </pc:grpChg>
        <pc:grpChg chg="add mod">
          <ac:chgData name="Minesh Patel" userId="a66d4990ec83ac90" providerId="LiveId" clId="{79E3557C-334A-4DDB-9861-8E2C28F86218}" dt="2021-07-20T14:02:44.069" v="12313" actId="164"/>
          <ac:grpSpMkLst>
            <pc:docMk/>
            <pc:sldMk cId="3513922936" sldId="495"/>
            <ac:grpSpMk id="57" creationId="{7572E4D5-203C-4111-88B8-5C5D2C9E305C}"/>
          </ac:grpSpMkLst>
        </pc:grpChg>
        <pc:grpChg chg="add mod">
          <ac:chgData name="Minesh Patel" userId="a66d4990ec83ac90" providerId="LiveId" clId="{79E3557C-334A-4DDB-9861-8E2C28F86218}" dt="2021-07-20T14:02:49.202" v="12315" actId="164"/>
          <ac:grpSpMkLst>
            <pc:docMk/>
            <pc:sldMk cId="3513922936" sldId="495"/>
            <ac:grpSpMk id="59" creationId="{3F37B658-3A4C-40D3-BCA4-EE3F103492C8}"/>
          </ac:grpSpMkLst>
        </pc:grpChg>
        <pc:grpChg chg="add mod">
          <ac:chgData name="Minesh Patel" userId="a66d4990ec83ac90" providerId="LiveId" clId="{79E3557C-334A-4DDB-9861-8E2C28F86218}" dt="2021-07-20T14:02:53.876" v="12317" actId="164"/>
          <ac:grpSpMkLst>
            <pc:docMk/>
            <pc:sldMk cId="3513922936" sldId="495"/>
            <ac:grpSpMk id="60" creationId="{4B47F666-676E-4B51-AF26-5791A896BBF5}"/>
          </ac:grpSpMkLst>
        </pc:grpChg>
        <pc:cxnChg chg="mod">
          <ac:chgData name="Minesh Patel" userId="a66d4990ec83ac90" providerId="LiveId" clId="{79E3557C-334A-4DDB-9861-8E2C28F86218}" dt="2021-07-20T00:55:39.745" v="8828" actId="208"/>
          <ac:cxnSpMkLst>
            <pc:docMk/>
            <pc:sldMk cId="3513922936" sldId="495"/>
            <ac:cxnSpMk id="44" creationId="{2C41F806-7C26-4B61-945E-D8B7F838802B}"/>
          </ac:cxnSpMkLst>
        </pc:cxnChg>
        <pc:cxnChg chg="add del mod">
          <ac:chgData name="Minesh Patel" userId="a66d4990ec83ac90" providerId="LiveId" clId="{79E3557C-334A-4DDB-9861-8E2C28F86218}" dt="2021-07-20T00:43:52.598" v="8496" actId="21"/>
          <ac:cxnSpMkLst>
            <pc:docMk/>
            <pc:sldMk cId="3513922936" sldId="495"/>
            <ac:cxnSpMk id="51" creationId="{5CBE6B14-2771-443D-B983-E77B5D87EDB0}"/>
          </ac:cxnSpMkLst>
        </pc:cxnChg>
        <pc:cxnChg chg="add mod">
          <ac:chgData name="Minesh Patel" userId="a66d4990ec83ac90" providerId="LiveId" clId="{79E3557C-334A-4DDB-9861-8E2C28F86218}" dt="2021-07-20T14:01:59.875" v="12311" actId="164"/>
          <ac:cxnSpMkLst>
            <pc:docMk/>
            <pc:sldMk cId="3513922936" sldId="495"/>
            <ac:cxnSpMk id="53" creationId="{4C9B8C01-4C40-43B2-817A-2B5122F75EA8}"/>
          </ac:cxnSpMkLst>
        </pc:cxnChg>
        <pc:cxnChg chg="add mod">
          <ac:chgData name="Minesh Patel" userId="a66d4990ec83ac90" providerId="LiveId" clId="{79E3557C-334A-4DDB-9861-8E2C28F86218}" dt="2021-07-20T14:02:53.876" v="12317" actId="164"/>
          <ac:cxnSpMkLst>
            <pc:docMk/>
            <pc:sldMk cId="3513922936" sldId="495"/>
            <ac:cxnSpMk id="54" creationId="{B0AF2C89-6519-4BB4-B148-A03388C1DF72}"/>
          </ac:cxnSpMkLst>
        </pc:cxnChg>
        <pc:cxnChg chg="add mod">
          <ac:chgData name="Minesh Patel" userId="a66d4990ec83ac90" providerId="LiveId" clId="{79E3557C-334A-4DDB-9861-8E2C28F86218}" dt="2021-07-20T14:01:59.875" v="12311" actId="164"/>
          <ac:cxnSpMkLst>
            <pc:docMk/>
            <pc:sldMk cId="3513922936" sldId="495"/>
            <ac:cxnSpMk id="55" creationId="{195D7072-2AB2-4673-81E9-5C7948C4E511}"/>
          </ac:cxnSpMkLst>
        </pc:cxnChg>
        <pc:cxnChg chg="add mod">
          <ac:chgData name="Minesh Patel" userId="a66d4990ec83ac90" providerId="LiveId" clId="{79E3557C-334A-4DDB-9861-8E2C28F86218}" dt="2021-07-20T14:01:59.875" v="12311" actId="164"/>
          <ac:cxnSpMkLst>
            <pc:docMk/>
            <pc:sldMk cId="3513922936" sldId="495"/>
            <ac:cxnSpMk id="66" creationId="{FF871635-4823-45C9-9452-476426343CFE}"/>
          </ac:cxnSpMkLst>
        </pc:cxnChg>
        <pc:cxnChg chg="add del mod">
          <ac:chgData name="Minesh Patel" userId="a66d4990ec83ac90" providerId="LiveId" clId="{79E3557C-334A-4DDB-9861-8E2C28F86218}" dt="2021-07-20T00:47:49.084" v="8649" actId="478"/>
          <ac:cxnSpMkLst>
            <pc:docMk/>
            <pc:sldMk cId="3513922936" sldId="495"/>
            <ac:cxnSpMk id="73" creationId="{0977613F-5AE2-44A3-920A-8E142725E64D}"/>
          </ac:cxnSpMkLst>
        </pc:cxnChg>
        <pc:cxnChg chg="add mod">
          <ac:chgData name="Minesh Patel" userId="a66d4990ec83ac90" providerId="LiveId" clId="{79E3557C-334A-4DDB-9861-8E2C28F86218}" dt="2021-07-20T14:02:44.069" v="12313" actId="164"/>
          <ac:cxnSpMkLst>
            <pc:docMk/>
            <pc:sldMk cId="3513922936" sldId="495"/>
            <ac:cxnSpMk id="76" creationId="{2E1517F3-1076-4172-80A4-D34F96EEA78C}"/>
          </ac:cxnSpMkLst>
        </pc:cxnChg>
        <pc:cxnChg chg="add del mod">
          <ac:chgData name="Minesh Patel" userId="a66d4990ec83ac90" providerId="LiveId" clId="{79E3557C-334A-4DDB-9861-8E2C28F86218}" dt="2021-07-20T00:57:02.153" v="8844" actId="478"/>
          <ac:cxnSpMkLst>
            <pc:docMk/>
            <pc:sldMk cId="3513922936" sldId="495"/>
            <ac:cxnSpMk id="77" creationId="{66C208CE-E812-4379-92AF-5A5BB4082C2C}"/>
          </ac:cxnSpMkLst>
        </pc:cxnChg>
        <pc:cxnChg chg="add mod">
          <ac:chgData name="Minesh Patel" userId="a66d4990ec83ac90" providerId="LiveId" clId="{79E3557C-334A-4DDB-9861-8E2C28F86218}" dt="2021-07-20T14:02:49.202" v="12315" actId="164"/>
          <ac:cxnSpMkLst>
            <pc:docMk/>
            <pc:sldMk cId="3513922936" sldId="495"/>
            <ac:cxnSpMk id="80" creationId="{6C2060F8-599E-47E8-96DE-08D3A9101AC1}"/>
          </ac:cxnSpMkLst>
        </pc:cxnChg>
      </pc:sldChg>
      <pc:sldChg chg="add del">
        <pc:chgData name="Minesh Patel" userId="a66d4990ec83ac90" providerId="LiveId" clId="{79E3557C-334A-4DDB-9861-8E2C28F86218}" dt="2021-07-19T23:48:07.003" v="7079"/>
        <pc:sldMkLst>
          <pc:docMk/>
          <pc:sldMk cId="3647940978" sldId="495"/>
        </pc:sldMkLst>
      </pc:sldChg>
      <pc:sldChg chg="addSp delSp modSp add mod delAnim modAnim modNotesTx">
        <pc:chgData name="Minesh Patel" userId="a66d4990ec83ac90" providerId="LiveId" clId="{79E3557C-334A-4DDB-9861-8E2C28F86218}" dt="2021-07-20T12:56:56.269" v="11582" actId="20577"/>
        <pc:sldMkLst>
          <pc:docMk/>
          <pc:sldMk cId="411375118" sldId="496"/>
        </pc:sldMkLst>
        <pc:spChg chg="del mod">
          <ac:chgData name="Minesh Patel" userId="a66d4990ec83ac90" providerId="LiveId" clId="{79E3557C-334A-4DDB-9861-8E2C28F86218}" dt="2021-07-20T00:15:16.893" v="7626" actId="478"/>
          <ac:spMkLst>
            <pc:docMk/>
            <pc:sldMk cId="411375118" sldId="496"/>
            <ac:spMk id="48" creationId="{99626A3D-AEC6-4864-8AE2-556FDB74F87A}"/>
          </ac:spMkLst>
        </pc:spChg>
        <pc:spChg chg="del mod">
          <ac:chgData name="Minesh Patel" userId="a66d4990ec83ac90" providerId="LiveId" clId="{79E3557C-334A-4DDB-9861-8E2C28F86218}" dt="2021-07-20T00:15:16.893" v="7626" actId="478"/>
          <ac:spMkLst>
            <pc:docMk/>
            <pc:sldMk cId="411375118" sldId="496"/>
            <ac:spMk id="49" creationId="{D5301A09-AEAE-479F-8527-0B6D5EB6C59A}"/>
          </ac:spMkLst>
        </pc:spChg>
        <pc:spChg chg="mod">
          <ac:chgData name="Minesh Patel" userId="a66d4990ec83ac90" providerId="LiveId" clId="{79E3557C-334A-4DDB-9861-8E2C28F86218}" dt="2021-07-19T23:59:38.353" v="7276"/>
          <ac:spMkLst>
            <pc:docMk/>
            <pc:sldMk cId="411375118" sldId="496"/>
            <ac:spMk id="52" creationId="{EB81FDBC-B51B-4935-8F0B-E1213DABE04B}"/>
          </ac:spMkLst>
        </pc:spChg>
        <pc:spChg chg="mod">
          <ac:chgData name="Minesh Patel" userId="a66d4990ec83ac90" providerId="LiveId" clId="{79E3557C-334A-4DDB-9861-8E2C28F86218}" dt="2021-07-19T23:59:38.353" v="7276"/>
          <ac:spMkLst>
            <pc:docMk/>
            <pc:sldMk cId="411375118" sldId="496"/>
            <ac:spMk id="53" creationId="{6DC41DAB-D933-4F96-9DD0-9F803C16535B}"/>
          </ac:spMkLst>
        </pc:spChg>
        <pc:spChg chg="del mod">
          <ac:chgData name="Minesh Patel" userId="a66d4990ec83ac90" providerId="LiveId" clId="{79E3557C-334A-4DDB-9861-8E2C28F86218}" dt="2021-07-20T00:08:13.869" v="7477" actId="478"/>
          <ac:spMkLst>
            <pc:docMk/>
            <pc:sldMk cId="411375118" sldId="496"/>
            <ac:spMk id="54" creationId="{61D36696-30D8-4775-8C5F-10AF934C1782}"/>
          </ac:spMkLst>
        </pc:spChg>
        <pc:spChg chg="mod">
          <ac:chgData name="Minesh Patel" userId="a66d4990ec83ac90" providerId="LiveId" clId="{79E3557C-334A-4DDB-9861-8E2C28F86218}" dt="2021-07-19T23:59:38.353" v="7276"/>
          <ac:spMkLst>
            <pc:docMk/>
            <pc:sldMk cId="411375118" sldId="496"/>
            <ac:spMk id="55" creationId="{B89A91FF-62AF-40CC-9E00-3C6F4ADE4ACD}"/>
          </ac:spMkLst>
        </pc:spChg>
        <pc:spChg chg="mod">
          <ac:chgData name="Minesh Patel" userId="a66d4990ec83ac90" providerId="LiveId" clId="{79E3557C-334A-4DDB-9861-8E2C28F86218}" dt="2021-07-19T23:59:38.353" v="7276"/>
          <ac:spMkLst>
            <pc:docMk/>
            <pc:sldMk cId="411375118" sldId="496"/>
            <ac:spMk id="56" creationId="{AA3A5865-71DC-4BC6-A741-0E37D8628D8D}"/>
          </ac:spMkLst>
        </pc:spChg>
        <pc:spChg chg="mod">
          <ac:chgData name="Minesh Patel" userId="a66d4990ec83ac90" providerId="LiveId" clId="{79E3557C-334A-4DDB-9861-8E2C28F86218}" dt="2021-07-19T23:59:38.353" v="7276"/>
          <ac:spMkLst>
            <pc:docMk/>
            <pc:sldMk cId="411375118" sldId="496"/>
            <ac:spMk id="61" creationId="{D11DF4AD-62F3-49AE-9201-1F7D1BE24E12}"/>
          </ac:spMkLst>
        </pc:spChg>
        <pc:spChg chg="mod">
          <ac:chgData name="Minesh Patel" userId="a66d4990ec83ac90" providerId="LiveId" clId="{79E3557C-334A-4DDB-9861-8E2C28F86218}" dt="2021-07-19T23:59:38.353" v="7276"/>
          <ac:spMkLst>
            <pc:docMk/>
            <pc:sldMk cId="411375118" sldId="496"/>
            <ac:spMk id="62" creationId="{EF5DEDC4-F4FC-40C8-B178-EA0DB84D06E5}"/>
          </ac:spMkLst>
        </pc:spChg>
        <pc:spChg chg="del">
          <ac:chgData name="Minesh Patel" userId="a66d4990ec83ac90" providerId="LiveId" clId="{79E3557C-334A-4DDB-9861-8E2C28F86218}" dt="2021-07-19T23:59:19.761" v="7265" actId="478"/>
          <ac:spMkLst>
            <pc:docMk/>
            <pc:sldMk cId="411375118" sldId="496"/>
            <ac:spMk id="63" creationId="{B7604F98-56E6-4835-A046-ACD3B495EA63}"/>
          </ac:spMkLst>
        </pc:spChg>
        <pc:spChg chg="del">
          <ac:chgData name="Minesh Patel" userId="a66d4990ec83ac90" providerId="LiveId" clId="{79E3557C-334A-4DDB-9861-8E2C28F86218}" dt="2021-07-19T23:59:19.761" v="7265" actId="478"/>
          <ac:spMkLst>
            <pc:docMk/>
            <pc:sldMk cId="411375118" sldId="496"/>
            <ac:spMk id="64" creationId="{41C1E790-053A-45E1-B1C2-DE28BBF0BE0F}"/>
          </ac:spMkLst>
        </pc:spChg>
        <pc:spChg chg="mod">
          <ac:chgData name="Minesh Patel" userId="a66d4990ec83ac90" providerId="LiveId" clId="{79E3557C-334A-4DDB-9861-8E2C28F86218}" dt="2021-07-19T23:59:38.353" v="7276"/>
          <ac:spMkLst>
            <pc:docMk/>
            <pc:sldMk cId="411375118" sldId="496"/>
            <ac:spMk id="68" creationId="{81717FA5-7268-42F4-9BF3-DFAC000D079E}"/>
          </ac:spMkLst>
        </pc:spChg>
        <pc:spChg chg="mod">
          <ac:chgData name="Minesh Patel" userId="a66d4990ec83ac90" providerId="LiveId" clId="{79E3557C-334A-4DDB-9861-8E2C28F86218}" dt="2021-07-19T23:59:38.353" v="7276"/>
          <ac:spMkLst>
            <pc:docMk/>
            <pc:sldMk cId="411375118" sldId="496"/>
            <ac:spMk id="70" creationId="{DC2AA7CA-2D29-47AC-BF4A-BC14B9E44E7F}"/>
          </ac:spMkLst>
        </pc:spChg>
        <pc:spChg chg="mod">
          <ac:chgData name="Minesh Patel" userId="a66d4990ec83ac90" providerId="LiveId" clId="{79E3557C-334A-4DDB-9861-8E2C28F86218}" dt="2021-07-19T23:59:38.353" v="7276"/>
          <ac:spMkLst>
            <pc:docMk/>
            <pc:sldMk cId="411375118" sldId="496"/>
            <ac:spMk id="71" creationId="{A4811992-2CBB-47CE-9008-4494E3FDA07A}"/>
          </ac:spMkLst>
        </pc:spChg>
        <pc:spChg chg="mod">
          <ac:chgData name="Minesh Patel" userId="a66d4990ec83ac90" providerId="LiveId" clId="{79E3557C-334A-4DDB-9861-8E2C28F86218}" dt="2021-07-19T23:59:38.353" v="7276"/>
          <ac:spMkLst>
            <pc:docMk/>
            <pc:sldMk cId="411375118" sldId="496"/>
            <ac:spMk id="72" creationId="{2CE66E5D-DC85-4B8E-92D1-7D5FF64F1296}"/>
          </ac:spMkLst>
        </pc:spChg>
        <pc:spChg chg="mod">
          <ac:chgData name="Minesh Patel" userId="a66d4990ec83ac90" providerId="LiveId" clId="{79E3557C-334A-4DDB-9861-8E2C28F86218}" dt="2021-07-19T23:59:38.353" v="7276"/>
          <ac:spMkLst>
            <pc:docMk/>
            <pc:sldMk cId="411375118" sldId="496"/>
            <ac:spMk id="73" creationId="{ACA0A596-7DB2-49DE-A08D-7FBAE31D6583}"/>
          </ac:spMkLst>
        </pc:spChg>
        <pc:spChg chg="mod">
          <ac:chgData name="Minesh Patel" userId="a66d4990ec83ac90" providerId="LiveId" clId="{79E3557C-334A-4DDB-9861-8E2C28F86218}" dt="2021-07-19T23:59:38.353" v="7276"/>
          <ac:spMkLst>
            <pc:docMk/>
            <pc:sldMk cId="411375118" sldId="496"/>
            <ac:spMk id="74" creationId="{0F82A727-97A5-413F-9CC9-909CA1F70685}"/>
          </ac:spMkLst>
        </pc:spChg>
        <pc:spChg chg="mod">
          <ac:chgData name="Minesh Patel" userId="a66d4990ec83ac90" providerId="LiveId" clId="{79E3557C-334A-4DDB-9861-8E2C28F86218}" dt="2021-07-19T23:59:38.353" v="7276"/>
          <ac:spMkLst>
            <pc:docMk/>
            <pc:sldMk cId="411375118" sldId="496"/>
            <ac:spMk id="76" creationId="{6A31278C-4289-45C7-8A3A-0BB0362ADC6F}"/>
          </ac:spMkLst>
        </pc:spChg>
        <pc:spChg chg="mod">
          <ac:chgData name="Minesh Patel" userId="a66d4990ec83ac90" providerId="LiveId" clId="{79E3557C-334A-4DDB-9861-8E2C28F86218}" dt="2021-07-19T23:59:38.353" v="7276"/>
          <ac:spMkLst>
            <pc:docMk/>
            <pc:sldMk cId="411375118" sldId="496"/>
            <ac:spMk id="77" creationId="{EAB05B84-9AC6-45EB-8BF8-38F254F9A628}"/>
          </ac:spMkLst>
        </pc:spChg>
        <pc:spChg chg="mod">
          <ac:chgData name="Minesh Patel" userId="a66d4990ec83ac90" providerId="LiveId" clId="{79E3557C-334A-4DDB-9861-8E2C28F86218}" dt="2021-07-19T23:59:38.353" v="7276"/>
          <ac:spMkLst>
            <pc:docMk/>
            <pc:sldMk cId="411375118" sldId="496"/>
            <ac:spMk id="78" creationId="{E5739D5A-8286-4922-9366-E4C34110F80D}"/>
          </ac:spMkLst>
        </pc:spChg>
        <pc:spChg chg="mod">
          <ac:chgData name="Minesh Patel" userId="a66d4990ec83ac90" providerId="LiveId" clId="{79E3557C-334A-4DDB-9861-8E2C28F86218}" dt="2021-07-19T23:59:38.353" v="7276"/>
          <ac:spMkLst>
            <pc:docMk/>
            <pc:sldMk cId="411375118" sldId="496"/>
            <ac:spMk id="79" creationId="{624A5342-3A73-4048-AE56-29CDF9A8E0D5}"/>
          </ac:spMkLst>
        </pc:spChg>
        <pc:spChg chg="mod">
          <ac:chgData name="Minesh Patel" userId="a66d4990ec83ac90" providerId="LiveId" clId="{79E3557C-334A-4DDB-9861-8E2C28F86218}" dt="2021-07-19T23:59:38.353" v="7276"/>
          <ac:spMkLst>
            <pc:docMk/>
            <pc:sldMk cId="411375118" sldId="496"/>
            <ac:spMk id="80" creationId="{80C9FADD-9A3D-4B46-BBD4-B4C0AE22BB7B}"/>
          </ac:spMkLst>
        </pc:spChg>
        <pc:spChg chg="mod">
          <ac:chgData name="Minesh Patel" userId="a66d4990ec83ac90" providerId="LiveId" clId="{79E3557C-334A-4DDB-9861-8E2C28F86218}" dt="2021-07-19T23:59:38.353" v="7276"/>
          <ac:spMkLst>
            <pc:docMk/>
            <pc:sldMk cId="411375118" sldId="496"/>
            <ac:spMk id="81" creationId="{4CAFF2A1-0E5C-4E73-87EF-92DD26CEB2D9}"/>
          </ac:spMkLst>
        </pc:spChg>
        <pc:spChg chg="mod">
          <ac:chgData name="Minesh Patel" userId="a66d4990ec83ac90" providerId="LiveId" clId="{79E3557C-334A-4DDB-9861-8E2C28F86218}" dt="2021-07-19T23:59:38.353" v="7276"/>
          <ac:spMkLst>
            <pc:docMk/>
            <pc:sldMk cId="411375118" sldId="496"/>
            <ac:spMk id="82" creationId="{385E5158-D87E-4F03-A0ED-894FEFE3F33C}"/>
          </ac:spMkLst>
        </pc:spChg>
        <pc:spChg chg="mod">
          <ac:chgData name="Minesh Patel" userId="a66d4990ec83ac90" providerId="LiveId" clId="{79E3557C-334A-4DDB-9861-8E2C28F86218}" dt="2021-07-19T23:59:38.353" v="7276"/>
          <ac:spMkLst>
            <pc:docMk/>
            <pc:sldMk cId="411375118" sldId="496"/>
            <ac:spMk id="84" creationId="{F6F76A6E-431D-4D4D-872A-FE7C3596318C}"/>
          </ac:spMkLst>
        </pc:spChg>
        <pc:spChg chg="mod">
          <ac:chgData name="Minesh Patel" userId="a66d4990ec83ac90" providerId="LiveId" clId="{79E3557C-334A-4DDB-9861-8E2C28F86218}" dt="2021-07-19T23:59:38.353" v="7276"/>
          <ac:spMkLst>
            <pc:docMk/>
            <pc:sldMk cId="411375118" sldId="496"/>
            <ac:spMk id="85" creationId="{967D8479-3D7F-443C-9CD1-E53DFD9ED1DC}"/>
          </ac:spMkLst>
        </pc:spChg>
        <pc:spChg chg="mod">
          <ac:chgData name="Minesh Patel" userId="a66d4990ec83ac90" providerId="LiveId" clId="{79E3557C-334A-4DDB-9861-8E2C28F86218}" dt="2021-07-19T23:59:38.353" v="7276"/>
          <ac:spMkLst>
            <pc:docMk/>
            <pc:sldMk cId="411375118" sldId="496"/>
            <ac:spMk id="86" creationId="{1E80A208-60AF-46C3-B781-58900AEF44FD}"/>
          </ac:spMkLst>
        </pc:spChg>
        <pc:spChg chg="mod">
          <ac:chgData name="Minesh Patel" userId="a66d4990ec83ac90" providerId="LiveId" clId="{79E3557C-334A-4DDB-9861-8E2C28F86218}" dt="2021-07-19T23:59:38.353" v="7276"/>
          <ac:spMkLst>
            <pc:docMk/>
            <pc:sldMk cId="411375118" sldId="496"/>
            <ac:spMk id="87" creationId="{731441F9-602F-4D5F-8D88-585B8175C699}"/>
          </ac:spMkLst>
        </pc:spChg>
        <pc:spChg chg="mod">
          <ac:chgData name="Minesh Patel" userId="a66d4990ec83ac90" providerId="LiveId" clId="{79E3557C-334A-4DDB-9861-8E2C28F86218}" dt="2021-07-19T23:59:38.353" v="7276"/>
          <ac:spMkLst>
            <pc:docMk/>
            <pc:sldMk cId="411375118" sldId="496"/>
            <ac:spMk id="88" creationId="{A42ACBD7-8DB9-4AF6-9944-CEECAEB402E4}"/>
          </ac:spMkLst>
        </pc:spChg>
        <pc:spChg chg="mod">
          <ac:chgData name="Minesh Patel" userId="a66d4990ec83ac90" providerId="LiveId" clId="{79E3557C-334A-4DDB-9861-8E2C28F86218}" dt="2021-07-19T23:59:38.353" v="7276"/>
          <ac:spMkLst>
            <pc:docMk/>
            <pc:sldMk cId="411375118" sldId="496"/>
            <ac:spMk id="90" creationId="{3F24F6B7-E715-4E9E-9674-FB738602F4A7}"/>
          </ac:spMkLst>
        </pc:spChg>
        <pc:spChg chg="mod">
          <ac:chgData name="Minesh Patel" userId="a66d4990ec83ac90" providerId="LiveId" clId="{79E3557C-334A-4DDB-9861-8E2C28F86218}" dt="2021-07-19T23:59:38.353" v="7276"/>
          <ac:spMkLst>
            <pc:docMk/>
            <pc:sldMk cId="411375118" sldId="496"/>
            <ac:spMk id="91" creationId="{F7F2D37E-F1FD-4056-9555-642615567C02}"/>
          </ac:spMkLst>
        </pc:spChg>
        <pc:spChg chg="mod">
          <ac:chgData name="Minesh Patel" userId="a66d4990ec83ac90" providerId="LiveId" clId="{79E3557C-334A-4DDB-9861-8E2C28F86218}" dt="2021-07-19T23:59:38.353" v="7276"/>
          <ac:spMkLst>
            <pc:docMk/>
            <pc:sldMk cId="411375118" sldId="496"/>
            <ac:spMk id="92" creationId="{482F2658-FA9E-471F-8AD7-85C4D84F41EB}"/>
          </ac:spMkLst>
        </pc:spChg>
        <pc:spChg chg="mod">
          <ac:chgData name="Minesh Patel" userId="a66d4990ec83ac90" providerId="LiveId" clId="{79E3557C-334A-4DDB-9861-8E2C28F86218}" dt="2021-07-19T23:59:38.353" v="7276"/>
          <ac:spMkLst>
            <pc:docMk/>
            <pc:sldMk cId="411375118" sldId="496"/>
            <ac:spMk id="93" creationId="{D87EB02D-8BE0-4FB4-ADA9-B802984F8B51}"/>
          </ac:spMkLst>
        </pc:spChg>
        <pc:spChg chg="mod">
          <ac:chgData name="Minesh Patel" userId="a66d4990ec83ac90" providerId="LiveId" clId="{79E3557C-334A-4DDB-9861-8E2C28F86218}" dt="2021-07-19T23:59:38.353" v="7276"/>
          <ac:spMkLst>
            <pc:docMk/>
            <pc:sldMk cId="411375118" sldId="496"/>
            <ac:spMk id="94" creationId="{3E45BF58-03E3-4D84-858F-F3BFB2B95E48}"/>
          </ac:spMkLst>
        </pc:spChg>
        <pc:spChg chg="mod">
          <ac:chgData name="Minesh Patel" userId="a66d4990ec83ac90" providerId="LiveId" clId="{79E3557C-334A-4DDB-9861-8E2C28F86218}" dt="2021-07-19T23:59:38.353" v="7276"/>
          <ac:spMkLst>
            <pc:docMk/>
            <pc:sldMk cId="411375118" sldId="496"/>
            <ac:spMk id="95" creationId="{C96FE786-1444-441C-9BD7-F6D998EDD916}"/>
          </ac:spMkLst>
        </pc:spChg>
        <pc:spChg chg="mod">
          <ac:chgData name="Minesh Patel" userId="a66d4990ec83ac90" providerId="LiveId" clId="{79E3557C-334A-4DDB-9861-8E2C28F86218}" dt="2021-07-19T23:59:38.353" v="7276"/>
          <ac:spMkLst>
            <pc:docMk/>
            <pc:sldMk cId="411375118" sldId="496"/>
            <ac:spMk id="96" creationId="{886C8CE7-9F23-47CF-B445-6330021AB2D8}"/>
          </ac:spMkLst>
        </pc:spChg>
        <pc:spChg chg="mod">
          <ac:chgData name="Minesh Patel" userId="a66d4990ec83ac90" providerId="LiveId" clId="{79E3557C-334A-4DDB-9861-8E2C28F86218}" dt="2021-07-19T23:59:38.353" v="7276"/>
          <ac:spMkLst>
            <pc:docMk/>
            <pc:sldMk cId="411375118" sldId="496"/>
            <ac:spMk id="98" creationId="{4A8B76B7-06DA-4C46-9E8A-302A0C1773C5}"/>
          </ac:spMkLst>
        </pc:spChg>
        <pc:spChg chg="mod">
          <ac:chgData name="Minesh Patel" userId="a66d4990ec83ac90" providerId="LiveId" clId="{79E3557C-334A-4DDB-9861-8E2C28F86218}" dt="2021-07-19T23:59:38.353" v="7276"/>
          <ac:spMkLst>
            <pc:docMk/>
            <pc:sldMk cId="411375118" sldId="496"/>
            <ac:spMk id="99" creationId="{54207547-2089-4EED-A966-568A3F178CBB}"/>
          </ac:spMkLst>
        </pc:spChg>
        <pc:spChg chg="mod">
          <ac:chgData name="Minesh Patel" userId="a66d4990ec83ac90" providerId="LiveId" clId="{79E3557C-334A-4DDB-9861-8E2C28F86218}" dt="2021-07-19T23:59:38.353" v="7276"/>
          <ac:spMkLst>
            <pc:docMk/>
            <pc:sldMk cId="411375118" sldId="496"/>
            <ac:spMk id="100" creationId="{E230EAEC-A206-490B-AFC3-EC0D9478E95E}"/>
          </ac:spMkLst>
        </pc:spChg>
        <pc:spChg chg="mod">
          <ac:chgData name="Minesh Patel" userId="a66d4990ec83ac90" providerId="LiveId" clId="{79E3557C-334A-4DDB-9861-8E2C28F86218}" dt="2021-07-19T23:59:38.353" v="7276"/>
          <ac:spMkLst>
            <pc:docMk/>
            <pc:sldMk cId="411375118" sldId="496"/>
            <ac:spMk id="101" creationId="{563F66F7-A0F4-48AF-A79B-599A75C225E6}"/>
          </ac:spMkLst>
        </pc:spChg>
        <pc:spChg chg="mod">
          <ac:chgData name="Minesh Patel" userId="a66d4990ec83ac90" providerId="LiveId" clId="{79E3557C-334A-4DDB-9861-8E2C28F86218}" dt="2021-07-19T23:59:38.353" v="7276"/>
          <ac:spMkLst>
            <pc:docMk/>
            <pc:sldMk cId="411375118" sldId="496"/>
            <ac:spMk id="102" creationId="{2314E3D7-FD75-42D7-A34D-D3B57925F3BF}"/>
          </ac:spMkLst>
        </pc:spChg>
        <pc:spChg chg="add del mod">
          <ac:chgData name="Minesh Patel" userId="a66d4990ec83ac90" providerId="LiveId" clId="{79E3557C-334A-4DDB-9861-8E2C28F86218}" dt="2021-07-20T00:00:08.502" v="7283" actId="478"/>
          <ac:spMkLst>
            <pc:docMk/>
            <pc:sldMk cId="411375118" sldId="496"/>
            <ac:spMk id="103" creationId="{583D4EDE-C73A-4A76-BA99-A26B7C3DC084}"/>
          </ac:spMkLst>
        </pc:spChg>
        <pc:spChg chg="add del mod">
          <ac:chgData name="Minesh Patel" userId="a66d4990ec83ac90" providerId="LiveId" clId="{79E3557C-334A-4DDB-9861-8E2C28F86218}" dt="2021-07-20T00:00:08.502" v="7283" actId="478"/>
          <ac:spMkLst>
            <pc:docMk/>
            <pc:sldMk cId="411375118" sldId="496"/>
            <ac:spMk id="104" creationId="{A88752F9-8135-47EA-8428-D64F13F85B1A}"/>
          </ac:spMkLst>
        </pc:spChg>
        <pc:spChg chg="add del mod">
          <ac:chgData name="Minesh Patel" userId="a66d4990ec83ac90" providerId="LiveId" clId="{79E3557C-334A-4DDB-9861-8E2C28F86218}" dt="2021-07-20T00:00:08.502" v="7283" actId="478"/>
          <ac:spMkLst>
            <pc:docMk/>
            <pc:sldMk cId="411375118" sldId="496"/>
            <ac:spMk id="105" creationId="{AED5453B-380A-4FA3-B264-1934A82DD221}"/>
          </ac:spMkLst>
        </pc:spChg>
        <pc:spChg chg="mod">
          <ac:chgData name="Minesh Patel" userId="a66d4990ec83ac90" providerId="LiveId" clId="{79E3557C-334A-4DDB-9861-8E2C28F86218}" dt="2021-07-20T00:01:21.424" v="7298"/>
          <ac:spMkLst>
            <pc:docMk/>
            <pc:sldMk cId="411375118" sldId="496"/>
            <ac:spMk id="107" creationId="{85E45DC6-4CBF-406D-AC0A-E45D699D20AA}"/>
          </ac:spMkLst>
        </pc:spChg>
        <pc:spChg chg="mod">
          <ac:chgData name="Minesh Patel" userId="a66d4990ec83ac90" providerId="LiveId" clId="{79E3557C-334A-4DDB-9861-8E2C28F86218}" dt="2021-07-20T00:01:21.424" v="7298"/>
          <ac:spMkLst>
            <pc:docMk/>
            <pc:sldMk cId="411375118" sldId="496"/>
            <ac:spMk id="108" creationId="{1D15ED5E-8AF5-4209-9AD2-2D96470F6513}"/>
          </ac:spMkLst>
        </pc:spChg>
        <pc:spChg chg="mod">
          <ac:chgData name="Minesh Patel" userId="a66d4990ec83ac90" providerId="LiveId" clId="{79E3557C-334A-4DDB-9861-8E2C28F86218}" dt="2021-07-20T00:01:21.424" v="7298"/>
          <ac:spMkLst>
            <pc:docMk/>
            <pc:sldMk cId="411375118" sldId="496"/>
            <ac:spMk id="109" creationId="{02543346-5226-4ACD-BE92-E186092259DA}"/>
          </ac:spMkLst>
        </pc:spChg>
        <pc:spChg chg="mod">
          <ac:chgData name="Minesh Patel" userId="a66d4990ec83ac90" providerId="LiveId" clId="{79E3557C-334A-4DDB-9861-8E2C28F86218}" dt="2021-07-20T00:01:21.424" v="7298"/>
          <ac:spMkLst>
            <pc:docMk/>
            <pc:sldMk cId="411375118" sldId="496"/>
            <ac:spMk id="110" creationId="{2D7984CF-6AB3-47B5-9846-9974DC793C9A}"/>
          </ac:spMkLst>
        </pc:spChg>
        <pc:spChg chg="mod">
          <ac:chgData name="Minesh Patel" userId="a66d4990ec83ac90" providerId="LiveId" clId="{79E3557C-334A-4DDB-9861-8E2C28F86218}" dt="2021-07-20T00:01:21.424" v="7298"/>
          <ac:spMkLst>
            <pc:docMk/>
            <pc:sldMk cId="411375118" sldId="496"/>
            <ac:spMk id="111" creationId="{06FCDD01-9B8D-4C88-B7B2-F348B2DFDA37}"/>
          </ac:spMkLst>
        </pc:spChg>
        <pc:spChg chg="mod">
          <ac:chgData name="Minesh Patel" userId="a66d4990ec83ac90" providerId="LiveId" clId="{79E3557C-334A-4DDB-9861-8E2C28F86218}" dt="2021-07-20T00:01:21.424" v="7298"/>
          <ac:spMkLst>
            <pc:docMk/>
            <pc:sldMk cId="411375118" sldId="496"/>
            <ac:spMk id="112" creationId="{FB18364D-05BD-4ED6-BA23-102D5BED12E6}"/>
          </ac:spMkLst>
        </pc:spChg>
        <pc:spChg chg="mod">
          <ac:chgData name="Minesh Patel" userId="a66d4990ec83ac90" providerId="LiveId" clId="{79E3557C-334A-4DDB-9861-8E2C28F86218}" dt="2021-07-20T00:01:21.424" v="7298"/>
          <ac:spMkLst>
            <pc:docMk/>
            <pc:sldMk cId="411375118" sldId="496"/>
            <ac:spMk id="113" creationId="{53A352A1-510C-4650-B6FA-5D7D016FD57A}"/>
          </ac:spMkLst>
        </pc:spChg>
        <pc:spChg chg="mod">
          <ac:chgData name="Minesh Patel" userId="a66d4990ec83ac90" providerId="LiveId" clId="{79E3557C-334A-4DDB-9861-8E2C28F86218}" dt="2021-07-20T00:01:21.424" v="7298"/>
          <ac:spMkLst>
            <pc:docMk/>
            <pc:sldMk cId="411375118" sldId="496"/>
            <ac:spMk id="115" creationId="{531D16A9-7B3A-4C9C-B566-DC72C462AD87}"/>
          </ac:spMkLst>
        </pc:spChg>
        <pc:spChg chg="mod">
          <ac:chgData name="Minesh Patel" userId="a66d4990ec83ac90" providerId="LiveId" clId="{79E3557C-334A-4DDB-9861-8E2C28F86218}" dt="2021-07-20T00:01:21.424" v="7298"/>
          <ac:spMkLst>
            <pc:docMk/>
            <pc:sldMk cId="411375118" sldId="496"/>
            <ac:spMk id="116" creationId="{2D82A205-68FF-4B22-9B90-3C2D16DEA808}"/>
          </ac:spMkLst>
        </pc:spChg>
        <pc:spChg chg="mod">
          <ac:chgData name="Minesh Patel" userId="a66d4990ec83ac90" providerId="LiveId" clId="{79E3557C-334A-4DDB-9861-8E2C28F86218}" dt="2021-07-20T00:01:21.424" v="7298"/>
          <ac:spMkLst>
            <pc:docMk/>
            <pc:sldMk cId="411375118" sldId="496"/>
            <ac:spMk id="117" creationId="{BE4C3FBA-BEC1-44B2-A5EA-1BC8705FBA97}"/>
          </ac:spMkLst>
        </pc:spChg>
        <pc:spChg chg="mod">
          <ac:chgData name="Minesh Patel" userId="a66d4990ec83ac90" providerId="LiveId" clId="{79E3557C-334A-4DDB-9861-8E2C28F86218}" dt="2021-07-20T00:01:21.424" v="7298"/>
          <ac:spMkLst>
            <pc:docMk/>
            <pc:sldMk cId="411375118" sldId="496"/>
            <ac:spMk id="118" creationId="{E19ADAE3-CCA7-4F43-83F7-E8459B8B4B36}"/>
          </ac:spMkLst>
        </pc:spChg>
        <pc:spChg chg="mod">
          <ac:chgData name="Minesh Patel" userId="a66d4990ec83ac90" providerId="LiveId" clId="{79E3557C-334A-4DDB-9861-8E2C28F86218}" dt="2021-07-20T00:01:21.424" v="7298"/>
          <ac:spMkLst>
            <pc:docMk/>
            <pc:sldMk cId="411375118" sldId="496"/>
            <ac:spMk id="119" creationId="{4D0E38D7-7207-49AA-9ED6-331D27B1D805}"/>
          </ac:spMkLst>
        </pc:spChg>
        <pc:spChg chg="mod">
          <ac:chgData name="Minesh Patel" userId="a66d4990ec83ac90" providerId="LiveId" clId="{79E3557C-334A-4DDB-9861-8E2C28F86218}" dt="2021-07-20T00:01:21.424" v="7298"/>
          <ac:spMkLst>
            <pc:docMk/>
            <pc:sldMk cId="411375118" sldId="496"/>
            <ac:spMk id="121" creationId="{24A52483-6B58-4CC2-A515-D7092AF9F88D}"/>
          </ac:spMkLst>
        </pc:spChg>
        <pc:spChg chg="mod">
          <ac:chgData name="Minesh Patel" userId="a66d4990ec83ac90" providerId="LiveId" clId="{79E3557C-334A-4DDB-9861-8E2C28F86218}" dt="2021-07-20T00:01:21.424" v="7298"/>
          <ac:spMkLst>
            <pc:docMk/>
            <pc:sldMk cId="411375118" sldId="496"/>
            <ac:spMk id="122" creationId="{0A3BCFC9-8E27-4CAF-A0AB-990C5AA87F54}"/>
          </ac:spMkLst>
        </pc:spChg>
        <pc:spChg chg="mod">
          <ac:chgData name="Minesh Patel" userId="a66d4990ec83ac90" providerId="LiveId" clId="{79E3557C-334A-4DDB-9861-8E2C28F86218}" dt="2021-07-20T00:01:21.424" v="7298"/>
          <ac:spMkLst>
            <pc:docMk/>
            <pc:sldMk cId="411375118" sldId="496"/>
            <ac:spMk id="123" creationId="{2D1C4A85-3B20-4ED3-93FD-D96DBD76B0DA}"/>
          </ac:spMkLst>
        </pc:spChg>
        <pc:spChg chg="mod">
          <ac:chgData name="Minesh Patel" userId="a66d4990ec83ac90" providerId="LiveId" clId="{79E3557C-334A-4DDB-9861-8E2C28F86218}" dt="2021-07-20T00:01:21.424" v="7298"/>
          <ac:spMkLst>
            <pc:docMk/>
            <pc:sldMk cId="411375118" sldId="496"/>
            <ac:spMk id="124" creationId="{BC5C64A9-6CD9-4590-94D5-0781B8390594}"/>
          </ac:spMkLst>
        </pc:spChg>
        <pc:spChg chg="mod">
          <ac:chgData name="Minesh Patel" userId="a66d4990ec83ac90" providerId="LiveId" clId="{79E3557C-334A-4DDB-9861-8E2C28F86218}" dt="2021-07-20T00:01:21.424" v="7298"/>
          <ac:spMkLst>
            <pc:docMk/>
            <pc:sldMk cId="411375118" sldId="496"/>
            <ac:spMk id="125" creationId="{DE46BBC6-8E91-4DAC-9BF9-29D2E9D9EA03}"/>
          </ac:spMkLst>
        </pc:spChg>
        <pc:spChg chg="mod">
          <ac:chgData name="Minesh Patel" userId="a66d4990ec83ac90" providerId="LiveId" clId="{79E3557C-334A-4DDB-9861-8E2C28F86218}" dt="2021-07-20T00:01:21.424" v="7298"/>
          <ac:spMkLst>
            <pc:docMk/>
            <pc:sldMk cId="411375118" sldId="496"/>
            <ac:spMk id="126" creationId="{D4BC2A61-471D-42EC-BE50-430518912909}"/>
          </ac:spMkLst>
        </pc:spChg>
        <pc:spChg chg="mod">
          <ac:chgData name="Minesh Patel" userId="a66d4990ec83ac90" providerId="LiveId" clId="{79E3557C-334A-4DDB-9861-8E2C28F86218}" dt="2021-07-20T00:01:21.424" v="7298"/>
          <ac:spMkLst>
            <pc:docMk/>
            <pc:sldMk cId="411375118" sldId="496"/>
            <ac:spMk id="127" creationId="{22EFD998-73DF-409E-A749-FAE81DB6FEA7}"/>
          </ac:spMkLst>
        </pc:spChg>
        <pc:spChg chg="mod">
          <ac:chgData name="Minesh Patel" userId="a66d4990ec83ac90" providerId="LiveId" clId="{79E3557C-334A-4DDB-9861-8E2C28F86218}" dt="2021-07-20T00:01:21.424" v="7298"/>
          <ac:spMkLst>
            <pc:docMk/>
            <pc:sldMk cId="411375118" sldId="496"/>
            <ac:spMk id="129" creationId="{E80534DA-75DD-463F-91D8-16BC2D04C819}"/>
          </ac:spMkLst>
        </pc:spChg>
        <pc:spChg chg="mod">
          <ac:chgData name="Minesh Patel" userId="a66d4990ec83ac90" providerId="LiveId" clId="{79E3557C-334A-4DDB-9861-8E2C28F86218}" dt="2021-07-20T00:01:21.424" v="7298"/>
          <ac:spMkLst>
            <pc:docMk/>
            <pc:sldMk cId="411375118" sldId="496"/>
            <ac:spMk id="130" creationId="{BC94EDF8-837E-46F8-BED6-D9D83F4C60A1}"/>
          </ac:spMkLst>
        </pc:spChg>
        <pc:spChg chg="mod">
          <ac:chgData name="Minesh Patel" userId="a66d4990ec83ac90" providerId="LiveId" clId="{79E3557C-334A-4DDB-9861-8E2C28F86218}" dt="2021-07-20T00:01:21.424" v="7298"/>
          <ac:spMkLst>
            <pc:docMk/>
            <pc:sldMk cId="411375118" sldId="496"/>
            <ac:spMk id="131" creationId="{2BEC3FAE-A366-4FB8-B865-56DB92407163}"/>
          </ac:spMkLst>
        </pc:spChg>
        <pc:spChg chg="mod">
          <ac:chgData name="Minesh Patel" userId="a66d4990ec83ac90" providerId="LiveId" clId="{79E3557C-334A-4DDB-9861-8E2C28F86218}" dt="2021-07-20T00:01:21.424" v="7298"/>
          <ac:spMkLst>
            <pc:docMk/>
            <pc:sldMk cId="411375118" sldId="496"/>
            <ac:spMk id="132" creationId="{CB8F27CB-1E6E-4BCB-AD0E-89AFFEAF8406}"/>
          </ac:spMkLst>
        </pc:spChg>
        <pc:spChg chg="mod">
          <ac:chgData name="Minesh Patel" userId="a66d4990ec83ac90" providerId="LiveId" clId="{79E3557C-334A-4DDB-9861-8E2C28F86218}" dt="2021-07-20T00:01:21.424" v="7298"/>
          <ac:spMkLst>
            <pc:docMk/>
            <pc:sldMk cId="411375118" sldId="496"/>
            <ac:spMk id="133" creationId="{2C7F39C0-B5C1-40FE-A781-221CE2A4E8AF}"/>
          </ac:spMkLst>
        </pc:spChg>
        <pc:spChg chg="mod">
          <ac:chgData name="Minesh Patel" userId="a66d4990ec83ac90" providerId="LiveId" clId="{79E3557C-334A-4DDB-9861-8E2C28F86218}" dt="2021-07-20T00:01:21.424" v="7298"/>
          <ac:spMkLst>
            <pc:docMk/>
            <pc:sldMk cId="411375118" sldId="496"/>
            <ac:spMk id="135" creationId="{C55F1A9D-BBD1-4837-8810-E8D701F48934}"/>
          </ac:spMkLst>
        </pc:spChg>
        <pc:spChg chg="mod">
          <ac:chgData name="Minesh Patel" userId="a66d4990ec83ac90" providerId="LiveId" clId="{79E3557C-334A-4DDB-9861-8E2C28F86218}" dt="2021-07-20T00:01:21.424" v="7298"/>
          <ac:spMkLst>
            <pc:docMk/>
            <pc:sldMk cId="411375118" sldId="496"/>
            <ac:spMk id="136" creationId="{CF52F2AD-3943-4EC4-96CF-A0EC36A0E9E2}"/>
          </ac:spMkLst>
        </pc:spChg>
        <pc:spChg chg="mod">
          <ac:chgData name="Minesh Patel" userId="a66d4990ec83ac90" providerId="LiveId" clId="{79E3557C-334A-4DDB-9861-8E2C28F86218}" dt="2021-07-20T00:01:21.424" v="7298"/>
          <ac:spMkLst>
            <pc:docMk/>
            <pc:sldMk cId="411375118" sldId="496"/>
            <ac:spMk id="137" creationId="{CFB1571F-2320-47A1-B39C-13D9FB40CFC8}"/>
          </ac:spMkLst>
        </pc:spChg>
        <pc:spChg chg="mod">
          <ac:chgData name="Minesh Patel" userId="a66d4990ec83ac90" providerId="LiveId" clId="{79E3557C-334A-4DDB-9861-8E2C28F86218}" dt="2021-07-20T00:01:21.424" v="7298"/>
          <ac:spMkLst>
            <pc:docMk/>
            <pc:sldMk cId="411375118" sldId="496"/>
            <ac:spMk id="138" creationId="{D598D699-6A5E-4A83-A907-15830D283EAA}"/>
          </ac:spMkLst>
        </pc:spChg>
        <pc:spChg chg="mod">
          <ac:chgData name="Minesh Patel" userId="a66d4990ec83ac90" providerId="LiveId" clId="{79E3557C-334A-4DDB-9861-8E2C28F86218}" dt="2021-07-20T00:01:21.424" v="7298"/>
          <ac:spMkLst>
            <pc:docMk/>
            <pc:sldMk cId="411375118" sldId="496"/>
            <ac:spMk id="139" creationId="{D844BDE0-B676-4B2E-9A63-5752612F955F}"/>
          </ac:spMkLst>
        </pc:spChg>
        <pc:spChg chg="mod">
          <ac:chgData name="Minesh Patel" userId="a66d4990ec83ac90" providerId="LiveId" clId="{79E3557C-334A-4DDB-9861-8E2C28F86218}" dt="2021-07-20T00:01:21.424" v="7298"/>
          <ac:spMkLst>
            <pc:docMk/>
            <pc:sldMk cId="411375118" sldId="496"/>
            <ac:spMk id="140" creationId="{59A5AD57-428C-4FAE-A715-6596EB5C8343}"/>
          </ac:spMkLst>
        </pc:spChg>
        <pc:spChg chg="mod">
          <ac:chgData name="Minesh Patel" userId="a66d4990ec83ac90" providerId="LiveId" clId="{79E3557C-334A-4DDB-9861-8E2C28F86218}" dt="2021-07-20T00:01:21.424" v="7298"/>
          <ac:spMkLst>
            <pc:docMk/>
            <pc:sldMk cId="411375118" sldId="496"/>
            <ac:spMk id="141" creationId="{13C6D518-5BA0-436A-8C6A-943A20BCC6A9}"/>
          </ac:spMkLst>
        </pc:spChg>
        <pc:spChg chg="mod">
          <ac:chgData name="Minesh Patel" userId="a66d4990ec83ac90" providerId="LiveId" clId="{79E3557C-334A-4DDB-9861-8E2C28F86218}" dt="2021-07-20T00:01:21.424" v="7298"/>
          <ac:spMkLst>
            <pc:docMk/>
            <pc:sldMk cId="411375118" sldId="496"/>
            <ac:spMk id="143" creationId="{0CB75CD9-95E1-498C-A6C8-6AE867FCE28B}"/>
          </ac:spMkLst>
        </pc:spChg>
        <pc:spChg chg="mod">
          <ac:chgData name="Minesh Patel" userId="a66d4990ec83ac90" providerId="LiveId" clId="{79E3557C-334A-4DDB-9861-8E2C28F86218}" dt="2021-07-20T00:01:21.424" v="7298"/>
          <ac:spMkLst>
            <pc:docMk/>
            <pc:sldMk cId="411375118" sldId="496"/>
            <ac:spMk id="144" creationId="{BB87D40C-16AF-468B-8FF7-C910FA14F159}"/>
          </ac:spMkLst>
        </pc:spChg>
        <pc:spChg chg="mod">
          <ac:chgData name="Minesh Patel" userId="a66d4990ec83ac90" providerId="LiveId" clId="{79E3557C-334A-4DDB-9861-8E2C28F86218}" dt="2021-07-20T00:01:21.424" v="7298"/>
          <ac:spMkLst>
            <pc:docMk/>
            <pc:sldMk cId="411375118" sldId="496"/>
            <ac:spMk id="145" creationId="{46DFCAA9-316B-4FCD-A0E2-1EEEA555BF7F}"/>
          </ac:spMkLst>
        </pc:spChg>
        <pc:spChg chg="mod">
          <ac:chgData name="Minesh Patel" userId="a66d4990ec83ac90" providerId="LiveId" clId="{79E3557C-334A-4DDB-9861-8E2C28F86218}" dt="2021-07-20T00:01:21.424" v="7298"/>
          <ac:spMkLst>
            <pc:docMk/>
            <pc:sldMk cId="411375118" sldId="496"/>
            <ac:spMk id="146" creationId="{A6203B37-BFB1-4715-A075-E1268DFF7978}"/>
          </ac:spMkLst>
        </pc:spChg>
        <pc:spChg chg="mod">
          <ac:chgData name="Minesh Patel" userId="a66d4990ec83ac90" providerId="LiveId" clId="{79E3557C-334A-4DDB-9861-8E2C28F86218}" dt="2021-07-20T00:01:21.424" v="7298"/>
          <ac:spMkLst>
            <pc:docMk/>
            <pc:sldMk cId="411375118" sldId="496"/>
            <ac:spMk id="147" creationId="{0D6EF7E7-F890-4A0A-8210-C6BF3E763C6D}"/>
          </ac:spMkLst>
        </pc:spChg>
        <pc:spChg chg="add del mod">
          <ac:chgData name="Minesh Patel" userId="a66d4990ec83ac90" providerId="LiveId" clId="{79E3557C-334A-4DDB-9861-8E2C28F86218}" dt="2021-07-20T00:02:33.265" v="7315" actId="478"/>
          <ac:spMkLst>
            <pc:docMk/>
            <pc:sldMk cId="411375118" sldId="496"/>
            <ac:spMk id="148" creationId="{39B279A4-1FEA-41FA-99A5-E82470395BE2}"/>
          </ac:spMkLst>
        </pc:spChg>
        <pc:spChg chg="add del mod">
          <ac:chgData name="Minesh Patel" userId="a66d4990ec83ac90" providerId="LiveId" clId="{79E3557C-334A-4DDB-9861-8E2C28F86218}" dt="2021-07-20T00:02:33.265" v="7315" actId="478"/>
          <ac:spMkLst>
            <pc:docMk/>
            <pc:sldMk cId="411375118" sldId="496"/>
            <ac:spMk id="149" creationId="{A76B258E-F952-4820-94E2-3472E0CA9BCF}"/>
          </ac:spMkLst>
        </pc:spChg>
        <pc:spChg chg="add del mod">
          <ac:chgData name="Minesh Patel" userId="a66d4990ec83ac90" providerId="LiveId" clId="{79E3557C-334A-4DDB-9861-8E2C28F86218}" dt="2021-07-20T00:02:33.265" v="7315" actId="478"/>
          <ac:spMkLst>
            <pc:docMk/>
            <pc:sldMk cId="411375118" sldId="496"/>
            <ac:spMk id="150" creationId="{26860844-F9C8-4122-B035-F89D2C6F0AEA}"/>
          </ac:spMkLst>
        </pc:spChg>
        <pc:spChg chg="mod">
          <ac:chgData name="Minesh Patel" userId="a66d4990ec83ac90" providerId="LiveId" clId="{79E3557C-334A-4DDB-9861-8E2C28F86218}" dt="2021-07-20T00:02:08.692" v="7310" actId="207"/>
          <ac:spMkLst>
            <pc:docMk/>
            <pc:sldMk cId="411375118" sldId="496"/>
            <ac:spMk id="154" creationId="{857BE39B-0260-40BA-86FD-2CE04162A87F}"/>
          </ac:spMkLst>
        </pc:spChg>
        <pc:spChg chg="mod">
          <ac:chgData name="Minesh Patel" userId="a66d4990ec83ac90" providerId="LiveId" clId="{79E3557C-334A-4DDB-9861-8E2C28F86218}" dt="2021-07-20T00:02:03.109" v="7309" actId="207"/>
          <ac:spMkLst>
            <pc:docMk/>
            <pc:sldMk cId="411375118" sldId="496"/>
            <ac:spMk id="172" creationId="{3892BB79-4428-4280-80A3-68B16FC43E2E}"/>
          </ac:spMkLst>
        </pc:spChg>
        <pc:spChg chg="mod">
          <ac:chgData name="Minesh Patel" userId="a66d4990ec83ac90" providerId="LiveId" clId="{79E3557C-334A-4DDB-9861-8E2C28F86218}" dt="2021-07-20T00:01:37.404" v="7306" actId="571"/>
          <ac:spMkLst>
            <pc:docMk/>
            <pc:sldMk cId="411375118" sldId="496"/>
            <ac:spMk id="190" creationId="{120AAC3D-1AB4-4D66-BC4C-79E8D953660B}"/>
          </ac:spMkLst>
        </pc:spChg>
        <pc:spChg chg="add mod">
          <ac:chgData name="Minesh Patel" userId="a66d4990ec83ac90" providerId="LiveId" clId="{79E3557C-334A-4DDB-9861-8E2C28F86218}" dt="2021-07-20T00:15:41.450" v="7636" actId="1076"/>
          <ac:spMkLst>
            <pc:docMk/>
            <pc:sldMk cId="411375118" sldId="496"/>
            <ac:spMk id="205" creationId="{EF33DC9B-3A45-4843-AE9F-BB7AB6C76F17}"/>
          </ac:spMkLst>
        </pc:spChg>
        <pc:spChg chg="add mod">
          <ac:chgData name="Minesh Patel" userId="a66d4990ec83ac90" providerId="LiveId" clId="{79E3557C-334A-4DDB-9861-8E2C28F86218}" dt="2021-07-20T00:09:29.395" v="7494" actId="164"/>
          <ac:spMkLst>
            <pc:docMk/>
            <pc:sldMk cId="411375118" sldId="496"/>
            <ac:spMk id="206" creationId="{D0D802E8-6020-4626-B129-019620936175}"/>
          </ac:spMkLst>
        </pc:spChg>
        <pc:spChg chg="add mod">
          <ac:chgData name="Minesh Patel" userId="a66d4990ec83ac90" providerId="LiveId" clId="{79E3557C-334A-4DDB-9861-8E2C28F86218}" dt="2021-07-20T00:09:29.395" v="7494" actId="164"/>
          <ac:spMkLst>
            <pc:docMk/>
            <pc:sldMk cId="411375118" sldId="496"/>
            <ac:spMk id="207" creationId="{01BB604A-75C7-4593-AD84-F15FBAE52D4C}"/>
          </ac:spMkLst>
        </pc:spChg>
        <pc:grpChg chg="add mod">
          <ac:chgData name="Minesh Patel" userId="a66d4990ec83ac90" providerId="LiveId" clId="{79E3557C-334A-4DDB-9861-8E2C28F86218}" dt="2021-07-20T00:15:21.668" v="7627" actId="1076"/>
          <ac:grpSpMkLst>
            <pc:docMk/>
            <pc:sldMk cId="411375118" sldId="496"/>
            <ac:grpSpMk id="11" creationId="{C014C7F9-4719-40C8-BB98-5D2824DB51B5}"/>
          </ac:grpSpMkLst>
        </pc:grpChg>
        <pc:grpChg chg="del mod">
          <ac:chgData name="Minesh Patel" userId="a66d4990ec83ac90" providerId="LiveId" clId="{79E3557C-334A-4DDB-9861-8E2C28F86218}" dt="2021-07-20T00:01:30.353" v="7302" actId="478"/>
          <ac:grpSpMkLst>
            <pc:docMk/>
            <pc:sldMk cId="411375118" sldId="496"/>
            <ac:grpSpMk id="15" creationId="{04D4134C-81E4-45E0-8D84-BD3CAFE0B5AE}"/>
          </ac:grpSpMkLst>
        </pc:grpChg>
        <pc:grpChg chg="del">
          <ac:chgData name="Minesh Patel" userId="a66d4990ec83ac90" providerId="LiveId" clId="{79E3557C-334A-4DDB-9861-8E2C28F86218}" dt="2021-07-19T23:59:37.985" v="7275" actId="478"/>
          <ac:grpSpMkLst>
            <pc:docMk/>
            <pc:sldMk cId="411375118" sldId="496"/>
            <ac:grpSpMk id="34" creationId="{2C1CCBB6-968B-4ECC-97AF-66D8E03F0B40}"/>
          </ac:grpSpMkLst>
        </pc:grpChg>
        <pc:grpChg chg="add del mod">
          <ac:chgData name="Minesh Patel" userId="a66d4990ec83ac90" providerId="LiveId" clId="{79E3557C-334A-4DDB-9861-8E2C28F86218}" dt="2021-07-20T00:01:20.804" v="7297" actId="478"/>
          <ac:grpSpMkLst>
            <pc:docMk/>
            <pc:sldMk cId="411375118" sldId="496"/>
            <ac:grpSpMk id="51" creationId="{88BC0B11-8983-481B-B98A-A28157343AB3}"/>
          </ac:grpSpMkLst>
        </pc:grpChg>
        <pc:grpChg chg="del">
          <ac:chgData name="Minesh Patel" userId="a66d4990ec83ac90" providerId="LiveId" clId="{79E3557C-334A-4DDB-9861-8E2C28F86218}" dt="2021-07-19T23:59:17.223" v="7264" actId="478"/>
          <ac:grpSpMkLst>
            <pc:docMk/>
            <pc:sldMk cId="411375118" sldId="496"/>
            <ac:grpSpMk id="57" creationId="{481C37F5-B3A2-488B-85D5-CDFABD80F5DF}"/>
          </ac:grpSpMkLst>
        </pc:grpChg>
        <pc:grpChg chg="del">
          <ac:chgData name="Minesh Patel" userId="a66d4990ec83ac90" providerId="LiveId" clId="{79E3557C-334A-4DDB-9861-8E2C28F86218}" dt="2021-07-19T23:59:19.761" v="7265" actId="478"/>
          <ac:grpSpMkLst>
            <pc:docMk/>
            <pc:sldMk cId="411375118" sldId="496"/>
            <ac:grpSpMk id="67" creationId="{57A1D3A4-F35B-4C44-9385-DE76077C1525}"/>
          </ac:grpSpMkLst>
        </pc:grpChg>
        <pc:grpChg chg="mod">
          <ac:chgData name="Minesh Patel" userId="a66d4990ec83ac90" providerId="LiveId" clId="{79E3557C-334A-4DDB-9861-8E2C28F86218}" dt="2021-07-19T23:59:38.353" v="7276"/>
          <ac:grpSpMkLst>
            <pc:docMk/>
            <pc:sldMk cId="411375118" sldId="496"/>
            <ac:grpSpMk id="69" creationId="{37BE9272-22DD-444E-B7EF-10B8130B34CD}"/>
          </ac:grpSpMkLst>
        </pc:grpChg>
        <pc:grpChg chg="add del mod">
          <ac:chgData name="Minesh Patel" userId="a66d4990ec83ac90" providerId="LiveId" clId="{79E3557C-334A-4DDB-9861-8E2C28F86218}" dt="2021-07-20T00:01:20.804" v="7297" actId="478"/>
          <ac:grpSpMkLst>
            <pc:docMk/>
            <pc:sldMk cId="411375118" sldId="496"/>
            <ac:grpSpMk id="75" creationId="{9B4DB4E5-D678-4E86-B2B5-388C570078E7}"/>
          </ac:grpSpMkLst>
        </pc:grpChg>
        <pc:grpChg chg="mod">
          <ac:chgData name="Minesh Patel" userId="a66d4990ec83ac90" providerId="LiveId" clId="{79E3557C-334A-4DDB-9861-8E2C28F86218}" dt="2021-07-19T23:59:38.353" v="7276"/>
          <ac:grpSpMkLst>
            <pc:docMk/>
            <pc:sldMk cId="411375118" sldId="496"/>
            <ac:grpSpMk id="83" creationId="{1608D271-1780-4CAC-A629-01E200009EBF}"/>
          </ac:grpSpMkLst>
        </pc:grpChg>
        <pc:grpChg chg="add del mod ord">
          <ac:chgData name="Minesh Patel" userId="a66d4990ec83ac90" providerId="LiveId" clId="{79E3557C-334A-4DDB-9861-8E2C28F86218}" dt="2021-07-20T00:01:20.804" v="7297" actId="478"/>
          <ac:grpSpMkLst>
            <pc:docMk/>
            <pc:sldMk cId="411375118" sldId="496"/>
            <ac:grpSpMk id="89" creationId="{4C200826-6FE8-416B-A95E-EC10DD17DE4D}"/>
          </ac:grpSpMkLst>
        </pc:grpChg>
        <pc:grpChg chg="mod">
          <ac:chgData name="Minesh Patel" userId="a66d4990ec83ac90" providerId="LiveId" clId="{79E3557C-334A-4DDB-9861-8E2C28F86218}" dt="2021-07-19T23:59:38.353" v="7276"/>
          <ac:grpSpMkLst>
            <pc:docMk/>
            <pc:sldMk cId="411375118" sldId="496"/>
            <ac:grpSpMk id="97" creationId="{3F42096C-FED3-44C4-98CD-A6F94210A5F8}"/>
          </ac:grpSpMkLst>
        </pc:grpChg>
        <pc:grpChg chg="add mod ord">
          <ac:chgData name="Minesh Patel" userId="a66d4990ec83ac90" providerId="LiveId" clId="{79E3557C-334A-4DDB-9861-8E2C28F86218}" dt="2021-07-20T00:58:17.960" v="8852" actId="167"/>
          <ac:grpSpMkLst>
            <pc:docMk/>
            <pc:sldMk cId="411375118" sldId="496"/>
            <ac:grpSpMk id="106" creationId="{D748643A-558C-4FE0-9BDC-01BB42BDDE52}"/>
          </ac:grpSpMkLst>
        </pc:grpChg>
        <pc:grpChg chg="mod">
          <ac:chgData name="Minesh Patel" userId="a66d4990ec83ac90" providerId="LiveId" clId="{79E3557C-334A-4DDB-9861-8E2C28F86218}" dt="2021-07-20T00:01:21.424" v="7298"/>
          <ac:grpSpMkLst>
            <pc:docMk/>
            <pc:sldMk cId="411375118" sldId="496"/>
            <ac:grpSpMk id="114" creationId="{52800C5A-A96E-4198-A49C-A9D335DF78C6}"/>
          </ac:grpSpMkLst>
        </pc:grpChg>
        <pc:grpChg chg="add mod ord">
          <ac:chgData name="Minesh Patel" userId="a66d4990ec83ac90" providerId="LiveId" clId="{79E3557C-334A-4DDB-9861-8E2C28F86218}" dt="2021-07-20T00:15:21.668" v="7627" actId="1076"/>
          <ac:grpSpMkLst>
            <pc:docMk/>
            <pc:sldMk cId="411375118" sldId="496"/>
            <ac:grpSpMk id="120" creationId="{13AA91F3-7D6E-4771-997F-E5E99F4A115A}"/>
          </ac:grpSpMkLst>
        </pc:grpChg>
        <pc:grpChg chg="mod">
          <ac:chgData name="Minesh Patel" userId="a66d4990ec83ac90" providerId="LiveId" clId="{79E3557C-334A-4DDB-9861-8E2C28F86218}" dt="2021-07-20T00:01:21.424" v="7298"/>
          <ac:grpSpMkLst>
            <pc:docMk/>
            <pc:sldMk cId="411375118" sldId="496"/>
            <ac:grpSpMk id="128" creationId="{F0B1FC3C-4500-4517-8CFD-4A9E42712CD1}"/>
          </ac:grpSpMkLst>
        </pc:grpChg>
        <pc:grpChg chg="add mod ord">
          <ac:chgData name="Minesh Patel" userId="a66d4990ec83ac90" providerId="LiveId" clId="{79E3557C-334A-4DDB-9861-8E2C28F86218}" dt="2021-07-20T00:58:09.434" v="8851" actId="166"/>
          <ac:grpSpMkLst>
            <pc:docMk/>
            <pc:sldMk cId="411375118" sldId="496"/>
            <ac:grpSpMk id="134" creationId="{6C963699-7683-47A0-AACE-39239253D32C}"/>
          </ac:grpSpMkLst>
        </pc:grpChg>
        <pc:grpChg chg="mod">
          <ac:chgData name="Minesh Patel" userId="a66d4990ec83ac90" providerId="LiveId" clId="{79E3557C-334A-4DDB-9861-8E2C28F86218}" dt="2021-07-20T00:01:21.424" v="7298"/>
          <ac:grpSpMkLst>
            <pc:docMk/>
            <pc:sldMk cId="411375118" sldId="496"/>
            <ac:grpSpMk id="142" creationId="{D16B6624-9FE2-4F92-BAAF-996FA2864F83}"/>
          </ac:grpSpMkLst>
        </pc:grpChg>
        <pc:grpChg chg="add mod">
          <ac:chgData name="Minesh Patel" userId="a66d4990ec83ac90" providerId="LiveId" clId="{79E3557C-334A-4DDB-9861-8E2C28F86218}" dt="2021-07-20T00:15:21.668" v="7627" actId="1076"/>
          <ac:grpSpMkLst>
            <pc:docMk/>
            <pc:sldMk cId="411375118" sldId="496"/>
            <ac:grpSpMk id="151" creationId="{63A46455-9488-4D04-9336-23817969A987}"/>
          </ac:grpSpMkLst>
        </pc:grpChg>
        <pc:grpChg chg="mod">
          <ac:chgData name="Minesh Patel" userId="a66d4990ec83ac90" providerId="LiveId" clId="{79E3557C-334A-4DDB-9861-8E2C28F86218}" dt="2021-07-20T00:01:32.910" v="7303"/>
          <ac:grpSpMkLst>
            <pc:docMk/>
            <pc:sldMk cId="411375118" sldId="496"/>
            <ac:grpSpMk id="152" creationId="{D12F594A-1C3E-4B28-A7F9-089806B5920D}"/>
          </ac:grpSpMkLst>
        </pc:grpChg>
        <pc:grpChg chg="mod">
          <ac:chgData name="Minesh Patel" userId="a66d4990ec83ac90" providerId="LiveId" clId="{79E3557C-334A-4DDB-9861-8E2C28F86218}" dt="2021-07-20T00:01:32.910" v="7303"/>
          <ac:grpSpMkLst>
            <pc:docMk/>
            <pc:sldMk cId="411375118" sldId="496"/>
            <ac:grpSpMk id="153" creationId="{61E03949-916D-40D5-A45A-D59F462F4512}"/>
          </ac:grpSpMkLst>
        </pc:grpChg>
        <pc:grpChg chg="add mod">
          <ac:chgData name="Minesh Patel" userId="a66d4990ec83ac90" providerId="LiveId" clId="{79E3557C-334A-4DDB-9861-8E2C28F86218}" dt="2021-07-20T00:15:21.668" v="7627" actId="1076"/>
          <ac:grpSpMkLst>
            <pc:docMk/>
            <pc:sldMk cId="411375118" sldId="496"/>
            <ac:grpSpMk id="169" creationId="{76D196E4-3874-4FC8-B97D-1547E7C3FF86}"/>
          </ac:grpSpMkLst>
        </pc:grpChg>
        <pc:grpChg chg="mod">
          <ac:chgData name="Minesh Patel" userId="a66d4990ec83ac90" providerId="LiveId" clId="{79E3557C-334A-4DDB-9861-8E2C28F86218}" dt="2021-07-20T00:01:35.549" v="7305" actId="571"/>
          <ac:grpSpMkLst>
            <pc:docMk/>
            <pc:sldMk cId="411375118" sldId="496"/>
            <ac:grpSpMk id="170" creationId="{34B61470-B06F-44C3-8BB1-6727508CC187}"/>
          </ac:grpSpMkLst>
        </pc:grpChg>
        <pc:grpChg chg="mod">
          <ac:chgData name="Minesh Patel" userId="a66d4990ec83ac90" providerId="LiveId" clId="{79E3557C-334A-4DDB-9861-8E2C28F86218}" dt="2021-07-20T00:01:35.549" v="7305" actId="571"/>
          <ac:grpSpMkLst>
            <pc:docMk/>
            <pc:sldMk cId="411375118" sldId="496"/>
            <ac:grpSpMk id="171" creationId="{8561A00B-0FAE-464D-8C51-BEBB317028BD}"/>
          </ac:grpSpMkLst>
        </pc:grpChg>
        <pc:grpChg chg="add mod">
          <ac:chgData name="Minesh Patel" userId="a66d4990ec83ac90" providerId="LiveId" clId="{79E3557C-334A-4DDB-9861-8E2C28F86218}" dt="2021-07-20T00:15:21.668" v="7627" actId="1076"/>
          <ac:grpSpMkLst>
            <pc:docMk/>
            <pc:sldMk cId="411375118" sldId="496"/>
            <ac:grpSpMk id="187" creationId="{C5664BC0-B479-4357-B340-ED6AE5A973E9}"/>
          </ac:grpSpMkLst>
        </pc:grpChg>
        <pc:grpChg chg="mod">
          <ac:chgData name="Minesh Patel" userId="a66d4990ec83ac90" providerId="LiveId" clId="{79E3557C-334A-4DDB-9861-8E2C28F86218}" dt="2021-07-20T00:01:37.404" v="7306" actId="571"/>
          <ac:grpSpMkLst>
            <pc:docMk/>
            <pc:sldMk cId="411375118" sldId="496"/>
            <ac:grpSpMk id="188" creationId="{6C46778D-B143-424C-9127-932963379D6A}"/>
          </ac:grpSpMkLst>
        </pc:grpChg>
        <pc:grpChg chg="mod">
          <ac:chgData name="Minesh Patel" userId="a66d4990ec83ac90" providerId="LiveId" clId="{79E3557C-334A-4DDB-9861-8E2C28F86218}" dt="2021-07-20T00:01:37.404" v="7306" actId="571"/>
          <ac:grpSpMkLst>
            <pc:docMk/>
            <pc:sldMk cId="411375118" sldId="496"/>
            <ac:grpSpMk id="189" creationId="{A72041A8-70B1-4B91-B303-5836BFA89FD2}"/>
          </ac:grpSpMkLst>
        </pc:grpChg>
        <pc:cxnChg chg="mod">
          <ac:chgData name="Minesh Patel" userId="a66d4990ec83ac90" providerId="LiveId" clId="{79E3557C-334A-4DDB-9861-8E2C28F86218}" dt="2021-07-20T00:09:29.395" v="7494" actId="164"/>
          <ac:cxnSpMkLst>
            <pc:docMk/>
            <pc:sldMk cId="411375118" sldId="496"/>
            <ac:cxnSpMk id="50" creationId="{48669FE0-F67D-4109-BFC3-B674ADDC3508}"/>
          </ac:cxnSpMkLst>
        </pc:cxnChg>
        <pc:cxnChg chg="mod">
          <ac:chgData name="Minesh Patel" userId="a66d4990ec83ac90" providerId="LiveId" clId="{79E3557C-334A-4DDB-9861-8E2C28F86218}" dt="2021-07-20T00:01:32.910" v="7303"/>
          <ac:cxnSpMkLst>
            <pc:docMk/>
            <pc:sldMk cId="411375118" sldId="496"/>
            <ac:cxnSpMk id="155" creationId="{D39116D9-201D-4E39-871B-889AB1F063C5}"/>
          </ac:cxnSpMkLst>
        </pc:cxnChg>
        <pc:cxnChg chg="mod">
          <ac:chgData name="Minesh Patel" userId="a66d4990ec83ac90" providerId="LiveId" clId="{79E3557C-334A-4DDB-9861-8E2C28F86218}" dt="2021-07-20T00:01:32.910" v="7303"/>
          <ac:cxnSpMkLst>
            <pc:docMk/>
            <pc:sldMk cId="411375118" sldId="496"/>
            <ac:cxnSpMk id="156" creationId="{F95650EB-79C5-4CD7-B018-006398DCD458}"/>
          </ac:cxnSpMkLst>
        </pc:cxnChg>
        <pc:cxnChg chg="mod">
          <ac:chgData name="Minesh Patel" userId="a66d4990ec83ac90" providerId="LiveId" clId="{79E3557C-334A-4DDB-9861-8E2C28F86218}" dt="2021-07-20T00:01:32.910" v="7303"/>
          <ac:cxnSpMkLst>
            <pc:docMk/>
            <pc:sldMk cId="411375118" sldId="496"/>
            <ac:cxnSpMk id="157" creationId="{65D9C15F-CD2E-4B4E-9675-EB0798A2892A}"/>
          </ac:cxnSpMkLst>
        </pc:cxnChg>
        <pc:cxnChg chg="mod">
          <ac:chgData name="Minesh Patel" userId="a66d4990ec83ac90" providerId="LiveId" clId="{79E3557C-334A-4DDB-9861-8E2C28F86218}" dt="2021-07-20T00:01:32.910" v="7303"/>
          <ac:cxnSpMkLst>
            <pc:docMk/>
            <pc:sldMk cId="411375118" sldId="496"/>
            <ac:cxnSpMk id="158" creationId="{E8D54C35-67EE-4A16-8FC1-35885CD03BD9}"/>
          </ac:cxnSpMkLst>
        </pc:cxnChg>
        <pc:cxnChg chg="mod">
          <ac:chgData name="Minesh Patel" userId="a66d4990ec83ac90" providerId="LiveId" clId="{79E3557C-334A-4DDB-9861-8E2C28F86218}" dt="2021-07-20T00:01:32.910" v="7303"/>
          <ac:cxnSpMkLst>
            <pc:docMk/>
            <pc:sldMk cId="411375118" sldId="496"/>
            <ac:cxnSpMk id="159" creationId="{48A51154-2158-4807-8233-146ED96CFD1B}"/>
          </ac:cxnSpMkLst>
        </pc:cxnChg>
        <pc:cxnChg chg="mod">
          <ac:chgData name="Minesh Patel" userId="a66d4990ec83ac90" providerId="LiveId" clId="{79E3557C-334A-4DDB-9861-8E2C28F86218}" dt="2021-07-20T00:01:32.910" v="7303"/>
          <ac:cxnSpMkLst>
            <pc:docMk/>
            <pc:sldMk cId="411375118" sldId="496"/>
            <ac:cxnSpMk id="160" creationId="{C7A39A39-38A5-46E9-AF17-B7B9D00BD05B}"/>
          </ac:cxnSpMkLst>
        </pc:cxnChg>
        <pc:cxnChg chg="mod">
          <ac:chgData name="Minesh Patel" userId="a66d4990ec83ac90" providerId="LiveId" clId="{79E3557C-334A-4DDB-9861-8E2C28F86218}" dt="2021-07-20T00:01:32.910" v="7303"/>
          <ac:cxnSpMkLst>
            <pc:docMk/>
            <pc:sldMk cId="411375118" sldId="496"/>
            <ac:cxnSpMk id="161" creationId="{4152F566-5F61-4390-94C4-E6097DF26B79}"/>
          </ac:cxnSpMkLst>
        </pc:cxnChg>
        <pc:cxnChg chg="mod">
          <ac:chgData name="Minesh Patel" userId="a66d4990ec83ac90" providerId="LiveId" clId="{79E3557C-334A-4DDB-9861-8E2C28F86218}" dt="2021-07-20T00:01:32.910" v="7303"/>
          <ac:cxnSpMkLst>
            <pc:docMk/>
            <pc:sldMk cId="411375118" sldId="496"/>
            <ac:cxnSpMk id="162" creationId="{DC85616A-A83B-4B19-95DF-F21CC6A01293}"/>
          </ac:cxnSpMkLst>
        </pc:cxnChg>
        <pc:cxnChg chg="mod">
          <ac:chgData name="Minesh Patel" userId="a66d4990ec83ac90" providerId="LiveId" clId="{79E3557C-334A-4DDB-9861-8E2C28F86218}" dt="2021-07-20T00:01:32.910" v="7303"/>
          <ac:cxnSpMkLst>
            <pc:docMk/>
            <pc:sldMk cId="411375118" sldId="496"/>
            <ac:cxnSpMk id="163" creationId="{34FDA311-8BF6-4DEA-BA37-EA3CA20DA1B0}"/>
          </ac:cxnSpMkLst>
        </pc:cxnChg>
        <pc:cxnChg chg="mod">
          <ac:chgData name="Minesh Patel" userId="a66d4990ec83ac90" providerId="LiveId" clId="{79E3557C-334A-4DDB-9861-8E2C28F86218}" dt="2021-07-20T00:01:32.910" v="7303"/>
          <ac:cxnSpMkLst>
            <pc:docMk/>
            <pc:sldMk cId="411375118" sldId="496"/>
            <ac:cxnSpMk id="164" creationId="{CD659D6C-9D67-4726-8F49-505C459B8087}"/>
          </ac:cxnSpMkLst>
        </pc:cxnChg>
        <pc:cxnChg chg="mod">
          <ac:chgData name="Minesh Patel" userId="a66d4990ec83ac90" providerId="LiveId" clId="{79E3557C-334A-4DDB-9861-8E2C28F86218}" dt="2021-07-20T00:01:32.910" v="7303"/>
          <ac:cxnSpMkLst>
            <pc:docMk/>
            <pc:sldMk cId="411375118" sldId="496"/>
            <ac:cxnSpMk id="165" creationId="{F7728183-88BC-4F01-9B6F-5A04DD56334D}"/>
          </ac:cxnSpMkLst>
        </pc:cxnChg>
        <pc:cxnChg chg="mod">
          <ac:chgData name="Minesh Patel" userId="a66d4990ec83ac90" providerId="LiveId" clId="{79E3557C-334A-4DDB-9861-8E2C28F86218}" dt="2021-07-20T00:01:32.910" v="7303"/>
          <ac:cxnSpMkLst>
            <pc:docMk/>
            <pc:sldMk cId="411375118" sldId="496"/>
            <ac:cxnSpMk id="166" creationId="{1E305F2D-675B-4DC7-AFC9-933CEAAA93B2}"/>
          </ac:cxnSpMkLst>
        </pc:cxnChg>
        <pc:cxnChg chg="mod">
          <ac:chgData name="Minesh Patel" userId="a66d4990ec83ac90" providerId="LiveId" clId="{79E3557C-334A-4DDB-9861-8E2C28F86218}" dt="2021-07-20T00:01:32.910" v="7303"/>
          <ac:cxnSpMkLst>
            <pc:docMk/>
            <pc:sldMk cId="411375118" sldId="496"/>
            <ac:cxnSpMk id="167" creationId="{C210ED71-8A8E-418B-A0C0-84C407021823}"/>
          </ac:cxnSpMkLst>
        </pc:cxnChg>
        <pc:cxnChg chg="mod">
          <ac:chgData name="Minesh Patel" userId="a66d4990ec83ac90" providerId="LiveId" clId="{79E3557C-334A-4DDB-9861-8E2C28F86218}" dt="2021-07-20T00:01:32.910" v="7303"/>
          <ac:cxnSpMkLst>
            <pc:docMk/>
            <pc:sldMk cId="411375118" sldId="496"/>
            <ac:cxnSpMk id="168" creationId="{AB9F2C92-6D90-4699-BDD4-58D33F7FE9E6}"/>
          </ac:cxnSpMkLst>
        </pc:cxnChg>
        <pc:cxnChg chg="mod">
          <ac:chgData name="Minesh Patel" userId="a66d4990ec83ac90" providerId="LiveId" clId="{79E3557C-334A-4DDB-9861-8E2C28F86218}" dt="2021-07-20T00:01:35.549" v="7305" actId="571"/>
          <ac:cxnSpMkLst>
            <pc:docMk/>
            <pc:sldMk cId="411375118" sldId="496"/>
            <ac:cxnSpMk id="173" creationId="{B0BCE7B5-8D3E-4A63-A15E-9F3BA2C5F42A}"/>
          </ac:cxnSpMkLst>
        </pc:cxnChg>
        <pc:cxnChg chg="mod">
          <ac:chgData name="Minesh Patel" userId="a66d4990ec83ac90" providerId="LiveId" clId="{79E3557C-334A-4DDB-9861-8E2C28F86218}" dt="2021-07-20T00:01:35.549" v="7305" actId="571"/>
          <ac:cxnSpMkLst>
            <pc:docMk/>
            <pc:sldMk cId="411375118" sldId="496"/>
            <ac:cxnSpMk id="174" creationId="{E80F5BC1-C332-4129-8814-A48A2D04F7B5}"/>
          </ac:cxnSpMkLst>
        </pc:cxnChg>
        <pc:cxnChg chg="mod">
          <ac:chgData name="Minesh Patel" userId="a66d4990ec83ac90" providerId="LiveId" clId="{79E3557C-334A-4DDB-9861-8E2C28F86218}" dt="2021-07-20T00:01:35.549" v="7305" actId="571"/>
          <ac:cxnSpMkLst>
            <pc:docMk/>
            <pc:sldMk cId="411375118" sldId="496"/>
            <ac:cxnSpMk id="175" creationId="{5C77D06A-8A6F-490B-BF44-D99E51C04734}"/>
          </ac:cxnSpMkLst>
        </pc:cxnChg>
        <pc:cxnChg chg="mod">
          <ac:chgData name="Minesh Patel" userId="a66d4990ec83ac90" providerId="LiveId" clId="{79E3557C-334A-4DDB-9861-8E2C28F86218}" dt="2021-07-20T00:01:35.549" v="7305" actId="571"/>
          <ac:cxnSpMkLst>
            <pc:docMk/>
            <pc:sldMk cId="411375118" sldId="496"/>
            <ac:cxnSpMk id="176" creationId="{5326E0AD-5632-45D7-98BF-EC4B447F41F0}"/>
          </ac:cxnSpMkLst>
        </pc:cxnChg>
        <pc:cxnChg chg="mod">
          <ac:chgData name="Minesh Patel" userId="a66d4990ec83ac90" providerId="LiveId" clId="{79E3557C-334A-4DDB-9861-8E2C28F86218}" dt="2021-07-20T00:01:35.549" v="7305" actId="571"/>
          <ac:cxnSpMkLst>
            <pc:docMk/>
            <pc:sldMk cId="411375118" sldId="496"/>
            <ac:cxnSpMk id="177" creationId="{C59EFB1A-DB8E-4CA0-B7ED-4BC92CFCF382}"/>
          </ac:cxnSpMkLst>
        </pc:cxnChg>
        <pc:cxnChg chg="mod">
          <ac:chgData name="Minesh Patel" userId="a66d4990ec83ac90" providerId="LiveId" clId="{79E3557C-334A-4DDB-9861-8E2C28F86218}" dt="2021-07-20T00:01:35.549" v="7305" actId="571"/>
          <ac:cxnSpMkLst>
            <pc:docMk/>
            <pc:sldMk cId="411375118" sldId="496"/>
            <ac:cxnSpMk id="178" creationId="{73E10C4B-124C-4E76-856A-4A685760735E}"/>
          </ac:cxnSpMkLst>
        </pc:cxnChg>
        <pc:cxnChg chg="mod">
          <ac:chgData name="Minesh Patel" userId="a66d4990ec83ac90" providerId="LiveId" clId="{79E3557C-334A-4DDB-9861-8E2C28F86218}" dt="2021-07-20T00:01:35.549" v="7305" actId="571"/>
          <ac:cxnSpMkLst>
            <pc:docMk/>
            <pc:sldMk cId="411375118" sldId="496"/>
            <ac:cxnSpMk id="179" creationId="{05791B93-D84F-4905-A711-64186F6DACA6}"/>
          </ac:cxnSpMkLst>
        </pc:cxnChg>
        <pc:cxnChg chg="mod">
          <ac:chgData name="Minesh Patel" userId="a66d4990ec83ac90" providerId="LiveId" clId="{79E3557C-334A-4DDB-9861-8E2C28F86218}" dt="2021-07-20T00:01:35.549" v="7305" actId="571"/>
          <ac:cxnSpMkLst>
            <pc:docMk/>
            <pc:sldMk cId="411375118" sldId="496"/>
            <ac:cxnSpMk id="180" creationId="{22A64498-1D16-43BF-9A0B-8ECBB85A84E2}"/>
          </ac:cxnSpMkLst>
        </pc:cxnChg>
        <pc:cxnChg chg="mod">
          <ac:chgData name="Minesh Patel" userId="a66d4990ec83ac90" providerId="LiveId" clId="{79E3557C-334A-4DDB-9861-8E2C28F86218}" dt="2021-07-20T00:01:35.549" v="7305" actId="571"/>
          <ac:cxnSpMkLst>
            <pc:docMk/>
            <pc:sldMk cId="411375118" sldId="496"/>
            <ac:cxnSpMk id="181" creationId="{CCD95E59-06D1-43AE-B149-6177066C9E97}"/>
          </ac:cxnSpMkLst>
        </pc:cxnChg>
        <pc:cxnChg chg="mod">
          <ac:chgData name="Minesh Patel" userId="a66d4990ec83ac90" providerId="LiveId" clId="{79E3557C-334A-4DDB-9861-8E2C28F86218}" dt="2021-07-20T00:01:35.549" v="7305" actId="571"/>
          <ac:cxnSpMkLst>
            <pc:docMk/>
            <pc:sldMk cId="411375118" sldId="496"/>
            <ac:cxnSpMk id="182" creationId="{75D704D4-DABF-4DED-9835-F1BA2969EC32}"/>
          </ac:cxnSpMkLst>
        </pc:cxnChg>
        <pc:cxnChg chg="mod">
          <ac:chgData name="Minesh Patel" userId="a66d4990ec83ac90" providerId="LiveId" clId="{79E3557C-334A-4DDB-9861-8E2C28F86218}" dt="2021-07-20T00:01:35.549" v="7305" actId="571"/>
          <ac:cxnSpMkLst>
            <pc:docMk/>
            <pc:sldMk cId="411375118" sldId="496"/>
            <ac:cxnSpMk id="183" creationId="{B33F54EA-5045-4717-A395-40ACB89C8AD0}"/>
          </ac:cxnSpMkLst>
        </pc:cxnChg>
        <pc:cxnChg chg="mod">
          <ac:chgData name="Minesh Patel" userId="a66d4990ec83ac90" providerId="LiveId" clId="{79E3557C-334A-4DDB-9861-8E2C28F86218}" dt="2021-07-20T00:01:35.549" v="7305" actId="571"/>
          <ac:cxnSpMkLst>
            <pc:docMk/>
            <pc:sldMk cId="411375118" sldId="496"/>
            <ac:cxnSpMk id="184" creationId="{A9DC01C0-439F-429F-87AB-E54101AC29C1}"/>
          </ac:cxnSpMkLst>
        </pc:cxnChg>
        <pc:cxnChg chg="mod">
          <ac:chgData name="Minesh Patel" userId="a66d4990ec83ac90" providerId="LiveId" clId="{79E3557C-334A-4DDB-9861-8E2C28F86218}" dt="2021-07-20T00:01:35.549" v="7305" actId="571"/>
          <ac:cxnSpMkLst>
            <pc:docMk/>
            <pc:sldMk cId="411375118" sldId="496"/>
            <ac:cxnSpMk id="185" creationId="{886664AE-2121-43CE-BCCC-520B2B14E9AD}"/>
          </ac:cxnSpMkLst>
        </pc:cxnChg>
        <pc:cxnChg chg="mod">
          <ac:chgData name="Minesh Patel" userId="a66d4990ec83ac90" providerId="LiveId" clId="{79E3557C-334A-4DDB-9861-8E2C28F86218}" dt="2021-07-20T00:01:35.549" v="7305" actId="571"/>
          <ac:cxnSpMkLst>
            <pc:docMk/>
            <pc:sldMk cId="411375118" sldId="496"/>
            <ac:cxnSpMk id="186" creationId="{66034AA2-5A77-4048-A36F-DABF7BCB7E70}"/>
          </ac:cxnSpMkLst>
        </pc:cxnChg>
        <pc:cxnChg chg="mod">
          <ac:chgData name="Minesh Patel" userId="a66d4990ec83ac90" providerId="LiveId" clId="{79E3557C-334A-4DDB-9861-8E2C28F86218}" dt="2021-07-20T00:01:37.404" v="7306" actId="571"/>
          <ac:cxnSpMkLst>
            <pc:docMk/>
            <pc:sldMk cId="411375118" sldId="496"/>
            <ac:cxnSpMk id="191" creationId="{55B687ED-BE11-473D-A5DE-9A2B95BA09BF}"/>
          </ac:cxnSpMkLst>
        </pc:cxnChg>
        <pc:cxnChg chg="mod">
          <ac:chgData name="Minesh Patel" userId="a66d4990ec83ac90" providerId="LiveId" clId="{79E3557C-334A-4DDB-9861-8E2C28F86218}" dt="2021-07-20T00:01:37.404" v="7306" actId="571"/>
          <ac:cxnSpMkLst>
            <pc:docMk/>
            <pc:sldMk cId="411375118" sldId="496"/>
            <ac:cxnSpMk id="192" creationId="{CB6D59B4-7DF6-4AFF-86DE-16FB1426F29C}"/>
          </ac:cxnSpMkLst>
        </pc:cxnChg>
        <pc:cxnChg chg="mod">
          <ac:chgData name="Minesh Patel" userId="a66d4990ec83ac90" providerId="LiveId" clId="{79E3557C-334A-4DDB-9861-8E2C28F86218}" dt="2021-07-20T00:01:37.404" v="7306" actId="571"/>
          <ac:cxnSpMkLst>
            <pc:docMk/>
            <pc:sldMk cId="411375118" sldId="496"/>
            <ac:cxnSpMk id="193" creationId="{2E07FA6F-DF3A-4A41-ACB8-5464C16A4588}"/>
          </ac:cxnSpMkLst>
        </pc:cxnChg>
        <pc:cxnChg chg="mod">
          <ac:chgData name="Minesh Patel" userId="a66d4990ec83ac90" providerId="LiveId" clId="{79E3557C-334A-4DDB-9861-8E2C28F86218}" dt="2021-07-20T00:01:37.404" v="7306" actId="571"/>
          <ac:cxnSpMkLst>
            <pc:docMk/>
            <pc:sldMk cId="411375118" sldId="496"/>
            <ac:cxnSpMk id="194" creationId="{31B4B8B9-FA67-4410-A94C-2F20128CE2F3}"/>
          </ac:cxnSpMkLst>
        </pc:cxnChg>
        <pc:cxnChg chg="mod">
          <ac:chgData name="Minesh Patel" userId="a66d4990ec83ac90" providerId="LiveId" clId="{79E3557C-334A-4DDB-9861-8E2C28F86218}" dt="2021-07-20T00:01:37.404" v="7306" actId="571"/>
          <ac:cxnSpMkLst>
            <pc:docMk/>
            <pc:sldMk cId="411375118" sldId="496"/>
            <ac:cxnSpMk id="195" creationId="{3FCB711A-799A-4D19-8164-321B89DE0F89}"/>
          </ac:cxnSpMkLst>
        </pc:cxnChg>
        <pc:cxnChg chg="mod">
          <ac:chgData name="Minesh Patel" userId="a66d4990ec83ac90" providerId="LiveId" clId="{79E3557C-334A-4DDB-9861-8E2C28F86218}" dt="2021-07-20T00:01:37.404" v="7306" actId="571"/>
          <ac:cxnSpMkLst>
            <pc:docMk/>
            <pc:sldMk cId="411375118" sldId="496"/>
            <ac:cxnSpMk id="196" creationId="{9900C672-7958-4A1F-ACCD-F5023C863775}"/>
          </ac:cxnSpMkLst>
        </pc:cxnChg>
        <pc:cxnChg chg="mod">
          <ac:chgData name="Minesh Patel" userId="a66d4990ec83ac90" providerId="LiveId" clId="{79E3557C-334A-4DDB-9861-8E2C28F86218}" dt="2021-07-20T00:01:37.404" v="7306" actId="571"/>
          <ac:cxnSpMkLst>
            <pc:docMk/>
            <pc:sldMk cId="411375118" sldId="496"/>
            <ac:cxnSpMk id="197" creationId="{EABF485D-5BA4-4364-BB8E-E50D2D262C1E}"/>
          </ac:cxnSpMkLst>
        </pc:cxnChg>
        <pc:cxnChg chg="mod">
          <ac:chgData name="Minesh Patel" userId="a66d4990ec83ac90" providerId="LiveId" clId="{79E3557C-334A-4DDB-9861-8E2C28F86218}" dt="2021-07-20T00:01:37.404" v="7306" actId="571"/>
          <ac:cxnSpMkLst>
            <pc:docMk/>
            <pc:sldMk cId="411375118" sldId="496"/>
            <ac:cxnSpMk id="198" creationId="{453E8C3B-93CA-4F83-AC0C-ACB0DD75BF1C}"/>
          </ac:cxnSpMkLst>
        </pc:cxnChg>
        <pc:cxnChg chg="mod">
          <ac:chgData name="Minesh Patel" userId="a66d4990ec83ac90" providerId="LiveId" clId="{79E3557C-334A-4DDB-9861-8E2C28F86218}" dt="2021-07-20T00:01:37.404" v="7306" actId="571"/>
          <ac:cxnSpMkLst>
            <pc:docMk/>
            <pc:sldMk cId="411375118" sldId="496"/>
            <ac:cxnSpMk id="199" creationId="{5B200BBE-164F-4B2E-AE86-C59F333D3875}"/>
          </ac:cxnSpMkLst>
        </pc:cxnChg>
        <pc:cxnChg chg="mod">
          <ac:chgData name="Minesh Patel" userId="a66d4990ec83ac90" providerId="LiveId" clId="{79E3557C-334A-4DDB-9861-8E2C28F86218}" dt="2021-07-20T00:01:37.404" v="7306" actId="571"/>
          <ac:cxnSpMkLst>
            <pc:docMk/>
            <pc:sldMk cId="411375118" sldId="496"/>
            <ac:cxnSpMk id="200" creationId="{FD604ACC-BD84-493A-A935-1CAF5F4D365E}"/>
          </ac:cxnSpMkLst>
        </pc:cxnChg>
        <pc:cxnChg chg="mod">
          <ac:chgData name="Minesh Patel" userId="a66d4990ec83ac90" providerId="LiveId" clId="{79E3557C-334A-4DDB-9861-8E2C28F86218}" dt="2021-07-20T00:01:37.404" v="7306" actId="571"/>
          <ac:cxnSpMkLst>
            <pc:docMk/>
            <pc:sldMk cId="411375118" sldId="496"/>
            <ac:cxnSpMk id="201" creationId="{A77C489C-D175-452B-BD64-0572A1F325CF}"/>
          </ac:cxnSpMkLst>
        </pc:cxnChg>
        <pc:cxnChg chg="mod">
          <ac:chgData name="Minesh Patel" userId="a66d4990ec83ac90" providerId="LiveId" clId="{79E3557C-334A-4DDB-9861-8E2C28F86218}" dt="2021-07-20T00:01:37.404" v="7306" actId="571"/>
          <ac:cxnSpMkLst>
            <pc:docMk/>
            <pc:sldMk cId="411375118" sldId="496"/>
            <ac:cxnSpMk id="202" creationId="{62D7CF96-9091-4ABF-9BC8-EF09B485A673}"/>
          </ac:cxnSpMkLst>
        </pc:cxnChg>
        <pc:cxnChg chg="mod">
          <ac:chgData name="Minesh Patel" userId="a66d4990ec83ac90" providerId="LiveId" clId="{79E3557C-334A-4DDB-9861-8E2C28F86218}" dt="2021-07-20T00:01:37.404" v="7306" actId="571"/>
          <ac:cxnSpMkLst>
            <pc:docMk/>
            <pc:sldMk cId="411375118" sldId="496"/>
            <ac:cxnSpMk id="203" creationId="{D8D2976A-F1E7-4E44-9766-AD114AC516A2}"/>
          </ac:cxnSpMkLst>
        </pc:cxnChg>
        <pc:cxnChg chg="mod">
          <ac:chgData name="Minesh Patel" userId="a66d4990ec83ac90" providerId="LiveId" clId="{79E3557C-334A-4DDB-9861-8E2C28F86218}" dt="2021-07-20T00:01:37.404" v="7306" actId="571"/>
          <ac:cxnSpMkLst>
            <pc:docMk/>
            <pc:sldMk cId="411375118" sldId="496"/>
            <ac:cxnSpMk id="204" creationId="{1E1ACEA3-5347-45A4-99D6-788FEC16AEC8}"/>
          </ac:cxnSpMkLst>
        </pc:cxnChg>
      </pc:sldChg>
      <pc:sldChg chg="addSp delSp modSp add mod modNotesTx">
        <pc:chgData name="Minesh Patel" userId="a66d4990ec83ac90" providerId="LiveId" clId="{79E3557C-334A-4DDB-9861-8E2C28F86218}" dt="2021-07-20T12:57:12.753" v="11661" actId="20577"/>
        <pc:sldMkLst>
          <pc:docMk/>
          <pc:sldMk cId="483866208" sldId="497"/>
        </pc:sldMkLst>
        <pc:spChg chg="add mod">
          <ac:chgData name="Minesh Patel" userId="a66d4990ec83ac90" providerId="LiveId" clId="{79E3557C-334A-4DDB-9861-8E2C28F86218}" dt="2021-07-20T00:18:44.816" v="7641" actId="2085"/>
          <ac:spMkLst>
            <pc:docMk/>
            <pc:sldMk cId="483866208" sldId="497"/>
            <ac:spMk id="2" creationId="{C82AF08B-FE98-4FD6-B48F-71C0E0EAC849}"/>
          </ac:spMkLst>
        </pc:spChg>
        <pc:spChg chg="add del mod">
          <ac:chgData name="Minesh Patel" userId="a66d4990ec83ac90" providerId="LiveId" clId="{79E3557C-334A-4DDB-9861-8E2C28F86218}" dt="2021-07-20T00:19:11.817" v="7643" actId="478"/>
          <ac:spMkLst>
            <pc:docMk/>
            <pc:sldMk cId="483866208" sldId="497"/>
            <ac:spMk id="105" creationId="{D698335E-BE6D-42CE-AFAB-43EC1471233A}"/>
          </ac:spMkLst>
        </pc:spChg>
        <pc:spChg chg="add mod">
          <ac:chgData name="Minesh Patel" userId="a66d4990ec83ac90" providerId="LiveId" clId="{79E3557C-334A-4DDB-9861-8E2C28F86218}" dt="2021-07-20T00:27:18.560" v="7982" actId="1076"/>
          <ac:spMkLst>
            <pc:docMk/>
            <pc:sldMk cId="483866208" sldId="497"/>
            <ac:spMk id="148" creationId="{1099298F-171B-427A-BF3D-BA00FD991166}"/>
          </ac:spMkLst>
        </pc:spChg>
        <pc:spChg chg="add del mod">
          <ac:chgData name="Minesh Patel" userId="a66d4990ec83ac90" providerId="LiveId" clId="{79E3557C-334A-4DDB-9861-8E2C28F86218}" dt="2021-07-20T00:27:10.245" v="7979" actId="478"/>
          <ac:spMkLst>
            <pc:docMk/>
            <pc:sldMk cId="483866208" sldId="497"/>
            <ac:spMk id="149" creationId="{34FBBC70-5B8C-4C62-9769-4930C40EBB2B}"/>
          </ac:spMkLst>
        </pc:spChg>
        <pc:spChg chg="mod">
          <ac:chgData name="Minesh Patel" userId="a66d4990ec83ac90" providerId="LiveId" clId="{79E3557C-334A-4DDB-9861-8E2C28F86218}" dt="2021-07-20T00:58:39.779" v="8854"/>
          <ac:spMkLst>
            <pc:docMk/>
            <pc:sldMk cId="483866208" sldId="497"/>
            <ac:spMk id="208" creationId="{E50D7AEF-9437-458D-9B3F-80FCC5B997A5}"/>
          </ac:spMkLst>
        </pc:spChg>
        <pc:spChg chg="mod">
          <ac:chgData name="Minesh Patel" userId="a66d4990ec83ac90" providerId="LiveId" clId="{79E3557C-334A-4DDB-9861-8E2C28F86218}" dt="2021-07-20T00:58:39.779" v="8854"/>
          <ac:spMkLst>
            <pc:docMk/>
            <pc:sldMk cId="483866208" sldId="497"/>
            <ac:spMk id="209" creationId="{F0A0EEAB-264F-4E6D-A70B-776696C59751}"/>
          </ac:spMkLst>
        </pc:spChg>
        <pc:spChg chg="mod">
          <ac:chgData name="Minesh Patel" userId="a66d4990ec83ac90" providerId="LiveId" clId="{79E3557C-334A-4DDB-9861-8E2C28F86218}" dt="2021-07-20T00:58:39.779" v="8854"/>
          <ac:spMkLst>
            <pc:docMk/>
            <pc:sldMk cId="483866208" sldId="497"/>
            <ac:spMk id="210" creationId="{558DFCC8-2D9E-4DF3-B401-15FE2344C8E1}"/>
          </ac:spMkLst>
        </pc:spChg>
        <pc:spChg chg="mod">
          <ac:chgData name="Minesh Patel" userId="a66d4990ec83ac90" providerId="LiveId" clId="{79E3557C-334A-4DDB-9861-8E2C28F86218}" dt="2021-07-20T00:58:39.779" v="8854"/>
          <ac:spMkLst>
            <pc:docMk/>
            <pc:sldMk cId="483866208" sldId="497"/>
            <ac:spMk id="211" creationId="{4A5DE9B7-7B2D-4EC6-9110-28508C363939}"/>
          </ac:spMkLst>
        </pc:spChg>
        <pc:spChg chg="mod">
          <ac:chgData name="Minesh Patel" userId="a66d4990ec83ac90" providerId="LiveId" clId="{79E3557C-334A-4DDB-9861-8E2C28F86218}" dt="2021-07-20T00:58:39.779" v="8854"/>
          <ac:spMkLst>
            <pc:docMk/>
            <pc:sldMk cId="483866208" sldId="497"/>
            <ac:spMk id="212" creationId="{881D8D4B-217F-4C3E-99EB-27319F5B3CD9}"/>
          </ac:spMkLst>
        </pc:spChg>
        <pc:spChg chg="mod">
          <ac:chgData name="Minesh Patel" userId="a66d4990ec83ac90" providerId="LiveId" clId="{79E3557C-334A-4DDB-9861-8E2C28F86218}" dt="2021-07-20T00:58:39.779" v="8854"/>
          <ac:spMkLst>
            <pc:docMk/>
            <pc:sldMk cId="483866208" sldId="497"/>
            <ac:spMk id="213" creationId="{A48F3B76-C821-428C-8DAC-EF856CB8CA3A}"/>
          </ac:spMkLst>
        </pc:spChg>
        <pc:spChg chg="mod">
          <ac:chgData name="Minesh Patel" userId="a66d4990ec83ac90" providerId="LiveId" clId="{79E3557C-334A-4DDB-9861-8E2C28F86218}" dt="2021-07-20T00:58:39.779" v="8854"/>
          <ac:spMkLst>
            <pc:docMk/>
            <pc:sldMk cId="483866208" sldId="497"/>
            <ac:spMk id="214" creationId="{55EB2C8C-5CB7-4F28-8BE1-705E1A62B358}"/>
          </ac:spMkLst>
        </pc:spChg>
        <pc:spChg chg="mod">
          <ac:chgData name="Minesh Patel" userId="a66d4990ec83ac90" providerId="LiveId" clId="{79E3557C-334A-4DDB-9861-8E2C28F86218}" dt="2021-07-20T00:58:39.779" v="8854"/>
          <ac:spMkLst>
            <pc:docMk/>
            <pc:sldMk cId="483866208" sldId="497"/>
            <ac:spMk id="216" creationId="{9ECD6A56-019F-44E3-B5ED-2EFF3F58654D}"/>
          </ac:spMkLst>
        </pc:spChg>
        <pc:spChg chg="mod">
          <ac:chgData name="Minesh Patel" userId="a66d4990ec83ac90" providerId="LiveId" clId="{79E3557C-334A-4DDB-9861-8E2C28F86218}" dt="2021-07-20T00:58:39.779" v="8854"/>
          <ac:spMkLst>
            <pc:docMk/>
            <pc:sldMk cId="483866208" sldId="497"/>
            <ac:spMk id="217" creationId="{D4AEF08D-6B1D-430C-BFEC-1831D7BC0796}"/>
          </ac:spMkLst>
        </pc:spChg>
        <pc:spChg chg="mod">
          <ac:chgData name="Minesh Patel" userId="a66d4990ec83ac90" providerId="LiveId" clId="{79E3557C-334A-4DDB-9861-8E2C28F86218}" dt="2021-07-20T00:58:39.779" v="8854"/>
          <ac:spMkLst>
            <pc:docMk/>
            <pc:sldMk cId="483866208" sldId="497"/>
            <ac:spMk id="218" creationId="{B07CA489-51C3-47E7-91C3-6C30A891B39C}"/>
          </ac:spMkLst>
        </pc:spChg>
        <pc:spChg chg="mod">
          <ac:chgData name="Minesh Patel" userId="a66d4990ec83ac90" providerId="LiveId" clId="{79E3557C-334A-4DDB-9861-8E2C28F86218}" dt="2021-07-20T00:58:39.779" v="8854"/>
          <ac:spMkLst>
            <pc:docMk/>
            <pc:sldMk cId="483866208" sldId="497"/>
            <ac:spMk id="219" creationId="{2103D041-15E9-47DA-AD20-AD9BDE203EDB}"/>
          </ac:spMkLst>
        </pc:spChg>
        <pc:spChg chg="mod">
          <ac:chgData name="Minesh Patel" userId="a66d4990ec83ac90" providerId="LiveId" clId="{79E3557C-334A-4DDB-9861-8E2C28F86218}" dt="2021-07-20T00:58:39.779" v="8854"/>
          <ac:spMkLst>
            <pc:docMk/>
            <pc:sldMk cId="483866208" sldId="497"/>
            <ac:spMk id="220" creationId="{A083C9F7-01FB-435C-B51C-B4AAF8353C7A}"/>
          </ac:spMkLst>
        </pc:spChg>
        <pc:spChg chg="mod">
          <ac:chgData name="Minesh Patel" userId="a66d4990ec83ac90" providerId="LiveId" clId="{79E3557C-334A-4DDB-9861-8E2C28F86218}" dt="2021-07-20T00:58:39.779" v="8854"/>
          <ac:spMkLst>
            <pc:docMk/>
            <pc:sldMk cId="483866208" sldId="497"/>
            <ac:spMk id="222" creationId="{0EC780CB-4D5A-4794-AEAE-22C21E082B81}"/>
          </ac:spMkLst>
        </pc:spChg>
        <pc:spChg chg="mod">
          <ac:chgData name="Minesh Patel" userId="a66d4990ec83ac90" providerId="LiveId" clId="{79E3557C-334A-4DDB-9861-8E2C28F86218}" dt="2021-07-20T00:58:39.779" v="8854"/>
          <ac:spMkLst>
            <pc:docMk/>
            <pc:sldMk cId="483866208" sldId="497"/>
            <ac:spMk id="223" creationId="{33B886DE-E813-4410-A15C-3E8313DECE35}"/>
          </ac:spMkLst>
        </pc:spChg>
        <pc:spChg chg="mod">
          <ac:chgData name="Minesh Patel" userId="a66d4990ec83ac90" providerId="LiveId" clId="{79E3557C-334A-4DDB-9861-8E2C28F86218}" dt="2021-07-20T00:58:39.779" v="8854"/>
          <ac:spMkLst>
            <pc:docMk/>
            <pc:sldMk cId="483866208" sldId="497"/>
            <ac:spMk id="224" creationId="{A875834A-E4FC-4902-A8F4-8542EA60DF4A}"/>
          </ac:spMkLst>
        </pc:spChg>
        <pc:spChg chg="mod">
          <ac:chgData name="Minesh Patel" userId="a66d4990ec83ac90" providerId="LiveId" clId="{79E3557C-334A-4DDB-9861-8E2C28F86218}" dt="2021-07-20T00:58:39.779" v="8854"/>
          <ac:spMkLst>
            <pc:docMk/>
            <pc:sldMk cId="483866208" sldId="497"/>
            <ac:spMk id="225" creationId="{46203412-C1C0-466A-84EF-BC30DC1F423B}"/>
          </ac:spMkLst>
        </pc:spChg>
        <pc:spChg chg="mod">
          <ac:chgData name="Minesh Patel" userId="a66d4990ec83ac90" providerId="LiveId" clId="{79E3557C-334A-4DDB-9861-8E2C28F86218}" dt="2021-07-20T00:58:39.779" v="8854"/>
          <ac:spMkLst>
            <pc:docMk/>
            <pc:sldMk cId="483866208" sldId="497"/>
            <ac:spMk id="226" creationId="{DF6AB154-A6F5-40BE-A681-B94BC12D9EB0}"/>
          </ac:spMkLst>
        </pc:spChg>
        <pc:spChg chg="mod">
          <ac:chgData name="Minesh Patel" userId="a66d4990ec83ac90" providerId="LiveId" clId="{79E3557C-334A-4DDB-9861-8E2C28F86218}" dt="2021-07-20T00:58:39.779" v="8854"/>
          <ac:spMkLst>
            <pc:docMk/>
            <pc:sldMk cId="483866208" sldId="497"/>
            <ac:spMk id="227" creationId="{C67EEDCA-5485-463C-ABC0-729FD7F0769A}"/>
          </ac:spMkLst>
        </pc:spChg>
        <pc:spChg chg="mod">
          <ac:chgData name="Minesh Patel" userId="a66d4990ec83ac90" providerId="LiveId" clId="{79E3557C-334A-4DDB-9861-8E2C28F86218}" dt="2021-07-20T00:58:39.779" v="8854"/>
          <ac:spMkLst>
            <pc:docMk/>
            <pc:sldMk cId="483866208" sldId="497"/>
            <ac:spMk id="228" creationId="{FA491B84-A6D9-4468-A0D3-0D2B73D79E65}"/>
          </ac:spMkLst>
        </pc:spChg>
        <pc:spChg chg="mod">
          <ac:chgData name="Minesh Patel" userId="a66d4990ec83ac90" providerId="LiveId" clId="{79E3557C-334A-4DDB-9861-8E2C28F86218}" dt="2021-07-20T00:58:39.779" v="8854"/>
          <ac:spMkLst>
            <pc:docMk/>
            <pc:sldMk cId="483866208" sldId="497"/>
            <ac:spMk id="230" creationId="{99D0BAA7-458C-4AD2-B234-5FDAC1AD7EBE}"/>
          </ac:spMkLst>
        </pc:spChg>
        <pc:spChg chg="mod">
          <ac:chgData name="Minesh Patel" userId="a66d4990ec83ac90" providerId="LiveId" clId="{79E3557C-334A-4DDB-9861-8E2C28F86218}" dt="2021-07-20T00:58:39.779" v="8854"/>
          <ac:spMkLst>
            <pc:docMk/>
            <pc:sldMk cId="483866208" sldId="497"/>
            <ac:spMk id="231" creationId="{E27C4BB3-3803-450C-BBD0-4C7F5F357C99}"/>
          </ac:spMkLst>
        </pc:spChg>
        <pc:spChg chg="mod">
          <ac:chgData name="Minesh Patel" userId="a66d4990ec83ac90" providerId="LiveId" clId="{79E3557C-334A-4DDB-9861-8E2C28F86218}" dt="2021-07-20T00:58:39.779" v="8854"/>
          <ac:spMkLst>
            <pc:docMk/>
            <pc:sldMk cId="483866208" sldId="497"/>
            <ac:spMk id="232" creationId="{EAA7805D-6F41-4A7B-93C1-DCD7564024A9}"/>
          </ac:spMkLst>
        </pc:spChg>
        <pc:spChg chg="mod">
          <ac:chgData name="Minesh Patel" userId="a66d4990ec83ac90" providerId="LiveId" clId="{79E3557C-334A-4DDB-9861-8E2C28F86218}" dt="2021-07-20T00:58:39.779" v="8854"/>
          <ac:spMkLst>
            <pc:docMk/>
            <pc:sldMk cId="483866208" sldId="497"/>
            <ac:spMk id="233" creationId="{E760E264-FA8E-4C5F-87A1-4540F2DBA9E5}"/>
          </ac:spMkLst>
        </pc:spChg>
        <pc:spChg chg="mod">
          <ac:chgData name="Minesh Patel" userId="a66d4990ec83ac90" providerId="LiveId" clId="{79E3557C-334A-4DDB-9861-8E2C28F86218}" dt="2021-07-20T00:58:39.779" v="8854"/>
          <ac:spMkLst>
            <pc:docMk/>
            <pc:sldMk cId="483866208" sldId="497"/>
            <ac:spMk id="234" creationId="{753CA056-78F3-4DCE-B35C-8A08A3DED491}"/>
          </ac:spMkLst>
        </pc:spChg>
        <pc:spChg chg="mod">
          <ac:chgData name="Minesh Patel" userId="a66d4990ec83ac90" providerId="LiveId" clId="{79E3557C-334A-4DDB-9861-8E2C28F86218}" dt="2021-07-20T00:58:39.779" v="8854"/>
          <ac:spMkLst>
            <pc:docMk/>
            <pc:sldMk cId="483866208" sldId="497"/>
            <ac:spMk id="236" creationId="{934A52A0-89B1-4C84-BD09-F0B800C2940B}"/>
          </ac:spMkLst>
        </pc:spChg>
        <pc:spChg chg="mod">
          <ac:chgData name="Minesh Patel" userId="a66d4990ec83ac90" providerId="LiveId" clId="{79E3557C-334A-4DDB-9861-8E2C28F86218}" dt="2021-07-20T00:58:39.779" v="8854"/>
          <ac:spMkLst>
            <pc:docMk/>
            <pc:sldMk cId="483866208" sldId="497"/>
            <ac:spMk id="237" creationId="{99430CD8-0437-4FF1-ADEE-F370729D0699}"/>
          </ac:spMkLst>
        </pc:spChg>
        <pc:spChg chg="mod">
          <ac:chgData name="Minesh Patel" userId="a66d4990ec83ac90" providerId="LiveId" clId="{79E3557C-334A-4DDB-9861-8E2C28F86218}" dt="2021-07-20T00:58:39.779" v="8854"/>
          <ac:spMkLst>
            <pc:docMk/>
            <pc:sldMk cId="483866208" sldId="497"/>
            <ac:spMk id="238" creationId="{0E09EFFF-7DB8-4C87-8BAD-AEE3DAD7CBE0}"/>
          </ac:spMkLst>
        </pc:spChg>
        <pc:spChg chg="mod">
          <ac:chgData name="Minesh Patel" userId="a66d4990ec83ac90" providerId="LiveId" clId="{79E3557C-334A-4DDB-9861-8E2C28F86218}" dt="2021-07-20T00:58:39.779" v="8854"/>
          <ac:spMkLst>
            <pc:docMk/>
            <pc:sldMk cId="483866208" sldId="497"/>
            <ac:spMk id="239" creationId="{0DA9F78E-CD71-4E4D-B212-677AC463AA8A}"/>
          </ac:spMkLst>
        </pc:spChg>
        <pc:spChg chg="mod">
          <ac:chgData name="Minesh Patel" userId="a66d4990ec83ac90" providerId="LiveId" clId="{79E3557C-334A-4DDB-9861-8E2C28F86218}" dt="2021-07-20T00:58:39.779" v="8854"/>
          <ac:spMkLst>
            <pc:docMk/>
            <pc:sldMk cId="483866208" sldId="497"/>
            <ac:spMk id="240" creationId="{B65F254F-E91D-417A-853F-BC1659401276}"/>
          </ac:spMkLst>
        </pc:spChg>
        <pc:spChg chg="mod">
          <ac:chgData name="Minesh Patel" userId="a66d4990ec83ac90" providerId="LiveId" clId="{79E3557C-334A-4DDB-9861-8E2C28F86218}" dt="2021-07-20T00:58:39.779" v="8854"/>
          <ac:spMkLst>
            <pc:docMk/>
            <pc:sldMk cId="483866208" sldId="497"/>
            <ac:spMk id="241" creationId="{31A7A59C-FC93-458D-AFAE-FA4EDDD07AD6}"/>
          </ac:spMkLst>
        </pc:spChg>
        <pc:spChg chg="mod">
          <ac:chgData name="Minesh Patel" userId="a66d4990ec83ac90" providerId="LiveId" clId="{79E3557C-334A-4DDB-9861-8E2C28F86218}" dt="2021-07-20T00:58:39.779" v="8854"/>
          <ac:spMkLst>
            <pc:docMk/>
            <pc:sldMk cId="483866208" sldId="497"/>
            <ac:spMk id="242" creationId="{A6858CF3-E1B9-4232-8744-2CCE9173372A}"/>
          </ac:spMkLst>
        </pc:spChg>
        <pc:spChg chg="mod">
          <ac:chgData name="Minesh Patel" userId="a66d4990ec83ac90" providerId="LiveId" clId="{79E3557C-334A-4DDB-9861-8E2C28F86218}" dt="2021-07-20T00:58:39.779" v="8854"/>
          <ac:spMkLst>
            <pc:docMk/>
            <pc:sldMk cId="483866208" sldId="497"/>
            <ac:spMk id="244" creationId="{FBEE2A70-163E-45CE-8659-EFCCCF1DBD1C}"/>
          </ac:spMkLst>
        </pc:spChg>
        <pc:spChg chg="mod">
          <ac:chgData name="Minesh Patel" userId="a66d4990ec83ac90" providerId="LiveId" clId="{79E3557C-334A-4DDB-9861-8E2C28F86218}" dt="2021-07-20T00:58:39.779" v="8854"/>
          <ac:spMkLst>
            <pc:docMk/>
            <pc:sldMk cId="483866208" sldId="497"/>
            <ac:spMk id="245" creationId="{0460707C-A5CA-40E9-9EF4-702D3242DA2D}"/>
          </ac:spMkLst>
        </pc:spChg>
        <pc:spChg chg="mod">
          <ac:chgData name="Minesh Patel" userId="a66d4990ec83ac90" providerId="LiveId" clId="{79E3557C-334A-4DDB-9861-8E2C28F86218}" dt="2021-07-20T00:58:39.779" v="8854"/>
          <ac:spMkLst>
            <pc:docMk/>
            <pc:sldMk cId="483866208" sldId="497"/>
            <ac:spMk id="246" creationId="{F94F0CB9-3E30-4295-8080-8693912B55AB}"/>
          </ac:spMkLst>
        </pc:spChg>
        <pc:spChg chg="mod">
          <ac:chgData name="Minesh Patel" userId="a66d4990ec83ac90" providerId="LiveId" clId="{79E3557C-334A-4DDB-9861-8E2C28F86218}" dt="2021-07-20T00:58:39.779" v="8854"/>
          <ac:spMkLst>
            <pc:docMk/>
            <pc:sldMk cId="483866208" sldId="497"/>
            <ac:spMk id="247" creationId="{162DF688-F33F-4E4D-8E9A-040290F83AC5}"/>
          </ac:spMkLst>
        </pc:spChg>
        <pc:spChg chg="mod">
          <ac:chgData name="Minesh Patel" userId="a66d4990ec83ac90" providerId="LiveId" clId="{79E3557C-334A-4DDB-9861-8E2C28F86218}" dt="2021-07-20T00:58:39.779" v="8854"/>
          <ac:spMkLst>
            <pc:docMk/>
            <pc:sldMk cId="483866208" sldId="497"/>
            <ac:spMk id="248" creationId="{D15B4ED6-C0C0-4EDC-B9E6-8CDBF56D3416}"/>
          </ac:spMkLst>
        </pc:spChg>
        <pc:grpChg chg="del">
          <ac:chgData name="Minesh Patel" userId="a66d4990ec83ac90" providerId="LiveId" clId="{79E3557C-334A-4DDB-9861-8E2C28F86218}" dt="2021-07-20T00:58:39.114" v="8853" actId="478"/>
          <ac:grpSpMkLst>
            <pc:docMk/>
            <pc:sldMk cId="483866208" sldId="497"/>
            <ac:grpSpMk id="106" creationId="{D748643A-558C-4FE0-9BDC-01BB42BDDE52}"/>
          </ac:grpSpMkLst>
        </pc:grpChg>
        <pc:grpChg chg="del">
          <ac:chgData name="Minesh Patel" userId="a66d4990ec83ac90" providerId="LiveId" clId="{79E3557C-334A-4DDB-9861-8E2C28F86218}" dt="2021-07-20T00:58:39.114" v="8853" actId="478"/>
          <ac:grpSpMkLst>
            <pc:docMk/>
            <pc:sldMk cId="483866208" sldId="497"/>
            <ac:grpSpMk id="120" creationId="{13AA91F3-7D6E-4771-997F-E5E99F4A115A}"/>
          </ac:grpSpMkLst>
        </pc:grpChg>
        <pc:grpChg chg="del">
          <ac:chgData name="Minesh Patel" userId="a66d4990ec83ac90" providerId="LiveId" clId="{79E3557C-334A-4DDB-9861-8E2C28F86218}" dt="2021-07-20T00:58:39.114" v="8853" actId="478"/>
          <ac:grpSpMkLst>
            <pc:docMk/>
            <pc:sldMk cId="483866208" sldId="497"/>
            <ac:grpSpMk id="134" creationId="{6C963699-7683-47A0-AACE-39239253D32C}"/>
          </ac:grpSpMkLst>
        </pc:grpChg>
        <pc:grpChg chg="add mod ord">
          <ac:chgData name="Minesh Patel" userId="a66d4990ec83ac90" providerId="LiveId" clId="{79E3557C-334A-4DDB-9861-8E2C28F86218}" dt="2021-07-20T00:58:42.478" v="8855" actId="167"/>
          <ac:grpSpMkLst>
            <pc:docMk/>
            <pc:sldMk cId="483866208" sldId="497"/>
            <ac:grpSpMk id="150" creationId="{ABDF0EF3-EFBE-42E8-97F8-59A359B64109}"/>
          </ac:grpSpMkLst>
        </pc:grpChg>
        <pc:grpChg chg="mod">
          <ac:chgData name="Minesh Patel" userId="a66d4990ec83ac90" providerId="LiveId" clId="{79E3557C-334A-4DDB-9861-8E2C28F86218}" dt="2021-07-20T00:58:39.779" v="8854"/>
          <ac:grpSpMkLst>
            <pc:docMk/>
            <pc:sldMk cId="483866208" sldId="497"/>
            <ac:grpSpMk id="215" creationId="{2D3503AC-DA91-43DA-9B69-6E80F3EE14B9}"/>
          </ac:grpSpMkLst>
        </pc:grpChg>
        <pc:grpChg chg="add mod ord">
          <ac:chgData name="Minesh Patel" userId="a66d4990ec83ac90" providerId="LiveId" clId="{79E3557C-334A-4DDB-9861-8E2C28F86218}" dt="2021-07-20T00:58:42.478" v="8855" actId="167"/>
          <ac:grpSpMkLst>
            <pc:docMk/>
            <pc:sldMk cId="483866208" sldId="497"/>
            <ac:grpSpMk id="221" creationId="{05B289D4-C238-4AEB-9B3F-38BA25057FC1}"/>
          </ac:grpSpMkLst>
        </pc:grpChg>
        <pc:grpChg chg="mod">
          <ac:chgData name="Minesh Patel" userId="a66d4990ec83ac90" providerId="LiveId" clId="{79E3557C-334A-4DDB-9861-8E2C28F86218}" dt="2021-07-20T00:58:39.779" v="8854"/>
          <ac:grpSpMkLst>
            <pc:docMk/>
            <pc:sldMk cId="483866208" sldId="497"/>
            <ac:grpSpMk id="229" creationId="{52AE73B0-0CF5-44D0-AE18-2C202CB2B689}"/>
          </ac:grpSpMkLst>
        </pc:grpChg>
        <pc:grpChg chg="add mod ord">
          <ac:chgData name="Minesh Patel" userId="a66d4990ec83ac90" providerId="LiveId" clId="{79E3557C-334A-4DDB-9861-8E2C28F86218}" dt="2021-07-20T00:58:42.478" v="8855" actId="167"/>
          <ac:grpSpMkLst>
            <pc:docMk/>
            <pc:sldMk cId="483866208" sldId="497"/>
            <ac:grpSpMk id="235" creationId="{354C4CF0-F803-4E35-B087-4B7E1DE28A47}"/>
          </ac:grpSpMkLst>
        </pc:grpChg>
        <pc:grpChg chg="mod">
          <ac:chgData name="Minesh Patel" userId="a66d4990ec83ac90" providerId="LiveId" clId="{79E3557C-334A-4DDB-9861-8E2C28F86218}" dt="2021-07-20T00:58:39.779" v="8854"/>
          <ac:grpSpMkLst>
            <pc:docMk/>
            <pc:sldMk cId="483866208" sldId="497"/>
            <ac:grpSpMk id="243" creationId="{D18BA604-6DA1-4B34-821D-44EBC5FDC483}"/>
          </ac:grpSpMkLst>
        </pc:grpChg>
      </pc:sldChg>
      <pc:sldChg chg="addSp delSp modSp add del mod modAnim">
        <pc:chgData name="Minesh Patel" userId="a66d4990ec83ac90" providerId="LiveId" clId="{79E3557C-334A-4DDB-9861-8E2C28F86218}" dt="2021-07-20T12:19:03.412" v="10587" actId="47"/>
        <pc:sldMkLst>
          <pc:docMk/>
          <pc:sldMk cId="454172090" sldId="498"/>
        </pc:sldMkLst>
        <pc:spChg chg="mod">
          <ac:chgData name="Minesh Patel" userId="a66d4990ec83ac90" providerId="LiveId" clId="{79E3557C-334A-4DDB-9861-8E2C28F86218}" dt="2021-07-20T01:00:08.683" v="8910" actId="20577"/>
          <ac:spMkLst>
            <pc:docMk/>
            <pc:sldMk cId="454172090" sldId="498"/>
            <ac:spMk id="2" creationId="{00000000-0000-0000-0000-000000000000}"/>
          </ac:spMkLst>
        </pc:spChg>
        <pc:spChg chg="del">
          <ac:chgData name="Minesh Patel" userId="a66d4990ec83ac90" providerId="LiveId" clId="{79E3557C-334A-4DDB-9861-8E2C28F86218}" dt="2021-07-20T01:01:20.808" v="8931" actId="478"/>
          <ac:spMkLst>
            <pc:docMk/>
            <pc:sldMk cId="454172090" sldId="498"/>
            <ac:spMk id="5" creationId="{CF0D6EF5-9B05-47E5-8A27-03150B822AFF}"/>
          </ac:spMkLst>
        </pc:spChg>
        <pc:spChg chg="add del mod">
          <ac:chgData name="Minesh Patel" userId="a66d4990ec83ac90" providerId="LiveId" clId="{79E3557C-334A-4DDB-9861-8E2C28F86218}" dt="2021-07-20T01:01:20.092" v="8930" actId="478"/>
          <ac:spMkLst>
            <pc:docMk/>
            <pc:sldMk cId="454172090" sldId="498"/>
            <ac:spMk id="6" creationId="{296DDB0D-7C28-4C08-9190-2611FB37B6DF}"/>
          </ac:spMkLst>
        </pc:spChg>
        <pc:spChg chg="add del mod">
          <ac:chgData name="Minesh Patel" userId="a66d4990ec83ac90" providerId="LiveId" clId="{79E3557C-334A-4DDB-9861-8E2C28F86218}" dt="2021-07-20T01:02:06.631" v="8943" actId="1076"/>
          <ac:spMkLst>
            <pc:docMk/>
            <pc:sldMk cId="454172090" sldId="498"/>
            <ac:spMk id="7" creationId="{B838B623-11B2-4A2B-921B-61AED1EEB187}"/>
          </ac:spMkLst>
        </pc:spChg>
        <pc:spChg chg="del">
          <ac:chgData name="Minesh Patel" userId="a66d4990ec83ac90" providerId="LiveId" clId="{79E3557C-334A-4DDB-9861-8E2C28F86218}" dt="2021-07-20T01:01:18.398" v="8929" actId="478"/>
          <ac:spMkLst>
            <pc:docMk/>
            <pc:sldMk cId="454172090" sldId="498"/>
            <ac:spMk id="8" creationId="{35CF42D7-5108-42A0-926A-6C80ACBF8237}"/>
          </ac:spMkLst>
        </pc:spChg>
        <pc:spChg chg="mod">
          <ac:chgData name="Minesh Patel" userId="a66d4990ec83ac90" providerId="LiveId" clId="{79E3557C-334A-4DDB-9861-8E2C28F86218}" dt="2021-07-20T01:01:29.868" v="8933" actId="2711"/>
          <ac:spMkLst>
            <pc:docMk/>
            <pc:sldMk cId="454172090" sldId="498"/>
            <ac:spMk id="10" creationId="{1C65A40A-903D-4E23-9ADF-F240C236956A}"/>
          </ac:spMkLst>
        </pc:spChg>
        <pc:spChg chg="mod">
          <ac:chgData name="Minesh Patel" userId="a66d4990ec83ac90" providerId="LiveId" clId="{79E3557C-334A-4DDB-9861-8E2C28F86218}" dt="2021-07-20T01:01:29.868" v="8933" actId="2711"/>
          <ac:spMkLst>
            <pc:docMk/>
            <pc:sldMk cId="454172090" sldId="498"/>
            <ac:spMk id="12" creationId="{7D38EDC4-5EDC-4978-9ED1-5615245A9D94}"/>
          </ac:spMkLst>
        </pc:spChg>
        <pc:spChg chg="mod">
          <ac:chgData name="Minesh Patel" userId="a66d4990ec83ac90" providerId="LiveId" clId="{79E3557C-334A-4DDB-9861-8E2C28F86218}" dt="2021-07-20T01:01:29.868" v="8933" actId="2711"/>
          <ac:spMkLst>
            <pc:docMk/>
            <pc:sldMk cId="454172090" sldId="498"/>
            <ac:spMk id="13" creationId="{5DB154E4-0BE6-4F26-BA0E-3A1B231C1591}"/>
          </ac:spMkLst>
        </pc:spChg>
        <pc:spChg chg="mod">
          <ac:chgData name="Minesh Patel" userId="a66d4990ec83ac90" providerId="LiveId" clId="{79E3557C-334A-4DDB-9861-8E2C28F86218}" dt="2021-07-20T01:01:29.868" v="8933" actId="2711"/>
          <ac:spMkLst>
            <pc:docMk/>
            <pc:sldMk cId="454172090" sldId="498"/>
            <ac:spMk id="14" creationId="{1E448BA8-CE03-40FB-8CDA-2652A81BF1F9}"/>
          </ac:spMkLst>
        </pc:spChg>
        <pc:spChg chg="mod">
          <ac:chgData name="Minesh Patel" userId="a66d4990ec83ac90" providerId="LiveId" clId="{79E3557C-334A-4DDB-9861-8E2C28F86218}" dt="2021-07-20T01:01:29.868" v="8933" actId="2711"/>
          <ac:spMkLst>
            <pc:docMk/>
            <pc:sldMk cId="454172090" sldId="498"/>
            <ac:spMk id="17" creationId="{33B54CCB-C4ED-47B0-9512-0887E4A5D1CA}"/>
          </ac:spMkLst>
        </pc:spChg>
        <pc:spChg chg="mod">
          <ac:chgData name="Minesh Patel" userId="a66d4990ec83ac90" providerId="LiveId" clId="{79E3557C-334A-4DDB-9861-8E2C28F86218}" dt="2021-07-20T01:01:29.868" v="8933" actId="2711"/>
          <ac:spMkLst>
            <pc:docMk/>
            <pc:sldMk cId="454172090" sldId="498"/>
            <ac:spMk id="33" creationId="{A317A27C-3314-403B-B604-A89EE3D9001A}"/>
          </ac:spMkLst>
        </pc:spChg>
        <pc:spChg chg="mod">
          <ac:chgData name="Minesh Patel" userId="a66d4990ec83ac90" providerId="LiveId" clId="{79E3557C-334A-4DDB-9861-8E2C28F86218}" dt="2021-07-20T01:01:29.868" v="8933" actId="2711"/>
          <ac:spMkLst>
            <pc:docMk/>
            <pc:sldMk cId="454172090" sldId="498"/>
            <ac:spMk id="38" creationId="{B5A73B39-B89D-4583-BDE8-E4EC3FCD548E}"/>
          </ac:spMkLst>
        </pc:spChg>
        <pc:spChg chg="mod">
          <ac:chgData name="Minesh Patel" userId="a66d4990ec83ac90" providerId="LiveId" clId="{79E3557C-334A-4DDB-9861-8E2C28F86218}" dt="2021-07-20T01:01:29.868" v="8933" actId="2711"/>
          <ac:spMkLst>
            <pc:docMk/>
            <pc:sldMk cId="454172090" sldId="498"/>
            <ac:spMk id="39" creationId="{4C3888F7-D684-48CE-BCB6-2DEA30BF03E7}"/>
          </ac:spMkLst>
        </pc:spChg>
        <pc:spChg chg="mod">
          <ac:chgData name="Minesh Patel" userId="a66d4990ec83ac90" providerId="LiveId" clId="{79E3557C-334A-4DDB-9861-8E2C28F86218}" dt="2021-07-20T01:01:29.868" v="8933" actId="2711"/>
          <ac:spMkLst>
            <pc:docMk/>
            <pc:sldMk cId="454172090" sldId="498"/>
            <ac:spMk id="40" creationId="{BF094C9A-F6A0-4622-82F5-E534FCF236C4}"/>
          </ac:spMkLst>
        </pc:spChg>
        <pc:spChg chg="mod">
          <ac:chgData name="Minesh Patel" userId="a66d4990ec83ac90" providerId="LiveId" clId="{79E3557C-334A-4DDB-9861-8E2C28F86218}" dt="2021-07-20T01:01:29.868" v="8933" actId="2711"/>
          <ac:spMkLst>
            <pc:docMk/>
            <pc:sldMk cId="454172090" sldId="498"/>
            <ac:spMk id="41" creationId="{B525A801-3E16-4FD5-8841-5F15C6314891}"/>
          </ac:spMkLst>
        </pc:spChg>
        <pc:spChg chg="mod">
          <ac:chgData name="Minesh Patel" userId="a66d4990ec83ac90" providerId="LiveId" clId="{79E3557C-334A-4DDB-9861-8E2C28F86218}" dt="2021-07-20T01:01:29.868" v="8933" actId="2711"/>
          <ac:spMkLst>
            <pc:docMk/>
            <pc:sldMk cId="454172090" sldId="498"/>
            <ac:spMk id="42" creationId="{49A1BBDA-04B4-43C0-919C-C7C33CD83BEA}"/>
          </ac:spMkLst>
        </pc:spChg>
        <pc:spChg chg="mod">
          <ac:chgData name="Minesh Patel" userId="a66d4990ec83ac90" providerId="LiveId" clId="{79E3557C-334A-4DDB-9861-8E2C28F86218}" dt="2021-07-20T01:01:29.868" v="8933" actId="2711"/>
          <ac:spMkLst>
            <pc:docMk/>
            <pc:sldMk cId="454172090" sldId="498"/>
            <ac:spMk id="43" creationId="{664CAAC9-EC58-4897-9A63-7249319FDB76}"/>
          </ac:spMkLst>
        </pc:spChg>
        <pc:spChg chg="mod">
          <ac:chgData name="Minesh Patel" userId="a66d4990ec83ac90" providerId="LiveId" clId="{79E3557C-334A-4DDB-9861-8E2C28F86218}" dt="2021-07-20T01:01:29.868" v="8933" actId="2711"/>
          <ac:spMkLst>
            <pc:docMk/>
            <pc:sldMk cId="454172090" sldId="498"/>
            <ac:spMk id="44" creationId="{31643876-505A-45A6-BF67-775A4D0D0464}"/>
          </ac:spMkLst>
        </pc:spChg>
        <pc:spChg chg="mod">
          <ac:chgData name="Minesh Patel" userId="a66d4990ec83ac90" providerId="LiveId" clId="{79E3557C-334A-4DDB-9861-8E2C28F86218}" dt="2021-07-20T01:01:29.868" v="8933" actId="2711"/>
          <ac:spMkLst>
            <pc:docMk/>
            <pc:sldMk cId="454172090" sldId="498"/>
            <ac:spMk id="45" creationId="{52E5AA05-4E92-4EB8-BC1D-E6C5E181F3DC}"/>
          </ac:spMkLst>
        </pc:spChg>
        <pc:spChg chg="mod">
          <ac:chgData name="Minesh Patel" userId="a66d4990ec83ac90" providerId="LiveId" clId="{79E3557C-334A-4DDB-9861-8E2C28F86218}" dt="2021-07-20T01:01:29.868" v="8933" actId="2711"/>
          <ac:spMkLst>
            <pc:docMk/>
            <pc:sldMk cId="454172090" sldId="498"/>
            <ac:spMk id="46" creationId="{A3D85A10-7198-4A35-88FB-22B54E3EA9AF}"/>
          </ac:spMkLst>
        </pc:spChg>
        <pc:spChg chg="mod">
          <ac:chgData name="Minesh Patel" userId="a66d4990ec83ac90" providerId="LiveId" clId="{79E3557C-334A-4DDB-9861-8E2C28F86218}" dt="2021-07-20T01:01:29.868" v="8933" actId="2711"/>
          <ac:spMkLst>
            <pc:docMk/>
            <pc:sldMk cId="454172090" sldId="498"/>
            <ac:spMk id="47" creationId="{E885ED31-E0C5-42D1-A05F-2E3EDA1A8C28}"/>
          </ac:spMkLst>
        </pc:spChg>
        <pc:spChg chg="mod">
          <ac:chgData name="Minesh Patel" userId="a66d4990ec83ac90" providerId="LiveId" clId="{79E3557C-334A-4DDB-9861-8E2C28F86218}" dt="2021-07-20T01:01:29.868" v="8933" actId="2711"/>
          <ac:spMkLst>
            <pc:docMk/>
            <pc:sldMk cId="454172090" sldId="498"/>
            <ac:spMk id="48" creationId="{936E6E8D-1D30-4803-A9B8-073F0A4C541D}"/>
          </ac:spMkLst>
        </pc:spChg>
        <pc:spChg chg="mod">
          <ac:chgData name="Minesh Patel" userId="a66d4990ec83ac90" providerId="LiveId" clId="{79E3557C-334A-4DDB-9861-8E2C28F86218}" dt="2021-07-20T01:01:29.868" v="8933" actId="2711"/>
          <ac:spMkLst>
            <pc:docMk/>
            <pc:sldMk cId="454172090" sldId="498"/>
            <ac:spMk id="49" creationId="{D9BB4223-2FB4-4B0C-BBF0-BBFB0D87FC62}"/>
          </ac:spMkLst>
        </pc:spChg>
        <pc:spChg chg="mod">
          <ac:chgData name="Minesh Patel" userId="a66d4990ec83ac90" providerId="LiveId" clId="{79E3557C-334A-4DDB-9861-8E2C28F86218}" dt="2021-07-20T01:01:29.868" v="8933" actId="2711"/>
          <ac:spMkLst>
            <pc:docMk/>
            <pc:sldMk cId="454172090" sldId="498"/>
            <ac:spMk id="50" creationId="{BCD82002-F244-4E4D-A599-7E753556C3B2}"/>
          </ac:spMkLst>
        </pc:spChg>
        <pc:spChg chg="mod">
          <ac:chgData name="Minesh Patel" userId="a66d4990ec83ac90" providerId="LiveId" clId="{79E3557C-334A-4DDB-9861-8E2C28F86218}" dt="2021-07-20T01:01:29.868" v="8933" actId="2711"/>
          <ac:spMkLst>
            <pc:docMk/>
            <pc:sldMk cId="454172090" sldId="498"/>
            <ac:spMk id="52" creationId="{189539C5-70D4-4150-8E74-645A0E31B7A6}"/>
          </ac:spMkLst>
        </pc:spChg>
        <pc:spChg chg="mod">
          <ac:chgData name="Minesh Patel" userId="a66d4990ec83ac90" providerId="LiveId" clId="{79E3557C-334A-4DDB-9861-8E2C28F86218}" dt="2021-07-20T01:01:29.868" v="8933" actId="2711"/>
          <ac:spMkLst>
            <pc:docMk/>
            <pc:sldMk cId="454172090" sldId="498"/>
            <ac:spMk id="53" creationId="{0F7D5402-47A9-4456-8C95-0A239346B43E}"/>
          </ac:spMkLst>
        </pc:spChg>
        <pc:spChg chg="mod">
          <ac:chgData name="Minesh Patel" userId="a66d4990ec83ac90" providerId="LiveId" clId="{79E3557C-334A-4DDB-9861-8E2C28F86218}" dt="2021-07-20T01:01:29.868" v="8933" actId="2711"/>
          <ac:spMkLst>
            <pc:docMk/>
            <pc:sldMk cId="454172090" sldId="498"/>
            <ac:spMk id="54" creationId="{74F8B32E-C40B-4DB5-84CF-E47DBDFBCCA3}"/>
          </ac:spMkLst>
        </pc:spChg>
        <pc:spChg chg="mod">
          <ac:chgData name="Minesh Patel" userId="a66d4990ec83ac90" providerId="LiveId" clId="{79E3557C-334A-4DDB-9861-8E2C28F86218}" dt="2021-07-20T01:01:29.868" v="8933" actId="2711"/>
          <ac:spMkLst>
            <pc:docMk/>
            <pc:sldMk cId="454172090" sldId="498"/>
            <ac:spMk id="55" creationId="{FC0FB180-7603-44E8-BBF6-2CE5090E72EF}"/>
          </ac:spMkLst>
        </pc:spChg>
        <pc:spChg chg="mod">
          <ac:chgData name="Minesh Patel" userId="a66d4990ec83ac90" providerId="LiveId" clId="{79E3557C-334A-4DDB-9861-8E2C28F86218}" dt="2021-07-20T01:01:29.868" v="8933" actId="2711"/>
          <ac:spMkLst>
            <pc:docMk/>
            <pc:sldMk cId="454172090" sldId="498"/>
            <ac:spMk id="56" creationId="{5597862A-9A3C-4FCB-A7BD-098DCE0EA848}"/>
          </ac:spMkLst>
        </pc:spChg>
        <pc:spChg chg="mod">
          <ac:chgData name="Minesh Patel" userId="a66d4990ec83ac90" providerId="LiveId" clId="{79E3557C-334A-4DDB-9861-8E2C28F86218}" dt="2021-07-20T01:01:29.868" v="8933" actId="2711"/>
          <ac:spMkLst>
            <pc:docMk/>
            <pc:sldMk cId="454172090" sldId="498"/>
            <ac:spMk id="57" creationId="{C2D6ACCC-CC51-4975-A61B-77E5A78D3ED6}"/>
          </ac:spMkLst>
        </pc:spChg>
        <pc:spChg chg="mod">
          <ac:chgData name="Minesh Patel" userId="a66d4990ec83ac90" providerId="LiveId" clId="{79E3557C-334A-4DDB-9861-8E2C28F86218}" dt="2021-07-20T01:01:29.868" v="8933" actId="2711"/>
          <ac:spMkLst>
            <pc:docMk/>
            <pc:sldMk cId="454172090" sldId="498"/>
            <ac:spMk id="58" creationId="{0B12C2AB-808B-4220-9361-FA4F25F81830}"/>
          </ac:spMkLst>
        </pc:spChg>
        <pc:spChg chg="mod">
          <ac:chgData name="Minesh Patel" userId="a66d4990ec83ac90" providerId="LiveId" clId="{79E3557C-334A-4DDB-9861-8E2C28F86218}" dt="2021-07-20T01:01:29.868" v="8933" actId="2711"/>
          <ac:spMkLst>
            <pc:docMk/>
            <pc:sldMk cId="454172090" sldId="498"/>
            <ac:spMk id="59" creationId="{FFDB1F73-503A-4214-825A-7897503585B9}"/>
          </ac:spMkLst>
        </pc:spChg>
        <pc:spChg chg="mod">
          <ac:chgData name="Minesh Patel" userId="a66d4990ec83ac90" providerId="LiveId" clId="{79E3557C-334A-4DDB-9861-8E2C28F86218}" dt="2021-07-20T01:01:29.868" v="8933" actId="2711"/>
          <ac:spMkLst>
            <pc:docMk/>
            <pc:sldMk cId="454172090" sldId="498"/>
            <ac:spMk id="60" creationId="{B9C89E6C-4EEB-4067-92C2-93E35E760E34}"/>
          </ac:spMkLst>
        </pc:spChg>
        <pc:spChg chg="mod">
          <ac:chgData name="Minesh Patel" userId="a66d4990ec83ac90" providerId="LiveId" clId="{79E3557C-334A-4DDB-9861-8E2C28F86218}" dt="2021-07-20T01:01:29.868" v="8933" actId="2711"/>
          <ac:spMkLst>
            <pc:docMk/>
            <pc:sldMk cId="454172090" sldId="498"/>
            <ac:spMk id="62" creationId="{3ACCD9D1-F8A7-4CEC-8AED-278DF6EBFF33}"/>
          </ac:spMkLst>
        </pc:spChg>
        <pc:spChg chg="mod">
          <ac:chgData name="Minesh Patel" userId="a66d4990ec83ac90" providerId="LiveId" clId="{79E3557C-334A-4DDB-9861-8E2C28F86218}" dt="2021-07-20T01:01:29.868" v="8933" actId="2711"/>
          <ac:spMkLst>
            <pc:docMk/>
            <pc:sldMk cId="454172090" sldId="498"/>
            <ac:spMk id="65" creationId="{1AD0CA16-39B0-4215-BE04-2331A57F9234}"/>
          </ac:spMkLst>
        </pc:spChg>
        <pc:spChg chg="mod">
          <ac:chgData name="Minesh Patel" userId="a66d4990ec83ac90" providerId="LiveId" clId="{79E3557C-334A-4DDB-9861-8E2C28F86218}" dt="2021-07-20T01:01:29.868" v="8933" actId="2711"/>
          <ac:spMkLst>
            <pc:docMk/>
            <pc:sldMk cId="454172090" sldId="498"/>
            <ac:spMk id="66" creationId="{3C3A689B-CB77-4899-A28A-B202A5AADF80}"/>
          </ac:spMkLst>
        </pc:spChg>
        <pc:spChg chg="mod">
          <ac:chgData name="Minesh Patel" userId="a66d4990ec83ac90" providerId="LiveId" clId="{79E3557C-334A-4DDB-9861-8E2C28F86218}" dt="2021-07-20T01:01:29.868" v="8933" actId="2711"/>
          <ac:spMkLst>
            <pc:docMk/>
            <pc:sldMk cId="454172090" sldId="498"/>
            <ac:spMk id="67" creationId="{2C3E7340-25EA-431E-A63B-A57ED285EA9C}"/>
          </ac:spMkLst>
        </pc:spChg>
        <pc:spChg chg="mod">
          <ac:chgData name="Minesh Patel" userId="a66d4990ec83ac90" providerId="LiveId" clId="{79E3557C-334A-4DDB-9861-8E2C28F86218}" dt="2021-07-20T01:01:29.868" v="8933" actId="2711"/>
          <ac:spMkLst>
            <pc:docMk/>
            <pc:sldMk cId="454172090" sldId="498"/>
            <ac:spMk id="68" creationId="{DA625F40-B96B-4C66-8BC6-5EB1772CA0B7}"/>
          </ac:spMkLst>
        </pc:spChg>
        <pc:spChg chg="mod">
          <ac:chgData name="Minesh Patel" userId="a66d4990ec83ac90" providerId="LiveId" clId="{79E3557C-334A-4DDB-9861-8E2C28F86218}" dt="2021-07-20T01:01:29.868" v="8933" actId="2711"/>
          <ac:spMkLst>
            <pc:docMk/>
            <pc:sldMk cId="454172090" sldId="498"/>
            <ac:spMk id="69" creationId="{E43D0B9A-760C-416A-A571-96454EB038D9}"/>
          </ac:spMkLst>
        </pc:spChg>
        <pc:spChg chg="mod">
          <ac:chgData name="Minesh Patel" userId="a66d4990ec83ac90" providerId="LiveId" clId="{79E3557C-334A-4DDB-9861-8E2C28F86218}" dt="2021-07-20T01:01:29.868" v="8933" actId="2711"/>
          <ac:spMkLst>
            <pc:docMk/>
            <pc:sldMk cId="454172090" sldId="498"/>
            <ac:spMk id="70" creationId="{3AC5A485-D45A-4C0E-906E-A81066B627CE}"/>
          </ac:spMkLst>
        </pc:spChg>
        <pc:spChg chg="mod">
          <ac:chgData name="Minesh Patel" userId="a66d4990ec83ac90" providerId="LiveId" clId="{79E3557C-334A-4DDB-9861-8E2C28F86218}" dt="2021-07-20T01:01:29.868" v="8933" actId="2711"/>
          <ac:spMkLst>
            <pc:docMk/>
            <pc:sldMk cId="454172090" sldId="498"/>
            <ac:spMk id="71" creationId="{09CEFA63-7BD6-4773-B12B-5B550F987D77}"/>
          </ac:spMkLst>
        </pc:spChg>
        <pc:spChg chg="mod">
          <ac:chgData name="Minesh Patel" userId="a66d4990ec83ac90" providerId="LiveId" clId="{79E3557C-334A-4DDB-9861-8E2C28F86218}" dt="2021-07-20T01:01:29.868" v="8933" actId="2711"/>
          <ac:spMkLst>
            <pc:docMk/>
            <pc:sldMk cId="454172090" sldId="498"/>
            <ac:spMk id="72" creationId="{D5BE2CDB-7FD4-4256-901E-3DBBDE72364B}"/>
          </ac:spMkLst>
        </pc:spChg>
        <pc:spChg chg="mod">
          <ac:chgData name="Minesh Patel" userId="a66d4990ec83ac90" providerId="LiveId" clId="{79E3557C-334A-4DDB-9861-8E2C28F86218}" dt="2021-07-20T01:01:29.868" v="8933" actId="2711"/>
          <ac:spMkLst>
            <pc:docMk/>
            <pc:sldMk cId="454172090" sldId="498"/>
            <ac:spMk id="73" creationId="{C5C28B9D-E78F-4B29-8087-C3E2D0E01FBA}"/>
          </ac:spMkLst>
        </pc:spChg>
        <pc:spChg chg="mod">
          <ac:chgData name="Minesh Patel" userId="a66d4990ec83ac90" providerId="LiveId" clId="{79E3557C-334A-4DDB-9861-8E2C28F86218}" dt="2021-07-20T01:01:29.868" v="8933" actId="2711"/>
          <ac:spMkLst>
            <pc:docMk/>
            <pc:sldMk cId="454172090" sldId="498"/>
            <ac:spMk id="74" creationId="{C82DBE50-D4D5-4480-9B93-DDB94636BD0F}"/>
          </ac:spMkLst>
        </pc:spChg>
        <pc:spChg chg="mod">
          <ac:chgData name="Minesh Patel" userId="a66d4990ec83ac90" providerId="LiveId" clId="{79E3557C-334A-4DDB-9861-8E2C28F86218}" dt="2021-07-20T01:01:29.868" v="8933" actId="2711"/>
          <ac:spMkLst>
            <pc:docMk/>
            <pc:sldMk cId="454172090" sldId="498"/>
            <ac:spMk id="77" creationId="{82D60A81-59E6-43FD-8B4B-37F27A24787A}"/>
          </ac:spMkLst>
        </pc:spChg>
        <pc:spChg chg="mod">
          <ac:chgData name="Minesh Patel" userId="a66d4990ec83ac90" providerId="LiveId" clId="{79E3557C-334A-4DDB-9861-8E2C28F86218}" dt="2021-07-20T01:01:29.868" v="8933" actId="2711"/>
          <ac:spMkLst>
            <pc:docMk/>
            <pc:sldMk cId="454172090" sldId="498"/>
            <ac:spMk id="78" creationId="{C08BF8CB-286E-492D-930A-DC83361BB42A}"/>
          </ac:spMkLst>
        </pc:spChg>
        <pc:spChg chg="mod">
          <ac:chgData name="Minesh Patel" userId="a66d4990ec83ac90" providerId="LiveId" clId="{79E3557C-334A-4DDB-9861-8E2C28F86218}" dt="2021-07-20T01:01:29.868" v="8933" actId="2711"/>
          <ac:spMkLst>
            <pc:docMk/>
            <pc:sldMk cId="454172090" sldId="498"/>
            <ac:spMk id="79" creationId="{28E8D33E-D8D4-4A65-A0BC-D22DC5C50A73}"/>
          </ac:spMkLst>
        </pc:spChg>
        <pc:spChg chg="mod">
          <ac:chgData name="Minesh Patel" userId="a66d4990ec83ac90" providerId="LiveId" clId="{79E3557C-334A-4DDB-9861-8E2C28F86218}" dt="2021-07-20T01:01:29.868" v="8933" actId="2711"/>
          <ac:spMkLst>
            <pc:docMk/>
            <pc:sldMk cId="454172090" sldId="498"/>
            <ac:spMk id="80" creationId="{17FE1B5D-BE4C-4944-8E5D-8113A69264CB}"/>
          </ac:spMkLst>
        </pc:spChg>
        <pc:spChg chg="mod">
          <ac:chgData name="Minesh Patel" userId="a66d4990ec83ac90" providerId="LiveId" clId="{79E3557C-334A-4DDB-9861-8E2C28F86218}" dt="2021-07-20T01:01:29.868" v="8933" actId="2711"/>
          <ac:spMkLst>
            <pc:docMk/>
            <pc:sldMk cId="454172090" sldId="498"/>
            <ac:spMk id="81" creationId="{4B956D1C-1B06-4AAF-BFE9-7865A9FB6F7E}"/>
          </ac:spMkLst>
        </pc:spChg>
        <pc:spChg chg="mod">
          <ac:chgData name="Minesh Patel" userId="a66d4990ec83ac90" providerId="LiveId" clId="{79E3557C-334A-4DDB-9861-8E2C28F86218}" dt="2021-07-20T01:01:29.868" v="8933" actId="2711"/>
          <ac:spMkLst>
            <pc:docMk/>
            <pc:sldMk cId="454172090" sldId="498"/>
            <ac:spMk id="82" creationId="{8054D9B5-F263-47F7-B354-F9CEABBEC746}"/>
          </ac:spMkLst>
        </pc:spChg>
        <pc:spChg chg="mod">
          <ac:chgData name="Minesh Patel" userId="a66d4990ec83ac90" providerId="LiveId" clId="{79E3557C-334A-4DDB-9861-8E2C28F86218}" dt="2021-07-20T01:01:29.868" v="8933" actId="2711"/>
          <ac:spMkLst>
            <pc:docMk/>
            <pc:sldMk cId="454172090" sldId="498"/>
            <ac:spMk id="83" creationId="{B96ECEC5-2A7B-4083-8D0B-D513F54EC591}"/>
          </ac:spMkLst>
        </pc:spChg>
        <pc:spChg chg="mod">
          <ac:chgData name="Minesh Patel" userId="a66d4990ec83ac90" providerId="LiveId" clId="{79E3557C-334A-4DDB-9861-8E2C28F86218}" dt="2021-07-20T01:01:29.868" v="8933" actId="2711"/>
          <ac:spMkLst>
            <pc:docMk/>
            <pc:sldMk cId="454172090" sldId="498"/>
            <ac:spMk id="84" creationId="{6C0A6E66-0685-47DF-9C1E-EB88D63CAABB}"/>
          </ac:spMkLst>
        </pc:spChg>
        <pc:spChg chg="mod">
          <ac:chgData name="Minesh Patel" userId="a66d4990ec83ac90" providerId="LiveId" clId="{79E3557C-334A-4DDB-9861-8E2C28F86218}" dt="2021-07-20T01:01:29.868" v="8933" actId="2711"/>
          <ac:spMkLst>
            <pc:docMk/>
            <pc:sldMk cId="454172090" sldId="498"/>
            <ac:spMk id="85" creationId="{3ED0799C-6D69-4415-AEFE-78246715FC25}"/>
          </ac:spMkLst>
        </pc:spChg>
        <pc:spChg chg="mod">
          <ac:chgData name="Minesh Patel" userId="a66d4990ec83ac90" providerId="LiveId" clId="{79E3557C-334A-4DDB-9861-8E2C28F86218}" dt="2021-07-20T01:01:29.868" v="8933" actId="2711"/>
          <ac:spMkLst>
            <pc:docMk/>
            <pc:sldMk cId="454172090" sldId="498"/>
            <ac:spMk id="86" creationId="{27E83DB8-1C94-4E38-80F9-AAD4AC1EE773}"/>
          </ac:spMkLst>
        </pc:spChg>
        <pc:spChg chg="mod">
          <ac:chgData name="Minesh Patel" userId="a66d4990ec83ac90" providerId="LiveId" clId="{79E3557C-334A-4DDB-9861-8E2C28F86218}" dt="2021-07-20T01:01:29.868" v="8933" actId="2711"/>
          <ac:spMkLst>
            <pc:docMk/>
            <pc:sldMk cId="454172090" sldId="498"/>
            <ac:spMk id="87" creationId="{613758D2-7391-4E75-A816-EA2EF9B099D5}"/>
          </ac:spMkLst>
        </pc:spChg>
        <pc:spChg chg="mod">
          <ac:chgData name="Minesh Patel" userId="a66d4990ec83ac90" providerId="LiveId" clId="{79E3557C-334A-4DDB-9861-8E2C28F86218}" dt="2021-07-20T01:01:29.868" v="8933" actId="2711"/>
          <ac:spMkLst>
            <pc:docMk/>
            <pc:sldMk cId="454172090" sldId="498"/>
            <ac:spMk id="88" creationId="{ABAF8D18-0F1B-46FB-9281-D960ADF00490}"/>
          </ac:spMkLst>
        </pc:spChg>
        <pc:spChg chg="mod">
          <ac:chgData name="Minesh Patel" userId="a66d4990ec83ac90" providerId="LiveId" clId="{79E3557C-334A-4DDB-9861-8E2C28F86218}" dt="2021-07-20T01:01:29.868" v="8933" actId="2711"/>
          <ac:spMkLst>
            <pc:docMk/>
            <pc:sldMk cId="454172090" sldId="498"/>
            <ac:spMk id="89" creationId="{08006CC4-AD35-4342-A05A-F63EEBE0452A}"/>
          </ac:spMkLst>
        </pc:spChg>
        <pc:spChg chg="add mod">
          <ac:chgData name="Minesh Patel" userId="a66d4990ec83ac90" providerId="LiveId" clId="{79E3557C-334A-4DDB-9861-8E2C28F86218}" dt="2021-07-20T01:02:28.887" v="8951" actId="1076"/>
          <ac:spMkLst>
            <pc:docMk/>
            <pc:sldMk cId="454172090" sldId="498"/>
            <ac:spMk id="90" creationId="{94571D3D-F862-4F3D-9773-487848B7B9D8}"/>
          </ac:spMkLst>
        </pc:spChg>
        <pc:spChg chg="add mod">
          <ac:chgData name="Minesh Patel" userId="a66d4990ec83ac90" providerId="LiveId" clId="{79E3557C-334A-4DDB-9861-8E2C28F86218}" dt="2021-07-20T01:02:26.349" v="8950" actId="1076"/>
          <ac:spMkLst>
            <pc:docMk/>
            <pc:sldMk cId="454172090" sldId="498"/>
            <ac:spMk id="91" creationId="{4AB25B76-AD89-4106-946F-F196851D0F2B}"/>
          </ac:spMkLst>
        </pc:spChg>
        <pc:grpChg chg="add mod">
          <ac:chgData name="Minesh Patel" userId="a66d4990ec83ac90" providerId="LiveId" clId="{79E3557C-334A-4DDB-9861-8E2C28F86218}" dt="2021-07-20T01:01:21.374" v="8932"/>
          <ac:grpSpMkLst>
            <pc:docMk/>
            <pc:sldMk cId="454172090" sldId="498"/>
            <ac:grpSpMk id="9" creationId="{C41F797C-2E14-416D-97F8-986CE73EE1D8}"/>
          </ac:grpSpMkLst>
        </pc:grpChg>
        <pc:grpChg chg="mod">
          <ac:chgData name="Minesh Patel" userId="a66d4990ec83ac90" providerId="LiveId" clId="{79E3557C-334A-4DDB-9861-8E2C28F86218}" dt="2021-07-20T01:01:21.374" v="8932"/>
          <ac:grpSpMkLst>
            <pc:docMk/>
            <pc:sldMk cId="454172090" sldId="498"/>
            <ac:grpSpMk id="11" creationId="{6D9C5A16-FA5C-47EF-9A67-AAD491FCF7D2}"/>
          </ac:grpSpMkLst>
        </pc:grpChg>
        <pc:grpChg chg="mod">
          <ac:chgData name="Minesh Patel" userId="a66d4990ec83ac90" providerId="LiveId" clId="{79E3557C-334A-4DDB-9861-8E2C28F86218}" dt="2021-07-20T01:01:21.374" v="8932"/>
          <ac:grpSpMkLst>
            <pc:docMk/>
            <pc:sldMk cId="454172090" sldId="498"/>
            <ac:grpSpMk id="15" creationId="{BE1B1B9B-EE44-47BB-A51C-03CE22862C24}"/>
          </ac:grpSpMkLst>
        </pc:grpChg>
        <pc:grpChg chg="mod">
          <ac:chgData name="Minesh Patel" userId="a66d4990ec83ac90" providerId="LiveId" clId="{79E3557C-334A-4DDB-9861-8E2C28F86218}" dt="2021-07-20T01:01:21.374" v="8932"/>
          <ac:grpSpMkLst>
            <pc:docMk/>
            <pc:sldMk cId="454172090" sldId="498"/>
            <ac:grpSpMk id="16" creationId="{A6DCDA9A-788F-4706-BE4A-38C64D6B94BD}"/>
          </ac:grpSpMkLst>
        </pc:grpChg>
        <pc:grpChg chg="add mod">
          <ac:chgData name="Minesh Patel" userId="a66d4990ec83ac90" providerId="LiveId" clId="{79E3557C-334A-4DDB-9861-8E2C28F86218}" dt="2021-07-20T01:01:21.374" v="8932"/>
          <ac:grpSpMkLst>
            <pc:docMk/>
            <pc:sldMk cId="454172090" sldId="498"/>
            <ac:grpSpMk id="32" creationId="{F7A94A01-FDB0-4C80-99B3-5B12D585D979}"/>
          </ac:grpSpMkLst>
        </pc:grpChg>
        <pc:grpChg chg="mod">
          <ac:chgData name="Minesh Patel" userId="a66d4990ec83ac90" providerId="LiveId" clId="{79E3557C-334A-4DDB-9861-8E2C28F86218}" dt="2021-07-20T01:01:21.374" v="8932"/>
          <ac:grpSpMkLst>
            <pc:docMk/>
            <pc:sldMk cId="454172090" sldId="498"/>
            <ac:grpSpMk id="34" creationId="{BAE97A02-1A5D-4213-94EB-EBEF2C0CA62F}"/>
          </ac:grpSpMkLst>
        </pc:grpChg>
        <pc:grpChg chg="mod">
          <ac:chgData name="Minesh Patel" userId="a66d4990ec83ac90" providerId="LiveId" clId="{79E3557C-334A-4DDB-9861-8E2C28F86218}" dt="2021-07-20T01:01:21.374" v="8932"/>
          <ac:grpSpMkLst>
            <pc:docMk/>
            <pc:sldMk cId="454172090" sldId="498"/>
            <ac:grpSpMk id="35" creationId="{B9759F18-C2DB-4E97-A29F-EBBF6149C1DF}"/>
          </ac:grpSpMkLst>
        </pc:grpChg>
        <pc:grpChg chg="mod">
          <ac:chgData name="Minesh Patel" userId="a66d4990ec83ac90" providerId="LiveId" clId="{79E3557C-334A-4DDB-9861-8E2C28F86218}" dt="2021-07-20T01:01:21.374" v="8932"/>
          <ac:grpSpMkLst>
            <pc:docMk/>
            <pc:sldMk cId="454172090" sldId="498"/>
            <ac:grpSpMk id="36" creationId="{42F2B684-01CA-4841-9EC6-2CEFA309CB4F}"/>
          </ac:grpSpMkLst>
        </pc:grpChg>
        <pc:grpChg chg="mod">
          <ac:chgData name="Minesh Patel" userId="a66d4990ec83ac90" providerId="LiveId" clId="{79E3557C-334A-4DDB-9861-8E2C28F86218}" dt="2021-07-20T01:01:21.374" v="8932"/>
          <ac:grpSpMkLst>
            <pc:docMk/>
            <pc:sldMk cId="454172090" sldId="498"/>
            <ac:grpSpMk id="37" creationId="{B6244234-AE0C-427E-A853-21B41EFA7121}"/>
          </ac:grpSpMkLst>
        </pc:grpChg>
        <pc:grpChg chg="mod">
          <ac:chgData name="Minesh Patel" userId="a66d4990ec83ac90" providerId="LiveId" clId="{79E3557C-334A-4DDB-9861-8E2C28F86218}" dt="2021-07-20T01:01:21.374" v="8932"/>
          <ac:grpSpMkLst>
            <pc:docMk/>
            <pc:sldMk cId="454172090" sldId="498"/>
            <ac:grpSpMk id="51" creationId="{8B43D171-D6C8-414E-9778-B5D88E7D51F6}"/>
          </ac:grpSpMkLst>
        </pc:grpChg>
        <pc:grpChg chg="add mod">
          <ac:chgData name="Minesh Patel" userId="a66d4990ec83ac90" providerId="LiveId" clId="{79E3557C-334A-4DDB-9861-8E2C28F86218}" dt="2021-07-20T01:01:21.374" v="8932"/>
          <ac:grpSpMkLst>
            <pc:docMk/>
            <pc:sldMk cId="454172090" sldId="498"/>
            <ac:grpSpMk id="61" creationId="{6A328C30-63EF-45D0-9644-275214A2B76D}"/>
          </ac:grpSpMkLst>
        </pc:grpChg>
        <pc:grpChg chg="mod">
          <ac:chgData name="Minesh Patel" userId="a66d4990ec83ac90" providerId="LiveId" clId="{79E3557C-334A-4DDB-9861-8E2C28F86218}" dt="2021-07-20T01:01:21.374" v="8932"/>
          <ac:grpSpMkLst>
            <pc:docMk/>
            <pc:sldMk cId="454172090" sldId="498"/>
            <ac:grpSpMk id="63" creationId="{CAF38A5B-77E2-471B-AD7B-971C82AF9B90}"/>
          </ac:grpSpMkLst>
        </pc:grpChg>
        <pc:grpChg chg="mod">
          <ac:chgData name="Minesh Patel" userId="a66d4990ec83ac90" providerId="LiveId" clId="{79E3557C-334A-4DDB-9861-8E2C28F86218}" dt="2021-07-20T01:01:21.374" v="8932"/>
          <ac:grpSpMkLst>
            <pc:docMk/>
            <pc:sldMk cId="454172090" sldId="498"/>
            <ac:grpSpMk id="64" creationId="{6C889F50-ACB8-4933-8AA2-D0D51546C83A}"/>
          </ac:grpSpMkLst>
        </pc:grpChg>
        <pc:grpChg chg="mod">
          <ac:chgData name="Minesh Patel" userId="a66d4990ec83ac90" providerId="LiveId" clId="{79E3557C-334A-4DDB-9861-8E2C28F86218}" dt="2021-07-20T01:01:21.374" v="8932"/>
          <ac:grpSpMkLst>
            <pc:docMk/>
            <pc:sldMk cId="454172090" sldId="498"/>
            <ac:grpSpMk id="75" creationId="{0A507820-5763-41A3-8762-A3B4C1802102}"/>
          </ac:grpSpMkLst>
        </pc:grpChg>
        <pc:grpChg chg="mod">
          <ac:chgData name="Minesh Patel" userId="a66d4990ec83ac90" providerId="LiveId" clId="{79E3557C-334A-4DDB-9861-8E2C28F86218}" dt="2021-07-20T01:01:21.374" v="8932"/>
          <ac:grpSpMkLst>
            <pc:docMk/>
            <pc:sldMk cId="454172090" sldId="498"/>
            <ac:grpSpMk id="76" creationId="{4CC82178-9A51-4650-B00C-A10F9CE0C69B}"/>
          </ac:grpSpMkLst>
        </pc:grpChg>
        <pc:cxnChg chg="mod">
          <ac:chgData name="Minesh Patel" userId="a66d4990ec83ac90" providerId="LiveId" clId="{79E3557C-334A-4DDB-9861-8E2C28F86218}" dt="2021-07-20T01:01:21.374" v="8932"/>
          <ac:cxnSpMkLst>
            <pc:docMk/>
            <pc:sldMk cId="454172090" sldId="498"/>
            <ac:cxnSpMk id="18" creationId="{86A60046-3F08-4934-ADAD-BEBF54977AD1}"/>
          </ac:cxnSpMkLst>
        </pc:cxnChg>
        <pc:cxnChg chg="mod">
          <ac:chgData name="Minesh Patel" userId="a66d4990ec83ac90" providerId="LiveId" clId="{79E3557C-334A-4DDB-9861-8E2C28F86218}" dt="2021-07-20T01:01:21.374" v="8932"/>
          <ac:cxnSpMkLst>
            <pc:docMk/>
            <pc:sldMk cId="454172090" sldId="498"/>
            <ac:cxnSpMk id="19" creationId="{5F0D492F-2661-4C1A-BF6D-E7F5AFB1EF43}"/>
          </ac:cxnSpMkLst>
        </pc:cxnChg>
        <pc:cxnChg chg="mod">
          <ac:chgData name="Minesh Patel" userId="a66d4990ec83ac90" providerId="LiveId" clId="{79E3557C-334A-4DDB-9861-8E2C28F86218}" dt="2021-07-20T01:01:21.374" v="8932"/>
          <ac:cxnSpMkLst>
            <pc:docMk/>
            <pc:sldMk cId="454172090" sldId="498"/>
            <ac:cxnSpMk id="20" creationId="{FA30ECE5-2B15-4D2D-ABFC-1585038692BF}"/>
          </ac:cxnSpMkLst>
        </pc:cxnChg>
        <pc:cxnChg chg="mod">
          <ac:chgData name="Minesh Patel" userId="a66d4990ec83ac90" providerId="LiveId" clId="{79E3557C-334A-4DDB-9861-8E2C28F86218}" dt="2021-07-20T01:01:21.374" v="8932"/>
          <ac:cxnSpMkLst>
            <pc:docMk/>
            <pc:sldMk cId="454172090" sldId="498"/>
            <ac:cxnSpMk id="21" creationId="{E144DBDB-5110-4677-90C7-1FD1919DD613}"/>
          </ac:cxnSpMkLst>
        </pc:cxnChg>
        <pc:cxnChg chg="mod">
          <ac:chgData name="Minesh Patel" userId="a66d4990ec83ac90" providerId="LiveId" clId="{79E3557C-334A-4DDB-9861-8E2C28F86218}" dt="2021-07-20T01:01:21.374" v="8932"/>
          <ac:cxnSpMkLst>
            <pc:docMk/>
            <pc:sldMk cId="454172090" sldId="498"/>
            <ac:cxnSpMk id="22" creationId="{3F3858FA-242E-44CF-AE52-32116BAB915E}"/>
          </ac:cxnSpMkLst>
        </pc:cxnChg>
        <pc:cxnChg chg="mod">
          <ac:chgData name="Minesh Patel" userId="a66d4990ec83ac90" providerId="LiveId" clId="{79E3557C-334A-4DDB-9861-8E2C28F86218}" dt="2021-07-20T01:01:21.374" v="8932"/>
          <ac:cxnSpMkLst>
            <pc:docMk/>
            <pc:sldMk cId="454172090" sldId="498"/>
            <ac:cxnSpMk id="23" creationId="{E7754D0F-6668-446B-9834-F9C03F4B8F2C}"/>
          </ac:cxnSpMkLst>
        </pc:cxnChg>
        <pc:cxnChg chg="mod">
          <ac:chgData name="Minesh Patel" userId="a66d4990ec83ac90" providerId="LiveId" clId="{79E3557C-334A-4DDB-9861-8E2C28F86218}" dt="2021-07-20T01:01:21.374" v="8932"/>
          <ac:cxnSpMkLst>
            <pc:docMk/>
            <pc:sldMk cId="454172090" sldId="498"/>
            <ac:cxnSpMk id="24" creationId="{F28EFD56-AF3C-4179-8D3E-443D65F89A42}"/>
          </ac:cxnSpMkLst>
        </pc:cxnChg>
        <pc:cxnChg chg="mod">
          <ac:chgData name="Minesh Patel" userId="a66d4990ec83ac90" providerId="LiveId" clId="{79E3557C-334A-4DDB-9861-8E2C28F86218}" dt="2021-07-20T01:01:21.374" v="8932"/>
          <ac:cxnSpMkLst>
            <pc:docMk/>
            <pc:sldMk cId="454172090" sldId="498"/>
            <ac:cxnSpMk id="25" creationId="{A264745D-C046-4ED7-B7C0-D7356EC9C938}"/>
          </ac:cxnSpMkLst>
        </pc:cxnChg>
        <pc:cxnChg chg="mod">
          <ac:chgData name="Minesh Patel" userId="a66d4990ec83ac90" providerId="LiveId" clId="{79E3557C-334A-4DDB-9861-8E2C28F86218}" dt="2021-07-20T01:01:21.374" v="8932"/>
          <ac:cxnSpMkLst>
            <pc:docMk/>
            <pc:sldMk cId="454172090" sldId="498"/>
            <ac:cxnSpMk id="26" creationId="{B1420B72-172E-40B6-B480-7CEAD2D401D2}"/>
          </ac:cxnSpMkLst>
        </pc:cxnChg>
        <pc:cxnChg chg="mod">
          <ac:chgData name="Minesh Patel" userId="a66d4990ec83ac90" providerId="LiveId" clId="{79E3557C-334A-4DDB-9861-8E2C28F86218}" dt="2021-07-20T01:01:21.374" v="8932"/>
          <ac:cxnSpMkLst>
            <pc:docMk/>
            <pc:sldMk cId="454172090" sldId="498"/>
            <ac:cxnSpMk id="27" creationId="{9C7CBB45-FE07-439A-812C-1DA9F78E5B9B}"/>
          </ac:cxnSpMkLst>
        </pc:cxnChg>
        <pc:cxnChg chg="mod">
          <ac:chgData name="Minesh Patel" userId="a66d4990ec83ac90" providerId="LiveId" clId="{79E3557C-334A-4DDB-9861-8E2C28F86218}" dt="2021-07-20T01:01:21.374" v="8932"/>
          <ac:cxnSpMkLst>
            <pc:docMk/>
            <pc:sldMk cId="454172090" sldId="498"/>
            <ac:cxnSpMk id="28" creationId="{F9B56BF6-DE1B-4709-8F2D-C50FFD55948A}"/>
          </ac:cxnSpMkLst>
        </pc:cxnChg>
        <pc:cxnChg chg="mod">
          <ac:chgData name="Minesh Patel" userId="a66d4990ec83ac90" providerId="LiveId" clId="{79E3557C-334A-4DDB-9861-8E2C28F86218}" dt="2021-07-20T01:01:21.374" v="8932"/>
          <ac:cxnSpMkLst>
            <pc:docMk/>
            <pc:sldMk cId="454172090" sldId="498"/>
            <ac:cxnSpMk id="29" creationId="{7DD4DF26-AB97-4ABA-A429-868EC04F7056}"/>
          </ac:cxnSpMkLst>
        </pc:cxnChg>
        <pc:cxnChg chg="mod">
          <ac:chgData name="Minesh Patel" userId="a66d4990ec83ac90" providerId="LiveId" clId="{79E3557C-334A-4DDB-9861-8E2C28F86218}" dt="2021-07-20T01:01:21.374" v="8932"/>
          <ac:cxnSpMkLst>
            <pc:docMk/>
            <pc:sldMk cId="454172090" sldId="498"/>
            <ac:cxnSpMk id="30" creationId="{8BAF8CA2-22AC-48C2-9769-8F9479DF8811}"/>
          </ac:cxnSpMkLst>
        </pc:cxnChg>
        <pc:cxnChg chg="mod">
          <ac:chgData name="Minesh Patel" userId="a66d4990ec83ac90" providerId="LiveId" clId="{79E3557C-334A-4DDB-9861-8E2C28F86218}" dt="2021-07-20T01:01:21.374" v="8932"/>
          <ac:cxnSpMkLst>
            <pc:docMk/>
            <pc:sldMk cId="454172090" sldId="498"/>
            <ac:cxnSpMk id="31" creationId="{0582032A-F1F1-4BFE-B414-5B6283F21F68}"/>
          </ac:cxnSpMkLst>
        </pc:cxnChg>
      </pc:sldChg>
      <pc:sldChg chg="addSp delSp modSp add mod delAnim modAnim modNotesTx">
        <pc:chgData name="Minesh Patel" userId="a66d4990ec83ac90" providerId="LiveId" clId="{79E3557C-334A-4DDB-9861-8E2C28F86218}" dt="2021-07-20T17:07:06.959" v="13702" actId="6549"/>
        <pc:sldMkLst>
          <pc:docMk/>
          <pc:sldMk cId="4084760083" sldId="499"/>
        </pc:sldMkLst>
        <pc:spChg chg="add del mod">
          <ac:chgData name="Minesh Patel" userId="a66d4990ec83ac90" providerId="LiveId" clId="{79E3557C-334A-4DDB-9861-8E2C28F86218}" dt="2021-07-20T00:27:37.953" v="7986"/>
          <ac:spMkLst>
            <pc:docMk/>
            <pc:sldMk cId="4084760083" sldId="499"/>
            <ac:spMk id="2" creationId="{A35393D2-68F6-44A8-AAD3-F835CB9F9A3F}"/>
          </ac:spMkLst>
        </pc:spChg>
        <pc:spChg chg="add del mod">
          <ac:chgData name="Minesh Patel" userId="a66d4990ec83ac90" providerId="LiveId" clId="{79E3557C-334A-4DDB-9861-8E2C28F86218}" dt="2021-07-20T00:27:45.593" v="7993" actId="478"/>
          <ac:spMkLst>
            <pc:docMk/>
            <pc:sldMk cId="4084760083" sldId="499"/>
            <ac:spMk id="3" creationId="{80731440-E26C-45FB-AB5A-F7C577BDF6B5}"/>
          </ac:spMkLst>
        </pc:spChg>
        <pc:spChg chg="mod">
          <ac:chgData name="Minesh Patel" userId="a66d4990ec83ac90" providerId="LiveId" clId="{79E3557C-334A-4DDB-9861-8E2C28F86218}" dt="2021-07-20T01:06:47.145" v="9079" actId="1076"/>
          <ac:spMkLst>
            <pc:docMk/>
            <pc:sldMk cId="4084760083" sldId="499"/>
            <ac:spMk id="4" creationId="{E8A89F97-AFCF-4A8D-B37F-4048D2B5783D}"/>
          </ac:spMkLst>
        </pc:spChg>
        <pc:spChg chg="add del mod">
          <ac:chgData name="Minesh Patel" userId="a66d4990ec83ac90" providerId="LiveId" clId="{79E3557C-334A-4DDB-9861-8E2C28F86218}" dt="2021-07-20T00:27:48.768" v="7994"/>
          <ac:spMkLst>
            <pc:docMk/>
            <pc:sldMk cId="4084760083" sldId="499"/>
            <ac:spMk id="5" creationId="{82F06E09-F8EF-433B-B7D8-4CE96AD58503}"/>
          </ac:spMkLst>
        </pc:spChg>
        <pc:spChg chg="add del mod">
          <ac:chgData name="Minesh Patel" userId="a66d4990ec83ac90" providerId="LiveId" clId="{79E3557C-334A-4DDB-9861-8E2C28F86218}" dt="2021-07-20T00:27:55.799" v="7998" actId="478"/>
          <ac:spMkLst>
            <pc:docMk/>
            <pc:sldMk cId="4084760083" sldId="499"/>
            <ac:spMk id="6" creationId="{E5E9AD2E-1046-47A6-A479-92E179E2F9D3}"/>
          </ac:spMkLst>
        </pc:spChg>
        <pc:spChg chg="add mod">
          <ac:chgData name="Minesh Patel" userId="a66d4990ec83ac90" providerId="LiveId" clId="{79E3557C-334A-4DDB-9861-8E2C28F86218}" dt="2021-07-20T17:05:31.770" v="13687" actId="1076"/>
          <ac:spMkLst>
            <pc:docMk/>
            <pc:sldMk cId="4084760083" sldId="499"/>
            <ac:spMk id="7" creationId="{FC795B7F-BDC5-4632-B871-091C4E967531}"/>
          </ac:spMkLst>
        </pc:spChg>
        <pc:spChg chg="add del mod">
          <ac:chgData name="Minesh Patel" userId="a66d4990ec83ac90" providerId="LiveId" clId="{79E3557C-334A-4DDB-9861-8E2C28F86218}" dt="2021-07-20T13:04:49.980" v="11842"/>
          <ac:spMkLst>
            <pc:docMk/>
            <pc:sldMk cId="4084760083" sldId="499"/>
            <ac:spMk id="14" creationId="{3F6B120C-72F0-4A5A-9249-ACCD49202B56}"/>
          </ac:spMkLst>
        </pc:spChg>
        <pc:spChg chg="add del mod topLvl">
          <ac:chgData name="Minesh Patel" userId="a66d4990ec83ac90" providerId="LiveId" clId="{79E3557C-334A-4DDB-9861-8E2C28F86218}" dt="2021-07-20T14:33:01.610" v="12452" actId="478"/>
          <ac:spMkLst>
            <pc:docMk/>
            <pc:sldMk cId="4084760083" sldId="499"/>
            <ac:spMk id="15" creationId="{FC96D680-ED48-463B-A6A8-A42B00DBF8F0}"/>
          </ac:spMkLst>
        </pc:spChg>
        <pc:spChg chg="add del">
          <ac:chgData name="Minesh Patel" userId="a66d4990ec83ac90" providerId="LiveId" clId="{79E3557C-334A-4DDB-9861-8E2C28F86218}" dt="2021-07-20T14:47:19.801" v="12680" actId="478"/>
          <ac:spMkLst>
            <pc:docMk/>
            <pc:sldMk cId="4084760083" sldId="499"/>
            <ac:spMk id="38" creationId="{ED1A6B3A-03FA-4C79-9731-2B780F8148BB}"/>
          </ac:spMkLst>
        </pc:spChg>
        <pc:spChg chg="add mod">
          <ac:chgData name="Minesh Patel" userId="a66d4990ec83ac90" providerId="LiveId" clId="{79E3557C-334A-4DDB-9861-8E2C28F86218}" dt="2021-07-20T17:05:28.052" v="13686" actId="1076"/>
          <ac:spMkLst>
            <pc:docMk/>
            <pc:sldMk cId="4084760083" sldId="499"/>
            <ac:spMk id="39" creationId="{C1E4AEC8-2D93-403E-AC12-F1C244F91378}"/>
          </ac:spMkLst>
        </pc:spChg>
        <pc:spChg chg="add mod ord">
          <ac:chgData name="Minesh Patel" userId="a66d4990ec83ac90" providerId="LiveId" clId="{79E3557C-334A-4DDB-9861-8E2C28F86218}" dt="2021-07-20T17:05:33.748" v="13688" actId="14100"/>
          <ac:spMkLst>
            <pc:docMk/>
            <pc:sldMk cId="4084760083" sldId="499"/>
            <ac:spMk id="40" creationId="{81C44B1D-D6B1-4435-ACB6-21F1D1A8EEF9}"/>
          </ac:spMkLst>
        </pc:spChg>
        <pc:spChg chg="add mod">
          <ac:chgData name="Minesh Patel" userId="a66d4990ec83ac90" providerId="LiveId" clId="{79E3557C-334A-4DDB-9861-8E2C28F86218}" dt="2021-07-20T16:16:57.669" v="13480" actId="1037"/>
          <ac:spMkLst>
            <pc:docMk/>
            <pc:sldMk cId="4084760083" sldId="499"/>
            <ac:spMk id="41" creationId="{7117089F-C544-430A-8058-76C3462DDB12}"/>
          </ac:spMkLst>
        </pc:spChg>
        <pc:spChg chg="add mod">
          <ac:chgData name="Minesh Patel" userId="a66d4990ec83ac90" providerId="LiveId" clId="{79E3557C-334A-4DDB-9861-8E2C28F86218}" dt="2021-07-20T16:16:36.100" v="13472" actId="1076"/>
          <ac:spMkLst>
            <pc:docMk/>
            <pc:sldMk cId="4084760083" sldId="499"/>
            <ac:spMk id="42" creationId="{C3B7ED6D-FD11-4ACE-AC9A-94B1D443BFBA}"/>
          </ac:spMkLst>
        </pc:spChg>
        <pc:spChg chg="add mod">
          <ac:chgData name="Minesh Patel" userId="a66d4990ec83ac90" providerId="LiveId" clId="{79E3557C-334A-4DDB-9861-8E2C28F86218}" dt="2021-07-20T16:16:24.403" v="13471" actId="12788"/>
          <ac:spMkLst>
            <pc:docMk/>
            <pc:sldMk cId="4084760083" sldId="499"/>
            <ac:spMk id="43" creationId="{EA85DB23-4140-4D9D-96B5-46393FBFB48A}"/>
          </ac:spMkLst>
        </pc:spChg>
        <pc:spChg chg="add mod topLvl">
          <ac:chgData name="Minesh Patel" userId="a66d4990ec83ac90" providerId="LiveId" clId="{79E3557C-334A-4DDB-9861-8E2C28F86218}" dt="2021-07-20T16:59:56.962" v="13609" actId="164"/>
          <ac:spMkLst>
            <pc:docMk/>
            <pc:sldMk cId="4084760083" sldId="499"/>
            <ac:spMk id="45" creationId="{E8EF8F6E-0705-4BD0-B694-65ACD0784D69}"/>
          </ac:spMkLst>
        </pc:spChg>
        <pc:spChg chg="add mod">
          <ac:chgData name="Minesh Patel" userId="a66d4990ec83ac90" providerId="LiveId" clId="{79E3557C-334A-4DDB-9861-8E2C28F86218}" dt="2021-07-20T17:06:15.520" v="13696" actId="1076"/>
          <ac:spMkLst>
            <pc:docMk/>
            <pc:sldMk cId="4084760083" sldId="499"/>
            <ac:spMk id="47" creationId="{ABEBF789-5D1E-486F-B699-D5B5B5056C13}"/>
          </ac:spMkLst>
        </pc:spChg>
        <pc:spChg chg="add del mod">
          <ac:chgData name="Minesh Patel" userId="a66d4990ec83ac90" providerId="LiveId" clId="{79E3557C-334A-4DDB-9861-8E2C28F86218}" dt="2021-07-20T17:01:05.593" v="13613" actId="478"/>
          <ac:spMkLst>
            <pc:docMk/>
            <pc:sldMk cId="4084760083" sldId="499"/>
            <ac:spMk id="49" creationId="{0F2D3D78-F968-48DD-9597-3FA8C15346D1}"/>
          </ac:spMkLst>
        </pc:spChg>
        <pc:spChg chg="add del">
          <ac:chgData name="Minesh Patel" userId="a66d4990ec83ac90" providerId="LiveId" clId="{79E3557C-334A-4DDB-9861-8E2C28F86218}" dt="2021-07-20T17:01:16.551" v="13615" actId="478"/>
          <ac:spMkLst>
            <pc:docMk/>
            <pc:sldMk cId="4084760083" sldId="499"/>
            <ac:spMk id="50" creationId="{571FB35A-C771-4501-8D09-32F440445353}"/>
          </ac:spMkLst>
        </pc:spChg>
        <pc:spChg chg="add mod">
          <ac:chgData name="Minesh Patel" userId="a66d4990ec83ac90" providerId="LiveId" clId="{79E3557C-334A-4DDB-9861-8E2C28F86218}" dt="2021-07-20T17:04:57.973" v="13677" actId="164"/>
          <ac:spMkLst>
            <pc:docMk/>
            <pc:sldMk cId="4084760083" sldId="499"/>
            <ac:spMk id="51" creationId="{D3A1043F-2D03-49F5-A220-8182343B57EE}"/>
          </ac:spMkLst>
        </pc:spChg>
        <pc:spChg chg="add mod">
          <ac:chgData name="Minesh Patel" userId="a66d4990ec83ac90" providerId="LiveId" clId="{79E3557C-334A-4DDB-9861-8E2C28F86218}" dt="2021-07-20T17:04:57.973" v="13677" actId="164"/>
          <ac:spMkLst>
            <pc:docMk/>
            <pc:sldMk cId="4084760083" sldId="499"/>
            <ac:spMk id="52" creationId="{E0139531-8DF5-4436-AA0C-D5308FD0C533}"/>
          </ac:spMkLst>
        </pc:spChg>
        <pc:spChg chg="mod">
          <ac:chgData name="Minesh Patel" userId="a66d4990ec83ac90" providerId="LiveId" clId="{79E3557C-334A-4DDB-9861-8E2C28F86218}" dt="2021-07-20T14:28:00.229" v="12412" actId="165"/>
          <ac:spMkLst>
            <pc:docMk/>
            <pc:sldMk cId="4084760083" sldId="499"/>
            <ac:spMk id="107" creationId="{85E45DC6-4CBF-406D-AC0A-E45D699D20AA}"/>
          </ac:spMkLst>
        </pc:spChg>
        <pc:spChg chg="mod">
          <ac:chgData name="Minesh Patel" userId="a66d4990ec83ac90" providerId="LiveId" clId="{79E3557C-334A-4DDB-9861-8E2C28F86218}" dt="2021-07-20T14:28:00.229" v="12412" actId="165"/>
          <ac:spMkLst>
            <pc:docMk/>
            <pc:sldMk cId="4084760083" sldId="499"/>
            <ac:spMk id="108" creationId="{1D15ED5E-8AF5-4209-9AD2-2D96470F6513}"/>
          </ac:spMkLst>
        </pc:spChg>
        <pc:spChg chg="mod">
          <ac:chgData name="Minesh Patel" userId="a66d4990ec83ac90" providerId="LiveId" clId="{79E3557C-334A-4DDB-9861-8E2C28F86218}" dt="2021-07-20T14:28:00.229" v="12412" actId="165"/>
          <ac:spMkLst>
            <pc:docMk/>
            <pc:sldMk cId="4084760083" sldId="499"/>
            <ac:spMk id="109" creationId="{02543346-5226-4ACD-BE92-E186092259DA}"/>
          </ac:spMkLst>
        </pc:spChg>
        <pc:spChg chg="mod">
          <ac:chgData name="Minesh Patel" userId="a66d4990ec83ac90" providerId="LiveId" clId="{79E3557C-334A-4DDB-9861-8E2C28F86218}" dt="2021-07-20T14:28:00.229" v="12412" actId="165"/>
          <ac:spMkLst>
            <pc:docMk/>
            <pc:sldMk cId="4084760083" sldId="499"/>
            <ac:spMk id="110" creationId="{2D7984CF-6AB3-47B5-9846-9974DC793C9A}"/>
          </ac:spMkLst>
        </pc:spChg>
        <pc:spChg chg="mod">
          <ac:chgData name="Minesh Patel" userId="a66d4990ec83ac90" providerId="LiveId" clId="{79E3557C-334A-4DDB-9861-8E2C28F86218}" dt="2021-07-20T14:28:00.229" v="12412" actId="165"/>
          <ac:spMkLst>
            <pc:docMk/>
            <pc:sldMk cId="4084760083" sldId="499"/>
            <ac:spMk id="111" creationId="{06FCDD01-9B8D-4C88-B7B2-F348B2DFDA37}"/>
          </ac:spMkLst>
        </pc:spChg>
        <pc:spChg chg="mod">
          <ac:chgData name="Minesh Patel" userId="a66d4990ec83ac90" providerId="LiveId" clId="{79E3557C-334A-4DDB-9861-8E2C28F86218}" dt="2021-07-20T14:28:00.229" v="12412" actId="165"/>
          <ac:spMkLst>
            <pc:docMk/>
            <pc:sldMk cId="4084760083" sldId="499"/>
            <ac:spMk id="112" creationId="{FB18364D-05BD-4ED6-BA23-102D5BED12E6}"/>
          </ac:spMkLst>
        </pc:spChg>
        <pc:spChg chg="mod">
          <ac:chgData name="Minesh Patel" userId="a66d4990ec83ac90" providerId="LiveId" clId="{79E3557C-334A-4DDB-9861-8E2C28F86218}" dt="2021-07-20T14:28:00.229" v="12412" actId="165"/>
          <ac:spMkLst>
            <pc:docMk/>
            <pc:sldMk cId="4084760083" sldId="499"/>
            <ac:spMk id="113" creationId="{53A352A1-510C-4650-B6FA-5D7D016FD57A}"/>
          </ac:spMkLst>
        </pc:spChg>
        <pc:spChg chg="mod">
          <ac:chgData name="Minesh Patel" userId="a66d4990ec83ac90" providerId="LiveId" clId="{79E3557C-334A-4DDB-9861-8E2C28F86218}" dt="2021-07-20T14:28:00.229" v="12412" actId="165"/>
          <ac:spMkLst>
            <pc:docMk/>
            <pc:sldMk cId="4084760083" sldId="499"/>
            <ac:spMk id="115" creationId="{531D16A9-7B3A-4C9C-B566-DC72C462AD87}"/>
          </ac:spMkLst>
        </pc:spChg>
        <pc:spChg chg="mod">
          <ac:chgData name="Minesh Patel" userId="a66d4990ec83ac90" providerId="LiveId" clId="{79E3557C-334A-4DDB-9861-8E2C28F86218}" dt="2021-07-20T14:28:00.229" v="12412" actId="165"/>
          <ac:spMkLst>
            <pc:docMk/>
            <pc:sldMk cId="4084760083" sldId="499"/>
            <ac:spMk id="116" creationId="{2D82A205-68FF-4B22-9B90-3C2D16DEA808}"/>
          </ac:spMkLst>
        </pc:spChg>
        <pc:spChg chg="mod">
          <ac:chgData name="Minesh Patel" userId="a66d4990ec83ac90" providerId="LiveId" clId="{79E3557C-334A-4DDB-9861-8E2C28F86218}" dt="2021-07-20T14:28:00.229" v="12412" actId="165"/>
          <ac:spMkLst>
            <pc:docMk/>
            <pc:sldMk cId="4084760083" sldId="499"/>
            <ac:spMk id="117" creationId="{BE4C3FBA-BEC1-44B2-A5EA-1BC8705FBA97}"/>
          </ac:spMkLst>
        </pc:spChg>
        <pc:spChg chg="mod">
          <ac:chgData name="Minesh Patel" userId="a66d4990ec83ac90" providerId="LiveId" clId="{79E3557C-334A-4DDB-9861-8E2C28F86218}" dt="2021-07-20T14:28:00.229" v="12412" actId="165"/>
          <ac:spMkLst>
            <pc:docMk/>
            <pc:sldMk cId="4084760083" sldId="499"/>
            <ac:spMk id="118" creationId="{E19ADAE3-CCA7-4F43-83F7-E8459B8B4B36}"/>
          </ac:spMkLst>
        </pc:spChg>
        <pc:spChg chg="mod">
          <ac:chgData name="Minesh Patel" userId="a66d4990ec83ac90" providerId="LiveId" clId="{79E3557C-334A-4DDB-9861-8E2C28F86218}" dt="2021-07-20T14:28:00.229" v="12412" actId="165"/>
          <ac:spMkLst>
            <pc:docMk/>
            <pc:sldMk cId="4084760083" sldId="499"/>
            <ac:spMk id="119" creationId="{4D0E38D7-7207-49AA-9ED6-331D27B1D805}"/>
          </ac:spMkLst>
        </pc:spChg>
        <pc:spChg chg="mod">
          <ac:chgData name="Minesh Patel" userId="a66d4990ec83ac90" providerId="LiveId" clId="{79E3557C-334A-4DDB-9861-8E2C28F86218}" dt="2021-07-20T14:28:00.229" v="12412" actId="165"/>
          <ac:spMkLst>
            <pc:docMk/>
            <pc:sldMk cId="4084760083" sldId="499"/>
            <ac:spMk id="121" creationId="{24A52483-6B58-4CC2-A515-D7092AF9F88D}"/>
          </ac:spMkLst>
        </pc:spChg>
        <pc:spChg chg="mod">
          <ac:chgData name="Minesh Patel" userId="a66d4990ec83ac90" providerId="LiveId" clId="{79E3557C-334A-4DDB-9861-8E2C28F86218}" dt="2021-07-20T14:28:00.229" v="12412" actId="165"/>
          <ac:spMkLst>
            <pc:docMk/>
            <pc:sldMk cId="4084760083" sldId="499"/>
            <ac:spMk id="122" creationId="{0A3BCFC9-8E27-4CAF-A0AB-990C5AA87F54}"/>
          </ac:spMkLst>
        </pc:spChg>
        <pc:spChg chg="mod">
          <ac:chgData name="Minesh Patel" userId="a66d4990ec83ac90" providerId="LiveId" clId="{79E3557C-334A-4DDB-9861-8E2C28F86218}" dt="2021-07-20T14:28:00.229" v="12412" actId="165"/>
          <ac:spMkLst>
            <pc:docMk/>
            <pc:sldMk cId="4084760083" sldId="499"/>
            <ac:spMk id="123" creationId="{2D1C4A85-3B20-4ED3-93FD-D96DBD76B0DA}"/>
          </ac:spMkLst>
        </pc:spChg>
        <pc:spChg chg="mod">
          <ac:chgData name="Minesh Patel" userId="a66d4990ec83ac90" providerId="LiveId" clId="{79E3557C-334A-4DDB-9861-8E2C28F86218}" dt="2021-07-20T14:28:00.229" v="12412" actId="165"/>
          <ac:spMkLst>
            <pc:docMk/>
            <pc:sldMk cId="4084760083" sldId="499"/>
            <ac:spMk id="124" creationId="{BC5C64A9-6CD9-4590-94D5-0781B8390594}"/>
          </ac:spMkLst>
        </pc:spChg>
        <pc:spChg chg="mod">
          <ac:chgData name="Minesh Patel" userId="a66d4990ec83ac90" providerId="LiveId" clId="{79E3557C-334A-4DDB-9861-8E2C28F86218}" dt="2021-07-20T14:28:00.229" v="12412" actId="165"/>
          <ac:spMkLst>
            <pc:docMk/>
            <pc:sldMk cId="4084760083" sldId="499"/>
            <ac:spMk id="125" creationId="{DE46BBC6-8E91-4DAC-9BF9-29D2E9D9EA03}"/>
          </ac:spMkLst>
        </pc:spChg>
        <pc:spChg chg="mod">
          <ac:chgData name="Minesh Patel" userId="a66d4990ec83ac90" providerId="LiveId" clId="{79E3557C-334A-4DDB-9861-8E2C28F86218}" dt="2021-07-20T14:28:00.229" v="12412" actId="165"/>
          <ac:spMkLst>
            <pc:docMk/>
            <pc:sldMk cId="4084760083" sldId="499"/>
            <ac:spMk id="126" creationId="{D4BC2A61-471D-42EC-BE50-430518912909}"/>
          </ac:spMkLst>
        </pc:spChg>
        <pc:spChg chg="mod">
          <ac:chgData name="Minesh Patel" userId="a66d4990ec83ac90" providerId="LiveId" clId="{79E3557C-334A-4DDB-9861-8E2C28F86218}" dt="2021-07-20T14:28:00.229" v="12412" actId="165"/>
          <ac:spMkLst>
            <pc:docMk/>
            <pc:sldMk cId="4084760083" sldId="499"/>
            <ac:spMk id="127" creationId="{22EFD998-73DF-409E-A749-FAE81DB6FEA7}"/>
          </ac:spMkLst>
        </pc:spChg>
        <pc:spChg chg="mod">
          <ac:chgData name="Minesh Patel" userId="a66d4990ec83ac90" providerId="LiveId" clId="{79E3557C-334A-4DDB-9861-8E2C28F86218}" dt="2021-07-20T14:28:00.229" v="12412" actId="165"/>
          <ac:spMkLst>
            <pc:docMk/>
            <pc:sldMk cId="4084760083" sldId="499"/>
            <ac:spMk id="129" creationId="{E80534DA-75DD-463F-91D8-16BC2D04C819}"/>
          </ac:spMkLst>
        </pc:spChg>
        <pc:spChg chg="mod">
          <ac:chgData name="Minesh Patel" userId="a66d4990ec83ac90" providerId="LiveId" clId="{79E3557C-334A-4DDB-9861-8E2C28F86218}" dt="2021-07-20T14:28:00.229" v="12412" actId="165"/>
          <ac:spMkLst>
            <pc:docMk/>
            <pc:sldMk cId="4084760083" sldId="499"/>
            <ac:spMk id="130" creationId="{BC94EDF8-837E-46F8-BED6-D9D83F4C60A1}"/>
          </ac:spMkLst>
        </pc:spChg>
        <pc:spChg chg="mod">
          <ac:chgData name="Minesh Patel" userId="a66d4990ec83ac90" providerId="LiveId" clId="{79E3557C-334A-4DDB-9861-8E2C28F86218}" dt="2021-07-20T14:28:00.229" v="12412" actId="165"/>
          <ac:spMkLst>
            <pc:docMk/>
            <pc:sldMk cId="4084760083" sldId="499"/>
            <ac:spMk id="131" creationId="{2BEC3FAE-A366-4FB8-B865-56DB92407163}"/>
          </ac:spMkLst>
        </pc:spChg>
        <pc:spChg chg="mod">
          <ac:chgData name="Minesh Patel" userId="a66d4990ec83ac90" providerId="LiveId" clId="{79E3557C-334A-4DDB-9861-8E2C28F86218}" dt="2021-07-20T14:28:00.229" v="12412" actId="165"/>
          <ac:spMkLst>
            <pc:docMk/>
            <pc:sldMk cId="4084760083" sldId="499"/>
            <ac:spMk id="132" creationId="{CB8F27CB-1E6E-4BCB-AD0E-89AFFEAF8406}"/>
          </ac:spMkLst>
        </pc:spChg>
        <pc:spChg chg="mod">
          <ac:chgData name="Minesh Patel" userId="a66d4990ec83ac90" providerId="LiveId" clId="{79E3557C-334A-4DDB-9861-8E2C28F86218}" dt="2021-07-20T14:28:00.229" v="12412" actId="165"/>
          <ac:spMkLst>
            <pc:docMk/>
            <pc:sldMk cId="4084760083" sldId="499"/>
            <ac:spMk id="133" creationId="{2C7F39C0-B5C1-40FE-A781-221CE2A4E8AF}"/>
          </ac:spMkLst>
        </pc:spChg>
        <pc:spChg chg="mod">
          <ac:chgData name="Minesh Patel" userId="a66d4990ec83ac90" providerId="LiveId" clId="{79E3557C-334A-4DDB-9861-8E2C28F86218}" dt="2021-07-20T14:28:00.229" v="12412" actId="165"/>
          <ac:spMkLst>
            <pc:docMk/>
            <pc:sldMk cId="4084760083" sldId="499"/>
            <ac:spMk id="135" creationId="{C55F1A9D-BBD1-4837-8810-E8D701F48934}"/>
          </ac:spMkLst>
        </pc:spChg>
        <pc:spChg chg="mod">
          <ac:chgData name="Minesh Patel" userId="a66d4990ec83ac90" providerId="LiveId" clId="{79E3557C-334A-4DDB-9861-8E2C28F86218}" dt="2021-07-20T14:28:00.229" v="12412" actId="165"/>
          <ac:spMkLst>
            <pc:docMk/>
            <pc:sldMk cId="4084760083" sldId="499"/>
            <ac:spMk id="136" creationId="{CF52F2AD-3943-4EC4-96CF-A0EC36A0E9E2}"/>
          </ac:spMkLst>
        </pc:spChg>
        <pc:spChg chg="mod">
          <ac:chgData name="Minesh Patel" userId="a66d4990ec83ac90" providerId="LiveId" clId="{79E3557C-334A-4DDB-9861-8E2C28F86218}" dt="2021-07-20T14:28:00.229" v="12412" actId="165"/>
          <ac:spMkLst>
            <pc:docMk/>
            <pc:sldMk cId="4084760083" sldId="499"/>
            <ac:spMk id="137" creationId="{CFB1571F-2320-47A1-B39C-13D9FB40CFC8}"/>
          </ac:spMkLst>
        </pc:spChg>
        <pc:spChg chg="mod">
          <ac:chgData name="Minesh Patel" userId="a66d4990ec83ac90" providerId="LiveId" clId="{79E3557C-334A-4DDB-9861-8E2C28F86218}" dt="2021-07-20T14:28:00.229" v="12412" actId="165"/>
          <ac:spMkLst>
            <pc:docMk/>
            <pc:sldMk cId="4084760083" sldId="499"/>
            <ac:spMk id="138" creationId="{D598D699-6A5E-4A83-A907-15830D283EAA}"/>
          </ac:spMkLst>
        </pc:spChg>
        <pc:spChg chg="mod">
          <ac:chgData name="Minesh Patel" userId="a66d4990ec83ac90" providerId="LiveId" clId="{79E3557C-334A-4DDB-9861-8E2C28F86218}" dt="2021-07-20T14:28:00.229" v="12412" actId="165"/>
          <ac:spMkLst>
            <pc:docMk/>
            <pc:sldMk cId="4084760083" sldId="499"/>
            <ac:spMk id="139" creationId="{D844BDE0-B676-4B2E-9A63-5752612F955F}"/>
          </ac:spMkLst>
        </pc:spChg>
        <pc:spChg chg="mod">
          <ac:chgData name="Minesh Patel" userId="a66d4990ec83ac90" providerId="LiveId" clId="{79E3557C-334A-4DDB-9861-8E2C28F86218}" dt="2021-07-20T14:28:00.229" v="12412" actId="165"/>
          <ac:spMkLst>
            <pc:docMk/>
            <pc:sldMk cId="4084760083" sldId="499"/>
            <ac:spMk id="140" creationId="{59A5AD57-428C-4FAE-A715-6596EB5C8343}"/>
          </ac:spMkLst>
        </pc:spChg>
        <pc:spChg chg="mod">
          <ac:chgData name="Minesh Patel" userId="a66d4990ec83ac90" providerId="LiveId" clId="{79E3557C-334A-4DDB-9861-8E2C28F86218}" dt="2021-07-20T14:28:00.229" v="12412" actId="165"/>
          <ac:spMkLst>
            <pc:docMk/>
            <pc:sldMk cId="4084760083" sldId="499"/>
            <ac:spMk id="141" creationId="{13C6D518-5BA0-436A-8C6A-943A20BCC6A9}"/>
          </ac:spMkLst>
        </pc:spChg>
        <pc:spChg chg="mod">
          <ac:chgData name="Minesh Patel" userId="a66d4990ec83ac90" providerId="LiveId" clId="{79E3557C-334A-4DDB-9861-8E2C28F86218}" dt="2021-07-20T14:28:00.229" v="12412" actId="165"/>
          <ac:spMkLst>
            <pc:docMk/>
            <pc:sldMk cId="4084760083" sldId="499"/>
            <ac:spMk id="143" creationId="{0CB75CD9-95E1-498C-A6C8-6AE867FCE28B}"/>
          </ac:spMkLst>
        </pc:spChg>
        <pc:spChg chg="mod">
          <ac:chgData name="Minesh Patel" userId="a66d4990ec83ac90" providerId="LiveId" clId="{79E3557C-334A-4DDB-9861-8E2C28F86218}" dt="2021-07-20T14:28:00.229" v="12412" actId="165"/>
          <ac:spMkLst>
            <pc:docMk/>
            <pc:sldMk cId="4084760083" sldId="499"/>
            <ac:spMk id="144" creationId="{BB87D40C-16AF-468B-8FF7-C910FA14F159}"/>
          </ac:spMkLst>
        </pc:spChg>
        <pc:spChg chg="mod">
          <ac:chgData name="Minesh Patel" userId="a66d4990ec83ac90" providerId="LiveId" clId="{79E3557C-334A-4DDB-9861-8E2C28F86218}" dt="2021-07-20T14:28:00.229" v="12412" actId="165"/>
          <ac:spMkLst>
            <pc:docMk/>
            <pc:sldMk cId="4084760083" sldId="499"/>
            <ac:spMk id="145" creationId="{46DFCAA9-316B-4FCD-A0E2-1EEEA555BF7F}"/>
          </ac:spMkLst>
        </pc:spChg>
        <pc:spChg chg="mod">
          <ac:chgData name="Minesh Patel" userId="a66d4990ec83ac90" providerId="LiveId" clId="{79E3557C-334A-4DDB-9861-8E2C28F86218}" dt="2021-07-20T14:28:00.229" v="12412" actId="165"/>
          <ac:spMkLst>
            <pc:docMk/>
            <pc:sldMk cId="4084760083" sldId="499"/>
            <ac:spMk id="146" creationId="{A6203B37-BFB1-4715-A075-E1268DFF7978}"/>
          </ac:spMkLst>
        </pc:spChg>
        <pc:spChg chg="mod">
          <ac:chgData name="Minesh Patel" userId="a66d4990ec83ac90" providerId="LiveId" clId="{79E3557C-334A-4DDB-9861-8E2C28F86218}" dt="2021-07-20T14:28:00.229" v="12412" actId="165"/>
          <ac:spMkLst>
            <pc:docMk/>
            <pc:sldMk cId="4084760083" sldId="499"/>
            <ac:spMk id="147" creationId="{0D6EF7E7-F890-4A0A-8210-C6BF3E763C6D}"/>
          </ac:spMkLst>
        </pc:spChg>
        <pc:spChg chg="mod">
          <ac:chgData name="Minesh Patel" userId="a66d4990ec83ac90" providerId="LiveId" clId="{79E3557C-334A-4DDB-9861-8E2C28F86218}" dt="2021-07-20T14:27:12.239" v="12406" actId="165"/>
          <ac:spMkLst>
            <pc:docMk/>
            <pc:sldMk cId="4084760083" sldId="499"/>
            <ac:spMk id="154" creationId="{857BE39B-0260-40BA-86FD-2CE04162A87F}"/>
          </ac:spMkLst>
        </pc:spChg>
        <pc:spChg chg="mod">
          <ac:chgData name="Minesh Patel" userId="a66d4990ec83ac90" providerId="LiveId" clId="{79E3557C-334A-4DDB-9861-8E2C28F86218}" dt="2021-07-20T14:27:12.239" v="12406" actId="165"/>
          <ac:spMkLst>
            <pc:docMk/>
            <pc:sldMk cId="4084760083" sldId="499"/>
            <ac:spMk id="172" creationId="{3892BB79-4428-4280-80A3-68B16FC43E2E}"/>
          </ac:spMkLst>
        </pc:spChg>
        <pc:spChg chg="mod">
          <ac:chgData name="Minesh Patel" userId="a66d4990ec83ac90" providerId="LiveId" clId="{79E3557C-334A-4DDB-9861-8E2C28F86218}" dt="2021-07-20T14:27:12.239" v="12406" actId="165"/>
          <ac:spMkLst>
            <pc:docMk/>
            <pc:sldMk cId="4084760083" sldId="499"/>
            <ac:spMk id="190" creationId="{120AAC3D-1AB4-4D66-BC4C-79E8D953660B}"/>
          </ac:spMkLst>
        </pc:spChg>
        <pc:spChg chg="del">
          <ac:chgData name="Minesh Patel" userId="a66d4990ec83ac90" providerId="LiveId" clId="{79E3557C-334A-4DDB-9861-8E2C28F86218}" dt="2021-07-20T00:27:26.055" v="7984" actId="478"/>
          <ac:spMkLst>
            <pc:docMk/>
            <pc:sldMk cId="4084760083" sldId="499"/>
            <ac:spMk id="205" creationId="{EF33DC9B-3A45-4843-AE9F-BB7AB6C76F17}"/>
          </ac:spMkLst>
        </pc:spChg>
        <pc:spChg chg="add mod">
          <ac:chgData name="Minesh Patel" userId="a66d4990ec83ac90" providerId="LiveId" clId="{79E3557C-334A-4DDB-9861-8E2C28F86218}" dt="2021-07-20T14:30:25.422" v="12444" actId="14100"/>
          <ac:spMkLst>
            <pc:docMk/>
            <pc:sldMk cId="4084760083" sldId="499"/>
            <ac:spMk id="205" creationId="{FEE7378F-04AF-4896-9DC4-068DB79C776D}"/>
          </ac:spMkLst>
        </pc:spChg>
        <pc:spChg chg="add mod topLvl">
          <ac:chgData name="Minesh Patel" userId="a66d4990ec83ac90" providerId="LiveId" clId="{79E3557C-334A-4DDB-9861-8E2C28F86218}" dt="2021-07-20T17:05:28.052" v="13686" actId="1076"/>
          <ac:spMkLst>
            <pc:docMk/>
            <pc:sldMk cId="4084760083" sldId="499"/>
            <ac:spMk id="206" creationId="{F372F01D-E508-4FFC-AA64-765E2FF82AEF}"/>
          </ac:spMkLst>
        </pc:spChg>
        <pc:spChg chg="add mod topLvl">
          <ac:chgData name="Minesh Patel" userId="a66d4990ec83ac90" providerId="LiveId" clId="{79E3557C-334A-4DDB-9861-8E2C28F86218}" dt="2021-07-20T17:05:28.052" v="13686" actId="1076"/>
          <ac:spMkLst>
            <pc:docMk/>
            <pc:sldMk cId="4084760083" sldId="499"/>
            <ac:spMk id="207" creationId="{F2DC93C7-6C5C-4272-A14E-7829D874C144}"/>
          </ac:spMkLst>
        </pc:spChg>
        <pc:spChg chg="add mod topLvl">
          <ac:chgData name="Minesh Patel" userId="a66d4990ec83ac90" providerId="LiveId" clId="{79E3557C-334A-4DDB-9861-8E2C28F86218}" dt="2021-07-20T17:05:28.052" v="13686" actId="1076"/>
          <ac:spMkLst>
            <pc:docMk/>
            <pc:sldMk cId="4084760083" sldId="499"/>
            <ac:spMk id="212" creationId="{ECF79EB4-3084-465B-BC05-E259A4CBFCF6}"/>
          </ac:spMkLst>
        </pc:spChg>
        <pc:spChg chg="add mod topLvl">
          <ac:chgData name="Minesh Patel" userId="a66d4990ec83ac90" providerId="LiveId" clId="{79E3557C-334A-4DDB-9861-8E2C28F86218}" dt="2021-07-20T17:05:28.052" v="13686" actId="1076"/>
          <ac:spMkLst>
            <pc:docMk/>
            <pc:sldMk cId="4084760083" sldId="499"/>
            <ac:spMk id="213" creationId="{3AEDB731-42C3-4BAC-BCBD-677A0D6EA638}"/>
          </ac:spMkLst>
        </pc:spChg>
        <pc:spChg chg="add mod topLvl">
          <ac:chgData name="Minesh Patel" userId="a66d4990ec83ac90" providerId="LiveId" clId="{79E3557C-334A-4DDB-9861-8E2C28F86218}" dt="2021-07-20T17:05:28.052" v="13686" actId="1076"/>
          <ac:spMkLst>
            <pc:docMk/>
            <pc:sldMk cId="4084760083" sldId="499"/>
            <ac:spMk id="214" creationId="{FAD6E133-9A1F-4986-BDEC-AB4C10446B7F}"/>
          </ac:spMkLst>
        </pc:spChg>
        <pc:spChg chg="add del mod">
          <ac:chgData name="Minesh Patel" userId="a66d4990ec83ac90" providerId="LiveId" clId="{79E3557C-334A-4DDB-9861-8E2C28F86218}" dt="2021-07-20T10:45:53.494" v="9641" actId="478"/>
          <ac:spMkLst>
            <pc:docMk/>
            <pc:sldMk cId="4084760083" sldId="499"/>
            <ac:spMk id="215" creationId="{81008093-E506-4347-9129-4ED9317572D1}"/>
          </ac:spMkLst>
        </pc:spChg>
        <pc:spChg chg="add del mod">
          <ac:chgData name="Minesh Patel" userId="a66d4990ec83ac90" providerId="LiveId" clId="{79E3557C-334A-4DDB-9861-8E2C28F86218}" dt="2021-07-20T10:45:52.118" v="9640" actId="478"/>
          <ac:spMkLst>
            <pc:docMk/>
            <pc:sldMk cId="4084760083" sldId="499"/>
            <ac:spMk id="216" creationId="{E3BE7608-3A54-4EC3-8D30-39B803F84727}"/>
          </ac:spMkLst>
        </pc:spChg>
        <pc:spChg chg="add del mod topLvl">
          <ac:chgData name="Minesh Patel" userId="a66d4990ec83ac90" providerId="LiveId" clId="{79E3557C-334A-4DDB-9861-8E2C28F86218}" dt="2021-07-20T14:33:01.610" v="12452" actId="478"/>
          <ac:spMkLst>
            <pc:docMk/>
            <pc:sldMk cId="4084760083" sldId="499"/>
            <ac:spMk id="217" creationId="{1936BCD6-3208-44FE-9285-FB36C3FC4446}"/>
          </ac:spMkLst>
        </pc:spChg>
        <pc:spChg chg="add mod topLvl">
          <ac:chgData name="Minesh Patel" userId="a66d4990ec83ac90" providerId="LiveId" clId="{79E3557C-334A-4DDB-9861-8E2C28F86218}" dt="2021-07-20T17:07:06.959" v="13702" actId="6549"/>
          <ac:spMkLst>
            <pc:docMk/>
            <pc:sldMk cId="4084760083" sldId="499"/>
            <ac:spMk id="218" creationId="{9D8DA605-FF09-4C71-BC71-84D5873010B6}"/>
          </ac:spMkLst>
        </pc:spChg>
        <pc:spChg chg="add del mod">
          <ac:chgData name="Minesh Patel" userId="a66d4990ec83ac90" providerId="LiveId" clId="{79E3557C-334A-4DDB-9861-8E2C28F86218}" dt="2021-07-20T10:52:28.098" v="9891" actId="478"/>
          <ac:spMkLst>
            <pc:docMk/>
            <pc:sldMk cId="4084760083" sldId="499"/>
            <ac:spMk id="219" creationId="{824994DD-6560-4282-B451-C8A2DA58CF70}"/>
          </ac:spMkLst>
        </pc:spChg>
        <pc:spChg chg="add del mod">
          <ac:chgData name="Minesh Patel" userId="a66d4990ec83ac90" providerId="LiveId" clId="{79E3557C-334A-4DDB-9861-8E2C28F86218}" dt="2021-07-20T10:52:27.283" v="9890" actId="478"/>
          <ac:spMkLst>
            <pc:docMk/>
            <pc:sldMk cId="4084760083" sldId="499"/>
            <ac:spMk id="220" creationId="{93DF2601-7563-4D79-85B8-A23A9EACD1FD}"/>
          </ac:spMkLst>
        </pc:spChg>
        <pc:spChg chg="add mod">
          <ac:chgData name="Minesh Patel" userId="a66d4990ec83ac90" providerId="LiveId" clId="{79E3557C-334A-4DDB-9861-8E2C28F86218}" dt="2021-07-20T14:30:28.830" v="12445" actId="1076"/>
          <ac:spMkLst>
            <pc:docMk/>
            <pc:sldMk cId="4084760083" sldId="499"/>
            <ac:spMk id="221" creationId="{D79360FD-A755-466B-A9E4-317CF651E486}"/>
          </ac:spMkLst>
        </pc:spChg>
        <pc:spChg chg="add mod topLvl">
          <ac:chgData name="Minesh Patel" userId="a66d4990ec83ac90" providerId="LiveId" clId="{79E3557C-334A-4DDB-9861-8E2C28F86218}" dt="2021-07-20T17:05:28.052" v="13686" actId="1076"/>
          <ac:spMkLst>
            <pc:docMk/>
            <pc:sldMk cId="4084760083" sldId="499"/>
            <ac:spMk id="224" creationId="{145287A5-2F4B-4055-8898-58683207D297}"/>
          </ac:spMkLst>
        </pc:spChg>
        <pc:spChg chg="mod">
          <ac:chgData name="Minesh Patel" userId="a66d4990ec83ac90" providerId="LiveId" clId="{79E3557C-334A-4DDB-9861-8E2C28F86218}" dt="2021-07-20T14:38:44.250" v="12485"/>
          <ac:spMkLst>
            <pc:docMk/>
            <pc:sldMk cId="4084760083" sldId="499"/>
            <ac:spMk id="228" creationId="{0B248431-3EDA-4A69-92A0-665CD9357E8F}"/>
          </ac:spMkLst>
        </pc:spChg>
        <pc:spChg chg="mod">
          <ac:chgData name="Minesh Patel" userId="a66d4990ec83ac90" providerId="LiveId" clId="{79E3557C-334A-4DDB-9861-8E2C28F86218}" dt="2021-07-20T14:38:44.250" v="12485"/>
          <ac:spMkLst>
            <pc:docMk/>
            <pc:sldMk cId="4084760083" sldId="499"/>
            <ac:spMk id="246" creationId="{2AEF5AD6-8ACD-4955-8E1A-C2A2CD3AE3BA}"/>
          </ac:spMkLst>
        </pc:spChg>
        <pc:spChg chg="mod">
          <ac:chgData name="Minesh Patel" userId="a66d4990ec83ac90" providerId="LiveId" clId="{79E3557C-334A-4DDB-9861-8E2C28F86218}" dt="2021-07-20T14:38:44.250" v="12485"/>
          <ac:spMkLst>
            <pc:docMk/>
            <pc:sldMk cId="4084760083" sldId="499"/>
            <ac:spMk id="264" creationId="{294A291A-C029-4850-BE44-A81E8B34C84A}"/>
          </ac:spMkLst>
        </pc:spChg>
        <pc:spChg chg="add del mod">
          <ac:chgData name="Minesh Patel" userId="a66d4990ec83ac90" providerId="LiveId" clId="{79E3557C-334A-4DDB-9861-8E2C28F86218}" dt="2021-07-20T14:50:24.164" v="12723" actId="478"/>
          <ac:spMkLst>
            <pc:docMk/>
            <pc:sldMk cId="4084760083" sldId="499"/>
            <ac:spMk id="279" creationId="{74512FC9-8FBB-4285-8449-B9D090189592}"/>
          </ac:spMkLst>
        </pc:spChg>
        <pc:spChg chg="add del mod">
          <ac:chgData name="Minesh Patel" userId="a66d4990ec83ac90" providerId="LiveId" clId="{79E3557C-334A-4DDB-9861-8E2C28F86218}" dt="2021-07-20T14:40:18.841" v="12633" actId="478"/>
          <ac:spMkLst>
            <pc:docMk/>
            <pc:sldMk cId="4084760083" sldId="499"/>
            <ac:spMk id="280" creationId="{75CE068F-C88F-4FAA-9DC7-AC3E93365B1D}"/>
          </ac:spMkLst>
        </pc:spChg>
        <pc:spChg chg="del mod topLvl">
          <ac:chgData name="Minesh Patel" userId="a66d4990ec83ac90" providerId="LiveId" clId="{79E3557C-334A-4DDB-9861-8E2C28F86218}" dt="2021-07-20T17:05:13.991" v="13684" actId="478"/>
          <ac:spMkLst>
            <pc:docMk/>
            <pc:sldMk cId="4084760083" sldId="499"/>
            <ac:spMk id="282" creationId="{F2EEF2FE-AC02-48F8-8727-116F8A154431}"/>
          </ac:spMkLst>
        </pc:spChg>
        <pc:spChg chg="mod topLvl">
          <ac:chgData name="Minesh Patel" userId="a66d4990ec83ac90" providerId="LiveId" clId="{79E3557C-334A-4DDB-9861-8E2C28F86218}" dt="2021-07-20T17:05:28.052" v="13686" actId="1076"/>
          <ac:spMkLst>
            <pc:docMk/>
            <pc:sldMk cId="4084760083" sldId="499"/>
            <ac:spMk id="283" creationId="{D2A508BB-2081-4A25-B84D-EF98654B92CF}"/>
          </ac:spMkLst>
        </pc:spChg>
        <pc:spChg chg="mod">
          <ac:chgData name="Minesh Patel" userId="a66d4990ec83ac90" providerId="LiveId" clId="{79E3557C-334A-4DDB-9861-8E2C28F86218}" dt="2021-07-20T14:42:14.744" v="12666"/>
          <ac:spMkLst>
            <pc:docMk/>
            <pc:sldMk cId="4084760083" sldId="499"/>
            <ac:spMk id="285" creationId="{F8B836CF-BCA2-4587-8153-DD9D2BC09D76}"/>
          </ac:spMkLst>
        </pc:spChg>
        <pc:spChg chg="mod">
          <ac:chgData name="Minesh Patel" userId="a66d4990ec83ac90" providerId="LiveId" clId="{79E3557C-334A-4DDB-9861-8E2C28F86218}" dt="2021-07-20T14:42:14.744" v="12666"/>
          <ac:spMkLst>
            <pc:docMk/>
            <pc:sldMk cId="4084760083" sldId="499"/>
            <ac:spMk id="286" creationId="{BD725B29-AFE6-4688-BC42-EB789AB55D81}"/>
          </ac:spMkLst>
        </pc:spChg>
        <pc:spChg chg="mod">
          <ac:chgData name="Minesh Patel" userId="a66d4990ec83ac90" providerId="LiveId" clId="{79E3557C-334A-4DDB-9861-8E2C28F86218}" dt="2021-07-20T14:42:14.744" v="12666"/>
          <ac:spMkLst>
            <pc:docMk/>
            <pc:sldMk cId="4084760083" sldId="499"/>
            <ac:spMk id="287" creationId="{FE2676E0-F775-4DB8-8D40-EBB13CA85B44}"/>
          </ac:spMkLst>
        </pc:spChg>
        <pc:spChg chg="mod">
          <ac:chgData name="Minesh Patel" userId="a66d4990ec83ac90" providerId="LiveId" clId="{79E3557C-334A-4DDB-9861-8E2C28F86218}" dt="2021-07-20T14:42:14.744" v="12666"/>
          <ac:spMkLst>
            <pc:docMk/>
            <pc:sldMk cId="4084760083" sldId="499"/>
            <ac:spMk id="288" creationId="{F26E99CA-884F-4D8A-9B20-F836EAD2B4BE}"/>
          </ac:spMkLst>
        </pc:spChg>
        <pc:spChg chg="mod">
          <ac:chgData name="Minesh Patel" userId="a66d4990ec83ac90" providerId="LiveId" clId="{79E3557C-334A-4DDB-9861-8E2C28F86218}" dt="2021-07-20T14:42:14.744" v="12666"/>
          <ac:spMkLst>
            <pc:docMk/>
            <pc:sldMk cId="4084760083" sldId="499"/>
            <ac:spMk id="289" creationId="{CD562507-8712-417F-B73B-C85416692EFA}"/>
          </ac:spMkLst>
        </pc:spChg>
        <pc:spChg chg="mod">
          <ac:chgData name="Minesh Patel" userId="a66d4990ec83ac90" providerId="LiveId" clId="{79E3557C-334A-4DDB-9861-8E2C28F86218}" dt="2021-07-20T14:42:14.744" v="12666"/>
          <ac:spMkLst>
            <pc:docMk/>
            <pc:sldMk cId="4084760083" sldId="499"/>
            <ac:spMk id="290" creationId="{C2C461C3-C631-49E6-99C7-0BEE61888E47}"/>
          </ac:spMkLst>
        </pc:spChg>
        <pc:spChg chg="mod">
          <ac:chgData name="Minesh Patel" userId="a66d4990ec83ac90" providerId="LiveId" clId="{79E3557C-334A-4DDB-9861-8E2C28F86218}" dt="2021-07-20T14:42:14.744" v="12666"/>
          <ac:spMkLst>
            <pc:docMk/>
            <pc:sldMk cId="4084760083" sldId="499"/>
            <ac:spMk id="291" creationId="{8D9CFF28-D6C7-4E6E-AABB-07141EB14BF0}"/>
          </ac:spMkLst>
        </pc:spChg>
        <pc:spChg chg="mod">
          <ac:chgData name="Minesh Patel" userId="a66d4990ec83ac90" providerId="LiveId" clId="{79E3557C-334A-4DDB-9861-8E2C28F86218}" dt="2021-07-20T14:42:14.744" v="12666"/>
          <ac:spMkLst>
            <pc:docMk/>
            <pc:sldMk cId="4084760083" sldId="499"/>
            <ac:spMk id="293" creationId="{86CE5EB0-FC3C-4293-B5EB-10731B1A1A8D}"/>
          </ac:spMkLst>
        </pc:spChg>
        <pc:spChg chg="mod">
          <ac:chgData name="Minesh Patel" userId="a66d4990ec83ac90" providerId="LiveId" clId="{79E3557C-334A-4DDB-9861-8E2C28F86218}" dt="2021-07-20T14:42:14.744" v="12666"/>
          <ac:spMkLst>
            <pc:docMk/>
            <pc:sldMk cId="4084760083" sldId="499"/>
            <ac:spMk id="294" creationId="{582C9CE4-A6DB-4088-95DD-5C7B38576DE7}"/>
          </ac:spMkLst>
        </pc:spChg>
        <pc:spChg chg="mod">
          <ac:chgData name="Minesh Patel" userId="a66d4990ec83ac90" providerId="LiveId" clId="{79E3557C-334A-4DDB-9861-8E2C28F86218}" dt="2021-07-20T14:42:14.744" v="12666"/>
          <ac:spMkLst>
            <pc:docMk/>
            <pc:sldMk cId="4084760083" sldId="499"/>
            <ac:spMk id="295" creationId="{0E38D8A4-8263-4C4A-B293-5F4BF1616380}"/>
          </ac:spMkLst>
        </pc:spChg>
        <pc:spChg chg="mod">
          <ac:chgData name="Minesh Patel" userId="a66d4990ec83ac90" providerId="LiveId" clId="{79E3557C-334A-4DDB-9861-8E2C28F86218}" dt="2021-07-20T14:42:14.744" v="12666"/>
          <ac:spMkLst>
            <pc:docMk/>
            <pc:sldMk cId="4084760083" sldId="499"/>
            <ac:spMk id="296" creationId="{187F37BB-CD4D-4550-9673-533E5950DC21}"/>
          </ac:spMkLst>
        </pc:spChg>
        <pc:spChg chg="mod">
          <ac:chgData name="Minesh Patel" userId="a66d4990ec83ac90" providerId="LiveId" clId="{79E3557C-334A-4DDB-9861-8E2C28F86218}" dt="2021-07-20T14:42:14.744" v="12666"/>
          <ac:spMkLst>
            <pc:docMk/>
            <pc:sldMk cId="4084760083" sldId="499"/>
            <ac:spMk id="297" creationId="{A0DB31A1-F425-4A7F-8E94-3BE91A825879}"/>
          </ac:spMkLst>
        </pc:spChg>
        <pc:spChg chg="mod">
          <ac:chgData name="Minesh Patel" userId="a66d4990ec83ac90" providerId="LiveId" clId="{79E3557C-334A-4DDB-9861-8E2C28F86218}" dt="2021-07-20T14:42:14.744" v="12666"/>
          <ac:spMkLst>
            <pc:docMk/>
            <pc:sldMk cId="4084760083" sldId="499"/>
            <ac:spMk id="299" creationId="{39227C9C-3EEB-448E-9931-C3EEBA626EC1}"/>
          </ac:spMkLst>
        </pc:spChg>
        <pc:spChg chg="mod">
          <ac:chgData name="Minesh Patel" userId="a66d4990ec83ac90" providerId="LiveId" clId="{79E3557C-334A-4DDB-9861-8E2C28F86218}" dt="2021-07-20T14:42:14.744" v="12666"/>
          <ac:spMkLst>
            <pc:docMk/>
            <pc:sldMk cId="4084760083" sldId="499"/>
            <ac:spMk id="300" creationId="{CA5A22E1-8762-42F8-B32F-BC46932FAB6D}"/>
          </ac:spMkLst>
        </pc:spChg>
        <pc:spChg chg="mod">
          <ac:chgData name="Minesh Patel" userId="a66d4990ec83ac90" providerId="LiveId" clId="{79E3557C-334A-4DDB-9861-8E2C28F86218}" dt="2021-07-20T14:42:14.744" v="12666"/>
          <ac:spMkLst>
            <pc:docMk/>
            <pc:sldMk cId="4084760083" sldId="499"/>
            <ac:spMk id="301" creationId="{ED5BC0AC-7F64-4536-AE93-8205F2E2EEA5}"/>
          </ac:spMkLst>
        </pc:spChg>
        <pc:spChg chg="mod">
          <ac:chgData name="Minesh Patel" userId="a66d4990ec83ac90" providerId="LiveId" clId="{79E3557C-334A-4DDB-9861-8E2C28F86218}" dt="2021-07-20T14:42:14.744" v="12666"/>
          <ac:spMkLst>
            <pc:docMk/>
            <pc:sldMk cId="4084760083" sldId="499"/>
            <ac:spMk id="302" creationId="{CC1C61AC-121A-4898-9A7F-8710488746A7}"/>
          </ac:spMkLst>
        </pc:spChg>
        <pc:spChg chg="mod">
          <ac:chgData name="Minesh Patel" userId="a66d4990ec83ac90" providerId="LiveId" clId="{79E3557C-334A-4DDB-9861-8E2C28F86218}" dt="2021-07-20T14:42:14.744" v="12666"/>
          <ac:spMkLst>
            <pc:docMk/>
            <pc:sldMk cId="4084760083" sldId="499"/>
            <ac:spMk id="303" creationId="{35E68815-58C8-4C67-944F-E02FA7AF8282}"/>
          </ac:spMkLst>
        </pc:spChg>
        <pc:spChg chg="mod">
          <ac:chgData name="Minesh Patel" userId="a66d4990ec83ac90" providerId="LiveId" clId="{79E3557C-334A-4DDB-9861-8E2C28F86218}" dt="2021-07-20T14:42:14.744" v="12666"/>
          <ac:spMkLst>
            <pc:docMk/>
            <pc:sldMk cId="4084760083" sldId="499"/>
            <ac:spMk id="304" creationId="{EF28335C-3B31-4094-B59D-41B6ED907339}"/>
          </ac:spMkLst>
        </pc:spChg>
        <pc:spChg chg="mod">
          <ac:chgData name="Minesh Patel" userId="a66d4990ec83ac90" providerId="LiveId" clId="{79E3557C-334A-4DDB-9861-8E2C28F86218}" dt="2021-07-20T14:42:14.744" v="12666"/>
          <ac:spMkLst>
            <pc:docMk/>
            <pc:sldMk cId="4084760083" sldId="499"/>
            <ac:spMk id="305" creationId="{CE61C251-5534-4E70-8B91-F498F13C7B98}"/>
          </ac:spMkLst>
        </pc:spChg>
        <pc:spChg chg="mod">
          <ac:chgData name="Minesh Patel" userId="a66d4990ec83ac90" providerId="LiveId" clId="{79E3557C-334A-4DDB-9861-8E2C28F86218}" dt="2021-07-20T14:42:14.744" v="12666"/>
          <ac:spMkLst>
            <pc:docMk/>
            <pc:sldMk cId="4084760083" sldId="499"/>
            <ac:spMk id="307" creationId="{2265C791-26FD-458A-9F5F-FD6BB007FD29}"/>
          </ac:spMkLst>
        </pc:spChg>
        <pc:spChg chg="mod">
          <ac:chgData name="Minesh Patel" userId="a66d4990ec83ac90" providerId="LiveId" clId="{79E3557C-334A-4DDB-9861-8E2C28F86218}" dt="2021-07-20T14:42:14.744" v="12666"/>
          <ac:spMkLst>
            <pc:docMk/>
            <pc:sldMk cId="4084760083" sldId="499"/>
            <ac:spMk id="308" creationId="{221F1AC5-0427-4F62-BBFA-C5A8DCD6938E}"/>
          </ac:spMkLst>
        </pc:spChg>
        <pc:spChg chg="mod">
          <ac:chgData name="Minesh Patel" userId="a66d4990ec83ac90" providerId="LiveId" clId="{79E3557C-334A-4DDB-9861-8E2C28F86218}" dt="2021-07-20T14:42:14.744" v="12666"/>
          <ac:spMkLst>
            <pc:docMk/>
            <pc:sldMk cId="4084760083" sldId="499"/>
            <ac:spMk id="309" creationId="{617D0309-410D-4EB1-9BD5-AE4F25487F0B}"/>
          </ac:spMkLst>
        </pc:spChg>
        <pc:spChg chg="mod">
          <ac:chgData name="Minesh Patel" userId="a66d4990ec83ac90" providerId="LiveId" clId="{79E3557C-334A-4DDB-9861-8E2C28F86218}" dt="2021-07-20T14:42:14.744" v="12666"/>
          <ac:spMkLst>
            <pc:docMk/>
            <pc:sldMk cId="4084760083" sldId="499"/>
            <ac:spMk id="310" creationId="{47CAE45C-15CA-4B67-8D5A-5AD74A77822B}"/>
          </ac:spMkLst>
        </pc:spChg>
        <pc:spChg chg="mod">
          <ac:chgData name="Minesh Patel" userId="a66d4990ec83ac90" providerId="LiveId" clId="{79E3557C-334A-4DDB-9861-8E2C28F86218}" dt="2021-07-20T14:42:14.744" v="12666"/>
          <ac:spMkLst>
            <pc:docMk/>
            <pc:sldMk cId="4084760083" sldId="499"/>
            <ac:spMk id="311" creationId="{FFCE1BDC-2474-42B4-8F04-FD0E99442427}"/>
          </ac:spMkLst>
        </pc:spChg>
        <pc:spChg chg="mod">
          <ac:chgData name="Minesh Patel" userId="a66d4990ec83ac90" providerId="LiveId" clId="{79E3557C-334A-4DDB-9861-8E2C28F86218}" dt="2021-07-20T14:42:14.744" v="12666"/>
          <ac:spMkLst>
            <pc:docMk/>
            <pc:sldMk cId="4084760083" sldId="499"/>
            <ac:spMk id="313" creationId="{8E078F91-D911-4069-B5B4-80030266EED0}"/>
          </ac:spMkLst>
        </pc:spChg>
        <pc:spChg chg="mod">
          <ac:chgData name="Minesh Patel" userId="a66d4990ec83ac90" providerId="LiveId" clId="{79E3557C-334A-4DDB-9861-8E2C28F86218}" dt="2021-07-20T14:42:14.744" v="12666"/>
          <ac:spMkLst>
            <pc:docMk/>
            <pc:sldMk cId="4084760083" sldId="499"/>
            <ac:spMk id="314" creationId="{A4D8D842-D35D-4C91-8972-35BD9E9324C3}"/>
          </ac:spMkLst>
        </pc:spChg>
        <pc:spChg chg="mod">
          <ac:chgData name="Minesh Patel" userId="a66d4990ec83ac90" providerId="LiveId" clId="{79E3557C-334A-4DDB-9861-8E2C28F86218}" dt="2021-07-20T14:42:14.744" v="12666"/>
          <ac:spMkLst>
            <pc:docMk/>
            <pc:sldMk cId="4084760083" sldId="499"/>
            <ac:spMk id="315" creationId="{6DF9F806-7515-4CF5-858E-DDC4670273AD}"/>
          </ac:spMkLst>
        </pc:spChg>
        <pc:spChg chg="mod">
          <ac:chgData name="Minesh Patel" userId="a66d4990ec83ac90" providerId="LiveId" clId="{79E3557C-334A-4DDB-9861-8E2C28F86218}" dt="2021-07-20T14:42:14.744" v="12666"/>
          <ac:spMkLst>
            <pc:docMk/>
            <pc:sldMk cId="4084760083" sldId="499"/>
            <ac:spMk id="316" creationId="{187FF47F-C70A-4471-BE0E-72D4D2F3DFE4}"/>
          </ac:spMkLst>
        </pc:spChg>
        <pc:spChg chg="mod">
          <ac:chgData name="Minesh Patel" userId="a66d4990ec83ac90" providerId="LiveId" clId="{79E3557C-334A-4DDB-9861-8E2C28F86218}" dt="2021-07-20T14:42:14.744" v="12666"/>
          <ac:spMkLst>
            <pc:docMk/>
            <pc:sldMk cId="4084760083" sldId="499"/>
            <ac:spMk id="317" creationId="{A2739C9A-B517-45CF-AA53-4845A4263141}"/>
          </ac:spMkLst>
        </pc:spChg>
        <pc:spChg chg="mod">
          <ac:chgData name="Minesh Patel" userId="a66d4990ec83ac90" providerId="LiveId" clId="{79E3557C-334A-4DDB-9861-8E2C28F86218}" dt="2021-07-20T14:42:14.744" v="12666"/>
          <ac:spMkLst>
            <pc:docMk/>
            <pc:sldMk cId="4084760083" sldId="499"/>
            <ac:spMk id="318" creationId="{5B0BE1F1-B055-4694-BEFA-E370838AA659}"/>
          </ac:spMkLst>
        </pc:spChg>
        <pc:spChg chg="mod">
          <ac:chgData name="Minesh Patel" userId="a66d4990ec83ac90" providerId="LiveId" clId="{79E3557C-334A-4DDB-9861-8E2C28F86218}" dt="2021-07-20T14:42:14.744" v="12666"/>
          <ac:spMkLst>
            <pc:docMk/>
            <pc:sldMk cId="4084760083" sldId="499"/>
            <ac:spMk id="319" creationId="{3B8F4484-F929-42B5-AC1C-E7BF20B35105}"/>
          </ac:spMkLst>
        </pc:spChg>
        <pc:spChg chg="mod">
          <ac:chgData name="Minesh Patel" userId="a66d4990ec83ac90" providerId="LiveId" clId="{79E3557C-334A-4DDB-9861-8E2C28F86218}" dt="2021-07-20T14:42:14.744" v="12666"/>
          <ac:spMkLst>
            <pc:docMk/>
            <pc:sldMk cId="4084760083" sldId="499"/>
            <ac:spMk id="321" creationId="{949B4F89-28DA-4676-BDE5-FF6E92E0ECF2}"/>
          </ac:spMkLst>
        </pc:spChg>
        <pc:spChg chg="mod">
          <ac:chgData name="Minesh Patel" userId="a66d4990ec83ac90" providerId="LiveId" clId="{79E3557C-334A-4DDB-9861-8E2C28F86218}" dt="2021-07-20T14:42:14.744" v="12666"/>
          <ac:spMkLst>
            <pc:docMk/>
            <pc:sldMk cId="4084760083" sldId="499"/>
            <ac:spMk id="322" creationId="{3C417186-40A6-4B92-BCCC-43AA36705583}"/>
          </ac:spMkLst>
        </pc:spChg>
        <pc:spChg chg="mod">
          <ac:chgData name="Minesh Patel" userId="a66d4990ec83ac90" providerId="LiveId" clId="{79E3557C-334A-4DDB-9861-8E2C28F86218}" dt="2021-07-20T14:42:14.744" v="12666"/>
          <ac:spMkLst>
            <pc:docMk/>
            <pc:sldMk cId="4084760083" sldId="499"/>
            <ac:spMk id="323" creationId="{084EC0E3-3C91-4912-937B-D5C7FBDFC624}"/>
          </ac:spMkLst>
        </pc:spChg>
        <pc:spChg chg="mod">
          <ac:chgData name="Minesh Patel" userId="a66d4990ec83ac90" providerId="LiveId" clId="{79E3557C-334A-4DDB-9861-8E2C28F86218}" dt="2021-07-20T14:42:14.744" v="12666"/>
          <ac:spMkLst>
            <pc:docMk/>
            <pc:sldMk cId="4084760083" sldId="499"/>
            <ac:spMk id="324" creationId="{42502865-9344-4970-BA95-A253D7309F19}"/>
          </ac:spMkLst>
        </pc:spChg>
        <pc:spChg chg="mod">
          <ac:chgData name="Minesh Patel" userId="a66d4990ec83ac90" providerId="LiveId" clId="{79E3557C-334A-4DDB-9861-8E2C28F86218}" dt="2021-07-20T14:42:14.744" v="12666"/>
          <ac:spMkLst>
            <pc:docMk/>
            <pc:sldMk cId="4084760083" sldId="499"/>
            <ac:spMk id="325" creationId="{FDC41FA4-424D-4995-8399-09D66610B00E}"/>
          </ac:spMkLst>
        </pc:spChg>
        <pc:spChg chg="add del mod">
          <ac:chgData name="Minesh Patel" userId="a66d4990ec83ac90" providerId="LiveId" clId="{79E3557C-334A-4DDB-9861-8E2C28F86218}" dt="2021-07-20T14:47:51.762" v="12688" actId="478"/>
          <ac:spMkLst>
            <pc:docMk/>
            <pc:sldMk cId="4084760083" sldId="499"/>
            <ac:spMk id="326" creationId="{D29C8FFD-BFBB-4C1F-8474-138ECE9EAB3D}"/>
          </ac:spMkLst>
        </pc:spChg>
        <pc:spChg chg="add mod">
          <ac:chgData name="Minesh Patel" userId="a66d4990ec83ac90" providerId="LiveId" clId="{79E3557C-334A-4DDB-9861-8E2C28F86218}" dt="2021-07-20T17:05:28.052" v="13686" actId="1076"/>
          <ac:spMkLst>
            <pc:docMk/>
            <pc:sldMk cId="4084760083" sldId="499"/>
            <ac:spMk id="327" creationId="{75C45C94-6E19-4499-B837-4BEA9DC834C4}"/>
          </ac:spMkLst>
        </pc:spChg>
        <pc:spChg chg="add mod">
          <ac:chgData name="Minesh Patel" userId="a66d4990ec83ac90" providerId="LiveId" clId="{79E3557C-334A-4DDB-9861-8E2C28F86218}" dt="2021-07-20T17:05:28.052" v="13686" actId="1076"/>
          <ac:spMkLst>
            <pc:docMk/>
            <pc:sldMk cId="4084760083" sldId="499"/>
            <ac:spMk id="328" creationId="{903D3F59-99A4-4BD3-B359-CE246E895F79}"/>
          </ac:spMkLst>
        </pc:spChg>
        <pc:spChg chg="add mod">
          <ac:chgData name="Minesh Patel" userId="a66d4990ec83ac90" providerId="LiveId" clId="{79E3557C-334A-4DDB-9861-8E2C28F86218}" dt="2021-07-20T17:05:28.052" v="13686" actId="1076"/>
          <ac:spMkLst>
            <pc:docMk/>
            <pc:sldMk cId="4084760083" sldId="499"/>
            <ac:spMk id="329" creationId="{3A6A1568-6ACC-49E3-A788-BCF716DC39D0}"/>
          </ac:spMkLst>
        </pc:spChg>
        <pc:spChg chg="add mod">
          <ac:chgData name="Minesh Patel" userId="a66d4990ec83ac90" providerId="LiveId" clId="{79E3557C-334A-4DDB-9861-8E2C28F86218}" dt="2021-07-20T17:05:28.052" v="13686" actId="1076"/>
          <ac:spMkLst>
            <pc:docMk/>
            <pc:sldMk cId="4084760083" sldId="499"/>
            <ac:spMk id="330" creationId="{39EE5DDE-0C81-4AF3-9CB6-F6D0795DF8DD}"/>
          </ac:spMkLst>
        </pc:spChg>
        <pc:spChg chg="add mod">
          <ac:chgData name="Minesh Patel" userId="a66d4990ec83ac90" providerId="LiveId" clId="{79E3557C-334A-4DDB-9861-8E2C28F86218}" dt="2021-07-20T17:05:28.052" v="13686" actId="1076"/>
          <ac:spMkLst>
            <pc:docMk/>
            <pc:sldMk cId="4084760083" sldId="499"/>
            <ac:spMk id="331" creationId="{65886B82-9651-48FF-BB53-002309DF8748}"/>
          </ac:spMkLst>
        </pc:spChg>
        <pc:spChg chg="add mod">
          <ac:chgData name="Minesh Patel" userId="a66d4990ec83ac90" providerId="LiveId" clId="{79E3557C-334A-4DDB-9861-8E2C28F86218}" dt="2021-07-20T17:05:28.052" v="13686" actId="1076"/>
          <ac:spMkLst>
            <pc:docMk/>
            <pc:sldMk cId="4084760083" sldId="499"/>
            <ac:spMk id="332" creationId="{056C2269-B4CF-487A-BEA1-2AE07AD9E09A}"/>
          </ac:spMkLst>
        </pc:spChg>
        <pc:spChg chg="add del mod">
          <ac:chgData name="Minesh Patel" userId="a66d4990ec83ac90" providerId="LiveId" clId="{79E3557C-334A-4DDB-9861-8E2C28F86218}" dt="2021-07-20T16:01:11.508" v="13354" actId="478"/>
          <ac:spMkLst>
            <pc:docMk/>
            <pc:sldMk cId="4084760083" sldId="499"/>
            <ac:spMk id="333" creationId="{BE3197EC-B204-44A9-9A8D-F159D4DFFE3A}"/>
          </ac:spMkLst>
        </pc:spChg>
        <pc:spChg chg="add mod">
          <ac:chgData name="Minesh Patel" userId="a66d4990ec83ac90" providerId="LiveId" clId="{79E3557C-334A-4DDB-9861-8E2C28F86218}" dt="2021-07-20T16:17:11.699" v="13482" actId="1076"/>
          <ac:spMkLst>
            <pc:docMk/>
            <pc:sldMk cId="4084760083" sldId="499"/>
            <ac:spMk id="334" creationId="{BEB9B6B6-962D-4A9A-9880-99B95AA44597}"/>
          </ac:spMkLst>
        </pc:spChg>
        <pc:spChg chg="add mod">
          <ac:chgData name="Minesh Patel" userId="a66d4990ec83ac90" providerId="LiveId" clId="{79E3557C-334A-4DDB-9861-8E2C28F86218}" dt="2021-07-20T16:16:24.403" v="13471" actId="12788"/>
          <ac:spMkLst>
            <pc:docMk/>
            <pc:sldMk cId="4084760083" sldId="499"/>
            <ac:spMk id="335" creationId="{A38665D7-93F6-4626-8CF5-6F0637BC7101}"/>
          </ac:spMkLst>
        </pc:spChg>
        <pc:spChg chg="add del mod">
          <ac:chgData name="Minesh Patel" userId="a66d4990ec83ac90" providerId="LiveId" clId="{79E3557C-334A-4DDB-9861-8E2C28F86218}" dt="2021-07-20T16:13:49.822" v="13432" actId="478"/>
          <ac:spMkLst>
            <pc:docMk/>
            <pc:sldMk cId="4084760083" sldId="499"/>
            <ac:spMk id="336" creationId="{4301E51E-014F-413B-823B-32CAD95ECC9B}"/>
          </ac:spMkLst>
        </pc:spChg>
        <pc:spChg chg="add mod">
          <ac:chgData name="Minesh Patel" userId="a66d4990ec83ac90" providerId="LiveId" clId="{79E3557C-334A-4DDB-9861-8E2C28F86218}" dt="2021-07-20T16:16:24.403" v="13471" actId="12788"/>
          <ac:spMkLst>
            <pc:docMk/>
            <pc:sldMk cId="4084760083" sldId="499"/>
            <ac:spMk id="337" creationId="{98FB4C9E-1BF2-45F1-83A9-E27E89D9E245}"/>
          </ac:spMkLst>
        </pc:spChg>
        <pc:spChg chg="add mod">
          <ac:chgData name="Minesh Patel" userId="a66d4990ec83ac90" providerId="LiveId" clId="{79E3557C-334A-4DDB-9861-8E2C28F86218}" dt="2021-07-20T16:16:24.403" v="13471" actId="12788"/>
          <ac:spMkLst>
            <pc:docMk/>
            <pc:sldMk cId="4084760083" sldId="499"/>
            <ac:spMk id="338" creationId="{55FD3F15-C333-47A2-96AE-0E7E6077C105}"/>
          </ac:spMkLst>
        </pc:spChg>
        <pc:spChg chg="add mod">
          <ac:chgData name="Minesh Patel" userId="a66d4990ec83ac90" providerId="LiveId" clId="{79E3557C-334A-4DDB-9861-8E2C28F86218}" dt="2021-07-20T16:16:24.403" v="13471" actId="12788"/>
          <ac:spMkLst>
            <pc:docMk/>
            <pc:sldMk cId="4084760083" sldId="499"/>
            <ac:spMk id="339" creationId="{2B57AC6D-D68A-4454-B3DB-64B9393BB68F}"/>
          </ac:spMkLst>
        </pc:spChg>
        <pc:spChg chg="add del mod">
          <ac:chgData name="Minesh Patel" userId="a66d4990ec83ac90" providerId="LiveId" clId="{79E3557C-334A-4DDB-9861-8E2C28F86218}" dt="2021-07-20T16:55:24.472" v="13551" actId="478"/>
          <ac:spMkLst>
            <pc:docMk/>
            <pc:sldMk cId="4084760083" sldId="499"/>
            <ac:spMk id="340" creationId="{2448475E-3C7A-4FC1-964B-DC3E68388C22}"/>
          </ac:spMkLst>
        </pc:spChg>
        <pc:spChg chg="add mod topLvl">
          <ac:chgData name="Minesh Patel" userId="a66d4990ec83ac90" providerId="LiveId" clId="{79E3557C-334A-4DDB-9861-8E2C28F86218}" dt="2021-07-20T16:59:56.962" v="13609" actId="164"/>
          <ac:spMkLst>
            <pc:docMk/>
            <pc:sldMk cId="4084760083" sldId="499"/>
            <ac:spMk id="341" creationId="{04B2A23A-1443-4586-AEBB-ECC75F3FD058}"/>
          </ac:spMkLst>
        </pc:spChg>
        <pc:spChg chg="add mod">
          <ac:chgData name="Minesh Patel" userId="a66d4990ec83ac90" providerId="LiveId" clId="{79E3557C-334A-4DDB-9861-8E2C28F86218}" dt="2021-07-20T17:04:57.973" v="13677" actId="164"/>
          <ac:spMkLst>
            <pc:docMk/>
            <pc:sldMk cId="4084760083" sldId="499"/>
            <ac:spMk id="342" creationId="{F7DAB172-B7DF-4C34-8207-41DD90DC8D00}"/>
          </ac:spMkLst>
        </pc:spChg>
        <pc:grpChg chg="add del mod">
          <ac:chgData name="Minesh Patel" userId="a66d4990ec83ac90" providerId="LiveId" clId="{79E3557C-334A-4DDB-9861-8E2C28F86218}" dt="2021-07-20T01:05:54.063" v="9073" actId="165"/>
          <ac:grpSpMkLst>
            <pc:docMk/>
            <pc:sldMk cId="4084760083" sldId="499"/>
            <ac:grpSpMk id="2" creationId="{48CD96D4-1B17-4E45-B0DF-A2A6D35ED454}"/>
          </ac:grpSpMkLst>
        </pc:grpChg>
        <pc:grpChg chg="add del mod">
          <ac:chgData name="Minesh Patel" userId="a66d4990ec83ac90" providerId="LiveId" clId="{79E3557C-334A-4DDB-9861-8E2C28F86218}" dt="2021-07-20T10:49:50.659" v="9799" actId="165"/>
          <ac:grpSpMkLst>
            <pc:docMk/>
            <pc:sldMk cId="4084760083" sldId="499"/>
            <ac:grpSpMk id="2" creationId="{DDA03A25-F82D-42ED-B513-D1188045DB53}"/>
          </ac:grpSpMkLst>
        </pc:grpChg>
        <pc:grpChg chg="add del mod topLvl">
          <ac:chgData name="Minesh Patel" userId="a66d4990ec83ac90" providerId="LiveId" clId="{79E3557C-334A-4DDB-9861-8E2C28F86218}" dt="2021-07-20T14:33:01.610" v="12452" actId="478"/>
          <ac:grpSpMkLst>
            <pc:docMk/>
            <pc:sldMk cId="4084760083" sldId="499"/>
            <ac:grpSpMk id="10" creationId="{67BF399B-5263-4AA6-BE6C-C32A81C6645D}"/>
          </ac:grpSpMkLst>
        </pc:grpChg>
        <pc:grpChg chg="del mod">
          <ac:chgData name="Minesh Patel" userId="a66d4990ec83ac90" providerId="LiveId" clId="{79E3557C-334A-4DDB-9861-8E2C28F86218}" dt="2021-07-20T00:29:45.428" v="8188" actId="478"/>
          <ac:grpSpMkLst>
            <pc:docMk/>
            <pc:sldMk cId="4084760083" sldId="499"/>
            <ac:grpSpMk id="11" creationId="{C014C7F9-4719-40C8-BB98-5D2824DB51B5}"/>
          </ac:grpSpMkLst>
        </pc:grpChg>
        <pc:grpChg chg="add del mod">
          <ac:chgData name="Minesh Patel" userId="a66d4990ec83ac90" providerId="LiveId" clId="{79E3557C-334A-4DDB-9861-8E2C28F86218}" dt="2021-07-20T14:30:05.543" v="12440" actId="165"/>
          <ac:grpSpMkLst>
            <pc:docMk/>
            <pc:sldMk cId="4084760083" sldId="499"/>
            <ac:grpSpMk id="11" creationId="{FF4B59F5-1B42-4903-9321-61483B452E20}"/>
          </ac:grpSpMkLst>
        </pc:grpChg>
        <pc:grpChg chg="add del mod">
          <ac:chgData name="Minesh Patel" userId="a66d4990ec83ac90" providerId="LiveId" clId="{79E3557C-334A-4DDB-9861-8E2C28F86218}" dt="2021-07-20T14:33:01.610" v="12452" actId="478"/>
          <ac:grpSpMkLst>
            <pc:docMk/>
            <pc:sldMk cId="4084760083" sldId="499"/>
            <ac:grpSpMk id="12" creationId="{967252A6-C2BF-4C3C-9D73-17E3A09DA0DB}"/>
          </ac:grpSpMkLst>
        </pc:grpChg>
        <pc:grpChg chg="add del mod">
          <ac:chgData name="Minesh Patel" userId="a66d4990ec83ac90" providerId="LiveId" clId="{79E3557C-334A-4DDB-9861-8E2C28F86218}" dt="2021-07-20T14:34:41.484" v="12474" actId="165"/>
          <ac:grpSpMkLst>
            <pc:docMk/>
            <pc:sldMk cId="4084760083" sldId="499"/>
            <ac:grpSpMk id="13" creationId="{92927254-783A-4271-A582-8912ADA74242}"/>
          </ac:grpSpMkLst>
        </pc:grpChg>
        <pc:grpChg chg="add del mod">
          <ac:chgData name="Minesh Patel" userId="a66d4990ec83ac90" providerId="LiveId" clId="{79E3557C-334A-4DDB-9861-8E2C28F86218}" dt="2021-07-20T14:27:12.239" v="12406" actId="165"/>
          <ac:grpSpMkLst>
            <pc:docMk/>
            <pc:sldMk cId="4084760083" sldId="499"/>
            <ac:grpSpMk id="35" creationId="{FE793607-348C-46F9-BE3C-A4E65EECD7A8}"/>
          </ac:grpSpMkLst>
        </pc:grpChg>
        <pc:grpChg chg="add del mod">
          <ac:chgData name="Minesh Patel" userId="a66d4990ec83ac90" providerId="LiveId" clId="{79E3557C-334A-4DDB-9861-8E2C28F86218}" dt="2021-07-20T14:28:00.229" v="12412" actId="165"/>
          <ac:grpSpMkLst>
            <pc:docMk/>
            <pc:sldMk cId="4084760083" sldId="499"/>
            <ac:grpSpMk id="36" creationId="{E8C0D6F6-8E6D-46E2-9942-D51F7E9AEA2A}"/>
          </ac:grpSpMkLst>
        </pc:grpChg>
        <pc:grpChg chg="add mod">
          <ac:chgData name="Minesh Patel" userId="a66d4990ec83ac90" providerId="LiveId" clId="{79E3557C-334A-4DDB-9861-8E2C28F86218}" dt="2021-07-20T17:05:39.417" v="13690" actId="1076"/>
          <ac:grpSpMkLst>
            <pc:docMk/>
            <pc:sldMk cId="4084760083" sldId="499"/>
            <ac:grpSpMk id="44" creationId="{6A84ED26-6F8A-4C78-B2E7-9F8229CE10FC}"/>
          </ac:grpSpMkLst>
        </pc:grpChg>
        <pc:grpChg chg="add del mod">
          <ac:chgData name="Minesh Patel" userId="a66d4990ec83ac90" providerId="LiveId" clId="{79E3557C-334A-4DDB-9861-8E2C28F86218}" dt="2021-07-20T16:59:54.851" v="13608" actId="165"/>
          <ac:grpSpMkLst>
            <pc:docMk/>
            <pc:sldMk cId="4084760083" sldId="499"/>
            <ac:grpSpMk id="46" creationId="{C77A7A37-2401-4017-A30D-1FF87B3B1576}"/>
          </ac:grpSpMkLst>
        </pc:grpChg>
        <pc:grpChg chg="add mod">
          <ac:chgData name="Minesh Patel" userId="a66d4990ec83ac90" providerId="LiveId" clId="{79E3557C-334A-4DDB-9861-8E2C28F86218}" dt="2021-07-20T17:05:41.502" v="13691" actId="1076"/>
          <ac:grpSpMkLst>
            <pc:docMk/>
            <pc:sldMk cId="4084760083" sldId="499"/>
            <ac:grpSpMk id="48" creationId="{D7A9F632-7508-44D4-8257-953CF6B1AC7A}"/>
          </ac:grpSpMkLst>
        </pc:grpChg>
        <pc:grpChg chg="add mod">
          <ac:chgData name="Minesh Patel" userId="a66d4990ec83ac90" providerId="LiveId" clId="{79E3557C-334A-4DDB-9861-8E2C28F86218}" dt="2021-07-20T17:05:38.101" v="13689" actId="1076"/>
          <ac:grpSpMkLst>
            <pc:docMk/>
            <pc:sldMk cId="4084760083" sldId="499"/>
            <ac:grpSpMk id="53" creationId="{6A3F60EE-0DFB-4DE8-A1A6-0B02C539E971}"/>
          </ac:grpSpMkLst>
        </pc:grpChg>
        <pc:grpChg chg="del mod topLvl">
          <ac:chgData name="Minesh Patel" userId="a66d4990ec83ac90" providerId="LiveId" clId="{79E3557C-334A-4DDB-9861-8E2C28F86218}" dt="2021-07-20T14:33:01.610" v="12452" actId="478"/>
          <ac:grpSpMkLst>
            <pc:docMk/>
            <pc:sldMk cId="4084760083" sldId="499"/>
            <ac:grpSpMk id="106" creationId="{D748643A-558C-4FE0-9BDC-01BB42BDDE52}"/>
          </ac:grpSpMkLst>
        </pc:grpChg>
        <pc:grpChg chg="mod">
          <ac:chgData name="Minesh Patel" userId="a66d4990ec83ac90" providerId="LiveId" clId="{79E3557C-334A-4DDB-9861-8E2C28F86218}" dt="2021-07-20T14:28:00.229" v="12412" actId="165"/>
          <ac:grpSpMkLst>
            <pc:docMk/>
            <pc:sldMk cId="4084760083" sldId="499"/>
            <ac:grpSpMk id="114" creationId="{52800C5A-A96E-4198-A49C-A9D335DF78C6}"/>
          </ac:grpSpMkLst>
        </pc:grpChg>
        <pc:grpChg chg="del mod topLvl">
          <ac:chgData name="Minesh Patel" userId="a66d4990ec83ac90" providerId="LiveId" clId="{79E3557C-334A-4DDB-9861-8E2C28F86218}" dt="2021-07-20T14:33:01.610" v="12452" actId="478"/>
          <ac:grpSpMkLst>
            <pc:docMk/>
            <pc:sldMk cId="4084760083" sldId="499"/>
            <ac:grpSpMk id="120" creationId="{13AA91F3-7D6E-4771-997F-E5E99F4A115A}"/>
          </ac:grpSpMkLst>
        </pc:grpChg>
        <pc:grpChg chg="mod">
          <ac:chgData name="Minesh Patel" userId="a66d4990ec83ac90" providerId="LiveId" clId="{79E3557C-334A-4DDB-9861-8E2C28F86218}" dt="2021-07-20T14:28:00.229" v="12412" actId="165"/>
          <ac:grpSpMkLst>
            <pc:docMk/>
            <pc:sldMk cId="4084760083" sldId="499"/>
            <ac:grpSpMk id="128" creationId="{F0B1FC3C-4500-4517-8CFD-4A9E42712CD1}"/>
          </ac:grpSpMkLst>
        </pc:grpChg>
        <pc:grpChg chg="del mod topLvl">
          <ac:chgData name="Minesh Patel" userId="a66d4990ec83ac90" providerId="LiveId" clId="{79E3557C-334A-4DDB-9861-8E2C28F86218}" dt="2021-07-20T14:33:01.610" v="12452" actId="478"/>
          <ac:grpSpMkLst>
            <pc:docMk/>
            <pc:sldMk cId="4084760083" sldId="499"/>
            <ac:grpSpMk id="134" creationId="{6C963699-7683-47A0-AACE-39239253D32C}"/>
          </ac:grpSpMkLst>
        </pc:grpChg>
        <pc:grpChg chg="mod">
          <ac:chgData name="Minesh Patel" userId="a66d4990ec83ac90" providerId="LiveId" clId="{79E3557C-334A-4DDB-9861-8E2C28F86218}" dt="2021-07-20T14:28:00.229" v="12412" actId="165"/>
          <ac:grpSpMkLst>
            <pc:docMk/>
            <pc:sldMk cId="4084760083" sldId="499"/>
            <ac:grpSpMk id="142" creationId="{D16B6624-9FE2-4F92-BAAF-996FA2864F83}"/>
          </ac:grpSpMkLst>
        </pc:grpChg>
        <pc:grpChg chg="del mod topLvl">
          <ac:chgData name="Minesh Patel" userId="a66d4990ec83ac90" providerId="LiveId" clId="{79E3557C-334A-4DDB-9861-8E2C28F86218}" dt="2021-07-20T14:33:01.610" v="12452" actId="478"/>
          <ac:grpSpMkLst>
            <pc:docMk/>
            <pc:sldMk cId="4084760083" sldId="499"/>
            <ac:grpSpMk id="151" creationId="{63A46455-9488-4D04-9336-23817969A987}"/>
          </ac:grpSpMkLst>
        </pc:grpChg>
        <pc:grpChg chg="mod">
          <ac:chgData name="Minesh Patel" userId="a66d4990ec83ac90" providerId="LiveId" clId="{79E3557C-334A-4DDB-9861-8E2C28F86218}" dt="2021-07-20T14:27:12.239" v="12406" actId="165"/>
          <ac:grpSpMkLst>
            <pc:docMk/>
            <pc:sldMk cId="4084760083" sldId="499"/>
            <ac:grpSpMk id="152" creationId="{D12F594A-1C3E-4B28-A7F9-089806B5920D}"/>
          </ac:grpSpMkLst>
        </pc:grpChg>
        <pc:grpChg chg="mod">
          <ac:chgData name="Minesh Patel" userId="a66d4990ec83ac90" providerId="LiveId" clId="{79E3557C-334A-4DDB-9861-8E2C28F86218}" dt="2021-07-20T14:27:12.239" v="12406" actId="165"/>
          <ac:grpSpMkLst>
            <pc:docMk/>
            <pc:sldMk cId="4084760083" sldId="499"/>
            <ac:grpSpMk id="153" creationId="{61E03949-916D-40D5-A45A-D59F462F4512}"/>
          </ac:grpSpMkLst>
        </pc:grpChg>
        <pc:grpChg chg="del mod topLvl">
          <ac:chgData name="Minesh Patel" userId="a66d4990ec83ac90" providerId="LiveId" clId="{79E3557C-334A-4DDB-9861-8E2C28F86218}" dt="2021-07-20T14:33:01.610" v="12452" actId="478"/>
          <ac:grpSpMkLst>
            <pc:docMk/>
            <pc:sldMk cId="4084760083" sldId="499"/>
            <ac:grpSpMk id="169" creationId="{76D196E4-3874-4FC8-B97D-1547E7C3FF86}"/>
          </ac:grpSpMkLst>
        </pc:grpChg>
        <pc:grpChg chg="mod">
          <ac:chgData name="Minesh Patel" userId="a66d4990ec83ac90" providerId="LiveId" clId="{79E3557C-334A-4DDB-9861-8E2C28F86218}" dt="2021-07-20T14:27:12.239" v="12406" actId="165"/>
          <ac:grpSpMkLst>
            <pc:docMk/>
            <pc:sldMk cId="4084760083" sldId="499"/>
            <ac:grpSpMk id="170" creationId="{34B61470-B06F-44C3-8BB1-6727508CC187}"/>
          </ac:grpSpMkLst>
        </pc:grpChg>
        <pc:grpChg chg="mod">
          <ac:chgData name="Minesh Patel" userId="a66d4990ec83ac90" providerId="LiveId" clId="{79E3557C-334A-4DDB-9861-8E2C28F86218}" dt="2021-07-20T14:27:12.239" v="12406" actId="165"/>
          <ac:grpSpMkLst>
            <pc:docMk/>
            <pc:sldMk cId="4084760083" sldId="499"/>
            <ac:grpSpMk id="171" creationId="{8561A00B-0FAE-464D-8C51-BEBB317028BD}"/>
          </ac:grpSpMkLst>
        </pc:grpChg>
        <pc:grpChg chg="del mod topLvl">
          <ac:chgData name="Minesh Patel" userId="a66d4990ec83ac90" providerId="LiveId" clId="{79E3557C-334A-4DDB-9861-8E2C28F86218}" dt="2021-07-20T14:33:01.610" v="12452" actId="478"/>
          <ac:grpSpMkLst>
            <pc:docMk/>
            <pc:sldMk cId="4084760083" sldId="499"/>
            <ac:grpSpMk id="187" creationId="{C5664BC0-B479-4357-B340-ED6AE5A973E9}"/>
          </ac:grpSpMkLst>
        </pc:grpChg>
        <pc:grpChg chg="mod">
          <ac:chgData name="Minesh Patel" userId="a66d4990ec83ac90" providerId="LiveId" clId="{79E3557C-334A-4DDB-9861-8E2C28F86218}" dt="2021-07-20T14:27:12.239" v="12406" actId="165"/>
          <ac:grpSpMkLst>
            <pc:docMk/>
            <pc:sldMk cId="4084760083" sldId="499"/>
            <ac:grpSpMk id="188" creationId="{6C46778D-B143-424C-9127-932963379D6A}"/>
          </ac:grpSpMkLst>
        </pc:grpChg>
        <pc:grpChg chg="mod">
          <ac:chgData name="Minesh Patel" userId="a66d4990ec83ac90" providerId="LiveId" clId="{79E3557C-334A-4DDB-9861-8E2C28F86218}" dt="2021-07-20T14:27:12.239" v="12406" actId="165"/>
          <ac:grpSpMkLst>
            <pc:docMk/>
            <pc:sldMk cId="4084760083" sldId="499"/>
            <ac:grpSpMk id="189" creationId="{A72041A8-70B1-4B91-B303-5836BFA89FD2}"/>
          </ac:grpSpMkLst>
        </pc:grpChg>
        <pc:grpChg chg="add mod">
          <ac:chgData name="Minesh Patel" userId="a66d4990ec83ac90" providerId="LiveId" clId="{79E3557C-334A-4DDB-9861-8E2C28F86218}" dt="2021-07-20T14:48:17.689" v="12697" actId="1076"/>
          <ac:grpSpMkLst>
            <pc:docMk/>
            <pc:sldMk cId="4084760083" sldId="499"/>
            <ac:grpSpMk id="225" creationId="{54D82EE5-8BCC-49DD-B630-CD2F3A006044}"/>
          </ac:grpSpMkLst>
        </pc:grpChg>
        <pc:grpChg chg="mod">
          <ac:chgData name="Minesh Patel" userId="a66d4990ec83ac90" providerId="LiveId" clId="{79E3557C-334A-4DDB-9861-8E2C28F86218}" dt="2021-07-20T14:38:44.250" v="12485"/>
          <ac:grpSpMkLst>
            <pc:docMk/>
            <pc:sldMk cId="4084760083" sldId="499"/>
            <ac:grpSpMk id="226" creationId="{A03C08C6-5806-4E89-B998-57D9DB7246D6}"/>
          </ac:grpSpMkLst>
        </pc:grpChg>
        <pc:grpChg chg="mod">
          <ac:chgData name="Minesh Patel" userId="a66d4990ec83ac90" providerId="LiveId" clId="{79E3557C-334A-4DDB-9861-8E2C28F86218}" dt="2021-07-20T14:38:44.250" v="12485"/>
          <ac:grpSpMkLst>
            <pc:docMk/>
            <pc:sldMk cId="4084760083" sldId="499"/>
            <ac:grpSpMk id="227" creationId="{2ABC584E-549C-463B-9844-68183E2253D0}"/>
          </ac:grpSpMkLst>
        </pc:grpChg>
        <pc:grpChg chg="add mod">
          <ac:chgData name="Minesh Patel" userId="a66d4990ec83ac90" providerId="LiveId" clId="{79E3557C-334A-4DDB-9861-8E2C28F86218}" dt="2021-07-20T14:48:17.689" v="12697" actId="1076"/>
          <ac:grpSpMkLst>
            <pc:docMk/>
            <pc:sldMk cId="4084760083" sldId="499"/>
            <ac:grpSpMk id="243" creationId="{FADD30BF-1E18-49C2-8476-01A42245C93E}"/>
          </ac:grpSpMkLst>
        </pc:grpChg>
        <pc:grpChg chg="mod">
          <ac:chgData name="Minesh Patel" userId="a66d4990ec83ac90" providerId="LiveId" clId="{79E3557C-334A-4DDB-9861-8E2C28F86218}" dt="2021-07-20T14:38:44.250" v="12485"/>
          <ac:grpSpMkLst>
            <pc:docMk/>
            <pc:sldMk cId="4084760083" sldId="499"/>
            <ac:grpSpMk id="244" creationId="{EEA8A8DC-3C3D-439C-8253-B0EE05725B70}"/>
          </ac:grpSpMkLst>
        </pc:grpChg>
        <pc:grpChg chg="mod">
          <ac:chgData name="Minesh Patel" userId="a66d4990ec83ac90" providerId="LiveId" clId="{79E3557C-334A-4DDB-9861-8E2C28F86218}" dt="2021-07-20T14:38:44.250" v="12485"/>
          <ac:grpSpMkLst>
            <pc:docMk/>
            <pc:sldMk cId="4084760083" sldId="499"/>
            <ac:grpSpMk id="245" creationId="{6BADC426-562E-466A-B5CF-9110575114B8}"/>
          </ac:grpSpMkLst>
        </pc:grpChg>
        <pc:grpChg chg="add mod">
          <ac:chgData name="Minesh Patel" userId="a66d4990ec83ac90" providerId="LiveId" clId="{79E3557C-334A-4DDB-9861-8E2C28F86218}" dt="2021-07-20T14:48:17.689" v="12697" actId="1076"/>
          <ac:grpSpMkLst>
            <pc:docMk/>
            <pc:sldMk cId="4084760083" sldId="499"/>
            <ac:grpSpMk id="261" creationId="{D3F09701-3859-47BB-A668-6CBE2D3A69C2}"/>
          </ac:grpSpMkLst>
        </pc:grpChg>
        <pc:grpChg chg="mod">
          <ac:chgData name="Minesh Patel" userId="a66d4990ec83ac90" providerId="LiveId" clId="{79E3557C-334A-4DDB-9861-8E2C28F86218}" dt="2021-07-20T14:38:44.250" v="12485"/>
          <ac:grpSpMkLst>
            <pc:docMk/>
            <pc:sldMk cId="4084760083" sldId="499"/>
            <ac:grpSpMk id="262" creationId="{DD8CBCD5-E3E5-4EAA-B788-09CD7C0AF29F}"/>
          </ac:grpSpMkLst>
        </pc:grpChg>
        <pc:grpChg chg="mod">
          <ac:chgData name="Minesh Patel" userId="a66d4990ec83ac90" providerId="LiveId" clId="{79E3557C-334A-4DDB-9861-8E2C28F86218}" dt="2021-07-20T14:38:44.250" v="12485"/>
          <ac:grpSpMkLst>
            <pc:docMk/>
            <pc:sldMk cId="4084760083" sldId="499"/>
            <ac:grpSpMk id="263" creationId="{DAFA8E2E-2253-48E4-A18C-7BAF2256DA22}"/>
          </ac:grpSpMkLst>
        </pc:grpChg>
        <pc:grpChg chg="add del mod">
          <ac:chgData name="Minesh Patel" userId="a66d4990ec83ac90" providerId="LiveId" clId="{79E3557C-334A-4DDB-9861-8E2C28F86218}" dt="2021-07-20T17:05:13.991" v="13684" actId="478"/>
          <ac:grpSpMkLst>
            <pc:docMk/>
            <pc:sldMk cId="4084760083" sldId="499"/>
            <ac:grpSpMk id="281" creationId="{93E655DB-4504-41C0-9C76-3EC6A376D143}"/>
          </ac:grpSpMkLst>
        </pc:grpChg>
        <pc:grpChg chg="add mod">
          <ac:chgData name="Minesh Patel" userId="a66d4990ec83ac90" providerId="LiveId" clId="{79E3557C-334A-4DDB-9861-8E2C28F86218}" dt="2021-07-20T14:48:17.689" v="12697" actId="1076"/>
          <ac:grpSpMkLst>
            <pc:docMk/>
            <pc:sldMk cId="4084760083" sldId="499"/>
            <ac:grpSpMk id="284" creationId="{30F67C0C-8E41-49C1-9E30-CB7805B8855B}"/>
          </ac:grpSpMkLst>
        </pc:grpChg>
        <pc:grpChg chg="mod">
          <ac:chgData name="Minesh Patel" userId="a66d4990ec83ac90" providerId="LiveId" clId="{79E3557C-334A-4DDB-9861-8E2C28F86218}" dt="2021-07-20T14:42:14.744" v="12666"/>
          <ac:grpSpMkLst>
            <pc:docMk/>
            <pc:sldMk cId="4084760083" sldId="499"/>
            <ac:grpSpMk id="292" creationId="{12B8AF48-7A98-4F7A-82D3-F80CA68D4BEF}"/>
          </ac:grpSpMkLst>
        </pc:grpChg>
        <pc:grpChg chg="add mod">
          <ac:chgData name="Minesh Patel" userId="a66d4990ec83ac90" providerId="LiveId" clId="{79E3557C-334A-4DDB-9861-8E2C28F86218}" dt="2021-07-20T14:48:17.689" v="12697" actId="1076"/>
          <ac:grpSpMkLst>
            <pc:docMk/>
            <pc:sldMk cId="4084760083" sldId="499"/>
            <ac:grpSpMk id="298" creationId="{C187C0BF-4FF6-44FF-92C1-B41E2D158259}"/>
          </ac:grpSpMkLst>
        </pc:grpChg>
        <pc:grpChg chg="mod">
          <ac:chgData name="Minesh Patel" userId="a66d4990ec83ac90" providerId="LiveId" clId="{79E3557C-334A-4DDB-9861-8E2C28F86218}" dt="2021-07-20T14:42:14.744" v="12666"/>
          <ac:grpSpMkLst>
            <pc:docMk/>
            <pc:sldMk cId="4084760083" sldId="499"/>
            <ac:grpSpMk id="306" creationId="{74A4D407-8452-44DE-A611-DFD25BD5BCB6}"/>
          </ac:grpSpMkLst>
        </pc:grpChg>
        <pc:grpChg chg="add mod">
          <ac:chgData name="Minesh Patel" userId="a66d4990ec83ac90" providerId="LiveId" clId="{79E3557C-334A-4DDB-9861-8E2C28F86218}" dt="2021-07-20T14:48:17.689" v="12697" actId="1076"/>
          <ac:grpSpMkLst>
            <pc:docMk/>
            <pc:sldMk cId="4084760083" sldId="499"/>
            <ac:grpSpMk id="312" creationId="{9D11B9B3-C7DB-4C8F-BD31-7DE3B9A70376}"/>
          </ac:grpSpMkLst>
        </pc:grpChg>
        <pc:grpChg chg="mod">
          <ac:chgData name="Minesh Patel" userId="a66d4990ec83ac90" providerId="LiveId" clId="{79E3557C-334A-4DDB-9861-8E2C28F86218}" dt="2021-07-20T14:42:14.744" v="12666"/>
          <ac:grpSpMkLst>
            <pc:docMk/>
            <pc:sldMk cId="4084760083" sldId="499"/>
            <ac:grpSpMk id="320" creationId="{165DA690-11D4-45A5-8E71-3004BE46D4F3}"/>
          </ac:grpSpMkLst>
        </pc:grpChg>
        <pc:picChg chg="add del mod">
          <ac:chgData name="Minesh Patel" userId="a66d4990ec83ac90" providerId="LiveId" clId="{79E3557C-334A-4DDB-9861-8E2C28F86218}" dt="2021-07-20T14:34:07.471" v="12464" actId="478"/>
          <ac:picMkLst>
            <pc:docMk/>
            <pc:sldMk cId="4084760083" sldId="499"/>
            <ac:picMk id="37" creationId="{26ECA84A-D235-4B0D-B299-7BBFAC778D30}"/>
          </ac:picMkLst>
        </pc:picChg>
        <pc:picChg chg="add del">
          <ac:chgData name="Minesh Patel" userId="a66d4990ec83ac90" providerId="LiveId" clId="{79E3557C-334A-4DDB-9861-8E2C28F86218}" dt="2021-07-20T14:33:47.393" v="12461" actId="478"/>
          <ac:picMkLst>
            <pc:docMk/>
            <pc:sldMk cId="4084760083" sldId="499"/>
            <ac:picMk id="1026" creationId="{962387EB-08C8-4024-895F-E499A48BCF3D}"/>
          </ac:picMkLst>
        </pc:picChg>
        <pc:picChg chg="add del mod">
          <ac:chgData name="Minesh Patel" userId="a66d4990ec83ac90" providerId="LiveId" clId="{79E3557C-334A-4DDB-9861-8E2C28F86218}" dt="2021-07-20T16:15:52.261" v="13464" actId="478"/>
          <ac:picMkLst>
            <pc:docMk/>
            <pc:sldMk cId="4084760083" sldId="499"/>
            <ac:picMk id="1028" creationId="{A3EB6E7A-B0EB-4BD0-9E94-36D519D1B483}"/>
          </ac:picMkLst>
        </pc:picChg>
        <pc:picChg chg="add del mod">
          <ac:chgData name="Minesh Patel" userId="a66d4990ec83ac90" providerId="LiveId" clId="{79E3557C-334A-4DDB-9861-8E2C28F86218}" dt="2021-07-20T16:58:56.116" v="13593" actId="478"/>
          <ac:picMkLst>
            <pc:docMk/>
            <pc:sldMk cId="4084760083" sldId="499"/>
            <ac:picMk id="1030" creationId="{6769D91E-F5BF-44B6-ACDE-CD7CF5AD7A34}"/>
          </ac:picMkLst>
        </pc:picChg>
        <pc:cxnChg chg="add mod ord topLvl">
          <ac:chgData name="Minesh Patel" userId="a66d4990ec83ac90" providerId="LiveId" clId="{79E3557C-334A-4DDB-9861-8E2C28F86218}" dt="2021-07-20T14:28:00.229" v="12412" actId="165"/>
          <ac:cxnSpMkLst>
            <pc:docMk/>
            <pc:sldMk cId="4084760083" sldId="499"/>
            <ac:cxnSpMk id="148" creationId="{57DB8316-9254-4CEE-BA74-5F07B72C17EA}"/>
          </ac:cxnSpMkLst>
        </pc:cxnChg>
        <pc:cxnChg chg="add mod ord topLvl">
          <ac:chgData name="Minesh Patel" userId="a66d4990ec83ac90" providerId="LiveId" clId="{79E3557C-334A-4DDB-9861-8E2C28F86218}" dt="2021-07-20T14:28:00.229" v="12412" actId="165"/>
          <ac:cxnSpMkLst>
            <pc:docMk/>
            <pc:sldMk cId="4084760083" sldId="499"/>
            <ac:cxnSpMk id="149" creationId="{558B4737-51E4-454D-981F-94D723A16244}"/>
          </ac:cxnSpMkLst>
        </pc:cxnChg>
        <pc:cxnChg chg="add mod topLvl">
          <ac:chgData name="Minesh Patel" userId="a66d4990ec83ac90" providerId="LiveId" clId="{79E3557C-334A-4DDB-9861-8E2C28F86218}" dt="2021-07-20T14:28:00.229" v="12412" actId="165"/>
          <ac:cxnSpMkLst>
            <pc:docMk/>
            <pc:sldMk cId="4084760083" sldId="499"/>
            <ac:cxnSpMk id="150" creationId="{C649400E-080C-4B76-9600-E048428775F0}"/>
          </ac:cxnSpMkLst>
        </pc:cxnChg>
        <pc:cxnChg chg="mod">
          <ac:chgData name="Minesh Patel" userId="a66d4990ec83ac90" providerId="LiveId" clId="{79E3557C-334A-4DDB-9861-8E2C28F86218}" dt="2021-07-20T14:27:12.239" v="12406" actId="165"/>
          <ac:cxnSpMkLst>
            <pc:docMk/>
            <pc:sldMk cId="4084760083" sldId="499"/>
            <ac:cxnSpMk id="155" creationId="{D39116D9-201D-4E39-871B-889AB1F063C5}"/>
          </ac:cxnSpMkLst>
        </pc:cxnChg>
        <pc:cxnChg chg="mod">
          <ac:chgData name="Minesh Patel" userId="a66d4990ec83ac90" providerId="LiveId" clId="{79E3557C-334A-4DDB-9861-8E2C28F86218}" dt="2021-07-20T14:27:12.239" v="12406" actId="165"/>
          <ac:cxnSpMkLst>
            <pc:docMk/>
            <pc:sldMk cId="4084760083" sldId="499"/>
            <ac:cxnSpMk id="156" creationId="{F95650EB-79C5-4CD7-B018-006398DCD458}"/>
          </ac:cxnSpMkLst>
        </pc:cxnChg>
        <pc:cxnChg chg="mod">
          <ac:chgData name="Minesh Patel" userId="a66d4990ec83ac90" providerId="LiveId" clId="{79E3557C-334A-4DDB-9861-8E2C28F86218}" dt="2021-07-20T14:27:12.239" v="12406" actId="165"/>
          <ac:cxnSpMkLst>
            <pc:docMk/>
            <pc:sldMk cId="4084760083" sldId="499"/>
            <ac:cxnSpMk id="157" creationId="{65D9C15F-CD2E-4B4E-9675-EB0798A2892A}"/>
          </ac:cxnSpMkLst>
        </pc:cxnChg>
        <pc:cxnChg chg="mod">
          <ac:chgData name="Minesh Patel" userId="a66d4990ec83ac90" providerId="LiveId" clId="{79E3557C-334A-4DDB-9861-8E2C28F86218}" dt="2021-07-20T14:27:12.239" v="12406" actId="165"/>
          <ac:cxnSpMkLst>
            <pc:docMk/>
            <pc:sldMk cId="4084760083" sldId="499"/>
            <ac:cxnSpMk id="158" creationId="{E8D54C35-67EE-4A16-8FC1-35885CD03BD9}"/>
          </ac:cxnSpMkLst>
        </pc:cxnChg>
        <pc:cxnChg chg="mod">
          <ac:chgData name="Minesh Patel" userId="a66d4990ec83ac90" providerId="LiveId" clId="{79E3557C-334A-4DDB-9861-8E2C28F86218}" dt="2021-07-20T14:27:12.239" v="12406" actId="165"/>
          <ac:cxnSpMkLst>
            <pc:docMk/>
            <pc:sldMk cId="4084760083" sldId="499"/>
            <ac:cxnSpMk id="159" creationId="{48A51154-2158-4807-8233-146ED96CFD1B}"/>
          </ac:cxnSpMkLst>
        </pc:cxnChg>
        <pc:cxnChg chg="mod">
          <ac:chgData name="Minesh Patel" userId="a66d4990ec83ac90" providerId="LiveId" clId="{79E3557C-334A-4DDB-9861-8E2C28F86218}" dt="2021-07-20T14:27:12.239" v="12406" actId="165"/>
          <ac:cxnSpMkLst>
            <pc:docMk/>
            <pc:sldMk cId="4084760083" sldId="499"/>
            <ac:cxnSpMk id="160" creationId="{C7A39A39-38A5-46E9-AF17-B7B9D00BD05B}"/>
          </ac:cxnSpMkLst>
        </pc:cxnChg>
        <pc:cxnChg chg="mod">
          <ac:chgData name="Minesh Patel" userId="a66d4990ec83ac90" providerId="LiveId" clId="{79E3557C-334A-4DDB-9861-8E2C28F86218}" dt="2021-07-20T14:27:12.239" v="12406" actId="165"/>
          <ac:cxnSpMkLst>
            <pc:docMk/>
            <pc:sldMk cId="4084760083" sldId="499"/>
            <ac:cxnSpMk id="161" creationId="{4152F566-5F61-4390-94C4-E6097DF26B79}"/>
          </ac:cxnSpMkLst>
        </pc:cxnChg>
        <pc:cxnChg chg="mod">
          <ac:chgData name="Minesh Patel" userId="a66d4990ec83ac90" providerId="LiveId" clId="{79E3557C-334A-4DDB-9861-8E2C28F86218}" dt="2021-07-20T14:27:12.239" v="12406" actId="165"/>
          <ac:cxnSpMkLst>
            <pc:docMk/>
            <pc:sldMk cId="4084760083" sldId="499"/>
            <ac:cxnSpMk id="162" creationId="{DC85616A-A83B-4B19-95DF-F21CC6A01293}"/>
          </ac:cxnSpMkLst>
        </pc:cxnChg>
        <pc:cxnChg chg="mod">
          <ac:chgData name="Minesh Patel" userId="a66d4990ec83ac90" providerId="LiveId" clId="{79E3557C-334A-4DDB-9861-8E2C28F86218}" dt="2021-07-20T14:27:12.239" v="12406" actId="165"/>
          <ac:cxnSpMkLst>
            <pc:docMk/>
            <pc:sldMk cId="4084760083" sldId="499"/>
            <ac:cxnSpMk id="163" creationId="{34FDA311-8BF6-4DEA-BA37-EA3CA20DA1B0}"/>
          </ac:cxnSpMkLst>
        </pc:cxnChg>
        <pc:cxnChg chg="mod">
          <ac:chgData name="Minesh Patel" userId="a66d4990ec83ac90" providerId="LiveId" clId="{79E3557C-334A-4DDB-9861-8E2C28F86218}" dt="2021-07-20T14:27:12.239" v="12406" actId="165"/>
          <ac:cxnSpMkLst>
            <pc:docMk/>
            <pc:sldMk cId="4084760083" sldId="499"/>
            <ac:cxnSpMk id="164" creationId="{CD659D6C-9D67-4726-8F49-505C459B8087}"/>
          </ac:cxnSpMkLst>
        </pc:cxnChg>
        <pc:cxnChg chg="mod">
          <ac:chgData name="Minesh Patel" userId="a66d4990ec83ac90" providerId="LiveId" clId="{79E3557C-334A-4DDB-9861-8E2C28F86218}" dt="2021-07-20T14:27:12.239" v="12406" actId="165"/>
          <ac:cxnSpMkLst>
            <pc:docMk/>
            <pc:sldMk cId="4084760083" sldId="499"/>
            <ac:cxnSpMk id="165" creationId="{F7728183-88BC-4F01-9B6F-5A04DD56334D}"/>
          </ac:cxnSpMkLst>
        </pc:cxnChg>
        <pc:cxnChg chg="mod">
          <ac:chgData name="Minesh Patel" userId="a66d4990ec83ac90" providerId="LiveId" clId="{79E3557C-334A-4DDB-9861-8E2C28F86218}" dt="2021-07-20T14:27:12.239" v="12406" actId="165"/>
          <ac:cxnSpMkLst>
            <pc:docMk/>
            <pc:sldMk cId="4084760083" sldId="499"/>
            <ac:cxnSpMk id="166" creationId="{1E305F2D-675B-4DC7-AFC9-933CEAAA93B2}"/>
          </ac:cxnSpMkLst>
        </pc:cxnChg>
        <pc:cxnChg chg="mod">
          <ac:chgData name="Minesh Patel" userId="a66d4990ec83ac90" providerId="LiveId" clId="{79E3557C-334A-4DDB-9861-8E2C28F86218}" dt="2021-07-20T14:27:12.239" v="12406" actId="165"/>
          <ac:cxnSpMkLst>
            <pc:docMk/>
            <pc:sldMk cId="4084760083" sldId="499"/>
            <ac:cxnSpMk id="167" creationId="{C210ED71-8A8E-418B-A0C0-84C407021823}"/>
          </ac:cxnSpMkLst>
        </pc:cxnChg>
        <pc:cxnChg chg="mod">
          <ac:chgData name="Minesh Patel" userId="a66d4990ec83ac90" providerId="LiveId" clId="{79E3557C-334A-4DDB-9861-8E2C28F86218}" dt="2021-07-20T14:27:12.239" v="12406" actId="165"/>
          <ac:cxnSpMkLst>
            <pc:docMk/>
            <pc:sldMk cId="4084760083" sldId="499"/>
            <ac:cxnSpMk id="168" creationId="{AB9F2C92-6D90-4699-BDD4-58D33F7FE9E6}"/>
          </ac:cxnSpMkLst>
        </pc:cxnChg>
        <pc:cxnChg chg="mod">
          <ac:chgData name="Minesh Patel" userId="a66d4990ec83ac90" providerId="LiveId" clId="{79E3557C-334A-4DDB-9861-8E2C28F86218}" dt="2021-07-20T14:27:12.239" v="12406" actId="165"/>
          <ac:cxnSpMkLst>
            <pc:docMk/>
            <pc:sldMk cId="4084760083" sldId="499"/>
            <ac:cxnSpMk id="173" creationId="{B0BCE7B5-8D3E-4A63-A15E-9F3BA2C5F42A}"/>
          </ac:cxnSpMkLst>
        </pc:cxnChg>
        <pc:cxnChg chg="mod">
          <ac:chgData name="Minesh Patel" userId="a66d4990ec83ac90" providerId="LiveId" clId="{79E3557C-334A-4DDB-9861-8E2C28F86218}" dt="2021-07-20T14:27:12.239" v="12406" actId="165"/>
          <ac:cxnSpMkLst>
            <pc:docMk/>
            <pc:sldMk cId="4084760083" sldId="499"/>
            <ac:cxnSpMk id="174" creationId="{E80F5BC1-C332-4129-8814-A48A2D04F7B5}"/>
          </ac:cxnSpMkLst>
        </pc:cxnChg>
        <pc:cxnChg chg="mod">
          <ac:chgData name="Minesh Patel" userId="a66d4990ec83ac90" providerId="LiveId" clId="{79E3557C-334A-4DDB-9861-8E2C28F86218}" dt="2021-07-20T14:27:12.239" v="12406" actId="165"/>
          <ac:cxnSpMkLst>
            <pc:docMk/>
            <pc:sldMk cId="4084760083" sldId="499"/>
            <ac:cxnSpMk id="175" creationId="{5C77D06A-8A6F-490B-BF44-D99E51C04734}"/>
          </ac:cxnSpMkLst>
        </pc:cxnChg>
        <pc:cxnChg chg="mod">
          <ac:chgData name="Minesh Patel" userId="a66d4990ec83ac90" providerId="LiveId" clId="{79E3557C-334A-4DDB-9861-8E2C28F86218}" dt="2021-07-20T14:27:12.239" v="12406" actId="165"/>
          <ac:cxnSpMkLst>
            <pc:docMk/>
            <pc:sldMk cId="4084760083" sldId="499"/>
            <ac:cxnSpMk id="176" creationId="{5326E0AD-5632-45D7-98BF-EC4B447F41F0}"/>
          </ac:cxnSpMkLst>
        </pc:cxnChg>
        <pc:cxnChg chg="mod">
          <ac:chgData name="Minesh Patel" userId="a66d4990ec83ac90" providerId="LiveId" clId="{79E3557C-334A-4DDB-9861-8E2C28F86218}" dt="2021-07-20T14:27:12.239" v="12406" actId="165"/>
          <ac:cxnSpMkLst>
            <pc:docMk/>
            <pc:sldMk cId="4084760083" sldId="499"/>
            <ac:cxnSpMk id="177" creationId="{C59EFB1A-DB8E-4CA0-B7ED-4BC92CFCF382}"/>
          </ac:cxnSpMkLst>
        </pc:cxnChg>
        <pc:cxnChg chg="mod">
          <ac:chgData name="Minesh Patel" userId="a66d4990ec83ac90" providerId="LiveId" clId="{79E3557C-334A-4DDB-9861-8E2C28F86218}" dt="2021-07-20T14:27:12.239" v="12406" actId="165"/>
          <ac:cxnSpMkLst>
            <pc:docMk/>
            <pc:sldMk cId="4084760083" sldId="499"/>
            <ac:cxnSpMk id="178" creationId="{73E10C4B-124C-4E76-856A-4A685760735E}"/>
          </ac:cxnSpMkLst>
        </pc:cxnChg>
        <pc:cxnChg chg="mod">
          <ac:chgData name="Minesh Patel" userId="a66d4990ec83ac90" providerId="LiveId" clId="{79E3557C-334A-4DDB-9861-8E2C28F86218}" dt="2021-07-20T14:27:12.239" v="12406" actId="165"/>
          <ac:cxnSpMkLst>
            <pc:docMk/>
            <pc:sldMk cId="4084760083" sldId="499"/>
            <ac:cxnSpMk id="179" creationId="{05791B93-D84F-4905-A711-64186F6DACA6}"/>
          </ac:cxnSpMkLst>
        </pc:cxnChg>
        <pc:cxnChg chg="mod">
          <ac:chgData name="Minesh Patel" userId="a66d4990ec83ac90" providerId="LiveId" clId="{79E3557C-334A-4DDB-9861-8E2C28F86218}" dt="2021-07-20T14:27:12.239" v="12406" actId="165"/>
          <ac:cxnSpMkLst>
            <pc:docMk/>
            <pc:sldMk cId="4084760083" sldId="499"/>
            <ac:cxnSpMk id="180" creationId="{22A64498-1D16-43BF-9A0B-8ECBB85A84E2}"/>
          </ac:cxnSpMkLst>
        </pc:cxnChg>
        <pc:cxnChg chg="mod">
          <ac:chgData name="Minesh Patel" userId="a66d4990ec83ac90" providerId="LiveId" clId="{79E3557C-334A-4DDB-9861-8E2C28F86218}" dt="2021-07-20T14:27:12.239" v="12406" actId="165"/>
          <ac:cxnSpMkLst>
            <pc:docMk/>
            <pc:sldMk cId="4084760083" sldId="499"/>
            <ac:cxnSpMk id="181" creationId="{CCD95E59-06D1-43AE-B149-6177066C9E97}"/>
          </ac:cxnSpMkLst>
        </pc:cxnChg>
        <pc:cxnChg chg="mod">
          <ac:chgData name="Minesh Patel" userId="a66d4990ec83ac90" providerId="LiveId" clId="{79E3557C-334A-4DDB-9861-8E2C28F86218}" dt="2021-07-20T14:27:12.239" v="12406" actId="165"/>
          <ac:cxnSpMkLst>
            <pc:docMk/>
            <pc:sldMk cId="4084760083" sldId="499"/>
            <ac:cxnSpMk id="182" creationId="{75D704D4-DABF-4DED-9835-F1BA2969EC32}"/>
          </ac:cxnSpMkLst>
        </pc:cxnChg>
        <pc:cxnChg chg="mod">
          <ac:chgData name="Minesh Patel" userId="a66d4990ec83ac90" providerId="LiveId" clId="{79E3557C-334A-4DDB-9861-8E2C28F86218}" dt="2021-07-20T14:27:12.239" v="12406" actId="165"/>
          <ac:cxnSpMkLst>
            <pc:docMk/>
            <pc:sldMk cId="4084760083" sldId="499"/>
            <ac:cxnSpMk id="183" creationId="{B33F54EA-5045-4717-A395-40ACB89C8AD0}"/>
          </ac:cxnSpMkLst>
        </pc:cxnChg>
        <pc:cxnChg chg="mod">
          <ac:chgData name="Minesh Patel" userId="a66d4990ec83ac90" providerId="LiveId" clId="{79E3557C-334A-4DDB-9861-8E2C28F86218}" dt="2021-07-20T14:27:12.239" v="12406" actId="165"/>
          <ac:cxnSpMkLst>
            <pc:docMk/>
            <pc:sldMk cId="4084760083" sldId="499"/>
            <ac:cxnSpMk id="184" creationId="{A9DC01C0-439F-429F-87AB-E54101AC29C1}"/>
          </ac:cxnSpMkLst>
        </pc:cxnChg>
        <pc:cxnChg chg="mod">
          <ac:chgData name="Minesh Patel" userId="a66d4990ec83ac90" providerId="LiveId" clId="{79E3557C-334A-4DDB-9861-8E2C28F86218}" dt="2021-07-20T14:27:12.239" v="12406" actId="165"/>
          <ac:cxnSpMkLst>
            <pc:docMk/>
            <pc:sldMk cId="4084760083" sldId="499"/>
            <ac:cxnSpMk id="185" creationId="{886664AE-2121-43CE-BCCC-520B2B14E9AD}"/>
          </ac:cxnSpMkLst>
        </pc:cxnChg>
        <pc:cxnChg chg="mod">
          <ac:chgData name="Minesh Patel" userId="a66d4990ec83ac90" providerId="LiveId" clId="{79E3557C-334A-4DDB-9861-8E2C28F86218}" dt="2021-07-20T14:27:12.239" v="12406" actId="165"/>
          <ac:cxnSpMkLst>
            <pc:docMk/>
            <pc:sldMk cId="4084760083" sldId="499"/>
            <ac:cxnSpMk id="186" creationId="{66034AA2-5A77-4048-A36F-DABF7BCB7E70}"/>
          </ac:cxnSpMkLst>
        </pc:cxnChg>
        <pc:cxnChg chg="mod">
          <ac:chgData name="Minesh Patel" userId="a66d4990ec83ac90" providerId="LiveId" clId="{79E3557C-334A-4DDB-9861-8E2C28F86218}" dt="2021-07-20T14:27:12.239" v="12406" actId="165"/>
          <ac:cxnSpMkLst>
            <pc:docMk/>
            <pc:sldMk cId="4084760083" sldId="499"/>
            <ac:cxnSpMk id="191" creationId="{55B687ED-BE11-473D-A5DE-9A2B95BA09BF}"/>
          </ac:cxnSpMkLst>
        </pc:cxnChg>
        <pc:cxnChg chg="mod">
          <ac:chgData name="Minesh Patel" userId="a66d4990ec83ac90" providerId="LiveId" clId="{79E3557C-334A-4DDB-9861-8E2C28F86218}" dt="2021-07-20T14:27:12.239" v="12406" actId="165"/>
          <ac:cxnSpMkLst>
            <pc:docMk/>
            <pc:sldMk cId="4084760083" sldId="499"/>
            <ac:cxnSpMk id="192" creationId="{CB6D59B4-7DF6-4AFF-86DE-16FB1426F29C}"/>
          </ac:cxnSpMkLst>
        </pc:cxnChg>
        <pc:cxnChg chg="mod">
          <ac:chgData name="Minesh Patel" userId="a66d4990ec83ac90" providerId="LiveId" clId="{79E3557C-334A-4DDB-9861-8E2C28F86218}" dt="2021-07-20T14:27:12.239" v="12406" actId="165"/>
          <ac:cxnSpMkLst>
            <pc:docMk/>
            <pc:sldMk cId="4084760083" sldId="499"/>
            <ac:cxnSpMk id="193" creationId="{2E07FA6F-DF3A-4A41-ACB8-5464C16A4588}"/>
          </ac:cxnSpMkLst>
        </pc:cxnChg>
        <pc:cxnChg chg="mod">
          <ac:chgData name="Minesh Patel" userId="a66d4990ec83ac90" providerId="LiveId" clId="{79E3557C-334A-4DDB-9861-8E2C28F86218}" dt="2021-07-20T14:27:12.239" v="12406" actId="165"/>
          <ac:cxnSpMkLst>
            <pc:docMk/>
            <pc:sldMk cId="4084760083" sldId="499"/>
            <ac:cxnSpMk id="194" creationId="{31B4B8B9-FA67-4410-A94C-2F20128CE2F3}"/>
          </ac:cxnSpMkLst>
        </pc:cxnChg>
        <pc:cxnChg chg="mod">
          <ac:chgData name="Minesh Patel" userId="a66d4990ec83ac90" providerId="LiveId" clId="{79E3557C-334A-4DDB-9861-8E2C28F86218}" dt="2021-07-20T14:27:12.239" v="12406" actId="165"/>
          <ac:cxnSpMkLst>
            <pc:docMk/>
            <pc:sldMk cId="4084760083" sldId="499"/>
            <ac:cxnSpMk id="195" creationId="{3FCB711A-799A-4D19-8164-321B89DE0F89}"/>
          </ac:cxnSpMkLst>
        </pc:cxnChg>
        <pc:cxnChg chg="mod">
          <ac:chgData name="Minesh Patel" userId="a66d4990ec83ac90" providerId="LiveId" clId="{79E3557C-334A-4DDB-9861-8E2C28F86218}" dt="2021-07-20T14:27:12.239" v="12406" actId="165"/>
          <ac:cxnSpMkLst>
            <pc:docMk/>
            <pc:sldMk cId="4084760083" sldId="499"/>
            <ac:cxnSpMk id="196" creationId="{9900C672-7958-4A1F-ACCD-F5023C863775}"/>
          </ac:cxnSpMkLst>
        </pc:cxnChg>
        <pc:cxnChg chg="mod">
          <ac:chgData name="Minesh Patel" userId="a66d4990ec83ac90" providerId="LiveId" clId="{79E3557C-334A-4DDB-9861-8E2C28F86218}" dt="2021-07-20T14:27:12.239" v="12406" actId="165"/>
          <ac:cxnSpMkLst>
            <pc:docMk/>
            <pc:sldMk cId="4084760083" sldId="499"/>
            <ac:cxnSpMk id="197" creationId="{EABF485D-5BA4-4364-BB8E-E50D2D262C1E}"/>
          </ac:cxnSpMkLst>
        </pc:cxnChg>
        <pc:cxnChg chg="mod">
          <ac:chgData name="Minesh Patel" userId="a66d4990ec83ac90" providerId="LiveId" clId="{79E3557C-334A-4DDB-9861-8E2C28F86218}" dt="2021-07-20T14:27:12.239" v="12406" actId="165"/>
          <ac:cxnSpMkLst>
            <pc:docMk/>
            <pc:sldMk cId="4084760083" sldId="499"/>
            <ac:cxnSpMk id="198" creationId="{453E8C3B-93CA-4F83-AC0C-ACB0DD75BF1C}"/>
          </ac:cxnSpMkLst>
        </pc:cxnChg>
        <pc:cxnChg chg="mod">
          <ac:chgData name="Minesh Patel" userId="a66d4990ec83ac90" providerId="LiveId" clId="{79E3557C-334A-4DDB-9861-8E2C28F86218}" dt="2021-07-20T14:27:12.239" v="12406" actId="165"/>
          <ac:cxnSpMkLst>
            <pc:docMk/>
            <pc:sldMk cId="4084760083" sldId="499"/>
            <ac:cxnSpMk id="199" creationId="{5B200BBE-164F-4B2E-AE86-C59F333D3875}"/>
          </ac:cxnSpMkLst>
        </pc:cxnChg>
        <pc:cxnChg chg="mod">
          <ac:chgData name="Minesh Patel" userId="a66d4990ec83ac90" providerId="LiveId" clId="{79E3557C-334A-4DDB-9861-8E2C28F86218}" dt="2021-07-20T14:27:12.239" v="12406" actId="165"/>
          <ac:cxnSpMkLst>
            <pc:docMk/>
            <pc:sldMk cId="4084760083" sldId="499"/>
            <ac:cxnSpMk id="200" creationId="{FD604ACC-BD84-493A-A935-1CAF5F4D365E}"/>
          </ac:cxnSpMkLst>
        </pc:cxnChg>
        <pc:cxnChg chg="mod">
          <ac:chgData name="Minesh Patel" userId="a66d4990ec83ac90" providerId="LiveId" clId="{79E3557C-334A-4DDB-9861-8E2C28F86218}" dt="2021-07-20T14:27:12.239" v="12406" actId="165"/>
          <ac:cxnSpMkLst>
            <pc:docMk/>
            <pc:sldMk cId="4084760083" sldId="499"/>
            <ac:cxnSpMk id="201" creationId="{A77C489C-D175-452B-BD64-0572A1F325CF}"/>
          </ac:cxnSpMkLst>
        </pc:cxnChg>
        <pc:cxnChg chg="mod">
          <ac:chgData name="Minesh Patel" userId="a66d4990ec83ac90" providerId="LiveId" clId="{79E3557C-334A-4DDB-9861-8E2C28F86218}" dt="2021-07-20T14:27:12.239" v="12406" actId="165"/>
          <ac:cxnSpMkLst>
            <pc:docMk/>
            <pc:sldMk cId="4084760083" sldId="499"/>
            <ac:cxnSpMk id="202" creationId="{62D7CF96-9091-4ABF-9BC8-EF09B485A673}"/>
          </ac:cxnSpMkLst>
        </pc:cxnChg>
        <pc:cxnChg chg="mod">
          <ac:chgData name="Minesh Patel" userId="a66d4990ec83ac90" providerId="LiveId" clId="{79E3557C-334A-4DDB-9861-8E2C28F86218}" dt="2021-07-20T14:27:12.239" v="12406" actId="165"/>
          <ac:cxnSpMkLst>
            <pc:docMk/>
            <pc:sldMk cId="4084760083" sldId="499"/>
            <ac:cxnSpMk id="203" creationId="{D8D2976A-F1E7-4E44-9766-AD114AC516A2}"/>
          </ac:cxnSpMkLst>
        </pc:cxnChg>
        <pc:cxnChg chg="mod">
          <ac:chgData name="Minesh Patel" userId="a66d4990ec83ac90" providerId="LiveId" clId="{79E3557C-334A-4DDB-9861-8E2C28F86218}" dt="2021-07-20T14:27:12.239" v="12406" actId="165"/>
          <ac:cxnSpMkLst>
            <pc:docMk/>
            <pc:sldMk cId="4084760083" sldId="499"/>
            <ac:cxnSpMk id="204" creationId="{1E1ACEA3-5347-45A4-99D6-788FEC16AEC8}"/>
          </ac:cxnSpMkLst>
        </pc:cxnChg>
        <pc:cxnChg chg="add mod topLvl">
          <ac:chgData name="Minesh Patel" userId="a66d4990ec83ac90" providerId="LiveId" clId="{79E3557C-334A-4DDB-9861-8E2C28F86218}" dt="2021-07-20T14:28:00.229" v="12412" actId="165"/>
          <ac:cxnSpMkLst>
            <pc:docMk/>
            <pc:sldMk cId="4084760083" sldId="499"/>
            <ac:cxnSpMk id="208" creationId="{9210D3C5-53E3-4DB0-A20E-F7DA89742E58}"/>
          </ac:cxnSpMkLst>
        </pc:cxnChg>
        <pc:cxnChg chg="add mod ord topLvl">
          <ac:chgData name="Minesh Patel" userId="a66d4990ec83ac90" providerId="LiveId" clId="{79E3557C-334A-4DDB-9861-8E2C28F86218}" dt="2021-07-20T14:28:00.229" v="12412" actId="165"/>
          <ac:cxnSpMkLst>
            <pc:docMk/>
            <pc:sldMk cId="4084760083" sldId="499"/>
            <ac:cxnSpMk id="209" creationId="{F4634081-9CFB-489A-8DB3-5347A843729B}"/>
          </ac:cxnSpMkLst>
        </pc:cxnChg>
        <pc:cxnChg chg="add mod ord topLvl">
          <ac:chgData name="Minesh Patel" userId="a66d4990ec83ac90" providerId="LiveId" clId="{79E3557C-334A-4DDB-9861-8E2C28F86218}" dt="2021-07-20T14:28:00.229" v="12412" actId="165"/>
          <ac:cxnSpMkLst>
            <pc:docMk/>
            <pc:sldMk cId="4084760083" sldId="499"/>
            <ac:cxnSpMk id="210" creationId="{262347A8-41AA-4337-8978-D1AC7290C119}"/>
          </ac:cxnSpMkLst>
        </pc:cxnChg>
        <pc:cxnChg chg="add mod ord topLvl">
          <ac:chgData name="Minesh Patel" userId="a66d4990ec83ac90" providerId="LiveId" clId="{79E3557C-334A-4DDB-9861-8E2C28F86218}" dt="2021-07-20T14:28:00.229" v="12412" actId="165"/>
          <ac:cxnSpMkLst>
            <pc:docMk/>
            <pc:sldMk cId="4084760083" sldId="499"/>
            <ac:cxnSpMk id="211" creationId="{AC8CBFFE-4E45-439D-AAB7-8CE9C29BFA48}"/>
          </ac:cxnSpMkLst>
        </pc:cxnChg>
        <pc:cxnChg chg="add mod ord">
          <ac:chgData name="Minesh Patel" userId="a66d4990ec83ac90" providerId="LiveId" clId="{79E3557C-334A-4DDB-9861-8E2C28F86218}" dt="2021-07-20T14:28:00.229" v="12412" actId="165"/>
          <ac:cxnSpMkLst>
            <pc:docMk/>
            <pc:sldMk cId="4084760083" sldId="499"/>
            <ac:cxnSpMk id="222" creationId="{A6A06E8F-AD2E-4CC1-BA46-B6A5366B2BA2}"/>
          </ac:cxnSpMkLst>
        </pc:cxnChg>
        <pc:cxnChg chg="add mod">
          <ac:chgData name="Minesh Patel" userId="a66d4990ec83ac90" providerId="LiveId" clId="{79E3557C-334A-4DDB-9861-8E2C28F86218}" dt="2021-07-20T14:28:00.229" v="12412" actId="165"/>
          <ac:cxnSpMkLst>
            <pc:docMk/>
            <pc:sldMk cId="4084760083" sldId="499"/>
            <ac:cxnSpMk id="223" creationId="{3EEE1D72-09DC-467B-B42B-EBE6EB2F26A5}"/>
          </ac:cxnSpMkLst>
        </pc:cxnChg>
        <pc:cxnChg chg="mod">
          <ac:chgData name="Minesh Patel" userId="a66d4990ec83ac90" providerId="LiveId" clId="{79E3557C-334A-4DDB-9861-8E2C28F86218}" dt="2021-07-20T14:38:44.250" v="12485"/>
          <ac:cxnSpMkLst>
            <pc:docMk/>
            <pc:sldMk cId="4084760083" sldId="499"/>
            <ac:cxnSpMk id="229" creationId="{D99392B0-6100-450F-86CE-FF93B7D80EF9}"/>
          </ac:cxnSpMkLst>
        </pc:cxnChg>
        <pc:cxnChg chg="mod">
          <ac:chgData name="Minesh Patel" userId="a66d4990ec83ac90" providerId="LiveId" clId="{79E3557C-334A-4DDB-9861-8E2C28F86218}" dt="2021-07-20T14:38:44.250" v="12485"/>
          <ac:cxnSpMkLst>
            <pc:docMk/>
            <pc:sldMk cId="4084760083" sldId="499"/>
            <ac:cxnSpMk id="230" creationId="{81C23B12-6525-490D-AD7E-0D962C71F671}"/>
          </ac:cxnSpMkLst>
        </pc:cxnChg>
        <pc:cxnChg chg="mod">
          <ac:chgData name="Minesh Patel" userId="a66d4990ec83ac90" providerId="LiveId" clId="{79E3557C-334A-4DDB-9861-8E2C28F86218}" dt="2021-07-20T14:38:44.250" v="12485"/>
          <ac:cxnSpMkLst>
            <pc:docMk/>
            <pc:sldMk cId="4084760083" sldId="499"/>
            <ac:cxnSpMk id="231" creationId="{A9BFE762-E1D2-4CB2-9075-2F8183E72993}"/>
          </ac:cxnSpMkLst>
        </pc:cxnChg>
        <pc:cxnChg chg="mod">
          <ac:chgData name="Minesh Patel" userId="a66d4990ec83ac90" providerId="LiveId" clId="{79E3557C-334A-4DDB-9861-8E2C28F86218}" dt="2021-07-20T14:38:44.250" v="12485"/>
          <ac:cxnSpMkLst>
            <pc:docMk/>
            <pc:sldMk cId="4084760083" sldId="499"/>
            <ac:cxnSpMk id="232" creationId="{9E545DA0-F630-4A8F-922F-7D00A65159AA}"/>
          </ac:cxnSpMkLst>
        </pc:cxnChg>
        <pc:cxnChg chg="mod">
          <ac:chgData name="Minesh Patel" userId="a66d4990ec83ac90" providerId="LiveId" clId="{79E3557C-334A-4DDB-9861-8E2C28F86218}" dt="2021-07-20T14:38:44.250" v="12485"/>
          <ac:cxnSpMkLst>
            <pc:docMk/>
            <pc:sldMk cId="4084760083" sldId="499"/>
            <ac:cxnSpMk id="233" creationId="{8C32663A-7824-4A2D-9855-E916447B704B}"/>
          </ac:cxnSpMkLst>
        </pc:cxnChg>
        <pc:cxnChg chg="mod">
          <ac:chgData name="Minesh Patel" userId="a66d4990ec83ac90" providerId="LiveId" clId="{79E3557C-334A-4DDB-9861-8E2C28F86218}" dt="2021-07-20T14:38:44.250" v="12485"/>
          <ac:cxnSpMkLst>
            <pc:docMk/>
            <pc:sldMk cId="4084760083" sldId="499"/>
            <ac:cxnSpMk id="234" creationId="{A5BB9D94-4490-4E93-B202-04869BA9022D}"/>
          </ac:cxnSpMkLst>
        </pc:cxnChg>
        <pc:cxnChg chg="mod">
          <ac:chgData name="Minesh Patel" userId="a66d4990ec83ac90" providerId="LiveId" clId="{79E3557C-334A-4DDB-9861-8E2C28F86218}" dt="2021-07-20T14:38:44.250" v="12485"/>
          <ac:cxnSpMkLst>
            <pc:docMk/>
            <pc:sldMk cId="4084760083" sldId="499"/>
            <ac:cxnSpMk id="235" creationId="{28C7E7B0-3898-4BFB-83A2-E91A80B18F23}"/>
          </ac:cxnSpMkLst>
        </pc:cxnChg>
        <pc:cxnChg chg="mod">
          <ac:chgData name="Minesh Patel" userId="a66d4990ec83ac90" providerId="LiveId" clId="{79E3557C-334A-4DDB-9861-8E2C28F86218}" dt="2021-07-20T14:38:44.250" v="12485"/>
          <ac:cxnSpMkLst>
            <pc:docMk/>
            <pc:sldMk cId="4084760083" sldId="499"/>
            <ac:cxnSpMk id="236" creationId="{CA5EDB30-90C1-4380-8C12-56D747A9A61D}"/>
          </ac:cxnSpMkLst>
        </pc:cxnChg>
        <pc:cxnChg chg="mod">
          <ac:chgData name="Minesh Patel" userId="a66d4990ec83ac90" providerId="LiveId" clId="{79E3557C-334A-4DDB-9861-8E2C28F86218}" dt="2021-07-20T14:38:44.250" v="12485"/>
          <ac:cxnSpMkLst>
            <pc:docMk/>
            <pc:sldMk cId="4084760083" sldId="499"/>
            <ac:cxnSpMk id="237" creationId="{88ED9708-F000-43FE-96FB-EF17A9AAF84C}"/>
          </ac:cxnSpMkLst>
        </pc:cxnChg>
        <pc:cxnChg chg="mod">
          <ac:chgData name="Minesh Patel" userId="a66d4990ec83ac90" providerId="LiveId" clId="{79E3557C-334A-4DDB-9861-8E2C28F86218}" dt="2021-07-20T14:38:44.250" v="12485"/>
          <ac:cxnSpMkLst>
            <pc:docMk/>
            <pc:sldMk cId="4084760083" sldId="499"/>
            <ac:cxnSpMk id="238" creationId="{88D82DA6-E845-4228-9570-C5393962F2C8}"/>
          </ac:cxnSpMkLst>
        </pc:cxnChg>
        <pc:cxnChg chg="mod">
          <ac:chgData name="Minesh Patel" userId="a66d4990ec83ac90" providerId="LiveId" clId="{79E3557C-334A-4DDB-9861-8E2C28F86218}" dt="2021-07-20T14:38:44.250" v="12485"/>
          <ac:cxnSpMkLst>
            <pc:docMk/>
            <pc:sldMk cId="4084760083" sldId="499"/>
            <ac:cxnSpMk id="239" creationId="{E5AC5169-C985-499C-992F-F5D7B7EFDE03}"/>
          </ac:cxnSpMkLst>
        </pc:cxnChg>
        <pc:cxnChg chg="mod">
          <ac:chgData name="Minesh Patel" userId="a66d4990ec83ac90" providerId="LiveId" clId="{79E3557C-334A-4DDB-9861-8E2C28F86218}" dt="2021-07-20T14:38:44.250" v="12485"/>
          <ac:cxnSpMkLst>
            <pc:docMk/>
            <pc:sldMk cId="4084760083" sldId="499"/>
            <ac:cxnSpMk id="240" creationId="{F2ACBB98-AB01-4265-BAA2-B413A25ED880}"/>
          </ac:cxnSpMkLst>
        </pc:cxnChg>
        <pc:cxnChg chg="mod">
          <ac:chgData name="Minesh Patel" userId="a66d4990ec83ac90" providerId="LiveId" clId="{79E3557C-334A-4DDB-9861-8E2C28F86218}" dt="2021-07-20T14:38:44.250" v="12485"/>
          <ac:cxnSpMkLst>
            <pc:docMk/>
            <pc:sldMk cId="4084760083" sldId="499"/>
            <ac:cxnSpMk id="241" creationId="{9A99D985-7D62-47D7-80C8-1BE9893D3D72}"/>
          </ac:cxnSpMkLst>
        </pc:cxnChg>
        <pc:cxnChg chg="mod">
          <ac:chgData name="Minesh Patel" userId="a66d4990ec83ac90" providerId="LiveId" clId="{79E3557C-334A-4DDB-9861-8E2C28F86218}" dt="2021-07-20T14:38:44.250" v="12485"/>
          <ac:cxnSpMkLst>
            <pc:docMk/>
            <pc:sldMk cId="4084760083" sldId="499"/>
            <ac:cxnSpMk id="242" creationId="{73382EA8-D8C2-45C5-AF3C-975729DDFD88}"/>
          </ac:cxnSpMkLst>
        </pc:cxnChg>
        <pc:cxnChg chg="mod">
          <ac:chgData name="Minesh Patel" userId="a66d4990ec83ac90" providerId="LiveId" clId="{79E3557C-334A-4DDB-9861-8E2C28F86218}" dt="2021-07-20T14:38:44.250" v="12485"/>
          <ac:cxnSpMkLst>
            <pc:docMk/>
            <pc:sldMk cId="4084760083" sldId="499"/>
            <ac:cxnSpMk id="247" creationId="{7987D49C-DBFE-4629-A1DF-BD5ED7F1B4EB}"/>
          </ac:cxnSpMkLst>
        </pc:cxnChg>
        <pc:cxnChg chg="mod">
          <ac:chgData name="Minesh Patel" userId="a66d4990ec83ac90" providerId="LiveId" clId="{79E3557C-334A-4DDB-9861-8E2C28F86218}" dt="2021-07-20T14:38:44.250" v="12485"/>
          <ac:cxnSpMkLst>
            <pc:docMk/>
            <pc:sldMk cId="4084760083" sldId="499"/>
            <ac:cxnSpMk id="248" creationId="{348AE2F0-E240-415D-A646-C7D0D66B108A}"/>
          </ac:cxnSpMkLst>
        </pc:cxnChg>
        <pc:cxnChg chg="mod">
          <ac:chgData name="Minesh Patel" userId="a66d4990ec83ac90" providerId="LiveId" clId="{79E3557C-334A-4DDB-9861-8E2C28F86218}" dt="2021-07-20T14:38:44.250" v="12485"/>
          <ac:cxnSpMkLst>
            <pc:docMk/>
            <pc:sldMk cId="4084760083" sldId="499"/>
            <ac:cxnSpMk id="249" creationId="{E444A6E4-CD60-4555-9EAA-DC6E31693FB4}"/>
          </ac:cxnSpMkLst>
        </pc:cxnChg>
        <pc:cxnChg chg="mod">
          <ac:chgData name="Minesh Patel" userId="a66d4990ec83ac90" providerId="LiveId" clId="{79E3557C-334A-4DDB-9861-8E2C28F86218}" dt="2021-07-20T14:38:44.250" v="12485"/>
          <ac:cxnSpMkLst>
            <pc:docMk/>
            <pc:sldMk cId="4084760083" sldId="499"/>
            <ac:cxnSpMk id="250" creationId="{E8343DA5-59E6-4CF4-8F6D-9714503EB164}"/>
          </ac:cxnSpMkLst>
        </pc:cxnChg>
        <pc:cxnChg chg="mod">
          <ac:chgData name="Minesh Patel" userId="a66d4990ec83ac90" providerId="LiveId" clId="{79E3557C-334A-4DDB-9861-8E2C28F86218}" dt="2021-07-20T14:38:44.250" v="12485"/>
          <ac:cxnSpMkLst>
            <pc:docMk/>
            <pc:sldMk cId="4084760083" sldId="499"/>
            <ac:cxnSpMk id="251" creationId="{697D77D7-EFB9-44C0-A012-9E0A3DB01D0B}"/>
          </ac:cxnSpMkLst>
        </pc:cxnChg>
        <pc:cxnChg chg="mod">
          <ac:chgData name="Minesh Patel" userId="a66d4990ec83ac90" providerId="LiveId" clId="{79E3557C-334A-4DDB-9861-8E2C28F86218}" dt="2021-07-20T14:38:44.250" v="12485"/>
          <ac:cxnSpMkLst>
            <pc:docMk/>
            <pc:sldMk cId="4084760083" sldId="499"/>
            <ac:cxnSpMk id="252" creationId="{22B082AE-3FA4-4629-A9ED-92E3731DED12}"/>
          </ac:cxnSpMkLst>
        </pc:cxnChg>
        <pc:cxnChg chg="mod">
          <ac:chgData name="Minesh Patel" userId="a66d4990ec83ac90" providerId="LiveId" clId="{79E3557C-334A-4DDB-9861-8E2C28F86218}" dt="2021-07-20T14:38:44.250" v="12485"/>
          <ac:cxnSpMkLst>
            <pc:docMk/>
            <pc:sldMk cId="4084760083" sldId="499"/>
            <ac:cxnSpMk id="253" creationId="{7E02BEB3-4057-44B9-B561-62A67E226870}"/>
          </ac:cxnSpMkLst>
        </pc:cxnChg>
        <pc:cxnChg chg="mod">
          <ac:chgData name="Minesh Patel" userId="a66d4990ec83ac90" providerId="LiveId" clId="{79E3557C-334A-4DDB-9861-8E2C28F86218}" dt="2021-07-20T14:38:44.250" v="12485"/>
          <ac:cxnSpMkLst>
            <pc:docMk/>
            <pc:sldMk cId="4084760083" sldId="499"/>
            <ac:cxnSpMk id="254" creationId="{D9704826-E6ED-422D-9D12-9EB6A2DF7635}"/>
          </ac:cxnSpMkLst>
        </pc:cxnChg>
        <pc:cxnChg chg="mod">
          <ac:chgData name="Minesh Patel" userId="a66d4990ec83ac90" providerId="LiveId" clId="{79E3557C-334A-4DDB-9861-8E2C28F86218}" dt="2021-07-20T14:38:44.250" v="12485"/>
          <ac:cxnSpMkLst>
            <pc:docMk/>
            <pc:sldMk cId="4084760083" sldId="499"/>
            <ac:cxnSpMk id="255" creationId="{1879651D-2F3E-4DE5-A948-D80AA5BE78CF}"/>
          </ac:cxnSpMkLst>
        </pc:cxnChg>
        <pc:cxnChg chg="mod">
          <ac:chgData name="Minesh Patel" userId="a66d4990ec83ac90" providerId="LiveId" clId="{79E3557C-334A-4DDB-9861-8E2C28F86218}" dt="2021-07-20T14:38:44.250" v="12485"/>
          <ac:cxnSpMkLst>
            <pc:docMk/>
            <pc:sldMk cId="4084760083" sldId="499"/>
            <ac:cxnSpMk id="256" creationId="{871B4B3B-6707-4DB0-8D67-F8C1FBFE8F41}"/>
          </ac:cxnSpMkLst>
        </pc:cxnChg>
        <pc:cxnChg chg="mod">
          <ac:chgData name="Minesh Patel" userId="a66d4990ec83ac90" providerId="LiveId" clId="{79E3557C-334A-4DDB-9861-8E2C28F86218}" dt="2021-07-20T14:38:44.250" v="12485"/>
          <ac:cxnSpMkLst>
            <pc:docMk/>
            <pc:sldMk cId="4084760083" sldId="499"/>
            <ac:cxnSpMk id="257" creationId="{EEE9F14E-1513-42C9-B1B2-87DC1883B710}"/>
          </ac:cxnSpMkLst>
        </pc:cxnChg>
        <pc:cxnChg chg="mod">
          <ac:chgData name="Minesh Patel" userId="a66d4990ec83ac90" providerId="LiveId" clId="{79E3557C-334A-4DDB-9861-8E2C28F86218}" dt="2021-07-20T14:38:44.250" v="12485"/>
          <ac:cxnSpMkLst>
            <pc:docMk/>
            <pc:sldMk cId="4084760083" sldId="499"/>
            <ac:cxnSpMk id="258" creationId="{A13BC079-53D9-4D5E-9A9B-721F9473D2B4}"/>
          </ac:cxnSpMkLst>
        </pc:cxnChg>
        <pc:cxnChg chg="mod">
          <ac:chgData name="Minesh Patel" userId="a66d4990ec83ac90" providerId="LiveId" clId="{79E3557C-334A-4DDB-9861-8E2C28F86218}" dt="2021-07-20T14:38:44.250" v="12485"/>
          <ac:cxnSpMkLst>
            <pc:docMk/>
            <pc:sldMk cId="4084760083" sldId="499"/>
            <ac:cxnSpMk id="259" creationId="{C9C63A12-7A8E-4E6D-AA24-5ADEBFDAF0B4}"/>
          </ac:cxnSpMkLst>
        </pc:cxnChg>
        <pc:cxnChg chg="mod">
          <ac:chgData name="Minesh Patel" userId="a66d4990ec83ac90" providerId="LiveId" clId="{79E3557C-334A-4DDB-9861-8E2C28F86218}" dt="2021-07-20T14:38:44.250" v="12485"/>
          <ac:cxnSpMkLst>
            <pc:docMk/>
            <pc:sldMk cId="4084760083" sldId="499"/>
            <ac:cxnSpMk id="260" creationId="{C1448D6A-61A4-42E4-A1A5-A67A371D73BF}"/>
          </ac:cxnSpMkLst>
        </pc:cxnChg>
        <pc:cxnChg chg="mod">
          <ac:chgData name="Minesh Patel" userId="a66d4990ec83ac90" providerId="LiveId" clId="{79E3557C-334A-4DDB-9861-8E2C28F86218}" dt="2021-07-20T14:38:44.250" v="12485"/>
          <ac:cxnSpMkLst>
            <pc:docMk/>
            <pc:sldMk cId="4084760083" sldId="499"/>
            <ac:cxnSpMk id="265" creationId="{85CB8749-F4B3-4987-999B-0FC9B10DA359}"/>
          </ac:cxnSpMkLst>
        </pc:cxnChg>
        <pc:cxnChg chg="mod">
          <ac:chgData name="Minesh Patel" userId="a66d4990ec83ac90" providerId="LiveId" clId="{79E3557C-334A-4DDB-9861-8E2C28F86218}" dt="2021-07-20T14:38:44.250" v="12485"/>
          <ac:cxnSpMkLst>
            <pc:docMk/>
            <pc:sldMk cId="4084760083" sldId="499"/>
            <ac:cxnSpMk id="266" creationId="{A3FA3AE8-D3CD-4F4A-9B68-5C1ED057864F}"/>
          </ac:cxnSpMkLst>
        </pc:cxnChg>
        <pc:cxnChg chg="mod">
          <ac:chgData name="Minesh Patel" userId="a66d4990ec83ac90" providerId="LiveId" clId="{79E3557C-334A-4DDB-9861-8E2C28F86218}" dt="2021-07-20T14:38:44.250" v="12485"/>
          <ac:cxnSpMkLst>
            <pc:docMk/>
            <pc:sldMk cId="4084760083" sldId="499"/>
            <ac:cxnSpMk id="267" creationId="{9DF6B9DF-C49A-4B26-B93E-D5DE06F182CF}"/>
          </ac:cxnSpMkLst>
        </pc:cxnChg>
        <pc:cxnChg chg="mod">
          <ac:chgData name="Minesh Patel" userId="a66d4990ec83ac90" providerId="LiveId" clId="{79E3557C-334A-4DDB-9861-8E2C28F86218}" dt="2021-07-20T14:38:44.250" v="12485"/>
          <ac:cxnSpMkLst>
            <pc:docMk/>
            <pc:sldMk cId="4084760083" sldId="499"/>
            <ac:cxnSpMk id="268" creationId="{CDA05127-2FCF-4B4B-83FC-A1D7C379E27D}"/>
          </ac:cxnSpMkLst>
        </pc:cxnChg>
        <pc:cxnChg chg="mod">
          <ac:chgData name="Minesh Patel" userId="a66d4990ec83ac90" providerId="LiveId" clId="{79E3557C-334A-4DDB-9861-8E2C28F86218}" dt="2021-07-20T14:38:44.250" v="12485"/>
          <ac:cxnSpMkLst>
            <pc:docMk/>
            <pc:sldMk cId="4084760083" sldId="499"/>
            <ac:cxnSpMk id="269" creationId="{F523DEBE-403A-4995-B769-14BF963FFBE6}"/>
          </ac:cxnSpMkLst>
        </pc:cxnChg>
        <pc:cxnChg chg="mod">
          <ac:chgData name="Minesh Patel" userId="a66d4990ec83ac90" providerId="LiveId" clId="{79E3557C-334A-4DDB-9861-8E2C28F86218}" dt="2021-07-20T14:38:44.250" v="12485"/>
          <ac:cxnSpMkLst>
            <pc:docMk/>
            <pc:sldMk cId="4084760083" sldId="499"/>
            <ac:cxnSpMk id="270" creationId="{EFEDE08E-C2F8-46B1-B93B-EEBB07B32153}"/>
          </ac:cxnSpMkLst>
        </pc:cxnChg>
        <pc:cxnChg chg="mod">
          <ac:chgData name="Minesh Patel" userId="a66d4990ec83ac90" providerId="LiveId" clId="{79E3557C-334A-4DDB-9861-8E2C28F86218}" dt="2021-07-20T14:38:44.250" v="12485"/>
          <ac:cxnSpMkLst>
            <pc:docMk/>
            <pc:sldMk cId="4084760083" sldId="499"/>
            <ac:cxnSpMk id="271" creationId="{4C580364-00C7-42F1-A4CA-B1D11AE6FBD8}"/>
          </ac:cxnSpMkLst>
        </pc:cxnChg>
        <pc:cxnChg chg="mod">
          <ac:chgData name="Minesh Patel" userId="a66d4990ec83ac90" providerId="LiveId" clId="{79E3557C-334A-4DDB-9861-8E2C28F86218}" dt="2021-07-20T14:38:44.250" v="12485"/>
          <ac:cxnSpMkLst>
            <pc:docMk/>
            <pc:sldMk cId="4084760083" sldId="499"/>
            <ac:cxnSpMk id="272" creationId="{19294161-4644-48FB-9DDA-656BE24AFB90}"/>
          </ac:cxnSpMkLst>
        </pc:cxnChg>
        <pc:cxnChg chg="mod">
          <ac:chgData name="Minesh Patel" userId="a66d4990ec83ac90" providerId="LiveId" clId="{79E3557C-334A-4DDB-9861-8E2C28F86218}" dt="2021-07-20T14:38:44.250" v="12485"/>
          <ac:cxnSpMkLst>
            <pc:docMk/>
            <pc:sldMk cId="4084760083" sldId="499"/>
            <ac:cxnSpMk id="273" creationId="{66E169F8-0DDF-487B-8755-C6C56C6A499B}"/>
          </ac:cxnSpMkLst>
        </pc:cxnChg>
        <pc:cxnChg chg="mod">
          <ac:chgData name="Minesh Patel" userId="a66d4990ec83ac90" providerId="LiveId" clId="{79E3557C-334A-4DDB-9861-8E2C28F86218}" dt="2021-07-20T14:38:44.250" v="12485"/>
          <ac:cxnSpMkLst>
            <pc:docMk/>
            <pc:sldMk cId="4084760083" sldId="499"/>
            <ac:cxnSpMk id="274" creationId="{F6C2804E-8582-495F-871E-162153E39DB0}"/>
          </ac:cxnSpMkLst>
        </pc:cxnChg>
        <pc:cxnChg chg="mod">
          <ac:chgData name="Minesh Patel" userId="a66d4990ec83ac90" providerId="LiveId" clId="{79E3557C-334A-4DDB-9861-8E2C28F86218}" dt="2021-07-20T14:38:44.250" v="12485"/>
          <ac:cxnSpMkLst>
            <pc:docMk/>
            <pc:sldMk cId="4084760083" sldId="499"/>
            <ac:cxnSpMk id="275" creationId="{C5527B21-6216-4AB6-A627-D4BD388F6F2E}"/>
          </ac:cxnSpMkLst>
        </pc:cxnChg>
        <pc:cxnChg chg="mod">
          <ac:chgData name="Minesh Patel" userId="a66d4990ec83ac90" providerId="LiveId" clId="{79E3557C-334A-4DDB-9861-8E2C28F86218}" dt="2021-07-20T14:38:44.250" v="12485"/>
          <ac:cxnSpMkLst>
            <pc:docMk/>
            <pc:sldMk cId="4084760083" sldId="499"/>
            <ac:cxnSpMk id="276" creationId="{CFF83601-0C41-47B2-9F50-4E4642D058BF}"/>
          </ac:cxnSpMkLst>
        </pc:cxnChg>
        <pc:cxnChg chg="mod">
          <ac:chgData name="Minesh Patel" userId="a66d4990ec83ac90" providerId="LiveId" clId="{79E3557C-334A-4DDB-9861-8E2C28F86218}" dt="2021-07-20T14:38:44.250" v="12485"/>
          <ac:cxnSpMkLst>
            <pc:docMk/>
            <pc:sldMk cId="4084760083" sldId="499"/>
            <ac:cxnSpMk id="277" creationId="{E5AF081A-8C5E-4416-942F-6947AF7A0D7B}"/>
          </ac:cxnSpMkLst>
        </pc:cxnChg>
        <pc:cxnChg chg="mod">
          <ac:chgData name="Minesh Patel" userId="a66d4990ec83ac90" providerId="LiveId" clId="{79E3557C-334A-4DDB-9861-8E2C28F86218}" dt="2021-07-20T14:38:44.250" v="12485"/>
          <ac:cxnSpMkLst>
            <pc:docMk/>
            <pc:sldMk cId="4084760083" sldId="499"/>
            <ac:cxnSpMk id="278" creationId="{3EFF4A0E-5C3A-4879-9623-B5F9FFD3659B}"/>
          </ac:cxnSpMkLst>
        </pc:cxnChg>
      </pc:sldChg>
      <pc:sldChg chg="modSp add del mod">
        <pc:chgData name="Minesh Patel" userId="a66d4990ec83ac90" providerId="LiveId" clId="{79E3557C-334A-4DDB-9861-8E2C28F86218}" dt="2021-07-20T01:02:46.771" v="8952" actId="2696"/>
        <pc:sldMkLst>
          <pc:docMk/>
          <pc:sldMk cId="88635622" sldId="500"/>
        </pc:sldMkLst>
        <pc:spChg chg="mod">
          <ac:chgData name="Minesh Patel" userId="a66d4990ec83ac90" providerId="LiveId" clId="{79E3557C-334A-4DDB-9861-8E2C28F86218}" dt="2021-07-20T01:00:44.088" v="8928" actId="20577"/>
          <ac:spMkLst>
            <pc:docMk/>
            <pc:sldMk cId="88635622" sldId="500"/>
            <ac:spMk id="2" creationId="{00000000-0000-0000-0000-000000000000}"/>
          </ac:spMkLst>
        </pc:spChg>
      </pc:sldChg>
      <pc:sldChg chg="add del">
        <pc:chgData name="Minesh Patel" userId="a66d4990ec83ac90" providerId="LiveId" clId="{79E3557C-334A-4DDB-9861-8E2C28F86218}" dt="2021-07-20T17:49:28.728" v="14676" actId="47"/>
        <pc:sldMkLst>
          <pc:docMk/>
          <pc:sldMk cId="3260187449" sldId="500"/>
        </pc:sldMkLst>
      </pc:sldChg>
      <pc:sldChg chg="addSp delSp modSp new mod">
        <pc:chgData name="Minesh Patel" userId="a66d4990ec83ac90" providerId="LiveId" clId="{79E3557C-334A-4DDB-9861-8E2C28F86218}" dt="2021-07-20T01:03:05.543" v="8977" actId="20577"/>
        <pc:sldMkLst>
          <pc:docMk/>
          <pc:sldMk cId="340503156" sldId="501"/>
        </pc:sldMkLst>
        <pc:spChg chg="del">
          <ac:chgData name="Minesh Patel" userId="a66d4990ec83ac90" providerId="LiveId" clId="{79E3557C-334A-4DDB-9861-8E2C28F86218}" dt="2021-07-20T01:02:59.494" v="8955"/>
          <ac:spMkLst>
            <pc:docMk/>
            <pc:sldMk cId="340503156" sldId="501"/>
            <ac:spMk id="2" creationId="{2833BB53-58A2-4AAF-815A-1BE11F04920F}"/>
          </ac:spMkLst>
        </pc:spChg>
        <pc:spChg chg="del">
          <ac:chgData name="Minesh Patel" userId="a66d4990ec83ac90" providerId="LiveId" clId="{79E3557C-334A-4DDB-9861-8E2C28F86218}" dt="2021-07-20T01:02:59.494" v="8955"/>
          <ac:spMkLst>
            <pc:docMk/>
            <pc:sldMk cId="340503156" sldId="501"/>
            <ac:spMk id="3" creationId="{38D25070-EEF9-464B-B814-2B533A265289}"/>
          </ac:spMkLst>
        </pc:spChg>
        <pc:spChg chg="mod">
          <ac:chgData name="Minesh Patel" userId="a66d4990ec83ac90" providerId="LiveId" clId="{79E3557C-334A-4DDB-9861-8E2C28F86218}" dt="2021-07-20T01:02:59.494" v="8955"/>
          <ac:spMkLst>
            <pc:docMk/>
            <pc:sldMk cId="340503156" sldId="501"/>
            <ac:spMk id="4" creationId="{C9D27C1E-EF59-468B-A2AF-CA9FF0A95C7B}"/>
          </ac:spMkLst>
        </pc:spChg>
        <pc:spChg chg="add mod">
          <ac:chgData name="Minesh Patel" userId="a66d4990ec83ac90" providerId="LiveId" clId="{79E3557C-334A-4DDB-9861-8E2C28F86218}" dt="2021-07-20T01:03:05.543" v="8977" actId="20577"/>
          <ac:spMkLst>
            <pc:docMk/>
            <pc:sldMk cId="340503156" sldId="501"/>
            <ac:spMk id="5" creationId="{135A84EB-571A-4733-8D80-0BD8C72181DC}"/>
          </ac:spMkLst>
        </pc:spChg>
        <pc:spChg chg="add mod">
          <ac:chgData name="Minesh Patel" userId="a66d4990ec83ac90" providerId="LiveId" clId="{79E3557C-334A-4DDB-9861-8E2C28F86218}" dt="2021-07-20T01:02:59.494" v="8955"/>
          <ac:spMkLst>
            <pc:docMk/>
            <pc:sldMk cId="340503156" sldId="501"/>
            <ac:spMk id="6" creationId="{6879D865-EA17-43F1-9A3A-A667AB1E0F35}"/>
          </ac:spMkLst>
        </pc:spChg>
      </pc:sldChg>
      <pc:sldChg chg="add">
        <pc:chgData name="Minesh Patel" userId="a66d4990ec83ac90" providerId="LiveId" clId="{79E3557C-334A-4DDB-9861-8E2C28F86218}" dt="2021-07-20T01:12:25.761" v="9228"/>
        <pc:sldMkLst>
          <pc:docMk/>
          <pc:sldMk cId="1994491716" sldId="502"/>
        </pc:sldMkLst>
      </pc:sldChg>
      <pc:sldChg chg="add del">
        <pc:chgData name="Minesh Patel" userId="a66d4990ec83ac90" providerId="LiveId" clId="{79E3557C-334A-4DDB-9861-8E2C28F86218}" dt="2021-07-20T14:58:50.668" v="12986" actId="47"/>
        <pc:sldMkLst>
          <pc:docMk/>
          <pc:sldMk cId="8805986" sldId="503"/>
        </pc:sldMkLst>
      </pc:sldChg>
      <pc:sldChg chg="addSp delSp modSp new mod modAnim">
        <pc:chgData name="Minesh Patel" userId="a66d4990ec83ac90" providerId="LiveId" clId="{79E3557C-334A-4DDB-9861-8E2C28F86218}" dt="2021-07-20T17:42:41.567" v="14667"/>
        <pc:sldMkLst>
          <pc:docMk/>
          <pc:sldMk cId="261247322" sldId="503"/>
        </pc:sldMkLst>
        <pc:spChg chg="mod">
          <ac:chgData name="Minesh Patel" userId="a66d4990ec83ac90" providerId="LiveId" clId="{79E3557C-334A-4DDB-9861-8E2C28F86218}" dt="2021-07-20T17:10:46.622" v="13751" actId="20577"/>
          <ac:spMkLst>
            <pc:docMk/>
            <pc:sldMk cId="261247322" sldId="503"/>
            <ac:spMk id="2" creationId="{BD13EAD6-F000-4B67-8789-D4F65A343D66}"/>
          </ac:spMkLst>
        </pc:spChg>
        <pc:spChg chg="del">
          <ac:chgData name="Minesh Patel" userId="a66d4990ec83ac90" providerId="LiveId" clId="{79E3557C-334A-4DDB-9861-8E2C28F86218}" dt="2021-07-20T17:10:40.897" v="13732" actId="478"/>
          <ac:spMkLst>
            <pc:docMk/>
            <pc:sldMk cId="261247322" sldId="503"/>
            <ac:spMk id="3" creationId="{686D00DD-BBC2-4009-BCAE-F4C690D327CB}"/>
          </ac:spMkLst>
        </pc:spChg>
        <pc:spChg chg="del mod topLvl">
          <ac:chgData name="Minesh Patel" userId="a66d4990ec83ac90" providerId="LiveId" clId="{79E3557C-334A-4DDB-9861-8E2C28F86218}" dt="2021-07-20T17:18:36.917" v="14053" actId="478"/>
          <ac:spMkLst>
            <pc:docMk/>
            <pc:sldMk cId="261247322" sldId="503"/>
            <ac:spMk id="7" creationId="{FD384FBD-BDC8-429A-96C1-63174E571C39}"/>
          </ac:spMkLst>
        </pc:spChg>
        <pc:spChg chg="mod">
          <ac:chgData name="Minesh Patel" userId="a66d4990ec83ac90" providerId="LiveId" clId="{79E3557C-334A-4DDB-9861-8E2C28F86218}" dt="2021-07-20T17:10:59.260" v="13753" actId="165"/>
          <ac:spMkLst>
            <pc:docMk/>
            <pc:sldMk cId="261247322" sldId="503"/>
            <ac:spMk id="10" creationId="{05727B7F-8154-4CF2-8355-1DB1A8AB4752}"/>
          </ac:spMkLst>
        </pc:spChg>
        <pc:spChg chg="del mod topLvl">
          <ac:chgData name="Minesh Patel" userId="a66d4990ec83ac90" providerId="LiveId" clId="{79E3557C-334A-4DDB-9861-8E2C28F86218}" dt="2021-07-20T17:18:36.917" v="14053" actId="478"/>
          <ac:spMkLst>
            <pc:docMk/>
            <pc:sldMk cId="261247322" sldId="503"/>
            <ac:spMk id="27" creationId="{3B6EB5B6-359D-4EA9-9173-52DC916B6763}"/>
          </ac:spMkLst>
        </pc:spChg>
        <pc:spChg chg="mod">
          <ac:chgData name="Minesh Patel" userId="a66d4990ec83ac90" providerId="LiveId" clId="{79E3557C-334A-4DDB-9861-8E2C28F86218}" dt="2021-07-20T17:10:59.260" v="13753" actId="165"/>
          <ac:spMkLst>
            <pc:docMk/>
            <pc:sldMk cId="261247322" sldId="503"/>
            <ac:spMk id="28" creationId="{3D414F57-2319-489F-B1E5-BB3A3F24AA3C}"/>
          </ac:spMkLst>
        </pc:spChg>
        <pc:spChg chg="mod">
          <ac:chgData name="Minesh Patel" userId="a66d4990ec83ac90" providerId="LiveId" clId="{79E3557C-334A-4DDB-9861-8E2C28F86218}" dt="2021-07-20T17:10:59.260" v="13753" actId="165"/>
          <ac:spMkLst>
            <pc:docMk/>
            <pc:sldMk cId="261247322" sldId="503"/>
            <ac:spMk id="29" creationId="{61122602-4622-425F-80D6-0B930984DEE5}"/>
          </ac:spMkLst>
        </pc:spChg>
        <pc:spChg chg="mod">
          <ac:chgData name="Minesh Patel" userId="a66d4990ec83ac90" providerId="LiveId" clId="{79E3557C-334A-4DDB-9861-8E2C28F86218}" dt="2021-07-20T17:10:59.260" v="13753" actId="165"/>
          <ac:spMkLst>
            <pc:docMk/>
            <pc:sldMk cId="261247322" sldId="503"/>
            <ac:spMk id="30" creationId="{F60D247E-8778-427D-A5EA-91A6A45D6612}"/>
          </ac:spMkLst>
        </pc:spChg>
        <pc:spChg chg="mod">
          <ac:chgData name="Minesh Patel" userId="a66d4990ec83ac90" providerId="LiveId" clId="{79E3557C-334A-4DDB-9861-8E2C28F86218}" dt="2021-07-20T17:10:59.260" v="13753" actId="165"/>
          <ac:spMkLst>
            <pc:docMk/>
            <pc:sldMk cId="261247322" sldId="503"/>
            <ac:spMk id="31" creationId="{CCB7BC0F-4317-4985-97BB-0E4AD9774750}"/>
          </ac:spMkLst>
        </pc:spChg>
        <pc:spChg chg="mod">
          <ac:chgData name="Minesh Patel" userId="a66d4990ec83ac90" providerId="LiveId" clId="{79E3557C-334A-4DDB-9861-8E2C28F86218}" dt="2021-07-20T17:10:59.260" v="13753" actId="165"/>
          <ac:spMkLst>
            <pc:docMk/>
            <pc:sldMk cId="261247322" sldId="503"/>
            <ac:spMk id="32" creationId="{0184FA4F-319F-42EF-B936-DB37ADA6FB7B}"/>
          </ac:spMkLst>
        </pc:spChg>
        <pc:spChg chg="mod">
          <ac:chgData name="Minesh Patel" userId="a66d4990ec83ac90" providerId="LiveId" clId="{79E3557C-334A-4DDB-9861-8E2C28F86218}" dt="2021-07-20T17:10:59.260" v="13753" actId="165"/>
          <ac:spMkLst>
            <pc:docMk/>
            <pc:sldMk cId="261247322" sldId="503"/>
            <ac:spMk id="33" creationId="{F623C92D-E217-4F0A-BF41-F2E4CC27F48A}"/>
          </ac:spMkLst>
        </pc:spChg>
        <pc:spChg chg="mod">
          <ac:chgData name="Minesh Patel" userId="a66d4990ec83ac90" providerId="LiveId" clId="{79E3557C-334A-4DDB-9861-8E2C28F86218}" dt="2021-07-20T17:10:59.260" v="13753" actId="165"/>
          <ac:spMkLst>
            <pc:docMk/>
            <pc:sldMk cId="261247322" sldId="503"/>
            <ac:spMk id="34" creationId="{2C126539-0D7A-466D-8922-A92C30F20BAE}"/>
          </ac:spMkLst>
        </pc:spChg>
        <pc:spChg chg="mod">
          <ac:chgData name="Minesh Patel" userId="a66d4990ec83ac90" providerId="LiveId" clId="{79E3557C-334A-4DDB-9861-8E2C28F86218}" dt="2021-07-20T17:10:59.260" v="13753" actId="165"/>
          <ac:spMkLst>
            <pc:docMk/>
            <pc:sldMk cId="261247322" sldId="503"/>
            <ac:spMk id="36" creationId="{CC20F9A9-2538-4771-AE79-62D99899C778}"/>
          </ac:spMkLst>
        </pc:spChg>
        <pc:spChg chg="mod">
          <ac:chgData name="Minesh Patel" userId="a66d4990ec83ac90" providerId="LiveId" clId="{79E3557C-334A-4DDB-9861-8E2C28F86218}" dt="2021-07-20T17:10:59.260" v="13753" actId="165"/>
          <ac:spMkLst>
            <pc:docMk/>
            <pc:sldMk cId="261247322" sldId="503"/>
            <ac:spMk id="37" creationId="{77D9AFFD-9F3F-4B63-93F8-6B831F6608DD}"/>
          </ac:spMkLst>
        </pc:spChg>
        <pc:spChg chg="mod">
          <ac:chgData name="Minesh Patel" userId="a66d4990ec83ac90" providerId="LiveId" clId="{79E3557C-334A-4DDB-9861-8E2C28F86218}" dt="2021-07-20T17:10:59.260" v="13753" actId="165"/>
          <ac:spMkLst>
            <pc:docMk/>
            <pc:sldMk cId="261247322" sldId="503"/>
            <ac:spMk id="38" creationId="{9847A06A-D200-4C87-AC36-75CF91F1D26B}"/>
          </ac:spMkLst>
        </pc:spChg>
        <pc:spChg chg="mod">
          <ac:chgData name="Minesh Patel" userId="a66d4990ec83ac90" providerId="LiveId" clId="{79E3557C-334A-4DDB-9861-8E2C28F86218}" dt="2021-07-20T17:10:59.260" v="13753" actId="165"/>
          <ac:spMkLst>
            <pc:docMk/>
            <pc:sldMk cId="261247322" sldId="503"/>
            <ac:spMk id="39" creationId="{56446C11-48DB-4ED7-B4FA-0E4D697ECFE2}"/>
          </ac:spMkLst>
        </pc:spChg>
        <pc:spChg chg="mod">
          <ac:chgData name="Minesh Patel" userId="a66d4990ec83ac90" providerId="LiveId" clId="{79E3557C-334A-4DDB-9861-8E2C28F86218}" dt="2021-07-20T17:10:59.260" v="13753" actId="165"/>
          <ac:spMkLst>
            <pc:docMk/>
            <pc:sldMk cId="261247322" sldId="503"/>
            <ac:spMk id="40" creationId="{8B087889-0681-44D3-8057-868F12AA6EAA}"/>
          </ac:spMkLst>
        </pc:spChg>
        <pc:spChg chg="del mod topLvl">
          <ac:chgData name="Minesh Patel" userId="a66d4990ec83ac90" providerId="LiveId" clId="{79E3557C-334A-4DDB-9861-8E2C28F86218}" dt="2021-07-20T17:11:05.327" v="13754" actId="478"/>
          <ac:spMkLst>
            <pc:docMk/>
            <pc:sldMk cId="261247322" sldId="503"/>
            <ac:spMk id="43" creationId="{2CF332B9-25CB-4A4E-8EF3-725A3E640E7D}"/>
          </ac:spMkLst>
        </pc:spChg>
        <pc:spChg chg="mod topLvl">
          <ac:chgData name="Minesh Patel" userId="a66d4990ec83ac90" providerId="LiveId" clId="{79E3557C-334A-4DDB-9861-8E2C28F86218}" dt="2021-07-20T17:26:15.968" v="14430" actId="14100"/>
          <ac:spMkLst>
            <pc:docMk/>
            <pc:sldMk cId="261247322" sldId="503"/>
            <ac:spMk id="45" creationId="{F61FE90F-E35B-4C1E-BE00-5DD3031D339D}"/>
          </ac:spMkLst>
        </pc:spChg>
        <pc:spChg chg="del mod topLvl">
          <ac:chgData name="Minesh Patel" userId="a66d4990ec83ac90" providerId="LiveId" clId="{79E3557C-334A-4DDB-9861-8E2C28F86218}" dt="2021-07-20T17:11:34.415" v="13757" actId="478"/>
          <ac:spMkLst>
            <pc:docMk/>
            <pc:sldMk cId="261247322" sldId="503"/>
            <ac:spMk id="46" creationId="{2E9DB856-C6EF-45E9-99B5-FD52C2A4C06D}"/>
          </ac:spMkLst>
        </pc:spChg>
        <pc:spChg chg="mod topLvl">
          <ac:chgData name="Minesh Patel" userId="a66d4990ec83ac90" providerId="LiveId" clId="{79E3557C-334A-4DDB-9861-8E2C28F86218}" dt="2021-07-20T17:31:13.117" v="14520" actId="14100"/>
          <ac:spMkLst>
            <pc:docMk/>
            <pc:sldMk cId="261247322" sldId="503"/>
            <ac:spMk id="48" creationId="{801C383E-F0AF-4FB3-9B92-047006B7093D}"/>
          </ac:spMkLst>
        </pc:spChg>
        <pc:spChg chg="del mod topLvl">
          <ac:chgData name="Minesh Patel" userId="a66d4990ec83ac90" providerId="LiveId" clId="{79E3557C-334A-4DDB-9861-8E2C28F86218}" dt="2021-07-20T17:11:34.415" v="13757" actId="478"/>
          <ac:spMkLst>
            <pc:docMk/>
            <pc:sldMk cId="261247322" sldId="503"/>
            <ac:spMk id="49" creationId="{CC177E24-AD78-4EA4-89D5-11BDAA3ECEC6}"/>
          </ac:spMkLst>
        </pc:spChg>
        <pc:spChg chg="del mod topLvl">
          <ac:chgData name="Minesh Patel" userId="a66d4990ec83ac90" providerId="LiveId" clId="{79E3557C-334A-4DDB-9861-8E2C28F86218}" dt="2021-07-20T17:18:04.434" v="14007" actId="478"/>
          <ac:spMkLst>
            <pc:docMk/>
            <pc:sldMk cId="261247322" sldId="503"/>
            <ac:spMk id="51" creationId="{FC633D20-BD0D-44AB-B0A2-06BAF200B9D9}"/>
          </ac:spMkLst>
        </pc:spChg>
        <pc:spChg chg="del mod topLvl">
          <ac:chgData name="Minesh Patel" userId="a66d4990ec83ac90" providerId="LiveId" clId="{79E3557C-334A-4DDB-9861-8E2C28F86218}" dt="2021-07-20T17:11:34.415" v="13757" actId="478"/>
          <ac:spMkLst>
            <pc:docMk/>
            <pc:sldMk cId="261247322" sldId="503"/>
            <ac:spMk id="52" creationId="{267AB4BE-D417-4D4F-AA6A-8127CD7BDAE7}"/>
          </ac:spMkLst>
        </pc:spChg>
        <pc:spChg chg="del mod topLvl">
          <ac:chgData name="Minesh Patel" userId="a66d4990ec83ac90" providerId="LiveId" clId="{79E3557C-334A-4DDB-9861-8E2C28F86218}" dt="2021-07-20T17:18:04.434" v="14007" actId="478"/>
          <ac:spMkLst>
            <pc:docMk/>
            <pc:sldMk cId="261247322" sldId="503"/>
            <ac:spMk id="54" creationId="{76379CAC-D307-470F-988D-2E555FB711A9}"/>
          </ac:spMkLst>
        </pc:spChg>
        <pc:spChg chg="del mod topLvl">
          <ac:chgData name="Minesh Patel" userId="a66d4990ec83ac90" providerId="LiveId" clId="{79E3557C-334A-4DDB-9861-8E2C28F86218}" dt="2021-07-20T17:11:34.415" v="13757" actId="478"/>
          <ac:spMkLst>
            <pc:docMk/>
            <pc:sldMk cId="261247322" sldId="503"/>
            <ac:spMk id="55" creationId="{94230222-D550-457A-9E97-E1AF6B24F3A9}"/>
          </ac:spMkLst>
        </pc:spChg>
        <pc:spChg chg="del mod topLvl">
          <ac:chgData name="Minesh Patel" userId="a66d4990ec83ac90" providerId="LiveId" clId="{79E3557C-334A-4DDB-9861-8E2C28F86218}" dt="2021-07-20T17:19:15.797" v="14112" actId="478"/>
          <ac:spMkLst>
            <pc:docMk/>
            <pc:sldMk cId="261247322" sldId="503"/>
            <ac:spMk id="57" creationId="{415AD69D-E602-4197-8248-A44A30DFF44D}"/>
          </ac:spMkLst>
        </pc:spChg>
        <pc:spChg chg="del mod topLvl">
          <ac:chgData name="Minesh Patel" userId="a66d4990ec83ac90" providerId="LiveId" clId="{79E3557C-334A-4DDB-9861-8E2C28F86218}" dt="2021-07-20T17:11:34.415" v="13757" actId="478"/>
          <ac:spMkLst>
            <pc:docMk/>
            <pc:sldMk cId="261247322" sldId="503"/>
            <ac:spMk id="58" creationId="{54BBE9DC-DF80-48D7-9A25-845BAAFBDC14}"/>
          </ac:spMkLst>
        </pc:spChg>
        <pc:spChg chg="mod topLvl">
          <ac:chgData name="Minesh Patel" userId="a66d4990ec83ac90" providerId="LiveId" clId="{79E3557C-334A-4DDB-9861-8E2C28F86218}" dt="2021-07-20T17:33:31.782" v="14549" actId="208"/>
          <ac:spMkLst>
            <pc:docMk/>
            <pc:sldMk cId="261247322" sldId="503"/>
            <ac:spMk id="60" creationId="{06DADF22-55AB-40A9-9A61-DC4B036063DE}"/>
          </ac:spMkLst>
        </pc:spChg>
        <pc:spChg chg="mod topLvl">
          <ac:chgData name="Minesh Patel" userId="a66d4990ec83ac90" providerId="LiveId" clId="{79E3557C-334A-4DDB-9861-8E2C28F86218}" dt="2021-07-20T17:35:35.624" v="14590" actId="114"/>
          <ac:spMkLst>
            <pc:docMk/>
            <pc:sldMk cId="261247322" sldId="503"/>
            <ac:spMk id="61" creationId="{CF34BDC7-12B6-4E90-869F-BB8FCFAFB40B}"/>
          </ac:spMkLst>
        </pc:spChg>
        <pc:spChg chg="del mod">
          <ac:chgData name="Minesh Patel" userId="a66d4990ec83ac90" providerId="LiveId" clId="{79E3557C-334A-4DDB-9861-8E2C28F86218}" dt="2021-07-20T17:14:41.413" v="13829" actId="478"/>
          <ac:spMkLst>
            <pc:docMk/>
            <pc:sldMk cId="261247322" sldId="503"/>
            <ac:spMk id="62" creationId="{32A45336-DF0E-4914-900D-315192D8DAB2}"/>
          </ac:spMkLst>
        </pc:spChg>
        <pc:spChg chg="del mod">
          <ac:chgData name="Minesh Patel" userId="a66d4990ec83ac90" providerId="LiveId" clId="{79E3557C-334A-4DDB-9861-8E2C28F86218}" dt="2021-07-20T17:14:41.413" v="13829" actId="478"/>
          <ac:spMkLst>
            <pc:docMk/>
            <pc:sldMk cId="261247322" sldId="503"/>
            <ac:spMk id="64" creationId="{97566D2D-7147-4AFB-9669-340FD279F946}"/>
          </ac:spMkLst>
        </pc:spChg>
        <pc:spChg chg="del mod">
          <ac:chgData name="Minesh Patel" userId="a66d4990ec83ac90" providerId="LiveId" clId="{79E3557C-334A-4DDB-9861-8E2C28F86218}" dt="2021-07-20T17:27:45.031" v="14440" actId="478"/>
          <ac:spMkLst>
            <pc:docMk/>
            <pc:sldMk cId="261247322" sldId="503"/>
            <ac:spMk id="68" creationId="{A8AD0E53-7E12-4BD7-B65B-7CCE5226E2C2}"/>
          </ac:spMkLst>
        </pc:spChg>
        <pc:spChg chg="del mod">
          <ac:chgData name="Minesh Patel" userId="a66d4990ec83ac90" providerId="LiveId" clId="{79E3557C-334A-4DDB-9861-8E2C28F86218}" dt="2021-07-20T17:27:43.400" v="14439" actId="478"/>
          <ac:spMkLst>
            <pc:docMk/>
            <pc:sldMk cId="261247322" sldId="503"/>
            <ac:spMk id="69" creationId="{109E568C-96B2-4C3A-85D4-003306B4D93A}"/>
          </ac:spMkLst>
        </pc:spChg>
        <pc:spChg chg="mod topLvl">
          <ac:chgData name="Minesh Patel" userId="a66d4990ec83ac90" providerId="LiveId" clId="{79E3557C-334A-4DDB-9861-8E2C28F86218}" dt="2021-07-20T17:35:11.403" v="14580" actId="1076"/>
          <ac:spMkLst>
            <pc:docMk/>
            <pc:sldMk cId="261247322" sldId="503"/>
            <ac:spMk id="70" creationId="{1F15807A-30FA-421B-8949-63C52E64FEAB}"/>
          </ac:spMkLst>
        </pc:spChg>
        <pc:spChg chg="mod">
          <ac:chgData name="Minesh Patel" userId="a66d4990ec83ac90" providerId="LiveId" clId="{79E3557C-334A-4DDB-9861-8E2C28F86218}" dt="2021-07-20T17:14:44.694" v="13831" actId="571"/>
          <ac:spMkLst>
            <pc:docMk/>
            <pc:sldMk cId="261247322" sldId="503"/>
            <ac:spMk id="72" creationId="{B7B9AF50-B8B0-4BCF-B8D9-7DF9BF4BDB8E}"/>
          </ac:spMkLst>
        </pc:spChg>
        <pc:spChg chg="mod">
          <ac:chgData name="Minesh Patel" userId="a66d4990ec83ac90" providerId="LiveId" clId="{79E3557C-334A-4DDB-9861-8E2C28F86218}" dt="2021-07-20T17:14:44.694" v="13831" actId="571"/>
          <ac:spMkLst>
            <pc:docMk/>
            <pc:sldMk cId="261247322" sldId="503"/>
            <ac:spMk id="73" creationId="{AAAE5C0C-8302-4339-9CE1-C152BDB99B8D}"/>
          </ac:spMkLst>
        </pc:spChg>
        <pc:spChg chg="mod">
          <ac:chgData name="Minesh Patel" userId="a66d4990ec83ac90" providerId="LiveId" clId="{79E3557C-334A-4DDB-9861-8E2C28F86218}" dt="2021-07-20T17:14:44.694" v="13831" actId="571"/>
          <ac:spMkLst>
            <pc:docMk/>
            <pc:sldMk cId="261247322" sldId="503"/>
            <ac:spMk id="78" creationId="{C6AEDA30-9648-436A-A4A9-27EAFE1CBB12}"/>
          </ac:spMkLst>
        </pc:spChg>
        <pc:spChg chg="mod">
          <ac:chgData name="Minesh Patel" userId="a66d4990ec83ac90" providerId="LiveId" clId="{79E3557C-334A-4DDB-9861-8E2C28F86218}" dt="2021-07-20T17:14:44.694" v="13831" actId="571"/>
          <ac:spMkLst>
            <pc:docMk/>
            <pc:sldMk cId="261247322" sldId="503"/>
            <ac:spMk id="79" creationId="{811A6E68-3368-4B26-B782-03AC869F191A}"/>
          </ac:spMkLst>
        </pc:spChg>
        <pc:spChg chg="mod">
          <ac:chgData name="Minesh Patel" userId="a66d4990ec83ac90" providerId="LiveId" clId="{79E3557C-334A-4DDB-9861-8E2C28F86218}" dt="2021-07-20T17:14:44.694" v="13831" actId="571"/>
          <ac:spMkLst>
            <pc:docMk/>
            <pc:sldMk cId="261247322" sldId="503"/>
            <ac:spMk id="80" creationId="{5A1C4778-867C-47F1-83AF-0BF3E929655C}"/>
          </ac:spMkLst>
        </pc:spChg>
        <pc:spChg chg="add mod">
          <ac:chgData name="Minesh Patel" userId="a66d4990ec83ac90" providerId="LiveId" clId="{79E3557C-334A-4DDB-9861-8E2C28F86218}" dt="2021-07-20T17:14:44.694" v="13831" actId="571"/>
          <ac:spMkLst>
            <pc:docMk/>
            <pc:sldMk cId="261247322" sldId="503"/>
            <ac:spMk id="81" creationId="{825B16BA-DD2A-485C-9542-32AED41738B9}"/>
          </ac:spMkLst>
        </pc:spChg>
        <pc:spChg chg="add mod topLvl">
          <ac:chgData name="Minesh Patel" userId="a66d4990ec83ac90" providerId="LiveId" clId="{79E3557C-334A-4DDB-9861-8E2C28F86218}" dt="2021-07-20T17:35:36.337" v="14591" actId="114"/>
          <ac:spMkLst>
            <pc:docMk/>
            <pc:sldMk cId="261247322" sldId="503"/>
            <ac:spMk id="82" creationId="{E6064B3D-2011-4186-8EF3-47B0F1A99F92}"/>
          </ac:spMkLst>
        </pc:spChg>
        <pc:spChg chg="add del mod">
          <ac:chgData name="Minesh Patel" userId="a66d4990ec83ac90" providerId="LiveId" clId="{79E3557C-334A-4DDB-9861-8E2C28F86218}" dt="2021-07-20T17:15:06.949" v="13851" actId="478"/>
          <ac:spMkLst>
            <pc:docMk/>
            <pc:sldMk cId="261247322" sldId="503"/>
            <ac:spMk id="83" creationId="{3A57EB54-78E5-431E-8142-5E9538D84764}"/>
          </ac:spMkLst>
        </pc:spChg>
        <pc:spChg chg="add mod">
          <ac:chgData name="Minesh Patel" userId="a66d4990ec83ac90" providerId="LiveId" clId="{79E3557C-334A-4DDB-9861-8E2C28F86218}" dt="2021-07-20T17:25:01.970" v="14402" actId="14100"/>
          <ac:spMkLst>
            <pc:docMk/>
            <pc:sldMk cId="261247322" sldId="503"/>
            <ac:spMk id="84" creationId="{832D6069-56E8-4FC3-8808-03860374B2EC}"/>
          </ac:spMkLst>
        </pc:spChg>
        <pc:spChg chg="add del mod">
          <ac:chgData name="Minesh Patel" userId="a66d4990ec83ac90" providerId="LiveId" clId="{79E3557C-334A-4DDB-9861-8E2C28F86218}" dt="2021-07-20T17:19:11.201" v="14109" actId="478"/>
          <ac:spMkLst>
            <pc:docMk/>
            <pc:sldMk cId="261247322" sldId="503"/>
            <ac:spMk id="85" creationId="{A5C23F9C-F1AC-4882-9450-37ED58D5E766}"/>
          </ac:spMkLst>
        </pc:spChg>
        <pc:spChg chg="add mod">
          <ac:chgData name="Minesh Patel" userId="a66d4990ec83ac90" providerId="LiveId" clId="{79E3557C-334A-4DDB-9861-8E2C28F86218}" dt="2021-07-20T17:25:42.492" v="14421" actId="20577"/>
          <ac:spMkLst>
            <pc:docMk/>
            <pc:sldMk cId="261247322" sldId="503"/>
            <ac:spMk id="86" creationId="{847D58E6-0F9C-465E-B843-4FC0143E6392}"/>
          </ac:spMkLst>
        </pc:spChg>
        <pc:spChg chg="add mod">
          <ac:chgData name="Minesh Patel" userId="a66d4990ec83ac90" providerId="LiveId" clId="{79E3557C-334A-4DDB-9861-8E2C28F86218}" dt="2021-07-20T17:19:15.327" v="14111" actId="571"/>
          <ac:spMkLst>
            <pc:docMk/>
            <pc:sldMk cId="261247322" sldId="503"/>
            <ac:spMk id="87" creationId="{6D353B21-597E-4555-B6A1-CEFC3028A544}"/>
          </ac:spMkLst>
        </pc:spChg>
        <pc:spChg chg="add mod">
          <ac:chgData name="Minesh Patel" userId="a66d4990ec83ac90" providerId="LiveId" clId="{79E3557C-334A-4DDB-9861-8E2C28F86218}" dt="2021-07-20T17:25:52.680" v="14424" actId="164"/>
          <ac:spMkLst>
            <pc:docMk/>
            <pc:sldMk cId="261247322" sldId="503"/>
            <ac:spMk id="88" creationId="{AA37C788-23EA-4FF9-8385-D3B2B927CF14}"/>
          </ac:spMkLst>
        </pc:spChg>
        <pc:spChg chg="add mod">
          <ac:chgData name="Minesh Patel" userId="a66d4990ec83ac90" providerId="LiveId" clId="{79E3557C-334A-4DDB-9861-8E2C28F86218}" dt="2021-07-20T17:33:07.949" v="14539" actId="208"/>
          <ac:spMkLst>
            <pc:docMk/>
            <pc:sldMk cId="261247322" sldId="503"/>
            <ac:spMk id="89" creationId="{F972FB20-4576-4F35-94EE-B6F01A961272}"/>
          </ac:spMkLst>
        </pc:spChg>
        <pc:spChg chg="add mod">
          <ac:chgData name="Minesh Patel" userId="a66d4990ec83ac90" providerId="LiveId" clId="{79E3557C-334A-4DDB-9861-8E2C28F86218}" dt="2021-07-20T17:33:14.975" v="14541" actId="208"/>
          <ac:spMkLst>
            <pc:docMk/>
            <pc:sldMk cId="261247322" sldId="503"/>
            <ac:spMk id="90" creationId="{7116D7F4-EBD0-4E21-8AFC-FE475408208A}"/>
          </ac:spMkLst>
        </pc:spChg>
        <pc:spChg chg="add mod">
          <ac:chgData name="Minesh Patel" userId="a66d4990ec83ac90" providerId="LiveId" clId="{79E3557C-334A-4DDB-9861-8E2C28F86218}" dt="2021-07-20T17:36:44.092" v="14595" actId="1076"/>
          <ac:spMkLst>
            <pc:docMk/>
            <pc:sldMk cId="261247322" sldId="503"/>
            <ac:spMk id="91" creationId="{9F54BC68-5535-419B-B8F5-C9B47167F861}"/>
          </ac:spMkLst>
        </pc:spChg>
        <pc:spChg chg="add mod">
          <ac:chgData name="Minesh Patel" userId="a66d4990ec83ac90" providerId="LiveId" clId="{79E3557C-334A-4DDB-9861-8E2C28F86218}" dt="2021-07-20T17:33:20.250" v="14545" actId="208"/>
          <ac:spMkLst>
            <pc:docMk/>
            <pc:sldMk cId="261247322" sldId="503"/>
            <ac:spMk id="92" creationId="{B28FB4EC-E446-4FAD-8DBF-A5D3F966C1F6}"/>
          </ac:spMkLst>
        </pc:spChg>
        <pc:spChg chg="add mod">
          <ac:chgData name="Minesh Patel" userId="a66d4990ec83ac90" providerId="LiveId" clId="{79E3557C-334A-4DDB-9861-8E2C28F86218}" dt="2021-07-20T17:33:22.981" v="14547" actId="208"/>
          <ac:spMkLst>
            <pc:docMk/>
            <pc:sldMk cId="261247322" sldId="503"/>
            <ac:spMk id="93" creationId="{8342DAA8-7B6B-44AF-804A-AB893BF47B94}"/>
          </ac:spMkLst>
        </pc:spChg>
        <pc:spChg chg="add del mod">
          <ac:chgData name="Minesh Patel" userId="a66d4990ec83ac90" providerId="LiveId" clId="{79E3557C-334A-4DDB-9861-8E2C28F86218}" dt="2021-07-20T17:29:17.231" v="14467"/>
          <ac:spMkLst>
            <pc:docMk/>
            <pc:sldMk cId="261247322" sldId="503"/>
            <ac:spMk id="99" creationId="{2D2FA433-68C6-43E2-A248-4C406D0EABBE}"/>
          </ac:spMkLst>
        </pc:spChg>
        <pc:spChg chg="add del mod">
          <ac:chgData name="Minesh Patel" userId="a66d4990ec83ac90" providerId="LiveId" clId="{79E3557C-334A-4DDB-9861-8E2C28F86218}" dt="2021-07-20T17:29:32.064" v="14486" actId="21"/>
          <ac:spMkLst>
            <pc:docMk/>
            <pc:sldMk cId="261247322" sldId="503"/>
            <ac:spMk id="100" creationId="{8AB7045F-6483-4564-B1BA-2784E30E9A69}"/>
          </ac:spMkLst>
        </pc:spChg>
        <pc:spChg chg="add mod">
          <ac:chgData name="Minesh Patel" userId="a66d4990ec83ac90" providerId="LiveId" clId="{79E3557C-334A-4DDB-9861-8E2C28F86218}" dt="2021-07-20T17:30:07.237" v="14506" actId="1076"/>
          <ac:spMkLst>
            <pc:docMk/>
            <pc:sldMk cId="261247322" sldId="503"/>
            <ac:spMk id="101" creationId="{307F0766-0179-444F-9CB8-3036C5F0EB9B}"/>
          </ac:spMkLst>
        </pc:spChg>
        <pc:spChg chg="mod">
          <ac:chgData name="Minesh Patel" userId="a66d4990ec83ac90" providerId="LiveId" clId="{79E3557C-334A-4DDB-9861-8E2C28F86218}" dt="2021-07-20T17:37:58.369" v="14609"/>
          <ac:spMkLst>
            <pc:docMk/>
            <pc:sldMk cId="261247322" sldId="503"/>
            <ac:spMk id="124" creationId="{98C37B51-4AD5-4B8E-9D2E-8049476E15F3}"/>
          </ac:spMkLst>
        </pc:spChg>
        <pc:spChg chg="mod">
          <ac:chgData name="Minesh Patel" userId="a66d4990ec83ac90" providerId="LiveId" clId="{79E3557C-334A-4DDB-9861-8E2C28F86218}" dt="2021-07-20T17:37:58.369" v="14609"/>
          <ac:spMkLst>
            <pc:docMk/>
            <pc:sldMk cId="261247322" sldId="503"/>
            <ac:spMk id="125" creationId="{9EB3ABDD-9EFE-456A-BD6E-01D0603899DE}"/>
          </ac:spMkLst>
        </pc:spChg>
        <pc:spChg chg="mod">
          <ac:chgData name="Minesh Patel" userId="a66d4990ec83ac90" providerId="LiveId" clId="{79E3557C-334A-4DDB-9861-8E2C28F86218}" dt="2021-07-20T17:37:58.369" v="14609"/>
          <ac:spMkLst>
            <pc:docMk/>
            <pc:sldMk cId="261247322" sldId="503"/>
            <ac:spMk id="127" creationId="{302D4864-36A7-4A75-82A5-66D0D98EC959}"/>
          </ac:spMkLst>
        </pc:spChg>
        <pc:spChg chg="mod">
          <ac:chgData name="Minesh Patel" userId="a66d4990ec83ac90" providerId="LiveId" clId="{79E3557C-334A-4DDB-9861-8E2C28F86218}" dt="2021-07-20T17:37:58.369" v="14609"/>
          <ac:spMkLst>
            <pc:docMk/>
            <pc:sldMk cId="261247322" sldId="503"/>
            <ac:spMk id="128" creationId="{8B2815A7-290E-47A9-95B9-1AA23F6B9BF4}"/>
          </ac:spMkLst>
        </pc:spChg>
        <pc:spChg chg="mod">
          <ac:chgData name="Minesh Patel" userId="a66d4990ec83ac90" providerId="LiveId" clId="{79E3557C-334A-4DDB-9861-8E2C28F86218}" dt="2021-07-20T17:37:58.369" v="14609"/>
          <ac:spMkLst>
            <pc:docMk/>
            <pc:sldMk cId="261247322" sldId="503"/>
            <ac:spMk id="130" creationId="{6B92C97F-4FF0-4F1C-BA71-9CB0336445C5}"/>
          </ac:spMkLst>
        </pc:spChg>
        <pc:spChg chg="mod">
          <ac:chgData name="Minesh Patel" userId="a66d4990ec83ac90" providerId="LiveId" clId="{79E3557C-334A-4DDB-9861-8E2C28F86218}" dt="2021-07-20T17:37:58.369" v="14609"/>
          <ac:spMkLst>
            <pc:docMk/>
            <pc:sldMk cId="261247322" sldId="503"/>
            <ac:spMk id="131" creationId="{7AEC17F4-9DC0-495C-921A-47CF9FE1A86A}"/>
          </ac:spMkLst>
        </pc:spChg>
        <pc:spChg chg="mod">
          <ac:chgData name="Minesh Patel" userId="a66d4990ec83ac90" providerId="LiveId" clId="{79E3557C-334A-4DDB-9861-8E2C28F86218}" dt="2021-07-20T17:37:58.369" v="14609"/>
          <ac:spMkLst>
            <pc:docMk/>
            <pc:sldMk cId="261247322" sldId="503"/>
            <ac:spMk id="133" creationId="{438B7D57-13BD-475C-84B5-B858287A9A80}"/>
          </ac:spMkLst>
        </pc:spChg>
        <pc:spChg chg="mod">
          <ac:chgData name="Minesh Patel" userId="a66d4990ec83ac90" providerId="LiveId" clId="{79E3557C-334A-4DDB-9861-8E2C28F86218}" dt="2021-07-20T17:37:58.369" v="14609"/>
          <ac:spMkLst>
            <pc:docMk/>
            <pc:sldMk cId="261247322" sldId="503"/>
            <ac:spMk id="134" creationId="{E77617B2-065A-4733-ABB6-3A154F4B433F}"/>
          </ac:spMkLst>
        </pc:spChg>
        <pc:spChg chg="mod">
          <ac:chgData name="Minesh Patel" userId="a66d4990ec83ac90" providerId="LiveId" clId="{79E3557C-334A-4DDB-9861-8E2C28F86218}" dt="2021-07-20T17:37:58.369" v="14609"/>
          <ac:spMkLst>
            <pc:docMk/>
            <pc:sldMk cId="261247322" sldId="503"/>
            <ac:spMk id="136" creationId="{E8D4CE13-CF0F-4F36-97F1-09A9FD546088}"/>
          </ac:spMkLst>
        </pc:spChg>
        <pc:spChg chg="mod">
          <ac:chgData name="Minesh Patel" userId="a66d4990ec83ac90" providerId="LiveId" clId="{79E3557C-334A-4DDB-9861-8E2C28F86218}" dt="2021-07-20T17:37:58.369" v="14609"/>
          <ac:spMkLst>
            <pc:docMk/>
            <pc:sldMk cId="261247322" sldId="503"/>
            <ac:spMk id="137" creationId="{9EE94F4D-6776-43D8-B059-542772C2A0B0}"/>
          </ac:spMkLst>
        </pc:spChg>
        <pc:grpChg chg="add del mod">
          <ac:chgData name="Minesh Patel" userId="a66d4990ec83ac90" providerId="LiveId" clId="{79E3557C-334A-4DDB-9861-8E2C28F86218}" dt="2021-07-20T17:10:59.260" v="13753" actId="165"/>
          <ac:grpSpMkLst>
            <pc:docMk/>
            <pc:sldMk cId="261247322" sldId="503"/>
            <ac:grpSpMk id="5" creationId="{BD90BB6E-55E4-4232-8F12-33D3078AC77D}"/>
          </ac:grpSpMkLst>
        </pc:grpChg>
        <pc:grpChg chg="del mod topLvl">
          <ac:chgData name="Minesh Patel" userId="a66d4990ec83ac90" providerId="LiveId" clId="{79E3557C-334A-4DDB-9861-8E2C28F86218}" dt="2021-07-20T17:13:23.641" v="13808" actId="478"/>
          <ac:grpSpMkLst>
            <pc:docMk/>
            <pc:sldMk cId="261247322" sldId="503"/>
            <ac:grpSpMk id="6" creationId="{826EAF75-5B28-4676-91AF-A4FBFA9CB887}"/>
          </ac:grpSpMkLst>
        </pc:grpChg>
        <pc:grpChg chg="mod">
          <ac:chgData name="Minesh Patel" userId="a66d4990ec83ac90" providerId="LiveId" clId="{79E3557C-334A-4DDB-9861-8E2C28F86218}" dt="2021-07-20T17:10:59.260" v="13753" actId="165"/>
          <ac:grpSpMkLst>
            <pc:docMk/>
            <pc:sldMk cId="261247322" sldId="503"/>
            <ac:grpSpMk id="8" creationId="{460F91FE-14B5-4979-997C-4990CF793AF1}"/>
          </ac:grpSpMkLst>
        </pc:grpChg>
        <pc:grpChg chg="mod">
          <ac:chgData name="Minesh Patel" userId="a66d4990ec83ac90" providerId="LiveId" clId="{79E3557C-334A-4DDB-9861-8E2C28F86218}" dt="2021-07-20T17:10:59.260" v="13753" actId="165"/>
          <ac:grpSpMkLst>
            <pc:docMk/>
            <pc:sldMk cId="261247322" sldId="503"/>
            <ac:grpSpMk id="9" creationId="{1598B4B8-2338-4DA2-B8FA-BC4BD925381D}"/>
          </ac:grpSpMkLst>
        </pc:grpChg>
        <pc:grpChg chg="add del mod">
          <ac:chgData name="Minesh Patel" userId="a66d4990ec83ac90" providerId="LiveId" clId="{79E3557C-334A-4DDB-9861-8E2C28F86218}" dt="2021-07-20T17:10:59.260" v="13753" actId="165"/>
          <ac:grpSpMkLst>
            <pc:docMk/>
            <pc:sldMk cId="261247322" sldId="503"/>
            <ac:grpSpMk id="25" creationId="{106A2BF3-17E3-43DE-BB73-491D065396FE}"/>
          </ac:grpSpMkLst>
        </pc:grpChg>
        <pc:grpChg chg="del mod topLvl">
          <ac:chgData name="Minesh Patel" userId="a66d4990ec83ac90" providerId="LiveId" clId="{79E3557C-334A-4DDB-9861-8E2C28F86218}" dt="2021-07-20T17:13:30.060" v="13810" actId="478"/>
          <ac:grpSpMkLst>
            <pc:docMk/>
            <pc:sldMk cId="261247322" sldId="503"/>
            <ac:grpSpMk id="26" creationId="{85D49B2E-7801-4D6B-ACD4-C9B5D864EAEB}"/>
          </ac:grpSpMkLst>
        </pc:grpChg>
        <pc:grpChg chg="mod">
          <ac:chgData name="Minesh Patel" userId="a66d4990ec83ac90" providerId="LiveId" clId="{79E3557C-334A-4DDB-9861-8E2C28F86218}" dt="2021-07-20T17:10:59.260" v="13753" actId="165"/>
          <ac:grpSpMkLst>
            <pc:docMk/>
            <pc:sldMk cId="261247322" sldId="503"/>
            <ac:grpSpMk id="35" creationId="{2F9E12F1-B9B7-451B-B3FB-45ADE35B011B}"/>
          </ac:grpSpMkLst>
        </pc:grpChg>
        <pc:grpChg chg="add del mod">
          <ac:chgData name="Minesh Patel" userId="a66d4990ec83ac90" providerId="LiveId" clId="{79E3557C-334A-4DDB-9861-8E2C28F86218}" dt="2021-07-20T17:10:59.260" v="13753" actId="165"/>
          <ac:grpSpMkLst>
            <pc:docMk/>
            <pc:sldMk cId="261247322" sldId="503"/>
            <ac:grpSpMk id="41" creationId="{48C96296-A67E-4850-BF30-A6B3808B8B74}"/>
          </ac:grpSpMkLst>
        </pc:grpChg>
        <pc:grpChg chg="add del mod">
          <ac:chgData name="Minesh Patel" userId="a66d4990ec83ac90" providerId="LiveId" clId="{79E3557C-334A-4DDB-9861-8E2C28F86218}" dt="2021-07-20T17:11:30.241" v="13756" actId="165"/>
          <ac:grpSpMkLst>
            <pc:docMk/>
            <pc:sldMk cId="261247322" sldId="503"/>
            <ac:grpSpMk id="44" creationId="{4B3C5564-E8B3-454B-BAAC-52A2A72EDF62}"/>
          </ac:grpSpMkLst>
        </pc:grpChg>
        <pc:grpChg chg="add del mod">
          <ac:chgData name="Minesh Patel" userId="a66d4990ec83ac90" providerId="LiveId" clId="{79E3557C-334A-4DDB-9861-8E2C28F86218}" dt="2021-07-20T17:11:30.241" v="13756" actId="165"/>
          <ac:grpSpMkLst>
            <pc:docMk/>
            <pc:sldMk cId="261247322" sldId="503"/>
            <ac:grpSpMk id="47" creationId="{ECCB2263-194E-49C4-BB8A-B236B7E46800}"/>
          </ac:grpSpMkLst>
        </pc:grpChg>
        <pc:grpChg chg="add del mod">
          <ac:chgData name="Minesh Patel" userId="a66d4990ec83ac90" providerId="LiveId" clId="{79E3557C-334A-4DDB-9861-8E2C28F86218}" dt="2021-07-20T17:11:30.241" v="13756" actId="165"/>
          <ac:grpSpMkLst>
            <pc:docMk/>
            <pc:sldMk cId="261247322" sldId="503"/>
            <ac:grpSpMk id="50" creationId="{525DBBD8-5BE6-4AAE-9D72-284C6092EBD5}"/>
          </ac:grpSpMkLst>
        </pc:grpChg>
        <pc:grpChg chg="add del mod">
          <ac:chgData name="Minesh Patel" userId="a66d4990ec83ac90" providerId="LiveId" clId="{79E3557C-334A-4DDB-9861-8E2C28F86218}" dt="2021-07-20T17:11:30.241" v="13756" actId="165"/>
          <ac:grpSpMkLst>
            <pc:docMk/>
            <pc:sldMk cId="261247322" sldId="503"/>
            <ac:grpSpMk id="53" creationId="{62377174-1FCD-4F42-B71B-71D5ABC58F3D}"/>
          </ac:grpSpMkLst>
        </pc:grpChg>
        <pc:grpChg chg="add del mod">
          <ac:chgData name="Minesh Patel" userId="a66d4990ec83ac90" providerId="LiveId" clId="{79E3557C-334A-4DDB-9861-8E2C28F86218}" dt="2021-07-20T17:11:30.241" v="13756" actId="165"/>
          <ac:grpSpMkLst>
            <pc:docMk/>
            <pc:sldMk cId="261247322" sldId="503"/>
            <ac:grpSpMk id="56" creationId="{E81BBF74-C6AD-4C32-AA42-A052066E6784}"/>
          </ac:grpSpMkLst>
        </pc:grpChg>
        <pc:grpChg chg="add del mod ord">
          <ac:chgData name="Minesh Patel" userId="a66d4990ec83ac90" providerId="LiveId" clId="{79E3557C-334A-4DDB-9861-8E2C28F86218}" dt="2021-07-20T17:29:42.802" v="14488" actId="165"/>
          <ac:grpSpMkLst>
            <pc:docMk/>
            <pc:sldMk cId="261247322" sldId="503"/>
            <ac:grpSpMk id="59" creationId="{C5F27243-0C8C-4415-BA1E-433889EC06DB}"/>
          </ac:grpSpMkLst>
        </pc:grpChg>
        <pc:grpChg chg="add mod">
          <ac:chgData name="Minesh Patel" userId="a66d4990ec83ac90" providerId="LiveId" clId="{79E3557C-334A-4DDB-9861-8E2C28F86218}" dt="2021-07-20T17:14:44.694" v="13831" actId="571"/>
          <ac:grpSpMkLst>
            <pc:docMk/>
            <pc:sldMk cId="261247322" sldId="503"/>
            <ac:grpSpMk id="71" creationId="{C041BA14-B272-4DD1-9AB0-5EDB139448D6}"/>
          </ac:grpSpMkLst>
        </pc:grpChg>
        <pc:grpChg chg="add mod">
          <ac:chgData name="Minesh Patel" userId="a66d4990ec83ac90" providerId="LiveId" clId="{79E3557C-334A-4DDB-9861-8E2C28F86218}" dt="2021-07-20T17:34:36.663" v="14563" actId="1076"/>
          <ac:grpSpMkLst>
            <pc:docMk/>
            <pc:sldMk cId="261247322" sldId="503"/>
            <ac:grpSpMk id="94" creationId="{D3F17C21-8501-4030-A386-3FF70C007D7B}"/>
          </ac:grpSpMkLst>
        </pc:grpChg>
        <pc:grpChg chg="add mod">
          <ac:chgData name="Minesh Patel" userId="a66d4990ec83ac90" providerId="LiveId" clId="{79E3557C-334A-4DDB-9861-8E2C28F86218}" dt="2021-07-20T17:40:40.357" v="14638" actId="1076"/>
          <ac:grpSpMkLst>
            <pc:docMk/>
            <pc:sldMk cId="261247322" sldId="503"/>
            <ac:grpSpMk id="95" creationId="{AED525DE-37AD-4970-9ED3-80E92BEC2E2A}"/>
          </ac:grpSpMkLst>
        </pc:grpChg>
        <pc:grpChg chg="add mod">
          <ac:chgData name="Minesh Patel" userId="a66d4990ec83ac90" providerId="LiveId" clId="{79E3557C-334A-4DDB-9861-8E2C28F86218}" dt="2021-07-20T17:35:23.218" v="14586" actId="1076"/>
          <ac:grpSpMkLst>
            <pc:docMk/>
            <pc:sldMk cId="261247322" sldId="503"/>
            <ac:grpSpMk id="96" creationId="{4295C5C7-C963-4921-A5EE-245349B791EA}"/>
          </ac:grpSpMkLst>
        </pc:grpChg>
        <pc:grpChg chg="add mod">
          <ac:chgData name="Minesh Patel" userId="a66d4990ec83ac90" providerId="LiveId" clId="{79E3557C-334A-4DDB-9861-8E2C28F86218}" dt="2021-07-20T17:40:40.716" v="14639" actId="1076"/>
          <ac:grpSpMkLst>
            <pc:docMk/>
            <pc:sldMk cId="261247322" sldId="503"/>
            <ac:grpSpMk id="97" creationId="{C778DCA2-AA94-488B-BE95-3B67EAE7F3B2}"/>
          </ac:grpSpMkLst>
        </pc:grpChg>
        <pc:grpChg chg="add mod">
          <ac:chgData name="Minesh Patel" userId="a66d4990ec83ac90" providerId="LiveId" clId="{79E3557C-334A-4DDB-9861-8E2C28F86218}" dt="2021-07-20T17:36:18.916" v="14593" actId="1076"/>
          <ac:grpSpMkLst>
            <pc:docMk/>
            <pc:sldMk cId="261247322" sldId="503"/>
            <ac:grpSpMk id="98" creationId="{C1A4D29C-F6F3-4D1C-A11A-EDECD836A57E}"/>
          </ac:grpSpMkLst>
        </pc:grpChg>
        <pc:grpChg chg="add mod">
          <ac:chgData name="Minesh Patel" userId="a66d4990ec83ac90" providerId="LiveId" clId="{79E3557C-334A-4DDB-9861-8E2C28F86218}" dt="2021-07-20T17:31:33.583" v="14525" actId="1076"/>
          <ac:grpSpMkLst>
            <pc:docMk/>
            <pc:sldMk cId="261247322" sldId="503"/>
            <ac:grpSpMk id="102" creationId="{A02404AB-8624-4642-A282-8810E05B5A72}"/>
          </ac:grpSpMkLst>
        </pc:grpChg>
        <pc:grpChg chg="add del mod">
          <ac:chgData name="Minesh Patel" userId="a66d4990ec83ac90" providerId="LiveId" clId="{79E3557C-334A-4DDB-9861-8E2C28F86218}" dt="2021-07-20T17:37:59.932" v="14610"/>
          <ac:grpSpMkLst>
            <pc:docMk/>
            <pc:sldMk cId="261247322" sldId="503"/>
            <ac:grpSpMk id="123" creationId="{F6D25EBB-42BF-4DB7-B681-FB94258EAE40}"/>
          </ac:grpSpMkLst>
        </pc:grpChg>
        <pc:grpChg chg="add del mod">
          <ac:chgData name="Minesh Patel" userId="a66d4990ec83ac90" providerId="LiveId" clId="{79E3557C-334A-4DDB-9861-8E2C28F86218}" dt="2021-07-20T17:37:59.932" v="14610"/>
          <ac:grpSpMkLst>
            <pc:docMk/>
            <pc:sldMk cId="261247322" sldId="503"/>
            <ac:grpSpMk id="126" creationId="{F8FB6D33-0B75-47CC-8B93-6C4A88856847}"/>
          </ac:grpSpMkLst>
        </pc:grpChg>
        <pc:grpChg chg="add del mod">
          <ac:chgData name="Minesh Patel" userId="a66d4990ec83ac90" providerId="LiveId" clId="{79E3557C-334A-4DDB-9861-8E2C28F86218}" dt="2021-07-20T17:37:59.932" v="14610"/>
          <ac:grpSpMkLst>
            <pc:docMk/>
            <pc:sldMk cId="261247322" sldId="503"/>
            <ac:grpSpMk id="129" creationId="{E92DA241-A264-4B2D-A2A6-BBEE16016132}"/>
          </ac:grpSpMkLst>
        </pc:grpChg>
        <pc:grpChg chg="add del mod">
          <ac:chgData name="Minesh Patel" userId="a66d4990ec83ac90" providerId="LiveId" clId="{79E3557C-334A-4DDB-9861-8E2C28F86218}" dt="2021-07-20T17:37:59.932" v="14610"/>
          <ac:grpSpMkLst>
            <pc:docMk/>
            <pc:sldMk cId="261247322" sldId="503"/>
            <ac:grpSpMk id="132" creationId="{66ED0FE8-2C1E-4D57-9862-6182B0B93F20}"/>
          </ac:grpSpMkLst>
        </pc:grpChg>
        <pc:grpChg chg="add del mod">
          <ac:chgData name="Minesh Patel" userId="a66d4990ec83ac90" providerId="LiveId" clId="{79E3557C-334A-4DDB-9861-8E2C28F86218}" dt="2021-07-20T17:37:59.932" v="14610"/>
          <ac:grpSpMkLst>
            <pc:docMk/>
            <pc:sldMk cId="261247322" sldId="503"/>
            <ac:grpSpMk id="135" creationId="{714D299F-66C8-47C1-AD28-DD004B75149F}"/>
          </ac:grpSpMkLst>
        </pc:grpChg>
        <pc:cxnChg chg="mod">
          <ac:chgData name="Minesh Patel" userId="a66d4990ec83ac90" providerId="LiveId" clId="{79E3557C-334A-4DDB-9861-8E2C28F86218}" dt="2021-07-20T17:10:59.260" v="13753" actId="165"/>
          <ac:cxnSpMkLst>
            <pc:docMk/>
            <pc:sldMk cId="261247322" sldId="503"/>
            <ac:cxnSpMk id="11" creationId="{5C2B6E55-F734-49A1-9B43-10A9B7B9FFFA}"/>
          </ac:cxnSpMkLst>
        </pc:cxnChg>
        <pc:cxnChg chg="mod">
          <ac:chgData name="Minesh Patel" userId="a66d4990ec83ac90" providerId="LiveId" clId="{79E3557C-334A-4DDB-9861-8E2C28F86218}" dt="2021-07-20T17:10:59.260" v="13753" actId="165"/>
          <ac:cxnSpMkLst>
            <pc:docMk/>
            <pc:sldMk cId="261247322" sldId="503"/>
            <ac:cxnSpMk id="12" creationId="{5AD9B9D1-74F1-49C2-8F7C-3D9F622582A0}"/>
          </ac:cxnSpMkLst>
        </pc:cxnChg>
        <pc:cxnChg chg="mod">
          <ac:chgData name="Minesh Patel" userId="a66d4990ec83ac90" providerId="LiveId" clId="{79E3557C-334A-4DDB-9861-8E2C28F86218}" dt="2021-07-20T17:10:59.260" v="13753" actId="165"/>
          <ac:cxnSpMkLst>
            <pc:docMk/>
            <pc:sldMk cId="261247322" sldId="503"/>
            <ac:cxnSpMk id="13" creationId="{E17A7FCB-19E4-426B-A2D8-36A0BFF65439}"/>
          </ac:cxnSpMkLst>
        </pc:cxnChg>
        <pc:cxnChg chg="mod">
          <ac:chgData name="Minesh Patel" userId="a66d4990ec83ac90" providerId="LiveId" clId="{79E3557C-334A-4DDB-9861-8E2C28F86218}" dt="2021-07-20T17:10:59.260" v="13753" actId="165"/>
          <ac:cxnSpMkLst>
            <pc:docMk/>
            <pc:sldMk cId="261247322" sldId="503"/>
            <ac:cxnSpMk id="14" creationId="{5E1E8C73-0300-47AD-8326-FC112A228F67}"/>
          </ac:cxnSpMkLst>
        </pc:cxnChg>
        <pc:cxnChg chg="mod">
          <ac:chgData name="Minesh Patel" userId="a66d4990ec83ac90" providerId="LiveId" clId="{79E3557C-334A-4DDB-9861-8E2C28F86218}" dt="2021-07-20T17:10:59.260" v="13753" actId="165"/>
          <ac:cxnSpMkLst>
            <pc:docMk/>
            <pc:sldMk cId="261247322" sldId="503"/>
            <ac:cxnSpMk id="15" creationId="{6630A905-D4A0-4326-908E-2644C7C2B2F5}"/>
          </ac:cxnSpMkLst>
        </pc:cxnChg>
        <pc:cxnChg chg="mod">
          <ac:chgData name="Minesh Patel" userId="a66d4990ec83ac90" providerId="LiveId" clId="{79E3557C-334A-4DDB-9861-8E2C28F86218}" dt="2021-07-20T17:10:59.260" v="13753" actId="165"/>
          <ac:cxnSpMkLst>
            <pc:docMk/>
            <pc:sldMk cId="261247322" sldId="503"/>
            <ac:cxnSpMk id="16" creationId="{A0BE859C-B41B-4ED6-8064-0AFC0DEC13E5}"/>
          </ac:cxnSpMkLst>
        </pc:cxnChg>
        <pc:cxnChg chg="mod">
          <ac:chgData name="Minesh Patel" userId="a66d4990ec83ac90" providerId="LiveId" clId="{79E3557C-334A-4DDB-9861-8E2C28F86218}" dt="2021-07-20T17:10:59.260" v="13753" actId="165"/>
          <ac:cxnSpMkLst>
            <pc:docMk/>
            <pc:sldMk cId="261247322" sldId="503"/>
            <ac:cxnSpMk id="17" creationId="{2430DF64-5591-4FD8-993E-76A76BC0626C}"/>
          </ac:cxnSpMkLst>
        </pc:cxnChg>
        <pc:cxnChg chg="mod">
          <ac:chgData name="Minesh Patel" userId="a66d4990ec83ac90" providerId="LiveId" clId="{79E3557C-334A-4DDB-9861-8E2C28F86218}" dt="2021-07-20T17:10:59.260" v="13753" actId="165"/>
          <ac:cxnSpMkLst>
            <pc:docMk/>
            <pc:sldMk cId="261247322" sldId="503"/>
            <ac:cxnSpMk id="18" creationId="{BE633F77-5C2E-4718-83C2-8A59081F3959}"/>
          </ac:cxnSpMkLst>
        </pc:cxnChg>
        <pc:cxnChg chg="mod">
          <ac:chgData name="Minesh Patel" userId="a66d4990ec83ac90" providerId="LiveId" clId="{79E3557C-334A-4DDB-9861-8E2C28F86218}" dt="2021-07-20T17:10:59.260" v="13753" actId="165"/>
          <ac:cxnSpMkLst>
            <pc:docMk/>
            <pc:sldMk cId="261247322" sldId="503"/>
            <ac:cxnSpMk id="19" creationId="{E5036EE2-C39C-49AD-B998-9FFB15CE6B7E}"/>
          </ac:cxnSpMkLst>
        </pc:cxnChg>
        <pc:cxnChg chg="mod">
          <ac:chgData name="Minesh Patel" userId="a66d4990ec83ac90" providerId="LiveId" clId="{79E3557C-334A-4DDB-9861-8E2C28F86218}" dt="2021-07-20T17:10:59.260" v="13753" actId="165"/>
          <ac:cxnSpMkLst>
            <pc:docMk/>
            <pc:sldMk cId="261247322" sldId="503"/>
            <ac:cxnSpMk id="20" creationId="{9C092D3A-3964-45DF-98DB-4D350FD3F63F}"/>
          </ac:cxnSpMkLst>
        </pc:cxnChg>
        <pc:cxnChg chg="mod">
          <ac:chgData name="Minesh Patel" userId="a66d4990ec83ac90" providerId="LiveId" clId="{79E3557C-334A-4DDB-9861-8E2C28F86218}" dt="2021-07-20T17:10:59.260" v="13753" actId="165"/>
          <ac:cxnSpMkLst>
            <pc:docMk/>
            <pc:sldMk cId="261247322" sldId="503"/>
            <ac:cxnSpMk id="21" creationId="{F40BBB76-D25D-4E7D-9418-27F205C06853}"/>
          </ac:cxnSpMkLst>
        </pc:cxnChg>
        <pc:cxnChg chg="mod">
          <ac:chgData name="Minesh Patel" userId="a66d4990ec83ac90" providerId="LiveId" clId="{79E3557C-334A-4DDB-9861-8E2C28F86218}" dt="2021-07-20T17:10:59.260" v="13753" actId="165"/>
          <ac:cxnSpMkLst>
            <pc:docMk/>
            <pc:sldMk cId="261247322" sldId="503"/>
            <ac:cxnSpMk id="22" creationId="{26F9A114-1076-4A6F-80DD-29D4D702C215}"/>
          </ac:cxnSpMkLst>
        </pc:cxnChg>
        <pc:cxnChg chg="mod">
          <ac:chgData name="Minesh Patel" userId="a66d4990ec83ac90" providerId="LiveId" clId="{79E3557C-334A-4DDB-9861-8E2C28F86218}" dt="2021-07-20T17:10:59.260" v="13753" actId="165"/>
          <ac:cxnSpMkLst>
            <pc:docMk/>
            <pc:sldMk cId="261247322" sldId="503"/>
            <ac:cxnSpMk id="23" creationId="{B8652F68-98B2-4969-A869-C52308A65956}"/>
          </ac:cxnSpMkLst>
        </pc:cxnChg>
        <pc:cxnChg chg="mod">
          <ac:chgData name="Minesh Patel" userId="a66d4990ec83ac90" providerId="LiveId" clId="{79E3557C-334A-4DDB-9861-8E2C28F86218}" dt="2021-07-20T17:10:59.260" v="13753" actId="165"/>
          <ac:cxnSpMkLst>
            <pc:docMk/>
            <pc:sldMk cId="261247322" sldId="503"/>
            <ac:cxnSpMk id="24" creationId="{5C659E36-396D-4E9F-AFC6-3B0C449E651C}"/>
          </ac:cxnSpMkLst>
        </pc:cxnChg>
        <pc:cxnChg chg="del mod topLvl">
          <ac:chgData name="Minesh Patel" userId="a66d4990ec83ac90" providerId="LiveId" clId="{79E3557C-334A-4DDB-9861-8E2C28F86218}" dt="2021-07-20T17:13:25.463" v="13809" actId="478"/>
          <ac:cxnSpMkLst>
            <pc:docMk/>
            <pc:sldMk cId="261247322" sldId="503"/>
            <ac:cxnSpMk id="42" creationId="{C5E34A0D-819A-4923-97C9-2AD1882A9522}"/>
          </ac:cxnSpMkLst>
        </pc:cxnChg>
        <pc:cxnChg chg="del mod">
          <ac:chgData name="Minesh Patel" userId="a66d4990ec83ac90" providerId="LiveId" clId="{79E3557C-334A-4DDB-9861-8E2C28F86218}" dt="2021-07-20T17:27:58.816" v="14443" actId="478"/>
          <ac:cxnSpMkLst>
            <pc:docMk/>
            <pc:sldMk cId="261247322" sldId="503"/>
            <ac:cxnSpMk id="63" creationId="{E2399A4D-81C5-41FD-9DC1-847CB3EA738A}"/>
          </ac:cxnSpMkLst>
        </pc:cxnChg>
        <pc:cxnChg chg="mod topLvl">
          <ac:chgData name="Minesh Patel" userId="a66d4990ec83ac90" providerId="LiveId" clId="{79E3557C-334A-4DDB-9861-8E2C28F86218}" dt="2021-07-20T17:29:45.875" v="14489" actId="164"/>
          <ac:cxnSpMkLst>
            <pc:docMk/>
            <pc:sldMk cId="261247322" sldId="503"/>
            <ac:cxnSpMk id="65" creationId="{F5D06817-A6A2-4118-856C-59BE92ED1091}"/>
          </ac:cxnSpMkLst>
        </pc:cxnChg>
        <pc:cxnChg chg="del mod">
          <ac:chgData name="Minesh Patel" userId="a66d4990ec83ac90" providerId="LiveId" clId="{79E3557C-334A-4DDB-9861-8E2C28F86218}" dt="2021-07-20T17:27:54.649" v="14441" actId="478"/>
          <ac:cxnSpMkLst>
            <pc:docMk/>
            <pc:sldMk cId="261247322" sldId="503"/>
            <ac:cxnSpMk id="66" creationId="{987AF5D4-AAD8-4AF8-87B8-5DB83D5E8E8D}"/>
          </ac:cxnSpMkLst>
        </pc:cxnChg>
        <pc:cxnChg chg="mod topLvl">
          <ac:chgData name="Minesh Patel" userId="a66d4990ec83ac90" providerId="LiveId" clId="{79E3557C-334A-4DDB-9861-8E2C28F86218}" dt="2021-07-20T17:30:05.072" v="14505" actId="14100"/>
          <ac:cxnSpMkLst>
            <pc:docMk/>
            <pc:sldMk cId="261247322" sldId="503"/>
            <ac:cxnSpMk id="67" creationId="{CD93F8B6-804A-4C4C-A0D1-A7D1CF0AA0F4}"/>
          </ac:cxnSpMkLst>
        </pc:cxnChg>
        <pc:cxnChg chg="mod">
          <ac:chgData name="Minesh Patel" userId="a66d4990ec83ac90" providerId="LiveId" clId="{79E3557C-334A-4DDB-9861-8E2C28F86218}" dt="2021-07-20T17:14:44.694" v="13831" actId="571"/>
          <ac:cxnSpMkLst>
            <pc:docMk/>
            <pc:sldMk cId="261247322" sldId="503"/>
            <ac:cxnSpMk id="74" creationId="{958B038A-7143-4BA9-8BE8-44C2E8434C49}"/>
          </ac:cxnSpMkLst>
        </pc:cxnChg>
        <pc:cxnChg chg="mod">
          <ac:chgData name="Minesh Patel" userId="a66d4990ec83ac90" providerId="LiveId" clId="{79E3557C-334A-4DDB-9861-8E2C28F86218}" dt="2021-07-20T17:14:44.694" v="13831" actId="571"/>
          <ac:cxnSpMkLst>
            <pc:docMk/>
            <pc:sldMk cId="261247322" sldId="503"/>
            <ac:cxnSpMk id="75" creationId="{D88E53D9-72DD-40B7-84D8-31970A8FA4B4}"/>
          </ac:cxnSpMkLst>
        </pc:cxnChg>
        <pc:cxnChg chg="mod">
          <ac:chgData name="Minesh Patel" userId="a66d4990ec83ac90" providerId="LiveId" clId="{79E3557C-334A-4DDB-9861-8E2C28F86218}" dt="2021-07-20T17:14:44.694" v="13831" actId="571"/>
          <ac:cxnSpMkLst>
            <pc:docMk/>
            <pc:sldMk cId="261247322" sldId="503"/>
            <ac:cxnSpMk id="76" creationId="{7746879C-1207-46B5-AB13-22322B61F458}"/>
          </ac:cxnSpMkLst>
        </pc:cxnChg>
        <pc:cxnChg chg="mod">
          <ac:chgData name="Minesh Patel" userId="a66d4990ec83ac90" providerId="LiveId" clId="{79E3557C-334A-4DDB-9861-8E2C28F86218}" dt="2021-07-20T17:14:44.694" v="13831" actId="571"/>
          <ac:cxnSpMkLst>
            <pc:docMk/>
            <pc:sldMk cId="261247322" sldId="503"/>
            <ac:cxnSpMk id="77" creationId="{9D1A46D6-AA45-4272-BB20-3F46C259E3D8}"/>
          </ac:cxnSpMkLst>
        </pc:cxnChg>
        <pc:cxnChg chg="add mod">
          <ac:chgData name="Minesh Patel" userId="a66d4990ec83ac90" providerId="LiveId" clId="{79E3557C-334A-4DDB-9861-8E2C28F86218}" dt="2021-07-20T17:34:31.589" v="14562" actId="14100"/>
          <ac:cxnSpMkLst>
            <pc:docMk/>
            <pc:sldMk cId="261247322" sldId="503"/>
            <ac:cxnSpMk id="104" creationId="{C65FF817-A6E4-433F-879B-8335836B6703}"/>
          </ac:cxnSpMkLst>
        </pc:cxnChg>
        <pc:cxnChg chg="add del mod">
          <ac:chgData name="Minesh Patel" userId="a66d4990ec83ac90" providerId="LiveId" clId="{79E3557C-334A-4DDB-9861-8E2C28F86218}" dt="2021-07-20T17:42:41.073" v="14666" actId="478"/>
          <ac:cxnSpMkLst>
            <pc:docMk/>
            <pc:sldMk cId="261247322" sldId="503"/>
            <ac:cxnSpMk id="107" creationId="{78C73DD4-B03F-4A78-BEB6-14CBD9B615F1}"/>
          </ac:cxnSpMkLst>
        </pc:cxnChg>
        <pc:cxnChg chg="add del mod">
          <ac:chgData name="Minesh Patel" userId="a66d4990ec83ac90" providerId="LiveId" clId="{79E3557C-334A-4DDB-9861-8E2C28F86218}" dt="2021-07-20T17:42:23.796" v="14663" actId="478"/>
          <ac:cxnSpMkLst>
            <pc:docMk/>
            <pc:sldMk cId="261247322" sldId="503"/>
            <ac:cxnSpMk id="111" creationId="{D3DCA4CE-1398-4D65-8643-0F62985AAEFC}"/>
          </ac:cxnSpMkLst>
        </pc:cxnChg>
        <pc:cxnChg chg="add del mod">
          <ac:chgData name="Minesh Patel" userId="a66d4990ec83ac90" providerId="LiveId" clId="{79E3557C-334A-4DDB-9861-8E2C28F86218}" dt="2021-07-20T17:42:23.796" v="14663" actId="478"/>
          <ac:cxnSpMkLst>
            <pc:docMk/>
            <pc:sldMk cId="261247322" sldId="503"/>
            <ac:cxnSpMk id="117" creationId="{21889798-A955-4577-BF53-941250105485}"/>
          </ac:cxnSpMkLst>
        </pc:cxnChg>
        <pc:cxnChg chg="add mod">
          <ac:chgData name="Minesh Patel" userId="a66d4990ec83ac90" providerId="LiveId" clId="{79E3557C-334A-4DDB-9861-8E2C28F86218}" dt="2021-07-20T17:35:26.019" v="14587" actId="14100"/>
          <ac:cxnSpMkLst>
            <pc:docMk/>
            <pc:sldMk cId="261247322" sldId="503"/>
            <ac:cxnSpMk id="118" creationId="{8F7C8A09-380B-4CD5-9BC5-DD2D69A6D331}"/>
          </ac:cxnSpMkLst>
        </pc:cxnChg>
        <pc:cxnChg chg="add mod">
          <ac:chgData name="Minesh Patel" userId="a66d4990ec83ac90" providerId="LiveId" clId="{79E3557C-334A-4DDB-9861-8E2C28F86218}" dt="2021-07-20T17:42:24.091" v="14664"/>
          <ac:cxnSpMkLst>
            <pc:docMk/>
            <pc:sldMk cId="261247322" sldId="503"/>
            <ac:cxnSpMk id="138" creationId="{F8F9DAF4-CD3F-473E-9F01-A7E94083F850}"/>
          </ac:cxnSpMkLst>
        </pc:cxnChg>
        <pc:cxnChg chg="add mod">
          <ac:chgData name="Minesh Patel" userId="a66d4990ec83ac90" providerId="LiveId" clId="{79E3557C-334A-4DDB-9861-8E2C28F86218}" dt="2021-07-20T17:42:24.091" v="14664"/>
          <ac:cxnSpMkLst>
            <pc:docMk/>
            <pc:sldMk cId="261247322" sldId="503"/>
            <ac:cxnSpMk id="139" creationId="{4E3E0102-F411-42FD-80A9-81D1630331DE}"/>
          </ac:cxnSpMkLst>
        </pc:cxnChg>
        <pc:cxnChg chg="add mod">
          <ac:chgData name="Minesh Patel" userId="a66d4990ec83ac90" providerId="LiveId" clId="{79E3557C-334A-4DDB-9861-8E2C28F86218}" dt="2021-07-20T17:42:41.567" v="14667"/>
          <ac:cxnSpMkLst>
            <pc:docMk/>
            <pc:sldMk cId="261247322" sldId="503"/>
            <ac:cxnSpMk id="140" creationId="{68F1BB1E-9694-4152-866D-99B4FE2EC472}"/>
          </ac:cxnSpMkLst>
        </pc:cxnChg>
      </pc:sldChg>
      <pc:sldChg chg="addSp delSp modSp add mod">
        <pc:chgData name="Minesh Patel" userId="a66d4990ec83ac90" providerId="LiveId" clId="{79E3557C-334A-4DDB-9861-8E2C28F86218}" dt="2021-07-20T17:42:43.262" v="14669"/>
        <pc:sldMkLst>
          <pc:docMk/>
          <pc:sldMk cId="1745474044" sldId="504"/>
        </pc:sldMkLst>
        <pc:spChg chg="add mod ord">
          <ac:chgData name="Minesh Patel" userId="a66d4990ec83ac90" providerId="LiveId" clId="{79E3557C-334A-4DDB-9861-8E2C28F86218}" dt="2021-07-20T17:39:43.723" v="14632" actId="207"/>
          <ac:spMkLst>
            <pc:docMk/>
            <pc:sldMk cId="1745474044" sldId="504"/>
            <ac:spMk id="5" creationId="{0AA5239A-FDBA-4DBA-9FFD-99FD0D66D40B}"/>
          </ac:spMkLst>
        </pc:spChg>
        <pc:spChg chg="add mod">
          <ac:chgData name="Minesh Patel" userId="a66d4990ec83ac90" providerId="LiveId" clId="{79E3557C-334A-4DDB-9861-8E2C28F86218}" dt="2021-07-20T17:38:45.979" v="14622" actId="164"/>
          <ac:spMkLst>
            <pc:docMk/>
            <pc:sldMk cId="1745474044" sldId="504"/>
            <ac:spMk id="32" creationId="{8E542BBB-06B1-4F83-8D0D-B13023B1DE80}"/>
          </ac:spMkLst>
        </pc:spChg>
        <pc:spChg chg="add mod">
          <ac:chgData name="Minesh Patel" userId="a66d4990ec83ac90" providerId="LiveId" clId="{79E3557C-334A-4DDB-9861-8E2C28F86218}" dt="2021-07-20T17:38:45.979" v="14622" actId="164"/>
          <ac:spMkLst>
            <pc:docMk/>
            <pc:sldMk cId="1745474044" sldId="504"/>
            <ac:spMk id="33" creationId="{E9056249-4D00-4A5F-BCF9-61B8FD112FF2}"/>
          </ac:spMkLst>
        </pc:spChg>
        <pc:spChg chg="add mod">
          <ac:chgData name="Minesh Patel" userId="a66d4990ec83ac90" providerId="LiveId" clId="{79E3557C-334A-4DDB-9861-8E2C28F86218}" dt="2021-07-20T17:38:45.979" v="14622" actId="164"/>
          <ac:spMkLst>
            <pc:docMk/>
            <pc:sldMk cId="1745474044" sldId="504"/>
            <ac:spMk id="34" creationId="{65D40060-B518-46A0-BBE2-AF5D8D90AAD9}"/>
          </ac:spMkLst>
        </pc:spChg>
        <pc:spChg chg="mod">
          <ac:chgData name="Minesh Patel" userId="a66d4990ec83ac90" providerId="LiveId" clId="{79E3557C-334A-4DDB-9861-8E2C28F86218}" dt="2021-07-20T17:40:31.547" v="14635" actId="1076"/>
          <ac:spMkLst>
            <pc:docMk/>
            <pc:sldMk cId="1745474044" sldId="504"/>
            <ac:spMk id="86" creationId="{847D58E6-0F9C-465E-B843-4FC0143E6392}"/>
          </ac:spMkLst>
        </pc:spChg>
        <pc:spChg chg="mod">
          <ac:chgData name="Minesh Patel" userId="a66d4990ec83ac90" providerId="LiveId" clId="{79E3557C-334A-4DDB-9861-8E2C28F86218}" dt="2021-07-20T17:39:30.182" v="14631" actId="208"/>
          <ac:spMkLst>
            <pc:docMk/>
            <pc:sldMk cId="1745474044" sldId="504"/>
            <ac:spMk id="89" creationId="{F972FB20-4576-4F35-94EE-B6F01A961272}"/>
          </ac:spMkLst>
        </pc:spChg>
        <pc:grpChg chg="add del mod">
          <ac:chgData name="Minesh Patel" userId="a66d4990ec83ac90" providerId="LiveId" clId="{79E3557C-334A-4DDB-9861-8E2C28F86218}" dt="2021-07-20T17:39:52.004" v="14633" actId="478"/>
          <ac:grpSpMkLst>
            <pc:docMk/>
            <pc:sldMk cId="1745474044" sldId="504"/>
            <ac:grpSpMk id="3" creationId="{7C7F71DD-4010-4879-A778-6A841B80F7BA}"/>
          </ac:grpSpMkLst>
        </pc:grpChg>
        <pc:cxnChg chg="add mod">
          <ac:chgData name="Minesh Patel" userId="a66d4990ec83ac90" providerId="LiveId" clId="{79E3557C-334A-4DDB-9861-8E2C28F86218}" dt="2021-07-20T17:42:21.119" v="14662"/>
          <ac:cxnSpMkLst>
            <pc:docMk/>
            <pc:sldMk cId="1745474044" sldId="504"/>
            <ac:cxnSpMk id="37" creationId="{202CE190-3F49-465B-A5E8-071FC57292B7}"/>
          </ac:cxnSpMkLst>
        </pc:cxnChg>
        <pc:cxnChg chg="add mod">
          <ac:chgData name="Minesh Patel" userId="a66d4990ec83ac90" providerId="LiveId" clId="{79E3557C-334A-4DDB-9861-8E2C28F86218}" dt="2021-07-20T17:42:21.119" v="14662"/>
          <ac:cxnSpMkLst>
            <pc:docMk/>
            <pc:sldMk cId="1745474044" sldId="504"/>
            <ac:cxnSpMk id="38" creationId="{01B13493-BFA1-4CAB-A7B8-6C6BD46CFE98}"/>
          </ac:cxnSpMkLst>
        </pc:cxnChg>
        <pc:cxnChg chg="add mod">
          <ac:chgData name="Minesh Patel" userId="a66d4990ec83ac90" providerId="LiveId" clId="{79E3557C-334A-4DDB-9861-8E2C28F86218}" dt="2021-07-20T17:42:43.262" v="14669"/>
          <ac:cxnSpMkLst>
            <pc:docMk/>
            <pc:sldMk cId="1745474044" sldId="504"/>
            <ac:cxnSpMk id="39" creationId="{A1EB6DD4-3087-4A3A-9BB9-00A98E5E45F3}"/>
          </ac:cxnSpMkLst>
        </pc:cxnChg>
        <pc:cxnChg chg="del">
          <ac:chgData name="Minesh Patel" userId="a66d4990ec83ac90" providerId="LiveId" clId="{79E3557C-334A-4DDB-9861-8E2C28F86218}" dt="2021-07-20T17:42:42.961" v="14668" actId="478"/>
          <ac:cxnSpMkLst>
            <pc:docMk/>
            <pc:sldMk cId="1745474044" sldId="504"/>
            <ac:cxnSpMk id="107" creationId="{78C73DD4-B03F-4A78-BEB6-14CBD9B615F1}"/>
          </ac:cxnSpMkLst>
        </pc:cxnChg>
        <pc:cxnChg chg="del">
          <ac:chgData name="Minesh Patel" userId="a66d4990ec83ac90" providerId="LiveId" clId="{79E3557C-334A-4DDB-9861-8E2C28F86218}" dt="2021-07-20T17:42:20.770" v="14661" actId="478"/>
          <ac:cxnSpMkLst>
            <pc:docMk/>
            <pc:sldMk cId="1745474044" sldId="504"/>
            <ac:cxnSpMk id="111" creationId="{D3DCA4CE-1398-4D65-8643-0F62985AAEFC}"/>
          </ac:cxnSpMkLst>
        </pc:cxnChg>
        <pc:cxnChg chg="del">
          <ac:chgData name="Minesh Patel" userId="a66d4990ec83ac90" providerId="LiveId" clId="{79E3557C-334A-4DDB-9861-8E2C28F86218}" dt="2021-07-20T17:42:20.770" v="14661" actId="478"/>
          <ac:cxnSpMkLst>
            <pc:docMk/>
            <pc:sldMk cId="1745474044" sldId="504"/>
            <ac:cxnSpMk id="117" creationId="{21889798-A955-4577-BF53-941250105485}"/>
          </ac:cxnSpMkLst>
        </pc:cxnChg>
      </pc:sldChg>
      <pc:sldChg chg="addSp delSp modSp add mod">
        <pc:chgData name="Minesh Patel" userId="a66d4990ec83ac90" providerId="LiveId" clId="{79E3557C-334A-4DDB-9861-8E2C28F86218}" dt="2021-07-20T17:42:36.621" v="14665" actId="14100"/>
        <pc:sldMkLst>
          <pc:docMk/>
          <pc:sldMk cId="3239658950" sldId="505"/>
        </pc:sldMkLst>
        <pc:spChg chg="mod">
          <ac:chgData name="Minesh Patel" userId="a66d4990ec83ac90" providerId="LiveId" clId="{79E3557C-334A-4DDB-9861-8E2C28F86218}" dt="2021-07-20T17:41:17.722" v="14641" actId="1076"/>
          <ac:spMkLst>
            <pc:docMk/>
            <pc:sldMk cId="3239658950" sldId="505"/>
            <ac:spMk id="5" creationId="{0AA5239A-FDBA-4DBA-9FFD-99FD0D66D40B}"/>
          </ac:spMkLst>
        </pc:spChg>
        <pc:cxnChg chg="add mod">
          <ac:chgData name="Minesh Patel" userId="a66d4990ec83ac90" providerId="LiveId" clId="{79E3557C-334A-4DDB-9861-8E2C28F86218}" dt="2021-07-20T17:42:15.492" v="14660"/>
          <ac:cxnSpMkLst>
            <pc:docMk/>
            <pc:sldMk cId="3239658950" sldId="505"/>
            <ac:cxnSpMk id="33" creationId="{DBD646AB-7AA6-4C4D-B05D-EB3335CDF766}"/>
          </ac:cxnSpMkLst>
        </pc:cxnChg>
        <pc:cxnChg chg="add mod">
          <ac:chgData name="Minesh Patel" userId="a66d4990ec83ac90" providerId="LiveId" clId="{79E3557C-334A-4DDB-9861-8E2C28F86218}" dt="2021-07-20T17:42:15.492" v="14660"/>
          <ac:cxnSpMkLst>
            <pc:docMk/>
            <pc:sldMk cId="3239658950" sldId="505"/>
            <ac:cxnSpMk id="34" creationId="{D6F5C00A-DC37-48E9-B1AF-4CCB52CFFE7B}"/>
          </ac:cxnSpMkLst>
        </pc:cxnChg>
        <pc:cxnChg chg="mod">
          <ac:chgData name="Minesh Patel" userId="a66d4990ec83ac90" providerId="LiveId" clId="{79E3557C-334A-4DDB-9861-8E2C28F86218}" dt="2021-07-20T17:42:36.621" v="14665" actId="14100"/>
          <ac:cxnSpMkLst>
            <pc:docMk/>
            <pc:sldMk cId="3239658950" sldId="505"/>
            <ac:cxnSpMk id="107" creationId="{78C73DD4-B03F-4A78-BEB6-14CBD9B615F1}"/>
          </ac:cxnSpMkLst>
        </pc:cxnChg>
        <pc:cxnChg chg="del">
          <ac:chgData name="Minesh Patel" userId="a66d4990ec83ac90" providerId="LiveId" clId="{79E3557C-334A-4DDB-9861-8E2C28F86218}" dt="2021-07-20T17:42:15.202" v="14659" actId="478"/>
          <ac:cxnSpMkLst>
            <pc:docMk/>
            <pc:sldMk cId="3239658950" sldId="505"/>
            <ac:cxnSpMk id="111" creationId="{D3DCA4CE-1398-4D65-8643-0F62985AAEFC}"/>
          </ac:cxnSpMkLst>
        </pc:cxnChg>
        <pc:cxnChg chg="del">
          <ac:chgData name="Minesh Patel" userId="a66d4990ec83ac90" providerId="LiveId" clId="{79E3557C-334A-4DDB-9861-8E2C28F86218}" dt="2021-07-20T17:42:15.202" v="14659" actId="478"/>
          <ac:cxnSpMkLst>
            <pc:docMk/>
            <pc:sldMk cId="3239658950" sldId="505"/>
            <ac:cxnSpMk id="117" creationId="{21889798-A955-4577-BF53-941250105485}"/>
          </ac:cxnSpMkLst>
        </pc:cxnChg>
      </pc:sldChg>
      <pc:sldChg chg="addSp delSp modSp add mod">
        <pc:chgData name="Minesh Patel" userId="a66d4990ec83ac90" providerId="LiveId" clId="{79E3557C-334A-4DDB-9861-8E2C28F86218}" dt="2021-07-20T17:42:46.090" v="14671"/>
        <pc:sldMkLst>
          <pc:docMk/>
          <pc:sldMk cId="630956059" sldId="506"/>
        </pc:sldMkLst>
        <pc:spChg chg="mod">
          <ac:chgData name="Minesh Patel" userId="a66d4990ec83ac90" providerId="LiveId" clId="{79E3557C-334A-4DDB-9861-8E2C28F86218}" dt="2021-07-20T17:41:31.042" v="14644" actId="14100"/>
          <ac:spMkLst>
            <pc:docMk/>
            <pc:sldMk cId="630956059" sldId="506"/>
            <ac:spMk id="5" creationId="{0AA5239A-FDBA-4DBA-9FFD-99FD0D66D40B}"/>
          </ac:spMkLst>
        </pc:spChg>
        <pc:cxnChg chg="add mod">
          <ac:chgData name="Minesh Patel" userId="a66d4990ec83ac90" providerId="LiveId" clId="{79E3557C-334A-4DDB-9861-8E2C28F86218}" dt="2021-07-20T17:42:12.050" v="14658"/>
          <ac:cxnSpMkLst>
            <pc:docMk/>
            <pc:sldMk cId="630956059" sldId="506"/>
            <ac:cxnSpMk id="33" creationId="{4A364954-66A2-4A8B-9CEA-A6B045A2151D}"/>
          </ac:cxnSpMkLst>
        </pc:cxnChg>
        <pc:cxnChg chg="add mod">
          <ac:chgData name="Minesh Patel" userId="a66d4990ec83ac90" providerId="LiveId" clId="{79E3557C-334A-4DDB-9861-8E2C28F86218}" dt="2021-07-20T17:42:12.050" v="14658"/>
          <ac:cxnSpMkLst>
            <pc:docMk/>
            <pc:sldMk cId="630956059" sldId="506"/>
            <ac:cxnSpMk id="34" creationId="{8AB5346B-BC6D-45ED-B412-C7EEF3897876}"/>
          </ac:cxnSpMkLst>
        </pc:cxnChg>
        <pc:cxnChg chg="add mod">
          <ac:chgData name="Minesh Patel" userId="a66d4990ec83ac90" providerId="LiveId" clId="{79E3557C-334A-4DDB-9861-8E2C28F86218}" dt="2021-07-20T17:42:46.090" v="14671"/>
          <ac:cxnSpMkLst>
            <pc:docMk/>
            <pc:sldMk cId="630956059" sldId="506"/>
            <ac:cxnSpMk id="35" creationId="{74219396-0EA7-4AA1-B57E-A0F372B77855}"/>
          </ac:cxnSpMkLst>
        </pc:cxnChg>
        <pc:cxnChg chg="del">
          <ac:chgData name="Minesh Patel" userId="a66d4990ec83ac90" providerId="LiveId" clId="{79E3557C-334A-4DDB-9861-8E2C28F86218}" dt="2021-07-20T17:42:45.764" v="14670" actId="478"/>
          <ac:cxnSpMkLst>
            <pc:docMk/>
            <pc:sldMk cId="630956059" sldId="506"/>
            <ac:cxnSpMk id="107" creationId="{78C73DD4-B03F-4A78-BEB6-14CBD9B615F1}"/>
          </ac:cxnSpMkLst>
        </pc:cxnChg>
        <pc:cxnChg chg="del">
          <ac:chgData name="Minesh Patel" userId="a66d4990ec83ac90" providerId="LiveId" clId="{79E3557C-334A-4DDB-9861-8E2C28F86218}" dt="2021-07-20T17:42:11.777" v="14657" actId="478"/>
          <ac:cxnSpMkLst>
            <pc:docMk/>
            <pc:sldMk cId="630956059" sldId="506"/>
            <ac:cxnSpMk id="111" creationId="{D3DCA4CE-1398-4D65-8643-0F62985AAEFC}"/>
          </ac:cxnSpMkLst>
        </pc:cxnChg>
        <pc:cxnChg chg="del">
          <ac:chgData name="Minesh Patel" userId="a66d4990ec83ac90" providerId="LiveId" clId="{79E3557C-334A-4DDB-9861-8E2C28F86218}" dt="2021-07-20T17:42:11.777" v="14657" actId="478"/>
          <ac:cxnSpMkLst>
            <pc:docMk/>
            <pc:sldMk cId="630956059" sldId="506"/>
            <ac:cxnSpMk id="117" creationId="{21889798-A955-4577-BF53-941250105485}"/>
          </ac:cxnSpMkLst>
        </pc:cxnChg>
      </pc:sldChg>
      <pc:sldChg chg="addSp delSp modSp add mod">
        <pc:chgData name="Minesh Patel" userId="a66d4990ec83ac90" providerId="LiveId" clId="{79E3557C-334A-4DDB-9861-8E2C28F86218}" dt="2021-07-20T17:42:48.625" v="14673"/>
        <pc:sldMkLst>
          <pc:docMk/>
          <pc:sldMk cId="4294216899" sldId="507"/>
        </pc:sldMkLst>
        <pc:spChg chg="mod">
          <ac:chgData name="Minesh Patel" userId="a66d4990ec83ac90" providerId="LiveId" clId="{79E3557C-334A-4DDB-9861-8E2C28F86218}" dt="2021-07-20T17:41:38.129" v="14647" actId="14100"/>
          <ac:spMkLst>
            <pc:docMk/>
            <pc:sldMk cId="4294216899" sldId="507"/>
            <ac:spMk id="5" creationId="{0AA5239A-FDBA-4DBA-9FFD-99FD0D66D40B}"/>
          </ac:spMkLst>
        </pc:spChg>
        <pc:cxnChg chg="add mod">
          <ac:chgData name="Minesh Patel" userId="a66d4990ec83ac90" providerId="LiveId" clId="{79E3557C-334A-4DDB-9861-8E2C28F86218}" dt="2021-07-20T17:41:55.644" v="14652"/>
          <ac:cxnSpMkLst>
            <pc:docMk/>
            <pc:sldMk cId="4294216899" sldId="507"/>
            <ac:cxnSpMk id="33" creationId="{87652DAB-6234-4C71-8F09-9E616556009D}"/>
          </ac:cxnSpMkLst>
        </pc:cxnChg>
        <pc:cxnChg chg="add mod">
          <ac:chgData name="Minesh Patel" userId="a66d4990ec83ac90" providerId="LiveId" clId="{79E3557C-334A-4DDB-9861-8E2C28F86218}" dt="2021-07-20T17:42:48.625" v="14673"/>
          <ac:cxnSpMkLst>
            <pc:docMk/>
            <pc:sldMk cId="4294216899" sldId="507"/>
            <ac:cxnSpMk id="36" creationId="{46662C86-274C-4594-95FE-C18CF8C5F3C7}"/>
          </ac:cxnSpMkLst>
        </pc:cxnChg>
        <pc:cxnChg chg="del">
          <ac:chgData name="Minesh Patel" userId="a66d4990ec83ac90" providerId="LiveId" clId="{79E3557C-334A-4DDB-9861-8E2C28F86218}" dt="2021-07-20T17:42:48.337" v="14672" actId="478"/>
          <ac:cxnSpMkLst>
            <pc:docMk/>
            <pc:sldMk cId="4294216899" sldId="507"/>
            <ac:cxnSpMk id="107" creationId="{78C73DD4-B03F-4A78-BEB6-14CBD9B615F1}"/>
          </ac:cxnSpMkLst>
        </pc:cxnChg>
        <pc:cxnChg chg="del">
          <ac:chgData name="Minesh Patel" userId="a66d4990ec83ac90" providerId="LiveId" clId="{79E3557C-334A-4DDB-9861-8E2C28F86218}" dt="2021-07-20T17:41:55.249" v="14651" actId="478"/>
          <ac:cxnSpMkLst>
            <pc:docMk/>
            <pc:sldMk cId="4294216899" sldId="507"/>
            <ac:cxnSpMk id="111" creationId="{D3DCA4CE-1398-4D65-8643-0F62985AAEFC}"/>
          </ac:cxnSpMkLst>
        </pc:cxnChg>
        <pc:cxnChg chg="mod">
          <ac:chgData name="Minesh Patel" userId="a66d4990ec83ac90" providerId="LiveId" clId="{79E3557C-334A-4DDB-9861-8E2C28F86218}" dt="2021-07-20T17:42:04.477" v="14654" actId="14100"/>
          <ac:cxnSpMkLst>
            <pc:docMk/>
            <pc:sldMk cId="4294216899" sldId="507"/>
            <ac:cxnSpMk id="117" creationId="{21889798-A955-4577-BF53-941250105485}"/>
          </ac:cxnSpMkLst>
        </pc:cxnChg>
      </pc:sldChg>
      <pc:sldChg chg="addSp delSp modSp add mod">
        <pc:chgData name="Minesh Patel" userId="a66d4990ec83ac90" providerId="LiveId" clId="{79E3557C-334A-4DDB-9861-8E2C28F86218}" dt="2021-07-20T17:42:51.098" v="14675"/>
        <pc:sldMkLst>
          <pc:docMk/>
          <pc:sldMk cId="4137836788" sldId="508"/>
        </pc:sldMkLst>
        <pc:spChg chg="mod">
          <ac:chgData name="Minesh Patel" userId="a66d4990ec83ac90" providerId="LiveId" clId="{79E3557C-334A-4DDB-9861-8E2C28F86218}" dt="2021-07-20T17:41:48.073" v="14649" actId="1076"/>
          <ac:spMkLst>
            <pc:docMk/>
            <pc:sldMk cId="4137836788" sldId="508"/>
            <ac:spMk id="5" creationId="{0AA5239A-FDBA-4DBA-9FFD-99FD0D66D40B}"/>
          </ac:spMkLst>
        </pc:spChg>
        <pc:cxnChg chg="add mod">
          <ac:chgData name="Minesh Patel" userId="a66d4990ec83ac90" providerId="LiveId" clId="{79E3557C-334A-4DDB-9861-8E2C28F86218}" dt="2021-07-20T17:42:07.989" v="14656"/>
          <ac:cxnSpMkLst>
            <pc:docMk/>
            <pc:sldMk cId="4137836788" sldId="508"/>
            <ac:cxnSpMk id="34" creationId="{BBF2186A-7390-4C7A-AE9E-E575C2A86566}"/>
          </ac:cxnSpMkLst>
        </pc:cxnChg>
        <pc:cxnChg chg="add mod">
          <ac:chgData name="Minesh Patel" userId="a66d4990ec83ac90" providerId="LiveId" clId="{79E3557C-334A-4DDB-9861-8E2C28F86218}" dt="2021-07-20T17:42:51.098" v="14675"/>
          <ac:cxnSpMkLst>
            <pc:docMk/>
            <pc:sldMk cId="4137836788" sldId="508"/>
            <ac:cxnSpMk id="35" creationId="{DDF4FBDD-AB10-4428-BDB3-0C9F47F688EF}"/>
          </ac:cxnSpMkLst>
        </pc:cxnChg>
        <pc:cxnChg chg="del">
          <ac:chgData name="Minesh Patel" userId="a66d4990ec83ac90" providerId="LiveId" clId="{79E3557C-334A-4DDB-9861-8E2C28F86218}" dt="2021-07-20T17:42:50.849" v="14674" actId="478"/>
          <ac:cxnSpMkLst>
            <pc:docMk/>
            <pc:sldMk cId="4137836788" sldId="508"/>
            <ac:cxnSpMk id="107" creationId="{78C73DD4-B03F-4A78-BEB6-14CBD9B615F1}"/>
          </ac:cxnSpMkLst>
        </pc:cxnChg>
        <pc:cxnChg chg="mod">
          <ac:chgData name="Minesh Patel" userId="a66d4990ec83ac90" providerId="LiveId" clId="{79E3557C-334A-4DDB-9861-8E2C28F86218}" dt="2021-07-20T17:41:50.304" v="14650" actId="14100"/>
          <ac:cxnSpMkLst>
            <pc:docMk/>
            <pc:sldMk cId="4137836788" sldId="508"/>
            <ac:cxnSpMk id="111" creationId="{D3DCA4CE-1398-4D65-8643-0F62985AAEFC}"/>
          </ac:cxnSpMkLst>
        </pc:cxnChg>
        <pc:cxnChg chg="del">
          <ac:chgData name="Minesh Patel" userId="a66d4990ec83ac90" providerId="LiveId" clId="{79E3557C-334A-4DDB-9861-8E2C28F86218}" dt="2021-07-20T17:42:07.698" v="14655" actId="478"/>
          <ac:cxnSpMkLst>
            <pc:docMk/>
            <pc:sldMk cId="4137836788" sldId="508"/>
            <ac:cxnSpMk id="117" creationId="{21889798-A955-4577-BF53-941250105485}"/>
          </ac:cxnSpMkLst>
        </pc:cxnChg>
      </pc:sldChg>
    </pc:docChg>
  </pc:docChgLst>
  <pc:docChgLst>
    <pc:chgData name="Minesh Patel" userId="a66d4990ec83ac90" providerId="LiveId" clId="{8F5D2B13-EED4-4F4A-9B9B-A8741881AE07}"/>
    <pc:docChg chg="modSld">
      <pc:chgData name="Minesh Patel" userId="a66d4990ec83ac90" providerId="LiveId" clId="{8F5D2B13-EED4-4F4A-9B9B-A8741881AE07}" dt="2021-09-10T16:27:30.283" v="4" actId="20577"/>
      <pc:docMkLst>
        <pc:docMk/>
      </pc:docMkLst>
      <pc:sldChg chg="modSp mod">
        <pc:chgData name="Minesh Patel" userId="a66d4990ec83ac90" providerId="LiveId" clId="{8F5D2B13-EED4-4F4A-9B9B-A8741881AE07}" dt="2021-09-10T16:26:15.386" v="2" actId="20577"/>
        <pc:sldMkLst>
          <pc:docMk/>
          <pc:sldMk cId="1164887623" sldId="338"/>
        </pc:sldMkLst>
        <pc:spChg chg="mod">
          <ac:chgData name="Minesh Patel" userId="a66d4990ec83ac90" providerId="LiveId" clId="{8F5D2B13-EED4-4F4A-9B9B-A8741881AE07}" dt="2021-09-10T16:26:15.386" v="2" actId="20577"/>
          <ac:spMkLst>
            <pc:docMk/>
            <pc:sldMk cId="1164887623" sldId="338"/>
            <ac:spMk id="3" creationId="{00000000-0000-0000-0000-000000000000}"/>
          </ac:spMkLst>
        </pc:spChg>
      </pc:sldChg>
      <pc:sldChg chg="modSp mod">
        <pc:chgData name="Minesh Patel" userId="a66d4990ec83ac90" providerId="LiveId" clId="{8F5D2B13-EED4-4F4A-9B9B-A8741881AE07}" dt="2021-09-10T16:27:30.283" v="4" actId="20577"/>
        <pc:sldMkLst>
          <pc:docMk/>
          <pc:sldMk cId="2035837503" sldId="469"/>
        </pc:sldMkLst>
        <pc:spChg chg="mod">
          <ac:chgData name="Minesh Patel" userId="a66d4990ec83ac90" providerId="LiveId" clId="{8F5D2B13-EED4-4F4A-9B9B-A8741881AE07}" dt="2021-09-10T16:27:30.283" v="4" actId="20577"/>
          <ac:spMkLst>
            <pc:docMk/>
            <pc:sldMk cId="2035837503" sldId="469"/>
            <ac:spMk id="27" creationId="{007F4EE0-A6A7-48BA-9A55-A81A6E1B0FAB}"/>
          </ac:spMkLst>
        </pc:spChg>
      </pc:sldChg>
    </pc:docChg>
  </pc:docChgLst>
  <pc:docChgLst>
    <pc:chgData name="Minesh Patel" userId="a66d4990ec83ac90" providerId="LiveId" clId="{50EF96AF-83BE-4FD5-B5E9-1B130186B742}"/>
    <pc:docChg chg="modSld">
      <pc:chgData name="Minesh Patel" userId="a66d4990ec83ac90" providerId="LiveId" clId="{50EF96AF-83BE-4FD5-B5E9-1B130186B742}" dt="2021-07-30T13:57:13.295" v="4" actId="20577"/>
      <pc:docMkLst>
        <pc:docMk/>
      </pc:docMkLst>
      <pc:sldChg chg="modSp mod">
        <pc:chgData name="Minesh Patel" userId="a66d4990ec83ac90" providerId="LiveId" clId="{50EF96AF-83BE-4FD5-B5E9-1B130186B742}" dt="2021-07-30T13:57:13.295" v="4" actId="20577"/>
        <pc:sldMkLst>
          <pc:docMk/>
          <pc:sldMk cId="1546850137" sldId="470"/>
        </pc:sldMkLst>
        <pc:spChg chg="mod">
          <ac:chgData name="Minesh Patel" userId="a66d4990ec83ac90" providerId="LiveId" clId="{50EF96AF-83BE-4FD5-B5E9-1B130186B742}" dt="2021-07-30T13:57:13.295" v="4" actId="20577"/>
          <ac:spMkLst>
            <pc:docMk/>
            <pc:sldMk cId="1546850137" sldId="470"/>
            <ac:spMk id="7" creationId="{18F3E661-D2B7-4E88-BE0C-2BBCDBC3C6BB}"/>
          </ac:spMkLst>
        </pc:spChg>
      </pc:sldChg>
    </pc:docChg>
  </pc:docChgLst>
  <pc:docChgLst>
    <pc:chgData name="Minesh Patel" userId="a66d4990ec83ac90" providerId="LiveId" clId="{EF6D0308-E404-4555-B9DC-7A9A248EC458}"/>
    <pc:docChg chg="undo redo custSel addSld delSld modSld modMainMaster addSection delSection modSection">
      <pc:chgData name="Minesh Patel" userId="a66d4990ec83ac90" providerId="LiveId" clId="{EF6D0308-E404-4555-B9DC-7A9A248EC458}" dt="2021-10-11T11:27:20.969" v="1557" actId="14100"/>
      <pc:docMkLst>
        <pc:docMk/>
      </pc:docMkLst>
      <pc:sldChg chg="modSp mod modNotesTx">
        <pc:chgData name="Minesh Patel" userId="a66d4990ec83ac90" providerId="LiveId" clId="{EF6D0308-E404-4555-B9DC-7A9A248EC458}" dt="2021-10-11T10:41:37.439" v="1314" actId="20577"/>
        <pc:sldMkLst>
          <pc:docMk/>
          <pc:sldMk cId="462382982" sldId="461"/>
        </pc:sldMkLst>
        <pc:spChg chg="mod">
          <ac:chgData name="Minesh Patel" userId="a66d4990ec83ac90" providerId="LiveId" clId="{EF6D0308-E404-4555-B9DC-7A9A248EC458}" dt="2021-10-11T10:41:37.439" v="1314" actId="20577"/>
          <ac:spMkLst>
            <pc:docMk/>
            <pc:sldMk cId="462382982" sldId="461"/>
            <ac:spMk id="2" creationId="{00000000-0000-0000-0000-000000000000}"/>
          </ac:spMkLst>
        </pc:spChg>
      </pc:sldChg>
      <pc:sldChg chg="add del">
        <pc:chgData name="Minesh Patel" userId="a66d4990ec83ac90" providerId="LiveId" clId="{EF6D0308-E404-4555-B9DC-7A9A248EC458}" dt="2021-10-11T11:26:31.567" v="1556" actId="47"/>
        <pc:sldMkLst>
          <pc:docMk/>
          <pc:sldMk cId="4175485674" sldId="465"/>
        </pc:sldMkLst>
      </pc:sldChg>
      <pc:sldChg chg="modSp">
        <pc:chgData name="Minesh Patel" userId="a66d4990ec83ac90" providerId="LiveId" clId="{EF6D0308-E404-4555-B9DC-7A9A248EC458}" dt="2021-10-11T09:23:52.766" v="6" actId="207"/>
        <pc:sldMkLst>
          <pc:docMk/>
          <pc:sldMk cId="1533604747" sldId="527"/>
        </pc:sldMkLst>
        <pc:spChg chg="mod">
          <ac:chgData name="Minesh Patel" userId="a66d4990ec83ac90" providerId="LiveId" clId="{EF6D0308-E404-4555-B9DC-7A9A248EC458}" dt="2021-10-11T09:23:52.766" v="6" actId="207"/>
          <ac:spMkLst>
            <pc:docMk/>
            <pc:sldMk cId="1533604747" sldId="527"/>
            <ac:spMk id="24" creationId="{AA578A04-17BF-498C-BAB7-2700ABA876C0}"/>
          </ac:spMkLst>
        </pc:spChg>
      </pc:sldChg>
      <pc:sldChg chg="modSp mod">
        <pc:chgData name="Minesh Patel" userId="a66d4990ec83ac90" providerId="LiveId" clId="{EF6D0308-E404-4555-B9DC-7A9A248EC458}" dt="2021-10-11T09:30:59.163" v="75" actId="1076"/>
        <pc:sldMkLst>
          <pc:docMk/>
          <pc:sldMk cId="167103795" sldId="528"/>
        </pc:sldMkLst>
        <pc:grpChg chg="mod">
          <ac:chgData name="Minesh Patel" userId="a66d4990ec83ac90" providerId="LiveId" clId="{EF6D0308-E404-4555-B9DC-7A9A248EC458}" dt="2021-10-11T09:30:59.163" v="75" actId="1076"/>
          <ac:grpSpMkLst>
            <pc:docMk/>
            <pc:sldMk cId="167103795" sldId="528"/>
            <ac:grpSpMk id="3" creationId="{9608F33B-4186-495F-96F6-3C2D7E86114A}"/>
          </ac:grpSpMkLst>
        </pc:grpChg>
        <pc:grpChg chg="mod">
          <ac:chgData name="Minesh Patel" userId="a66d4990ec83ac90" providerId="LiveId" clId="{EF6D0308-E404-4555-B9DC-7A9A248EC458}" dt="2021-10-11T09:30:59.163" v="75" actId="1076"/>
          <ac:grpSpMkLst>
            <pc:docMk/>
            <pc:sldMk cId="167103795" sldId="528"/>
            <ac:grpSpMk id="5" creationId="{24593417-31D3-41AA-92F0-7AD8BB76909E}"/>
          </ac:grpSpMkLst>
        </pc:grpChg>
        <pc:grpChg chg="mod">
          <ac:chgData name="Minesh Patel" userId="a66d4990ec83ac90" providerId="LiveId" clId="{EF6D0308-E404-4555-B9DC-7A9A248EC458}" dt="2021-10-11T09:30:59.163" v="75" actId="1076"/>
          <ac:grpSpMkLst>
            <pc:docMk/>
            <pc:sldMk cId="167103795" sldId="528"/>
            <ac:grpSpMk id="6" creationId="{60DAABEC-E59B-4CA5-BE89-EEEA3AEBDD1F}"/>
          </ac:grpSpMkLst>
        </pc:grpChg>
        <pc:grpChg chg="mod">
          <ac:chgData name="Minesh Patel" userId="a66d4990ec83ac90" providerId="LiveId" clId="{EF6D0308-E404-4555-B9DC-7A9A248EC458}" dt="2021-10-11T09:30:59.163" v="75" actId="1076"/>
          <ac:grpSpMkLst>
            <pc:docMk/>
            <pc:sldMk cId="167103795" sldId="528"/>
            <ac:grpSpMk id="26" creationId="{8AAC03A5-D706-401C-9911-33BFA1493153}"/>
          </ac:grpSpMkLst>
        </pc:grpChg>
      </pc:sldChg>
      <pc:sldChg chg="del">
        <pc:chgData name="Minesh Patel" userId="a66d4990ec83ac90" providerId="LiveId" clId="{EF6D0308-E404-4555-B9DC-7A9A248EC458}" dt="2021-10-11T09:50:59.743" v="247" actId="47"/>
        <pc:sldMkLst>
          <pc:docMk/>
          <pc:sldMk cId="245052472" sldId="561"/>
        </pc:sldMkLst>
      </pc:sldChg>
      <pc:sldChg chg="modAnim modNotesTx">
        <pc:chgData name="Minesh Patel" userId="a66d4990ec83ac90" providerId="LiveId" clId="{EF6D0308-E404-4555-B9DC-7A9A248EC458}" dt="2021-10-11T10:36:11.453" v="1126" actId="313"/>
        <pc:sldMkLst>
          <pc:docMk/>
          <pc:sldMk cId="1595722005" sldId="573"/>
        </pc:sldMkLst>
      </pc:sldChg>
      <pc:sldChg chg="modSp">
        <pc:chgData name="Minesh Patel" userId="a66d4990ec83ac90" providerId="LiveId" clId="{EF6D0308-E404-4555-B9DC-7A9A248EC458}" dt="2021-10-11T09:25:45.739" v="18" actId="692"/>
        <pc:sldMkLst>
          <pc:docMk/>
          <pc:sldMk cId="717992093" sldId="575"/>
        </pc:sldMkLst>
        <pc:graphicFrameChg chg="mod">
          <ac:chgData name="Minesh Patel" userId="a66d4990ec83ac90" providerId="LiveId" clId="{EF6D0308-E404-4555-B9DC-7A9A248EC458}" dt="2021-10-11T09:25:45.739" v="18" actId="692"/>
          <ac:graphicFrameMkLst>
            <pc:docMk/>
            <pc:sldMk cId="717992093" sldId="575"/>
            <ac:graphicFrameMk id="83" creationId="{28AE0674-9E8E-4B73-8643-9C5E883E9F89}"/>
          </ac:graphicFrameMkLst>
        </pc:graphicFrameChg>
      </pc:sldChg>
      <pc:sldChg chg="add del">
        <pc:chgData name="Minesh Patel" userId="a66d4990ec83ac90" providerId="LiveId" clId="{EF6D0308-E404-4555-B9DC-7A9A248EC458}" dt="2021-10-11T11:26:31.567" v="1556" actId="47"/>
        <pc:sldMkLst>
          <pc:docMk/>
          <pc:sldMk cId="365943964" sldId="576"/>
        </pc:sldMkLst>
      </pc:sldChg>
      <pc:sldChg chg="modSp modNotesTx">
        <pc:chgData name="Minesh Patel" userId="a66d4990ec83ac90" providerId="LiveId" clId="{EF6D0308-E404-4555-B9DC-7A9A248EC458}" dt="2021-10-11T10:42:52.180" v="1351" actId="20577"/>
        <pc:sldMkLst>
          <pc:docMk/>
          <pc:sldMk cId="2655545095" sldId="580"/>
        </pc:sldMkLst>
        <pc:spChg chg="mod">
          <ac:chgData name="Minesh Patel" userId="a66d4990ec83ac90" providerId="LiveId" clId="{EF6D0308-E404-4555-B9DC-7A9A248EC458}" dt="2021-10-11T09:26:37.159" v="23" actId="207"/>
          <ac:spMkLst>
            <pc:docMk/>
            <pc:sldMk cId="2655545095" sldId="580"/>
            <ac:spMk id="12" creationId="{4335029F-3FF5-4EB8-B3C6-08B4DDB40B47}"/>
          </ac:spMkLst>
        </pc:spChg>
      </pc:sldChg>
      <pc:sldChg chg="add del">
        <pc:chgData name="Minesh Patel" userId="a66d4990ec83ac90" providerId="LiveId" clId="{EF6D0308-E404-4555-B9DC-7A9A248EC458}" dt="2021-10-11T11:26:31.567" v="1556" actId="47"/>
        <pc:sldMkLst>
          <pc:docMk/>
          <pc:sldMk cId="3590877880" sldId="581"/>
        </pc:sldMkLst>
      </pc:sldChg>
      <pc:sldChg chg="add del">
        <pc:chgData name="Minesh Patel" userId="a66d4990ec83ac90" providerId="LiveId" clId="{EF6D0308-E404-4555-B9DC-7A9A248EC458}" dt="2021-10-11T11:26:31.567" v="1556" actId="47"/>
        <pc:sldMkLst>
          <pc:docMk/>
          <pc:sldMk cId="4294516964" sldId="582"/>
        </pc:sldMkLst>
      </pc:sldChg>
      <pc:sldChg chg="addSp delSp modSp mod">
        <pc:chgData name="Minesh Patel" userId="a66d4990ec83ac90" providerId="LiveId" clId="{EF6D0308-E404-4555-B9DC-7A9A248EC458}" dt="2021-10-11T09:30:42.950" v="74" actId="207"/>
        <pc:sldMkLst>
          <pc:docMk/>
          <pc:sldMk cId="2980466645" sldId="583"/>
        </pc:sldMkLst>
        <pc:spChg chg="mod">
          <ac:chgData name="Minesh Patel" userId="a66d4990ec83ac90" providerId="LiveId" clId="{EF6D0308-E404-4555-B9DC-7A9A248EC458}" dt="2021-10-11T09:30:42.950" v="74" actId="207"/>
          <ac:spMkLst>
            <pc:docMk/>
            <pc:sldMk cId="2980466645" sldId="583"/>
            <ac:spMk id="18" creationId="{4498E775-3D20-4DFE-B804-439AD96F01B2}"/>
          </ac:spMkLst>
        </pc:spChg>
        <pc:spChg chg="mod">
          <ac:chgData name="Minesh Patel" userId="a66d4990ec83ac90" providerId="LiveId" clId="{EF6D0308-E404-4555-B9DC-7A9A248EC458}" dt="2021-10-11T09:27:54.039" v="30" actId="1582"/>
          <ac:spMkLst>
            <pc:docMk/>
            <pc:sldMk cId="2980466645" sldId="583"/>
            <ac:spMk id="21" creationId="{317264EA-1048-4A81-91FF-9F73B638E18C}"/>
          </ac:spMkLst>
        </pc:spChg>
        <pc:spChg chg="mod">
          <ac:chgData name="Minesh Patel" userId="a66d4990ec83ac90" providerId="LiveId" clId="{EF6D0308-E404-4555-B9DC-7A9A248EC458}" dt="2021-10-11T09:27:54.039" v="30" actId="1582"/>
          <ac:spMkLst>
            <pc:docMk/>
            <pc:sldMk cId="2980466645" sldId="583"/>
            <ac:spMk id="23" creationId="{45C6D829-D44D-440E-B55D-DB26449CB739}"/>
          </ac:spMkLst>
        </pc:spChg>
        <pc:spChg chg="mod">
          <ac:chgData name="Minesh Patel" userId="a66d4990ec83ac90" providerId="LiveId" clId="{EF6D0308-E404-4555-B9DC-7A9A248EC458}" dt="2021-10-11T09:27:54.039" v="30" actId="1582"/>
          <ac:spMkLst>
            <pc:docMk/>
            <pc:sldMk cId="2980466645" sldId="583"/>
            <ac:spMk id="24" creationId="{B6E4BBE3-F079-44C4-8D1A-D37722A5C676}"/>
          </ac:spMkLst>
        </pc:spChg>
        <pc:spChg chg="mod">
          <ac:chgData name="Minesh Patel" userId="a66d4990ec83ac90" providerId="LiveId" clId="{EF6D0308-E404-4555-B9DC-7A9A248EC458}" dt="2021-10-11T09:27:54.039" v="30" actId="1582"/>
          <ac:spMkLst>
            <pc:docMk/>
            <pc:sldMk cId="2980466645" sldId="583"/>
            <ac:spMk id="25" creationId="{B958DB15-F68A-439F-805C-38DAA83B742F}"/>
          </ac:spMkLst>
        </pc:spChg>
        <pc:spChg chg="mod">
          <ac:chgData name="Minesh Patel" userId="a66d4990ec83ac90" providerId="LiveId" clId="{EF6D0308-E404-4555-B9DC-7A9A248EC458}" dt="2021-10-11T09:27:54.039" v="30" actId="1582"/>
          <ac:spMkLst>
            <pc:docMk/>
            <pc:sldMk cId="2980466645" sldId="583"/>
            <ac:spMk id="26" creationId="{61C41F21-6A2E-4955-B515-1327A7B3FBE5}"/>
          </ac:spMkLst>
        </pc:spChg>
        <pc:spChg chg="mod">
          <ac:chgData name="Minesh Patel" userId="a66d4990ec83ac90" providerId="LiveId" clId="{EF6D0308-E404-4555-B9DC-7A9A248EC458}" dt="2021-10-11T09:27:54.039" v="30" actId="1582"/>
          <ac:spMkLst>
            <pc:docMk/>
            <pc:sldMk cId="2980466645" sldId="583"/>
            <ac:spMk id="31" creationId="{2FA1DD6B-528F-483E-90DE-9A2AA772BA3F}"/>
          </ac:spMkLst>
        </pc:spChg>
        <pc:spChg chg="mod">
          <ac:chgData name="Minesh Patel" userId="a66d4990ec83ac90" providerId="LiveId" clId="{EF6D0308-E404-4555-B9DC-7A9A248EC458}" dt="2021-10-11T09:27:54.039" v="30" actId="1582"/>
          <ac:spMkLst>
            <pc:docMk/>
            <pc:sldMk cId="2980466645" sldId="583"/>
            <ac:spMk id="32" creationId="{6A5AE082-0A93-41CA-802F-EF0F41197A44}"/>
          </ac:spMkLst>
        </pc:spChg>
        <pc:spChg chg="mod">
          <ac:chgData name="Minesh Patel" userId="a66d4990ec83ac90" providerId="LiveId" clId="{EF6D0308-E404-4555-B9DC-7A9A248EC458}" dt="2021-10-11T09:27:54.039" v="30" actId="1582"/>
          <ac:spMkLst>
            <pc:docMk/>
            <pc:sldMk cId="2980466645" sldId="583"/>
            <ac:spMk id="34" creationId="{7280C920-85AC-44ED-94A2-17927F7346F7}"/>
          </ac:spMkLst>
        </pc:spChg>
        <pc:spChg chg="mod">
          <ac:chgData name="Minesh Patel" userId="a66d4990ec83ac90" providerId="LiveId" clId="{EF6D0308-E404-4555-B9DC-7A9A248EC458}" dt="2021-10-11T09:27:54.039" v="30" actId="1582"/>
          <ac:spMkLst>
            <pc:docMk/>
            <pc:sldMk cId="2980466645" sldId="583"/>
            <ac:spMk id="35" creationId="{B842C45E-E70C-46FC-88B5-A23569F06FF9}"/>
          </ac:spMkLst>
        </pc:spChg>
        <pc:spChg chg="mod">
          <ac:chgData name="Minesh Patel" userId="a66d4990ec83ac90" providerId="LiveId" clId="{EF6D0308-E404-4555-B9DC-7A9A248EC458}" dt="2021-10-11T09:27:54.039" v="30" actId="1582"/>
          <ac:spMkLst>
            <pc:docMk/>
            <pc:sldMk cId="2980466645" sldId="583"/>
            <ac:spMk id="36" creationId="{C1E6E755-9332-479D-B5FC-C8747283B610}"/>
          </ac:spMkLst>
        </pc:spChg>
        <pc:spChg chg="mod">
          <ac:chgData name="Minesh Patel" userId="a66d4990ec83ac90" providerId="LiveId" clId="{EF6D0308-E404-4555-B9DC-7A9A248EC458}" dt="2021-10-11T09:27:54.039" v="30" actId="1582"/>
          <ac:spMkLst>
            <pc:docMk/>
            <pc:sldMk cId="2980466645" sldId="583"/>
            <ac:spMk id="37" creationId="{6F8BE4EB-31DC-4A4B-B4A1-71481E8D5E9D}"/>
          </ac:spMkLst>
        </pc:spChg>
        <pc:spChg chg="mod">
          <ac:chgData name="Minesh Patel" userId="a66d4990ec83ac90" providerId="LiveId" clId="{EF6D0308-E404-4555-B9DC-7A9A248EC458}" dt="2021-10-11T09:27:54.039" v="30" actId="1582"/>
          <ac:spMkLst>
            <pc:docMk/>
            <pc:sldMk cId="2980466645" sldId="583"/>
            <ac:spMk id="38" creationId="{E4B19BEC-DCA0-46E8-91CD-4B36A36A432F}"/>
          </ac:spMkLst>
        </pc:spChg>
        <pc:spChg chg="mod">
          <ac:chgData name="Minesh Patel" userId="a66d4990ec83ac90" providerId="LiveId" clId="{EF6D0308-E404-4555-B9DC-7A9A248EC458}" dt="2021-10-11T09:27:54.039" v="30" actId="1582"/>
          <ac:spMkLst>
            <pc:docMk/>
            <pc:sldMk cId="2980466645" sldId="583"/>
            <ac:spMk id="39" creationId="{68BBA3AD-70D9-4146-8BDD-AE266ED4C098}"/>
          </ac:spMkLst>
        </pc:spChg>
        <pc:spChg chg="mod">
          <ac:chgData name="Minesh Patel" userId="a66d4990ec83ac90" providerId="LiveId" clId="{EF6D0308-E404-4555-B9DC-7A9A248EC458}" dt="2021-10-11T09:27:54.039" v="30" actId="1582"/>
          <ac:spMkLst>
            <pc:docMk/>
            <pc:sldMk cId="2980466645" sldId="583"/>
            <ac:spMk id="40" creationId="{473C57FB-6CAE-4BDE-B8B8-BAA34A3DD11B}"/>
          </ac:spMkLst>
        </pc:spChg>
        <pc:spChg chg="mod">
          <ac:chgData name="Minesh Patel" userId="a66d4990ec83ac90" providerId="LiveId" clId="{EF6D0308-E404-4555-B9DC-7A9A248EC458}" dt="2021-10-11T09:27:54.039" v="30" actId="1582"/>
          <ac:spMkLst>
            <pc:docMk/>
            <pc:sldMk cId="2980466645" sldId="583"/>
            <ac:spMk id="41" creationId="{CD54CA3F-B998-4DAF-A6AB-168C63DD431C}"/>
          </ac:spMkLst>
        </pc:spChg>
        <pc:spChg chg="mod">
          <ac:chgData name="Minesh Patel" userId="a66d4990ec83ac90" providerId="LiveId" clId="{EF6D0308-E404-4555-B9DC-7A9A248EC458}" dt="2021-10-11T09:27:54.039" v="30" actId="1582"/>
          <ac:spMkLst>
            <pc:docMk/>
            <pc:sldMk cId="2980466645" sldId="583"/>
            <ac:spMk id="42" creationId="{BE418686-3191-4AB9-AD96-E6D9856C46B6}"/>
          </ac:spMkLst>
        </pc:spChg>
        <pc:spChg chg="mod">
          <ac:chgData name="Minesh Patel" userId="a66d4990ec83ac90" providerId="LiveId" clId="{EF6D0308-E404-4555-B9DC-7A9A248EC458}" dt="2021-10-11T09:27:54.039" v="30" actId="1582"/>
          <ac:spMkLst>
            <pc:docMk/>
            <pc:sldMk cId="2980466645" sldId="583"/>
            <ac:spMk id="43" creationId="{02A41715-277C-498C-819E-84A02A5E67B7}"/>
          </ac:spMkLst>
        </pc:spChg>
        <pc:spChg chg="mod">
          <ac:chgData name="Minesh Patel" userId="a66d4990ec83ac90" providerId="LiveId" clId="{EF6D0308-E404-4555-B9DC-7A9A248EC458}" dt="2021-10-11T09:27:54.039" v="30" actId="1582"/>
          <ac:spMkLst>
            <pc:docMk/>
            <pc:sldMk cId="2980466645" sldId="583"/>
            <ac:spMk id="44" creationId="{E1E7584C-9FFB-4CFF-91E9-DF6A0BC65358}"/>
          </ac:spMkLst>
        </pc:spChg>
        <pc:spChg chg="mod">
          <ac:chgData name="Minesh Patel" userId="a66d4990ec83ac90" providerId="LiveId" clId="{EF6D0308-E404-4555-B9DC-7A9A248EC458}" dt="2021-10-11T09:27:54.039" v="30" actId="1582"/>
          <ac:spMkLst>
            <pc:docMk/>
            <pc:sldMk cId="2980466645" sldId="583"/>
            <ac:spMk id="45" creationId="{40321C63-DBCE-4B91-B9C8-142BF633D7A0}"/>
          </ac:spMkLst>
        </pc:spChg>
        <pc:spChg chg="mod">
          <ac:chgData name="Minesh Patel" userId="a66d4990ec83ac90" providerId="LiveId" clId="{EF6D0308-E404-4555-B9DC-7A9A248EC458}" dt="2021-10-11T09:27:54.039" v="30" actId="1582"/>
          <ac:spMkLst>
            <pc:docMk/>
            <pc:sldMk cId="2980466645" sldId="583"/>
            <ac:spMk id="46" creationId="{9EF5F517-5F1F-48BE-87C8-74984E62948C}"/>
          </ac:spMkLst>
        </pc:spChg>
        <pc:spChg chg="mod">
          <ac:chgData name="Minesh Patel" userId="a66d4990ec83ac90" providerId="LiveId" clId="{EF6D0308-E404-4555-B9DC-7A9A248EC458}" dt="2021-10-11T09:27:54.039" v="30" actId="1582"/>
          <ac:spMkLst>
            <pc:docMk/>
            <pc:sldMk cId="2980466645" sldId="583"/>
            <ac:spMk id="47" creationId="{EF8C9AF8-2057-48C9-9C08-2C7E7731DF7C}"/>
          </ac:spMkLst>
        </pc:spChg>
        <pc:spChg chg="mod">
          <ac:chgData name="Minesh Patel" userId="a66d4990ec83ac90" providerId="LiveId" clId="{EF6D0308-E404-4555-B9DC-7A9A248EC458}" dt="2021-10-11T09:27:54.039" v="30" actId="1582"/>
          <ac:spMkLst>
            <pc:docMk/>
            <pc:sldMk cId="2980466645" sldId="583"/>
            <ac:spMk id="48" creationId="{975AC508-8DDC-4BDF-9843-9E984DFB3F46}"/>
          </ac:spMkLst>
        </pc:spChg>
        <pc:spChg chg="mod">
          <ac:chgData name="Minesh Patel" userId="a66d4990ec83ac90" providerId="LiveId" clId="{EF6D0308-E404-4555-B9DC-7A9A248EC458}" dt="2021-10-11T09:27:54.039" v="30" actId="1582"/>
          <ac:spMkLst>
            <pc:docMk/>
            <pc:sldMk cId="2980466645" sldId="583"/>
            <ac:spMk id="49" creationId="{26E5E102-954D-41C4-9058-1ED7DC2081DC}"/>
          </ac:spMkLst>
        </pc:spChg>
        <pc:spChg chg="mod">
          <ac:chgData name="Minesh Patel" userId="a66d4990ec83ac90" providerId="LiveId" clId="{EF6D0308-E404-4555-B9DC-7A9A248EC458}" dt="2021-10-11T09:27:54.039" v="30" actId="1582"/>
          <ac:spMkLst>
            <pc:docMk/>
            <pc:sldMk cId="2980466645" sldId="583"/>
            <ac:spMk id="50" creationId="{096B38D0-AE9E-42E2-93E8-A9C2AC54C7AE}"/>
          </ac:spMkLst>
        </pc:spChg>
        <pc:spChg chg="mod">
          <ac:chgData name="Minesh Patel" userId="a66d4990ec83ac90" providerId="LiveId" clId="{EF6D0308-E404-4555-B9DC-7A9A248EC458}" dt="2021-10-11T09:27:54.039" v="30" actId="1582"/>
          <ac:spMkLst>
            <pc:docMk/>
            <pc:sldMk cId="2980466645" sldId="583"/>
            <ac:spMk id="51" creationId="{4F4E76C3-F8F4-4525-8C53-B0ADCC0D1A07}"/>
          </ac:spMkLst>
        </pc:spChg>
        <pc:spChg chg="mod">
          <ac:chgData name="Minesh Patel" userId="a66d4990ec83ac90" providerId="LiveId" clId="{EF6D0308-E404-4555-B9DC-7A9A248EC458}" dt="2021-10-11T09:27:54.039" v="30" actId="1582"/>
          <ac:spMkLst>
            <pc:docMk/>
            <pc:sldMk cId="2980466645" sldId="583"/>
            <ac:spMk id="52" creationId="{D3829817-6070-4B68-9C7A-B0D4D6D34368}"/>
          </ac:spMkLst>
        </pc:spChg>
        <pc:spChg chg="mod">
          <ac:chgData name="Minesh Patel" userId="a66d4990ec83ac90" providerId="LiveId" clId="{EF6D0308-E404-4555-B9DC-7A9A248EC458}" dt="2021-10-11T09:27:54.039" v="30" actId="1582"/>
          <ac:spMkLst>
            <pc:docMk/>
            <pc:sldMk cId="2980466645" sldId="583"/>
            <ac:spMk id="53" creationId="{3D760205-EC9C-4384-8FA2-8100991FECBC}"/>
          </ac:spMkLst>
        </pc:spChg>
        <pc:spChg chg="mod">
          <ac:chgData name="Minesh Patel" userId="a66d4990ec83ac90" providerId="LiveId" clId="{EF6D0308-E404-4555-B9DC-7A9A248EC458}" dt="2021-10-11T09:27:54.039" v="30" actId="1582"/>
          <ac:spMkLst>
            <pc:docMk/>
            <pc:sldMk cId="2980466645" sldId="583"/>
            <ac:spMk id="54" creationId="{D66C2466-0A17-4B3E-90E4-B21D5AF43CDF}"/>
          </ac:spMkLst>
        </pc:spChg>
        <pc:spChg chg="mod">
          <ac:chgData name="Minesh Patel" userId="a66d4990ec83ac90" providerId="LiveId" clId="{EF6D0308-E404-4555-B9DC-7A9A248EC458}" dt="2021-10-11T09:27:54.039" v="30" actId="1582"/>
          <ac:spMkLst>
            <pc:docMk/>
            <pc:sldMk cId="2980466645" sldId="583"/>
            <ac:spMk id="55" creationId="{55251BA8-44C1-41E2-A2EF-A5EC24744BF2}"/>
          </ac:spMkLst>
        </pc:spChg>
        <pc:spChg chg="mod">
          <ac:chgData name="Minesh Patel" userId="a66d4990ec83ac90" providerId="LiveId" clId="{EF6D0308-E404-4555-B9DC-7A9A248EC458}" dt="2021-10-11T09:27:54.039" v="30" actId="1582"/>
          <ac:spMkLst>
            <pc:docMk/>
            <pc:sldMk cId="2980466645" sldId="583"/>
            <ac:spMk id="56" creationId="{6180BB45-9F39-4195-820A-C3D7AF672994}"/>
          </ac:spMkLst>
        </pc:spChg>
        <pc:spChg chg="mod">
          <ac:chgData name="Minesh Patel" userId="a66d4990ec83ac90" providerId="LiveId" clId="{EF6D0308-E404-4555-B9DC-7A9A248EC458}" dt="2021-10-11T09:27:54.039" v="30" actId="1582"/>
          <ac:spMkLst>
            <pc:docMk/>
            <pc:sldMk cId="2980466645" sldId="583"/>
            <ac:spMk id="57" creationId="{8A52905E-6BAA-4DB4-82FF-2FD71C8B7AC6}"/>
          </ac:spMkLst>
        </pc:spChg>
        <pc:spChg chg="mod">
          <ac:chgData name="Minesh Patel" userId="a66d4990ec83ac90" providerId="LiveId" clId="{EF6D0308-E404-4555-B9DC-7A9A248EC458}" dt="2021-10-11T09:27:54.039" v="30" actId="1582"/>
          <ac:spMkLst>
            <pc:docMk/>
            <pc:sldMk cId="2980466645" sldId="583"/>
            <ac:spMk id="58" creationId="{855C7249-CA13-45CB-8121-9974899B862F}"/>
          </ac:spMkLst>
        </pc:spChg>
        <pc:spChg chg="mod">
          <ac:chgData name="Minesh Patel" userId="a66d4990ec83ac90" providerId="LiveId" clId="{EF6D0308-E404-4555-B9DC-7A9A248EC458}" dt="2021-10-11T09:27:54.039" v="30" actId="1582"/>
          <ac:spMkLst>
            <pc:docMk/>
            <pc:sldMk cId="2980466645" sldId="583"/>
            <ac:spMk id="59" creationId="{385C11ED-9319-4849-B530-FAB65A06D24C}"/>
          </ac:spMkLst>
        </pc:spChg>
        <pc:spChg chg="mod">
          <ac:chgData name="Minesh Patel" userId="a66d4990ec83ac90" providerId="LiveId" clId="{EF6D0308-E404-4555-B9DC-7A9A248EC458}" dt="2021-10-11T09:27:54.039" v="30" actId="1582"/>
          <ac:spMkLst>
            <pc:docMk/>
            <pc:sldMk cId="2980466645" sldId="583"/>
            <ac:spMk id="60" creationId="{FC862F75-935B-4B36-95FB-F04A321C8801}"/>
          </ac:spMkLst>
        </pc:spChg>
        <pc:spChg chg="mod">
          <ac:chgData name="Minesh Patel" userId="a66d4990ec83ac90" providerId="LiveId" clId="{EF6D0308-E404-4555-B9DC-7A9A248EC458}" dt="2021-10-11T09:27:54.039" v="30" actId="1582"/>
          <ac:spMkLst>
            <pc:docMk/>
            <pc:sldMk cId="2980466645" sldId="583"/>
            <ac:spMk id="61" creationId="{00CFEF22-5F16-4369-8CFE-3D2B55AD6EAF}"/>
          </ac:spMkLst>
        </pc:spChg>
        <pc:spChg chg="mod">
          <ac:chgData name="Minesh Patel" userId="a66d4990ec83ac90" providerId="LiveId" clId="{EF6D0308-E404-4555-B9DC-7A9A248EC458}" dt="2021-10-11T09:27:54.039" v="30" actId="1582"/>
          <ac:spMkLst>
            <pc:docMk/>
            <pc:sldMk cId="2980466645" sldId="583"/>
            <ac:spMk id="62" creationId="{0AA9071C-19F2-484E-AD64-8F6968A88E71}"/>
          </ac:spMkLst>
        </pc:spChg>
        <pc:spChg chg="mod">
          <ac:chgData name="Minesh Patel" userId="a66d4990ec83ac90" providerId="LiveId" clId="{EF6D0308-E404-4555-B9DC-7A9A248EC458}" dt="2021-10-11T09:27:54.039" v="30" actId="1582"/>
          <ac:spMkLst>
            <pc:docMk/>
            <pc:sldMk cId="2980466645" sldId="583"/>
            <ac:spMk id="63" creationId="{BEDEEDB3-7D2C-4BFB-8062-89EC649EADE7}"/>
          </ac:spMkLst>
        </pc:spChg>
        <pc:spChg chg="mod">
          <ac:chgData name="Minesh Patel" userId="a66d4990ec83ac90" providerId="LiveId" clId="{EF6D0308-E404-4555-B9DC-7A9A248EC458}" dt="2021-10-11T09:27:54.039" v="30" actId="1582"/>
          <ac:spMkLst>
            <pc:docMk/>
            <pc:sldMk cId="2980466645" sldId="583"/>
            <ac:spMk id="64" creationId="{FC71A0BB-B484-44B5-8C7C-BC8049A6A5E8}"/>
          </ac:spMkLst>
        </pc:spChg>
        <pc:spChg chg="mod">
          <ac:chgData name="Minesh Patel" userId="a66d4990ec83ac90" providerId="LiveId" clId="{EF6D0308-E404-4555-B9DC-7A9A248EC458}" dt="2021-10-11T09:27:54.039" v="30" actId="1582"/>
          <ac:spMkLst>
            <pc:docMk/>
            <pc:sldMk cId="2980466645" sldId="583"/>
            <ac:spMk id="65" creationId="{72B2DFC1-7EB2-4845-8DB4-3608BD242453}"/>
          </ac:spMkLst>
        </pc:spChg>
        <pc:spChg chg="mod">
          <ac:chgData name="Minesh Patel" userId="a66d4990ec83ac90" providerId="LiveId" clId="{EF6D0308-E404-4555-B9DC-7A9A248EC458}" dt="2021-10-11T09:27:54.039" v="30" actId="1582"/>
          <ac:spMkLst>
            <pc:docMk/>
            <pc:sldMk cId="2980466645" sldId="583"/>
            <ac:spMk id="66" creationId="{23A5D477-FB35-4234-8C77-52A39EA10E88}"/>
          </ac:spMkLst>
        </pc:spChg>
        <pc:spChg chg="mod">
          <ac:chgData name="Minesh Patel" userId="a66d4990ec83ac90" providerId="LiveId" clId="{EF6D0308-E404-4555-B9DC-7A9A248EC458}" dt="2021-10-11T09:27:54.039" v="30" actId="1582"/>
          <ac:spMkLst>
            <pc:docMk/>
            <pc:sldMk cId="2980466645" sldId="583"/>
            <ac:spMk id="67" creationId="{7133937F-941D-4C1E-88AC-C935981EA13C}"/>
          </ac:spMkLst>
        </pc:spChg>
        <pc:spChg chg="mod">
          <ac:chgData name="Minesh Patel" userId="a66d4990ec83ac90" providerId="LiveId" clId="{EF6D0308-E404-4555-B9DC-7A9A248EC458}" dt="2021-10-11T09:27:54.039" v="30" actId="1582"/>
          <ac:spMkLst>
            <pc:docMk/>
            <pc:sldMk cId="2980466645" sldId="583"/>
            <ac:spMk id="68" creationId="{ACB20842-654A-41D0-95CF-73A53973BB48}"/>
          </ac:spMkLst>
        </pc:spChg>
        <pc:spChg chg="mod">
          <ac:chgData name="Minesh Patel" userId="a66d4990ec83ac90" providerId="LiveId" clId="{EF6D0308-E404-4555-B9DC-7A9A248EC458}" dt="2021-10-11T09:27:54.039" v="30" actId="1582"/>
          <ac:spMkLst>
            <pc:docMk/>
            <pc:sldMk cId="2980466645" sldId="583"/>
            <ac:spMk id="69" creationId="{93DABEC4-A902-4553-AF2D-1FD86562437B}"/>
          </ac:spMkLst>
        </pc:spChg>
        <pc:spChg chg="mod">
          <ac:chgData name="Minesh Patel" userId="a66d4990ec83ac90" providerId="LiveId" clId="{EF6D0308-E404-4555-B9DC-7A9A248EC458}" dt="2021-10-11T09:27:54.039" v="30" actId="1582"/>
          <ac:spMkLst>
            <pc:docMk/>
            <pc:sldMk cId="2980466645" sldId="583"/>
            <ac:spMk id="70" creationId="{8AAB5E92-930D-422D-B93E-1C892EBDAC22}"/>
          </ac:spMkLst>
        </pc:spChg>
        <pc:spChg chg="mod">
          <ac:chgData name="Minesh Patel" userId="a66d4990ec83ac90" providerId="LiveId" clId="{EF6D0308-E404-4555-B9DC-7A9A248EC458}" dt="2021-10-11T09:27:54.039" v="30" actId="1582"/>
          <ac:spMkLst>
            <pc:docMk/>
            <pc:sldMk cId="2980466645" sldId="583"/>
            <ac:spMk id="71" creationId="{457BEEC8-02EA-4707-A377-09BC036B8249}"/>
          </ac:spMkLst>
        </pc:spChg>
        <pc:spChg chg="mod">
          <ac:chgData name="Minesh Patel" userId="a66d4990ec83ac90" providerId="LiveId" clId="{EF6D0308-E404-4555-B9DC-7A9A248EC458}" dt="2021-10-11T09:27:54.039" v="30" actId="1582"/>
          <ac:spMkLst>
            <pc:docMk/>
            <pc:sldMk cId="2980466645" sldId="583"/>
            <ac:spMk id="72" creationId="{5ED11FEA-72D4-4440-9106-B9E09DE46C61}"/>
          </ac:spMkLst>
        </pc:spChg>
        <pc:spChg chg="mod">
          <ac:chgData name="Minesh Patel" userId="a66d4990ec83ac90" providerId="LiveId" clId="{EF6D0308-E404-4555-B9DC-7A9A248EC458}" dt="2021-10-11T09:27:54.039" v="30" actId="1582"/>
          <ac:spMkLst>
            <pc:docMk/>
            <pc:sldMk cId="2980466645" sldId="583"/>
            <ac:spMk id="73" creationId="{04E17116-60B5-4D1E-9493-BE67C3402F38}"/>
          </ac:spMkLst>
        </pc:spChg>
        <pc:spChg chg="mod">
          <ac:chgData name="Minesh Patel" userId="a66d4990ec83ac90" providerId="LiveId" clId="{EF6D0308-E404-4555-B9DC-7A9A248EC458}" dt="2021-10-11T09:27:54.039" v="30" actId="1582"/>
          <ac:spMkLst>
            <pc:docMk/>
            <pc:sldMk cId="2980466645" sldId="583"/>
            <ac:spMk id="74" creationId="{57E1BF2A-64C5-4C35-A53A-F12BED707AFC}"/>
          </ac:spMkLst>
        </pc:spChg>
        <pc:spChg chg="mod">
          <ac:chgData name="Minesh Patel" userId="a66d4990ec83ac90" providerId="LiveId" clId="{EF6D0308-E404-4555-B9DC-7A9A248EC458}" dt="2021-10-11T09:27:54.039" v="30" actId="1582"/>
          <ac:spMkLst>
            <pc:docMk/>
            <pc:sldMk cId="2980466645" sldId="583"/>
            <ac:spMk id="75" creationId="{D73DFE61-FEE6-42D4-A2AA-DE3462C01530}"/>
          </ac:spMkLst>
        </pc:spChg>
        <pc:spChg chg="mod">
          <ac:chgData name="Minesh Patel" userId="a66d4990ec83ac90" providerId="LiveId" clId="{EF6D0308-E404-4555-B9DC-7A9A248EC458}" dt="2021-10-11T09:27:54.039" v="30" actId="1582"/>
          <ac:spMkLst>
            <pc:docMk/>
            <pc:sldMk cId="2980466645" sldId="583"/>
            <ac:spMk id="76" creationId="{E888EE98-D4CB-452C-8B85-0331AB3919D9}"/>
          </ac:spMkLst>
        </pc:spChg>
        <pc:spChg chg="mod">
          <ac:chgData name="Minesh Patel" userId="a66d4990ec83ac90" providerId="LiveId" clId="{EF6D0308-E404-4555-B9DC-7A9A248EC458}" dt="2021-10-11T09:27:54.039" v="30" actId="1582"/>
          <ac:spMkLst>
            <pc:docMk/>
            <pc:sldMk cId="2980466645" sldId="583"/>
            <ac:spMk id="77" creationId="{0FC4E630-6086-4212-8785-C47A03D66075}"/>
          </ac:spMkLst>
        </pc:spChg>
        <pc:spChg chg="mod">
          <ac:chgData name="Minesh Patel" userId="a66d4990ec83ac90" providerId="LiveId" clId="{EF6D0308-E404-4555-B9DC-7A9A248EC458}" dt="2021-10-11T09:27:54.039" v="30" actId="1582"/>
          <ac:spMkLst>
            <pc:docMk/>
            <pc:sldMk cId="2980466645" sldId="583"/>
            <ac:spMk id="78" creationId="{0A00A5D3-8269-4BE3-BA9F-B6BA9559A2AC}"/>
          </ac:spMkLst>
        </pc:spChg>
        <pc:spChg chg="mod">
          <ac:chgData name="Minesh Patel" userId="a66d4990ec83ac90" providerId="LiveId" clId="{EF6D0308-E404-4555-B9DC-7A9A248EC458}" dt="2021-10-11T09:27:54.039" v="30" actId="1582"/>
          <ac:spMkLst>
            <pc:docMk/>
            <pc:sldMk cId="2980466645" sldId="583"/>
            <ac:spMk id="79" creationId="{29F90514-9DF3-4D40-A34A-E44FA836779E}"/>
          </ac:spMkLst>
        </pc:spChg>
        <pc:spChg chg="mod">
          <ac:chgData name="Minesh Patel" userId="a66d4990ec83ac90" providerId="LiveId" clId="{EF6D0308-E404-4555-B9DC-7A9A248EC458}" dt="2021-10-11T09:27:54.039" v="30" actId="1582"/>
          <ac:spMkLst>
            <pc:docMk/>
            <pc:sldMk cId="2980466645" sldId="583"/>
            <ac:spMk id="80" creationId="{CDD4F361-E365-4150-850D-1E4F82F8CA4C}"/>
          </ac:spMkLst>
        </pc:spChg>
        <pc:spChg chg="mod">
          <ac:chgData name="Minesh Patel" userId="a66d4990ec83ac90" providerId="LiveId" clId="{EF6D0308-E404-4555-B9DC-7A9A248EC458}" dt="2021-10-11T09:27:54.039" v="30" actId="1582"/>
          <ac:spMkLst>
            <pc:docMk/>
            <pc:sldMk cId="2980466645" sldId="583"/>
            <ac:spMk id="81" creationId="{21D8D59E-9A08-4EFD-8D54-82D511A04510}"/>
          </ac:spMkLst>
        </pc:spChg>
        <pc:spChg chg="mod">
          <ac:chgData name="Minesh Patel" userId="a66d4990ec83ac90" providerId="LiveId" clId="{EF6D0308-E404-4555-B9DC-7A9A248EC458}" dt="2021-10-11T09:27:54.039" v="30" actId="1582"/>
          <ac:spMkLst>
            <pc:docMk/>
            <pc:sldMk cId="2980466645" sldId="583"/>
            <ac:spMk id="82" creationId="{7DD51FA9-1A2C-472C-9913-7610F47CD482}"/>
          </ac:spMkLst>
        </pc:spChg>
        <pc:spChg chg="add mod">
          <ac:chgData name="Minesh Patel" userId="a66d4990ec83ac90" providerId="LiveId" clId="{EF6D0308-E404-4555-B9DC-7A9A248EC458}" dt="2021-10-11T09:30:01.063" v="68" actId="164"/>
          <ac:spMkLst>
            <pc:docMk/>
            <pc:sldMk cId="2980466645" sldId="583"/>
            <ac:spMk id="83" creationId="{15781B26-E0D1-40DD-B3E4-03B852CB6E94}"/>
          </ac:spMkLst>
        </pc:spChg>
        <pc:spChg chg="add mod">
          <ac:chgData name="Minesh Patel" userId="a66d4990ec83ac90" providerId="LiveId" clId="{EF6D0308-E404-4555-B9DC-7A9A248EC458}" dt="2021-10-11T09:30:01.063" v="68" actId="164"/>
          <ac:spMkLst>
            <pc:docMk/>
            <pc:sldMk cId="2980466645" sldId="583"/>
            <ac:spMk id="85" creationId="{A96E9E38-8FCD-4E88-909E-8C399854B29A}"/>
          </ac:spMkLst>
        </pc:spChg>
        <pc:spChg chg="mod">
          <ac:chgData name="Minesh Patel" userId="a66d4990ec83ac90" providerId="LiveId" clId="{EF6D0308-E404-4555-B9DC-7A9A248EC458}" dt="2021-10-11T09:27:54.039" v="30" actId="1582"/>
          <ac:spMkLst>
            <pc:docMk/>
            <pc:sldMk cId="2980466645" sldId="583"/>
            <ac:spMk id="91" creationId="{0598566E-FF06-4078-B740-E9D97CD83B84}"/>
          </ac:spMkLst>
        </pc:spChg>
        <pc:spChg chg="mod">
          <ac:chgData name="Minesh Patel" userId="a66d4990ec83ac90" providerId="LiveId" clId="{EF6D0308-E404-4555-B9DC-7A9A248EC458}" dt="2021-10-11T09:27:54.039" v="30" actId="1582"/>
          <ac:spMkLst>
            <pc:docMk/>
            <pc:sldMk cId="2980466645" sldId="583"/>
            <ac:spMk id="92" creationId="{432CFD63-C93A-4260-931F-5BA3C7EDCE14}"/>
          </ac:spMkLst>
        </pc:spChg>
        <pc:spChg chg="mod">
          <ac:chgData name="Minesh Patel" userId="a66d4990ec83ac90" providerId="LiveId" clId="{EF6D0308-E404-4555-B9DC-7A9A248EC458}" dt="2021-10-11T09:27:54.039" v="30" actId="1582"/>
          <ac:spMkLst>
            <pc:docMk/>
            <pc:sldMk cId="2980466645" sldId="583"/>
            <ac:spMk id="93" creationId="{5BC43327-7C3D-43BD-8392-B34A81153B10}"/>
          </ac:spMkLst>
        </pc:spChg>
        <pc:spChg chg="mod">
          <ac:chgData name="Minesh Patel" userId="a66d4990ec83ac90" providerId="LiveId" clId="{EF6D0308-E404-4555-B9DC-7A9A248EC458}" dt="2021-10-11T09:27:54.039" v="30" actId="1582"/>
          <ac:spMkLst>
            <pc:docMk/>
            <pc:sldMk cId="2980466645" sldId="583"/>
            <ac:spMk id="94" creationId="{C6DB98F8-2C7E-4909-9892-D1F344CD9DEA}"/>
          </ac:spMkLst>
        </pc:spChg>
        <pc:spChg chg="mod">
          <ac:chgData name="Minesh Patel" userId="a66d4990ec83ac90" providerId="LiveId" clId="{EF6D0308-E404-4555-B9DC-7A9A248EC458}" dt="2021-10-11T09:27:54.039" v="30" actId="1582"/>
          <ac:spMkLst>
            <pc:docMk/>
            <pc:sldMk cId="2980466645" sldId="583"/>
            <ac:spMk id="95" creationId="{48CDE046-1516-4815-AAD6-145DB28B0C37}"/>
          </ac:spMkLst>
        </pc:spChg>
        <pc:spChg chg="mod">
          <ac:chgData name="Minesh Patel" userId="a66d4990ec83ac90" providerId="LiveId" clId="{EF6D0308-E404-4555-B9DC-7A9A248EC458}" dt="2021-10-11T09:27:54.039" v="30" actId="1582"/>
          <ac:spMkLst>
            <pc:docMk/>
            <pc:sldMk cId="2980466645" sldId="583"/>
            <ac:spMk id="96" creationId="{CE15279A-5311-417F-8714-9DEF75E5DB3D}"/>
          </ac:spMkLst>
        </pc:spChg>
        <pc:spChg chg="mod">
          <ac:chgData name="Minesh Patel" userId="a66d4990ec83ac90" providerId="LiveId" clId="{EF6D0308-E404-4555-B9DC-7A9A248EC458}" dt="2021-10-11T09:27:54.039" v="30" actId="1582"/>
          <ac:spMkLst>
            <pc:docMk/>
            <pc:sldMk cId="2980466645" sldId="583"/>
            <ac:spMk id="97" creationId="{CF5DB9CA-3CF4-4BCB-B1FD-06AC2E55E13A}"/>
          </ac:spMkLst>
        </pc:spChg>
        <pc:spChg chg="mod">
          <ac:chgData name="Minesh Patel" userId="a66d4990ec83ac90" providerId="LiveId" clId="{EF6D0308-E404-4555-B9DC-7A9A248EC458}" dt="2021-10-11T09:27:54.039" v="30" actId="1582"/>
          <ac:spMkLst>
            <pc:docMk/>
            <pc:sldMk cId="2980466645" sldId="583"/>
            <ac:spMk id="98" creationId="{E9022C96-2E20-4CC1-92CA-650821091379}"/>
          </ac:spMkLst>
        </pc:spChg>
        <pc:grpChg chg="add del mod">
          <ac:chgData name="Minesh Patel" userId="a66d4990ec83ac90" providerId="LiveId" clId="{EF6D0308-E404-4555-B9DC-7A9A248EC458}" dt="2021-10-11T09:30:33.914" v="73" actId="478"/>
          <ac:grpSpMkLst>
            <pc:docMk/>
            <pc:sldMk cId="2980466645" sldId="583"/>
            <ac:grpSpMk id="11" creationId="{1CFBF83A-47BD-48FD-86AD-2385D760AA4C}"/>
          </ac:grpSpMkLst>
        </pc:grpChg>
        <pc:cxnChg chg="add mod">
          <ac:chgData name="Minesh Patel" userId="a66d4990ec83ac90" providerId="LiveId" clId="{EF6D0308-E404-4555-B9DC-7A9A248EC458}" dt="2021-10-11T09:30:16.409" v="72" actId="14100"/>
          <ac:cxnSpMkLst>
            <pc:docMk/>
            <pc:sldMk cId="2980466645" sldId="583"/>
            <ac:cxnSpMk id="6" creationId="{AAA97AD0-0C20-4B08-82A2-28CAA0522F36}"/>
          </ac:cxnSpMkLst>
        </pc:cxnChg>
        <pc:cxnChg chg="add mod">
          <ac:chgData name="Minesh Patel" userId="a66d4990ec83ac90" providerId="LiveId" clId="{EF6D0308-E404-4555-B9DC-7A9A248EC458}" dt="2021-10-11T09:30:13.935" v="71" actId="14100"/>
          <ac:cxnSpMkLst>
            <pc:docMk/>
            <pc:sldMk cId="2980466645" sldId="583"/>
            <ac:cxnSpMk id="84" creationId="{51C1603C-D0EE-4A3D-BE0A-649DDFDAC496}"/>
          </ac:cxnSpMkLst>
        </pc:cxnChg>
      </pc:sldChg>
      <pc:sldChg chg="modSp mod">
        <pc:chgData name="Minesh Patel" userId="a66d4990ec83ac90" providerId="LiveId" clId="{EF6D0308-E404-4555-B9DC-7A9A248EC458}" dt="2021-10-11T09:28:33.093" v="32" actId="1582"/>
        <pc:sldMkLst>
          <pc:docMk/>
          <pc:sldMk cId="519374314" sldId="584"/>
        </pc:sldMkLst>
        <pc:spChg chg="mod">
          <ac:chgData name="Minesh Patel" userId="a66d4990ec83ac90" providerId="LiveId" clId="{EF6D0308-E404-4555-B9DC-7A9A248EC458}" dt="2021-10-11T09:28:33.093" v="32" actId="1582"/>
          <ac:spMkLst>
            <pc:docMk/>
            <pc:sldMk cId="519374314" sldId="584"/>
            <ac:spMk id="21" creationId="{317264EA-1048-4A81-91FF-9F73B638E18C}"/>
          </ac:spMkLst>
        </pc:spChg>
        <pc:spChg chg="mod">
          <ac:chgData name="Minesh Patel" userId="a66d4990ec83ac90" providerId="LiveId" clId="{EF6D0308-E404-4555-B9DC-7A9A248EC458}" dt="2021-10-11T09:28:33.093" v="32" actId="1582"/>
          <ac:spMkLst>
            <pc:docMk/>
            <pc:sldMk cId="519374314" sldId="584"/>
            <ac:spMk id="23" creationId="{45C6D829-D44D-440E-B55D-DB26449CB739}"/>
          </ac:spMkLst>
        </pc:spChg>
        <pc:spChg chg="mod">
          <ac:chgData name="Minesh Patel" userId="a66d4990ec83ac90" providerId="LiveId" clId="{EF6D0308-E404-4555-B9DC-7A9A248EC458}" dt="2021-10-11T09:28:33.093" v="32" actId="1582"/>
          <ac:spMkLst>
            <pc:docMk/>
            <pc:sldMk cId="519374314" sldId="584"/>
            <ac:spMk id="24" creationId="{B6E4BBE3-F079-44C4-8D1A-D37722A5C676}"/>
          </ac:spMkLst>
        </pc:spChg>
        <pc:spChg chg="mod">
          <ac:chgData name="Minesh Patel" userId="a66d4990ec83ac90" providerId="LiveId" clId="{EF6D0308-E404-4555-B9DC-7A9A248EC458}" dt="2021-10-11T09:28:33.093" v="32" actId="1582"/>
          <ac:spMkLst>
            <pc:docMk/>
            <pc:sldMk cId="519374314" sldId="584"/>
            <ac:spMk id="25" creationId="{B958DB15-F68A-439F-805C-38DAA83B742F}"/>
          </ac:spMkLst>
        </pc:spChg>
        <pc:spChg chg="mod">
          <ac:chgData name="Minesh Patel" userId="a66d4990ec83ac90" providerId="LiveId" clId="{EF6D0308-E404-4555-B9DC-7A9A248EC458}" dt="2021-10-11T09:28:33.093" v="32" actId="1582"/>
          <ac:spMkLst>
            <pc:docMk/>
            <pc:sldMk cId="519374314" sldId="584"/>
            <ac:spMk id="26" creationId="{61C41F21-6A2E-4955-B515-1327A7B3FBE5}"/>
          </ac:spMkLst>
        </pc:spChg>
        <pc:spChg chg="mod">
          <ac:chgData name="Minesh Patel" userId="a66d4990ec83ac90" providerId="LiveId" clId="{EF6D0308-E404-4555-B9DC-7A9A248EC458}" dt="2021-10-11T09:28:33.093" v="32" actId="1582"/>
          <ac:spMkLst>
            <pc:docMk/>
            <pc:sldMk cId="519374314" sldId="584"/>
            <ac:spMk id="31" creationId="{2FA1DD6B-528F-483E-90DE-9A2AA772BA3F}"/>
          </ac:spMkLst>
        </pc:spChg>
        <pc:spChg chg="mod">
          <ac:chgData name="Minesh Patel" userId="a66d4990ec83ac90" providerId="LiveId" clId="{EF6D0308-E404-4555-B9DC-7A9A248EC458}" dt="2021-10-11T09:28:33.093" v="32" actId="1582"/>
          <ac:spMkLst>
            <pc:docMk/>
            <pc:sldMk cId="519374314" sldId="584"/>
            <ac:spMk id="32" creationId="{6A5AE082-0A93-41CA-802F-EF0F41197A44}"/>
          </ac:spMkLst>
        </pc:spChg>
        <pc:spChg chg="mod">
          <ac:chgData name="Minesh Patel" userId="a66d4990ec83ac90" providerId="LiveId" clId="{EF6D0308-E404-4555-B9DC-7A9A248EC458}" dt="2021-10-11T09:28:33.093" v="32" actId="1582"/>
          <ac:spMkLst>
            <pc:docMk/>
            <pc:sldMk cId="519374314" sldId="584"/>
            <ac:spMk id="34" creationId="{7280C920-85AC-44ED-94A2-17927F7346F7}"/>
          </ac:spMkLst>
        </pc:spChg>
        <pc:spChg chg="mod">
          <ac:chgData name="Minesh Patel" userId="a66d4990ec83ac90" providerId="LiveId" clId="{EF6D0308-E404-4555-B9DC-7A9A248EC458}" dt="2021-10-11T09:28:22.680" v="31" actId="1582"/>
          <ac:spMkLst>
            <pc:docMk/>
            <pc:sldMk cId="519374314" sldId="584"/>
            <ac:spMk id="35" creationId="{B842C45E-E70C-46FC-88B5-A23569F06FF9}"/>
          </ac:spMkLst>
        </pc:spChg>
        <pc:spChg chg="mod">
          <ac:chgData name="Minesh Patel" userId="a66d4990ec83ac90" providerId="LiveId" clId="{EF6D0308-E404-4555-B9DC-7A9A248EC458}" dt="2021-10-11T09:28:22.680" v="31" actId="1582"/>
          <ac:spMkLst>
            <pc:docMk/>
            <pc:sldMk cId="519374314" sldId="584"/>
            <ac:spMk id="36" creationId="{C1E6E755-9332-479D-B5FC-C8747283B610}"/>
          </ac:spMkLst>
        </pc:spChg>
        <pc:spChg chg="mod">
          <ac:chgData name="Minesh Patel" userId="a66d4990ec83ac90" providerId="LiveId" clId="{EF6D0308-E404-4555-B9DC-7A9A248EC458}" dt="2021-10-11T09:28:22.680" v="31" actId="1582"/>
          <ac:spMkLst>
            <pc:docMk/>
            <pc:sldMk cId="519374314" sldId="584"/>
            <ac:spMk id="37" creationId="{6F8BE4EB-31DC-4A4B-B4A1-71481E8D5E9D}"/>
          </ac:spMkLst>
        </pc:spChg>
        <pc:spChg chg="mod">
          <ac:chgData name="Minesh Patel" userId="a66d4990ec83ac90" providerId="LiveId" clId="{EF6D0308-E404-4555-B9DC-7A9A248EC458}" dt="2021-10-11T09:28:22.680" v="31" actId="1582"/>
          <ac:spMkLst>
            <pc:docMk/>
            <pc:sldMk cId="519374314" sldId="584"/>
            <ac:spMk id="38" creationId="{E4B19BEC-DCA0-46E8-91CD-4B36A36A432F}"/>
          </ac:spMkLst>
        </pc:spChg>
        <pc:spChg chg="mod">
          <ac:chgData name="Minesh Patel" userId="a66d4990ec83ac90" providerId="LiveId" clId="{EF6D0308-E404-4555-B9DC-7A9A248EC458}" dt="2021-10-11T09:28:22.680" v="31" actId="1582"/>
          <ac:spMkLst>
            <pc:docMk/>
            <pc:sldMk cId="519374314" sldId="584"/>
            <ac:spMk id="39" creationId="{68BBA3AD-70D9-4146-8BDD-AE266ED4C098}"/>
          </ac:spMkLst>
        </pc:spChg>
        <pc:spChg chg="mod">
          <ac:chgData name="Minesh Patel" userId="a66d4990ec83ac90" providerId="LiveId" clId="{EF6D0308-E404-4555-B9DC-7A9A248EC458}" dt="2021-10-11T09:28:22.680" v="31" actId="1582"/>
          <ac:spMkLst>
            <pc:docMk/>
            <pc:sldMk cId="519374314" sldId="584"/>
            <ac:spMk id="40" creationId="{473C57FB-6CAE-4BDE-B8B8-BAA34A3DD11B}"/>
          </ac:spMkLst>
        </pc:spChg>
        <pc:spChg chg="mod">
          <ac:chgData name="Minesh Patel" userId="a66d4990ec83ac90" providerId="LiveId" clId="{EF6D0308-E404-4555-B9DC-7A9A248EC458}" dt="2021-10-11T09:28:22.680" v="31" actId="1582"/>
          <ac:spMkLst>
            <pc:docMk/>
            <pc:sldMk cId="519374314" sldId="584"/>
            <ac:spMk id="41" creationId="{CD54CA3F-B998-4DAF-A6AB-168C63DD431C}"/>
          </ac:spMkLst>
        </pc:spChg>
        <pc:spChg chg="mod">
          <ac:chgData name="Minesh Patel" userId="a66d4990ec83ac90" providerId="LiveId" clId="{EF6D0308-E404-4555-B9DC-7A9A248EC458}" dt="2021-10-11T09:28:22.680" v="31" actId="1582"/>
          <ac:spMkLst>
            <pc:docMk/>
            <pc:sldMk cId="519374314" sldId="584"/>
            <ac:spMk id="42" creationId="{BE418686-3191-4AB9-AD96-E6D9856C46B6}"/>
          </ac:spMkLst>
        </pc:spChg>
        <pc:spChg chg="mod">
          <ac:chgData name="Minesh Patel" userId="a66d4990ec83ac90" providerId="LiveId" clId="{EF6D0308-E404-4555-B9DC-7A9A248EC458}" dt="2021-10-11T09:28:33.093" v="32" actId="1582"/>
          <ac:spMkLst>
            <pc:docMk/>
            <pc:sldMk cId="519374314" sldId="584"/>
            <ac:spMk id="43" creationId="{02A41715-277C-498C-819E-84A02A5E67B7}"/>
          </ac:spMkLst>
        </pc:spChg>
        <pc:spChg chg="mod">
          <ac:chgData name="Minesh Patel" userId="a66d4990ec83ac90" providerId="LiveId" clId="{EF6D0308-E404-4555-B9DC-7A9A248EC458}" dt="2021-10-11T09:28:33.093" v="32" actId="1582"/>
          <ac:spMkLst>
            <pc:docMk/>
            <pc:sldMk cId="519374314" sldId="584"/>
            <ac:spMk id="44" creationId="{E1E7584C-9FFB-4CFF-91E9-DF6A0BC65358}"/>
          </ac:spMkLst>
        </pc:spChg>
        <pc:spChg chg="mod">
          <ac:chgData name="Minesh Patel" userId="a66d4990ec83ac90" providerId="LiveId" clId="{EF6D0308-E404-4555-B9DC-7A9A248EC458}" dt="2021-10-11T09:28:33.093" v="32" actId="1582"/>
          <ac:spMkLst>
            <pc:docMk/>
            <pc:sldMk cId="519374314" sldId="584"/>
            <ac:spMk id="45" creationId="{40321C63-DBCE-4B91-B9C8-142BF633D7A0}"/>
          </ac:spMkLst>
        </pc:spChg>
        <pc:spChg chg="mod">
          <ac:chgData name="Minesh Patel" userId="a66d4990ec83ac90" providerId="LiveId" clId="{EF6D0308-E404-4555-B9DC-7A9A248EC458}" dt="2021-10-11T09:28:33.093" v="32" actId="1582"/>
          <ac:spMkLst>
            <pc:docMk/>
            <pc:sldMk cId="519374314" sldId="584"/>
            <ac:spMk id="46" creationId="{9EF5F517-5F1F-48BE-87C8-74984E62948C}"/>
          </ac:spMkLst>
        </pc:spChg>
        <pc:spChg chg="mod">
          <ac:chgData name="Minesh Patel" userId="a66d4990ec83ac90" providerId="LiveId" clId="{EF6D0308-E404-4555-B9DC-7A9A248EC458}" dt="2021-10-11T09:28:33.093" v="32" actId="1582"/>
          <ac:spMkLst>
            <pc:docMk/>
            <pc:sldMk cId="519374314" sldId="584"/>
            <ac:spMk id="47" creationId="{EF8C9AF8-2057-48C9-9C08-2C7E7731DF7C}"/>
          </ac:spMkLst>
        </pc:spChg>
        <pc:spChg chg="mod">
          <ac:chgData name="Minesh Patel" userId="a66d4990ec83ac90" providerId="LiveId" clId="{EF6D0308-E404-4555-B9DC-7A9A248EC458}" dt="2021-10-11T09:28:33.093" v="32" actId="1582"/>
          <ac:spMkLst>
            <pc:docMk/>
            <pc:sldMk cId="519374314" sldId="584"/>
            <ac:spMk id="48" creationId="{975AC508-8DDC-4BDF-9843-9E984DFB3F46}"/>
          </ac:spMkLst>
        </pc:spChg>
        <pc:spChg chg="mod">
          <ac:chgData name="Minesh Patel" userId="a66d4990ec83ac90" providerId="LiveId" clId="{EF6D0308-E404-4555-B9DC-7A9A248EC458}" dt="2021-10-11T09:28:33.093" v="32" actId="1582"/>
          <ac:spMkLst>
            <pc:docMk/>
            <pc:sldMk cId="519374314" sldId="584"/>
            <ac:spMk id="49" creationId="{26E5E102-954D-41C4-9058-1ED7DC2081DC}"/>
          </ac:spMkLst>
        </pc:spChg>
        <pc:spChg chg="mod">
          <ac:chgData name="Minesh Patel" userId="a66d4990ec83ac90" providerId="LiveId" clId="{EF6D0308-E404-4555-B9DC-7A9A248EC458}" dt="2021-10-11T09:28:33.093" v="32" actId="1582"/>
          <ac:spMkLst>
            <pc:docMk/>
            <pc:sldMk cId="519374314" sldId="584"/>
            <ac:spMk id="50" creationId="{096B38D0-AE9E-42E2-93E8-A9C2AC54C7AE}"/>
          </ac:spMkLst>
        </pc:spChg>
        <pc:spChg chg="mod">
          <ac:chgData name="Minesh Patel" userId="a66d4990ec83ac90" providerId="LiveId" clId="{EF6D0308-E404-4555-B9DC-7A9A248EC458}" dt="2021-10-11T09:28:22.680" v="31" actId="1582"/>
          <ac:spMkLst>
            <pc:docMk/>
            <pc:sldMk cId="519374314" sldId="584"/>
            <ac:spMk id="51" creationId="{4F4E76C3-F8F4-4525-8C53-B0ADCC0D1A07}"/>
          </ac:spMkLst>
        </pc:spChg>
        <pc:spChg chg="mod">
          <ac:chgData name="Minesh Patel" userId="a66d4990ec83ac90" providerId="LiveId" clId="{EF6D0308-E404-4555-B9DC-7A9A248EC458}" dt="2021-10-11T09:28:22.680" v="31" actId="1582"/>
          <ac:spMkLst>
            <pc:docMk/>
            <pc:sldMk cId="519374314" sldId="584"/>
            <ac:spMk id="52" creationId="{D3829817-6070-4B68-9C7A-B0D4D6D34368}"/>
          </ac:spMkLst>
        </pc:spChg>
        <pc:spChg chg="mod">
          <ac:chgData name="Minesh Patel" userId="a66d4990ec83ac90" providerId="LiveId" clId="{EF6D0308-E404-4555-B9DC-7A9A248EC458}" dt="2021-10-11T09:28:22.680" v="31" actId="1582"/>
          <ac:spMkLst>
            <pc:docMk/>
            <pc:sldMk cId="519374314" sldId="584"/>
            <ac:spMk id="53" creationId="{3D760205-EC9C-4384-8FA2-8100991FECBC}"/>
          </ac:spMkLst>
        </pc:spChg>
        <pc:spChg chg="mod">
          <ac:chgData name="Minesh Patel" userId="a66d4990ec83ac90" providerId="LiveId" clId="{EF6D0308-E404-4555-B9DC-7A9A248EC458}" dt="2021-10-11T09:28:22.680" v="31" actId="1582"/>
          <ac:spMkLst>
            <pc:docMk/>
            <pc:sldMk cId="519374314" sldId="584"/>
            <ac:spMk id="54" creationId="{D66C2466-0A17-4B3E-90E4-B21D5AF43CDF}"/>
          </ac:spMkLst>
        </pc:spChg>
        <pc:spChg chg="mod">
          <ac:chgData name="Minesh Patel" userId="a66d4990ec83ac90" providerId="LiveId" clId="{EF6D0308-E404-4555-B9DC-7A9A248EC458}" dt="2021-10-11T09:28:22.680" v="31" actId="1582"/>
          <ac:spMkLst>
            <pc:docMk/>
            <pc:sldMk cId="519374314" sldId="584"/>
            <ac:spMk id="55" creationId="{55251BA8-44C1-41E2-A2EF-A5EC24744BF2}"/>
          </ac:spMkLst>
        </pc:spChg>
        <pc:spChg chg="mod">
          <ac:chgData name="Minesh Patel" userId="a66d4990ec83ac90" providerId="LiveId" clId="{EF6D0308-E404-4555-B9DC-7A9A248EC458}" dt="2021-10-11T09:28:22.680" v="31" actId="1582"/>
          <ac:spMkLst>
            <pc:docMk/>
            <pc:sldMk cId="519374314" sldId="584"/>
            <ac:spMk id="56" creationId="{6180BB45-9F39-4195-820A-C3D7AF672994}"/>
          </ac:spMkLst>
        </pc:spChg>
        <pc:spChg chg="mod">
          <ac:chgData name="Minesh Patel" userId="a66d4990ec83ac90" providerId="LiveId" clId="{EF6D0308-E404-4555-B9DC-7A9A248EC458}" dt="2021-10-11T09:28:22.680" v="31" actId="1582"/>
          <ac:spMkLst>
            <pc:docMk/>
            <pc:sldMk cId="519374314" sldId="584"/>
            <ac:spMk id="57" creationId="{8A52905E-6BAA-4DB4-82FF-2FD71C8B7AC6}"/>
          </ac:spMkLst>
        </pc:spChg>
        <pc:spChg chg="mod">
          <ac:chgData name="Minesh Patel" userId="a66d4990ec83ac90" providerId="LiveId" clId="{EF6D0308-E404-4555-B9DC-7A9A248EC458}" dt="2021-10-11T09:28:22.680" v="31" actId="1582"/>
          <ac:spMkLst>
            <pc:docMk/>
            <pc:sldMk cId="519374314" sldId="584"/>
            <ac:spMk id="58" creationId="{855C7249-CA13-45CB-8121-9974899B862F}"/>
          </ac:spMkLst>
        </pc:spChg>
      </pc:sldChg>
      <pc:sldChg chg="modSp">
        <pc:chgData name="Minesh Patel" userId="a66d4990ec83ac90" providerId="LiveId" clId="{EF6D0308-E404-4555-B9DC-7A9A248EC458}" dt="2021-10-11T09:26:20.072" v="20" actId="207"/>
        <pc:sldMkLst>
          <pc:docMk/>
          <pc:sldMk cId="2938974279" sldId="585"/>
        </pc:sldMkLst>
        <pc:spChg chg="mod">
          <ac:chgData name="Minesh Patel" userId="a66d4990ec83ac90" providerId="LiveId" clId="{EF6D0308-E404-4555-B9DC-7A9A248EC458}" dt="2021-10-11T09:26:20.072" v="20" actId="207"/>
          <ac:spMkLst>
            <pc:docMk/>
            <pc:sldMk cId="2938974279" sldId="585"/>
            <ac:spMk id="7" creationId="{78FE383A-A0AC-4BD8-964A-8860C732BBE6}"/>
          </ac:spMkLst>
        </pc:spChg>
      </pc:sldChg>
      <pc:sldChg chg="modSp modNotesTx">
        <pc:chgData name="Minesh Patel" userId="a66d4990ec83ac90" providerId="LiveId" clId="{EF6D0308-E404-4555-B9DC-7A9A248EC458}" dt="2021-10-11T10:42:28.393" v="1337" actId="20577"/>
        <pc:sldMkLst>
          <pc:docMk/>
          <pc:sldMk cId="1405234968" sldId="586"/>
        </pc:sldMkLst>
        <pc:spChg chg="mod">
          <ac:chgData name="Minesh Patel" userId="a66d4990ec83ac90" providerId="LiveId" clId="{EF6D0308-E404-4555-B9DC-7A9A248EC458}" dt="2021-10-11T09:26:29.021" v="22" actId="207"/>
          <ac:spMkLst>
            <pc:docMk/>
            <pc:sldMk cId="1405234968" sldId="586"/>
            <ac:spMk id="172" creationId="{903F2982-3D6F-4F2C-97B2-D08306260316}"/>
          </ac:spMkLst>
        </pc:spChg>
      </pc:sldChg>
      <pc:sldChg chg="modNotesTx">
        <pc:chgData name="Minesh Patel" userId="a66d4990ec83ac90" providerId="LiveId" clId="{EF6D0308-E404-4555-B9DC-7A9A248EC458}" dt="2021-10-11T10:44:25.251" v="1455" actId="113"/>
        <pc:sldMkLst>
          <pc:docMk/>
          <pc:sldMk cId="3921920343" sldId="587"/>
        </pc:sldMkLst>
      </pc:sldChg>
      <pc:sldChg chg="modSp modNotesTx">
        <pc:chgData name="Minesh Patel" userId="a66d4990ec83ac90" providerId="LiveId" clId="{EF6D0308-E404-4555-B9DC-7A9A248EC458}" dt="2021-10-11T10:43:36.327" v="1426" actId="20577"/>
        <pc:sldMkLst>
          <pc:docMk/>
          <pc:sldMk cId="1274442336" sldId="591"/>
        </pc:sldMkLst>
        <pc:spChg chg="mod">
          <ac:chgData name="Minesh Patel" userId="a66d4990ec83ac90" providerId="LiveId" clId="{EF6D0308-E404-4555-B9DC-7A9A248EC458}" dt="2021-10-11T09:26:56.720" v="27" actId="207"/>
          <ac:spMkLst>
            <pc:docMk/>
            <pc:sldMk cId="1274442336" sldId="591"/>
            <ac:spMk id="12" creationId="{4335029F-3FF5-4EB8-B3C6-08B4DDB40B47}"/>
          </ac:spMkLst>
        </pc:spChg>
      </pc:sldChg>
      <pc:sldChg chg="add del">
        <pc:chgData name="Minesh Patel" userId="a66d4990ec83ac90" providerId="LiveId" clId="{EF6D0308-E404-4555-B9DC-7A9A248EC458}" dt="2021-10-11T11:26:31.567" v="1556" actId="47"/>
        <pc:sldMkLst>
          <pc:docMk/>
          <pc:sldMk cId="151473718" sldId="592"/>
        </pc:sldMkLst>
      </pc:sldChg>
      <pc:sldChg chg="add del">
        <pc:chgData name="Minesh Patel" userId="a66d4990ec83ac90" providerId="LiveId" clId="{EF6D0308-E404-4555-B9DC-7A9A248EC458}" dt="2021-10-11T11:26:31.567" v="1556" actId="47"/>
        <pc:sldMkLst>
          <pc:docMk/>
          <pc:sldMk cId="2321032318" sldId="593"/>
        </pc:sldMkLst>
      </pc:sldChg>
      <pc:sldChg chg="add del">
        <pc:chgData name="Minesh Patel" userId="a66d4990ec83ac90" providerId="LiveId" clId="{EF6D0308-E404-4555-B9DC-7A9A248EC458}" dt="2021-10-11T11:26:31.567" v="1556" actId="47"/>
        <pc:sldMkLst>
          <pc:docMk/>
          <pc:sldMk cId="2789958436" sldId="594"/>
        </pc:sldMkLst>
      </pc:sldChg>
      <pc:sldChg chg="modNotesTx">
        <pc:chgData name="Minesh Patel" userId="a66d4990ec83ac90" providerId="LiveId" clId="{EF6D0308-E404-4555-B9DC-7A9A248EC458}" dt="2021-10-11T10:00:00.907" v="1058" actId="6549"/>
        <pc:sldMkLst>
          <pc:docMk/>
          <pc:sldMk cId="1998323026" sldId="599"/>
        </pc:sldMkLst>
      </pc:sldChg>
      <pc:sldChg chg="modSp add del mod">
        <pc:chgData name="Minesh Patel" userId="a66d4990ec83ac90" providerId="LiveId" clId="{EF6D0308-E404-4555-B9DC-7A9A248EC458}" dt="2021-10-11T11:27:20.969" v="1557" actId="14100"/>
        <pc:sldMkLst>
          <pc:docMk/>
          <pc:sldMk cId="3278768320" sldId="630"/>
        </pc:sldMkLst>
        <pc:spChg chg="mod">
          <ac:chgData name="Minesh Patel" userId="a66d4990ec83ac90" providerId="LiveId" clId="{EF6D0308-E404-4555-B9DC-7A9A248EC458}" dt="2021-10-11T11:27:20.969" v="1557" actId="14100"/>
          <ac:spMkLst>
            <pc:docMk/>
            <pc:sldMk cId="3278768320" sldId="630"/>
            <ac:spMk id="5" creationId="{66550533-61C9-41CD-9E3E-6CF426F01F83}"/>
          </ac:spMkLst>
        </pc:spChg>
      </pc:sldChg>
      <pc:sldChg chg="add del">
        <pc:chgData name="Minesh Patel" userId="a66d4990ec83ac90" providerId="LiveId" clId="{EF6D0308-E404-4555-B9DC-7A9A248EC458}" dt="2021-10-11T11:26:31.567" v="1556" actId="47"/>
        <pc:sldMkLst>
          <pc:docMk/>
          <pc:sldMk cId="2115901391" sldId="632"/>
        </pc:sldMkLst>
      </pc:sldChg>
      <pc:sldChg chg="add del">
        <pc:chgData name="Minesh Patel" userId="a66d4990ec83ac90" providerId="LiveId" clId="{EF6D0308-E404-4555-B9DC-7A9A248EC458}" dt="2021-10-11T11:26:31.567" v="1556" actId="47"/>
        <pc:sldMkLst>
          <pc:docMk/>
          <pc:sldMk cId="2193707514" sldId="634"/>
        </pc:sldMkLst>
      </pc:sldChg>
      <pc:sldChg chg="add del">
        <pc:chgData name="Minesh Patel" userId="a66d4990ec83ac90" providerId="LiveId" clId="{EF6D0308-E404-4555-B9DC-7A9A248EC458}" dt="2021-10-11T11:26:31.567" v="1556" actId="47"/>
        <pc:sldMkLst>
          <pc:docMk/>
          <pc:sldMk cId="4090326525" sldId="635"/>
        </pc:sldMkLst>
      </pc:sldChg>
      <pc:sldChg chg="add del">
        <pc:chgData name="Minesh Patel" userId="a66d4990ec83ac90" providerId="LiveId" clId="{EF6D0308-E404-4555-B9DC-7A9A248EC458}" dt="2021-10-11T11:26:31.567" v="1556" actId="47"/>
        <pc:sldMkLst>
          <pc:docMk/>
          <pc:sldMk cId="183486007" sldId="636"/>
        </pc:sldMkLst>
      </pc:sldChg>
      <pc:sldChg chg="addSp modSp mod modAnim modNotesTx">
        <pc:chgData name="Minesh Patel" userId="a66d4990ec83ac90" providerId="LiveId" clId="{EF6D0308-E404-4555-B9DC-7A9A248EC458}" dt="2021-10-11T09:58:38.745" v="1036" actId="113"/>
        <pc:sldMkLst>
          <pc:docMk/>
          <pc:sldMk cId="3534374452" sldId="637"/>
        </pc:sldMkLst>
        <pc:spChg chg="add mod">
          <ac:chgData name="Minesh Patel" userId="a66d4990ec83ac90" providerId="LiveId" clId="{EF6D0308-E404-4555-B9DC-7A9A248EC458}" dt="2021-10-11T09:58:11.042" v="1024" actId="14100"/>
          <ac:spMkLst>
            <pc:docMk/>
            <pc:sldMk cId="3534374452" sldId="637"/>
            <ac:spMk id="12" creationId="{FEB0B59E-4248-4949-A9B6-233840B58A33}"/>
          </ac:spMkLst>
        </pc:spChg>
      </pc:sldChg>
      <pc:sldChg chg="modSp mod modNotesTx">
        <pc:chgData name="Minesh Patel" userId="a66d4990ec83ac90" providerId="LiveId" clId="{EF6D0308-E404-4555-B9DC-7A9A248EC458}" dt="2021-10-11T09:56:55.425" v="1015" actId="20577"/>
        <pc:sldMkLst>
          <pc:docMk/>
          <pc:sldMk cId="1892087644" sldId="639"/>
        </pc:sldMkLst>
        <pc:spChg chg="mod">
          <ac:chgData name="Minesh Patel" userId="a66d4990ec83ac90" providerId="LiveId" clId="{EF6D0308-E404-4555-B9DC-7A9A248EC458}" dt="2021-10-11T09:56:31.911" v="948" actId="27636"/>
          <ac:spMkLst>
            <pc:docMk/>
            <pc:sldMk cId="1892087644" sldId="639"/>
            <ac:spMk id="36" creationId="{1FC24043-03A1-4581-B656-BBC7B517AA41}"/>
          </ac:spMkLst>
        </pc:spChg>
      </pc:sldChg>
      <pc:sldChg chg="modNotesTx">
        <pc:chgData name="Minesh Patel" userId="a66d4990ec83ac90" providerId="LiveId" clId="{EF6D0308-E404-4555-B9DC-7A9A248EC458}" dt="2021-10-11T10:43:52.033" v="1445" actId="20577"/>
        <pc:sldMkLst>
          <pc:docMk/>
          <pc:sldMk cId="3490688783" sldId="675"/>
        </pc:sldMkLst>
      </pc:sldChg>
      <pc:sldChg chg="add del">
        <pc:chgData name="Minesh Patel" userId="a66d4990ec83ac90" providerId="LiveId" clId="{EF6D0308-E404-4555-B9DC-7A9A248EC458}" dt="2021-10-11T11:26:31.567" v="1556" actId="47"/>
        <pc:sldMkLst>
          <pc:docMk/>
          <pc:sldMk cId="2741290813" sldId="676"/>
        </pc:sldMkLst>
      </pc:sldChg>
      <pc:sldChg chg="add del">
        <pc:chgData name="Minesh Patel" userId="a66d4990ec83ac90" providerId="LiveId" clId="{EF6D0308-E404-4555-B9DC-7A9A248EC458}" dt="2021-10-11T11:26:31.567" v="1556" actId="47"/>
        <pc:sldMkLst>
          <pc:docMk/>
          <pc:sldMk cId="3678254116" sldId="679"/>
        </pc:sldMkLst>
      </pc:sldChg>
      <pc:sldChg chg="add del">
        <pc:chgData name="Minesh Patel" userId="a66d4990ec83ac90" providerId="LiveId" clId="{EF6D0308-E404-4555-B9DC-7A9A248EC458}" dt="2021-10-11T11:26:31.567" v="1556" actId="47"/>
        <pc:sldMkLst>
          <pc:docMk/>
          <pc:sldMk cId="528325785" sldId="733"/>
        </pc:sldMkLst>
      </pc:sldChg>
      <pc:sldChg chg="modSp modAnim modNotesTx">
        <pc:chgData name="Minesh Patel" userId="a66d4990ec83ac90" providerId="LiveId" clId="{EF6D0308-E404-4555-B9DC-7A9A248EC458}" dt="2021-10-11T10:52:25.508" v="1552" actId="5793"/>
        <pc:sldMkLst>
          <pc:docMk/>
          <pc:sldMk cId="3863584659" sldId="813"/>
        </pc:sldMkLst>
        <pc:spChg chg="mod">
          <ac:chgData name="Minesh Patel" userId="a66d4990ec83ac90" providerId="LiveId" clId="{EF6D0308-E404-4555-B9DC-7A9A248EC458}" dt="2021-10-11T09:49:36.715" v="234" actId="113"/>
          <ac:spMkLst>
            <pc:docMk/>
            <pc:sldMk cId="3863584659" sldId="813"/>
            <ac:spMk id="4" creationId="{058C8C88-1C9F-4C12-8AD0-4E68F336013A}"/>
          </ac:spMkLst>
        </pc:spChg>
      </pc:sldChg>
      <pc:sldChg chg="addSp delSp modSp mod modNotesTx">
        <pc:chgData name="Minesh Patel" userId="a66d4990ec83ac90" providerId="LiveId" clId="{EF6D0308-E404-4555-B9DC-7A9A248EC458}" dt="2021-10-11T09:35:19.340" v="227" actId="20577"/>
        <pc:sldMkLst>
          <pc:docMk/>
          <pc:sldMk cId="2324224322" sldId="815"/>
        </pc:sldMkLst>
        <pc:spChg chg="mod">
          <ac:chgData name="Minesh Patel" userId="a66d4990ec83ac90" providerId="LiveId" clId="{EF6D0308-E404-4555-B9DC-7A9A248EC458}" dt="2021-10-11T09:33:52.455" v="109" actId="1076"/>
          <ac:spMkLst>
            <pc:docMk/>
            <pc:sldMk cId="2324224322" sldId="815"/>
            <ac:spMk id="3" creationId="{DB304024-E403-4418-8089-040CC7BC7CD7}"/>
          </ac:spMkLst>
        </pc:spChg>
        <pc:picChg chg="add mod">
          <ac:chgData name="Minesh Patel" userId="a66d4990ec83ac90" providerId="LiveId" clId="{EF6D0308-E404-4555-B9DC-7A9A248EC458}" dt="2021-10-11T09:33:21.459" v="92" actId="1076"/>
          <ac:picMkLst>
            <pc:docMk/>
            <pc:sldMk cId="2324224322" sldId="815"/>
            <ac:picMk id="9" creationId="{2A80F8FC-578D-4E7F-8794-3A1D60C4E24A}"/>
          </ac:picMkLst>
        </pc:picChg>
        <pc:picChg chg="mod">
          <ac:chgData name="Minesh Patel" userId="a66d4990ec83ac90" providerId="LiveId" clId="{EF6D0308-E404-4555-B9DC-7A9A248EC458}" dt="2021-10-11T09:33:21.459" v="92" actId="1076"/>
          <ac:picMkLst>
            <pc:docMk/>
            <pc:sldMk cId="2324224322" sldId="815"/>
            <ac:picMk id="11" creationId="{5B735B24-AE16-4402-A4E4-45D47542D0C5}"/>
          </ac:picMkLst>
        </pc:picChg>
        <pc:picChg chg="mod">
          <ac:chgData name="Minesh Patel" userId="a66d4990ec83ac90" providerId="LiveId" clId="{EF6D0308-E404-4555-B9DC-7A9A248EC458}" dt="2021-10-11T09:35:00.589" v="182" actId="1076"/>
          <ac:picMkLst>
            <pc:docMk/>
            <pc:sldMk cId="2324224322" sldId="815"/>
            <ac:picMk id="12" creationId="{2637E932-BE3C-48F3-9E98-7E3695E4BC57}"/>
          </ac:picMkLst>
        </pc:picChg>
        <pc:picChg chg="del mod">
          <ac:chgData name="Minesh Patel" userId="a66d4990ec83ac90" providerId="LiveId" clId="{EF6D0308-E404-4555-B9DC-7A9A248EC458}" dt="2021-10-11T09:33:09.819" v="87" actId="478"/>
          <ac:picMkLst>
            <pc:docMk/>
            <pc:sldMk cId="2324224322" sldId="815"/>
            <ac:picMk id="13" creationId="{A2B356E3-2CAD-47D4-A39A-11625A503715}"/>
          </ac:picMkLst>
        </pc:picChg>
      </pc:sldChg>
      <pc:sldChg chg="modNotesTx">
        <pc:chgData name="Minesh Patel" userId="a66d4990ec83ac90" providerId="LiveId" clId="{EF6D0308-E404-4555-B9DC-7A9A248EC458}" dt="2021-10-11T10:00:49.340" v="1124" actId="12"/>
        <pc:sldMkLst>
          <pc:docMk/>
          <pc:sldMk cId="4180620006" sldId="816"/>
        </pc:sldMkLst>
      </pc:sldChg>
      <pc:sldChg chg="add del">
        <pc:chgData name="Minesh Patel" userId="a66d4990ec83ac90" providerId="LiveId" clId="{EF6D0308-E404-4555-B9DC-7A9A248EC458}" dt="2021-10-11T11:26:31.567" v="1556" actId="47"/>
        <pc:sldMkLst>
          <pc:docMk/>
          <pc:sldMk cId="538038740" sldId="817"/>
        </pc:sldMkLst>
      </pc:sldChg>
      <pc:sldChg chg="modNotesTx">
        <pc:chgData name="Minesh Patel" userId="a66d4990ec83ac90" providerId="LiveId" clId="{EF6D0308-E404-4555-B9DC-7A9A248EC458}" dt="2021-10-11T10:39:37.757" v="1283" actId="20577"/>
        <pc:sldMkLst>
          <pc:docMk/>
          <pc:sldMk cId="2130899036" sldId="818"/>
        </pc:sldMkLst>
      </pc:sldChg>
      <pc:sldChg chg="add del">
        <pc:chgData name="Minesh Patel" userId="a66d4990ec83ac90" providerId="LiveId" clId="{EF6D0308-E404-4555-B9DC-7A9A248EC458}" dt="2021-10-11T11:26:31.567" v="1556" actId="47"/>
        <pc:sldMkLst>
          <pc:docMk/>
          <pc:sldMk cId="3154193444" sldId="819"/>
        </pc:sldMkLst>
      </pc:sldChg>
      <pc:sldChg chg="modNotesTx">
        <pc:chgData name="Minesh Patel" userId="a66d4990ec83ac90" providerId="LiveId" clId="{EF6D0308-E404-4555-B9DC-7A9A248EC458}" dt="2021-10-11T09:34:30.631" v="123" actId="113"/>
        <pc:sldMkLst>
          <pc:docMk/>
          <pc:sldMk cId="2955043384" sldId="821"/>
        </pc:sldMkLst>
      </pc:sldChg>
      <pc:sldChg chg="del">
        <pc:chgData name="Minesh Patel" userId="a66d4990ec83ac90" providerId="LiveId" clId="{EF6D0308-E404-4555-B9DC-7A9A248EC458}" dt="2021-10-11T09:31:23.760" v="82" actId="47"/>
        <pc:sldMkLst>
          <pc:docMk/>
          <pc:sldMk cId="1226051274" sldId="823"/>
        </pc:sldMkLst>
      </pc:sldChg>
      <pc:sldChg chg="add del">
        <pc:chgData name="Minesh Patel" userId="a66d4990ec83ac90" providerId="LiveId" clId="{EF6D0308-E404-4555-B9DC-7A9A248EC458}" dt="2021-10-11T11:26:31.567" v="1556" actId="47"/>
        <pc:sldMkLst>
          <pc:docMk/>
          <pc:sldMk cId="625226998" sldId="825"/>
        </pc:sldMkLst>
      </pc:sldChg>
      <pc:sldChg chg="modAnim">
        <pc:chgData name="Minesh Patel" userId="a66d4990ec83ac90" providerId="LiveId" clId="{EF6D0308-E404-4555-B9DC-7A9A248EC458}" dt="2021-10-11T09:53:37.102" v="336"/>
        <pc:sldMkLst>
          <pc:docMk/>
          <pc:sldMk cId="2661467452" sldId="827"/>
        </pc:sldMkLst>
      </pc:sldChg>
      <pc:sldChg chg="modSp mod">
        <pc:chgData name="Minesh Patel" userId="a66d4990ec83ac90" providerId="LiveId" clId="{EF6D0308-E404-4555-B9DC-7A9A248EC458}" dt="2021-10-11T09:35:51.097" v="231" actId="113"/>
        <pc:sldMkLst>
          <pc:docMk/>
          <pc:sldMk cId="291406673" sldId="828"/>
        </pc:sldMkLst>
        <pc:spChg chg="mod">
          <ac:chgData name="Minesh Patel" userId="a66d4990ec83ac90" providerId="LiveId" clId="{EF6D0308-E404-4555-B9DC-7A9A248EC458}" dt="2021-10-11T09:25:33.999" v="17" actId="207"/>
          <ac:spMkLst>
            <pc:docMk/>
            <pc:sldMk cId="291406673" sldId="828"/>
            <ac:spMk id="5" creationId="{42A3A32A-F771-4CAB-9454-70A4AC664343}"/>
          </ac:spMkLst>
        </pc:spChg>
        <pc:spChg chg="mod">
          <ac:chgData name="Minesh Patel" userId="a66d4990ec83ac90" providerId="LiveId" clId="{EF6D0308-E404-4555-B9DC-7A9A248EC458}" dt="2021-10-11T09:35:51.097" v="231" actId="113"/>
          <ac:spMkLst>
            <pc:docMk/>
            <pc:sldMk cId="291406673" sldId="828"/>
            <ac:spMk id="10" creationId="{81DC89F4-576A-4188-9FE0-D6A1794739A8}"/>
          </ac:spMkLst>
        </pc:spChg>
        <pc:spChg chg="mod">
          <ac:chgData name="Minesh Patel" userId="a66d4990ec83ac90" providerId="LiveId" clId="{EF6D0308-E404-4555-B9DC-7A9A248EC458}" dt="2021-10-11T09:35:51.097" v="231" actId="113"/>
          <ac:spMkLst>
            <pc:docMk/>
            <pc:sldMk cId="291406673" sldId="828"/>
            <ac:spMk id="11" creationId="{287E81F0-3D6E-4B8D-B892-8E730EA51E97}"/>
          </ac:spMkLst>
        </pc:spChg>
      </pc:sldChg>
      <pc:sldChg chg="modAnim">
        <pc:chgData name="Minesh Patel" userId="a66d4990ec83ac90" providerId="LiveId" clId="{EF6D0308-E404-4555-B9DC-7A9A248EC458}" dt="2021-10-11T09:59:24.499" v="1041"/>
        <pc:sldMkLst>
          <pc:docMk/>
          <pc:sldMk cId="2450220522" sldId="831"/>
        </pc:sldMkLst>
      </pc:sldChg>
      <pc:sldChg chg="addSp delSp modSp mod">
        <pc:chgData name="Minesh Patel" userId="a66d4990ec83ac90" providerId="LiveId" clId="{EF6D0308-E404-4555-B9DC-7A9A248EC458}" dt="2021-10-11T09:22:57.783" v="5" actId="1076"/>
        <pc:sldMkLst>
          <pc:docMk/>
          <pc:sldMk cId="2812917059" sldId="833"/>
        </pc:sldMkLst>
        <pc:spChg chg="del">
          <ac:chgData name="Minesh Patel" userId="a66d4990ec83ac90" providerId="LiveId" clId="{EF6D0308-E404-4555-B9DC-7A9A248EC458}" dt="2021-10-11T09:22:47.492" v="1" actId="478"/>
          <ac:spMkLst>
            <pc:docMk/>
            <pc:sldMk cId="2812917059" sldId="833"/>
            <ac:spMk id="10" creationId="{81DC89F4-576A-4188-9FE0-D6A1794739A8}"/>
          </ac:spMkLst>
        </pc:spChg>
        <pc:spChg chg="del">
          <ac:chgData name="Minesh Patel" userId="a66d4990ec83ac90" providerId="LiveId" clId="{EF6D0308-E404-4555-B9DC-7A9A248EC458}" dt="2021-10-11T09:22:47.492" v="1" actId="478"/>
          <ac:spMkLst>
            <pc:docMk/>
            <pc:sldMk cId="2812917059" sldId="833"/>
            <ac:spMk id="11" creationId="{287E81F0-3D6E-4B8D-B892-8E730EA51E97}"/>
          </ac:spMkLst>
        </pc:spChg>
        <pc:spChg chg="add mod">
          <ac:chgData name="Minesh Patel" userId="a66d4990ec83ac90" providerId="LiveId" clId="{EF6D0308-E404-4555-B9DC-7A9A248EC458}" dt="2021-10-11T09:22:57.783" v="5" actId="1076"/>
          <ac:spMkLst>
            <pc:docMk/>
            <pc:sldMk cId="2812917059" sldId="833"/>
            <ac:spMk id="12" creationId="{86168929-D94C-4D73-BA09-81ACE0400BD8}"/>
          </ac:spMkLst>
        </pc:spChg>
        <pc:spChg chg="add mod">
          <ac:chgData name="Minesh Patel" userId="a66d4990ec83ac90" providerId="LiveId" clId="{EF6D0308-E404-4555-B9DC-7A9A248EC458}" dt="2021-10-11T09:22:57.783" v="5" actId="1076"/>
          <ac:spMkLst>
            <pc:docMk/>
            <pc:sldMk cId="2812917059" sldId="833"/>
            <ac:spMk id="13" creationId="{BFD80FAC-466E-4667-8D98-28F83FD9EA67}"/>
          </ac:spMkLst>
        </pc:spChg>
      </pc:sldChg>
      <pc:sldChg chg="modNotesTx">
        <pc:chgData name="Minesh Patel" userId="a66d4990ec83ac90" providerId="LiveId" clId="{EF6D0308-E404-4555-B9DC-7A9A248EC458}" dt="2021-10-11T09:53:05.371" v="335" actId="20577"/>
        <pc:sldMkLst>
          <pc:docMk/>
          <pc:sldMk cId="3214417482" sldId="835"/>
        </pc:sldMkLst>
      </pc:sldChg>
      <pc:sldChg chg="add del">
        <pc:chgData name="Minesh Patel" userId="a66d4990ec83ac90" providerId="LiveId" clId="{EF6D0308-E404-4555-B9DC-7A9A248EC458}" dt="2021-10-11T11:26:31.567" v="1556" actId="47"/>
        <pc:sldMkLst>
          <pc:docMk/>
          <pc:sldMk cId="627573349" sldId="837"/>
        </pc:sldMkLst>
      </pc:sldChg>
      <pc:sldChg chg="addSp modSp add mod modAnim modNotesTx">
        <pc:chgData name="Minesh Patel" userId="a66d4990ec83ac90" providerId="LiveId" clId="{EF6D0308-E404-4555-B9DC-7A9A248EC458}" dt="2021-10-11T09:31:37.895" v="85" actId="1076"/>
        <pc:sldMkLst>
          <pc:docMk/>
          <pc:sldMk cId="1414145556" sldId="838"/>
        </pc:sldMkLst>
        <pc:spChg chg="add mod ord">
          <ac:chgData name="Minesh Patel" userId="a66d4990ec83ac90" providerId="LiveId" clId="{EF6D0308-E404-4555-B9DC-7A9A248EC458}" dt="2021-10-11T09:31:37.895" v="85" actId="1076"/>
          <ac:spMkLst>
            <pc:docMk/>
            <pc:sldMk cId="1414145556" sldId="838"/>
            <ac:spMk id="40" creationId="{8B5B0DC4-3936-4705-A9D1-0EB159FABE3F}"/>
          </ac:spMkLst>
        </pc:spChg>
        <pc:spChg chg="add mod">
          <ac:chgData name="Minesh Patel" userId="a66d4990ec83ac90" providerId="LiveId" clId="{EF6D0308-E404-4555-B9DC-7A9A248EC458}" dt="2021-10-11T09:31:28.386" v="83" actId="14100"/>
          <ac:spMkLst>
            <pc:docMk/>
            <pc:sldMk cId="1414145556" sldId="838"/>
            <ac:spMk id="41" creationId="{7E135238-AC86-4ACE-88D4-972D841F8D91}"/>
          </ac:spMkLst>
        </pc:spChg>
      </pc:sldChg>
      <pc:sldChg chg="addSp modSp add mod modAnim modNotesTx">
        <pc:chgData name="Minesh Patel" userId="a66d4990ec83ac90" providerId="LiveId" clId="{EF6D0308-E404-4555-B9DC-7A9A248EC458}" dt="2021-10-11T09:50:57.896" v="246"/>
        <pc:sldMkLst>
          <pc:docMk/>
          <pc:sldMk cId="3131892521" sldId="839"/>
        </pc:sldMkLst>
        <pc:spChg chg="add mod ord">
          <ac:chgData name="Minesh Patel" userId="a66d4990ec83ac90" providerId="LiveId" clId="{EF6D0308-E404-4555-B9DC-7A9A248EC458}" dt="2021-10-11T09:50:46.817" v="244" actId="14100"/>
          <ac:spMkLst>
            <pc:docMk/>
            <pc:sldMk cId="3131892521" sldId="839"/>
            <ac:spMk id="25" creationId="{59CA8C89-0021-46CD-8659-239220E9848A}"/>
          </ac:spMkLst>
        </pc:spChg>
        <pc:spChg chg="add mod ord">
          <ac:chgData name="Minesh Patel" userId="a66d4990ec83ac90" providerId="LiveId" clId="{EF6D0308-E404-4555-B9DC-7A9A248EC458}" dt="2021-10-11T09:50:44.614" v="243" actId="167"/>
          <ac:spMkLst>
            <pc:docMk/>
            <pc:sldMk cId="3131892521" sldId="839"/>
            <ac:spMk id="27" creationId="{5CBC5429-6D9B-4BC9-91E5-6A878176E2BE}"/>
          </ac:spMkLst>
        </pc:spChg>
        <pc:spChg chg="add mod ord">
          <ac:chgData name="Minesh Patel" userId="a66d4990ec83ac90" providerId="LiveId" clId="{EF6D0308-E404-4555-B9DC-7A9A248EC458}" dt="2021-10-11T09:50:50.553" v="245" actId="166"/>
          <ac:spMkLst>
            <pc:docMk/>
            <pc:sldMk cId="3131892521" sldId="839"/>
            <ac:spMk id="28" creationId="{703C852A-E97A-4FC7-B252-A9B572168D9E}"/>
          </ac:spMkLst>
        </pc:spChg>
      </pc:sldChg>
      <pc:sldChg chg="add">
        <pc:chgData name="Minesh Patel" userId="a66d4990ec83ac90" providerId="LiveId" clId="{EF6D0308-E404-4555-B9DC-7A9A248EC458}" dt="2021-10-11T10:39:54.994" v="1284"/>
        <pc:sldMkLst>
          <pc:docMk/>
          <pc:sldMk cId="1213691604" sldId="840"/>
        </pc:sldMkLst>
      </pc:sldChg>
      <pc:sldChg chg="add">
        <pc:chgData name="Minesh Patel" userId="a66d4990ec83ac90" providerId="LiveId" clId="{EF6D0308-E404-4555-B9DC-7A9A248EC458}" dt="2021-10-11T10:39:54.994" v="1284"/>
        <pc:sldMkLst>
          <pc:docMk/>
          <pc:sldMk cId="1706035561" sldId="841"/>
        </pc:sldMkLst>
      </pc:sldChg>
      <pc:sldMasterChg chg="modSp modSldLayout">
        <pc:chgData name="Minesh Patel" userId="a66d4990ec83ac90" providerId="LiveId" clId="{EF6D0308-E404-4555-B9DC-7A9A248EC458}" dt="2021-10-11T09:24:38.284" v="12" actId="113"/>
        <pc:sldMasterMkLst>
          <pc:docMk/>
          <pc:sldMasterMk cId="2452785996" sldId="2147483668"/>
        </pc:sldMasterMkLst>
        <pc:spChg chg="mod">
          <ac:chgData name="Minesh Patel" userId="a66d4990ec83ac90" providerId="LiveId" clId="{EF6D0308-E404-4555-B9DC-7A9A248EC458}" dt="2021-10-11T09:24:38.284" v="12" actId="113"/>
          <ac:spMkLst>
            <pc:docMk/>
            <pc:sldMasterMk cId="2452785996" sldId="2147483668"/>
            <ac:spMk id="2" creationId="{00000000-0000-0000-0000-000000000000}"/>
          </ac:spMkLst>
        </pc:spChg>
        <pc:sldLayoutChg chg="modSp">
          <pc:chgData name="Minesh Patel" userId="a66d4990ec83ac90" providerId="LiveId" clId="{EF6D0308-E404-4555-B9DC-7A9A248EC458}" dt="2021-10-11T09:24:28.556" v="9" actId="207"/>
          <pc:sldLayoutMkLst>
            <pc:docMk/>
            <pc:sldMasterMk cId="2452785996" sldId="2147483668"/>
            <pc:sldLayoutMk cId="103870840" sldId="2147483669"/>
          </pc:sldLayoutMkLst>
          <pc:spChg chg="mod">
            <ac:chgData name="Minesh Patel" userId="a66d4990ec83ac90" providerId="LiveId" clId="{EF6D0308-E404-4555-B9DC-7A9A248EC458}" dt="2021-10-11T09:24:28.556" v="9" actId="207"/>
            <ac:spMkLst>
              <pc:docMk/>
              <pc:sldMasterMk cId="2452785996" sldId="2147483668"/>
              <pc:sldLayoutMk cId="103870840" sldId="2147483669"/>
              <ac:spMk id="2" creationId="{00000000-0000-0000-0000-000000000000}"/>
            </ac:spMkLst>
          </pc:spChg>
        </pc:sldLayoutChg>
        <pc:sldLayoutChg chg="modSp">
          <pc:chgData name="Minesh Patel" userId="a66d4990ec83ac90" providerId="LiveId" clId="{EF6D0308-E404-4555-B9DC-7A9A248EC458}" dt="2021-10-11T09:24:30.879" v="10" actId="207"/>
          <pc:sldLayoutMkLst>
            <pc:docMk/>
            <pc:sldMasterMk cId="2452785996" sldId="2147483668"/>
            <pc:sldLayoutMk cId="715343602" sldId="2147483670"/>
          </pc:sldLayoutMkLst>
          <pc:spChg chg="mod">
            <ac:chgData name="Minesh Patel" userId="a66d4990ec83ac90" providerId="LiveId" clId="{EF6D0308-E404-4555-B9DC-7A9A248EC458}" dt="2021-10-11T09:24:30.879" v="10" actId="207"/>
            <ac:spMkLst>
              <pc:docMk/>
              <pc:sldMasterMk cId="2452785996" sldId="2147483668"/>
              <pc:sldLayoutMk cId="715343602" sldId="2147483670"/>
              <ac:spMk id="2" creationId="{00000000-0000-0000-0000-000000000000}"/>
            </ac:spMkLst>
          </pc:spChg>
        </pc:sldLayoutChg>
        <pc:sldLayoutChg chg="modSp">
          <pc:chgData name="Minesh Patel" userId="a66d4990ec83ac90" providerId="LiveId" clId="{EF6D0308-E404-4555-B9DC-7A9A248EC458}" dt="2021-10-11T09:24:20.259" v="7" actId="207"/>
          <pc:sldLayoutMkLst>
            <pc:docMk/>
            <pc:sldMasterMk cId="2452785996" sldId="2147483668"/>
            <pc:sldLayoutMk cId="3164606286" sldId="2147483671"/>
          </pc:sldLayoutMkLst>
          <pc:spChg chg="mod">
            <ac:chgData name="Minesh Patel" userId="a66d4990ec83ac90" providerId="LiveId" clId="{EF6D0308-E404-4555-B9DC-7A9A248EC458}" dt="2021-10-11T09:24:20.259" v="7" actId="207"/>
            <ac:spMkLst>
              <pc:docMk/>
              <pc:sldMasterMk cId="2452785996" sldId="2147483668"/>
              <pc:sldLayoutMk cId="3164606286" sldId="2147483671"/>
              <ac:spMk id="2" creationId="{00000000-0000-0000-0000-000000000000}"/>
            </ac:spMkLst>
          </pc:spChg>
        </pc:sldLayoutChg>
        <pc:sldLayoutChg chg="modSp mod">
          <pc:chgData name="Minesh Patel" userId="a66d4990ec83ac90" providerId="LiveId" clId="{EF6D0308-E404-4555-B9DC-7A9A248EC458}" dt="2021-10-11T09:24:24.008" v="8" actId="207"/>
          <pc:sldLayoutMkLst>
            <pc:docMk/>
            <pc:sldMasterMk cId="2452785996" sldId="2147483668"/>
            <pc:sldLayoutMk cId="1094597049" sldId="2147483672"/>
          </pc:sldLayoutMkLst>
          <pc:spChg chg="mod">
            <ac:chgData name="Minesh Patel" userId="a66d4990ec83ac90" providerId="LiveId" clId="{EF6D0308-E404-4555-B9DC-7A9A248EC458}" dt="2021-10-11T09:24:24.008" v="8" actId="207"/>
            <ac:spMkLst>
              <pc:docMk/>
              <pc:sldMasterMk cId="2452785996" sldId="2147483668"/>
              <pc:sldLayoutMk cId="1094597049" sldId="2147483672"/>
              <ac:spMk id="12" creationId="{F77D2451-9D72-4A45-A1BA-585E5FC3C46D}"/>
            </ac:spMkLst>
          </pc:spChg>
        </pc:sldLayoutChg>
      </pc:sldMasterChg>
    </pc:docChg>
  </pc:docChgLst>
  <pc:docChgLst>
    <pc:chgData name="Minesh Patel" userId="a66d4990ec83ac90" providerId="LiveId" clId="{97B90290-4C0A-439B-81EB-B5CF226A566E}"/>
    <pc:docChg chg="undo redo custSel addSld delSld modSld addSection delSection modSection">
      <pc:chgData name="Minesh Patel" userId="a66d4990ec83ac90" providerId="LiveId" clId="{97B90290-4C0A-439B-81EB-B5CF226A566E}" dt="2021-07-22T17:41:35.410" v="4553" actId="20577"/>
      <pc:docMkLst>
        <pc:docMk/>
      </pc:docMkLst>
      <pc:sldChg chg="addSp delSp modSp add mod modNotesTx">
        <pc:chgData name="Minesh Patel" userId="a66d4990ec83ac90" providerId="LiveId" clId="{97B90290-4C0A-439B-81EB-B5CF226A566E}" dt="2021-07-22T17:00:14.063" v="3803" actId="1076"/>
        <pc:sldMkLst>
          <pc:docMk/>
          <pc:sldMk cId="3609307813" sldId="267"/>
        </pc:sldMkLst>
        <pc:spChg chg="mod">
          <ac:chgData name="Minesh Patel" userId="a66d4990ec83ac90" providerId="LiveId" clId="{97B90290-4C0A-439B-81EB-B5CF226A566E}" dt="2021-07-22T14:11:52.281" v="741" actId="207"/>
          <ac:spMkLst>
            <pc:docMk/>
            <pc:sldMk cId="3609307813" sldId="267"/>
            <ac:spMk id="15" creationId="{00000000-0000-0000-0000-000000000000}"/>
          </ac:spMkLst>
        </pc:spChg>
        <pc:spChg chg="del">
          <ac:chgData name="Minesh Patel" userId="a66d4990ec83ac90" providerId="LiveId" clId="{97B90290-4C0A-439B-81EB-B5CF226A566E}" dt="2021-07-22T16:58:40.419" v="3784" actId="478"/>
          <ac:spMkLst>
            <pc:docMk/>
            <pc:sldMk cId="3609307813" sldId="267"/>
            <ac:spMk id="52" creationId="{00000000-0000-0000-0000-000000000000}"/>
          </ac:spMkLst>
        </pc:spChg>
        <pc:spChg chg="del">
          <ac:chgData name="Minesh Patel" userId="a66d4990ec83ac90" providerId="LiveId" clId="{97B90290-4C0A-439B-81EB-B5CF226A566E}" dt="2021-07-22T16:58:40.419" v="3784" actId="478"/>
          <ac:spMkLst>
            <pc:docMk/>
            <pc:sldMk cId="3609307813" sldId="267"/>
            <ac:spMk id="53" creationId="{00000000-0000-0000-0000-000000000000}"/>
          </ac:spMkLst>
        </pc:spChg>
        <pc:spChg chg="del">
          <ac:chgData name="Minesh Patel" userId="a66d4990ec83ac90" providerId="LiveId" clId="{97B90290-4C0A-439B-81EB-B5CF226A566E}" dt="2021-07-22T16:58:40.419" v="3784" actId="478"/>
          <ac:spMkLst>
            <pc:docMk/>
            <pc:sldMk cId="3609307813" sldId="267"/>
            <ac:spMk id="54" creationId="{00000000-0000-0000-0000-000000000000}"/>
          </ac:spMkLst>
        </pc:spChg>
        <pc:spChg chg="del">
          <ac:chgData name="Minesh Patel" userId="a66d4990ec83ac90" providerId="LiveId" clId="{97B90290-4C0A-439B-81EB-B5CF226A566E}" dt="2021-07-22T16:58:40.419" v="3784" actId="478"/>
          <ac:spMkLst>
            <pc:docMk/>
            <pc:sldMk cId="3609307813" sldId="267"/>
            <ac:spMk id="55" creationId="{00000000-0000-0000-0000-000000000000}"/>
          </ac:spMkLst>
        </pc:spChg>
        <pc:spChg chg="del">
          <ac:chgData name="Minesh Patel" userId="a66d4990ec83ac90" providerId="LiveId" clId="{97B90290-4C0A-439B-81EB-B5CF226A566E}" dt="2021-07-22T16:58:40.419" v="3784" actId="478"/>
          <ac:spMkLst>
            <pc:docMk/>
            <pc:sldMk cId="3609307813" sldId="267"/>
            <ac:spMk id="56" creationId="{00000000-0000-0000-0000-000000000000}"/>
          </ac:spMkLst>
        </pc:spChg>
        <pc:spChg chg="del mod">
          <ac:chgData name="Minesh Patel" userId="a66d4990ec83ac90" providerId="LiveId" clId="{97B90290-4C0A-439B-81EB-B5CF226A566E}" dt="2021-07-22T16:58:36.815" v="3783" actId="478"/>
          <ac:spMkLst>
            <pc:docMk/>
            <pc:sldMk cId="3609307813" sldId="267"/>
            <ac:spMk id="57" creationId="{00000000-0000-0000-0000-000000000000}"/>
          </ac:spMkLst>
        </pc:spChg>
        <pc:spChg chg="mod">
          <ac:chgData name="Minesh Patel" userId="a66d4990ec83ac90" providerId="LiveId" clId="{97B90290-4C0A-439B-81EB-B5CF226A566E}" dt="2021-07-22T14:04:14.803" v="206"/>
          <ac:spMkLst>
            <pc:docMk/>
            <pc:sldMk cId="3609307813" sldId="267"/>
            <ac:spMk id="77" creationId="{3F57E727-C117-46EA-BF03-8686EF03F89E}"/>
          </ac:spMkLst>
        </pc:spChg>
        <pc:spChg chg="mod">
          <ac:chgData name="Minesh Patel" userId="a66d4990ec83ac90" providerId="LiveId" clId="{97B90290-4C0A-439B-81EB-B5CF226A566E}" dt="2021-07-22T14:04:14.803" v="206"/>
          <ac:spMkLst>
            <pc:docMk/>
            <pc:sldMk cId="3609307813" sldId="267"/>
            <ac:spMk id="78" creationId="{BF636307-8E50-44A0-9238-9F317D3E16BC}"/>
          </ac:spMkLst>
        </pc:spChg>
        <pc:spChg chg="mod">
          <ac:chgData name="Minesh Patel" userId="a66d4990ec83ac90" providerId="LiveId" clId="{97B90290-4C0A-439B-81EB-B5CF226A566E}" dt="2021-07-22T14:04:14.803" v="206"/>
          <ac:spMkLst>
            <pc:docMk/>
            <pc:sldMk cId="3609307813" sldId="267"/>
            <ac:spMk id="79" creationId="{E0C74BFE-F58E-48E0-83D8-A41D5F09A834}"/>
          </ac:spMkLst>
        </pc:spChg>
        <pc:spChg chg="mod">
          <ac:chgData name="Minesh Patel" userId="a66d4990ec83ac90" providerId="LiveId" clId="{97B90290-4C0A-439B-81EB-B5CF226A566E}" dt="2021-07-22T14:04:14.803" v="206"/>
          <ac:spMkLst>
            <pc:docMk/>
            <pc:sldMk cId="3609307813" sldId="267"/>
            <ac:spMk id="80" creationId="{DF6BC088-C29B-4129-B337-A70536147373}"/>
          </ac:spMkLst>
        </pc:spChg>
        <pc:spChg chg="mod">
          <ac:chgData name="Minesh Patel" userId="a66d4990ec83ac90" providerId="LiveId" clId="{97B90290-4C0A-439B-81EB-B5CF226A566E}" dt="2021-07-22T14:04:14.803" v="206"/>
          <ac:spMkLst>
            <pc:docMk/>
            <pc:sldMk cId="3609307813" sldId="267"/>
            <ac:spMk id="81" creationId="{CD7388E7-4E8E-4BF3-B92D-35E80F8CF1BA}"/>
          </ac:spMkLst>
        </pc:spChg>
        <pc:spChg chg="add mod">
          <ac:chgData name="Minesh Patel" userId="a66d4990ec83ac90" providerId="LiveId" clId="{97B90290-4C0A-439B-81EB-B5CF226A566E}" dt="2021-07-22T14:15:08.280" v="840" actId="113"/>
          <ac:spMkLst>
            <pc:docMk/>
            <pc:sldMk cId="3609307813" sldId="267"/>
            <ac:spMk id="82" creationId="{0AEF009A-750E-41D5-9C39-34F6E4A75AE9}"/>
          </ac:spMkLst>
        </pc:spChg>
        <pc:spChg chg="add del mod">
          <ac:chgData name="Minesh Patel" userId="a66d4990ec83ac90" providerId="LiveId" clId="{97B90290-4C0A-439B-81EB-B5CF226A566E}" dt="2021-07-22T14:14:18.437" v="819" actId="478"/>
          <ac:spMkLst>
            <pc:docMk/>
            <pc:sldMk cId="3609307813" sldId="267"/>
            <ac:spMk id="83" creationId="{8C1EEBA8-1F15-4381-A969-3F44C811049B}"/>
          </ac:spMkLst>
        </pc:spChg>
        <pc:spChg chg="add del mod">
          <ac:chgData name="Minesh Patel" userId="a66d4990ec83ac90" providerId="LiveId" clId="{97B90290-4C0A-439B-81EB-B5CF226A566E}" dt="2021-07-22T14:14:15.398" v="817" actId="478"/>
          <ac:spMkLst>
            <pc:docMk/>
            <pc:sldMk cId="3609307813" sldId="267"/>
            <ac:spMk id="84" creationId="{9D8A1491-F4B4-4DD3-B1F3-244EDE8137C1}"/>
          </ac:spMkLst>
        </pc:spChg>
        <pc:spChg chg="add mod">
          <ac:chgData name="Minesh Patel" userId="a66d4990ec83ac90" providerId="LiveId" clId="{97B90290-4C0A-439B-81EB-B5CF226A566E}" dt="2021-07-22T17:00:14.063" v="3803" actId="1076"/>
          <ac:spMkLst>
            <pc:docMk/>
            <pc:sldMk cId="3609307813" sldId="267"/>
            <ac:spMk id="85" creationId="{D16DC4BD-0AFC-4785-ADCA-84CC9D55AC03}"/>
          </ac:spMkLst>
        </pc:spChg>
        <pc:spChg chg="add mod">
          <ac:chgData name="Minesh Patel" userId="a66d4990ec83ac90" providerId="LiveId" clId="{97B90290-4C0A-439B-81EB-B5CF226A566E}" dt="2021-07-22T14:15:16.331" v="841" actId="1076"/>
          <ac:spMkLst>
            <pc:docMk/>
            <pc:sldMk cId="3609307813" sldId="267"/>
            <ac:spMk id="86" creationId="{ACA687CC-A65D-4863-BF04-4B9BD215FCAF}"/>
          </ac:spMkLst>
        </pc:spChg>
        <pc:spChg chg="add mod">
          <ac:chgData name="Minesh Patel" userId="a66d4990ec83ac90" providerId="LiveId" clId="{97B90290-4C0A-439B-81EB-B5CF226A566E}" dt="2021-07-22T14:15:30.605" v="847" actId="14100"/>
          <ac:spMkLst>
            <pc:docMk/>
            <pc:sldMk cId="3609307813" sldId="267"/>
            <ac:spMk id="87" creationId="{0907EE4B-61D4-4A9A-995D-43B42BD3361C}"/>
          </ac:spMkLst>
        </pc:spChg>
        <pc:spChg chg="add mod">
          <ac:chgData name="Minesh Patel" userId="a66d4990ec83ac90" providerId="LiveId" clId="{97B90290-4C0A-439B-81EB-B5CF226A566E}" dt="2021-07-22T14:23:24.029" v="1471"/>
          <ac:spMkLst>
            <pc:docMk/>
            <pc:sldMk cId="3609307813" sldId="267"/>
            <ac:spMk id="88" creationId="{7ED947B1-3D84-4CBB-8C84-52001C2A2C5E}"/>
          </ac:spMkLst>
        </pc:spChg>
        <pc:grpChg chg="del">
          <ac:chgData name="Minesh Patel" userId="a66d4990ec83ac90" providerId="LiveId" clId="{97B90290-4C0A-439B-81EB-B5CF226A566E}" dt="2021-07-22T16:58:40.419" v="3784" actId="478"/>
          <ac:grpSpMkLst>
            <pc:docMk/>
            <pc:sldMk cId="3609307813" sldId="267"/>
            <ac:grpSpMk id="51" creationId="{00000000-0000-0000-0000-000000000000}"/>
          </ac:grpSpMkLst>
        </pc:grpChg>
        <pc:grpChg chg="mod">
          <ac:chgData name="Minesh Patel" userId="a66d4990ec83ac90" providerId="LiveId" clId="{97B90290-4C0A-439B-81EB-B5CF226A566E}" dt="2021-07-22T14:12:58.809" v="764" actId="1076"/>
          <ac:grpSpMkLst>
            <pc:docMk/>
            <pc:sldMk cId="3609307813" sldId="267"/>
            <ac:grpSpMk id="75" creationId="{00000000-0000-0000-0000-000000000000}"/>
          </ac:grpSpMkLst>
        </pc:grpChg>
        <pc:grpChg chg="add mod">
          <ac:chgData name="Minesh Patel" userId="a66d4990ec83ac90" providerId="LiveId" clId="{97B90290-4C0A-439B-81EB-B5CF226A566E}" dt="2021-07-22T14:04:14.803" v="206"/>
          <ac:grpSpMkLst>
            <pc:docMk/>
            <pc:sldMk cId="3609307813" sldId="267"/>
            <ac:grpSpMk id="76" creationId="{71C71EEF-6E00-462D-A06B-43F1F89BF5D4}"/>
          </ac:grpSpMkLst>
        </pc:grpChg>
        <pc:cxnChg chg="mod">
          <ac:chgData name="Minesh Patel" userId="a66d4990ec83ac90" providerId="LiveId" clId="{97B90290-4C0A-439B-81EB-B5CF226A566E}" dt="2021-07-22T16:58:50.517" v="3786" actId="14100"/>
          <ac:cxnSpMkLst>
            <pc:docMk/>
            <pc:sldMk cId="3609307813" sldId="267"/>
            <ac:cxnSpMk id="31" creationId="{00000000-0000-0000-0000-000000000000}"/>
          </ac:cxnSpMkLst>
        </pc:cxnChg>
        <pc:cxnChg chg="mod">
          <ac:chgData name="Minesh Patel" userId="a66d4990ec83ac90" providerId="LiveId" clId="{97B90290-4C0A-439B-81EB-B5CF226A566E}" dt="2021-07-22T16:58:50.517" v="3786" actId="14100"/>
          <ac:cxnSpMkLst>
            <pc:docMk/>
            <pc:sldMk cId="3609307813" sldId="267"/>
            <ac:cxnSpMk id="33" creationId="{00000000-0000-0000-0000-000000000000}"/>
          </ac:cxnSpMkLst>
        </pc:cxnChg>
        <pc:cxnChg chg="mod">
          <ac:chgData name="Minesh Patel" userId="a66d4990ec83ac90" providerId="LiveId" clId="{97B90290-4C0A-439B-81EB-B5CF226A566E}" dt="2021-07-22T16:58:50.517" v="3786" actId="14100"/>
          <ac:cxnSpMkLst>
            <pc:docMk/>
            <pc:sldMk cId="3609307813" sldId="267"/>
            <ac:cxnSpMk id="35" creationId="{00000000-0000-0000-0000-000000000000}"/>
          </ac:cxnSpMkLst>
        </pc:cxnChg>
        <pc:cxnChg chg="mod">
          <ac:chgData name="Minesh Patel" userId="a66d4990ec83ac90" providerId="LiveId" clId="{97B90290-4C0A-439B-81EB-B5CF226A566E}" dt="2021-07-22T16:58:50.517" v="3786" actId="14100"/>
          <ac:cxnSpMkLst>
            <pc:docMk/>
            <pc:sldMk cId="3609307813" sldId="267"/>
            <ac:cxnSpMk id="37" creationId="{00000000-0000-0000-0000-000000000000}"/>
          </ac:cxnSpMkLst>
        </pc:cxnChg>
        <pc:cxnChg chg="mod">
          <ac:chgData name="Minesh Patel" userId="a66d4990ec83ac90" providerId="LiveId" clId="{97B90290-4C0A-439B-81EB-B5CF226A566E}" dt="2021-07-22T16:58:50.517" v="3786" actId="14100"/>
          <ac:cxnSpMkLst>
            <pc:docMk/>
            <pc:sldMk cId="3609307813" sldId="267"/>
            <ac:cxnSpMk id="39" creationId="{00000000-0000-0000-0000-000000000000}"/>
          </ac:cxnSpMkLst>
        </pc:cxnChg>
      </pc:sldChg>
      <pc:sldChg chg="delSp modSp add del mod modNotesTx">
        <pc:chgData name="Minesh Patel" userId="a66d4990ec83ac90" providerId="LiveId" clId="{97B90290-4C0A-439B-81EB-B5CF226A566E}" dt="2021-07-22T14:15:37.539" v="848" actId="47"/>
        <pc:sldMkLst>
          <pc:docMk/>
          <pc:sldMk cId="210168540" sldId="268"/>
        </pc:sldMkLst>
        <pc:spChg chg="del mod">
          <ac:chgData name="Minesh Patel" userId="a66d4990ec83ac90" providerId="LiveId" clId="{97B90290-4C0A-439B-81EB-B5CF226A566E}" dt="2021-07-22T14:12:09.549" v="743" actId="21"/>
          <ac:spMkLst>
            <pc:docMk/>
            <pc:sldMk cId="210168540" sldId="268"/>
            <ac:spMk id="5" creationId="{00000000-0000-0000-0000-000000000000}"/>
          </ac:spMkLst>
        </pc:spChg>
        <pc:spChg chg="del mod">
          <ac:chgData name="Minesh Patel" userId="a66d4990ec83ac90" providerId="LiveId" clId="{97B90290-4C0A-439B-81EB-B5CF226A566E}" dt="2021-07-22T14:12:09.549" v="743" actId="21"/>
          <ac:spMkLst>
            <pc:docMk/>
            <pc:sldMk cId="210168540" sldId="268"/>
            <ac:spMk id="10" creationId="{00000000-0000-0000-0000-000000000000}"/>
          </ac:spMkLst>
        </pc:spChg>
        <pc:spChg chg="del mod">
          <ac:chgData name="Minesh Patel" userId="a66d4990ec83ac90" providerId="LiveId" clId="{97B90290-4C0A-439B-81EB-B5CF226A566E}" dt="2021-07-22T14:12:09.549" v="743" actId="21"/>
          <ac:spMkLst>
            <pc:docMk/>
            <pc:sldMk cId="210168540" sldId="268"/>
            <ac:spMk id="11" creationId="{00000000-0000-0000-0000-000000000000}"/>
          </ac:spMkLst>
        </pc:spChg>
      </pc:sldChg>
      <pc:sldChg chg="addSp delSp modSp add mod modAnim modNotesTx">
        <pc:chgData name="Minesh Patel" userId="a66d4990ec83ac90" providerId="LiveId" clId="{97B90290-4C0A-439B-81EB-B5CF226A566E}" dt="2021-07-22T16:59:55.070" v="3800" actId="20577"/>
        <pc:sldMkLst>
          <pc:docMk/>
          <pc:sldMk cId="209219656" sldId="269"/>
        </pc:sldMkLst>
        <pc:spChg chg="mod">
          <ac:chgData name="Minesh Patel" userId="a66d4990ec83ac90" providerId="LiveId" clId="{97B90290-4C0A-439B-81EB-B5CF226A566E}" dt="2021-07-22T14:00:35.430" v="98" actId="14100"/>
          <ac:spMkLst>
            <pc:docMk/>
            <pc:sldMk cId="209219656" sldId="269"/>
            <ac:spMk id="5" creationId="{00000000-0000-0000-0000-000000000000}"/>
          </ac:spMkLst>
        </pc:spChg>
        <pc:spChg chg="mod">
          <ac:chgData name="Minesh Patel" userId="a66d4990ec83ac90" providerId="LiveId" clId="{97B90290-4C0A-439B-81EB-B5CF226A566E}" dt="2021-07-22T14:00:31.365" v="97" actId="1582"/>
          <ac:spMkLst>
            <pc:docMk/>
            <pc:sldMk cId="209219656" sldId="269"/>
            <ac:spMk id="7" creationId="{00000000-0000-0000-0000-000000000000}"/>
          </ac:spMkLst>
        </pc:spChg>
        <pc:spChg chg="del mod">
          <ac:chgData name="Minesh Patel" userId="a66d4990ec83ac90" providerId="LiveId" clId="{97B90290-4C0A-439B-81EB-B5CF226A566E}" dt="2021-07-22T16:59:01.329" v="3788" actId="478"/>
          <ac:spMkLst>
            <pc:docMk/>
            <pc:sldMk cId="209219656" sldId="269"/>
            <ac:spMk id="52" creationId="{00000000-0000-0000-0000-000000000000}"/>
          </ac:spMkLst>
        </pc:spChg>
        <pc:spChg chg="del mod">
          <ac:chgData name="Minesh Patel" userId="a66d4990ec83ac90" providerId="LiveId" clId="{97B90290-4C0A-439B-81EB-B5CF226A566E}" dt="2021-07-22T16:59:01.329" v="3788" actId="478"/>
          <ac:spMkLst>
            <pc:docMk/>
            <pc:sldMk cId="209219656" sldId="269"/>
            <ac:spMk id="53" creationId="{00000000-0000-0000-0000-000000000000}"/>
          </ac:spMkLst>
        </pc:spChg>
        <pc:spChg chg="del mod">
          <ac:chgData name="Minesh Patel" userId="a66d4990ec83ac90" providerId="LiveId" clId="{97B90290-4C0A-439B-81EB-B5CF226A566E}" dt="2021-07-22T16:59:01.329" v="3788" actId="478"/>
          <ac:spMkLst>
            <pc:docMk/>
            <pc:sldMk cId="209219656" sldId="269"/>
            <ac:spMk id="54" creationId="{00000000-0000-0000-0000-000000000000}"/>
          </ac:spMkLst>
        </pc:spChg>
        <pc:spChg chg="del mod">
          <ac:chgData name="Minesh Patel" userId="a66d4990ec83ac90" providerId="LiveId" clId="{97B90290-4C0A-439B-81EB-B5CF226A566E}" dt="2021-07-22T16:59:01.329" v="3788" actId="478"/>
          <ac:spMkLst>
            <pc:docMk/>
            <pc:sldMk cId="209219656" sldId="269"/>
            <ac:spMk id="55" creationId="{00000000-0000-0000-0000-000000000000}"/>
          </ac:spMkLst>
        </pc:spChg>
        <pc:spChg chg="del mod">
          <ac:chgData name="Minesh Patel" userId="a66d4990ec83ac90" providerId="LiveId" clId="{97B90290-4C0A-439B-81EB-B5CF226A566E}" dt="2021-07-22T16:59:01.329" v="3788" actId="478"/>
          <ac:spMkLst>
            <pc:docMk/>
            <pc:sldMk cId="209219656" sldId="269"/>
            <ac:spMk id="56" creationId="{00000000-0000-0000-0000-000000000000}"/>
          </ac:spMkLst>
        </pc:spChg>
        <pc:spChg chg="del mod">
          <ac:chgData name="Minesh Patel" userId="a66d4990ec83ac90" providerId="LiveId" clId="{97B90290-4C0A-439B-81EB-B5CF226A566E}" dt="2021-07-22T16:58:59.135" v="3787" actId="478"/>
          <ac:spMkLst>
            <pc:docMk/>
            <pc:sldMk cId="209219656" sldId="269"/>
            <ac:spMk id="57" creationId="{00000000-0000-0000-0000-000000000000}"/>
          </ac:spMkLst>
        </pc:spChg>
        <pc:spChg chg="mod">
          <ac:chgData name="Minesh Patel" userId="a66d4990ec83ac90" providerId="LiveId" clId="{97B90290-4C0A-439B-81EB-B5CF226A566E}" dt="2021-07-22T14:00:01.359" v="89" actId="2711"/>
          <ac:spMkLst>
            <pc:docMk/>
            <pc:sldMk cId="209219656" sldId="269"/>
            <ac:spMk id="83" creationId="{00000000-0000-0000-0000-000000000000}"/>
          </ac:spMkLst>
        </pc:spChg>
        <pc:spChg chg="mod">
          <ac:chgData name="Minesh Patel" userId="a66d4990ec83ac90" providerId="LiveId" clId="{97B90290-4C0A-439B-81EB-B5CF226A566E}" dt="2021-07-22T14:00:01.359" v="89" actId="2711"/>
          <ac:spMkLst>
            <pc:docMk/>
            <pc:sldMk cId="209219656" sldId="269"/>
            <ac:spMk id="84" creationId="{00000000-0000-0000-0000-000000000000}"/>
          </ac:spMkLst>
        </pc:spChg>
        <pc:spChg chg="mod">
          <ac:chgData name="Minesh Patel" userId="a66d4990ec83ac90" providerId="LiveId" clId="{97B90290-4C0A-439B-81EB-B5CF226A566E}" dt="2021-07-22T14:00:01.359" v="89" actId="2711"/>
          <ac:spMkLst>
            <pc:docMk/>
            <pc:sldMk cId="209219656" sldId="269"/>
            <ac:spMk id="85" creationId="{00000000-0000-0000-0000-000000000000}"/>
          </ac:spMkLst>
        </pc:spChg>
        <pc:spChg chg="mod">
          <ac:chgData name="Minesh Patel" userId="a66d4990ec83ac90" providerId="LiveId" clId="{97B90290-4C0A-439B-81EB-B5CF226A566E}" dt="2021-07-22T14:00:01.359" v="89" actId="2711"/>
          <ac:spMkLst>
            <pc:docMk/>
            <pc:sldMk cId="209219656" sldId="269"/>
            <ac:spMk id="86" creationId="{00000000-0000-0000-0000-000000000000}"/>
          </ac:spMkLst>
        </pc:spChg>
        <pc:spChg chg="mod">
          <ac:chgData name="Minesh Patel" userId="a66d4990ec83ac90" providerId="LiveId" clId="{97B90290-4C0A-439B-81EB-B5CF226A566E}" dt="2021-07-22T14:00:01.359" v="89" actId="2711"/>
          <ac:spMkLst>
            <pc:docMk/>
            <pc:sldMk cId="209219656" sldId="269"/>
            <ac:spMk id="87" creationId="{00000000-0000-0000-0000-000000000000}"/>
          </ac:spMkLst>
        </pc:spChg>
        <pc:spChg chg="mod">
          <ac:chgData name="Minesh Patel" userId="a66d4990ec83ac90" providerId="LiveId" clId="{97B90290-4C0A-439B-81EB-B5CF226A566E}" dt="2021-07-22T14:00:01.359" v="89" actId="2711"/>
          <ac:spMkLst>
            <pc:docMk/>
            <pc:sldMk cId="209219656" sldId="269"/>
            <ac:spMk id="89" creationId="{00000000-0000-0000-0000-000000000000}"/>
          </ac:spMkLst>
        </pc:spChg>
        <pc:spChg chg="mod">
          <ac:chgData name="Minesh Patel" userId="a66d4990ec83ac90" providerId="LiveId" clId="{97B90290-4C0A-439B-81EB-B5CF226A566E}" dt="2021-07-22T14:00:01.359" v="89" actId="2711"/>
          <ac:spMkLst>
            <pc:docMk/>
            <pc:sldMk cId="209219656" sldId="269"/>
            <ac:spMk id="90" creationId="{00000000-0000-0000-0000-000000000000}"/>
          </ac:spMkLst>
        </pc:spChg>
        <pc:spChg chg="mod">
          <ac:chgData name="Minesh Patel" userId="a66d4990ec83ac90" providerId="LiveId" clId="{97B90290-4C0A-439B-81EB-B5CF226A566E}" dt="2021-07-22T14:00:01.359" v="89" actId="2711"/>
          <ac:spMkLst>
            <pc:docMk/>
            <pc:sldMk cId="209219656" sldId="269"/>
            <ac:spMk id="91" creationId="{00000000-0000-0000-0000-000000000000}"/>
          </ac:spMkLst>
        </pc:spChg>
        <pc:spChg chg="mod">
          <ac:chgData name="Minesh Patel" userId="a66d4990ec83ac90" providerId="LiveId" clId="{97B90290-4C0A-439B-81EB-B5CF226A566E}" dt="2021-07-22T14:00:01.359" v="89" actId="2711"/>
          <ac:spMkLst>
            <pc:docMk/>
            <pc:sldMk cId="209219656" sldId="269"/>
            <ac:spMk id="92" creationId="{00000000-0000-0000-0000-000000000000}"/>
          </ac:spMkLst>
        </pc:spChg>
        <pc:spChg chg="mod">
          <ac:chgData name="Minesh Patel" userId="a66d4990ec83ac90" providerId="LiveId" clId="{97B90290-4C0A-439B-81EB-B5CF226A566E}" dt="2021-07-22T14:00:01.359" v="89" actId="2711"/>
          <ac:spMkLst>
            <pc:docMk/>
            <pc:sldMk cId="209219656" sldId="269"/>
            <ac:spMk id="93" creationId="{00000000-0000-0000-0000-000000000000}"/>
          </ac:spMkLst>
        </pc:spChg>
        <pc:spChg chg="mod">
          <ac:chgData name="Minesh Patel" userId="a66d4990ec83ac90" providerId="LiveId" clId="{97B90290-4C0A-439B-81EB-B5CF226A566E}" dt="2021-07-22T14:00:01.359" v="89" actId="2711"/>
          <ac:spMkLst>
            <pc:docMk/>
            <pc:sldMk cId="209219656" sldId="269"/>
            <ac:spMk id="94" creationId="{00000000-0000-0000-0000-000000000000}"/>
          </ac:spMkLst>
        </pc:spChg>
        <pc:spChg chg="mod">
          <ac:chgData name="Minesh Patel" userId="a66d4990ec83ac90" providerId="LiveId" clId="{97B90290-4C0A-439B-81EB-B5CF226A566E}" dt="2021-07-22T14:00:01.359" v="89" actId="2711"/>
          <ac:spMkLst>
            <pc:docMk/>
            <pc:sldMk cId="209219656" sldId="269"/>
            <ac:spMk id="95" creationId="{00000000-0000-0000-0000-000000000000}"/>
          </ac:spMkLst>
        </pc:spChg>
        <pc:spChg chg="mod">
          <ac:chgData name="Minesh Patel" userId="a66d4990ec83ac90" providerId="LiveId" clId="{97B90290-4C0A-439B-81EB-B5CF226A566E}" dt="2021-07-22T14:00:01.359" v="89" actId="2711"/>
          <ac:spMkLst>
            <pc:docMk/>
            <pc:sldMk cId="209219656" sldId="269"/>
            <ac:spMk id="96" creationId="{00000000-0000-0000-0000-000000000000}"/>
          </ac:spMkLst>
        </pc:spChg>
        <pc:spChg chg="mod">
          <ac:chgData name="Minesh Patel" userId="a66d4990ec83ac90" providerId="LiveId" clId="{97B90290-4C0A-439B-81EB-B5CF226A566E}" dt="2021-07-22T14:00:01.359" v="89" actId="2711"/>
          <ac:spMkLst>
            <pc:docMk/>
            <pc:sldMk cId="209219656" sldId="269"/>
            <ac:spMk id="97" creationId="{00000000-0000-0000-0000-000000000000}"/>
          </ac:spMkLst>
        </pc:spChg>
        <pc:spChg chg="mod">
          <ac:chgData name="Minesh Patel" userId="a66d4990ec83ac90" providerId="LiveId" clId="{97B90290-4C0A-439B-81EB-B5CF226A566E}" dt="2021-07-22T14:00:01.359" v="89" actId="2711"/>
          <ac:spMkLst>
            <pc:docMk/>
            <pc:sldMk cId="209219656" sldId="269"/>
            <ac:spMk id="98" creationId="{00000000-0000-0000-0000-000000000000}"/>
          </ac:spMkLst>
        </pc:spChg>
        <pc:spChg chg="mod">
          <ac:chgData name="Minesh Patel" userId="a66d4990ec83ac90" providerId="LiveId" clId="{97B90290-4C0A-439B-81EB-B5CF226A566E}" dt="2021-07-22T14:00:01.359" v="89" actId="2711"/>
          <ac:spMkLst>
            <pc:docMk/>
            <pc:sldMk cId="209219656" sldId="269"/>
            <ac:spMk id="99" creationId="{00000000-0000-0000-0000-000000000000}"/>
          </ac:spMkLst>
        </pc:spChg>
        <pc:spChg chg="mod">
          <ac:chgData name="Minesh Patel" userId="a66d4990ec83ac90" providerId="LiveId" clId="{97B90290-4C0A-439B-81EB-B5CF226A566E}" dt="2021-07-22T14:00:01.359" v="89" actId="2711"/>
          <ac:spMkLst>
            <pc:docMk/>
            <pc:sldMk cId="209219656" sldId="269"/>
            <ac:spMk id="100" creationId="{00000000-0000-0000-0000-000000000000}"/>
          </ac:spMkLst>
        </pc:spChg>
        <pc:spChg chg="mod">
          <ac:chgData name="Minesh Patel" userId="a66d4990ec83ac90" providerId="LiveId" clId="{97B90290-4C0A-439B-81EB-B5CF226A566E}" dt="2021-07-22T14:00:01.359" v="89" actId="2711"/>
          <ac:spMkLst>
            <pc:docMk/>
            <pc:sldMk cId="209219656" sldId="269"/>
            <ac:spMk id="101" creationId="{00000000-0000-0000-0000-000000000000}"/>
          </ac:spMkLst>
        </pc:spChg>
        <pc:spChg chg="mod">
          <ac:chgData name="Minesh Patel" userId="a66d4990ec83ac90" providerId="LiveId" clId="{97B90290-4C0A-439B-81EB-B5CF226A566E}" dt="2021-07-22T14:00:01.359" v="89" actId="2711"/>
          <ac:spMkLst>
            <pc:docMk/>
            <pc:sldMk cId="209219656" sldId="269"/>
            <ac:spMk id="102" creationId="{00000000-0000-0000-0000-000000000000}"/>
          </ac:spMkLst>
        </pc:spChg>
        <pc:spChg chg="mod">
          <ac:chgData name="Minesh Patel" userId="a66d4990ec83ac90" providerId="LiveId" clId="{97B90290-4C0A-439B-81EB-B5CF226A566E}" dt="2021-07-22T14:00:01.359" v="89" actId="2711"/>
          <ac:spMkLst>
            <pc:docMk/>
            <pc:sldMk cId="209219656" sldId="269"/>
            <ac:spMk id="103" creationId="{00000000-0000-0000-0000-000000000000}"/>
          </ac:spMkLst>
        </pc:spChg>
        <pc:spChg chg="mod">
          <ac:chgData name="Minesh Patel" userId="a66d4990ec83ac90" providerId="LiveId" clId="{97B90290-4C0A-439B-81EB-B5CF226A566E}" dt="2021-07-22T14:00:01.359" v="89" actId="2711"/>
          <ac:spMkLst>
            <pc:docMk/>
            <pc:sldMk cId="209219656" sldId="269"/>
            <ac:spMk id="107" creationId="{00000000-0000-0000-0000-000000000000}"/>
          </ac:spMkLst>
        </pc:spChg>
        <pc:spChg chg="mod">
          <ac:chgData name="Minesh Patel" userId="a66d4990ec83ac90" providerId="LiveId" clId="{97B90290-4C0A-439B-81EB-B5CF226A566E}" dt="2021-07-22T14:00:01.359" v="89" actId="2711"/>
          <ac:spMkLst>
            <pc:docMk/>
            <pc:sldMk cId="209219656" sldId="269"/>
            <ac:spMk id="108" creationId="{00000000-0000-0000-0000-000000000000}"/>
          </ac:spMkLst>
        </pc:spChg>
        <pc:spChg chg="mod">
          <ac:chgData name="Minesh Patel" userId="a66d4990ec83ac90" providerId="LiveId" clId="{97B90290-4C0A-439B-81EB-B5CF226A566E}" dt="2021-07-22T14:00:01.359" v="89" actId="2711"/>
          <ac:spMkLst>
            <pc:docMk/>
            <pc:sldMk cId="209219656" sldId="269"/>
            <ac:spMk id="109" creationId="{00000000-0000-0000-0000-000000000000}"/>
          </ac:spMkLst>
        </pc:spChg>
        <pc:spChg chg="mod">
          <ac:chgData name="Minesh Patel" userId="a66d4990ec83ac90" providerId="LiveId" clId="{97B90290-4C0A-439B-81EB-B5CF226A566E}" dt="2021-07-22T14:00:01.359" v="89" actId="2711"/>
          <ac:spMkLst>
            <pc:docMk/>
            <pc:sldMk cId="209219656" sldId="269"/>
            <ac:spMk id="110" creationId="{00000000-0000-0000-0000-000000000000}"/>
          </ac:spMkLst>
        </pc:spChg>
        <pc:spChg chg="mod">
          <ac:chgData name="Minesh Patel" userId="a66d4990ec83ac90" providerId="LiveId" clId="{97B90290-4C0A-439B-81EB-B5CF226A566E}" dt="2021-07-22T14:00:01.359" v="89" actId="2711"/>
          <ac:spMkLst>
            <pc:docMk/>
            <pc:sldMk cId="209219656" sldId="269"/>
            <ac:spMk id="111" creationId="{00000000-0000-0000-0000-000000000000}"/>
          </ac:spMkLst>
        </pc:spChg>
        <pc:spChg chg="mod">
          <ac:chgData name="Minesh Patel" userId="a66d4990ec83ac90" providerId="LiveId" clId="{97B90290-4C0A-439B-81EB-B5CF226A566E}" dt="2021-07-22T14:00:01.359" v="89" actId="2711"/>
          <ac:spMkLst>
            <pc:docMk/>
            <pc:sldMk cId="209219656" sldId="269"/>
            <ac:spMk id="112" creationId="{00000000-0000-0000-0000-000000000000}"/>
          </ac:spMkLst>
        </pc:spChg>
        <pc:spChg chg="mod">
          <ac:chgData name="Minesh Patel" userId="a66d4990ec83ac90" providerId="LiveId" clId="{97B90290-4C0A-439B-81EB-B5CF226A566E}" dt="2021-07-22T14:00:01.359" v="89" actId="2711"/>
          <ac:spMkLst>
            <pc:docMk/>
            <pc:sldMk cId="209219656" sldId="269"/>
            <ac:spMk id="113" creationId="{00000000-0000-0000-0000-000000000000}"/>
          </ac:spMkLst>
        </pc:spChg>
        <pc:spChg chg="mod">
          <ac:chgData name="Minesh Patel" userId="a66d4990ec83ac90" providerId="LiveId" clId="{97B90290-4C0A-439B-81EB-B5CF226A566E}" dt="2021-07-22T14:00:01.359" v="89" actId="2711"/>
          <ac:spMkLst>
            <pc:docMk/>
            <pc:sldMk cId="209219656" sldId="269"/>
            <ac:spMk id="114" creationId="{00000000-0000-0000-0000-000000000000}"/>
          </ac:spMkLst>
        </pc:spChg>
        <pc:spChg chg="mod">
          <ac:chgData name="Minesh Patel" userId="a66d4990ec83ac90" providerId="LiveId" clId="{97B90290-4C0A-439B-81EB-B5CF226A566E}" dt="2021-07-22T14:00:01.359" v="89" actId="2711"/>
          <ac:spMkLst>
            <pc:docMk/>
            <pc:sldMk cId="209219656" sldId="269"/>
            <ac:spMk id="115" creationId="{00000000-0000-0000-0000-000000000000}"/>
          </ac:spMkLst>
        </pc:spChg>
        <pc:spChg chg="mod">
          <ac:chgData name="Minesh Patel" userId="a66d4990ec83ac90" providerId="LiveId" clId="{97B90290-4C0A-439B-81EB-B5CF226A566E}" dt="2021-07-22T14:00:01.359" v="89" actId="2711"/>
          <ac:spMkLst>
            <pc:docMk/>
            <pc:sldMk cId="209219656" sldId="269"/>
            <ac:spMk id="116" creationId="{00000000-0000-0000-0000-000000000000}"/>
          </ac:spMkLst>
        </pc:spChg>
        <pc:spChg chg="mod">
          <ac:chgData name="Minesh Patel" userId="a66d4990ec83ac90" providerId="LiveId" clId="{97B90290-4C0A-439B-81EB-B5CF226A566E}" dt="2021-07-22T14:00:01.359" v="89" actId="2711"/>
          <ac:spMkLst>
            <pc:docMk/>
            <pc:sldMk cId="209219656" sldId="269"/>
            <ac:spMk id="117" creationId="{00000000-0000-0000-0000-000000000000}"/>
          </ac:spMkLst>
        </pc:spChg>
        <pc:spChg chg="mod">
          <ac:chgData name="Minesh Patel" userId="a66d4990ec83ac90" providerId="LiveId" clId="{97B90290-4C0A-439B-81EB-B5CF226A566E}" dt="2021-07-22T14:00:01.359" v="89" actId="2711"/>
          <ac:spMkLst>
            <pc:docMk/>
            <pc:sldMk cId="209219656" sldId="269"/>
            <ac:spMk id="118" creationId="{00000000-0000-0000-0000-000000000000}"/>
          </ac:spMkLst>
        </pc:spChg>
        <pc:spChg chg="mod">
          <ac:chgData name="Minesh Patel" userId="a66d4990ec83ac90" providerId="LiveId" clId="{97B90290-4C0A-439B-81EB-B5CF226A566E}" dt="2021-07-22T14:00:01.359" v="89" actId="2711"/>
          <ac:spMkLst>
            <pc:docMk/>
            <pc:sldMk cId="209219656" sldId="269"/>
            <ac:spMk id="119" creationId="{00000000-0000-0000-0000-000000000000}"/>
          </ac:spMkLst>
        </pc:spChg>
        <pc:spChg chg="mod">
          <ac:chgData name="Minesh Patel" userId="a66d4990ec83ac90" providerId="LiveId" clId="{97B90290-4C0A-439B-81EB-B5CF226A566E}" dt="2021-07-22T14:00:01.359" v="89" actId="2711"/>
          <ac:spMkLst>
            <pc:docMk/>
            <pc:sldMk cId="209219656" sldId="269"/>
            <ac:spMk id="120" creationId="{00000000-0000-0000-0000-000000000000}"/>
          </ac:spMkLst>
        </pc:spChg>
        <pc:spChg chg="mod">
          <ac:chgData name="Minesh Patel" userId="a66d4990ec83ac90" providerId="LiveId" clId="{97B90290-4C0A-439B-81EB-B5CF226A566E}" dt="2021-07-22T14:00:01.359" v="89" actId="2711"/>
          <ac:spMkLst>
            <pc:docMk/>
            <pc:sldMk cId="209219656" sldId="269"/>
            <ac:spMk id="121" creationId="{00000000-0000-0000-0000-000000000000}"/>
          </ac:spMkLst>
        </pc:spChg>
        <pc:spChg chg="mod">
          <ac:chgData name="Minesh Patel" userId="a66d4990ec83ac90" providerId="LiveId" clId="{97B90290-4C0A-439B-81EB-B5CF226A566E}" dt="2021-07-22T14:00:01.359" v="89" actId="2711"/>
          <ac:spMkLst>
            <pc:docMk/>
            <pc:sldMk cId="209219656" sldId="269"/>
            <ac:spMk id="122" creationId="{00000000-0000-0000-0000-000000000000}"/>
          </ac:spMkLst>
        </pc:spChg>
        <pc:spChg chg="mod">
          <ac:chgData name="Minesh Patel" userId="a66d4990ec83ac90" providerId="LiveId" clId="{97B90290-4C0A-439B-81EB-B5CF226A566E}" dt="2021-07-22T14:00:01.359" v="89" actId="2711"/>
          <ac:spMkLst>
            <pc:docMk/>
            <pc:sldMk cId="209219656" sldId="269"/>
            <ac:spMk id="123" creationId="{00000000-0000-0000-0000-000000000000}"/>
          </ac:spMkLst>
        </pc:spChg>
        <pc:spChg chg="mod">
          <ac:chgData name="Minesh Patel" userId="a66d4990ec83ac90" providerId="LiveId" clId="{97B90290-4C0A-439B-81EB-B5CF226A566E}" dt="2021-07-22T14:00:01.359" v="89" actId="2711"/>
          <ac:spMkLst>
            <pc:docMk/>
            <pc:sldMk cId="209219656" sldId="269"/>
            <ac:spMk id="124" creationId="{00000000-0000-0000-0000-000000000000}"/>
          </ac:spMkLst>
        </pc:spChg>
        <pc:spChg chg="mod">
          <ac:chgData name="Minesh Patel" userId="a66d4990ec83ac90" providerId="LiveId" clId="{97B90290-4C0A-439B-81EB-B5CF226A566E}" dt="2021-07-22T14:00:01.359" v="89" actId="2711"/>
          <ac:spMkLst>
            <pc:docMk/>
            <pc:sldMk cId="209219656" sldId="269"/>
            <ac:spMk id="125" creationId="{00000000-0000-0000-0000-000000000000}"/>
          </ac:spMkLst>
        </pc:spChg>
        <pc:spChg chg="mod">
          <ac:chgData name="Minesh Patel" userId="a66d4990ec83ac90" providerId="LiveId" clId="{97B90290-4C0A-439B-81EB-B5CF226A566E}" dt="2021-07-22T14:00:01.359" v="89" actId="2711"/>
          <ac:spMkLst>
            <pc:docMk/>
            <pc:sldMk cId="209219656" sldId="269"/>
            <ac:spMk id="126" creationId="{00000000-0000-0000-0000-000000000000}"/>
          </ac:spMkLst>
        </pc:spChg>
        <pc:spChg chg="mod">
          <ac:chgData name="Minesh Patel" userId="a66d4990ec83ac90" providerId="LiveId" clId="{97B90290-4C0A-439B-81EB-B5CF226A566E}" dt="2021-07-22T14:00:01.359" v="89" actId="2711"/>
          <ac:spMkLst>
            <pc:docMk/>
            <pc:sldMk cId="209219656" sldId="269"/>
            <ac:spMk id="127" creationId="{00000000-0000-0000-0000-000000000000}"/>
          </ac:spMkLst>
        </pc:spChg>
        <pc:spChg chg="mod">
          <ac:chgData name="Minesh Patel" userId="a66d4990ec83ac90" providerId="LiveId" clId="{97B90290-4C0A-439B-81EB-B5CF226A566E}" dt="2021-07-22T14:00:01.359" v="89" actId="2711"/>
          <ac:spMkLst>
            <pc:docMk/>
            <pc:sldMk cId="209219656" sldId="269"/>
            <ac:spMk id="128" creationId="{00000000-0000-0000-0000-000000000000}"/>
          </ac:spMkLst>
        </pc:spChg>
        <pc:spChg chg="mod">
          <ac:chgData name="Minesh Patel" userId="a66d4990ec83ac90" providerId="LiveId" clId="{97B90290-4C0A-439B-81EB-B5CF226A566E}" dt="2021-07-22T14:00:01.359" v="89" actId="2711"/>
          <ac:spMkLst>
            <pc:docMk/>
            <pc:sldMk cId="209219656" sldId="269"/>
            <ac:spMk id="129" creationId="{00000000-0000-0000-0000-000000000000}"/>
          </ac:spMkLst>
        </pc:spChg>
        <pc:spChg chg="mod">
          <ac:chgData name="Minesh Patel" userId="a66d4990ec83ac90" providerId="LiveId" clId="{97B90290-4C0A-439B-81EB-B5CF226A566E}" dt="2021-07-22T14:00:01.359" v="89" actId="2711"/>
          <ac:spMkLst>
            <pc:docMk/>
            <pc:sldMk cId="209219656" sldId="269"/>
            <ac:spMk id="130" creationId="{00000000-0000-0000-0000-000000000000}"/>
          </ac:spMkLst>
        </pc:spChg>
        <pc:spChg chg="mod">
          <ac:chgData name="Minesh Patel" userId="a66d4990ec83ac90" providerId="LiveId" clId="{97B90290-4C0A-439B-81EB-B5CF226A566E}" dt="2021-07-22T14:00:01.359" v="89" actId="2711"/>
          <ac:spMkLst>
            <pc:docMk/>
            <pc:sldMk cId="209219656" sldId="269"/>
            <ac:spMk id="131" creationId="{00000000-0000-0000-0000-000000000000}"/>
          </ac:spMkLst>
        </pc:spChg>
        <pc:spChg chg="mod">
          <ac:chgData name="Minesh Patel" userId="a66d4990ec83ac90" providerId="LiveId" clId="{97B90290-4C0A-439B-81EB-B5CF226A566E}" dt="2021-07-22T14:00:01.359" v="89" actId="2711"/>
          <ac:spMkLst>
            <pc:docMk/>
            <pc:sldMk cId="209219656" sldId="269"/>
            <ac:spMk id="132" creationId="{00000000-0000-0000-0000-000000000000}"/>
          </ac:spMkLst>
        </pc:spChg>
        <pc:spChg chg="mod">
          <ac:chgData name="Minesh Patel" userId="a66d4990ec83ac90" providerId="LiveId" clId="{97B90290-4C0A-439B-81EB-B5CF226A566E}" dt="2021-07-22T14:00:01.359" v="89" actId="2711"/>
          <ac:spMkLst>
            <pc:docMk/>
            <pc:sldMk cId="209219656" sldId="269"/>
            <ac:spMk id="133" creationId="{00000000-0000-0000-0000-000000000000}"/>
          </ac:spMkLst>
        </pc:spChg>
        <pc:spChg chg="mod">
          <ac:chgData name="Minesh Patel" userId="a66d4990ec83ac90" providerId="LiveId" clId="{97B90290-4C0A-439B-81EB-B5CF226A566E}" dt="2021-07-22T14:00:01.359" v="89" actId="2711"/>
          <ac:spMkLst>
            <pc:docMk/>
            <pc:sldMk cId="209219656" sldId="269"/>
            <ac:spMk id="134" creationId="{00000000-0000-0000-0000-000000000000}"/>
          </ac:spMkLst>
        </pc:spChg>
        <pc:spChg chg="mod">
          <ac:chgData name="Minesh Patel" userId="a66d4990ec83ac90" providerId="LiveId" clId="{97B90290-4C0A-439B-81EB-B5CF226A566E}" dt="2021-07-22T14:00:01.359" v="89" actId="2711"/>
          <ac:spMkLst>
            <pc:docMk/>
            <pc:sldMk cId="209219656" sldId="269"/>
            <ac:spMk id="135" creationId="{00000000-0000-0000-0000-000000000000}"/>
          </ac:spMkLst>
        </pc:spChg>
        <pc:spChg chg="mod">
          <ac:chgData name="Minesh Patel" userId="a66d4990ec83ac90" providerId="LiveId" clId="{97B90290-4C0A-439B-81EB-B5CF226A566E}" dt="2021-07-22T14:00:01.359" v="89" actId="2711"/>
          <ac:spMkLst>
            <pc:docMk/>
            <pc:sldMk cId="209219656" sldId="269"/>
            <ac:spMk id="136" creationId="{00000000-0000-0000-0000-000000000000}"/>
          </ac:spMkLst>
        </pc:spChg>
        <pc:spChg chg="mod">
          <ac:chgData name="Minesh Patel" userId="a66d4990ec83ac90" providerId="LiveId" clId="{97B90290-4C0A-439B-81EB-B5CF226A566E}" dt="2021-07-22T14:00:01.359" v="89" actId="2711"/>
          <ac:spMkLst>
            <pc:docMk/>
            <pc:sldMk cId="209219656" sldId="269"/>
            <ac:spMk id="137" creationId="{00000000-0000-0000-0000-000000000000}"/>
          </ac:spMkLst>
        </pc:spChg>
        <pc:spChg chg="mod">
          <ac:chgData name="Minesh Patel" userId="a66d4990ec83ac90" providerId="LiveId" clId="{97B90290-4C0A-439B-81EB-B5CF226A566E}" dt="2021-07-22T14:00:01.359" v="89" actId="2711"/>
          <ac:spMkLst>
            <pc:docMk/>
            <pc:sldMk cId="209219656" sldId="269"/>
            <ac:spMk id="138" creationId="{00000000-0000-0000-0000-000000000000}"/>
          </ac:spMkLst>
        </pc:spChg>
        <pc:spChg chg="mod">
          <ac:chgData name="Minesh Patel" userId="a66d4990ec83ac90" providerId="LiveId" clId="{97B90290-4C0A-439B-81EB-B5CF226A566E}" dt="2021-07-22T14:00:01.359" v="89" actId="2711"/>
          <ac:spMkLst>
            <pc:docMk/>
            <pc:sldMk cId="209219656" sldId="269"/>
            <ac:spMk id="139" creationId="{00000000-0000-0000-0000-000000000000}"/>
          </ac:spMkLst>
        </pc:spChg>
        <pc:spChg chg="mod">
          <ac:chgData name="Minesh Patel" userId="a66d4990ec83ac90" providerId="LiveId" clId="{97B90290-4C0A-439B-81EB-B5CF226A566E}" dt="2021-07-22T14:00:01.359" v="89" actId="2711"/>
          <ac:spMkLst>
            <pc:docMk/>
            <pc:sldMk cId="209219656" sldId="269"/>
            <ac:spMk id="140" creationId="{00000000-0000-0000-0000-000000000000}"/>
          </ac:spMkLst>
        </pc:spChg>
        <pc:spChg chg="mod">
          <ac:chgData name="Minesh Patel" userId="a66d4990ec83ac90" providerId="LiveId" clId="{97B90290-4C0A-439B-81EB-B5CF226A566E}" dt="2021-07-22T14:00:01.359" v="89" actId="2711"/>
          <ac:spMkLst>
            <pc:docMk/>
            <pc:sldMk cId="209219656" sldId="269"/>
            <ac:spMk id="141" creationId="{00000000-0000-0000-0000-000000000000}"/>
          </ac:spMkLst>
        </pc:spChg>
        <pc:spChg chg="del">
          <ac:chgData name="Minesh Patel" userId="a66d4990ec83ac90" providerId="LiveId" clId="{97B90290-4C0A-439B-81EB-B5CF226A566E}" dt="2021-07-22T13:59:45.691" v="83" actId="478"/>
          <ac:spMkLst>
            <pc:docMk/>
            <pc:sldMk cId="209219656" sldId="269"/>
            <ac:spMk id="142" creationId="{00000000-0000-0000-0000-000000000000}"/>
          </ac:spMkLst>
        </pc:spChg>
        <pc:spChg chg="mod">
          <ac:chgData name="Minesh Patel" userId="a66d4990ec83ac90" providerId="LiveId" clId="{97B90290-4C0A-439B-81EB-B5CF226A566E}" dt="2021-07-22T16:59:55.070" v="3800" actId="20577"/>
          <ac:spMkLst>
            <pc:docMk/>
            <pc:sldMk cId="209219656" sldId="269"/>
            <ac:spMk id="143" creationId="{00000000-0000-0000-0000-000000000000}"/>
          </ac:spMkLst>
        </pc:spChg>
        <pc:spChg chg="mod">
          <ac:chgData name="Minesh Patel" userId="a66d4990ec83ac90" providerId="LiveId" clId="{97B90290-4C0A-439B-81EB-B5CF226A566E}" dt="2021-07-22T16:59:52.195" v="3798" actId="1076"/>
          <ac:spMkLst>
            <pc:docMk/>
            <pc:sldMk cId="209219656" sldId="269"/>
            <ac:spMk id="144" creationId="{00000000-0000-0000-0000-000000000000}"/>
          </ac:spMkLst>
        </pc:spChg>
        <pc:spChg chg="mod">
          <ac:chgData name="Minesh Patel" userId="a66d4990ec83ac90" providerId="LiveId" clId="{97B90290-4C0A-439B-81EB-B5CF226A566E}" dt="2021-07-22T14:00:01.359" v="89" actId="2711"/>
          <ac:spMkLst>
            <pc:docMk/>
            <pc:sldMk cId="209219656" sldId="269"/>
            <ac:spMk id="147" creationId="{00000000-0000-0000-0000-000000000000}"/>
          </ac:spMkLst>
        </pc:spChg>
        <pc:spChg chg="mod">
          <ac:chgData name="Minesh Patel" userId="a66d4990ec83ac90" providerId="LiveId" clId="{97B90290-4C0A-439B-81EB-B5CF226A566E}" dt="2021-07-22T14:00:01.359" v="89" actId="2711"/>
          <ac:spMkLst>
            <pc:docMk/>
            <pc:sldMk cId="209219656" sldId="269"/>
            <ac:spMk id="148" creationId="{00000000-0000-0000-0000-000000000000}"/>
          </ac:spMkLst>
        </pc:spChg>
        <pc:spChg chg="mod">
          <ac:chgData name="Minesh Patel" userId="a66d4990ec83ac90" providerId="LiveId" clId="{97B90290-4C0A-439B-81EB-B5CF226A566E}" dt="2021-07-22T14:00:01.359" v="89" actId="2711"/>
          <ac:spMkLst>
            <pc:docMk/>
            <pc:sldMk cId="209219656" sldId="269"/>
            <ac:spMk id="149" creationId="{00000000-0000-0000-0000-000000000000}"/>
          </ac:spMkLst>
        </pc:spChg>
        <pc:spChg chg="mod">
          <ac:chgData name="Minesh Patel" userId="a66d4990ec83ac90" providerId="LiveId" clId="{97B90290-4C0A-439B-81EB-B5CF226A566E}" dt="2021-07-22T14:00:01.359" v="89" actId="2711"/>
          <ac:spMkLst>
            <pc:docMk/>
            <pc:sldMk cId="209219656" sldId="269"/>
            <ac:spMk id="150" creationId="{00000000-0000-0000-0000-000000000000}"/>
          </ac:spMkLst>
        </pc:spChg>
        <pc:spChg chg="mod">
          <ac:chgData name="Minesh Patel" userId="a66d4990ec83ac90" providerId="LiveId" clId="{97B90290-4C0A-439B-81EB-B5CF226A566E}" dt="2021-07-22T14:00:01.359" v="89" actId="2711"/>
          <ac:spMkLst>
            <pc:docMk/>
            <pc:sldMk cId="209219656" sldId="269"/>
            <ac:spMk id="151" creationId="{00000000-0000-0000-0000-000000000000}"/>
          </ac:spMkLst>
        </pc:spChg>
        <pc:spChg chg="mod topLvl">
          <ac:chgData name="Minesh Patel" userId="a66d4990ec83ac90" providerId="LiveId" clId="{97B90290-4C0A-439B-81EB-B5CF226A566E}" dt="2021-07-22T13:59:50.829" v="88" actId="1076"/>
          <ac:spMkLst>
            <pc:docMk/>
            <pc:sldMk cId="209219656" sldId="269"/>
            <ac:spMk id="152" creationId="{4E43DC51-114C-4AA3-BC6D-2453CD1C7DA6}"/>
          </ac:spMkLst>
        </pc:spChg>
        <pc:spChg chg="mod">
          <ac:chgData name="Minesh Patel" userId="a66d4990ec83ac90" providerId="LiveId" clId="{97B90290-4C0A-439B-81EB-B5CF226A566E}" dt="2021-07-22T13:59:31.002" v="75" actId="165"/>
          <ac:spMkLst>
            <pc:docMk/>
            <pc:sldMk cId="209219656" sldId="269"/>
            <ac:spMk id="153" creationId="{AEB81BFE-F86E-4A2E-B93B-EDBDE2B6361C}"/>
          </ac:spMkLst>
        </pc:spChg>
        <pc:spChg chg="mod">
          <ac:chgData name="Minesh Patel" userId="a66d4990ec83ac90" providerId="LiveId" clId="{97B90290-4C0A-439B-81EB-B5CF226A566E}" dt="2021-07-22T13:59:31.002" v="75" actId="165"/>
          <ac:spMkLst>
            <pc:docMk/>
            <pc:sldMk cId="209219656" sldId="269"/>
            <ac:spMk id="154" creationId="{F40895AE-CFA6-43FA-BF62-EEF8EED1A9CD}"/>
          </ac:spMkLst>
        </pc:spChg>
        <pc:spChg chg="mod">
          <ac:chgData name="Minesh Patel" userId="a66d4990ec83ac90" providerId="LiveId" clId="{97B90290-4C0A-439B-81EB-B5CF226A566E}" dt="2021-07-22T13:59:31.002" v="75" actId="165"/>
          <ac:spMkLst>
            <pc:docMk/>
            <pc:sldMk cId="209219656" sldId="269"/>
            <ac:spMk id="155" creationId="{D34F70AE-C2D0-4C82-8F94-BA0E04BA06EE}"/>
          </ac:spMkLst>
        </pc:spChg>
        <pc:spChg chg="mod">
          <ac:chgData name="Minesh Patel" userId="a66d4990ec83ac90" providerId="LiveId" clId="{97B90290-4C0A-439B-81EB-B5CF226A566E}" dt="2021-07-22T13:59:31.002" v="75" actId="165"/>
          <ac:spMkLst>
            <pc:docMk/>
            <pc:sldMk cId="209219656" sldId="269"/>
            <ac:spMk id="156" creationId="{BDEEE8B2-9DE6-452D-BAC6-676E62C8DFA4}"/>
          </ac:spMkLst>
        </pc:spChg>
        <pc:spChg chg="mod">
          <ac:chgData name="Minesh Patel" userId="a66d4990ec83ac90" providerId="LiveId" clId="{97B90290-4C0A-439B-81EB-B5CF226A566E}" dt="2021-07-22T13:59:31.002" v="75" actId="165"/>
          <ac:spMkLst>
            <pc:docMk/>
            <pc:sldMk cId="209219656" sldId="269"/>
            <ac:spMk id="157" creationId="{5183C781-E28C-403A-B3D9-42EE8BAD3B26}"/>
          </ac:spMkLst>
        </pc:spChg>
        <pc:spChg chg="mod">
          <ac:chgData name="Minesh Patel" userId="a66d4990ec83ac90" providerId="LiveId" clId="{97B90290-4C0A-439B-81EB-B5CF226A566E}" dt="2021-07-22T13:59:31.002" v="75" actId="165"/>
          <ac:spMkLst>
            <pc:docMk/>
            <pc:sldMk cId="209219656" sldId="269"/>
            <ac:spMk id="158" creationId="{605E9FAE-63C2-4969-A4F7-D7521060AE3E}"/>
          </ac:spMkLst>
        </pc:spChg>
        <pc:spChg chg="mod">
          <ac:chgData name="Minesh Patel" userId="a66d4990ec83ac90" providerId="LiveId" clId="{97B90290-4C0A-439B-81EB-B5CF226A566E}" dt="2021-07-22T13:59:31.002" v="75" actId="165"/>
          <ac:spMkLst>
            <pc:docMk/>
            <pc:sldMk cId="209219656" sldId="269"/>
            <ac:spMk id="159" creationId="{50555906-00C1-433F-8EF1-8F4317BD3CA4}"/>
          </ac:spMkLst>
        </pc:spChg>
        <pc:spChg chg="mod">
          <ac:chgData name="Minesh Patel" userId="a66d4990ec83ac90" providerId="LiveId" clId="{97B90290-4C0A-439B-81EB-B5CF226A566E}" dt="2021-07-22T13:59:31.002" v="75" actId="165"/>
          <ac:spMkLst>
            <pc:docMk/>
            <pc:sldMk cId="209219656" sldId="269"/>
            <ac:spMk id="161" creationId="{AE3C0B3C-9971-45A8-85A8-A861AB863BDF}"/>
          </ac:spMkLst>
        </pc:spChg>
        <pc:spChg chg="mod">
          <ac:chgData name="Minesh Patel" userId="a66d4990ec83ac90" providerId="LiveId" clId="{97B90290-4C0A-439B-81EB-B5CF226A566E}" dt="2021-07-22T13:59:31.002" v="75" actId="165"/>
          <ac:spMkLst>
            <pc:docMk/>
            <pc:sldMk cId="209219656" sldId="269"/>
            <ac:spMk id="162" creationId="{453D8454-625B-425F-B83C-7547CC414349}"/>
          </ac:spMkLst>
        </pc:spChg>
        <pc:spChg chg="mod">
          <ac:chgData name="Minesh Patel" userId="a66d4990ec83ac90" providerId="LiveId" clId="{97B90290-4C0A-439B-81EB-B5CF226A566E}" dt="2021-07-22T13:59:31.002" v="75" actId="165"/>
          <ac:spMkLst>
            <pc:docMk/>
            <pc:sldMk cId="209219656" sldId="269"/>
            <ac:spMk id="163" creationId="{5D44BB4F-506A-4318-AF06-A903E58145FB}"/>
          </ac:spMkLst>
        </pc:spChg>
        <pc:spChg chg="mod">
          <ac:chgData name="Minesh Patel" userId="a66d4990ec83ac90" providerId="LiveId" clId="{97B90290-4C0A-439B-81EB-B5CF226A566E}" dt="2021-07-22T13:59:31.002" v="75" actId="165"/>
          <ac:spMkLst>
            <pc:docMk/>
            <pc:sldMk cId="209219656" sldId="269"/>
            <ac:spMk id="164" creationId="{6CEB765B-E0D0-4B96-A185-DB0A40CA3DB3}"/>
          </ac:spMkLst>
        </pc:spChg>
        <pc:spChg chg="mod">
          <ac:chgData name="Minesh Patel" userId="a66d4990ec83ac90" providerId="LiveId" clId="{97B90290-4C0A-439B-81EB-B5CF226A566E}" dt="2021-07-22T13:59:31.002" v="75" actId="165"/>
          <ac:spMkLst>
            <pc:docMk/>
            <pc:sldMk cId="209219656" sldId="269"/>
            <ac:spMk id="165" creationId="{B8D4A07F-F7D4-4AF0-8FAF-F5E42FF5BBCA}"/>
          </ac:spMkLst>
        </pc:spChg>
        <pc:spChg chg="mod">
          <ac:chgData name="Minesh Patel" userId="a66d4990ec83ac90" providerId="LiveId" clId="{97B90290-4C0A-439B-81EB-B5CF226A566E}" dt="2021-07-22T14:04:12.371" v="204"/>
          <ac:spMkLst>
            <pc:docMk/>
            <pc:sldMk cId="209219656" sldId="269"/>
            <ac:spMk id="167" creationId="{E456B85C-B524-49B7-9271-8B71E3BD5A2B}"/>
          </ac:spMkLst>
        </pc:spChg>
        <pc:spChg chg="mod">
          <ac:chgData name="Minesh Patel" userId="a66d4990ec83ac90" providerId="LiveId" clId="{97B90290-4C0A-439B-81EB-B5CF226A566E}" dt="2021-07-22T14:04:12.371" v="204"/>
          <ac:spMkLst>
            <pc:docMk/>
            <pc:sldMk cId="209219656" sldId="269"/>
            <ac:spMk id="168" creationId="{8FC78667-F130-4D51-9836-B8493DFC08BC}"/>
          </ac:spMkLst>
        </pc:spChg>
        <pc:spChg chg="mod">
          <ac:chgData name="Minesh Patel" userId="a66d4990ec83ac90" providerId="LiveId" clId="{97B90290-4C0A-439B-81EB-B5CF226A566E}" dt="2021-07-22T14:04:12.371" v="204"/>
          <ac:spMkLst>
            <pc:docMk/>
            <pc:sldMk cId="209219656" sldId="269"/>
            <ac:spMk id="169" creationId="{3F3B135E-60F1-4281-955C-582969751096}"/>
          </ac:spMkLst>
        </pc:spChg>
        <pc:spChg chg="mod">
          <ac:chgData name="Minesh Patel" userId="a66d4990ec83ac90" providerId="LiveId" clId="{97B90290-4C0A-439B-81EB-B5CF226A566E}" dt="2021-07-22T14:04:12.371" v="204"/>
          <ac:spMkLst>
            <pc:docMk/>
            <pc:sldMk cId="209219656" sldId="269"/>
            <ac:spMk id="170" creationId="{B5BF3D65-6A38-4DCE-AE45-5F2B72DCC852}"/>
          </ac:spMkLst>
        </pc:spChg>
        <pc:spChg chg="mod">
          <ac:chgData name="Minesh Patel" userId="a66d4990ec83ac90" providerId="LiveId" clId="{97B90290-4C0A-439B-81EB-B5CF226A566E}" dt="2021-07-22T14:04:12.371" v="204"/>
          <ac:spMkLst>
            <pc:docMk/>
            <pc:sldMk cId="209219656" sldId="269"/>
            <ac:spMk id="171" creationId="{85EDB4D8-22DA-464F-8E8F-F46E660852E3}"/>
          </ac:spMkLst>
        </pc:spChg>
        <pc:spChg chg="add mod">
          <ac:chgData name="Minesh Patel" userId="a66d4990ec83ac90" providerId="LiveId" clId="{97B90290-4C0A-439B-81EB-B5CF226A566E}" dt="2021-07-22T14:23:18.908" v="1468"/>
          <ac:spMkLst>
            <pc:docMk/>
            <pc:sldMk cId="209219656" sldId="269"/>
            <ac:spMk id="172" creationId="{798837CB-EF1C-4DD9-BE96-213BFCAC7632}"/>
          </ac:spMkLst>
        </pc:spChg>
        <pc:grpChg chg="del">
          <ac:chgData name="Minesh Patel" userId="a66d4990ec83ac90" providerId="LiveId" clId="{97B90290-4C0A-439B-81EB-B5CF226A566E}" dt="2021-07-22T16:59:01.329" v="3788" actId="478"/>
          <ac:grpSpMkLst>
            <pc:docMk/>
            <pc:sldMk cId="209219656" sldId="269"/>
            <ac:grpSpMk id="51" creationId="{00000000-0000-0000-0000-000000000000}"/>
          </ac:grpSpMkLst>
        </pc:grpChg>
        <pc:grpChg chg="mod">
          <ac:chgData name="Minesh Patel" userId="a66d4990ec83ac90" providerId="LiveId" clId="{97B90290-4C0A-439B-81EB-B5CF226A566E}" dt="2021-07-22T16:59:11.346" v="3789" actId="1076"/>
          <ac:grpSpMkLst>
            <pc:docMk/>
            <pc:sldMk cId="209219656" sldId="269"/>
            <ac:grpSpMk id="72" creationId="{00000000-0000-0000-0000-000000000000}"/>
          </ac:grpSpMkLst>
        </pc:grpChg>
        <pc:grpChg chg="mod">
          <ac:chgData name="Minesh Patel" userId="a66d4990ec83ac90" providerId="LiveId" clId="{97B90290-4C0A-439B-81EB-B5CF226A566E}" dt="2021-07-22T16:59:11.346" v="3789" actId="1076"/>
          <ac:grpSpMkLst>
            <pc:docMk/>
            <pc:sldMk cId="209219656" sldId="269"/>
            <ac:grpSpMk id="75" creationId="{00000000-0000-0000-0000-000000000000}"/>
          </ac:grpSpMkLst>
        </pc:grpChg>
        <pc:grpChg chg="add del mod">
          <ac:chgData name="Minesh Patel" userId="a66d4990ec83ac90" providerId="LiveId" clId="{97B90290-4C0A-439B-81EB-B5CF226A566E}" dt="2021-07-22T13:59:31.002" v="75" actId="165"/>
          <ac:grpSpMkLst>
            <pc:docMk/>
            <pc:sldMk cId="209219656" sldId="269"/>
            <ac:grpSpMk id="145" creationId="{C51D00D5-39F6-420C-8587-74AECC91B02F}"/>
          </ac:grpSpMkLst>
        </pc:grpChg>
        <pc:grpChg chg="mod ord topLvl">
          <ac:chgData name="Minesh Patel" userId="a66d4990ec83ac90" providerId="LiveId" clId="{97B90290-4C0A-439B-81EB-B5CF226A566E}" dt="2021-07-22T13:59:44.311" v="82" actId="1076"/>
          <ac:grpSpMkLst>
            <pc:docMk/>
            <pc:sldMk cId="209219656" sldId="269"/>
            <ac:grpSpMk id="146" creationId="{5D5300E9-9EE8-4853-A789-46E3A39DE576}"/>
          </ac:grpSpMkLst>
        </pc:grpChg>
        <pc:grpChg chg="mod">
          <ac:chgData name="Minesh Patel" userId="a66d4990ec83ac90" providerId="LiveId" clId="{97B90290-4C0A-439B-81EB-B5CF226A566E}" dt="2021-07-22T13:59:31.002" v="75" actId="165"/>
          <ac:grpSpMkLst>
            <pc:docMk/>
            <pc:sldMk cId="209219656" sldId="269"/>
            <ac:grpSpMk id="160" creationId="{F70A8922-0717-4EE1-9C61-485C2F58E919}"/>
          </ac:grpSpMkLst>
        </pc:grpChg>
        <pc:grpChg chg="add mod">
          <ac:chgData name="Minesh Patel" userId="a66d4990ec83ac90" providerId="LiveId" clId="{97B90290-4C0A-439B-81EB-B5CF226A566E}" dt="2021-07-22T14:04:12.371" v="204"/>
          <ac:grpSpMkLst>
            <pc:docMk/>
            <pc:sldMk cId="209219656" sldId="269"/>
            <ac:grpSpMk id="166" creationId="{9E2944E1-E9BE-4EE2-AAB8-710CB291CEC6}"/>
          </ac:grpSpMkLst>
        </pc:grpChg>
        <pc:picChg chg="del">
          <ac:chgData name="Minesh Patel" userId="a66d4990ec83ac90" providerId="LiveId" clId="{97B90290-4C0A-439B-81EB-B5CF226A566E}" dt="2021-07-22T13:59:32.203" v="76" actId="478"/>
          <ac:picMkLst>
            <pc:docMk/>
            <pc:sldMk cId="209219656" sldId="269"/>
            <ac:picMk id="4" creationId="{00000000-0000-0000-0000-000000000000}"/>
          </ac:picMkLst>
        </pc:picChg>
        <pc:cxnChg chg="mod">
          <ac:chgData name="Minesh Patel" userId="a66d4990ec83ac90" providerId="LiveId" clId="{97B90290-4C0A-439B-81EB-B5CF226A566E}" dt="2021-07-22T14:00:31.365" v="97" actId="1582"/>
          <ac:cxnSpMkLst>
            <pc:docMk/>
            <pc:sldMk cId="209219656" sldId="269"/>
            <ac:cxnSpMk id="9" creationId="{00000000-0000-0000-0000-000000000000}"/>
          </ac:cxnSpMkLst>
        </pc:cxnChg>
        <pc:cxnChg chg="mod">
          <ac:chgData name="Minesh Patel" userId="a66d4990ec83ac90" providerId="LiveId" clId="{97B90290-4C0A-439B-81EB-B5CF226A566E}" dt="2021-07-22T14:00:31.365" v="97" actId="1582"/>
          <ac:cxnSpMkLst>
            <pc:docMk/>
            <pc:sldMk cId="209219656" sldId="269"/>
            <ac:cxnSpMk id="10" creationId="{00000000-0000-0000-0000-000000000000}"/>
          </ac:cxnSpMkLst>
        </pc:cxnChg>
      </pc:sldChg>
      <pc:sldChg chg="addSp delSp modSp add mod">
        <pc:chgData name="Minesh Patel" userId="a66d4990ec83ac90" providerId="LiveId" clId="{97B90290-4C0A-439B-81EB-B5CF226A566E}" dt="2021-07-22T14:30:36.732" v="1581" actId="1076"/>
        <pc:sldMkLst>
          <pc:docMk/>
          <pc:sldMk cId="1591556874" sldId="271"/>
        </pc:sldMkLst>
        <pc:spChg chg="del mod">
          <ac:chgData name="Minesh Patel" userId="a66d4990ec83ac90" providerId="LiveId" clId="{97B90290-4C0A-439B-81EB-B5CF226A566E}" dt="2021-07-22T14:18:02.004" v="1226" actId="478"/>
          <ac:spMkLst>
            <pc:docMk/>
            <pc:sldMk cId="1591556874" sldId="271"/>
            <ac:spMk id="2" creationId="{00000000-0000-0000-0000-000000000000}"/>
          </ac:spMkLst>
        </pc:spChg>
        <pc:spChg chg="mod">
          <ac:chgData name="Minesh Patel" userId="a66d4990ec83ac90" providerId="LiveId" clId="{97B90290-4C0A-439B-81EB-B5CF226A566E}" dt="2021-07-22T14:30:36.732" v="1581" actId="1076"/>
          <ac:spMkLst>
            <pc:docMk/>
            <pc:sldMk cId="1591556874" sldId="271"/>
            <ac:spMk id="3" creationId="{00000000-0000-0000-0000-000000000000}"/>
          </ac:spMkLst>
        </pc:spChg>
        <pc:spChg chg="add del mod">
          <ac:chgData name="Minesh Patel" userId="a66d4990ec83ac90" providerId="LiveId" clId="{97B90290-4C0A-439B-81EB-B5CF226A566E}" dt="2021-07-22T14:18:28.883" v="1240" actId="478"/>
          <ac:spMkLst>
            <pc:docMk/>
            <pc:sldMk cId="1591556874" sldId="271"/>
            <ac:spMk id="8" creationId="{35FEA283-A4DE-4E7D-9E59-D40AD163C177}"/>
          </ac:spMkLst>
        </pc:spChg>
        <pc:spChg chg="del mod">
          <ac:chgData name="Minesh Patel" userId="a66d4990ec83ac90" providerId="LiveId" clId="{97B90290-4C0A-439B-81EB-B5CF226A566E}" dt="2021-07-22T14:18:30.724" v="1242" actId="478"/>
          <ac:spMkLst>
            <pc:docMk/>
            <pc:sldMk cId="1591556874" sldId="271"/>
            <ac:spMk id="9" creationId="{00000000-0000-0000-0000-000000000000}"/>
          </ac:spMkLst>
        </pc:spChg>
        <pc:spChg chg="mod">
          <ac:chgData name="Minesh Patel" userId="a66d4990ec83ac90" providerId="LiveId" clId="{97B90290-4C0A-439B-81EB-B5CF226A566E}" dt="2021-07-22T14:20:01.972" v="1289" actId="15"/>
          <ac:spMkLst>
            <pc:docMk/>
            <pc:sldMk cId="1591556874" sldId="271"/>
            <ac:spMk id="12" creationId="{0FB12AAF-02A4-4322-9C1A-8D972674843E}"/>
          </ac:spMkLst>
        </pc:spChg>
        <pc:spChg chg="mod">
          <ac:chgData name="Minesh Patel" userId="a66d4990ec83ac90" providerId="LiveId" clId="{97B90290-4C0A-439B-81EB-B5CF226A566E}" dt="2021-07-22T14:20:09.206" v="1298" actId="113"/>
          <ac:spMkLst>
            <pc:docMk/>
            <pc:sldMk cId="1591556874" sldId="271"/>
            <ac:spMk id="13" creationId="{FF61C44B-DAC5-48F2-B206-94CFE74C077F}"/>
          </ac:spMkLst>
        </pc:spChg>
        <pc:spChg chg="del mod">
          <ac:chgData name="Minesh Patel" userId="a66d4990ec83ac90" providerId="LiveId" clId="{97B90290-4C0A-439B-81EB-B5CF226A566E}" dt="2021-07-22T14:18:27.908" v="1239" actId="478"/>
          <ac:spMkLst>
            <pc:docMk/>
            <pc:sldMk cId="1591556874" sldId="271"/>
            <ac:spMk id="14" creationId="{00000000-0000-0000-0000-000000000000}"/>
          </ac:spMkLst>
        </pc:spChg>
        <pc:spChg chg="del mod">
          <ac:chgData name="Minesh Patel" userId="a66d4990ec83ac90" providerId="LiveId" clId="{97B90290-4C0A-439B-81EB-B5CF226A566E}" dt="2021-07-22T14:18:27.908" v="1239" actId="478"/>
          <ac:spMkLst>
            <pc:docMk/>
            <pc:sldMk cId="1591556874" sldId="271"/>
            <ac:spMk id="15" creationId="{00000000-0000-0000-0000-000000000000}"/>
          </ac:spMkLst>
        </pc:spChg>
        <pc:spChg chg="mod">
          <ac:chgData name="Minesh Patel" userId="a66d4990ec83ac90" providerId="LiveId" clId="{97B90290-4C0A-439B-81EB-B5CF226A566E}" dt="2021-07-22T14:18:26.384" v="1238"/>
          <ac:spMkLst>
            <pc:docMk/>
            <pc:sldMk cId="1591556874" sldId="271"/>
            <ac:spMk id="17" creationId="{209E2460-257E-41B8-9006-282C4DB6BB7D}"/>
          </ac:spMkLst>
        </pc:spChg>
        <pc:spChg chg="mod">
          <ac:chgData name="Minesh Patel" userId="a66d4990ec83ac90" providerId="LiveId" clId="{97B90290-4C0A-439B-81EB-B5CF226A566E}" dt="2021-07-22T14:18:19.228" v="1235"/>
          <ac:spMkLst>
            <pc:docMk/>
            <pc:sldMk cId="1591556874" sldId="271"/>
            <ac:spMk id="18" creationId="{A681A4C4-CA49-4D3E-A0C7-9B8350AEBB78}"/>
          </ac:spMkLst>
        </pc:spChg>
        <pc:spChg chg="mod">
          <ac:chgData name="Minesh Patel" userId="a66d4990ec83ac90" providerId="LiveId" clId="{97B90290-4C0A-439B-81EB-B5CF226A566E}" dt="2021-07-22T14:21:27.294" v="1444" actId="207"/>
          <ac:spMkLst>
            <pc:docMk/>
            <pc:sldMk cId="1591556874" sldId="271"/>
            <ac:spMk id="20" creationId="{8846F9A2-D189-42A9-A2B2-20A6FD8C20A7}"/>
          </ac:spMkLst>
        </pc:spChg>
        <pc:spChg chg="mod">
          <ac:chgData name="Minesh Patel" userId="a66d4990ec83ac90" providerId="LiveId" clId="{97B90290-4C0A-439B-81EB-B5CF226A566E}" dt="2021-07-22T14:20:17.508" v="1304" actId="20577"/>
          <ac:spMkLst>
            <pc:docMk/>
            <pc:sldMk cId="1591556874" sldId="271"/>
            <ac:spMk id="21" creationId="{625F9501-625F-47EC-85EE-6E3C4091E5AA}"/>
          </ac:spMkLst>
        </pc:spChg>
        <pc:spChg chg="mod">
          <ac:chgData name="Minesh Patel" userId="a66d4990ec83ac90" providerId="LiveId" clId="{97B90290-4C0A-439B-81EB-B5CF226A566E}" dt="2021-07-22T14:22:08.398" v="1453"/>
          <ac:spMkLst>
            <pc:docMk/>
            <pc:sldMk cId="1591556874" sldId="271"/>
            <ac:spMk id="23" creationId="{1047A7E0-3400-4E18-8158-32CD0AD775A8}"/>
          </ac:spMkLst>
        </pc:spChg>
        <pc:spChg chg="mod">
          <ac:chgData name="Minesh Patel" userId="a66d4990ec83ac90" providerId="LiveId" clId="{97B90290-4C0A-439B-81EB-B5CF226A566E}" dt="2021-07-22T14:22:08.398" v="1453"/>
          <ac:spMkLst>
            <pc:docMk/>
            <pc:sldMk cId="1591556874" sldId="271"/>
            <ac:spMk id="24" creationId="{2218FC59-91FC-42A3-8638-B507542B00B9}"/>
          </ac:spMkLst>
        </pc:spChg>
        <pc:spChg chg="mod">
          <ac:chgData name="Minesh Patel" userId="a66d4990ec83ac90" providerId="LiveId" clId="{97B90290-4C0A-439B-81EB-B5CF226A566E}" dt="2021-07-22T14:22:08.398" v="1453"/>
          <ac:spMkLst>
            <pc:docMk/>
            <pc:sldMk cId="1591556874" sldId="271"/>
            <ac:spMk id="25" creationId="{60462292-9148-407B-BF7C-BA82F2D43786}"/>
          </ac:spMkLst>
        </pc:spChg>
        <pc:spChg chg="mod">
          <ac:chgData name="Minesh Patel" userId="a66d4990ec83ac90" providerId="LiveId" clId="{97B90290-4C0A-439B-81EB-B5CF226A566E}" dt="2021-07-22T14:22:08.398" v="1453"/>
          <ac:spMkLst>
            <pc:docMk/>
            <pc:sldMk cId="1591556874" sldId="271"/>
            <ac:spMk id="26" creationId="{2388E576-26AC-4B7B-B882-F391727BC4A3}"/>
          </ac:spMkLst>
        </pc:spChg>
        <pc:spChg chg="mod">
          <ac:chgData name="Minesh Patel" userId="a66d4990ec83ac90" providerId="LiveId" clId="{97B90290-4C0A-439B-81EB-B5CF226A566E}" dt="2021-07-22T14:22:08.398" v="1453"/>
          <ac:spMkLst>
            <pc:docMk/>
            <pc:sldMk cId="1591556874" sldId="271"/>
            <ac:spMk id="27" creationId="{FF0F1D5A-845A-459E-A851-69675660C577}"/>
          </ac:spMkLst>
        </pc:spChg>
        <pc:spChg chg="add mod">
          <ac:chgData name="Minesh Patel" userId="a66d4990ec83ac90" providerId="LiveId" clId="{97B90290-4C0A-439B-81EB-B5CF226A566E}" dt="2021-07-22T14:23:21.578" v="1470"/>
          <ac:spMkLst>
            <pc:docMk/>
            <pc:sldMk cId="1591556874" sldId="271"/>
            <ac:spMk id="28" creationId="{9CB5CDD5-F828-45DE-A75D-9C44746CA9FD}"/>
          </ac:spMkLst>
        </pc:spChg>
        <pc:grpChg chg="add mod">
          <ac:chgData name="Minesh Patel" userId="a66d4990ec83ac90" providerId="LiveId" clId="{97B90290-4C0A-439B-81EB-B5CF226A566E}" dt="2021-07-22T14:30:36.732" v="1581" actId="1076"/>
          <ac:grpSpMkLst>
            <pc:docMk/>
            <pc:sldMk cId="1591556874" sldId="271"/>
            <ac:grpSpMk id="10" creationId="{63C4B48E-A05E-4489-B6E2-063CDBAEB654}"/>
          </ac:grpSpMkLst>
        </pc:grpChg>
        <pc:grpChg chg="add del mod">
          <ac:chgData name="Minesh Patel" userId="a66d4990ec83ac90" providerId="LiveId" clId="{97B90290-4C0A-439B-81EB-B5CF226A566E}" dt="2021-07-22T14:21:28.914" v="1445" actId="478"/>
          <ac:grpSpMkLst>
            <pc:docMk/>
            <pc:sldMk cId="1591556874" sldId="271"/>
            <ac:grpSpMk id="16" creationId="{7804A9E6-AA76-4AE2-9B89-F90DA2325197}"/>
          </ac:grpSpMkLst>
        </pc:grpChg>
        <pc:grpChg chg="add mod">
          <ac:chgData name="Minesh Patel" userId="a66d4990ec83ac90" providerId="LiveId" clId="{97B90290-4C0A-439B-81EB-B5CF226A566E}" dt="2021-07-22T14:30:36.732" v="1581" actId="1076"/>
          <ac:grpSpMkLst>
            <pc:docMk/>
            <pc:sldMk cId="1591556874" sldId="271"/>
            <ac:grpSpMk id="19" creationId="{D3478EE3-5F8F-4DD4-8232-EF928F444103}"/>
          </ac:grpSpMkLst>
        </pc:grpChg>
        <pc:grpChg chg="add mod">
          <ac:chgData name="Minesh Patel" userId="a66d4990ec83ac90" providerId="LiveId" clId="{97B90290-4C0A-439B-81EB-B5CF226A566E}" dt="2021-07-22T14:22:08.398" v="1453"/>
          <ac:grpSpMkLst>
            <pc:docMk/>
            <pc:sldMk cId="1591556874" sldId="271"/>
            <ac:grpSpMk id="22" creationId="{094BF3AA-D4B6-4EFE-B0D6-315D1FC9E25D}"/>
          </ac:grpSpMkLst>
        </pc:grpChg>
      </pc:sldChg>
      <pc:sldChg chg="addSp modSp add mod">
        <pc:chgData name="Minesh Patel" userId="a66d4990ec83ac90" providerId="LiveId" clId="{97B90290-4C0A-439B-81EB-B5CF226A566E}" dt="2021-07-22T14:23:20.331" v="1469"/>
        <pc:sldMkLst>
          <pc:docMk/>
          <pc:sldMk cId="43502816" sldId="272"/>
        </pc:sldMkLst>
        <pc:spChg chg="mod">
          <ac:chgData name="Minesh Patel" userId="a66d4990ec83ac90" providerId="LiveId" clId="{97B90290-4C0A-439B-81EB-B5CF226A566E}" dt="2021-07-22T14:01:06.078" v="100" actId="2711"/>
          <ac:spMkLst>
            <pc:docMk/>
            <pc:sldMk cId="43502816" sldId="272"/>
            <ac:spMk id="2" creationId="{00000000-0000-0000-0000-000000000000}"/>
          </ac:spMkLst>
        </pc:spChg>
        <pc:spChg chg="mod">
          <ac:chgData name="Minesh Patel" userId="a66d4990ec83ac90" providerId="LiveId" clId="{97B90290-4C0A-439B-81EB-B5CF226A566E}" dt="2021-07-22T14:04:13.746" v="205"/>
          <ac:spMkLst>
            <pc:docMk/>
            <pc:sldMk cId="43502816" sldId="272"/>
            <ac:spMk id="8" creationId="{86E933F6-3105-4F1F-A6F6-9FD9657D4521}"/>
          </ac:spMkLst>
        </pc:spChg>
        <pc:spChg chg="mod">
          <ac:chgData name="Minesh Patel" userId="a66d4990ec83ac90" providerId="LiveId" clId="{97B90290-4C0A-439B-81EB-B5CF226A566E}" dt="2021-07-22T14:04:13.746" v="205"/>
          <ac:spMkLst>
            <pc:docMk/>
            <pc:sldMk cId="43502816" sldId="272"/>
            <ac:spMk id="9" creationId="{416F2DD0-577E-4E29-9587-EC7F8B3D6F4A}"/>
          </ac:spMkLst>
        </pc:spChg>
        <pc:spChg chg="mod">
          <ac:chgData name="Minesh Patel" userId="a66d4990ec83ac90" providerId="LiveId" clId="{97B90290-4C0A-439B-81EB-B5CF226A566E}" dt="2021-07-22T14:04:13.746" v="205"/>
          <ac:spMkLst>
            <pc:docMk/>
            <pc:sldMk cId="43502816" sldId="272"/>
            <ac:spMk id="10" creationId="{012E368A-E8A6-49C7-89EC-AF11FFA6EC74}"/>
          </ac:spMkLst>
        </pc:spChg>
        <pc:spChg chg="mod">
          <ac:chgData name="Minesh Patel" userId="a66d4990ec83ac90" providerId="LiveId" clId="{97B90290-4C0A-439B-81EB-B5CF226A566E}" dt="2021-07-22T14:04:13.746" v="205"/>
          <ac:spMkLst>
            <pc:docMk/>
            <pc:sldMk cId="43502816" sldId="272"/>
            <ac:spMk id="11" creationId="{C66DBB47-CEC9-43FC-8C70-34B32E9372F4}"/>
          </ac:spMkLst>
        </pc:spChg>
        <pc:spChg chg="mod">
          <ac:chgData name="Minesh Patel" userId="a66d4990ec83ac90" providerId="LiveId" clId="{97B90290-4C0A-439B-81EB-B5CF226A566E}" dt="2021-07-22T14:04:13.746" v="205"/>
          <ac:spMkLst>
            <pc:docMk/>
            <pc:sldMk cId="43502816" sldId="272"/>
            <ac:spMk id="12" creationId="{1DF81415-E7C0-4C8F-8832-D3707EFA5661}"/>
          </ac:spMkLst>
        </pc:spChg>
        <pc:spChg chg="add mod">
          <ac:chgData name="Minesh Patel" userId="a66d4990ec83ac90" providerId="LiveId" clId="{97B90290-4C0A-439B-81EB-B5CF226A566E}" dt="2021-07-22T14:23:20.331" v="1469"/>
          <ac:spMkLst>
            <pc:docMk/>
            <pc:sldMk cId="43502816" sldId="272"/>
            <ac:spMk id="13" creationId="{D57B52AE-0639-4D93-9C10-E61ADE62F79D}"/>
          </ac:spMkLst>
        </pc:spChg>
        <pc:spChg chg="mod">
          <ac:chgData name="Minesh Patel" userId="a66d4990ec83ac90" providerId="LiveId" clId="{97B90290-4C0A-439B-81EB-B5CF226A566E}" dt="2021-07-22T14:01:06.078" v="100" actId="2711"/>
          <ac:spMkLst>
            <pc:docMk/>
            <pc:sldMk cId="43502816" sldId="272"/>
            <ac:spMk id="143" creationId="{00000000-0000-0000-0000-000000000000}"/>
          </ac:spMkLst>
        </pc:spChg>
        <pc:spChg chg="mod">
          <ac:chgData name="Minesh Patel" userId="a66d4990ec83ac90" providerId="LiveId" clId="{97B90290-4C0A-439B-81EB-B5CF226A566E}" dt="2021-07-22T14:01:19.597" v="102" actId="207"/>
          <ac:spMkLst>
            <pc:docMk/>
            <pc:sldMk cId="43502816" sldId="272"/>
            <ac:spMk id="144" creationId="{00000000-0000-0000-0000-000000000000}"/>
          </ac:spMkLst>
        </pc:spChg>
        <pc:spChg chg="mod">
          <ac:chgData name="Minesh Patel" userId="a66d4990ec83ac90" providerId="LiveId" clId="{97B90290-4C0A-439B-81EB-B5CF226A566E}" dt="2021-07-22T14:01:24.847" v="103" actId="207"/>
          <ac:spMkLst>
            <pc:docMk/>
            <pc:sldMk cId="43502816" sldId="272"/>
            <ac:spMk id="145" creationId="{00000000-0000-0000-0000-000000000000}"/>
          </ac:spMkLst>
        </pc:spChg>
        <pc:spChg chg="mod">
          <ac:chgData name="Minesh Patel" userId="a66d4990ec83ac90" providerId="LiveId" clId="{97B90290-4C0A-439B-81EB-B5CF226A566E}" dt="2021-07-22T14:01:19.597" v="102" actId="207"/>
          <ac:spMkLst>
            <pc:docMk/>
            <pc:sldMk cId="43502816" sldId="272"/>
            <ac:spMk id="146" creationId="{00000000-0000-0000-0000-000000000000}"/>
          </ac:spMkLst>
        </pc:spChg>
        <pc:grpChg chg="add mod">
          <ac:chgData name="Minesh Patel" userId="a66d4990ec83ac90" providerId="LiveId" clId="{97B90290-4C0A-439B-81EB-B5CF226A566E}" dt="2021-07-22T14:04:13.746" v="205"/>
          <ac:grpSpMkLst>
            <pc:docMk/>
            <pc:sldMk cId="43502816" sldId="272"/>
            <ac:grpSpMk id="7" creationId="{9688FA12-03A7-43A3-9CDD-16409090088F}"/>
          </ac:grpSpMkLst>
        </pc:grpChg>
      </pc:sldChg>
      <pc:sldChg chg="add del">
        <pc:chgData name="Minesh Patel" userId="a66d4990ec83ac90" providerId="LiveId" clId="{97B90290-4C0A-439B-81EB-B5CF226A566E}" dt="2021-07-22T14:30:23.555" v="1580" actId="47"/>
        <pc:sldMkLst>
          <pc:docMk/>
          <pc:sldMk cId="3867117546" sldId="273"/>
        </pc:sldMkLst>
      </pc:sldChg>
      <pc:sldChg chg="addSp delSp modSp add mod modClrScheme chgLayout modNotesTx">
        <pc:chgData name="Minesh Patel" userId="a66d4990ec83ac90" providerId="LiveId" clId="{97B90290-4C0A-439B-81EB-B5CF226A566E}" dt="2021-07-22T14:30:21.423" v="1579" actId="20577"/>
        <pc:sldMkLst>
          <pc:docMk/>
          <pc:sldMk cId="548950390" sldId="275"/>
        </pc:sldMkLst>
        <pc:spChg chg="add del mod ord">
          <ac:chgData name="Minesh Patel" userId="a66d4990ec83ac90" providerId="LiveId" clId="{97B90290-4C0A-439B-81EB-B5CF226A566E}" dt="2021-07-22T14:23:13.447" v="1467" actId="700"/>
          <ac:spMkLst>
            <pc:docMk/>
            <pc:sldMk cId="548950390" sldId="275"/>
            <ac:spMk id="2" creationId="{022FACF2-EE10-4573-A709-5C43D5439878}"/>
          </ac:spMkLst>
        </pc:spChg>
        <pc:spChg chg="mod">
          <ac:chgData name="Minesh Patel" userId="a66d4990ec83ac90" providerId="LiveId" clId="{97B90290-4C0A-439B-81EB-B5CF226A566E}" dt="2021-07-22T14:28:25.334" v="1520" actId="1582"/>
          <ac:spMkLst>
            <pc:docMk/>
            <pc:sldMk cId="548950390" sldId="275"/>
            <ac:spMk id="3" creationId="{00000000-0000-0000-0000-000000000000}"/>
          </ac:spMkLst>
        </pc:spChg>
        <pc:spChg chg="add del mod ord">
          <ac:chgData name="Minesh Patel" userId="a66d4990ec83ac90" providerId="LiveId" clId="{97B90290-4C0A-439B-81EB-B5CF226A566E}" dt="2021-07-22T14:23:13.447" v="1467" actId="700"/>
          <ac:spMkLst>
            <pc:docMk/>
            <pc:sldMk cId="548950390" sldId="275"/>
            <ac:spMk id="4" creationId="{6F7F8EE0-5E28-4B0C-8A6B-AB51DFC44180}"/>
          </ac:spMkLst>
        </pc:spChg>
        <pc:spChg chg="mod">
          <ac:chgData name="Minesh Patel" userId="a66d4990ec83ac90" providerId="LiveId" clId="{97B90290-4C0A-439B-81EB-B5CF226A566E}" dt="2021-07-22T14:28:32.915" v="1522" actId="1076"/>
          <ac:spMkLst>
            <pc:docMk/>
            <pc:sldMk cId="548950390" sldId="275"/>
            <ac:spMk id="12" creationId="{00000000-0000-0000-0000-000000000000}"/>
          </ac:spMkLst>
        </pc:spChg>
        <pc:spChg chg="mod">
          <ac:chgData name="Minesh Patel" userId="a66d4990ec83ac90" providerId="LiveId" clId="{97B90290-4C0A-439B-81EB-B5CF226A566E}" dt="2021-07-22T14:22:40.764" v="1456"/>
          <ac:spMkLst>
            <pc:docMk/>
            <pc:sldMk cId="548950390" sldId="275"/>
            <ac:spMk id="15" creationId="{8E37E943-F9AE-48DC-841F-C3DE01BA266B}"/>
          </ac:spMkLst>
        </pc:spChg>
        <pc:spChg chg="mod">
          <ac:chgData name="Minesh Patel" userId="a66d4990ec83ac90" providerId="LiveId" clId="{97B90290-4C0A-439B-81EB-B5CF226A566E}" dt="2021-07-22T14:22:40.764" v="1456"/>
          <ac:spMkLst>
            <pc:docMk/>
            <pc:sldMk cId="548950390" sldId="275"/>
            <ac:spMk id="16" creationId="{AB3D2FF6-65A1-4A30-A8F7-2BCF8ADDADC2}"/>
          </ac:spMkLst>
        </pc:spChg>
        <pc:spChg chg="mod">
          <ac:chgData name="Minesh Patel" userId="a66d4990ec83ac90" providerId="LiveId" clId="{97B90290-4C0A-439B-81EB-B5CF226A566E}" dt="2021-07-22T14:22:40.764" v="1456"/>
          <ac:spMkLst>
            <pc:docMk/>
            <pc:sldMk cId="548950390" sldId="275"/>
            <ac:spMk id="17" creationId="{220D4DB8-58D4-4247-A4C6-3C5D0E2BACD7}"/>
          </ac:spMkLst>
        </pc:spChg>
        <pc:spChg chg="mod">
          <ac:chgData name="Minesh Patel" userId="a66d4990ec83ac90" providerId="LiveId" clId="{97B90290-4C0A-439B-81EB-B5CF226A566E}" dt="2021-07-22T14:22:40.764" v="1456"/>
          <ac:spMkLst>
            <pc:docMk/>
            <pc:sldMk cId="548950390" sldId="275"/>
            <ac:spMk id="18" creationId="{300D068B-8D80-4B28-B5AD-B8EB2BDB613D}"/>
          </ac:spMkLst>
        </pc:spChg>
        <pc:spChg chg="mod">
          <ac:chgData name="Minesh Patel" userId="a66d4990ec83ac90" providerId="LiveId" clId="{97B90290-4C0A-439B-81EB-B5CF226A566E}" dt="2021-07-22T14:22:40.764" v="1456"/>
          <ac:spMkLst>
            <pc:docMk/>
            <pc:sldMk cId="548950390" sldId="275"/>
            <ac:spMk id="19" creationId="{916BDE5D-1773-4A1F-A49A-DB6BEEB39FCE}"/>
          </ac:spMkLst>
        </pc:spChg>
        <pc:spChg chg="add mod">
          <ac:chgData name="Minesh Patel" userId="a66d4990ec83ac90" providerId="LiveId" clId="{97B90290-4C0A-439B-81EB-B5CF226A566E}" dt="2021-07-22T14:23:25.562" v="1472"/>
          <ac:spMkLst>
            <pc:docMk/>
            <pc:sldMk cId="548950390" sldId="275"/>
            <ac:spMk id="22" creationId="{E2879216-44C7-488C-B100-2C98F0D07400}"/>
          </ac:spMkLst>
        </pc:spChg>
        <pc:spChg chg="add mod">
          <ac:chgData name="Minesh Patel" userId="a66d4990ec83ac90" providerId="LiveId" clId="{97B90290-4C0A-439B-81EB-B5CF226A566E}" dt="2021-07-22T14:29:45.128" v="1553" actId="1076"/>
          <ac:spMkLst>
            <pc:docMk/>
            <pc:sldMk cId="548950390" sldId="275"/>
            <ac:spMk id="23" creationId="{6DD51291-979F-48EE-84BE-2DBD8B9EE240}"/>
          </ac:spMkLst>
        </pc:spChg>
        <pc:spChg chg="add del mod">
          <ac:chgData name="Minesh Patel" userId="a66d4990ec83ac90" providerId="LiveId" clId="{97B90290-4C0A-439B-81EB-B5CF226A566E}" dt="2021-07-22T14:26:52.816" v="1496" actId="478"/>
          <ac:spMkLst>
            <pc:docMk/>
            <pc:sldMk cId="548950390" sldId="275"/>
            <ac:spMk id="24" creationId="{4072B7D4-278B-47DB-887A-F715CD339CC6}"/>
          </ac:spMkLst>
        </pc:spChg>
        <pc:spChg chg="mod">
          <ac:chgData name="Minesh Patel" userId="a66d4990ec83ac90" providerId="LiveId" clId="{97B90290-4C0A-439B-81EB-B5CF226A566E}" dt="2021-07-22T14:22:33.846" v="1455" actId="2711"/>
          <ac:spMkLst>
            <pc:docMk/>
            <pc:sldMk cId="548950390" sldId="275"/>
            <ac:spMk id="25" creationId="{00000000-0000-0000-0000-000000000000}"/>
          </ac:spMkLst>
        </pc:spChg>
        <pc:spChg chg="mod">
          <ac:chgData name="Minesh Patel" userId="a66d4990ec83ac90" providerId="LiveId" clId="{97B90290-4C0A-439B-81EB-B5CF226A566E}" dt="2021-07-22T14:22:33.846" v="1455" actId="2711"/>
          <ac:spMkLst>
            <pc:docMk/>
            <pc:sldMk cId="548950390" sldId="275"/>
            <ac:spMk id="27" creationId="{00000000-0000-0000-0000-000000000000}"/>
          </ac:spMkLst>
        </pc:spChg>
        <pc:spChg chg="mod">
          <ac:chgData name="Minesh Patel" userId="a66d4990ec83ac90" providerId="LiveId" clId="{97B90290-4C0A-439B-81EB-B5CF226A566E}" dt="2021-07-22T14:27:53.970" v="1513" actId="1076"/>
          <ac:spMkLst>
            <pc:docMk/>
            <pc:sldMk cId="548950390" sldId="275"/>
            <ac:spMk id="29" creationId="{00000000-0000-0000-0000-000000000000}"/>
          </ac:spMkLst>
        </pc:spChg>
        <pc:spChg chg="mod">
          <ac:chgData name="Minesh Patel" userId="a66d4990ec83ac90" providerId="LiveId" clId="{97B90290-4C0A-439B-81EB-B5CF226A566E}" dt="2021-07-22T14:22:33.846" v="1455" actId="2711"/>
          <ac:spMkLst>
            <pc:docMk/>
            <pc:sldMk cId="548950390" sldId="275"/>
            <ac:spMk id="30" creationId="{00000000-0000-0000-0000-000000000000}"/>
          </ac:spMkLst>
        </pc:spChg>
        <pc:spChg chg="mod">
          <ac:chgData name="Minesh Patel" userId="a66d4990ec83ac90" providerId="LiveId" clId="{97B90290-4C0A-439B-81EB-B5CF226A566E}" dt="2021-07-22T14:22:33.846" v="1455" actId="2711"/>
          <ac:spMkLst>
            <pc:docMk/>
            <pc:sldMk cId="548950390" sldId="275"/>
            <ac:spMk id="33" creationId="{00000000-0000-0000-0000-000000000000}"/>
          </ac:spMkLst>
        </pc:spChg>
        <pc:spChg chg="mod">
          <ac:chgData name="Minesh Patel" userId="a66d4990ec83ac90" providerId="LiveId" clId="{97B90290-4C0A-439B-81EB-B5CF226A566E}" dt="2021-07-22T14:27:53.970" v="1513" actId="1076"/>
          <ac:spMkLst>
            <pc:docMk/>
            <pc:sldMk cId="548950390" sldId="275"/>
            <ac:spMk id="77" creationId="{00000000-0000-0000-0000-000000000000}"/>
          </ac:spMkLst>
        </pc:spChg>
        <pc:grpChg chg="add mod">
          <ac:chgData name="Minesh Patel" userId="a66d4990ec83ac90" providerId="LiveId" clId="{97B90290-4C0A-439B-81EB-B5CF226A566E}" dt="2021-07-22T14:22:48.278" v="1458" actId="1076"/>
          <ac:grpSpMkLst>
            <pc:docMk/>
            <pc:sldMk cId="548950390" sldId="275"/>
            <ac:grpSpMk id="14" creationId="{C7DFB1EC-D850-418D-9921-DD6F97BAC25E}"/>
          </ac:grpSpMkLst>
        </pc:grpChg>
        <pc:grpChg chg="mod">
          <ac:chgData name="Minesh Patel" userId="a66d4990ec83ac90" providerId="LiveId" clId="{97B90290-4C0A-439B-81EB-B5CF226A566E}" dt="2021-07-22T14:27:53.970" v="1513" actId="1076"/>
          <ac:grpSpMkLst>
            <pc:docMk/>
            <pc:sldMk cId="548950390" sldId="275"/>
            <ac:grpSpMk id="40" creationId="{00000000-0000-0000-0000-000000000000}"/>
          </ac:grpSpMkLst>
        </pc:grpChg>
        <pc:grpChg chg="mod">
          <ac:chgData name="Minesh Patel" userId="a66d4990ec83ac90" providerId="LiveId" clId="{97B90290-4C0A-439B-81EB-B5CF226A566E}" dt="2021-07-22T14:27:53.970" v="1513" actId="1076"/>
          <ac:grpSpMkLst>
            <pc:docMk/>
            <pc:sldMk cId="548950390" sldId="275"/>
            <ac:grpSpMk id="41" creationId="{00000000-0000-0000-0000-000000000000}"/>
          </ac:grpSpMkLst>
        </pc:grpChg>
        <pc:cxnChg chg="mod">
          <ac:chgData name="Minesh Patel" userId="a66d4990ec83ac90" providerId="LiveId" clId="{97B90290-4C0A-439B-81EB-B5CF226A566E}" dt="2021-07-22T14:27:53.970" v="1513" actId="1076"/>
          <ac:cxnSpMkLst>
            <pc:docMk/>
            <pc:sldMk cId="548950390" sldId="275"/>
            <ac:cxnSpMk id="8" creationId="{00000000-0000-0000-0000-000000000000}"/>
          </ac:cxnSpMkLst>
        </pc:cxnChg>
        <pc:cxnChg chg="mod">
          <ac:chgData name="Minesh Patel" userId="a66d4990ec83ac90" providerId="LiveId" clId="{97B90290-4C0A-439B-81EB-B5CF226A566E}" dt="2021-07-22T14:28:29.627" v="1521" actId="14100"/>
          <ac:cxnSpMkLst>
            <pc:docMk/>
            <pc:sldMk cId="548950390" sldId="275"/>
            <ac:cxnSpMk id="76" creationId="{00000000-0000-0000-0000-000000000000}"/>
          </ac:cxnSpMkLst>
        </pc:cxnChg>
      </pc:sldChg>
      <pc:sldChg chg="add del">
        <pc:chgData name="Minesh Patel" userId="a66d4990ec83ac90" providerId="LiveId" clId="{97B90290-4C0A-439B-81EB-B5CF226A566E}" dt="2021-07-22T14:45:10.320" v="1634"/>
        <pc:sldMkLst>
          <pc:docMk/>
          <pc:sldMk cId="2993975388" sldId="296"/>
        </pc:sldMkLst>
      </pc:sldChg>
      <pc:sldChg chg="addSp modSp add del">
        <pc:chgData name="Minesh Patel" userId="a66d4990ec83ac90" providerId="LiveId" clId="{97B90290-4C0A-439B-81EB-B5CF226A566E}" dt="2021-07-22T17:28:59.968" v="4534"/>
        <pc:sldMkLst>
          <pc:docMk/>
          <pc:sldMk cId="3771362713" sldId="379"/>
        </pc:sldMkLst>
        <pc:spChg chg="mod">
          <ac:chgData name="Minesh Patel" userId="a66d4990ec83ac90" providerId="LiveId" clId="{97B90290-4C0A-439B-81EB-B5CF226A566E}" dt="2021-07-22T17:28:59.968" v="4534"/>
          <ac:spMkLst>
            <pc:docMk/>
            <pc:sldMk cId="3771362713" sldId="379"/>
            <ac:spMk id="5" creationId="{42D549E6-7735-4F19-B746-85F0CCBF963E}"/>
          </ac:spMkLst>
        </pc:spChg>
        <pc:spChg chg="mod">
          <ac:chgData name="Minesh Patel" userId="a66d4990ec83ac90" providerId="LiveId" clId="{97B90290-4C0A-439B-81EB-B5CF226A566E}" dt="2021-07-22T17:28:59.968" v="4534"/>
          <ac:spMkLst>
            <pc:docMk/>
            <pc:sldMk cId="3771362713" sldId="379"/>
            <ac:spMk id="6" creationId="{21AEB172-D51A-4BB5-8DFB-486A447FC92E}"/>
          </ac:spMkLst>
        </pc:spChg>
        <pc:spChg chg="mod">
          <ac:chgData name="Minesh Patel" userId="a66d4990ec83ac90" providerId="LiveId" clId="{97B90290-4C0A-439B-81EB-B5CF226A566E}" dt="2021-07-22T17:28:59.968" v="4534"/>
          <ac:spMkLst>
            <pc:docMk/>
            <pc:sldMk cId="3771362713" sldId="379"/>
            <ac:spMk id="7" creationId="{ECD74C29-983D-4849-94A5-ADE94ECFC302}"/>
          </ac:spMkLst>
        </pc:spChg>
        <pc:spChg chg="mod">
          <ac:chgData name="Minesh Patel" userId="a66d4990ec83ac90" providerId="LiveId" clId="{97B90290-4C0A-439B-81EB-B5CF226A566E}" dt="2021-07-22T17:28:59.968" v="4534"/>
          <ac:spMkLst>
            <pc:docMk/>
            <pc:sldMk cId="3771362713" sldId="379"/>
            <ac:spMk id="8" creationId="{D09C27E9-B3E5-4275-9347-E4A2ED61FBD3}"/>
          </ac:spMkLst>
        </pc:spChg>
        <pc:spChg chg="mod">
          <ac:chgData name="Minesh Patel" userId="a66d4990ec83ac90" providerId="LiveId" clId="{97B90290-4C0A-439B-81EB-B5CF226A566E}" dt="2021-07-22T17:28:59.968" v="4534"/>
          <ac:spMkLst>
            <pc:docMk/>
            <pc:sldMk cId="3771362713" sldId="379"/>
            <ac:spMk id="9" creationId="{BB55D06E-907F-4787-BA8F-A02F4A9440D2}"/>
          </ac:spMkLst>
        </pc:spChg>
        <pc:grpChg chg="add mod">
          <ac:chgData name="Minesh Patel" userId="a66d4990ec83ac90" providerId="LiveId" clId="{97B90290-4C0A-439B-81EB-B5CF226A566E}" dt="2021-07-22T17:28:59.968" v="4534"/>
          <ac:grpSpMkLst>
            <pc:docMk/>
            <pc:sldMk cId="3771362713" sldId="379"/>
            <ac:grpSpMk id="4" creationId="{6CC039D5-7E14-42D8-98C5-7A7821DED646}"/>
          </ac:grpSpMkLst>
        </pc:grpChg>
      </pc:sldChg>
      <pc:sldChg chg="addSp delSp modSp add mod addAnim delAnim modAnim modNotesTx">
        <pc:chgData name="Minesh Patel" userId="a66d4990ec83ac90" providerId="LiveId" clId="{97B90290-4C0A-439B-81EB-B5CF226A566E}" dt="2021-07-22T17:29:01.528" v="4535"/>
        <pc:sldMkLst>
          <pc:docMk/>
          <pc:sldMk cId="1194841187" sldId="413"/>
        </pc:sldMkLst>
        <pc:spChg chg="mod">
          <ac:chgData name="Minesh Patel" userId="a66d4990ec83ac90" providerId="LiveId" clId="{97B90290-4C0A-439B-81EB-B5CF226A566E}" dt="2021-07-22T15:08:07.670" v="2496" actId="20577"/>
          <ac:spMkLst>
            <pc:docMk/>
            <pc:sldMk cId="1194841187" sldId="413"/>
            <ac:spMk id="2" creationId="{00000000-0000-0000-0000-000000000000}"/>
          </ac:spMkLst>
        </pc:spChg>
        <pc:spChg chg="mod">
          <ac:chgData name="Minesh Patel" userId="a66d4990ec83ac90" providerId="LiveId" clId="{97B90290-4C0A-439B-81EB-B5CF226A566E}" dt="2021-07-22T15:05:31.857" v="2297" actId="1076"/>
          <ac:spMkLst>
            <pc:docMk/>
            <pc:sldMk cId="1194841187" sldId="413"/>
            <ac:spMk id="3" creationId="{00000000-0000-0000-0000-000000000000}"/>
          </ac:spMkLst>
        </pc:spChg>
        <pc:spChg chg="mod">
          <ac:chgData name="Minesh Patel" userId="a66d4990ec83ac90" providerId="LiveId" clId="{97B90290-4C0A-439B-81EB-B5CF226A566E}" dt="2021-07-22T15:04:14.863" v="2216" actId="208"/>
          <ac:spMkLst>
            <pc:docMk/>
            <pc:sldMk cId="1194841187" sldId="413"/>
            <ac:spMk id="24" creationId="{F6D4FD44-EBD7-473D-B2BF-27855D4FD781}"/>
          </ac:spMkLst>
        </pc:spChg>
        <pc:spChg chg="mod">
          <ac:chgData name="Minesh Patel" userId="a66d4990ec83ac90" providerId="LiveId" clId="{97B90290-4C0A-439B-81EB-B5CF226A566E}" dt="2021-07-22T17:02:53.411" v="3813" actId="207"/>
          <ac:spMkLst>
            <pc:docMk/>
            <pc:sldMk cId="1194841187" sldId="413"/>
            <ac:spMk id="26" creationId="{C90788F6-238C-4712-A55D-E8D34AE675DC}"/>
          </ac:spMkLst>
        </pc:spChg>
        <pc:spChg chg="mod">
          <ac:chgData name="Minesh Patel" userId="a66d4990ec83ac90" providerId="LiveId" clId="{97B90290-4C0A-439B-81EB-B5CF226A566E}" dt="2021-07-22T17:02:53.411" v="3813" actId="207"/>
          <ac:spMkLst>
            <pc:docMk/>
            <pc:sldMk cId="1194841187" sldId="413"/>
            <ac:spMk id="27" creationId="{BF7D1451-D327-4C76-BB97-1A68844E12B2}"/>
          </ac:spMkLst>
        </pc:spChg>
        <pc:spChg chg="mod">
          <ac:chgData name="Minesh Patel" userId="a66d4990ec83ac90" providerId="LiveId" clId="{97B90290-4C0A-439B-81EB-B5CF226A566E}" dt="2021-07-22T17:02:53.411" v="3813" actId="207"/>
          <ac:spMkLst>
            <pc:docMk/>
            <pc:sldMk cId="1194841187" sldId="413"/>
            <ac:spMk id="32" creationId="{AE9657CC-5502-45B2-AFAC-ACF9AE7893E2}"/>
          </ac:spMkLst>
        </pc:spChg>
        <pc:spChg chg="mod">
          <ac:chgData name="Minesh Patel" userId="a66d4990ec83ac90" providerId="LiveId" clId="{97B90290-4C0A-439B-81EB-B5CF226A566E}" dt="2021-07-22T15:04:20.196" v="2217" actId="208"/>
          <ac:spMkLst>
            <pc:docMk/>
            <pc:sldMk cId="1194841187" sldId="413"/>
            <ac:spMk id="42" creationId="{AACB6F0E-D0F2-424E-B0A4-6801419CA461}"/>
          </ac:spMkLst>
        </pc:spChg>
        <pc:spChg chg="mod">
          <ac:chgData name="Minesh Patel" userId="a66d4990ec83ac90" providerId="LiveId" clId="{97B90290-4C0A-439B-81EB-B5CF226A566E}" dt="2021-07-22T17:04:09.410" v="3825" actId="14100"/>
          <ac:spMkLst>
            <pc:docMk/>
            <pc:sldMk cId="1194841187" sldId="413"/>
            <ac:spMk id="43" creationId="{9AAE86FD-5A0C-4C62-A8B6-4DB3E9F120B5}"/>
          </ac:spMkLst>
        </pc:spChg>
        <pc:spChg chg="mod">
          <ac:chgData name="Minesh Patel" userId="a66d4990ec83ac90" providerId="LiveId" clId="{97B90290-4C0A-439B-81EB-B5CF226A566E}" dt="2021-07-22T17:29:01.528" v="4535"/>
          <ac:spMkLst>
            <pc:docMk/>
            <pc:sldMk cId="1194841187" sldId="413"/>
            <ac:spMk id="45" creationId="{98F42D55-7F3A-45C2-85D9-50E295A776E0}"/>
          </ac:spMkLst>
        </pc:spChg>
        <pc:spChg chg="mod">
          <ac:chgData name="Minesh Patel" userId="a66d4990ec83ac90" providerId="LiveId" clId="{97B90290-4C0A-439B-81EB-B5CF226A566E}" dt="2021-07-22T15:05:34.921" v="2298" actId="1076"/>
          <ac:spMkLst>
            <pc:docMk/>
            <pc:sldMk cId="1194841187" sldId="413"/>
            <ac:spMk id="46" creationId="{25D6FE8C-107A-42FA-9F35-5876409FEF92}"/>
          </ac:spMkLst>
        </pc:spChg>
        <pc:spChg chg="mod">
          <ac:chgData name="Minesh Patel" userId="a66d4990ec83ac90" providerId="LiveId" clId="{97B90290-4C0A-439B-81EB-B5CF226A566E}" dt="2021-07-22T17:29:01.528" v="4535"/>
          <ac:spMkLst>
            <pc:docMk/>
            <pc:sldMk cId="1194841187" sldId="413"/>
            <ac:spMk id="47" creationId="{2BC26408-BB2C-4EBC-96E4-22C9A609350C}"/>
          </ac:spMkLst>
        </pc:spChg>
        <pc:spChg chg="add del mod">
          <ac:chgData name="Minesh Patel" userId="a66d4990ec83ac90" providerId="LiveId" clId="{97B90290-4C0A-439B-81EB-B5CF226A566E}" dt="2021-07-22T17:03:50.970" v="3815" actId="114"/>
          <ac:spMkLst>
            <pc:docMk/>
            <pc:sldMk cId="1194841187" sldId="413"/>
            <ac:spMk id="48" creationId="{CB5786E9-2F64-4A0B-A7AE-0092C0D71C68}"/>
          </ac:spMkLst>
        </pc:spChg>
        <pc:spChg chg="mod">
          <ac:chgData name="Minesh Patel" userId="a66d4990ec83ac90" providerId="LiveId" clId="{97B90290-4C0A-439B-81EB-B5CF226A566E}" dt="2021-07-22T15:05:31.857" v="2297" actId="1076"/>
          <ac:spMkLst>
            <pc:docMk/>
            <pc:sldMk cId="1194841187" sldId="413"/>
            <ac:spMk id="49" creationId="{C2DD1A82-4ACD-4323-B75B-DCFB6784BDBB}"/>
          </ac:spMkLst>
        </pc:spChg>
        <pc:spChg chg="mod">
          <ac:chgData name="Minesh Patel" userId="a66d4990ec83ac90" providerId="LiveId" clId="{97B90290-4C0A-439B-81EB-B5CF226A566E}" dt="2021-07-22T17:29:01.528" v="4535"/>
          <ac:spMkLst>
            <pc:docMk/>
            <pc:sldMk cId="1194841187" sldId="413"/>
            <ac:spMk id="50" creationId="{CC8565A2-D316-4412-A352-C4D5A4A2B96D}"/>
          </ac:spMkLst>
        </pc:spChg>
        <pc:spChg chg="add del mod">
          <ac:chgData name="Minesh Patel" userId="a66d4990ec83ac90" providerId="LiveId" clId="{97B90290-4C0A-439B-81EB-B5CF226A566E}" dt="2021-07-22T17:03:50.970" v="3815" actId="114"/>
          <ac:spMkLst>
            <pc:docMk/>
            <pc:sldMk cId="1194841187" sldId="413"/>
            <ac:spMk id="51" creationId="{08A3DE9A-34EE-4AD2-BABF-2921C8134FF3}"/>
          </ac:spMkLst>
        </pc:spChg>
        <pc:spChg chg="add del mod">
          <ac:chgData name="Minesh Patel" userId="a66d4990ec83ac90" providerId="LiveId" clId="{97B90290-4C0A-439B-81EB-B5CF226A566E}" dt="2021-07-22T17:03:50.970" v="3815" actId="114"/>
          <ac:spMkLst>
            <pc:docMk/>
            <pc:sldMk cId="1194841187" sldId="413"/>
            <ac:spMk id="61" creationId="{F361F97A-6E1D-42C6-928C-85D9979A30AB}"/>
          </ac:spMkLst>
        </pc:spChg>
        <pc:spChg chg="add del mod">
          <ac:chgData name="Minesh Patel" userId="a66d4990ec83ac90" providerId="LiveId" clId="{97B90290-4C0A-439B-81EB-B5CF226A566E}" dt="2021-07-22T17:03:50.970" v="3815" actId="114"/>
          <ac:spMkLst>
            <pc:docMk/>
            <pc:sldMk cId="1194841187" sldId="413"/>
            <ac:spMk id="62" creationId="{257D2C72-DB4F-44BC-9313-64D226062978}"/>
          </ac:spMkLst>
        </pc:spChg>
        <pc:spChg chg="mod">
          <ac:chgData name="Minesh Patel" userId="a66d4990ec83ac90" providerId="LiveId" clId="{97B90290-4C0A-439B-81EB-B5CF226A566E}" dt="2021-07-22T17:29:01.528" v="4535"/>
          <ac:spMkLst>
            <pc:docMk/>
            <pc:sldMk cId="1194841187" sldId="413"/>
            <ac:spMk id="63" creationId="{6FACA885-B91D-4FC8-A3B4-D7499BD4D036}"/>
          </ac:spMkLst>
        </pc:spChg>
        <pc:spChg chg="mod">
          <ac:chgData name="Minesh Patel" userId="a66d4990ec83ac90" providerId="LiveId" clId="{97B90290-4C0A-439B-81EB-B5CF226A566E}" dt="2021-07-22T17:29:01.528" v="4535"/>
          <ac:spMkLst>
            <pc:docMk/>
            <pc:sldMk cId="1194841187" sldId="413"/>
            <ac:spMk id="64" creationId="{26D6A44F-D5F5-49CC-87B8-DA407D7E096A}"/>
          </ac:spMkLst>
        </pc:spChg>
        <pc:grpChg chg="mod">
          <ac:chgData name="Minesh Patel" userId="a66d4990ec83ac90" providerId="LiveId" clId="{97B90290-4C0A-439B-81EB-B5CF226A566E}" dt="2021-07-22T15:05:31.857" v="2297" actId="1076"/>
          <ac:grpSpMkLst>
            <pc:docMk/>
            <pc:sldMk cId="1194841187" sldId="413"/>
            <ac:grpSpMk id="21" creationId="{7A6C1953-F6C8-489E-B33C-1E0EB4FDB412}"/>
          </ac:grpSpMkLst>
        </pc:grpChg>
        <pc:grpChg chg="add mod">
          <ac:chgData name="Minesh Patel" userId="a66d4990ec83ac90" providerId="LiveId" clId="{97B90290-4C0A-439B-81EB-B5CF226A566E}" dt="2021-07-22T17:29:01.528" v="4535"/>
          <ac:grpSpMkLst>
            <pc:docMk/>
            <pc:sldMk cId="1194841187" sldId="413"/>
            <ac:grpSpMk id="44" creationId="{1A30BE6A-05E6-45A9-9627-C157CA29683E}"/>
          </ac:grpSpMkLst>
        </pc:grpChg>
        <pc:grpChg chg="mod">
          <ac:chgData name="Minesh Patel" userId="a66d4990ec83ac90" providerId="LiveId" clId="{97B90290-4C0A-439B-81EB-B5CF226A566E}" dt="2021-07-22T15:05:31.857" v="2297" actId="1076"/>
          <ac:grpSpMkLst>
            <pc:docMk/>
            <pc:sldMk cId="1194841187" sldId="413"/>
            <ac:grpSpMk id="52" creationId="{DCBE0F57-725F-4577-BCC2-0DC4A172CF84}"/>
          </ac:grpSpMkLst>
        </pc:grpChg>
        <pc:grpChg chg="mod">
          <ac:chgData name="Minesh Patel" userId="a66d4990ec83ac90" providerId="LiveId" clId="{97B90290-4C0A-439B-81EB-B5CF226A566E}" dt="2021-07-22T15:05:31.857" v="2297" actId="1076"/>
          <ac:grpSpMkLst>
            <pc:docMk/>
            <pc:sldMk cId="1194841187" sldId="413"/>
            <ac:grpSpMk id="55" creationId="{DFEF0F56-B3FF-4039-BB89-175F167EAA5E}"/>
          </ac:grpSpMkLst>
        </pc:grpChg>
        <pc:grpChg chg="mod">
          <ac:chgData name="Minesh Patel" userId="a66d4990ec83ac90" providerId="LiveId" clId="{97B90290-4C0A-439B-81EB-B5CF226A566E}" dt="2021-07-22T15:05:31.857" v="2297" actId="1076"/>
          <ac:grpSpMkLst>
            <pc:docMk/>
            <pc:sldMk cId="1194841187" sldId="413"/>
            <ac:grpSpMk id="58" creationId="{9199E48F-80B7-4ED8-B822-405D89AB6427}"/>
          </ac:grpSpMkLst>
        </pc:grpChg>
        <pc:cxnChg chg="mod">
          <ac:chgData name="Minesh Patel" userId="a66d4990ec83ac90" providerId="LiveId" clId="{97B90290-4C0A-439B-81EB-B5CF226A566E}" dt="2021-07-22T14:57:18.169" v="1848" actId="14100"/>
          <ac:cxnSpMkLst>
            <pc:docMk/>
            <pc:sldMk cId="1194841187" sldId="413"/>
            <ac:cxnSpMk id="29" creationId="{630F01B3-0D58-429A-9BB7-82E49CEF0375}"/>
          </ac:cxnSpMkLst>
        </pc:cxnChg>
        <pc:cxnChg chg="mod">
          <ac:chgData name="Minesh Patel" userId="a66d4990ec83ac90" providerId="LiveId" clId="{97B90290-4C0A-439B-81EB-B5CF226A566E}" dt="2021-07-22T14:57:18.169" v="1848" actId="14100"/>
          <ac:cxnSpMkLst>
            <pc:docMk/>
            <pc:sldMk cId="1194841187" sldId="413"/>
            <ac:cxnSpMk id="34" creationId="{9B356A77-BD93-485F-A268-8EE327D00F48}"/>
          </ac:cxnSpMkLst>
        </pc:cxnChg>
        <pc:cxnChg chg="mod">
          <ac:chgData name="Minesh Patel" userId="a66d4990ec83ac90" providerId="LiveId" clId="{97B90290-4C0A-439B-81EB-B5CF226A566E}" dt="2021-07-22T14:57:18.169" v="1848" actId="14100"/>
          <ac:cxnSpMkLst>
            <pc:docMk/>
            <pc:sldMk cId="1194841187" sldId="413"/>
            <ac:cxnSpMk id="38" creationId="{E1FA1DF2-48C7-45A8-8089-E95AEBF1B3FF}"/>
          </ac:cxnSpMkLst>
        </pc:cxnChg>
        <pc:cxnChg chg="mod">
          <ac:chgData name="Minesh Patel" userId="a66d4990ec83ac90" providerId="LiveId" clId="{97B90290-4C0A-439B-81EB-B5CF226A566E}" dt="2021-07-22T14:57:18.169" v="1848" actId="14100"/>
          <ac:cxnSpMkLst>
            <pc:docMk/>
            <pc:sldMk cId="1194841187" sldId="413"/>
            <ac:cxnSpMk id="41" creationId="{5422C014-F747-4479-9CE9-DBB20E2F9717}"/>
          </ac:cxnSpMkLst>
        </pc:cxnChg>
      </pc:sldChg>
      <pc:sldChg chg="addSp modSp add mod">
        <pc:chgData name="Minesh Patel" userId="a66d4990ec83ac90" providerId="LiveId" clId="{97B90290-4C0A-439B-81EB-B5CF226A566E}" dt="2021-07-22T17:28:54.922" v="4532" actId="1076"/>
        <pc:sldMkLst>
          <pc:docMk/>
          <pc:sldMk cId="3073025476" sldId="439"/>
        </pc:sldMkLst>
        <pc:spChg chg="mod">
          <ac:chgData name="Minesh Patel" userId="a66d4990ec83ac90" providerId="LiveId" clId="{97B90290-4C0A-439B-81EB-B5CF226A566E}" dt="2021-07-22T14:44:53.240" v="1632" actId="2711"/>
          <ac:spMkLst>
            <pc:docMk/>
            <pc:sldMk cId="3073025476" sldId="439"/>
            <ac:spMk id="2" creationId="{6FAF6D94-F2D1-4E88-A909-B4DF4E002525}"/>
          </ac:spMkLst>
        </pc:spChg>
        <pc:spChg chg="mod">
          <ac:chgData name="Minesh Patel" userId="a66d4990ec83ac90" providerId="LiveId" clId="{97B90290-4C0A-439B-81EB-B5CF226A566E}" dt="2021-07-22T14:44:53.240" v="1632" actId="2711"/>
          <ac:spMkLst>
            <pc:docMk/>
            <pc:sldMk cId="3073025476" sldId="439"/>
            <ac:spMk id="49" creationId="{CD8A06E8-DFC7-423D-B137-EDC45C1B1AD4}"/>
          </ac:spMkLst>
        </pc:spChg>
        <pc:spChg chg="mod">
          <ac:chgData name="Minesh Patel" userId="a66d4990ec83ac90" providerId="LiveId" clId="{97B90290-4C0A-439B-81EB-B5CF226A566E}" dt="2021-07-22T14:44:53.240" v="1632" actId="2711"/>
          <ac:spMkLst>
            <pc:docMk/>
            <pc:sldMk cId="3073025476" sldId="439"/>
            <ac:spMk id="50" creationId="{30E8EE1A-EB06-4931-B36B-EB15DA39B6CF}"/>
          </ac:spMkLst>
        </pc:spChg>
        <pc:spChg chg="mod">
          <ac:chgData name="Minesh Patel" userId="a66d4990ec83ac90" providerId="LiveId" clId="{97B90290-4C0A-439B-81EB-B5CF226A566E}" dt="2021-07-22T17:28:54.922" v="4532" actId="1076"/>
          <ac:spMkLst>
            <pc:docMk/>
            <pc:sldMk cId="3073025476" sldId="439"/>
            <ac:spMk id="85" creationId="{3646A859-0D1A-442B-9237-C38520D2019C}"/>
          </ac:spMkLst>
        </pc:spChg>
        <pc:spChg chg="mod">
          <ac:chgData name="Minesh Patel" userId="a66d4990ec83ac90" providerId="LiveId" clId="{97B90290-4C0A-439B-81EB-B5CF226A566E}" dt="2021-07-22T14:44:53.240" v="1632" actId="2711"/>
          <ac:spMkLst>
            <pc:docMk/>
            <pc:sldMk cId="3073025476" sldId="439"/>
            <ac:spMk id="97" creationId="{5532F03A-9141-40F7-841F-86291569D1C1}"/>
          </ac:spMkLst>
        </pc:spChg>
        <pc:spChg chg="mod">
          <ac:chgData name="Minesh Patel" userId="a66d4990ec83ac90" providerId="LiveId" clId="{97B90290-4C0A-439B-81EB-B5CF226A566E}" dt="2021-07-22T14:44:53.240" v="1632" actId="2711"/>
          <ac:spMkLst>
            <pc:docMk/>
            <pc:sldMk cId="3073025476" sldId="439"/>
            <ac:spMk id="98" creationId="{D92324E9-2916-4DA5-8BD9-D7A99907CABF}"/>
          </ac:spMkLst>
        </pc:spChg>
        <pc:spChg chg="mod">
          <ac:chgData name="Minesh Patel" userId="a66d4990ec83ac90" providerId="LiveId" clId="{97B90290-4C0A-439B-81EB-B5CF226A566E}" dt="2021-07-22T14:44:53.240" v="1632" actId="2711"/>
          <ac:spMkLst>
            <pc:docMk/>
            <pc:sldMk cId="3073025476" sldId="439"/>
            <ac:spMk id="99" creationId="{8A1553A6-DF73-4BB7-BDFA-BF7C4BF00EA3}"/>
          </ac:spMkLst>
        </pc:spChg>
        <pc:spChg chg="mod">
          <ac:chgData name="Minesh Patel" userId="a66d4990ec83ac90" providerId="LiveId" clId="{97B90290-4C0A-439B-81EB-B5CF226A566E}" dt="2021-07-22T14:44:53.240" v="1632" actId="2711"/>
          <ac:spMkLst>
            <pc:docMk/>
            <pc:sldMk cId="3073025476" sldId="439"/>
            <ac:spMk id="100" creationId="{BA226651-3DBB-4C29-926D-37DE3D057128}"/>
          </ac:spMkLst>
        </pc:spChg>
        <pc:spChg chg="mod">
          <ac:chgData name="Minesh Patel" userId="a66d4990ec83ac90" providerId="LiveId" clId="{97B90290-4C0A-439B-81EB-B5CF226A566E}" dt="2021-07-22T14:44:53.240" v="1632" actId="2711"/>
          <ac:spMkLst>
            <pc:docMk/>
            <pc:sldMk cId="3073025476" sldId="439"/>
            <ac:spMk id="101" creationId="{52F4C29A-6C11-40B8-AC53-F7CB8DDF3D7E}"/>
          </ac:spMkLst>
        </pc:spChg>
        <pc:spChg chg="mod">
          <ac:chgData name="Minesh Patel" userId="a66d4990ec83ac90" providerId="LiveId" clId="{97B90290-4C0A-439B-81EB-B5CF226A566E}" dt="2021-07-22T17:28:42.334" v="4530"/>
          <ac:spMkLst>
            <pc:docMk/>
            <pc:sldMk cId="3073025476" sldId="439"/>
            <ac:spMk id="123" creationId="{D4DDA9FE-654C-422F-8E95-52142B937219}"/>
          </ac:spMkLst>
        </pc:spChg>
        <pc:spChg chg="mod">
          <ac:chgData name="Minesh Patel" userId="a66d4990ec83ac90" providerId="LiveId" clId="{97B90290-4C0A-439B-81EB-B5CF226A566E}" dt="2021-07-22T17:28:42.334" v="4530"/>
          <ac:spMkLst>
            <pc:docMk/>
            <pc:sldMk cId="3073025476" sldId="439"/>
            <ac:spMk id="124" creationId="{5182A0AD-1B3B-4CAD-905B-B5C22B4255F6}"/>
          </ac:spMkLst>
        </pc:spChg>
        <pc:spChg chg="mod">
          <ac:chgData name="Minesh Patel" userId="a66d4990ec83ac90" providerId="LiveId" clId="{97B90290-4C0A-439B-81EB-B5CF226A566E}" dt="2021-07-22T17:28:42.334" v="4530"/>
          <ac:spMkLst>
            <pc:docMk/>
            <pc:sldMk cId="3073025476" sldId="439"/>
            <ac:spMk id="125" creationId="{6E90B097-F8DE-4975-B2C5-DF23E5E2B268}"/>
          </ac:spMkLst>
        </pc:spChg>
        <pc:spChg chg="mod">
          <ac:chgData name="Minesh Patel" userId="a66d4990ec83ac90" providerId="LiveId" clId="{97B90290-4C0A-439B-81EB-B5CF226A566E}" dt="2021-07-22T14:44:53.240" v="1632" actId="2711"/>
          <ac:spMkLst>
            <pc:docMk/>
            <pc:sldMk cId="3073025476" sldId="439"/>
            <ac:spMk id="128" creationId="{A4632E75-488D-4B39-917C-DC0282C6951C}"/>
          </ac:spMkLst>
        </pc:spChg>
        <pc:spChg chg="mod">
          <ac:chgData name="Minesh Patel" userId="a66d4990ec83ac90" providerId="LiveId" clId="{97B90290-4C0A-439B-81EB-B5CF226A566E}" dt="2021-07-22T14:44:53.240" v="1632" actId="2711"/>
          <ac:spMkLst>
            <pc:docMk/>
            <pc:sldMk cId="3073025476" sldId="439"/>
            <ac:spMk id="129" creationId="{B5031F36-74A6-40F6-9DA2-186A02D5D086}"/>
          </ac:spMkLst>
        </pc:spChg>
        <pc:spChg chg="mod">
          <ac:chgData name="Minesh Patel" userId="a66d4990ec83ac90" providerId="LiveId" clId="{97B90290-4C0A-439B-81EB-B5CF226A566E}" dt="2021-07-22T14:44:53.240" v="1632" actId="2711"/>
          <ac:spMkLst>
            <pc:docMk/>
            <pc:sldMk cId="3073025476" sldId="439"/>
            <ac:spMk id="138" creationId="{451B07B0-B8A2-470F-A462-2C8094A78D36}"/>
          </ac:spMkLst>
        </pc:spChg>
        <pc:spChg chg="mod">
          <ac:chgData name="Minesh Patel" userId="a66d4990ec83ac90" providerId="LiveId" clId="{97B90290-4C0A-439B-81EB-B5CF226A566E}" dt="2021-07-22T14:44:53.240" v="1632" actId="2711"/>
          <ac:spMkLst>
            <pc:docMk/>
            <pc:sldMk cId="3073025476" sldId="439"/>
            <ac:spMk id="139" creationId="{F5E1D0AC-97BB-4EAD-AB1E-2F0653278C2D}"/>
          </ac:spMkLst>
        </pc:spChg>
        <pc:spChg chg="mod">
          <ac:chgData name="Minesh Patel" userId="a66d4990ec83ac90" providerId="LiveId" clId="{97B90290-4C0A-439B-81EB-B5CF226A566E}" dt="2021-07-22T14:44:53.240" v="1632" actId="2711"/>
          <ac:spMkLst>
            <pc:docMk/>
            <pc:sldMk cId="3073025476" sldId="439"/>
            <ac:spMk id="140" creationId="{C6BF34AD-90AE-4501-8F9E-0F82288D3418}"/>
          </ac:spMkLst>
        </pc:spChg>
        <pc:spChg chg="mod">
          <ac:chgData name="Minesh Patel" userId="a66d4990ec83ac90" providerId="LiveId" clId="{97B90290-4C0A-439B-81EB-B5CF226A566E}" dt="2021-07-22T14:44:53.240" v="1632" actId="2711"/>
          <ac:spMkLst>
            <pc:docMk/>
            <pc:sldMk cId="3073025476" sldId="439"/>
            <ac:spMk id="141" creationId="{C27F406C-952F-4998-998B-79FCB8C87319}"/>
          </ac:spMkLst>
        </pc:spChg>
        <pc:spChg chg="mod">
          <ac:chgData name="Minesh Patel" userId="a66d4990ec83ac90" providerId="LiveId" clId="{97B90290-4C0A-439B-81EB-B5CF226A566E}" dt="2021-07-22T14:44:53.240" v="1632" actId="2711"/>
          <ac:spMkLst>
            <pc:docMk/>
            <pc:sldMk cId="3073025476" sldId="439"/>
            <ac:spMk id="142" creationId="{4B71D016-DB55-48D7-836F-423625A4833E}"/>
          </ac:spMkLst>
        </pc:spChg>
        <pc:spChg chg="mod">
          <ac:chgData name="Minesh Patel" userId="a66d4990ec83ac90" providerId="LiveId" clId="{97B90290-4C0A-439B-81EB-B5CF226A566E}" dt="2021-07-22T14:44:53.240" v="1632" actId="2711"/>
          <ac:spMkLst>
            <pc:docMk/>
            <pc:sldMk cId="3073025476" sldId="439"/>
            <ac:spMk id="143" creationId="{29074BB4-7FFB-455B-8C82-5BE3C3A151F6}"/>
          </ac:spMkLst>
        </pc:spChg>
        <pc:spChg chg="mod">
          <ac:chgData name="Minesh Patel" userId="a66d4990ec83ac90" providerId="LiveId" clId="{97B90290-4C0A-439B-81EB-B5CF226A566E}" dt="2021-07-22T14:44:53.240" v="1632" actId="2711"/>
          <ac:spMkLst>
            <pc:docMk/>
            <pc:sldMk cId="3073025476" sldId="439"/>
            <ac:spMk id="151" creationId="{ABD19EB7-CD1B-4AE2-9816-FB99BC54E8C7}"/>
          </ac:spMkLst>
        </pc:spChg>
        <pc:spChg chg="mod">
          <ac:chgData name="Minesh Patel" userId="a66d4990ec83ac90" providerId="LiveId" clId="{97B90290-4C0A-439B-81EB-B5CF226A566E}" dt="2021-07-22T14:44:53.240" v="1632" actId="2711"/>
          <ac:spMkLst>
            <pc:docMk/>
            <pc:sldMk cId="3073025476" sldId="439"/>
            <ac:spMk id="152" creationId="{93CB1A77-8231-422B-9F7F-84864E6C75A4}"/>
          </ac:spMkLst>
        </pc:spChg>
        <pc:spChg chg="mod">
          <ac:chgData name="Minesh Patel" userId="a66d4990ec83ac90" providerId="LiveId" clId="{97B90290-4C0A-439B-81EB-B5CF226A566E}" dt="2021-07-22T14:44:53.240" v="1632" actId="2711"/>
          <ac:spMkLst>
            <pc:docMk/>
            <pc:sldMk cId="3073025476" sldId="439"/>
            <ac:spMk id="153" creationId="{ED822894-1F16-4C23-8BE9-364BEF48FE5A}"/>
          </ac:spMkLst>
        </pc:spChg>
        <pc:spChg chg="mod">
          <ac:chgData name="Minesh Patel" userId="a66d4990ec83ac90" providerId="LiveId" clId="{97B90290-4C0A-439B-81EB-B5CF226A566E}" dt="2021-07-22T14:44:53.240" v="1632" actId="2711"/>
          <ac:spMkLst>
            <pc:docMk/>
            <pc:sldMk cId="3073025476" sldId="439"/>
            <ac:spMk id="154" creationId="{00ADC2EC-9178-443A-9C3F-BB71C46A866D}"/>
          </ac:spMkLst>
        </pc:spChg>
        <pc:spChg chg="mod">
          <ac:chgData name="Minesh Patel" userId="a66d4990ec83ac90" providerId="LiveId" clId="{97B90290-4C0A-439B-81EB-B5CF226A566E}" dt="2021-07-22T14:44:53.240" v="1632" actId="2711"/>
          <ac:spMkLst>
            <pc:docMk/>
            <pc:sldMk cId="3073025476" sldId="439"/>
            <ac:spMk id="155" creationId="{846CE35A-1406-4881-9639-69187E174F1E}"/>
          </ac:spMkLst>
        </pc:spChg>
        <pc:spChg chg="mod">
          <ac:chgData name="Minesh Patel" userId="a66d4990ec83ac90" providerId="LiveId" clId="{97B90290-4C0A-439B-81EB-B5CF226A566E}" dt="2021-07-22T14:44:53.240" v="1632" actId="2711"/>
          <ac:spMkLst>
            <pc:docMk/>
            <pc:sldMk cId="3073025476" sldId="439"/>
            <ac:spMk id="156" creationId="{38DE0ABD-C0F9-4413-8A27-591DBF1CCFF9}"/>
          </ac:spMkLst>
        </pc:spChg>
        <pc:spChg chg="mod">
          <ac:chgData name="Minesh Patel" userId="a66d4990ec83ac90" providerId="LiveId" clId="{97B90290-4C0A-439B-81EB-B5CF226A566E}" dt="2021-07-22T14:44:53.240" v="1632" actId="2711"/>
          <ac:spMkLst>
            <pc:docMk/>
            <pc:sldMk cId="3073025476" sldId="439"/>
            <ac:spMk id="157" creationId="{019BD9FE-4953-48F4-9B58-F7CE63B60CED}"/>
          </ac:spMkLst>
        </pc:spChg>
        <pc:spChg chg="mod">
          <ac:chgData name="Minesh Patel" userId="a66d4990ec83ac90" providerId="LiveId" clId="{97B90290-4C0A-439B-81EB-B5CF226A566E}" dt="2021-07-22T14:44:53.240" v="1632" actId="2711"/>
          <ac:spMkLst>
            <pc:docMk/>
            <pc:sldMk cId="3073025476" sldId="439"/>
            <ac:spMk id="159" creationId="{90579ECF-37E9-4CE8-90DA-FF9C30DF8D61}"/>
          </ac:spMkLst>
        </pc:spChg>
        <pc:spChg chg="mod">
          <ac:chgData name="Minesh Patel" userId="a66d4990ec83ac90" providerId="LiveId" clId="{97B90290-4C0A-439B-81EB-B5CF226A566E}" dt="2021-07-22T14:44:53.240" v="1632" actId="2711"/>
          <ac:spMkLst>
            <pc:docMk/>
            <pc:sldMk cId="3073025476" sldId="439"/>
            <ac:spMk id="160" creationId="{DD881C1D-0944-4EF9-82B8-BA9D869B50FB}"/>
          </ac:spMkLst>
        </pc:spChg>
        <pc:spChg chg="mod">
          <ac:chgData name="Minesh Patel" userId="a66d4990ec83ac90" providerId="LiveId" clId="{97B90290-4C0A-439B-81EB-B5CF226A566E}" dt="2021-07-22T14:44:53.240" v="1632" actId="2711"/>
          <ac:spMkLst>
            <pc:docMk/>
            <pc:sldMk cId="3073025476" sldId="439"/>
            <ac:spMk id="161" creationId="{7CF3B153-BDC3-434A-BC24-A869B0A6154B}"/>
          </ac:spMkLst>
        </pc:spChg>
        <pc:spChg chg="mod">
          <ac:chgData name="Minesh Patel" userId="a66d4990ec83ac90" providerId="LiveId" clId="{97B90290-4C0A-439B-81EB-B5CF226A566E}" dt="2021-07-22T14:44:53.240" v="1632" actId="2711"/>
          <ac:spMkLst>
            <pc:docMk/>
            <pc:sldMk cId="3073025476" sldId="439"/>
            <ac:spMk id="162" creationId="{0F09D36F-D480-4979-981E-F57701CE7134}"/>
          </ac:spMkLst>
        </pc:spChg>
        <pc:spChg chg="mod">
          <ac:chgData name="Minesh Patel" userId="a66d4990ec83ac90" providerId="LiveId" clId="{97B90290-4C0A-439B-81EB-B5CF226A566E}" dt="2021-07-22T14:44:53.240" v="1632" actId="2711"/>
          <ac:spMkLst>
            <pc:docMk/>
            <pc:sldMk cId="3073025476" sldId="439"/>
            <ac:spMk id="163" creationId="{FEBEFA25-728F-4331-A549-9DD118D99FE7}"/>
          </ac:spMkLst>
        </pc:spChg>
        <pc:spChg chg="mod">
          <ac:chgData name="Minesh Patel" userId="a66d4990ec83ac90" providerId="LiveId" clId="{97B90290-4C0A-439B-81EB-B5CF226A566E}" dt="2021-07-22T14:44:53.240" v="1632" actId="2711"/>
          <ac:spMkLst>
            <pc:docMk/>
            <pc:sldMk cId="3073025476" sldId="439"/>
            <ac:spMk id="164" creationId="{10B5F204-9E01-491D-B696-59E99631C9CA}"/>
          </ac:spMkLst>
        </pc:spChg>
        <pc:spChg chg="mod">
          <ac:chgData name="Minesh Patel" userId="a66d4990ec83ac90" providerId="LiveId" clId="{97B90290-4C0A-439B-81EB-B5CF226A566E}" dt="2021-07-22T14:44:53.240" v="1632" actId="2711"/>
          <ac:spMkLst>
            <pc:docMk/>
            <pc:sldMk cId="3073025476" sldId="439"/>
            <ac:spMk id="165" creationId="{E6B5C5EF-B790-4243-8BBC-962BC39C9C6F}"/>
          </ac:spMkLst>
        </pc:spChg>
        <pc:spChg chg="mod">
          <ac:chgData name="Minesh Patel" userId="a66d4990ec83ac90" providerId="LiveId" clId="{97B90290-4C0A-439B-81EB-B5CF226A566E}" dt="2021-07-22T14:44:53.240" v="1632" actId="2711"/>
          <ac:spMkLst>
            <pc:docMk/>
            <pc:sldMk cId="3073025476" sldId="439"/>
            <ac:spMk id="166" creationId="{02AF7AF4-C9ED-44F5-8798-5A17B084B323}"/>
          </ac:spMkLst>
        </pc:spChg>
        <pc:spChg chg="mod">
          <ac:chgData name="Minesh Patel" userId="a66d4990ec83ac90" providerId="LiveId" clId="{97B90290-4C0A-439B-81EB-B5CF226A566E}" dt="2021-07-22T14:44:53.240" v="1632" actId="2711"/>
          <ac:spMkLst>
            <pc:docMk/>
            <pc:sldMk cId="3073025476" sldId="439"/>
            <ac:spMk id="167" creationId="{134E7015-E69E-455A-9569-96ECBD3BD9BE}"/>
          </ac:spMkLst>
        </pc:spChg>
        <pc:spChg chg="mod">
          <ac:chgData name="Minesh Patel" userId="a66d4990ec83ac90" providerId="LiveId" clId="{97B90290-4C0A-439B-81EB-B5CF226A566E}" dt="2021-07-22T14:44:53.240" v="1632" actId="2711"/>
          <ac:spMkLst>
            <pc:docMk/>
            <pc:sldMk cId="3073025476" sldId="439"/>
            <ac:spMk id="171" creationId="{0C172059-076A-4BCB-88BB-CAFBE3D3A15E}"/>
          </ac:spMkLst>
        </pc:spChg>
        <pc:spChg chg="mod">
          <ac:chgData name="Minesh Patel" userId="a66d4990ec83ac90" providerId="LiveId" clId="{97B90290-4C0A-439B-81EB-B5CF226A566E}" dt="2021-07-22T14:44:53.240" v="1632" actId="2711"/>
          <ac:spMkLst>
            <pc:docMk/>
            <pc:sldMk cId="3073025476" sldId="439"/>
            <ac:spMk id="186" creationId="{DAE26FE3-1B80-45B4-A59C-5670E39790FE}"/>
          </ac:spMkLst>
        </pc:spChg>
        <pc:spChg chg="mod">
          <ac:chgData name="Minesh Patel" userId="a66d4990ec83ac90" providerId="LiveId" clId="{97B90290-4C0A-439B-81EB-B5CF226A566E}" dt="2021-07-22T14:44:53.240" v="1632" actId="2711"/>
          <ac:spMkLst>
            <pc:docMk/>
            <pc:sldMk cId="3073025476" sldId="439"/>
            <ac:spMk id="187" creationId="{C9E061DF-D742-4E83-9A63-157E862A82C1}"/>
          </ac:spMkLst>
        </pc:spChg>
        <pc:spChg chg="mod">
          <ac:chgData name="Minesh Patel" userId="a66d4990ec83ac90" providerId="LiveId" clId="{97B90290-4C0A-439B-81EB-B5CF226A566E}" dt="2021-07-22T17:28:42.334" v="4530"/>
          <ac:spMkLst>
            <pc:docMk/>
            <pc:sldMk cId="3073025476" sldId="439"/>
            <ac:spMk id="189" creationId="{D2B5E658-3742-47B2-973F-79C2EDC3B8C7}"/>
          </ac:spMkLst>
        </pc:spChg>
        <pc:spChg chg="mod">
          <ac:chgData name="Minesh Patel" userId="a66d4990ec83ac90" providerId="LiveId" clId="{97B90290-4C0A-439B-81EB-B5CF226A566E}" dt="2021-07-22T17:28:42.334" v="4530"/>
          <ac:spMkLst>
            <pc:docMk/>
            <pc:sldMk cId="3073025476" sldId="439"/>
            <ac:spMk id="191" creationId="{A1EFB874-5820-4BAA-9D80-38962AD8DD46}"/>
          </ac:spMkLst>
        </pc:spChg>
        <pc:grpChg chg="mod">
          <ac:chgData name="Minesh Patel" userId="a66d4990ec83ac90" providerId="LiveId" clId="{97B90290-4C0A-439B-81EB-B5CF226A566E}" dt="2021-07-22T17:28:52.801" v="4531" actId="1076"/>
          <ac:grpSpMkLst>
            <pc:docMk/>
            <pc:sldMk cId="3073025476" sldId="439"/>
            <ac:grpSpMk id="4" creationId="{C216775E-980C-4D63-97DF-3008F6B0047F}"/>
          </ac:grpSpMkLst>
        </pc:grpChg>
        <pc:grpChg chg="mod">
          <ac:chgData name="Minesh Patel" userId="a66d4990ec83ac90" providerId="LiveId" clId="{97B90290-4C0A-439B-81EB-B5CF226A566E}" dt="2021-07-22T17:28:52.801" v="4531" actId="1076"/>
          <ac:grpSpMkLst>
            <pc:docMk/>
            <pc:sldMk cId="3073025476" sldId="439"/>
            <ac:grpSpMk id="5" creationId="{F7A7F73C-AA3B-44E5-979E-F5724D9FEA11}"/>
          </ac:grpSpMkLst>
        </pc:grpChg>
        <pc:grpChg chg="mod">
          <ac:chgData name="Minesh Patel" userId="a66d4990ec83ac90" providerId="LiveId" clId="{97B90290-4C0A-439B-81EB-B5CF226A566E}" dt="2021-07-22T17:28:52.801" v="4531" actId="1076"/>
          <ac:grpSpMkLst>
            <pc:docMk/>
            <pc:sldMk cId="3073025476" sldId="439"/>
            <ac:grpSpMk id="6" creationId="{2C794E5A-C7C7-4058-8A47-46D7BC61FD5E}"/>
          </ac:grpSpMkLst>
        </pc:grpChg>
        <pc:grpChg chg="mod">
          <ac:chgData name="Minesh Patel" userId="a66d4990ec83ac90" providerId="LiveId" clId="{97B90290-4C0A-439B-81EB-B5CF226A566E}" dt="2021-07-22T17:28:52.801" v="4531" actId="1076"/>
          <ac:grpSpMkLst>
            <pc:docMk/>
            <pc:sldMk cId="3073025476" sldId="439"/>
            <ac:grpSpMk id="8" creationId="{BCB4E7F5-13C8-41CD-A91B-E3CC3458E0BD}"/>
          </ac:grpSpMkLst>
        </pc:grpChg>
        <pc:grpChg chg="mod">
          <ac:chgData name="Minesh Patel" userId="a66d4990ec83ac90" providerId="LiveId" clId="{97B90290-4C0A-439B-81EB-B5CF226A566E}" dt="2021-07-22T17:28:52.801" v="4531" actId="1076"/>
          <ac:grpSpMkLst>
            <pc:docMk/>
            <pc:sldMk cId="3073025476" sldId="439"/>
            <ac:grpSpMk id="44" creationId="{7BFB25B3-858B-4DF7-B267-5B33D965A278}"/>
          </ac:grpSpMkLst>
        </pc:grpChg>
        <pc:grpChg chg="mod">
          <ac:chgData name="Minesh Patel" userId="a66d4990ec83ac90" providerId="LiveId" clId="{97B90290-4C0A-439B-81EB-B5CF226A566E}" dt="2021-07-22T17:28:52.801" v="4531" actId="1076"/>
          <ac:grpSpMkLst>
            <pc:docMk/>
            <pc:sldMk cId="3073025476" sldId="439"/>
            <ac:grpSpMk id="47" creationId="{9A5C7986-2DBC-4E00-A108-8444B9497B8D}"/>
          </ac:grpSpMkLst>
        </pc:grpChg>
        <pc:grpChg chg="add mod">
          <ac:chgData name="Minesh Patel" userId="a66d4990ec83ac90" providerId="LiveId" clId="{97B90290-4C0A-439B-81EB-B5CF226A566E}" dt="2021-07-22T17:28:42.334" v="4530"/>
          <ac:grpSpMkLst>
            <pc:docMk/>
            <pc:sldMk cId="3073025476" sldId="439"/>
            <ac:grpSpMk id="122" creationId="{673C9AFC-C0FD-4694-A4AF-152832E5AE2E}"/>
          </ac:grpSpMkLst>
        </pc:grpChg>
      </pc:sldChg>
      <pc:sldChg chg="addSp modSp add mod">
        <pc:chgData name="Minesh Patel" userId="a66d4990ec83ac90" providerId="LiveId" clId="{97B90290-4C0A-439B-81EB-B5CF226A566E}" dt="2021-07-22T17:29:05.469" v="4538"/>
        <pc:sldMkLst>
          <pc:docMk/>
          <pc:sldMk cId="2210273427" sldId="450"/>
        </pc:sldMkLst>
        <pc:spChg chg="mod">
          <ac:chgData name="Minesh Patel" userId="a66d4990ec83ac90" providerId="LiveId" clId="{97B90290-4C0A-439B-81EB-B5CF226A566E}" dt="2021-07-22T17:28:25.289" v="4529" actId="20577"/>
          <ac:spMkLst>
            <pc:docMk/>
            <pc:sldMk cId="2210273427" sldId="450"/>
            <ac:spMk id="45" creationId="{318AEC57-71F9-4AC1-8BA3-0CA37A80940A}"/>
          </ac:spMkLst>
        </pc:spChg>
        <pc:spChg chg="mod">
          <ac:chgData name="Minesh Patel" userId="a66d4990ec83ac90" providerId="LiveId" clId="{97B90290-4C0A-439B-81EB-B5CF226A566E}" dt="2021-07-22T17:29:05.469" v="4538"/>
          <ac:spMkLst>
            <pc:docMk/>
            <pc:sldMk cId="2210273427" sldId="450"/>
            <ac:spMk id="48" creationId="{62B89670-6063-4C29-865F-4E506503A1C2}"/>
          </ac:spMkLst>
        </pc:spChg>
        <pc:spChg chg="mod">
          <ac:chgData name="Minesh Patel" userId="a66d4990ec83ac90" providerId="LiveId" clId="{97B90290-4C0A-439B-81EB-B5CF226A566E}" dt="2021-07-22T17:29:05.469" v="4538"/>
          <ac:spMkLst>
            <pc:docMk/>
            <pc:sldMk cId="2210273427" sldId="450"/>
            <ac:spMk id="49" creationId="{A463237D-E6C6-419C-9FDB-A35B197FFE8A}"/>
          </ac:spMkLst>
        </pc:spChg>
        <pc:spChg chg="mod">
          <ac:chgData name="Minesh Patel" userId="a66d4990ec83ac90" providerId="LiveId" clId="{97B90290-4C0A-439B-81EB-B5CF226A566E}" dt="2021-07-22T17:29:05.469" v="4538"/>
          <ac:spMkLst>
            <pc:docMk/>
            <pc:sldMk cId="2210273427" sldId="450"/>
            <ac:spMk id="50" creationId="{34E76D29-509D-43CE-A82B-9517B4EECF3C}"/>
          </ac:spMkLst>
        </pc:spChg>
        <pc:spChg chg="mod">
          <ac:chgData name="Minesh Patel" userId="a66d4990ec83ac90" providerId="LiveId" clId="{97B90290-4C0A-439B-81EB-B5CF226A566E}" dt="2021-07-22T17:29:05.469" v="4538"/>
          <ac:spMkLst>
            <pc:docMk/>
            <pc:sldMk cId="2210273427" sldId="450"/>
            <ac:spMk id="51" creationId="{DA633DFE-4701-4AD5-8066-4D9AFE86D4E0}"/>
          </ac:spMkLst>
        </pc:spChg>
        <pc:spChg chg="mod">
          <ac:chgData name="Minesh Patel" userId="a66d4990ec83ac90" providerId="LiveId" clId="{97B90290-4C0A-439B-81EB-B5CF226A566E}" dt="2021-07-22T17:29:05.469" v="4538"/>
          <ac:spMkLst>
            <pc:docMk/>
            <pc:sldMk cId="2210273427" sldId="450"/>
            <ac:spMk id="55" creationId="{776AF127-8195-40BE-BF97-63CA7FFFC46B}"/>
          </ac:spMkLst>
        </pc:spChg>
        <pc:grpChg chg="add mod">
          <ac:chgData name="Minesh Patel" userId="a66d4990ec83ac90" providerId="LiveId" clId="{97B90290-4C0A-439B-81EB-B5CF226A566E}" dt="2021-07-22T17:29:05.469" v="4538"/>
          <ac:grpSpMkLst>
            <pc:docMk/>
            <pc:sldMk cId="2210273427" sldId="450"/>
            <ac:grpSpMk id="47" creationId="{81C0A9A5-D7F8-4BFB-94A8-64D93D392EA1}"/>
          </ac:grpSpMkLst>
        </pc:grpChg>
      </pc:sldChg>
      <pc:sldChg chg="addSp modSp add mod">
        <pc:chgData name="Minesh Patel" userId="a66d4990ec83ac90" providerId="LiveId" clId="{97B90290-4C0A-439B-81EB-B5CF226A566E}" dt="2021-07-22T16:01:33.291" v="2820" actId="14100"/>
        <pc:sldMkLst>
          <pc:docMk/>
          <pc:sldMk cId="840151485" sldId="454"/>
        </pc:sldMkLst>
        <pc:spChg chg="mod">
          <ac:chgData name="Minesh Patel" userId="a66d4990ec83ac90" providerId="LiveId" clId="{97B90290-4C0A-439B-81EB-B5CF226A566E}" dt="2021-07-22T16:01:33.291" v="2820" actId="14100"/>
          <ac:spMkLst>
            <pc:docMk/>
            <pc:sldMk cId="840151485" sldId="454"/>
            <ac:spMk id="54" creationId="{6C8CDEA4-FFDE-4A6C-99CD-BB2EF5E75914}"/>
          </ac:spMkLst>
        </pc:spChg>
        <pc:spChg chg="mod">
          <ac:chgData name="Minesh Patel" userId="a66d4990ec83ac90" providerId="LiveId" clId="{97B90290-4C0A-439B-81EB-B5CF226A566E}" dt="2021-07-22T16:01:30.258" v="2819"/>
          <ac:spMkLst>
            <pc:docMk/>
            <pc:sldMk cId="840151485" sldId="454"/>
            <ac:spMk id="237" creationId="{B5FA5578-8D1B-46A9-8D1E-9DB3A37CBD57}"/>
          </ac:spMkLst>
        </pc:spChg>
        <pc:spChg chg="mod">
          <ac:chgData name="Minesh Patel" userId="a66d4990ec83ac90" providerId="LiveId" clId="{97B90290-4C0A-439B-81EB-B5CF226A566E}" dt="2021-07-22T16:01:30.258" v="2819"/>
          <ac:spMkLst>
            <pc:docMk/>
            <pc:sldMk cId="840151485" sldId="454"/>
            <ac:spMk id="238" creationId="{A4C329DB-724C-4D86-81EA-C82CABA977DD}"/>
          </ac:spMkLst>
        </pc:spChg>
        <pc:spChg chg="mod">
          <ac:chgData name="Minesh Patel" userId="a66d4990ec83ac90" providerId="LiveId" clId="{97B90290-4C0A-439B-81EB-B5CF226A566E}" dt="2021-07-22T16:01:30.258" v="2819"/>
          <ac:spMkLst>
            <pc:docMk/>
            <pc:sldMk cId="840151485" sldId="454"/>
            <ac:spMk id="239" creationId="{6168404F-4E11-478D-8CB0-824547EC9219}"/>
          </ac:spMkLst>
        </pc:spChg>
        <pc:spChg chg="mod">
          <ac:chgData name="Minesh Patel" userId="a66d4990ec83ac90" providerId="LiveId" clId="{97B90290-4C0A-439B-81EB-B5CF226A566E}" dt="2021-07-22T16:01:30.258" v="2819"/>
          <ac:spMkLst>
            <pc:docMk/>
            <pc:sldMk cId="840151485" sldId="454"/>
            <ac:spMk id="240" creationId="{46411514-9940-4B8A-9EE9-1CC5E89D83C0}"/>
          </ac:spMkLst>
        </pc:spChg>
        <pc:spChg chg="mod">
          <ac:chgData name="Minesh Patel" userId="a66d4990ec83ac90" providerId="LiveId" clId="{97B90290-4C0A-439B-81EB-B5CF226A566E}" dt="2021-07-22T16:01:30.258" v="2819"/>
          <ac:spMkLst>
            <pc:docMk/>
            <pc:sldMk cId="840151485" sldId="454"/>
            <ac:spMk id="241" creationId="{ADB2C7DC-0B95-4C2E-B4F3-8977DB6358F5}"/>
          </ac:spMkLst>
        </pc:spChg>
        <pc:grpChg chg="add mod">
          <ac:chgData name="Minesh Patel" userId="a66d4990ec83ac90" providerId="LiveId" clId="{97B90290-4C0A-439B-81EB-B5CF226A566E}" dt="2021-07-22T16:01:30.258" v="2819"/>
          <ac:grpSpMkLst>
            <pc:docMk/>
            <pc:sldMk cId="840151485" sldId="454"/>
            <ac:grpSpMk id="236" creationId="{0EE8A42C-9784-4C96-9CCD-3AE0502C81A4}"/>
          </ac:grpSpMkLst>
        </pc:grpChg>
      </pc:sldChg>
      <pc:sldChg chg="addSp modSp add">
        <pc:chgData name="Minesh Patel" userId="a66d4990ec83ac90" providerId="LiveId" clId="{97B90290-4C0A-439B-81EB-B5CF226A566E}" dt="2021-07-22T16:01:00.417" v="2808"/>
        <pc:sldMkLst>
          <pc:docMk/>
          <pc:sldMk cId="2607854865" sldId="455"/>
        </pc:sldMkLst>
        <pc:spChg chg="mod">
          <ac:chgData name="Minesh Patel" userId="a66d4990ec83ac90" providerId="LiveId" clId="{97B90290-4C0A-439B-81EB-B5CF226A566E}" dt="2021-07-22T16:01:00.417" v="2808"/>
          <ac:spMkLst>
            <pc:docMk/>
            <pc:sldMk cId="2607854865" sldId="455"/>
            <ac:spMk id="66" creationId="{8435D622-6438-4693-B36C-9243A70A5E3F}"/>
          </ac:spMkLst>
        </pc:spChg>
        <pc:spChg chg="mod">
          <ac:chgData name="Minesh Patel" userId="a66d4990ec83ac90" providerId="LiveId" clId="{97B90290-4C0A-439B-81EB-B5CF226A566E}" dt="2021-07-22T16:01:00.417" v="2808"/>
          <ac:spMkLst>
            <pc:docMk/>
            <pc:sldMk cId="2607854865" sldId="455"/>
            <ac:spMk id="67" creationId="{50EF96E5-20A3-4586-9CF0-7B5B422DCF66}"/>
          </ac:spMkLst>
        </pc:spChg>
        <pc:spChg chg="mod">
          <ac:chgData name="Minesh Patel" userId="a66d4990ec83ac90" providerId="LiveId" clId="{97B90290-4C0A-439B-81EB-B5CF226A566E}" dt="2021-07-22T16:01:00.417" v="2808"/>
          <ac:spMkLst>
            <pc:docMk/>
            <pc:sldMk cId="2607854865" sldId="455"/>
            <ac:spMk id="68" creationId="{62574AEC-611A-45F3-A2CB-0E8912B29AB1}"/>
          </ac:spMkLst>
        </pc:spChg>
        <pc:spChg chg="mod">
          <ac:chgData name="Minesh Patel" userId="a66d4990ec83ac90" providerId="LiveId" clId="{97B90290-4C0A-439B-81EB-B5CF226A566E}" dt="2021-07-22T16:01:00.417" v="2808"/>
          <ac:spMkLst>
            <pc:docMk/>
            <pc:sldMk cId="2607854865" sldId="455"/>
            <ac:spMk id="69" creationId="{B6E1EAB5-A654-47F6-9B76-69B60A6D92E1}"/>
          </ac:spMkLst>
        </pc:spChg>
        <pc:spChg chg="mod">
          <ac:chgData name="Minesh Patel" userId="a66d4990ec83ac90" providerId="LiveId" clId="{97B90290-4C0A-439B-81EB-B5CF226A566E}" dt="2021-07-22T16:01:00.417" v="2808"/>
          <ac:spMkLst>
            <pc:docMk/>
            <pc:sldMk cId="2607854865" sldId="455"/>
            <ac:spMk id="71" creationId="{73DF98F5-0B03-4363-9E7B-30105B6A3EFE}"/>
          </ac:spMkLst>
        </pc:spChg>
        <pc:grpChg chg="add mod">
          <ac:chgData name="Minesh Patel" userId="a66d4990ec83ac90" providerId="LiveId" clId="{97B90290-4C0A-439B-81EB-B5CF226A566E}" dt="2021-07-22T16:01:00.417" v="2808"/>
          <ac:grpSpMkLst>
            <pc:docMk/>
            <pc:sldMk cId="2607854865" sldId="455"/>
            <ac:grpSpMk id="49" creationId="{7DA75AEE-961F-4623-842D-7953724476E8}"/>
          </ac:grpSpMkLst>
        </pc:grpChg>
      </pc:sldChg>
      <pc:sldChg chg="addSp modSp add mod">
        <pc:chgData name="Minesh Patel" userId="a66d4990ec83ac90" providerId="LiveId" clId="{97B90290-4C0A-439B-81EB-B5CF226A566E}" dt="2021-07-22T17:28:58.812" v="4533"/>
        <pc:sldMkLst>
          <pc:docMk/>
          <pc:sldMk cId="708922144" sldId="457"/>
        </pc:sldMkLst>
        <pc:spChg chg="mod">
          <ac:chgData name="Minesh Patel" userId="a66d4990ec83ac90" providerId="LiveId" clId="{97B90290-4C0A-439B-81EB-B5CF226A566E}" dt="2021-07-22T14:45:51.706" v="1660" actId="27636"/>
          <ac:spMkLst>
            <pc:docMk/>
            <pc:sldMk cId="708922144" sldId="457"/>
            <ac:spMk id="2" creationId="{00000000-0000-0000-0000-000000000000}"/>
          </ac:spMkLst>
        </pc:spChg>
        <pc:spChg chg="mod">
          <ac:chgData name="Minesh Patel" userId="a66d4990ec83ac90" providerId="LiveId" clId="{97B90290-4C0A-439B-81EB-B5CF226A566E}" dt="2021-07-22T14:45:33.244" v="1636" actId="2711"/>
          <ac:spMkLst>
            <pc:docMk/>
            <pc:sldMk cId="708922144" sldId="457"/>
            <ac:spMk id="29" creationId="{1E0DAE84-58CD-4488-9B6F-DA1D1117A1B1}"/>
          </ac:spMkLst>
        </pc:spChg>
        <pc:spChg chg="mod">
          <ac:chgData name="Minesh Patel" userId="a66d4990ec83ac90" providerId="LiveId" clId="{97B90290-4C0A-439B-81EB-B5CF226A566E}" dt="2021-07-22T14:45:33.244" v="1636" actId="2711"/>
          <ac:spMkLst>
            <pc:docMk/>
            <pc:sldMk cId="708922144" sldId="457"/>
            <ac:spMk id="31" creationId="{6610E962-D3D2-4214-915C-BEA8EC958880}"/>
          </ac:spMkLst>
        </pc:spChg>
        <pc:spChg chg="add mod">
          <ac:chgData name="Minesh Patel" userId="a66d4990ec83ac90" providerId="LiveId" clId="{97B90290-4C0A-439B-81EB-B5CF226A566E}" dt="2021-07-22T14:46:26.762" v="1665" actId="1076"/>
          <ac:spMkLst>
            <pc:docMk/>
            <pc:sldMk cId="708922144" sldId="457"/>
            <ac:spMk id="32" creationId="{DA304BF9-30B8-43ED-A250-59CF936A343F}"/>
          </ac:spMkLst>
        </pc:spChg>
        <pc:spChg chg="mod">
          <ac:chgData name="Minesh Patel" userId="a66d4990ec83ac90" providerId="LiveId" clId="{97B90290-4C0A-439B-81EB-B5CF226A566E}" dt="2021-07-22T17:28:58.812" v="4533"/>
          <ac:spMkLst>
            <pc:docMk/>
            <pc:sldMk cId="708922144" sldId="457"/>
            <ac:spMk id="34" creationId="{832767CD-8004-4C1B-970E-7ACA1F4BE77E}"/>
          </ac:spMkLst>
        </pc:spChg>
        <pc:spChg chg="mod">
          <ac:chgData name="Minesh Patel" userId="a66d4990ec83ac90" providerId="LiveId" clId="{97B90290-4C0A-439B-81EB-B5CF226A566E}" dt="2021-07-22T17:28:58.812" v="4533"/>
          <ac:spMkLst>
            <pc:docMk/>
            <pc:sldMk cId="708922144" sldId="457"/>
            <ac:spMk id="35" creationId="{3255895D-4C2D-4139-91BE-A9E494887251}"/>
          </ac:spMkLst>
        </pc:spChg>
        <pc:spChg chg="mod">
          <ac:chgData name="Minesh Patel" userId="a66d4990ec83ac90" providerId="LiveId" clId="{97B90290-4C0A-439B-81EB-B5CF226A566E}" dt="2021-07-22T17:28:58.812" v="4533"/>
          <ac:spMkLst>
            <pc:docMk/>
            <pc:sldMk cId="708922144" sldId="457"/>
            <ac:spMk id="37" creationId="{FD5D5B3C-C8B4-48D1-B727-20C228E1E824}"/>
          </ac:spMkLst>
        </pc:spChg>
        <pc:spChg chg="mod">
          <ac:chgData name="Minesh Patel" userId="a66d4990ec83ac90" providerId="LiveId" clId="{97B90290-4C0A-439B-81EB-B5CF226A566E}" dt="2021-07-22T17:28:58.812" v="4533"/>
          <ac:spMkLst>
            <pc:docMk/>
            <pc:sldMk cId="708922144" sldId="457"/>
            <ac:spMk id="39" creationId="{854DB39A-E1A7-4A3B-9AB1-C011D62F726E}"/>
          </ac:spMkLst>
        </pc:spChg>
        <pc:spChg chg="mod">
          <ac:chgData name="Minesh Patel" userId="a66d4990ec83ac90" providerId="LiveId" clId="{97B90290-4C0A-439B-81EB-B5CF226A566E}" dt="2021-07-22T14:45:33.244" v="1636" actId="2711"/>
          <ac:spMkLst>
            <pc:docMk/>
            <pc:sldMk cId="708922144" sldId="457"/>
            <ac:spMk id="40" creationId="{383A3F42-56C3-4CE4-BBB0-795E8E3F11C5}"/>
          </ac:spMkLst>
        </pc:spChg>
        <pc:spChg chg="mod">
          <ac:chgData name="Minesh Patel" userId="a66d4990ec83ac90" providerId="LiveId" clId="{97B90290-4C0A-439B-81EB-B5CF226A566E}" dt="2021-07-22T17:28:58.812" v="4533"/>
          <ac:spMkLst>
            <pc:docMk/>
            <pc:sldMk cId="708922144" sldId="457"/>
            <ac:spMk id="41" creationId="{EF9EED5F-A6EC-472E-886C-F354A5F71003}"/>
          </ac:spMkLst>
        </pc:spChg>
        <pc:grpChg chg="mod">
          <ac:chgData name="Minesh Patel" userId="a66d4990ec83ac90" providerId="LiveId" clId="{97B90290-4C0A-439B-81EB-B5CF226A566E}" dt="2021-07-22T14:45:33.244" v="1636" actId="2711"/>
          <ac:grpSpMkLst>
            <pc:docMk/>
            <pc:sldMk cId="708922144" sldId="457"/>
            <ac:grpSpMk id="8" creationId="{D85E0949-214C-4327-825C-5C750DCA2E7B}"/>
          </ac:grpSpMkLst>
        </pc:grpChg>
        <pc:grpChg chg="mod">
          <ac:chgData name="Minesh Patel" userId="a66d4990ec83ac90" providerId="LiveId" clId="{97B90290-4C0A-439B-81EB-B5CF226A566E}" dt="2021-07-22T14:45:33.244" v="1636" actId="2711"/>
          <ac:grpSpMkLst>
            <pc:docMk/>
            <pc:sldMk cId="708922144" sldId="457"/>
            <ac:grpSpMk id="10" creationId="{57D83E7C-5BDF-4DC9-A33F-D61A9DAE1789}"/>
          </ac:grpSpMkLst>
        </pc:grpChg>
        <pc:grpChg chg="mod">
          <ac:chgData name="Minesh Patel" userId="a66d4990ec83ac90" providerId="LiveId" clId="{97B90290-4C0A-439B-81EB-B5CF226A566E}" dt="2021-07-22T14:45:33.244" v="1636" actId="2711"/>
          <ac:grpSpMkLst>
            <pc:docMk/>
            <pc:sldMk cId="708922144" sldId="457"/>
            <ac:grpSpMk id="12" creationId="{BC6C6926-D4B4-4002-9588-44561E9DE63C}"/>
          </ac:grpSpMkLst>
        </pc:grpChg>
        <pc:grpChg chg="mod">
          <ac:chgData name="Minesh Patel" userId="a66d4990ec83ac90" providerId="LiveId" clId="{97B90290-4C0A-439B-81EB-B5CF226A566E}" dt="2021-07-22T14:45:33.244" v="1636" actId="2711"/>
          <ac:grpSpMkLst>
            <pc:docMk/>
            <pc:sldMk cId="708922144" sldId="457"/>
            <ac:grpSpMk id="13" creationId="{56AC3465-79EF-4921-A24A-8F71C85C308C}"/>
          </ac:grpSpMkLst>
        </pc:grpChg>
        <pc:grpChg chg="mod">
          <ac:chgData name="Minesh Patel" userId="a66d4990ec83ac90" providerId="LiveId" clId="{97B90290-4C0A-439B-81EB-B5CF226A566E}" dt="2021-07-22T14:45:33.244" v="1636" actId="2711"/>
          <ac:grpSpMkLst>
            <pc:docMk/>
            <pc:sldMk cId="708922144" sldId="457"/>
            <ac:grpSpMk id="14" creationId="{59B9F506-9D60-4D17-B2DE-811BC64268CF}"/>
          </ac:grpSpMkLst>
        </pc:grpChg>
        <pc:grpChg chg="add mod">
          <ac:chgData name="Minesh Patel" userId="a66d4990ec83ac90" providerId="LiveId" clId="{97B90290-4C0A-439B-81EB-B5CF226A566E}" dt="2021-07-22T17:28:58.812" v="4533"/>
          <ac:grpSpMkLst>
            <pc:docMk/>
            <pc:sldMk cId="708922144" sldId="457"/>
            <ac:grpSpMk id="33" creationId="{DCC7E647-174C-4D97-89A8-3D640BF23125}"/>
          </ac:grpSpMkLst>
        </pc:grpChg>
      </pc:sldChg>
      <pc:sldChg chg="add del">
        <pc:chgData name="Minesh Patel" userId="a66d4990ec83ac90" providerId="LiveId" clId="{97B90290-4C0A-439B-81EB-B5CF226A566E}" dt="2021-07-22T16:01:42.264" v="2821" actId="2696"/>
        <pc:sldMkLst>
          <pc:docMk/>
          <pc:sldMk cId="899232425" sldId="459"/>
        </pc:sldMkLst>
      </pc:sldChg>
      <pc:sldChg chg="add">
        <pc:chgData name="Minesh Patel" userId="a66d4990ec83ac90" providerId="LiveId" clId="{97B90290-4C0A-439B-81EB-B5CF226A566E}" dt="2021-07-22T16:01:43.990" v="2822"/>
        <pc:sldMkLst>
          <pc:docMk/>
          <pc:sldMk cId="1625547709" sldId="459"/>
        </pc:sldMkLst>
      </pc:sldChg>
      <pc:sldChg chg="addSp modSp add mod">
        <pc:chgData name="Minesh Patel" userId="a66d4990ec83ac90" providerId="LiveId" clId="{97B90290-4C0A-439B-81EB-B5CF226A566E}" dt="2021-07-22T16:04:24.947" v="2990"/>
        <pc:sldMkLst>
          <pc:docMk/>
          <pc:sldMk cId="462382982" sldId="461"/>
        </pc:sldMkLst>
        <pc:spChg chg="mod">
          <ac:chgData name="Minesh Patel" userId="a66d4990ec83ac90" providerId="LiveId" clId="{97B90290-4C0A-439B-81EB-B5CF226A566E}" dt="2021-07-22T16:04:24.947" v="2990"/>
          <ac:spMkLst>
            <pc:docMk/>
            <pc:sldMk cId="462382982" sldId="461"/>
            <ac:spMk id="7" creationId="{613118D8-7C11-4AD1-A9A6-27AFC56B2B86}"/>
          </ac:spMkLst>
        </pc:spChg>
        <pc:spChg chg="mod">
          <ac:chgData name="Minesh Patel" userId="a66d4990ec83ac90" providerId="LiveId" clId="{97B90290-4C0A-439B-81EB-B5CF226A566E}" dt="2021-07-22T16:04:24.947" v="2990"/>
          <ac:spMkLst>
            <pc:docMk/>
            <pc:sldMk cId="462382982" sldId="461"/>
            <ac:spMk id="8" creationId="{0006DEA7-BC49-4B3A-B189-48E2F76B591E}"/>
          </ac:spMkLst>
        </pc:spChg>
        <pc:spChg chg="mod">
          <ac:chgData name="Minesh Patel" userId="a66d4990ec83ac90" providerId="LiveId" clId="{97B90290-4C0A-439B-81EB-B5CF226A566E}" dt="2021-07-22T16:04:24.947" v="2990"/>
          <ac:spMkLst>
            <pc:docMk/>
            <pc:sldMk cId="462382982" sldId="461"/>
            <ac:spMk id="9" creationId="{1EBC26BB-5B31-4CA0-B970-1241960AAA4D}"/>
          </ac:spMkLst>
        </pc:spChg>
        <pc:spChg chg="mod">
          <ac:chgData name="Minesh Patel" userId="a66d4990ec83ac90" providerId="LiveId" clId="{97B90290-4C0A-439B-81EB-B5CF226A566E}" dt="2021-07-22T16:04:24.947" v="2990"/>
          <ac:spMkLst>
            <pc:docMk/>
            <pc:sldMk cId="462382982" sldId="461"/>
            <ac:spMk id="10" creationId="{0C080245-2771-4DAD-9884-FC0D91AF225D}"/>
          </ac:spMkLst>
        </pc:spChg>
        <pc:spChg chg="mod">
          <ac:chgData name="Minesh Patel" userId="a66d4990ec83ac90" providerId="LiveId" clId="{97B90290-4C0A-439B-81EB-B5CF226A566E}" dt="2021-07-22T16:04:24.947" v="2990"/>
          <ac:spMkLst>
            <pc:docMk/>
            <pc:sldMk cId="462382982" sldId="461"/>
            <ac:spMk id="11" creationId="{EC9BD868-036C-40BC-BD84-D3BAFE395905}"/>
          </ac:spMkLst>
        </pc:spChg>
        <pc:spChg chg="mod">
          <ac:chgData name="Minesh Patel" userId="a66d4990ec83ac90" providerId="LiveId" clId="{97B90290-4C0A-439B-81EB-B5CF226A566E}" dt="2021-07-22T16:02:57.672" v="2920" actId="20577"/>
          <ac:spMkLst>
            <pc:docMk/>
            <pc:sldMk cId="462382982" sldId="461"/>
            <ac:spMk id="22" creationId="{27F3E460-FFDC-4B52-8DE6-9E831601E878}"/>
          </ac:spMkLst>
        </pc:spChg>
        <pc:spChg chg="mod">
          <ac:chgData name="Minesh Patel" userId="a66d4990ec83ac90" providerId="LiveId" clId="{97B90290-4C0A-439B-81EB-B5CF226A566E}" dt="2021-07-22T16:04:02.376" v="2988" actId="1076"/>
          <ac:spMkLst>
            <pc:docMk/>
            <pc:sldMk cId="462382982" sldId="461"/>
            <ac:spMk id="41" creationId="{E2941BF7-AC3D-469D-83D8-1FA23C72950A}"/>
          </ac:spMkLst>
        </pc:spChg>
        <pc:grpChg chg="add mod">
          <ac:chgData name="Minesh Patel" userId="a66d4990ec83ac90" providerId="LiveId" clId="{97B90290-4C0A-439B-81EB-B5CF226A566E}" dt="2021-07-22T16:04:24.947" v="2990"/>
          <ac:grpSpMkLst>
            <pc:docMk/>
            <pc:sldMk cId="462382982" sldId="461"/>
            <ac:grpSpMk id="6" creationId="{935442C7-3CCE-439C-AFF7-8B267191E00D}"/>
          </ac:grpSpMkLst>
        </pc:grpChg>
      </pc:sldChg>
      <pc:sldChg chg="addSp modSp add">
        <pc:chgData name="Minesh Patel" userId="a66d4990ec83ac90" providerId="LiveId" clId="{97B90290-4C0A-439B-81EB-B5CF226A566E}" dt="2021-07-22T16:01:13.796" v="2815"/>
        <pc:sldMkLst>
          <pc:docMk/>
          <pc:sldMk cId="4059177169" sldId="462"/>
        </pc:sldMkLst>
        <pc:spChg chg="mod">
          <ac:chgData name="Minesh Patel" userId="a66d4990ec83ac90" providerId="LiveId" clId="{97B90290-4C0A-439B-81EB-B5CF226A566E}" dt="2021-07-22T16:01:13.796" v="2815"/>
          <ac:spMkLst>
            <pc:docMk/>
            <pc:sldMk cId="4059177169" sldId="462"/>
            <ac:spMk id="12" creationId="{5362C04D-FF60-4E27-AA9B-811F13824331}"/>
          </ac:spMkLst>
        </pc:spChg>
        <pc:spChg chg="mod">
          <ac:chgData name="Minesh Patel" userId="a66d4990ec83ac90" providerId="LiveId" clId="{97B90290-4C0A-439B-81EB-B5CF226A566E}" dt="2021-07-22T16:01:13.796" v="2815"/>
          <ac:spMkLst>
            <pc:docMk/>
            <pc:sldMk cId="4059177169" sldId="462"/>
            <ac:spMk id="13" creationId="{D96EEDA3-71C2-4B98-B9D6-76E630EAB5E3}"/>
          </ac:spMkLst>
        </pc:spChg>
        <pc:spChg chg="mod">
          <ac:chgData name="Minesh Patel" userId="a66d4990ec83ac90" providerId="LiveId" clId="{97B90290-4C0A-439B-81EB-B5CF226A566E}" dt="2021-07-22T16:01:13.796" v="2815"/>
          <ac:spMkLst>
            <pc:docMk/>
            <pc:sldMk cId="4059177169" sldId="462"/>
            <ac:spMk id="14" creationId="{7044CEAA-5F4E-48CA-A24C-388D9C65A959}"/>
          </ac:spMkLst>
        </pc:spChg>
        <pc:spChg chg="mod">
          <ac:chgData name="Minesh Patel" userId="a66d4990ec83ac90" providerId="LiveId" clId="{97B90290-4C0A-439B-81EB-B5CF226A566E}" dt="2021-07-22T16:01:13.796" v="2815"/>
          <ac:spMkLst>
            <pc:docMk/>
            <pc:sldMk cId="4059177169" sldId="462"/>
            <ac:spMk id="15" creationId="{EFF40E42-92BD-4834-BA3A-873E5DE29316}"/>
          </ac:spMkLst>
        </pc:spChg>
        <pc:spChg chg="mod">
          <ac:chgData name="Minesh Patel" userId="a66d4990ec83ac90" providerId="LiveId" clId="{97B90290-4C0A-439B-81EB-B5CF226A566E}" dt="2021-07-22T16:01:13.796" v="2815"/>
          <ac:spMkLst>
            <pc:docMk/>
            <pc:sldMk cId="4059177169" sldId="462"/>
            <ac:spMk id="16" creationId="{98A42004-8F6E-4518-9CDA-C50AD29C8312}"/>
          </ac:spMkLst>
        </pc:spChg>
        <pc:grpChg chg="add mod">
          <ac:chgData name="Minesh Patel" userId="a66d4990ec83ac90" providerId="LiveId" clId="{97B90290-4C0A-439B-81EB-B5CF226A566E}" dt="2021-07-22T16:01:13.796" v="2815"/>
          <ac:grpSpMkLst>
            <pc:docMk/>
            <pc:sldMk cId="4059177169" sldId="462"/>
            <ac:grpSpMk id="11" creationId="{6580C89D-FABC-4C02-86ED-A442B1F00CC1}"/>
          </ac:grpSpMkLst>
        </pc:grpChg>
      </pc:sldChg>
      <pc:sldChg chg="addSp delSp modSp add mod addAnim delAnim modAnim">
        <pc:chgData name="Minesh Patel" userId="a66d4990ec83ac90" providerId="LiveId" clId="{97B90290-4C0A-439B-81EB-B5CF226A566E}" dt="2021-07-22T17:29:02.956" v="4536"/>
        <pc:sldMkLst>
          <pc:docMk/>
          <pc:sldMk cId="841958860" sldId="467"/>
        </pc:sldMkLst>
        <pc:spChg chg="mod">
          <ac:chgData name="Minesh Patel" userId="a66d4990ec83ac90" providerId="LiveId" clId="{97B90290-4C0A-439B-81EB-B5CF226A566E}" dt="2021-07-22T15:09:06.670" v="2559" actId="20577"/>
          <ac:spMkLst>
            <pc:docMk/>
            <pc:sldMk cId="841958860" sldId="467"/>
            <ac:spMk id="2" creationId="{00000000-0000-0000-0000-000000000000}"/>
          </ac:spMkLst>
        </pc:spChg>
        <pc:spChg chg="mod">
          <ac:chgData name="Minesh Patel" userId="a66d4990ec83ac90" providerId="LiveId" clId="{97B90290-4C0A-439B-81EB-B5CF226A566E}" dt="2021-07-22T17:19:37.366" v="4231" actId="20577"/>
          <ac:spMkLst>
            <pc:docMk/>
            <pc:sldMk cId="841958860" sldId="467"/>
            <ac:spMk id="5" creationId="{19D1596F-82AF-4E4F-B062-D29444FD6FC0}"/>
          </ac:spMkLst>
        </pc:spChg>
        <pc:spChg chg="mod topLvl">
          <ac:chgData name="Minesh Patel" userId="a66d4990ec83ac90" providerId="LiveId" clId="{97B90290-4C0A-439B-81EB-B5CF226A566E}" dt="2021-07-22T17:23:38.348" v="4372" actId="164"/>
          <ac:spMkLst>
            <pc:docMk/>
            <pc:sldMk cId="841958860" sldId="467"/>
            <ac:spMk id="16" creationId="{57B5DA9B-218D-4C05-953F-41E5D1FD328B}"/>
          </ac:spMkLst>
        </pc:spChg>
        <pc:spChg chg="add mod ord">
          <ac:chgData name="Minesh Patel" userId="a66d4990ec83ac90" providerId="LiveId" clId="{97B90290-4C0A-439B-81EB-B5CF226A566E}" dt="2021-07-22T17:24:01.663" v="4381" actId="164"/>
          <ac:spMkLst>
            <pc:docMk/>
            <pc:sldMk cId="841958860" sldId="467"/>
            <ac:spMk id="21" creationId="{73062CBF-7C88-43E6-83F4-FEBBA9B0DDBC}"/>
          </ac:spMkLst>
        </pc:spChg>
        <pc:spChg chg="mod">
          <ac:chgData name="Minesh Patel" userId="a66d4990ec83ac90" providerId="LiveId" clId="{97B90290-4C0A-439B-81EB-B5CF226A566E}" dt="2021-07-22T17:23:10.006" v="4366" actId="165"/>
          <ac:spMkLst>
            <pc:docMk/>
            <pc:sldMk cId="841958860" sldId="467"/>
            <ac:spMk id="49" creationId="{3999C2CF-34D9-43D2-9A30-814E14737647}"/>
          </ac:spMkLst>
        </pc:spChg>
        <pc:spChg chg="mod">
          <ac:chgData name="Minesh Patel" userId="a66d4990ec83ac90" providerId="LiveId" clId="{97B90290-4C0A-439B-81EB-B5CF226A566E}" dt="2021-07-22T17:23:10.006" v="4366" actId="165"/>
          <ac:spMkLst>
            <pc:docMk/>
            <pc:sldMk cId="841958860" sldId="467"/>
            <ac:spMk id="50" creationId="{7E7225C9-1B9A-46BD-B54D-4203B8E7E501}"/>
          </ac:spMkLst>
        </pc:spChg>
        <pc:spChg chg="mod">
          <ac:chgData name="Minesh Patel" userId="a66d4990ec83ac90" providerId="LiveId" clId="{97B90290-4C0A-439B-81EB-B5CF226A566E}" dt="2021-07-22T17:23:10.006" v="4366" actId="165"/>
          <ac:spMkLst>
            <pc:docMk/>
            <pc:sldMk cId="841958860" sldId="467"/>
            <ac:spMk id="51" creationId="{BF455FAC-0123-4C85-A4D1-28DDB828FB87}"/>
          </ac:spMkLst>
        </pc:spChg>
        <pc:spChg chg="mod">
          <ac:chgData name="Minesh Patel" userId="a66d4990ec83ac90" providerId="LiveId" clId="{97B90290-4C0A-439B-81EB-B5CF226A566E}" dt="2021-07-22T17:23:10.006" v="4366" actId="165"/>
          <ac:spMkLst>
            <pc:docMk/>
            <pc:sldMk cId="841958860" sldId="467"/>
            <ac:spMk id="52" creationId="{722DE7DC-46A0-436B-8DF9-97E5FC85ACBF}"/>
          </ac:spMkLst>
        </pc:spChg>
        <pc:spChg chg="mod">
          <ac:chgData name="Minesh Patel" userId="a66d4990ec83ac90" providerId="LiveId" clId="{97B90290-4C0A-439B-81EB-B5CF226A566E}" dt="2021-07-22T17:23:10.006" v="4366" actId="165"/>
          <ac:spMkLst>
            <pc:docMk/>
            <pc:sldMk cId="841958860" sldId="467"/>
            <ac:spMk id="53" creationId="{F13E7CC8-EFAF-4C22-8368-940B5C18E120}"/>
          </ac:spMkLst>
        </pc:spChg>
        <pc:spChg chg="mod">
          <ac:chgData name="Minesh Patel" userId="a66d4990ec83ac90" providerId="LiveId" clId="{97B90290-4C0A-439B-81EB-B5CF226A566E}" dt="2021-07-22T17:23:10.006" v="4366" actId="165"/>
          <ac:spMkLst>
            <pc:docMk/>
            <pc:sldMk cId="841958860" sldId="467"/>
            <ac:spMk id="54" creationId="{1AFF6BC0-CE10-4010-8CAA-A756213D1346}"/>
          </ac:spMkLst>
        </pc:spChg>
        <pc:spChg chg="mod">
          <ac:chgData name="Minesh Patel" userId="a66d4990ec83ac90" providerId="LiveId" clId="{97B90290-4C0A-439B-81EB-B5CF226A566E}" dt="2021-07-22T17:23:10.006" v="4366" actId="165"/>
          <ac:spMkLst>
            <pc:docMk/>
            <pc:sldMk cId="841958860" sldId="467"/>
            <ac:spMk id="55" creationId="{D154B2AA-7182-486B-88D8-010D56727C06}"/>
          </ac:spMkLst>
        </pc:spChg>
        <pc:spChg chg="mod">
          <ac:chgData name="Minesh Patel" userId="a66d4990ec83ac90" providerId="LiveId" clId="{97B90290-4C0A-439B-81EB-B5CF226A566E}" dt="2021-07-22T17:23:10.006" v="4366" actId="165"/>
          <ac:spMkLst>
            <pc:docMk/>
            <pc:sldMk cId="841958860" sldId="467"/>
            <ac:spMk id="57" creationId="{3EC04E25-6E32-49BF-B2A5-A54F6045B174}"/>
          </ac:spMkLst>
        </pc:spChg>
        <pc:spChg chg="mod">
          <ac:chgData name="Minesh Patel" userId="a66d4990ec83ac90" providerId="LiveId" clId="{97B90290-4C0A-439B-81EB-B5CF226A566E}" dt="2021-07-22T17:23:10.006" v="4366" actId="165"/>
          <ac:spMkLst>
            <pc:docMk/>
            <pc:sldMk cId="841958860" sldId="467"/>
            <ac:spMk id="58" creationId="{5BFFBBA0-9CD1-416C-8CBD-FFB2A814A4AC}"/>
          </ac:spMkLst>
        </pc:spChg>
        <pc:spChg chg="mod">
          <ac:chgData name="Minesh Patel" userId="a66d4990ec83ac90" providerId="LiveId" clId="{97B90290-4C0A-439B-81EB-B5CF226A566E}" dt="2021-07-22T17:23:10.006" v="4366" actId="165"/>
          <ac:spMkLst>
            <pc:docMk/>
            <pc:sldMk cId="841958860" sldId="467"/>
            <ac:spMk id="59" creationId="{7C4FA599-E5FB-4282-97BC-67EB020486D8}"/>
          </ac:spMkLst>
        </pc:spChg>
        <pc:spChg chg="mod">
          <ac:chgData name="Minesh Patel" userId="a66d4990ec83ac90" providerId="LiveId" clId="{97B90290-4C0A-439B-81EB-B5CF226A566E}" dt="2021-07-22T17:23:10.006" v="4366" actId="165"/>
          <ac:spMkLst>
            <pc:docMk/>
            <pc:sldMk cId="841958860" sldId="467"/>
            <ac:spMk id="60" creationId="{82710262-03BD-4794-870D-9047B5B517F3}"/>
          </ac:spMkLst>
        </pc:spChg>
        <pc:spChg chg="mod">
          <ac:chgData name="Minesh Patel" userId="a66d4990ec83ac90" providerId="LiveId" clId="{97B90290-4C0A-439B-81EB-B5CF226A566E}" dt="2021-07-22T17:13:02.830" v="3971" actId="1076"/>
          <ac:spMkLst>
            <pc:docMk/>
            <pc:sldMk cId="841958860" sldId="467"/>
            <ac:spMk id="61" creationId="{532B9190-F0D4-4984-B742-566E4B0049BB}"/>
          </ac:spMkLst>
        </pc:spChg>
        <pc:spChg chg="mod topLvl">
          <ac:chgData name="Minesh Patel" userId="a66d4990ec83ac90" providerId="LiveId" clId="{97B90290-4C0A-439B-81EB-B5CF226A566E}" dt="2021-07-22T17:23:38.348" v="4372" actId="164"/>
          <ac:spMkLst>
            <pc:docMk/>
            <pc:sldMk cId="841958860" sldId="467"/>
            <ac:spMk id="62" creationId="{A57A104F-7542-485D-A495-CB067B3A3C0E}"/>
          </ac:spMkLst>
        </pc:spChg>
        <pc:spChg chg="mod">
          <ac:chgData name="Minesh Patel" userId="a66d4990ec83ac90" providerId="LiveId" clId="{97B90290-4C0A-439B-81EB-B5CF226A566E}" dt="2021-07-22T17:23:10.006" v="4366" actId="165"/>
          <ac:spMkLst>
            <pc:docMk/>
            <pc:sldMk cId="841958860" sldId="467"/>
            <ac:spMk id="63" creationId="{7C749EF7-10CB-411D-B64D-0D7985B4FB38}"/>
          </ac:spMkLst>
        </pc:spChg>
        <pc:spChg chg="mod topLvl">
          <ac:chgData name="Minesh Patel" userId="a66d4990ec83ac90" providerId="LiveId" clId="{97B90290-4C0A-439B-81EB-B5CF226A566E}" dt="2021-07-22T17:23:25.941" v="4370" actId="164"/>
          <ac:spMkLst>
            <pc:docMk/>
            <pc:sldMk cId="841958860" sldId="467"/>
            <ac:spMk id="64" creationId="{720FD5DF-833A-4C94-AF3C-2935AC8DB6DE}"/>
          </ac:spMkLst>
        </pc:spChg>
        <pc:spChg chg="mod topLvl">
          <ac:chgData name="Minesh Patel" userId="a66d4990ec83ac90" providerId="LiveId" clId="{97B90290-4C0A-439B-81EB-B5CF226A566E}" dt="2021-07-22T17:25:13.852" v="4408" actId="164"/>
          <ac:spMkLst>
            <pc:docMk/>
            <pc:sldMk cId="841958860" sldId="467"/>
            <ac:spMk id="65" creationId="{6B724A96-7434-495B-BCF4-448E73B680E3}"/>
          </ac:spMkLst>
        </pc:spChg>
        <pc:spChg chg="del mod topLvl">
          <ac:chgData name="Minesh Patel" userId="a66d4990ec83ac90" providerId="LiveId" clId="{97B90290-4C0A-439B-81EB-B5CF226A566E}" dt="2021-07-22T17:22:43.818" v="4361" actId="478"/>
          <ac:spMkLst>
            <pc:docMk/>
            <pc:sldMk cId="841958860" sldId="467"/>
            <ac:spMk id="67" creationId="{D113F574-416E-4923-A6E7-0065CE599C34}"/>
          </ac:spMkLst>
        </pc:spChg>
        <pc:spChg chg="add mod ord">
          <ac:chgData name="Minesh Patel" userId="a66d4990ec83ac90" providerId="LiveId" clId="{97B90290-4C0A-439B-81EB-B5CF226A566E}" dt="2021-07-22T17:23:38.348" v="4372" actId="164"/>
          <ac:spMkLst>
            <pc:docMk/>
            <pc:sldMk cId="841958860" sldId="467"/>
            <ac:spMk id="71" creationId="{67C46A56-A477-4293-821F-312408F120D5}"/>
          </ac:spMkLst>
        </pc:spChg>
        <pc:spChg chg="mod">
          <ac:chgData name="Minesh Patel" userId="a66d4990ec83ac90" providerId="LiveId" clId="{97B90290-4C0A-439B-81EB-B5CF226A566E}" dt="2021-07-22T17:17:34.208" v="4073" actId="1076"/>
          <ac:spMkLst>
            <pc:docMk/>
            <pc:sldMk cId="841958860" sldId="467"/>
            <ac:spMk id="72" creationId="{E8E12DB7-1DD5-472A-86BF-2FF4C3A026E1}"/>
          </ac:spMkLst>
        </pc:spChg>
        <pc:spChg chg="add mod ord">
          <ac:chgData name="Minesh Patel" userId="a66d4990ec83ac90" providerId="LiveId" clId="{97B90290-4C0A-439B-81EB-B5CF226A566E}" dt="2021-07-22T17:23:25.941" v="4370" actId="164"/>
          <ac:spMkLst>
            <pc:docMk/>
            <pc:sldMk cId="841958860" sldId="467"/>
            <ac:spMk id="74" creationId="{B72D400B-7C56-4F6B-B166-9675991550A7}"/>
          </ac:spMkLst>
        </pc:spChg>
        <pc:spChg chg="add del mod topLvl">
          <ac:chgData name="Minesh Patel" userId="a66d4990ec83ac90" providerId="LiveId" clId="{97B90290-4C0A-439B-81EB-B5CF226A566E}" dt="2021-07-22T17:27:11.843" v="4484" actId="20577"/>
          <ac:spMkLst>
            <pc:docMk/>
            <pc:sldMk cId="841958860" sldId="467"/>
            <ac:spMk id="75" creationId="{5537ACBA-1FDB-4E4F-B6F8-D57C05C1C502}"/>
          </ac:spMkLst>
        </pc:spChg>
        <pc:spChg chg="add mod ord">
          <ac:chgData name="Minesh Patel" userId="a66d4990ec83ac90" providerId="LiveId" clId="{97B90290-4C0A-439B-81EB-B5CF226A566E}" dt="2021-07-22T17:27:54.812" v="4521" actId="14100"/>
          <ac:spMkLst>
            <pc:docMk/>
            <pc:sldMk cId="841958860" sldId="467"/>
            <ac:spMk id="76" creationId="{CB200AFD-3118-440E-AD07-BE313D2366E4}"/>
          </ac:spMkLst>
        </pc:spChg>
        <pc:spChg chg="del mod">
          <ac:chgData name="Minesh Patel" userId="a66d4990ec83ac90" providerId="LiveId" clId="{97B90290-4C0A-439B-81EB-B5CF226A566E}" dt="2021-07-22T17:10:35.182" v="3951" actId="478"/>
          <ac:spMkLst>
            <pc:docMk/>
            <pc:sldMk cId="841958860" sldId="467"/>
            <ac:spMk id="77" creationId="{2B744564-2B8F-4A4B-AE34-F1AD347D1D8F}"/>
          </ac:spMkLst>
        </pc:spChg>
        <pc:spChg chg="add mod">
          <ac:chgData name="Minesh Patel" userId="a66d4990ec83ac90" providerId="LiveId" clId="{97B90290-4C0A-439B-81EB-B5CF226A566E}" dt="2021-07-22T17:26:36.349" v="4467" actId="1076"/>
          <ac:spMkLst>
            <pc:docMk/>
            <pc:sldMk cId="841958860" sldId="467"/>
            <ac:spMk id="94" creationId="{B49EC6C6-BDF7-4A19-89F5-D65CCC643054}"/>
          </ac:spMkLst>
        </pc:spChg>
        <pc:spChg chg="mod topLvl">
          <ac:chgData name="Minesh Patel" userId="a66d4990ec83ac90" providerId="LiveId" clId="{97B90290-4C0A-439B-81EB-B5CF226A566E}" dt="2021-07-22T17:27:49.509" v="4520" actId="20577"/>
          <ac:spMkLst>
            <pc:docMk/>
            <pc:sldMk cId="841958860" sldId="467"/>
            <ac:spMk id="96" creationId="{24DC7B5A-41A9-431C-9880-5B7B4F210E68}"/>
          </ac:spMkLst>
        </pc:spChg>
        <pc:spChg chg="mod">
          <ac:chgData name="Minesh Patel" userId="a66d4990ec83ac90" providerId="LiveId" clId="{97B90290-4C0A-439B-81EB-B5CF226A566E}" dt="2021-07-22T17:29:02.956" v="4536"/>
          <ac:spMkLst>
            <pc:docMk/>
            <pc:sldMk cId="841958860" sldId="467"/>
            <ac:spMk id="100" creationId="{E82F5FC6-3FE4-4759-A6A3-E1EBCEBB3288}"/>
          </ac:spMkLst>
        </pc:spChg>
        <pc:spChg chg="mod">
          <ac:chgData name="Minesh Patel" userId="a66d4990ec83ac90" providerId="LiveId" clId="{97B90290-4C0A-439B-81EB-B5CF226A566E}" dt="2021-07-22T17:29:02.956" v="4536"/>
          <ac:spMkLst>
            <pc:docMk/>
            <pc:sldMk cId="841958860" sldId="467"/>
            <ac:spMk id="101" creationId="{FD2BF690-41F6-44D4-8EE0-8DC4AE58AFE4}"/>
          </ac:spMkLst>
        </pc:spChg>
        <pc:spChg chg="mod">
          <ac:chgData name="Minesh Patel" userId="a66d4990ec83ac90" providerId="LiveId" clId="{97B90290-4C0A-439B-81EB-B5CF226A566E}" dt="2021-07-22T17:29:02.956" v="4536"/>
          <ac:spMkLst>
            <pc:docMk/>
            <pc:sldMk cId="841958860" sldId="467"/>
            <ac:spMk id="102" creationId="{D1C8D363-680C-4FC2-A52A-A767BA75F70D}"/>
          </ac:spMkLst>
        </pc:spChg>
        <pc:spChg chg="mod">
          <ac:chgData name="Minesh Patel" userId="a66d4990ec83ac90" providerId="LiveId" clId="{97B90290-4C0A-439B-81EB-B5CF226A566E}" dt="2021-07-22T17:29:02.956" v="4536"/>
          <ac:spMkLst>
            <pc:docMk/>
            <pc:sldMk cId="841958860" sldId="467"/>
            <ac:spMk id="103" creationId="{94B6A45C-B1A4-4F86-AD71-B22B2071BBA1}"/>
          </ac:spMkLst>
        </pc:spChg>
        <pc:spChg chg="mod">
          <ac:chgData name="Minesh Patel" userId="a66d4990ec83ac90" providerId="LiveId" clId="{97B90290-4C0A-439B-81EB-B5CF226A566E}" dt="2021-07-22T17:20:21.119" v="4252" actId="14100"/>
          <ac:spMkLst>
            <pc:docMk/>
            <pc:sldMk cId="841958860" sldId="467"/>
            <ac:spMk id="105" creationId="{D650E2AA-FAFF-42DA-ACC7-5A8FCD014B8A}"/>
          </ac:spMkLst>
        </pc:spChg>
        <pc:spChg chg="mod">
          <ac:chgData name="Minesh Patel" userId="a66d4990ec83ac90" providerId="LiveId" clId="{97B90290-4C0A-439B-81EB-B5CF226A566E}" dt="2021-07-22T17:20:26.074" v="4253" actId="1076"/>
          <ac:spMkLst>
            <pc:docMk/>
            <pc:sldMk cId="841958860" sldId="467"/>
            <ac:spMk id="106" creationId="{8B9AC3E4-A5DE-4B75-B245-442ED2321CA9}"/>
          </ac:spMkLst>
        </pc:spChg>
        <pc:spChg chg="mod">
          <ac:chgData name="Minesh Patel" userId="a66d4990ec83ac90" providerId="LiveId" clId="{97B90290-4C0A-439B-81EB-B5CF226A566E}" dt="2021-07-22T17:29:02.956" v="4536"/>
          <ac:spMkLst>
            <pc:docMk/>
            <pc:sldMk cId="841958860" sldId="467"/>
            <ac:spMk id="108" creationId="{AAFEBE1D-E85C-4290-B80F-8FC93E0EB79A}"/>
          </ac:spMkLst>
        </pc:spChg>
        <pc:spChg chg="mod">
          <ac:chgData name="Minesh Patel" userId="a66d4990ec83ac90" providerId="LiveId" clId="{97B90290-4C0A-439B-81EB-B5CF226A566E}" dt="2021-07-22T17:20:49.464" v="4268" actId="1076"/>
          <ac:spMkLst>
            <pc:docMk/>
            <pc:sldMk cId="841958860" sldId="467"/>
            <ac:spMk id="112" creationId="{B59E8A7D-E7FF-4307-A106-48DBB61EE48F}"/>
          </ac:spMkLst>
        </pc:spChg>
        <pc:spChg chg="del mod">
          <ac:chgData name="Minesh Patel" userId="a66d4990ec83ac90" providerId="LiveId" clId="{97B90290-4C0A-439B-81EB-B5CF226A566E}" dt="2021-07-22T17:22:41.285" v="4360" actId="478"/>
          <ac:spMkLst>
            <pc:docMk/>
            <pc:sldMk cId="841958860" sldId="467"/>
            <ac:spMk id="113" creationId="{AD6547C1-6B55-4D94-BD6A-61EE4F316FF4}"/>
          </ac:spMkLst>
        </pc:spChg>
        <pc:spChg chg="mod">
          <ac:chgData name="Minesh Patel" userId="a66d4990ec83ac90" providerId="LiveId" clId="{97B90290-4C0A-439B-81EB-B5CF226A566E}" dt="2021-07-22T15:08:49.938" v="2527" actId="2711"/>
          <ac:spMkLst>
            <pc:docMk/>
            <pc:sldMk cId="841958860" sldId="467"/>
            <ac:spMk id="129" creationId="{6F71CFC8-65DA-4B0B-9973-473D2C02714A}"/>
          </ac:spMkLst>
        </pc:spChg>
        <pc:spChg chg="mod">
          <ac:chgData name="Minesh Patel" userId="a66d4990ec83ac90" providerId="LiveId" clId="{97B90290-4C0A-439B-81EB-B5CF226A566E}" dt="2021-07-22T15:09:23.673" v="2561" actId="1076"/>
          <ac:spMkLst>
            <pc:docMk/>
            <pc:sldMk cId="841958860" sldId="467"/>
            <ac:spMk id="130" creationId="{FE80D85C-08AB-4CBE-B68A-0DEBC6125F75}"/>
          </ac:spMkLst>
        </pc:spChg>
        <pc:grpChg chg="mod">
          <ac:chgData name="Minesh Patel" userId="a66d4990ec83ac90" providerId="LiveId" clId="{97B90290-4C0A-439B-81EB-B5CF226A566E}" dt="2021-07-22T17:24:01.663" v="4381" actId="164"/>
          <ac:grpSpMkLst>
            <pc:docMk/>
            <pc:sldMk cId="841958860" sldId="467"/>
            <ac:grpSpMk id="3" creationId="{3C8C013F-A815-49A5-9C6C-7CDDDD4D0700}"/>
          </ac:grpSpMkLst>
        </pc:grpChg>
        <pc:grpChg chg="mod topLvl">
          <ac:chgData name="Minesh Patel" userId="a66d4990ec83ac90" providerId="LiveId" clId="{97B90290-4C0A-439B-81EB-B5CF226A566E}" dt="2021-07-22T17:26:44.474" v="4468" actId="1076"/>
          <ac:grpSpMkLst>
            <pc:docMk/>
            <pc:sldMk cId="841958860" sldId="467"/>
            <ac:grpSpMk id="19" creationId="{21218F08-C0A8-4556-9372-5F11E55CEE6D}"/>
          </ac:grpSpMkLst>
        </pc:grpChg>
        <pc:grpChg chg="add mod">
          <ac:chgData name="Minesh Patel" userId="a66d4990ec83ac90" providerId="LiveId" clId="{97B90290-4C0A-439B-81EB-B5CF226A566E}" dt="2021-07-22T17:24:37.574" v="4396" actId="1076"/>
          <ac:grpSpMkLst>
            <pc:docMk/>
            <pc:sldMk cId="841958860" sldId="467"/>
            <ac:grpSpMk id="28" creationId="{8B6CEB26-A9D0-4CA3-ABE0-DFF073E1F963}"/>
          </ac:grpSpMkLst>
        </pc:grpChg>
        <pc:grpChg chg="add mod">
          <ac:chgData name="Minesh Patel" userId="a66d4990ec83ac90" providerId="LiveId" clId="{97B90290-4C0A-439B-81EB-B5CF226A566E}" dt="2021-07-22T17:23:43.045" v="4375" actId="1076"/>
          <ac:grpSpMkLst>
            <pc:docMk/>
            <pc:sldMk cId="841958860" sldId="467"/>
            <ac:grpSpMk id="29" creationId="{E015639D-F288-44E9-899B-E0EFB8E326BE}"/>
          </ac:grpSpMkLst>
        </pc:grpChg>
        <pc:grpChg chg="del mod">
          <ac:chgData name="Minesh Patel" userId="a66d4990ec83ac90" providerId="LiveId" clId="{97B90290-4C0A-439B-81EB-B5CF226A566E}" dt="2021-07-22T17:23:32.652" v="4371" actId="165"/>
          <ac:grpSpMkLst>
            <pc:docMk/>
            <pc:sldMk cId="841958860" sldId="467"/>
            <ac:grpSpMk id="30" creationId="{2F16FE50-2DA0-4784-BDAA-5B05B49D6D1A}"/>
          </ac:grpSpMkLst>
        </pc:grpChg>
        <pc:grpChg chg="add del">
          <ac:chgData name="Minesh Patel" userId="a66d4990ec83ac90" providerId="LiveId" clId="{97B90290-4C0A-439B-81EB-B5CF226A566E}" dt="2021-07-22T17:22:43.818" v="4361" actId="478"/>
          <ac:grpSpMkLst>
            <pc:docMk/>
            <pc:sldMk cId="841958860" sldId="467"/>
            <ac:grpSpMk id="31" creationId="{98AF851B-842A-4C39-8530-DCD532C30C54}"/>
          </ac:grpSpMkLst>
        </pc:grpChg>
        <pc:grpChg chg="del mod">
          <ac:chgData name="Minesh Patel" userId="a66d4990ec83ac90" providerId="LiveId" clId="{97B90290-4C0A-439B-81EB-B5CF226A566E}" dt="2021-07-22T17:23:10.006" v="4366" actId="165"/>
          <ac:grpSpMkLst>
            <pc:docMk/>
            <pc:sldMk cId="841958860" sldId="467"/>
            <ac:grpSpMk id="32" creationId="{C6B93D90-D326-41BE-8636-91629B41C8EA}"/>
          </ac:grpSpMkLst>
        </pc:grpChg>
        <pc:grpChg chg="del">
          <ac:chgData name="Minesh Patel" userId="a66d4990ec83ac90" providerId="LiveId" clId="{97B90290-4C0A-439B-81EB-B5CF226A566E}" dt="2021-07-22T17:22:33.338" v="4357" actId="478"/>
          <ac:grpSpMkLst>
            <pc:docMk/>
            <pc:sldMk cId="841958860" sldId="467"/>
            <ac:grpSpMk id="33" creationId="{4FCDE4D5-7353-475B-BCF3-F088E043165D}"/>
          </ac:grpSpMkLst>
        </pc:grpChg>
        <pc:grpChg chg="del mod">
          <ac:chgData name="Minesh Patel" userId="a66d4990ec83ac90" providerId="LiveId" clId="{97B90290-4C0A-439B-81EB-B5CF226A566E}" dt="2021-07-22T17:25:08.288" v="4406" actId="165"/>
          <ac:grpSpMkLst>
            <pc:docMk/>
            <pc:sldMk cId="841958860" sldId="467"/>
            <ac:grpSpMk id="34" creationId="{37E07A69-02AA-4CF7-BDC3-D1A174E8D564}"/>
          </ac:grpSpMkLst>
        </pc:grpChg>
        <pc:grpChg chg="add mod">
          <ac:chgData name="Minesh Patel" userId="a66d4990ec83ac90" providerId="LiveId" clId="{97B90290-4C0A-439B-81EB-B5CF226A566E}" dt="2021-07-22T17:24:03.901" v="4382" actId="1076"/>
          <ac:grpSpMkLst>
            <pc:docMk/>
            <pc:sldMk cId="841958860" sldId="467"/>
            <ac:grpSpMk id="39" creationId="{DED2787E-2B04-472D-98BB-1D8F0808FC4B}"/>
          </ac:grpSpMkLst>
        </pc:grpChg>
        <pc:grpChg chg="add mod">
          <ac:chgData name="Minesh Patel" userId="a66d4990ec83ac90" providerId="LiveId" clId="{97B90290-4C0A-439B-81EB-B5CF226A566E}" dt="2021-07-22T17:27:41.862" v="4518" actId="14100"/>
          <ac:grpSpMkLst>
            <pc:docMk/>
            <pc:sldMk cId="841958860" sldId="467"/>
            <ac:grpSpMk id="46" creationId="{939D31F0-0F38-4F29-AF81-28C0F1F4E34F}"/>
          </ac:grpSpMkLst>
        </pc:grpChg>
        <pc:grpChg chg="mod">
          <ac:chgData name="Minesh Patel" userId="a66d4990ec83ac90" providerId="LiveId" clId="{97B90290-4C0A-439B-81EB-B5CF226A566E}" dt="2021-07-22T17:23:10.006" v="4366" actId="165"/>
          <ac:grpSpMkLst>
            <pc:docMk/>
            <pc:sldMk cId="841958860" sldId="467"/>
            <ac:grpSpMk id="56" creationId="{D6632F47-932B-476B-B7E6-5BEBEA4D989A}"/>
          </ac:grpSpMkLst>
        </pc:grpChg>
        <pc:grpChg chg="add mod">
          <ac:chgData name="Minesh Patel" userId="a66d4990ec83ac90" providerId="LiveId" clId="{97B90290-4C0A-439B-81EB-B5CF226A566E}" dt="2021-07-22T17:29:02.956" v="4536"/>
          <ac:grpSpMkLst>
            <pc:docMk/>
            <pc:sldMk cId="841958860" sldId="467"/>
            <ac:grpSpMk id="98" creationId="{A0A619B2-A62F-4890-B920-E9DA74837BFB}"/>
          </ac:grpSpMkLst>
        </pc:grpChg>
        <pc:grpChg chg="mod topLvl">
          <ac:chgData name="Minesh Patel" userId="a66d4990ec83ac90" providerId="LiveId" clId="{97B90290-4C0A-439B-81EB-B5CF226A566E}" dt="2021-07-22T17:25:25.985" v="4412" actId="1076"/>
          <ac:grpSpMkLst>
            <pc:docMk/>
            <pc:sldMk cId="841958860" sldId="467"/>
            <ac:grpSpMk id="104" creationId="{93C1BFA7-5BD8-44B4-8CB9-9731ADF3B270}"/>
          </ac:grpSpMkLst>
        </pc:grpChg>
        <pc:grpChg chg="del">
          <ac:chgData name="Minesh Patel" userId="a66d4990ec83ac90" providerId="LiveId" clId="{97B90290-4C0A-439B-81EB-B5CF226A566E}" dt="2021-07-22T17:11:34.989" v="3961" actId="478"/>
          <ac:grpSpMkLst>
            <pc:docMk/>
            <pc:sldMk cId="841958860" sldId="467"/>
            <ac:grpSpMk id="109" creationId="{968CAD1E-D415-42BA-AE30-C18002FC9933}"/>
          </ac:grpSpMkLst>
        </pc:grpChg>
        <pc:grpChg chg="del">
          <ac:chgData name="Minesh Patel" userId="a66d4990ec83ac90" providerId="LiveId" clId="{97B90290-4C0A-439B-81EB-B5CF226A566E}" dt="2021-07-22T17:22:31.722" v="4356" actId="478"/>
          <ac:grpSpMkLst>
            <pc:docMk/>
            <pc:sldMk cId="841958860" sldId="467"/>
            <ac:grpSpMk id="123" creationId="{E2B7C429-440B-4606-B5E4-FE87A439CF7A}"/>
          </ac:grpSpMkLst>
        </pc:grpChg>
        <pc:grpChg chg="del">
          <ac:chgData name="Minesh Patel" userId="a66d4990ec83ac90" providerId="LiveId" clId="{97B90290-4C0A-439B-81EB-B5CF226A566E}" dt="2021-07-22T17:22:41.285" v="4360" actId="478"/>
          <ac:grpSpMkLst>
            <pc:docMk/>
            <pc:sldMk cId="841958860" sldId="467"/>
            <ac:grpSpMk id="125" creationId="{95CBF956-10E8-4F92-8F47-7B940954EE88}"/>
          </ac:grpSpMkLst>
        </pc:grpChg>
        <pc:grpChg chg="del">
          <ac:chgData name="Minesh Patel" userId="a66d4990ec83ac90" providerId="LiveId" clId="{97B90290-4C0A-439B-81EB-B5CF226A566E}" dt="2021-07-22T17:10:33.456" v="3950" actId="478"/>
          <ac:grpSpMkLst>
            <pc:docMk/>
            <pc:sldMk cId="841958860" sldId="467"/>
            <ac:grpSpMk id="126" creationId="{C1E92297-594A-4E04-B0DE-4EEBB6DB4B8E}"/>
          </ac:grpSpMkLst>
        </pc:grpChg>
        <pc:graphicFrameChg chg="del mod">
          <ac:chgData name="Minesh Patel" userId="a66d4990ec83ac90" providerId="LiveId" clId="{97B90290-4C0A-439B-81EB-B5CF226A566E}" dt="2021-07-22T17:22:41.285" v="4360" actId="478"/>
          <ac:graphicFrameMkLst>
            <pc:docMk/>
            <pc:sldMk cId="841958860" sldId="467"/>
            <ac:graphicFrameMk id="66" creationId="{A7A88FC6-4659-4803-BE3E-717C9C1D42FA}"/>
          </ac:graphicFrameMkLst>
        </pc:graphicFrameChg>
        <pc:graphicFrameChg chg="del mod">
          <ac:chgData name="Minesh Patel" userId="a66d4990ec83ac90" providerId="LiveId" clId="{97B90290-4C0A-439B-81EB-B5CF226A566E}" dt="2021-07-22T17:22:31.722" v="4356" actId="478"/>
          <ac:graphicFrameMkLst>
            <pc:docMk/>
            <pc:sldMk cId="841958860" sldId="467"/>
            <ac:graphicFrameMk id="73" creationId="{A92B4639-14BE-4499-9B0C-9F68A36A72F8}"/>
          </ac:graphicFrameMkLst>
        </pc:graphicFrameChg>
        <pc:graphicFrameChg chg="mod topLvl">
          <ac:chgData name="Minesh Patel" userId="a66d4990ec83ac90" providerId="LiveId" clId="{97B90290-4C0A-439B-81EB-B5CF226A566E}" dt="2021-07-22T17:25:25.985" v="4412" actId="1076"/>
          <ac:graphicFrameMkLst>
            <pc:docMk/>
            <pc:sldMk cId="841958860" sldId="467"/>
            <ac:graphicFrameMk id="86" creationId="{12D01875-622B-4D05-80F9-8BC854410517}"/>
          </ac:graphicFrameMkLst>
        </pc:graphicFrameChg>
        <pc:cxnChg chg="mod topLvl">
          <ac:chgData name="Minesh Patel" userId="a66d4990ec83ac90" providerId="LiveId" clId="{97B90290-4C0A-439B-81EB-B5CF226A566E}" dt="2021-07-22T17:27:00.424" v="4474" actId="1076"/>
          <ac:cxnSpMkLst>
            <pc:docMk/>
            <pc:sldMk cId="841958860" sldId="467"/>
            <ac:cxnSpMk id="11" creationId="{7FFD68DA-A6B9-4B52-BB66-E21D4290EA5A}"/>
          </ac:cxnSpMkLst>
        </pc:cxnChg>
        <pc:cxnChg chg="mod topLvl">
          <ac:chgData name="Minesh Patel" userId="a66d4990ec83ac90" providerId="LiveId" clId="{97B90290-4C0A-439B-81EB-B5CF226A566E}" dt="2021-07-22T17:26:56.950" v="4473" actId="1076"/>
          <ac:cxnSpMkLst>
            <pc:docMk/>
            <pc:sldMk cId="841958860" sldId="467"/>
            <ac:cxnSpMk id="36" creationId="{6818C4DE-007A-4088-8994-F7E92F6A7DED}"/>
          </ac:cxnSpMkLst>
        </pc:cxnChg>
        <pc:cxnChg chg="mod">
          <ac:chgData name="Minesh Patel" userId="a66d4990ec83ac90" providerId="LiveId" clId="{97B90290-4C0A-439B-81EB-B5CF226A566E}" dt="2021-07-22T17:15:57.051" v="4008" actId="1076"/>
          <ac:cxnSpMkLst>
            <pc:docMk/>
            <pc:sldMk cId="841958860" sldId="467"/>
            <ac:cxnSpMk id="68" creationId="{426851B5-71F3-48F9-9611-90F9B8F93AEB}"/>
          </ac:cxnSpMkLst>
        </pc:cxnChg>
        <pc:cxnChg chg="add mod">
          <ac:chgData name="Minesh Patel" userId="a66d4990ec83ac90" providerId="LiveId" clId="{97B90290-4C0A-439B-81EB-B5CF226A566E}" dt="2021-07-22T17:26:55.020" v="4472" actId="14100"/>
          <ac:cxnSpMkLst>
            <pc:docMk/>
            <pc:sldMk cId="841958860" sldId="467"/>
            <ac:cxnSpMk id="78" creationId="{2507372A-91F8-4C4E-B358-4C399E10C5E9}"/>
          </ac:cxnSpMkLst>
        </pc:cxnChg>
        <pc:cxnChg chg="del mod">
          <ac:chgData name="Minesh Patel" userId="a66d4990ec83ac90" providerId="LiveId" clId="{97B90290-4C0A-439B-81EB-B5CF226A566E}" dt="2021-07-22T17:16:23.911" v="4017" actId="478"/>
          <ac:cxnSpMkLst>
            <pc:docMk/>
            <pc:sldMk cId="841958860" sldId="467"/>
            <ac:cxnSpMk id="97" creationId="{03C7E418-A5BF-464A-BE95-8E6DF0E8A0F5}"/>
          </ac:cxnSpMkLst>
        </pc:cxnChg>
        <pc:cxnChg chg="del mod">
          <ac:chgData name="Minesh Patel" userId="a66d4990ec83ac90" providerId="LiveId" clId="{97B90290-4C0A-439B-81EB-B5CF226A566E}" dt="2021-07-22T17:16:21.927" v="4016" actId="478"/>
          <ac:cxnSpMkLst>
            <pc:docMk/>
            <pc:sldMk cId="841958860" sldId="467"/>
            <ac:cxnSpMk id="99" creationId="{7BB810BE-9761-4679-85F5-1D4672169D5B}"/>
          </ac:cxnSpMkLst>
        </pc:cxnChg>
        <pc:cxnChg chg="del mod topLvl">
          <ac:chgData name="Minesh Patel" userId="a66d4990ec83ac90" providerId="LiveId" clId="{97B90290-4C0A-439B-81EB-B5CF226A566E}" dt="2021-07-22T17:11:34.989" v="3961" actId="478"/>
          <ac:cxnSpMkLst>
            <pc:docMk/>
            <pc:sldMk cId="841958860" sldId="467"/>
            <ac:cxnSpMk id="107" creationId="{6E910248-847A-47EB-99A3-7C80A200FDE6}"/>
          </ac:cxnSpMkLst>
        </pc:cxnChg>
        <pc:cxnChg chg="mod topLvl">
          <ac:chgData name="Minesh Patel" userId="a66d4990ec83ac90" providerId="LiveId" clId="{97B90290-4C0A-439B-81EB-B5CF226A566E}" dt="2021-07-22T17:26:51.038" v="4470" actId="14100"/>
          <ac:cxnSpMkLst>
            <pc:docMk/>
            <pc:sldMk cId="841958860" sldId="467"/>
            <ac:cxnSpMk id="118" creationId="{32A61DFE-D30F-489D-ACC9-68982CCB1CF4}"/>
          </ac:cxnSpMkLst>
        </pc:cxnChg>
      </pc:sldChg>
      <pc:sldChg chg="addSp modSp add">
        <pc:chgData name="Minesh Patel" userId="a66d4990ec83ac90" providerId="LiveId" clId="{97B90290-4C0A-439B-81EB-B5CF226A566E}" dt="2021-07-22T16:01:11.170" v="2813"/>
        <pc:sldMkLst>
          <pc:docMk/>
          <pc:sldMk cId="2288210484" sldId="482"/>
        </pc:sldMkLst>
        <pc:spChg chg="mod">
          <ac:chgData name="Minesh Patel" userId="a66d4990ec83ac90" providerId="LiveId" clId="{97B90290-4C0A-439B-81EB-B5CF226A566E}" dt="2021-07-22T16:01:11.170" v="2813"/>
          <ac:spMkLst>
            <pc:docMk/>
            <pc:sldMk cId="2288210484" sldId="482"/>
            <ac:spMk id="73" creationId="{148734D3-76CD-4C3F-A980-B0E7B4B3C0ED}"/>
          </ac:spMkLst>
        </pc:spChg>
        <pc:spChg chg="mod">
          <ac:chgData name="Minesh Patel" userId="a66d4990ec83ac90" providerId="LiveId" clId="{97B90290-4C0A-439B-81EB-B5CF226A566E}" dt="2021-07-22T16:01:11.170" v="2813"/>
          <ac:spMkLst>
            <pc:docMk/>
            <pc:sldMk cId="2288210484" sldId="482"/>
            <ac:spMk id="74" creationId="{86A6BF67-A2BA-46F6-A254-01C6F992C75D}"/>
          </ac:spMkLst>
        </pc:spChg>
        <pc:spChg chg="mod">
          <ac:chgData name="Minesh Patel" userId="a66d4990ec83ac90" providerId="LiveId" clId="{97B90290-4C0A-439B-81EB-B5CF226A566E}" dt="2021-07-22T16:01:11.170" v="2813"/>
          <ac:spMkLst>
            <pc:docMk/>
            <pc:sldMk cId="2288210484" sldId="482"/>
            <ac:spMk id="75" creationId="{42494F18-1788-467A-A834-B8B0F2549456}"/>
          </ac:spMkLst>
        </pc:spChg>
        <pc:spChg chg="mod">
          <ac:chgData name="Minesh Patel" userId="a66d4990ec83ac90" providerId="LiveId" clId="{97B90290-4C0A-439B-81EB-B5CF226A566E}" dt="2021-07-22T16:01:11.170" v="2813"/>
          <ac:spMkLst>
            <pc:docMk/>
            <pc:sldMk cId="2288210484" sldId="482"/>
            <ac:spMk id="77" creationId="{2737993B-D3F8-4D34-A4E0-2A0611DEC346}"/>
          </ac:spMkLst>
        </pc:spChg>
        <pc:spChg chg="mod">
          <ac:chgData name="Minesh Patel" userId="a66d4990ec83ac90" providerId="LiveId" clId="{97B90290-4C0A-439B-81EB-B5CF226A566E}" dt="2021-07-22T16:01:11.170" v="2813"/>
          <ac:spMkLst>
            <pc:docMk/>
            <pc:sldMk cId="2288210484" sldId="482"/>
            <ac:spMk id="78" creationId="{7370BA20-E1A0-4DF4-838E-4B8BB67B4024}"/>
          </ac:spMkLst>
        </pc:spChg>
        <pc:grpChg chg="add mod">
          <ac:chgData name="Minesh Patel" userId="a66d4990ec83ac90" providerId="LiveId" clId="{97B90290-4C0A-439B-81EB-B5CF226A566E}" dt="2021-07-22T16:01:11.170" v="2813"/>
          <ac:grpSpMkLst>
            <pc:docMk/>
            <pc:sldMk cId="2288210484" sldId="482"/>
            <ac:grpSpMk id="72" creationId="{5CE66526-D73C-416E-9FD2-4F0A9B79AB56}"/>
          </ac:grpSpMkLst>
        </pc:grpChg>
      </pc:sldChg>
      <pc:sldChg chg="modSp modAnim">
        <pc:chgData name="Minesh Patel" userId="a66d4990ec83ac90" providerId="LiveId" clId="{97B90290-4C0A-439B-81EB-B5CF226A566E}" dt="2021-07-22T13:57:53.362" v="69" actId="20578"/>
        <pc:sldMkLst>
          <pc:docMk/>
          <pc:sldMk cId="2915918275" sldId="483"/>
        </pc:sldMkLst>
        <pc:spChg chg="mod">
          <ac:chgData name="Minesh Patel" userId="a66d4990ec83ac90" providerId="LiveId" clId="{97B90290-4C0A-439B-81EB-B5CF226A566E}" dt="2021-07-22T13:57:51.568" v="68" actId="20578"/>
          <ac:spMkLst>
            <pc:docMk/>
            <pc:sldMk cId="2915918275" sldId="483"/>
            <ac:spMk id="19" creationId="{A99D6F77-65BE-4C3B-A717-B9E02E2923CA}"/>
          </ac:spMkLst>
        </pc:spChg>
      </pc:sldChg>
      <pc:sldChg chg="addSp modSp mod">
        <pc:chgData name="Minesh Patel" userId="a66d4990ec83ac90" providerId="LiveId" clId="{97B90290-4C0A-439B-81EB-B5CF226A566E}" dt="2021-07-22T14:33:57.925" v="1604" actId="1076"/>
        <pc:sldMkLst>
          <pc:docMk/>
          <pc:sldMk cId="740235318" sldId="484"/>
        </pc:sldMkLst>
        <pc:spChg chg="mod">
          <ac:chgData name="Minesh Patel" userId="a66d4990ec83ac90" providerId="LiveId" clId="{97B90290-4C0A-439B-81EB-B5CF226A566E}" dt="2021-07-22T14:33:57.925" v="1604" actId="1076"/>
          <ac:spMkLst>
            <pc:docMk/>
            <pc:sldMk cId="740235318" sldId="484"/>
            <ac:spMk id="6" creationId="{1A1E0FCE-360C-4FEA-A7AF-FE926D96B03D}"/>
          </ac:spMkLst>
        </pc:spChg>
        <pc:spChg chg="mod">
          <ac:chgData name="Minesh Patel" userId="a66d4990ec83ac90" providerId="LiveId" clId="{97B90290-4C0A-439B-81EB-B5CF226A566E}" dt="2021-07-22T14:32:42.854" v="1587"/>
          <ac:spMkLst>
            <pc:docMk/>
            <pc:sldMk cId="740235318" sldId="484"/>
            <ac:spMk id="7" creationId="{BE9B887B-8D86-43E8-B8C1-BA58116AE1D8}"/>
          </ac:spMkLst>
        </pc:spChg>
        <pc:spChg chg="mod">
          <ac:chgData name="Minesh Patel" userId="a66d4990ec83ac90" providerId="LiveId" clId="{97B90290-4C0A-439B-81EB-B5CF226A566E}" dt="2021-07-22T14:32:42.854" v="1587"/>
          <ac:spMkLst>
            <pc:docMk/>
            <pc:sldMk cId="740235318" sldId="484"/>
            <ac:spMk id="8" creationId="{10BD9F7D-4683-4861-BB5A-52503CD4E1D4}"/>
          </ac:spMkLst>
        </pc:spChg>
        <pc:spChg chg="mod">
          <ac:chgData name="Minesh Patel" userId="a66d4990ec83ac90" providerId="LiveId" clId="{97B90290-4C0A-439B-81EB-B5CF226A566E}" dt="2021-07-22T14:32:42.854" v="1587"/>
          <ac:spMkLst>
            <pc:docMk/>
            <pc:sldMk cId="740235318" sldId="484"/>
            <ac:spMk id="9" creationId="{68793EE8-9DF1-4371-AF4D-CE8D7D7F258A}"/>
          </ac:spMkLst>
        </pc:spChg>
        <pc:spChg chg="mod">
          <ac:chgData name="Minesh Patel" userId="a66d4990ec83ac90" providerId="LiveId" clId="{97B90290-4C0A-439B-81EB-B5CF226A566E}" dt="2021-07-22T14:32:42.854" v="1587"/>
          <ac:spMkLst>
            <pc:docMk/>
            <pc:sldMk cId="740235318" sldId="484"/>
            <ac:spMk id="10" creationId="{52150232-40E2-4CCA-A065-B459E1200999}"/>
          </ac:spMkLst>
        </pc:spChg>
        <pc:spChg chg="mod">
          <ac:chgData name="Minesh Patel" userId="a66d4990ec83ac90" providerId="LiveId" clId="{97B90290-4C0A-439B-81EB-B5CF226A566E}" dt="2021-07-22T14:32:42.854" v="1587"/>
          <ac:spMkLst>
            <pc:docMk/>
            <pc:sldMk cId="740235318" sldId="484"/>
            <ac:spMk id="11" creationId="{28ED6DCC-D14C-4580-91B5-47AB66D1E25B}"/>
          </ac:spMkLst>
        </pc:spChg>
        <pc:grpChg chg="add mod">
          <ac:chgData name="Minesh Patel" userId="a66d4990ec83ac90" providerId="LiveId" clId="{97B90290-4C0A-439B-81EB-B5CF226A566E}" dt="2021-07-22T14:32:42.854" v="1587"/>
          <ac:grpSpMkLst>
            <pc:docMk/>
            <pc:sldMk cId="740235318" sldId="484"/>
            <ac:grpSpMk id="5" creationId="{F76E0F9B-4C7F-4AE2-BFF7-68294905D260}"/>
          </ac:grpSpMkLst>
        </pc:grpChg>
      </pc:sldChg>
      <pc:sldChg chg="addSp modSp mod">
        <pc:chgData name="Minesh Patel" userId="a66d4990ec83ac90" providerId="LiveId" clId="{97B90290-4C0A-439B-81EB-B5CF226A566E}" dt="2021-07-22T14:34:07.650" v="1610" actId="1076"/>
        <pc:sldMkLst>
          <pc:docMk/>
          <pc:sldMk cId="3246070725" sldId="485"/>
        </pc:sldMkLst>
        <pc:spChg chg="mod">
          <ac:chgData name="Minesh Patel" userId="a66d4990ec83ac90" providerId="LiveId" clId="{97B90290-4C0A-439B-81EB-B5CF226A566E}" dt="2021-07-22T14:34:07.650" v="1610" actId="1076"/>
          <ac:spMkLst>
            <pc:docMk/>
            <pc:sldMk cId="3246070725" sldId="485"/>
            <ac:spMk id="6" creationId="{A5FD997B-4C2F-432A-BE60-BD21649DBCF6}"/>
          </ac:spMkLst>
        </pc:spChg>
        <pc:spChg chg="mod">
          <ac:chgData name="Minesh Patel" userId="a66d4990ec83ac90" providerId="LiveId" clId="{97B90290-4C0A-439B-81EB-B5CF226A566E}" dt="2021-07-22T14:33:25.061" v="1601"/>
          <ac:spMkLst>
            <pc:docMk/>
            <pc:sldMk cId="3246070725" sldId="485"/>
            <ac:spMk id="7" creationId="{EA79779B-E0C0-4714-BD04-6AAE9B164AC9}"/>
          </ac:spMkLst>
        </pc:spChg>
        <pc:spChg chg="mod">
          <ac:chgData name="Minesh Patel" userId="a66d4990ec83ac90" providerId="LiveId" clId="{97B90290-4C0A-439B-81EB-B5CF226A566E}" dt="2021-07-22T14:33:25.061" v="1601"/>
          <ac:spMkLst>
            <pc:docMk/>
            <pc:sldMk cId="3246070725" sldId="485"/>
            <ac:spMk id="8" creationId="{7601410B-91C4-4B60-A2AB-449751C87309}"/>
          </ac:spMkLst>
        </pc:spChg>
        <pc:spChg chg="mod">
          <ac:chgData name="Minesh Patel" userId="a66d4990ec83ac90" providerId="LiveId" clId="{97B90290-4C0A-439B-81EB-B5CF226A566E}" dt="2021-07-22T14:33:25.061" v="1601"/>
          <ac:spMkLst>
            <pc:docMk/>
            <pc:sldMk cId="3246070725" sldId="485"/>
            <ac:spMk id="9" creationId="{BA3DAA95-85E4-4842-B617-3B55E59B0AE7}"/>
          </ac:spMkLst>
        </pc:spChg>
        <pc:spChg chg="mod">
          <ac:chgData name="Minesh Patel" userId="a66d4990ec83ac90" providerId="LiveId" clId="{97B90290-4C0A-439B-81EB-B5CF226A566E}" dt="2021-07-22T14:33:25.061" v="1601"/>
          <ac:spMkLst>
            <pc:docMk/>
            <pc:sldMk cId="3246070725" sldId="485"/>
            <ac:spMk id="10" creationId="{FF65F1A6-9943-46A7-B0A4-895E35EF6C88}"/>
          </ac:spMkLst>
        </pc:spChg>
        <pc:spChg chg="mod">
          <ac:chgData name="Minesh Patel" userId="a66d4990ec83ac90" providerId="LiveId" clId="{97B90290-4C0A-439B-81EB-B5CF226A566E}" dt="2021-07-22T14:33:25.061" v="1601"/>
          <ac:spMkLst>
            <pc:docMk/>
            <pc:sldMk cId="3246070725" sldId="485"/>
            <ac:spMk id="11" creationId="{110C3E3C-CE08-4A2E-8CE5-7426F560ED4D}"/>
          </ac:spMkLst>
        </pc:spChg>
        <pc:grpChg chg="add mod">
          <ac:chgData name="Minesh Patel" userId="a66d4990ec83ac90" providerId="LiveId" clId="{97B90290-4C0A-439B-81EB-B5CF226A566E}" dt="2021-07-22T14:33:25.061" v="1601"/>
          <ac:grpSpMkLst>
            <pc:docMk/>
            <pc:sldMk cId="3246070725" sldId="485"/>
            <ac:grpSpMk id="5" creationId="{C9E8DE4E-F3A4-4C80-8A95-FBF6AA9EA61D}"/>
          </ac:grpSpMkLst>
        </pc:grpChg>
      </pc:sldChg>
      <pc:sldChg chg="addSp modSp mod">
        <pc:chgData name="Minesh Patel" userId="a66d4990ec83ac90" providerId="LiveId" clId="{97B90290-4C0A-439B-81EB-B5CF226A566E}" dt="2021-07-22T14:35:02.087" v="1619" actId="14100"/>
        <pc:sldMkLst>
          <pc:docMk/>
          <pc:sldMk cId="2234261169" sldId="486"/>
        </pc:sldMkLst>
        <pc:spChg chg="mod">
          <ac:chgData name="Minesh Patel" userId="a66d4990ec83ac90" providerId="LiveId" clId="{97B90290-4C0A-439B-81EB-B5CF226A566E}" dt="2021-07-22T14:35:02.087" v="1619" actId="14100"/>
          <ac:spMkLst>
            <pc:docMk/>
            <pc:sldMk cId="2234261169" sldId="486"/>
            <ac:spMk id="6" creationId="{20732E2F-AE1A-447D-88CB-E62352219A9B}"/>
          </ac:spMkLst>
        </pc:spChg>
        <pc:spChg chg="mod">
          <ac:chgData name="Minesh Patel" userId="a66d4990ec83ac90" providerId="LiveId" clId="{97B90290-4C0A-439B-81EB-B5CF226A566E}" dt="2021-07-22T14:34:49.173" v="1616"/>
          <ac:spMkLst>
            <pc:docMk/>
            <pc:sldMk cId="2234261169" sldId="486"/>
            <ac:spMk id="7" creationId="{AC944AEE-7DC5-41E7-AF8B-781230F1ACB0}"/>
          </ac:spMkLst>
        </pc:spChg>
        <pc:spChg chg="mod">
          <ac:chgData name="Minesh Patel" userId="a66d4990ec83ac90" providerId="LiveId" clId="{97B90290-4C0A-439B-81EB-B5CF226A566E}" dt="2021-07-22T14:34:49.173" v="1616"/>
          <ac:spMkLst>
            <pc:docMk/>
            <pc:sldMk cId="2234261169" sldId="486"/>
            <ac:spMk id="8" creationId="{2CCF318C-489B-45CE-BEF1-A2E15BB0434D}"/>
          </ac:spMkLst>
        </pc:spChg>
        <pc:spChg chg="mod">
          <ac:chgData name="Minesh Patel" userId="a66d4990ec83ac90" providerId="LiveId" clId="{97B90290-4C0A-439B-81EB-B5CF226A566E}" dt="2021-07-22T14:34:49.173" v="1616"/>
          <ac:spMkLst>
            <pc:docMk/>
            <pc:sldMk cId="2234261169" sldId="486"/>
            <ac:spMk id="9" creationId="{409FF82A-2901-4BB5-A647-15F264E3ABE6}"/>
          </ac:spMkLst>
        </pc:spChg>
        <pc:spChg chg="mod">
          <ac:chgData name="Minesh Patel" userId="a66d4990ec83ac90" providerId="LiveId" clId="{97B90290-4C0A-439B-81EB-B5CF226A566E}" dt="2021-07-22T14:34:49.173" v="1616"/>
          <ac:spMkLst>
            <pc:docMk/>
            <pc:sldMk cId="2234261169" sldId="486"/>
            <ac:spMk id="10" creationId="{05DB7223-7F64-4418-9F6A-1C495CA5435E}"/>
          </ac:spMkLst>
        </pc:spChg>
        <pc:spChg chg="mod">
          <ac:chgData name="Minesh Patel" userId="a66d4990ec83ac90" providerId="LiveId" clId="{97B90290-4C0A-439B-81EB-B5CF226A566E}" dt="2021-07-22T14:34:49.173" v="1616"/>
          <ac:spMkLst>
            <pc:docMk/>
            <pc:sldMk cId="2234261169" sldId="486"/>
            <ac:spMk id="11" creationId="{FC99F85F-7552-4AAE-B17E-D75A6038B5CF}"/>
          </ac:spMkLst>
        </pc:spChg>
        <pc:grpChg chg="add mod">
          <ac:chgData name="Minesh Patel" userId="a66d4990ec83ac90" providerId="LiveId" clId="{97B90290-4C0A-439B-81EB-B5CF226A566E}" dt="2021-07-22T14:34:49.173" v="1616"/>
          <ac:grpSpMkLst>
            <pc:docMk/>
            <pc:sldMk cId="2234261169" sldId="486"/>
            <ac:grpSpMk id="5" creationId="{D1E1A143-2D08-4E7A-AE38-E3BACF493524}"/>
          </ac:grpSpMkLst>
        </pc:grpChg>
      </pc:sldChg>
      <pc:sldChg chg="addSp modSp mod">
        <pc:chgData name="Minesh Patel" userId="a66d4990ec83ac90" providerId="LiveId" clId="{97B90290-4C0A-439B-81EB-B5CF226A566E}" dt="2021-07-22T14:35:22.495" v="1628" actId="27636"/>
        <pc:sldMkLst>
          <pc:docMk/>
          <pc:sldMk cId="2055553996" sldId="487"/>
        </pc:sldMkLst>
        <pc:spChg chg="mod">
          <ac:chgData name="Minesh Patel" userId="a66d4990ec83ac90" providerId="LiveId" clId="{97B90290-4C0A-439B-81EB-B5CF226A566E}" dt="2021-07-22T14:35:20.464" v="1626" actId="20577"/>
          <ac:spMkLst>
            <pc:docMk/>
            <pc:sldMk cId="2055553996" sldId="487"/>
            <ac:spMk id="2" creationId="{00000000-0000-0000-0000-000000000000}"/>
          </ac:spMkLst>
        </pc:spChg>
        <pc:spChg chg="mod">
          <ac:chgData name="Minesh Patel" userId="a66d4990ec83ac90" providerId="LiveId" clId="{97B90290-4C0A-439B-81EB-B5CF226A566E}" dt="2021-07-22T14:35:22.495" v="1628" actId="27636"/>
          <ac:spMkLst>
            <pc:docMk/>
            <pc:sldMk cId="2055553996" sldId="487"/>
            <ac:spMk id="6" creationId="{F0AF70C6-4314-49C5-8CA9-B83FB73C0DBD}"/>
          </ac:spMkLst>
        </pc:spChg>
        <pc:spChg chg="mod">
          <ac:chgData name="Minesh Patel" userId="a66d4990ec83ac90" providerId="LiveId" clId="{97B90290-4C0A-439B-81EB-B5CF226A566E}" dt="2021-07-22T14:35:16.727" v="1623"/>
          <ac:spMkLst>
            <pc:docMk/>
            <pc:sldMk cId="2055553996" sldId="487"/>
            <ac:spMk id="7" creationId="{21659AFA-CDA0-4479-95BE-FAE662046E18}"/>
          </ac:spMkLst>
        </pc:spChg>
        <pc:spChg chg="mod">
          <ac:chgData name="Minesh Patel" userId="a66d4990ec83ac90" providerId="LiveId" clId="{97B90290-4C0A-439B-81EB-B5CF226A566E}" dt="2021-07-22T14:35:16.727" v="1623"/>
          <ac:spMkLst>
            <pc:docMk/>
            <pc:sldMk cId="2055553996" sldId="487"/>
            <ac:spMk id="8" creationId="{612B9B7A-A69F-45BE-A006-FC614D1D9FD5}"/>
          </ac:spMkLst>
        </pc:spChg>
        <pc:spChg chg="mod">
          <ac:chgData name="Minesh Patel" userId="a66d4990ec83ac90" providerId="LiveId" clId="{97B90290-4C0A-439B-81EB-B5CF226A566E}" dt="2021-07-22T14:35:16.727" v="1623"/>
          <ac:spMkLst>
            <pc:docMk/>
            <pc:sldMk cId="2055553996" sldId="487"/>
            <ac:spMk id="9" creationId="{85A4C466-CC64-4C38-B389-4235AD486416}"/>
          </ac:spMkLst>
        </pc:spChg>
        <pc:spChg chg="mod">
          <ac:chgData name="Minesh Patel" userId="a66d4990ec83ac90" providerId="LiveId" clId="{97B90290-4C0A-439B-81EB-B5CF226A566E}" dt="2021-07-22T14:35:16.727" v="1623"/>
          <ac:spMkLst>
            <pc:docMk/>
            <pc:sldMk cId="2055553996" sldId="487"/>
            <ac:spMk id="10" creationId="{BE5A62BB-92B7-4B3B-A89F-17D291B9A46E}"/>
          </ac:spMkLst>
        </pc:spChg>
        <pc:spChg chg="mod">
          <ac:chgData name="Minesh Patel" userId="a66d4990ec83ac90" providerId="LiveId" clId="{97B90290-4C0A-439B-81EB-B5CF226A566E}" dt="2021-07-22T14:35:16.727" v="1623"/>
          <ac:spMkLst>
            <pc:docMk/>
            <pc:sldMk cId="2055553996" sldId="487"/>
            <ac:spMk id="11" creationId="{2A8790C1-A5AA-4019-AF82-A270BB656361}"/>
          </ac:spMkLst>
        </pc:spChg>
        <pc:grpChg chg="add mod">
          <ac:chgData name="Minesh Patel" userId="a66d4990ec83ac90" providerId="LiveId" clId="{97B90290-4C0A-439B-81EB-B5CF226A566E}" dt="2021-07-22T14:35:16.727" v="1623"/>
          <ac:grpSpMkLst>
            <pc:docMk/>
            <pc:sldMk cId="2055553996" sldId="487"/>
            <ac:grpSpMk id="5" creationId="{C15C0FD3-C3BC-4385-8FE3-153E36BD494F}"/>
          </ac:grpSpMkLst>
        </pc:grpChg>
      </pc:sldChg>
      <pc:sldChg chg="modSp mod">
        <pc:chgData name="Minesh Patel" userId="a66d4990ec83ac90" providerId="LiveId" clId="{97B90290-4C0A-439B-81EB-B5CF226A566E}" dt="2021-07-22T13:56:17.643" v="1" actId="27636"/>
        <pc:sldMkLst>
          <pc:docMk/>
          <pc:sldMk cId="2757879856" sldId="493"/>
        </pc:sldMkLst>
        <pc:spChg chg="mod">
          <ac:chgData name="Minesh Patel" userId="a66d4990ec83ac90" providerId="LiveId" clId="{97B90290-4C0A-439B-81EB-B5CF226A566E}" dt="2021-07-22T13:56:17.643" v="1" actId="27636"/>
          <ac:spMkLst>
            <pc:docMk/>
            <pc:sldMk cId="2757879856" sldId="493"/>
            <ac:spMk id="72" creationId="{63F988B8-AA40-43CB-86BF-F2A3395D31F7}"/>
          </ac:spMkLst>
        </pc:spChg>
      </pc:sldChg>
      <pc:sldChg chg="addSp delSp modSp mod">
        <pc:chgData name="Minesh Patel" userId="a66d4990ec83ac90" providerId="LiveId" clId="{97B90290-4C0A-439B-81EB-B5CF226A566E}" dt="2021-07-22T16:58:00.931" v="3782"/>
        <pc:sldMkLst>
          <pc:docMk/>
          <pc:sldMk cId="261247322" sldId="503"/>
        </pc:sldMkLst>
        <pc:spChg chg="mod">
          <ac:chgData name="Minesh Patel" userId="a66d4990ec83ac90" providerId="LiveId" clId="{97B90290-4C0A-439B-81EB-B5CF226A566E}" dt="2021-07-22T16:55:10.858" v="3753"/>
          <ac:spMkLst>
            <pc:docMk/>
            <pc:sldMk cId="261247322" sldId="503"/>
            <ac:spMk id="33" creationId="{68B0E61E-9460-42C2-8872-BAF412B65AA2}"/>
          </ac:spMkLst>
        </pc:spChg>
        <pc:spChg chg="mod">
          <ac:chgData name="Minesh Patel" userId="a66d4990ec83ac90" providerId="LiveId" clId="{97B90290-4C0A-439B-81EB-B5CF226A566E}" dt="2021-07-22T16:55:10.858" v="3753"/>
          <ac:spMkLst>
            <pc:docMk/>
            <pc:sldMk cId="261247322" sldId="503"/>
            <ac:spMk id="34" creationId="{F115AAC9-85F8-4482-8687-8A472C33BE2C}"/>
          </ac:spMkLst>
        </pc:spChg>
        <pc:spChg chg="mod">
          <ac:chgData name="Minesh Patel" userId="a66d4990ec83ac90" providerId="LiveId" clId="{97B90290-4C0A-439B-81EB-B5CF226A566E}" dt="2021-07-22T16:57:58.121" v="3781"/>
          <ac:spMkLst>
            <pc:docMk/>
            <pc:sldMk cId="261247322" sldId="503"/>
            <ac:spMk id="36" creationId="{2511960E-448B-400D-BBEE-EC311EB4CA7F}"/>
          </ac:spMkLst>
        </pc:spChg>
        <pc:spChg chg="mod">
          <ac:chgData name="Minesh Patel" userId="a66d4990ec83ac90" providerId="LiveId" clId="{97B90290-4C0A-439B-81EB-B5CF226A566E}" dt="2021-07-22T16:57:58.121" v="3781"/>
          <ac:spMkLst>
            <pc:docMk/>
            <pc:sldMk cId="261247322" sldId="503"/>
            <ac:spMk id="37" creationId="{4788067A-D8D2-4A7E-BD5A-33ACA198FED2}"/>
          </ac:spMkLst>
        </pc:spChg>
        <pc:spChg chg="mod">
          <ac:chgData name="Minesh Patel" userId="a66d4990ec83ac90" providerId="LiveId" clId="{97B90290-4C0A-439B-81EB-B5CF226A566E}" dt="2021-07-22T16:57:58.121" v="3781"/>
          <ac:spMkLst>
            <pc:docMk/>
            <pc:sldMk cId="261247322" sldId="503"/>
            <ac:spMk id="38" creationId="{2FCE5065-D4C6-4F40-AF7D-D90E59DD68AD}"/>
          </ac:spMkLst>
        </pc:spChg>
        <pc:spChg chg="mod">
          <ac:chgData name="Minesh Patel" userId="a66d4990ec83ac90" providerId="LiveId" clId="{97B90290-4C0A-439B-81EB-B5CF226A566E}" dt="2021-07-22T16:57:58.121" v="3781"/>
          <ac:spMkLst>
            <pc:docMk/>
            <pc:sldMk cId="261247322" sldId="503"/>
            <ac:spMk id="39" creationId="{BE5C8487-9B95-4454-A7E1-D0A0F0CEBAD0}"/>
          </ac:spMkLst>
        </pc:spChg>
        <pc:spChg chg="mod">
          <ac:chgData name="Minesh Patel" userId="a66d4990ec83ac90" providerId="LiveId" clId="{97B90290-4C0A-439B-81EB-B5CF226A566E}" dt="2021-07-22T16:57:58.121" v="3781"/>
          <ac:spMkLst>
            <pc:docMk/>
            <pc:sldMk cId="261247322" sldId="503"/>
            <ac:spMk id="40" creationId="{2F7D3C21-2F8C-451E-861F-CF9076E858E5}"/>
          </ac:spMkLst>
        </pc:spChg>
        <pc:spChg chg="mod">
          <ac:chgData name="Minesh Patel" userId="a66d4990ec83ac90" providerId="LiveId" clId="{97B90290-4C0A-439B-81EB-B5CF226A566E}" dt="2021-07-22T16:53:56.518" v="3725" actId="114"/>
          <ac:spMkLst>
            <pc:docMk/>
            <pc:sldMk cId="261247322" sldId="503"/>
            <ac:spMk id="48" creationId="{801C383E-F0AF-4FB3-9B92-047006B7093D}"/>
          </ac:spMkLst>
        </pc:spChg>
        <pc:spChg chg="mod">
          <ac:chgData name="Minesh Patel" userId="a66d4990ec83ac90" providerId="LiveId" clId="{97B90290-4C0A-439B-81EB-B5CF226A566E}" dt="2021-07-22T16:54:14.402" v="3741" actId="6549"/>
          <ac:spMkLst>
            <pc:docMk/>
            <pc:sldMk cId="261247322" sldId="503"/>
            <ac:spMk id="84" creationId="{832D6069-56E8-4FC3-8808-03860374B2EC}"/>
          </ac:spMkLst>
        </pc:spChg>
        <pc:grpChg chg="add mod">
          <ac:chgData name="Minesh Patel" userId="a66d4990ec83ac90" providerId="LiveId" clId="{97B90290-4C0A-439B-81EB-B5CF226A566E}" dt="2021-07-22T16:55:10.858" v="3753"/>
          <ac:grpSpMkLst>
            <pc:docMk/>
            <pc:sldMk cId="261247322" sldId="503"/>
            <ac:grpSpMk id="32" creationId="{3A358457-DB03-4B9D-9714-709CDEB45029}"/>
          </ac:grpSpMkLst>
        </pc:grpChg>
        <pc:grpChg chg="add del mod">
          <ac:chgData name="Minesh Patel" userId="a66d4990ec83ac90" providerId="LiveId" clId="{97B90290-4C0A-439B-81EB-B5CF226A566E}" dt="2021-07-22T16:58:00.931" v="3782"/>
          <ac:grpSpMkLst>
            <pc:docMk/>
            <pc:sldMk cId="261247322" sldId="503"/>
            <ac:grpSpMk id="35" creationId="{1D78C7B3-4840-4E3A-9E43-BB422F9D5FF0}"/>
          </ac:grpSpMkLst>
        </pc:grpChg>
        <pc:grpChg chg="mod">
          <ac:chgData name="Minesh Patel" userId="a66d4990ec83ac90" providerId="LiveId" clId="{97B90290-4C0A-439B-81EB-B5CF226A566E}" dt="2021-07-22T16:56:08.452" v="3774" actId="1076"/>
          <ac:grpSpMkLst>
            <pc:docMk/>
            <pc:sldMk cId="261247322" sldId="503"/>
            <ac:grpSpMk id="95" creationId="{AED525DE-37AD-4970-9ED3-80E92BEC2E2A}"/>
          </ac:grpSpMkLst>
        </pc:grpChg>
        <pc:grpChg chg="del mod">
          <ac:chgData name="Minesh Patel" userId="a66d4990ec83ac90" providerId="LiveId" clId="{97B90290-4C0A-439B-81EB-B5CF226A566E}" dt="2021-07-22T16:55:10.496" v="3752" actId="478"/>
          <ac:grpSpMkLst>
            <pc:docMk/>
            <pc:sldMk cId="261247322" sldId="503"/>
            <ac:grpSpMk id="96" creationId="{4295C5C7-C963-4921-A5EE-245349B791EA}"/>
          </ac:grpSpMkLst>
        </pc:grpChg>
      </pc:sldChg>
      <pc:sldChg chg="addSp delSp modSp mod">
        <pc:chgData name="Minesh Patel" userId="a66d4990ec83ac90" providerId="LiveId" clId="{97B90290-4C0A-439B-81EB-B5CF226A566E}" dt="2021-07-22T16:55:55.790" v="3767"/>
        <pc:sldMkLst>
          <pc:docMk/>
          <pc:sldMk cId="1745474044" sldId="504"/>
        </pc:sldMkLst>
        <pc:spChg chg="mod">
          <ac:chgData name="Minesh Patel" userId="a66d4990ec83ac90" providerId="LiveId" clId="{97B90290-4C0A-439B-81EB-B5CF226A566E}" dt="2021-07-22T14:32:10.502" v="1585"/>
          <ac:spMkLst>
            <pc:docMk/>
            <pc:sldMk cId="1745474044" sldId="504"/>
            <ac:spMk id="34" creationId="{F618C963-E8E8-41FA-BC04-338A193BB766}"/>
          </ac:spMkLst>
        </pc:spChg>
        <pc:spChg chg="mod">
          <ac:chgData name="Minesh Patel" userId="a66d4990ec83ac90" providerId="LiveId" clId="{97B90290-4C0A-439B-81EB-B5CF226A566E}" dt="2021-07-22T14:32:10.502" v="1585"/>
          <ac:spMkLst>
            <pc:docMk/>
            <pc:sldMk cId="1745474044" sldId="504"/>
            <ac:spMk id="35" creationId="{50123488-4CD3-4CC5-B830-BFF62BAAECF8}"/>
          </ac:spMkLst>
        </pc:spChg>
        <pc:spChg chg="mod">
          <ac:chgData name="Minesh Patel" userId="a66d4990ec83ac90" providerId="LiveId" clId="{97B90290-4C0A-439B-81EB-B5CF226A566E}" dt="2021-07-22T14:32:10.502" v="1585"/>
          <ac:spMkLst>
            <pc:docMk/>
            <pc:sldMk cId="1745474044" sldId="504"/>
            <ac:spMk id="36" creationId="{5436FC13-F60E-4936-A51B-2D5D504264BA}"/>
          </ac:spMkLst>
        </pc:spChg>
        <pc:spChg chg="mod">
          <ac:chgData name="Minesh Patel" userId="a66d4990ec83ac90" providerId="LiveId" clId="{97B90290-4C0A-439B-81EB-B5CF226A566E}" dt="2021-07-22T14:32:10.502" v="1585"/>
          <ac:spMkLst>
            <pc:docMk/>
            <pc:sldMk cId="1745474044" sldId="504"/>
            <ac:spMk id="40" creationId="{92CD1B32-B3DE-4B97-85C1-23860D3550A9}"/>
          </ac:spMkLst>
        </pc:spChg>
        <pc:spChg chg="mod">
          <ac:chgData name="Minesh Patel" userId="a66d4990ec83ac90" providerId="LiveId" clId="{97B90290-4C0A-439B-81EB-B5CF226A566E}" dt="2021-07-22T14:32:10.502" v="1585"/>
          <ac:spMkLst>
            <pc:docMk/>
            <pc:sldMk cId="1745474044" sldId="504"/>
            <ac:spMk id="41" creationId="{3207C7DC-617D-4DB2-A59A-E3897C6E121B}"/>
          </ac:spMkLst>
        </pc:spChg>
        <pc:spChg chg="mod">
          <ac:chgData name="Minesh Patel" userId="a66d4990ec83ac90" providerId="LiveId" clId="{97B90290-4C0A-439B-81EB-B5CF226A566E}" dt="2021-07-22T16:54:22.651" v="3744"/>
          <ac:spMkLst>
            <pc:docMk/>
            <pc:sldMk cId="1745474044" sldId="504"/>
            <ac:spMk id="43" creationId="{BBA62CEC-6557-40F5-A783-228F132DECB6}"/>
          </ac:spMkLst>
        </pc:spChg>
        <pc:spChg chg="mod">
          <ac:chgData name="Minesh Patel" userId="a66d4990ec83ac90" providerId="LiveId" clId="{97B90290-4C0A-439B-81EB-B5CF226A566E}" dt="2021-07-22T16:54:22.651" v="3744"/>
          <ac:spMkLst>
            <pc:docMk/>
            <pc:sldMk cId="1745474044" sldId="504"/>
            <ac:spMk id="44" creationId="{40A3C1CC-A567-4B84-8B93-137EDEC55514}"/>
          </ac:spMkLst>
        </pc:spChg>
        <pc:spChg chg="mod">
          <ac:chgData name="Minesh Patel" userId="a66d4990ec83ac90" providerId="LiveId" clId="{97B90290-4C0A-439B-81EB-B5CF226A566E}" dt="2021-07-22T16:55:17.675" v="3755"/>
          <ac:spMkLst>
            <pc:docMk/>
            <pc:sldMk cId="1745474044" sldId="504"/>
            <ac:spMk id="47" creationId="{81A74697-1058-44E8-9B14-BC942468C4BD}"/>
          </ac:spMkLst>
        </pc:spChg>
        <pc:spChg chg="mod">
          <ac:chgData name="Minesh Patel" userId="a66d4990ec83ac90" providerId="LiveId" clId="{97B90290-4C0A-439B-81EB-B5CF226A566E}" dt="2021-07-22T16:55:17.675" v="3755"/>
          <ac:spMkLst>
            <pc:docMk/>
            <pc:sldMk cId="1745474044" sldId="504"/>
            <ac:spMk id="49" creationId="{9DB337CB-77B3-4B82-B7B3-659B98FEF829}"/>
          </ac:spMkLst>
        </pc:spChg>
        <pc:spChg chg="mod">
          <ac:chgData name="Minesh Patel" userId="a66d4990ec83ac90" providerId="LiveId" clId="{97B90290-4C0A-439B-81EB-B5CF226A566E}" dt="2021-07-22T16:55:55.790" v="3767"/>
          <ac:spMkLst>
            <pc:docMk/>
            <pc:sldMk cId="1745474044" sldId="504"/>
            <ac:spMk id="51" creationId="{401D9518-5FF9-4E01-AE48-8BBC0DB46906}"/>
          </ac:spMkLst>
        </pc:spChg>
        <pc:spChg chg="mod">
          <ac:chgData name="Minesh Patel" userId="a66d4990ec83ac90" providerId="LiveId" clId="{97B90290-4C0A-439B-81EB-B5CF226A566E}" dt="2021-07-22T16:55:55.790" v="3767"/>
          <ac:spMkLst>
            <pc:docMk/>
            <pc:sldMk cId="1745474044" sldId="504"/>
            <ac:spMk id="52" creationId="{E24A260F-E1E0-4ADD-B5FA-4DFA5143CDA5}"/>
          </ac:spMkLst>
        </pc:spChg>
        <pc:grpChg chg="add mod">
          <ac:chgData name="Minesh Patel" userId="a66d4990ec83ac90" providerId="LiveId" clId="{97B90290-4C0A-439B-81EB-B5CF226A566E}" dt="2021-07-22T14:32:10.502" v="1585"/>
          <ac:grpSpMkLst>
            <pc:docMk/>
            <pc:sldMk cId="1745474044" sldId="504"/>
            <ac:grpSpMk id="33" creationId="{5005BBE9-7955-4CEB-B466-1B044B59EA60}"/>
          </ac:grpSpMkLst>
        </pc:grpChg>
        <pc:grpChg chg="add del mod">
          <ac:chgData name="Minesh Patel" userId="a66d4990ec83ac90" providerId="LiveId" clId="{97B90290-4C0A-439B-81EB-B5CF226A566E}" dt="2021-07-22T16:55:17.377" v="3754" actId="478"/>
          <ac:grpSpMkLst>
            <pc:docMk/>
            <pc:sldMk cId="1745474044" sldId="504"/>
            <ac:grpSpMk id="42" creationId="{00B764B2-D644-414C-8C72-82BE64EEE385}"/>
          </ac:grpSpMkLst>
        </pc:grpChg>
        <pc:grpChg chg="add mod">
          <ac:chgData name="Minesh Patel" userId="a66d4990ec83ac90" providerId="LiveId" clId="{97B90290-4C0A-439B-81EB-B5CF226A566E}" dt="2021-07-22T16:55:17.675" v="3755"/>
          <ac:grpSpMkLst>
            <pc:docMk/>
            <pc:sldMk cId="1745474044" sldId="504"/>
            <ac:grpSpMk id="46" creationId="{F9074DAE-81DB-466E-9BF9-BA82E71BE84D}"/>
          </ac:grpSpMkLst>
        </pc:grpChg>
        <pc:grpChg chg="add mod">
          <ac:chgData name="Minesh Patel" userId="a66d4990ec83ac90" providerId="LiveId" clId="{97B90290-4C0A-439B-81EB-B5CF226A566E}" dt="2021-07-22T16:55:55.790" v="3767"/>
          <ac:grpSpMkLst>
            <pc:docMk/>
            <pc:sldMk cId="1745474044" sldId="504"/>
            <ac:grpSpMk id="50" creationId="{ADB5E872-0656-487B-9F17-08471C866DB7}"/>
          </ac:grpSpMkLst>
        </pc:grpChg>
        <pc:grpChg chg="del">
          <ac:chgData name="Minesh Patel" userId="a66d4990ec83ac90" providerId="LiveId" clId="{97B90290-4C0A-439B-81EB-B5CF226A566E}" dt="2021-07-22T16:55:55.456" v="3766" actId="478"/>
          <ac:grpSpMkLst>
            <pc:docMk/>
            <pc:sldMk cId="1745474044" sldId="504"/>
            <ac:grpSpMk id="95" creationId="{AED525DE-37AD-4970-9ED3-80E92BEC2E2A}"/>
          </ac:grpSpMkLst>
        </pc:grpChg>
        <pc:grpChg chg="add del">
          <ac:chgData name="Minesh Patel" userId="a66d4990ec83ac90" providerId="LiveId" clId="{97B90290-4C0A-439B-81EB-B5CF226A566E}" dt="2021-07-22T16:54:42.899" v="3747" actId="478"/>
          <ac:grpSpMkLst>
            <pc:docMk/>
            <pc:sldMk cId="1745474044" sldId="504"/>
            <ac:grpSpMk id="96" creationId="{4295C5C7-C963-4921-A5EE-245349B791EA}"/>
          </ac:grpSpMkLst>
        </pc:grpChg>
      </pc:sldChg>
      <pc:sldChg chg="addSp delSp modSp mod">
        <pc:chgData name="Minesh Patel" userId="a66d4990ec83ac90" providerId="LiveId" clId="{97B90290-4C0A-439B-81EB-B5CF226A566E}" dt="2021-07-22T16:56:05.171" v="3772"/>
        <pc:sldMkLst>
          <pc:docMk/>
          <pc:sldMk cId="3239658950" sldId="505"/>
        </pc:sldMkLst>
        <pc:spChg chg="mod">
          <ac:chgData name="Minesh Patel" userId="a66d4990ec83ac90" providerId="LiveId" clId="{97B90290-4C0A-439B-81EB-B5CF226A566E}" dt="2021-07-22T14:31:56.244" v="1584" actId="108"/>
          <ac:spMkLst>
            <pc:docMk/>
            <pc:sldMk cId="3239658950" sldId="505"/>
            <ac:spMk id="36" creationId="{34C07006-450C-4904-A364-EC6C07CE8E9A}"/>
          </ac:spMkLst>
        </pc:spChg>
        <pc:spChg chg="mod">
          <ac:chgData name="Minesh Patel" userId="a66d4990ec83ac90" providerId="LiveId" clId="{97B90290-4C0A-439B-81EB-B5CF226A566E}" dt="2021-07-22T14:31:53.157" v="1583" actId="108"/>
          <ac:spMkLst>
            <pc:docMk/>
            <pc:sldMk cId="3239658950" sldId="505"/>
            <ac:spMk id="37" creationId="{3F5E0644-929E-4FED-9DCC-1E6B14F0911F}"/>
          </ac:spMkLst>
        </pc:spChg>
        <pc:spChg chg="mod">
          <ac:chgData name="Minesh Patel" userId="a66d4990ec83ac90" providerId="LiveId" clId="{97B90290-4C0A-439B-81EB-B5CF226A566E}" dt="2021-07-22T14:31:47.495" v="1582"/>
          <ac:spMkLst>
            <pc:docMk/>
            <pc:sldMk cId="3239658950" sldId="505"/>
            <ac:spMk id="38" creationId="{9FE44D70-206B-43EA-A267-F485E69B37CA}"/>
          </ac:spMkLst>
        </pc:spChg>
        <pc:spChg chg="mod">
          <ac:chgData name="Minesh Patel" userId="a66d4990ec83ac90" providerId="LiveId" clId="{97B90290-4C0A-439B-81EB-B5CF226A566E}" dt="2021-07-22T14:31:47.495" v="1582"/>
          <ac:spMkLst>
            <pc:docMk/>
            <pc:sldMk cId="3239658950" sldId="505"/>
            <ac:spMk id="39" creationId="{2BD1DDE4-4774-4281-9074-7C79FF7D99EB}"/>
          </ac:spMkLst>
        </pc:spChg>
        <pc:spChg chg="mod">
          <ac:chgData name="Minesh Patel" userId="a66d4990ec83ac90" providerId="LiveId" clId="{97B90290-4C0A-439B-81EB-B5CF226A566E}" dt="2021-07-22T14:31:47.495" v="1582"/>
          <ac:spMkLst>
            <pc:docMk/>
            <pc:sldMk cId="3239658950" sldId="505"/>
            <ac:spMk id="40" creationId="{CA4391BF-CEEF-432B-8EC5-30216CF8CD9E}"/>
          </ac:spMkLst>
        </pc:spChg>
        <pc:spChg chg="mod">
          <ac:chgData name="Minesh Patel" userId="a66d4990ec83ac90" providerId="LiveId" clId="{97B90290-4C0A-439B-81EB-B5CF226A566E}" dt="2021-07-22T16:54:52.099" v="3750"/>
          <ac:spMkLst>
            <pc:docMk/>
            <pc:sldMk cId="3239658950" sldId="505"/>
            <ac:spMk id="42" creationId="{0FB04141-8597-4A2C-80A4-49814F99DE5D}"/>
          </ac:spMkLst>
        </pc:spChg>
        <pc:spChg chg="mod">
          <ac:chgData name="Minesh Patel" userId="a66d4990ec83ac90" providerId="LiveId" clId="{97B90290-4C0A-439B-81EB-B5CF226A566E}" dt="2021-07-22T16:54:52.099" v="3750"/>
          <ac:spMkLst>
            <pc:docMk/>
            <pc:sldMk cId="3239658950" sldId="505"/>
            <ac:spMk id="43" creationId="{56FCF948-F391-4288-9B8A-94A8DE772A85}"/>
          </ac:spMkLst>
        </pc:spChg>
        <pc:spChg chg="mod">
          <ac:chgData name="Minesh Patel" userId="a66d4990ec83ac90" providerId="LiveId" clId="{97B90290-4C0A-439B-81EB-B5CF226A566E}" dt="2021-07-22T16:56:02.653" v="3769"/>
          <ac:spMkLst>
            <pc:docMk/>
            <pc:sldMk cId="3239658950" sldId="505"/>
            <ac:spMk id="46" creationId="{3F4B476C-9914-4DDA-8F13-1704A0AF0AFF}"/>
          </ac:spMkLst>
        </pc:spChg>
        <pc:spChg chg="mod">
          <ac:chgData name="Minesh Patel" userId="a66d4990ec83ac90" providerId="LiveId" clId="{97B90290-4C0A-439B-81EB-B5CF226A566E}" dt="2021-07-22T16:56:02.653" v="3769"/>
          <ac:spMkLst>
            <pc:docMk/>
            <pc:sldMk cId="3239658950" sldId="505"/>
            <ac:spMk id="47" creationId="{4E88FD4A-E464-49B3-B353-4A748ECBA8AF}"/>
          </ac:spMkLst>
        </pc:spChg>
        <pc:spChg chg="del topLvl">
          <ac:chgData name="Minesh Patel" userId="a66d4990ec83ac90" providerId="LiveId" clId="{97B90290-4C0A-439B-81EB-B5CF226A566E}" dt="2021-07-22T16:56:02.258" v="3768" actId="478"/>
          <ac:spMkLst>
            <pc:docMk/>
            <pc:sldMk cId="3239658950" sldId="505"/>
            <ac:spMk id="48" creationId="{801C383E-F0AF-4FB3-9B92-047006B7093D}"/>
          </ac:spMkLst>
        </pc:spChg>
        <pc:spChg chg="mod">
          <ac:chgData name="Minesh Patel" userId="a66d4990ec83ac90" providerId="LiveId" clId="{97B90290-4C0A-439B-81EB-B5CF226A566E}" dt="2021-07-22T16:56:05.171" v="3772"/>
          <ac:spMkLst>
            <pc:docMk/>
            <pc:sldMk cId="3239658950" sldId="505"/>
            <ac:spMk id="50" creationId="{EE95618C-5F37-4654-8892-499737D310FE}"/>
          </ac:spMkLst>
        </pc:spChg>
        <pc:spChg chg="mod">
          <ac:chgData name="Minesh Patel" userId="a66d4990ec83ac90" providerId="LiveId" clId="{97B90290-4C0A-439B-81EB-B5CF226A566E}" dt="2021-07-22T16:56:05.171" v="3772"/>
          <ac:spMkLst>
            <pc:docMk/>
            <pc:sldMk cId="3239658950" sldId="505"/>
            <ac:spMk id="51" creationId="{C1FB54DD-F886-4D08-9AA7-63EB6371429C}"/>
          </ac:spMkLst>
        </pc:spChg>
        <pc:spChg chg="del topLvl">
          <ac:chgData name="Minesh Patel" userId="a66d4990ec83ac90" providerId="LiveId" clId="{97B90290-4C0A-439B-81EB-B5CF226A566E}" dt="2021-07-22T16:56:04.720" v="3771" actId="478"/>
          <ac:spMkLst>
            <pc:docMk/>
            <pc:sldMk cId="3239658950" sldId="505"/>
            <ac:spMk id="90" creationId="{7116D7F4-EBD0-4E21-8AFC-FE475408208A}"/>
          </ac:spMkLst>
        </pc:spChg>
        <pc:grpChg chg="add mod">
          <ac:chgData name="Minesh Patel" userId="a66d4990ec83ac90" providerId="LiveId" clId="{97B90290-4C0A-439B-81EB-B5CF226A566E}" dt="2021-07-22T14:31:47.495" v="1582"/>
          <ac:grpSpMkLst>
            <pc:docMk/>
            <pc:sldMk cId="3239658950" sldId="505"/>
            <ac:grpSpMk id="35" creationId="{44AF6ED9-BE4E-4465-9A55-ABE19F8BDD1B}"/>
          </ac:grpSpMkLst>
        </pc:grpChg>
        <pc:grpChg chg="add mod">
          <ac:chgData name="Minesh Patel" userId="a66d4990ec83ac90" providerId="LiveId" clId="{97B90290-4C0A-439B-81EB-B5CF226A566E}" dt="2021-07-22T16:54:59.168" v="3751" actId="1076"/>
          <ac:grpSpMkLst>
            <pc:docMk/>
            <pc:sldMk cId="3239658950" sldId="505"/>
            <ac:grpSpMk id="41" creationId="{85C9CCE3-8495-45BE-A658-3E78BBA72BDE}"/>
          </ac:grpSpMkLst>
        </pc:grpChg>
        <pc:grpChg chg="add del mod">
          <ac:chgData name="Minesh Patel" userId="a66d4990ec83ac90" providerId="LiveId" clId="{97B90290-4C0A-439B-81EB-B5CF226A566E}" dt="2021-07-22T16:56:03.432" v="3770"/>
          <ac:grpSpMkLst>
            <pc:docMk/>
            <pc:sldMk cId="3239658950" sldId="505"/>
            <ac:grpSpMk id="44" creationId="{3AAA12D2-6904-4748-BEAC-99F93BC306C0}"/>
          </ac:grpSpMkLst>
        </pc:grpChg>
        <pc:grpChg chg="add mod">
          <ac:chgData name="Minesh Patel" userId="a66d4990ec83ac90" providerId="LiveId" clId="{97B90290-4C0A-439B-81EB-B5CF226A566E}" dt="2021-07-22T16:56:05.171" v="3772"/>
          <ac:grpSpMkLst>
            <pc:docMk/>
            <pc:sldMk cId="3239658950" sldId="505"/>
            <ac:grpSpMk id="49" creationId="{EB25ACE4-8131-4CDD-BC21-5C16DF64A877}"/>
          </ac:grpSpMkLst>
        </pc:grpChg>
        <pc:grpChg chg="del">
          <ac:chgData name="Minesh Patel" userId="a66d4990ec83ac90" providerId="LiveId" clId="{97B90290-4C0A-439B-81EB-B5CF226A566E}" dt="2021-07-22T16:56:02.258" v="3768" actId="478"/>
          <ac:grpSpMkLst>
            <pc:docMk/>
            <pc:sldMk cId="3239658950" sldId="505"/>
            <ac:grpSpMk id="95" creationId="{AED525DE-37AD-4970-9ED3-80E92BEC2E2A}"/>
          </ac:grpSpMkLst>
        </pc:grpChg>
        <pc:grpChg chg="del">
          <ac:chgData name="Minesh Patel" userId="a66d4990ec83ac90" providerId="LiveId" clId="{97B90290-4C0A-439B-81EB-B5CF226A566E}" dt="2021-07-22T16:54:51.823" v="3749" actId="478"/>
          <ac:grpSpMkLst>
            <pc:docMk/>
            <pc:sldMk cId="3239658950" sldId="505"/>
            <ac:grpSpMk id="96" creationId="{4295C5C7-C963-4921-A5EE-245349B791EA}"/>
          </ac:grpSpMkLst>
        </pc:grpChg>
      </pc:sldChg>
      <pc:sldChg chg="addSp delSp modSp mod">
        <pc:chgData name="Minesh Patel" userId="a66d4990ec83ac90" providerId="LiveId" clId="{97B90290-4C0A-439B-81EB-B5CF226A566E}" dt="2021-07-22T16:56:15.326" v="3776"/>
        <pc:sldMkLst>
          <pc:docMk/>
          <pc:sldMk cId="630956059" sldId="506"/>
        </pc:sldMkLst>
        <pc:spChg chg="mod">
          <ac:chgData name="Minesh Patel" userId="a66d4990ec83ac90" providerId="LiveId" clId="{97B90290-4C0A-439B-81EB-B5CF226A566E}" dt="2021-07-22T16:55:33.816" v="3761" actId="14100"/>
          <ac:spMkLst>
            <pc:docMk/>
            <pc:sldMk cId="630956059" sldId="506"/>
            <ac:spMk id="5" creationId="{0AA5239A-FDBA-4DBA-9FFD-99FD0D66D40B}"/>
          </ac:spMkLst>
        </pc:spChg>
        <pc:spChg chg="mod">
          <ac:chgData name="Minesh Patel" userId="a66d4990ec83ac90" providerId="LiveId" clId="{97B90290-4C0A-439B-81EB-B5CF226A566E}" dt="2021-07-22T14:33:13.047" v="1598"/>
          <ac:spMkLst>
            <pc:docMk/>
            <pc:sldMk cId="630956059" sldId="506"/>
            <ac:spMk id="37" creationId="{A0AC36D2-B476-4FA3-8115-CEF3218A5ABA}"/>
          </ac:spMkLst>
        </pc:spChg>
        <pc:spChg chg="mod">
          <ac:chgData name="Minesh Patel" userId="a66d4990ec83ac90" providerId="LiveId" clId="{97B90290-4C0A-439B-81EB-B5CF226A566E}" dt="2021-07-22T14:33:20.789" v="1600" actId="108"/>
          <ac:spMkLst>
            <pc:docMk/>
            <pc:sldMk cId="630956059" sldId="506"/>
            <ac:spMk id="38" creationId="{B31D4AAE-A02D-4BF1-A834-ECD72E3728C6}"/>
          </ac:spMkLst>
        </pc:spChg>
        <pc:spChg chg="mod">
          <ac:chgData name="Minesh Patel" userId="a66d4990ec83ac90" providerId="LiveId" clId="{97B90290-4C0A-439B-81EB-B5CF226A566E}" dt="2021-07-22T14:33:18.354" v="1599" actId="108"/>
          <ac:spMkLst>
            <pc:docMk/>
            <pc:sldMk cId="630956059" sldId="506"/>
            <ac:spMk id="39" creationId="{562152B4-3F6A-43D0-9999-E926A9FE9EF6}"/>
          </ac:spMkLst>
        </pc:spChg>
        <pc:spChg chg="mod">
          <ac:chgData name="Minesh Patel" userId="a66d4990ec83ac90" providerId="LiveId" clId="{97B90290-4C0A-439B-81EB-B5CF226A566E}" dt="2021-07-22T14:33:13.047" v="1598"/>
          <ac:spMkLst>
            <pc:docMk/>
            <pc:sldMk cId="630956059" sldId="506"/>
            <ac:spMk id="40" creationId="{E0D9DF02-B299-424F-ADDF-F2DB4DB60CA3}"/>
          </ac:spMkLst>
        </pc:spChg>
        <pc:spChg chg="mod">
          <ac:chgData name="Minesh Patel" userId="a66d4990ec83ac90" providerId="LiveId" clId="{97B90290-4C0A-439B-81EB-B5CF226A566E}" dt="2021-07-22T14:33:13.047" v="1598"/>
          <ac:spMkLst>
            <pc:docMk/>
            <pc:sldMk cId="630956059" sldId="506"/>
            <ac:spMk id="41" creationId="{12257C70-2047-40DD-9D30-6C94FB8FAF91}"/>
          </ac:spMkLst>
        </pc:spChg>
        <pc:spChg chg="mod">
          <ac:chgData name="Minesh Patel" userId="a66d4990ec83ac90" providerId="LiveId" clId="{97B90290-4C0A-439B-81EB-B5CF226A566E}" dt="2021-07-22T16:55:23.659" v="3757"/>
          <ac:spMkLst>
            <pc:docMk/>
            <pc:sldMk cId="630956059" sldId="506"/>
            <ac:spMk id="43" creationId="{9195E5E6-1DF5-419B-A687-0550453ECC80}"/>
          </ac:spMkLst>
        </pc:spChg>
        <pc:spChg chg="mod">
          <ac:chgData name="Minesh Patel" userId="a66d4990ec83ac90" providerId="LiveId" clId="{97B90290-4C0A-439B-81EB-B5CF226A566E}" dt="2021-07-22T16:55:23.659" v="3757"/>
          <ac:spMkLst>
            <pc:docMk/>
            <pc:sldMk cId="630956059" sldId="506"/>
            <ac:spMk id="44" creationId="{25B184A8-65A3-4094-91BE-67F55ACDE906}"/>
          </ac:spMkLst>
        </pc:spChg>
        <pc:spChg chg="mod">
          <ac:chgData name="Minesh Patel" userId="a66d4990ec83ac90" providerId="LiveId" clId="{97B90290-4C0A-439B-81EB-B5CF226A566E}" dt="2021-07-22T16:56:15.326" v="3776"/>
          <ac:spMkLst>
            <pc:docMk/>
            <pc:sldMk cId="630956059" sldId="506"/>
            <ac:spMk id="47" creationId="{5ECCE1E9-DA6E-45FF-A1B4-C0C11199601E}"/>
          </ac:spMkLst>
        </pc:spChg>
        <pc:spChg chg="mod">
          <ac:chgData name="Minesh Patel" userId="a66d4990ec83ac90" providerId="LiveId" clId="{97B90290-4C0A-439B-81EB-B5CF226A566E}" dt="2021-07-22T16:56:15.326" v="3776"/>
          <ac:spMkLst>
            <pc:docMk/>
            <pc:sldMk cId="630956059" sldId="506"/>
            <ac:spMk id="49" creationId="{E36E02A4-960D-4E96-9B43-C3FE5E9EC348}"/>
          </ac:spMkLst>
        </pc:spChg>
        <pc:grpChg chg="add mod">
          <ac:chgData name="Minesh Patel" userId="a66d4990ec83ac90" providerId="LiveId" clId="{97B90290-4C0A-439B-81EB-B5CF226A566E}" dt="2021-07-22T14:33:13.047" v="1598"/>
          <ac:grpSpMkLst>
            <pc:docMk/>
            <pc:sldMk cId="630956059" sldId="506"/>
            <ac:grpSpMk id="36" creationId="{3D74A322-7221-4DF7-89DD-9E849B3163EA}"/>
          </ac:grpSpMkLst>
        </pc:grpChg>
        <pc:grpChg chg="add mod">
          <ac:chgData name="Minesh Patel" userId="a66d4990ec83ac90" providerId="LiveId" clId="{97B90290-4C0A-439B-81EB-B5CF226A566E}" dt="2021-07-22T16:55:23.659" v="3757"/>
          <ac:grpSpMkLst>
            <pc:docMk/>
            <pc:sldMk cId="630956059" sldId="506"/>
            <ac:grpSpMk id="42" creationId="{C1537740-2B44-46E8-A1F7-8F535FDA59F7}"/>
          </ac:grpSpMkLst>
        </pc:grpChg>
        <pc:grpChg chg="add mod">
          <ac:chgData name="Minesh Patel" userId="a66d4990ec83ac90" providerId="LiveId" clId="{97B90290-4C0A-439B-81EB-B5CF226A566E}" dt="2021-07-22T16:56:15.326" v="3776"/>
          <ac:grpSpMkLst>
            <pc:docMk/>
            <pc:sldMk cId="630956059" sldId="506"/>
            <ac:grpSpMk id="46" creationId="{BB41D3AB-42F8-435D-93EE-E94A68BD2692}"/>
          </ac:grpSpMkLst>
        </pc:grpChg>
        <pc:grpChg chg="del">
          <ac:chgData name="Minesh Patel" userId="a66d4990ec83ac90" providerId="LiveId" clId="{97B90290-4C0A-439B-81EB-B5CF226A566E}" dt="2021-07-22T16:56:15.072" v="3775" actId="478"/>
          <ac:grpSpMkLst>
            <pc:docMk/>
            <pc:sldMk cId="630956059" sldId="506"/>
            <ac:grpSpMk id="95" creationId="{AED525DE-37AD-4970-9ED3-80E92BEC2E2A}"/>
          </ac:grpSpMkLst>
        </pc:grpChg>
        <pc:grpChg chg="del">
          <ac:chgData name="Minesh Patel" userId="a66d4990ec83ac90" providerId="LiveId" clId="{97B90290-4C0A-439B-81EB-B5CF226A566E}" dt="2021-07-22T16:55:23.216" v="3756" actId="478"/>
          <ac:grpSpMkLst>
            <pc:docMk/>
            <pc:sldMk cId="630956059" sldId="506"/>
            <ac:grpSpMk id="96" creationId="{4295C5C7-C963-4921-A5EE-245349B791EA}"/>
          </ac:grpSpMkLst>
        </pc:grpChg>
      </pc:sldChg>
      <pc:sldChg chg="addSp delSp modSp mod">
        <pc:chgData name="Minesh Patel" userId="a66d4990ec83ac90" providerId="LiveId" clId="{97B90290-4C0A-439B-81EB-B5CF226A566E}" dt="2021-07-22T16:56:20.301" v="3778"/>
        <pc:sldMkLst>
          <pc:docMk/>
          <pc:sldMk cId="4294216899" sldId="507"/>
        </pc:sldMkLst>
        <pc:spChg chg="mod">
          <ac:chgData name="Minesh Patel" userId="a66d4990ec83ac90" providerId="LiveId" clId="{97B90290-4C0A-439B-81EB-B5CF226A566E}" dt="2021-07-22T14:34:28.805" v="1611"/>
          <ac:spMkLst>
            <pc:docMk/>
            <pc:sldMk cId="4294216899" sldId="507"/>
            <ac:spMk id="35" creationId="{0EC57A21-24A1-477F-B681-EC61E23615A8}"/>
          </ac:spMkLst>
        </pc:spChg>
        <pc:spChg chg="mod">
          <ac:chgData name="Minesh Patel" userId="a66d4990ec83ac90" providerId="LiveId" clId="{97B90290-4C0A-439B-81EB-B5CF226A566E}" dt="2021-07-22T14:34:28.805" v="1611"/>
          <ac:spMkLst>
            <pc:docMk/>
            <pc:sldMk cId="4294216899" sldId="507"/>
            <ac:spMk id="37" creationId="{49D036C2-17C5-49B0-9155-F6764D9B3F85}"/>
          </ac:spMkLst>
        </pc:spChg>
        <pc:spChg chg="mod">
          <ac:chgData name="Minesh Patel" userId="a66d4990ec83ac90" providerId="LiveId" clId="{97B90290-4C0A-439B-81EB-B5CF226A566E}" dt="2021-07-22T14:34:46.386" v="1615" actId="108"/>
          <ac:spMkLst>
            <pc:docMk/>
            <pc:sldMk cId="4294216899" sldId="507"/>
            <ac:spMk id="38" creationId="{7E104D48-6927-4087-B172-FF418727D7D8}"/>
          </ac:spMkLst>
        </pc:spChg>
        <pc:spChg chg="mod">
          <ac:chgData name="Minesh Patel" userId="a66d4990ec83ac90" providerId="LiveId" clId="{97B90290-4C0A-439B-81EB-B5CF226A566E}" dt="2021-07-22T14:34:43.454" v="1614" actId="108"/>
          <ac:spMkLst>
            <pc:docMk/>
            <pc:sldMk cId="4294216899" sldId="507"/>
            <ac:spMk id="39" creationId="{2940F964-9890-4D5F-AF6A-A661D1DFEC51}"/>
          </ac:spMkLst>
        </pc:spChg>
        <pc:spChg chg="mod">
          <ac:chgData name="Minesh Patel" userId="a66d4990ec83ac90" providerId="LiveId" clId="{97B90290-4C0A-439B-81EB-B5CF226A566E}" dt="2021-07-22T14:34:28.805" v="1611"/>
          <ac:spMkLst>
            <pc:docMk/>
            <pc:sldMk cId="4294216899" sldId="507"/>
            <ac:spMk id="40" creationId="{3598DCD3-3523-4B51-B25D-0981A0742AC2}"/>
          </ac:spMkLst>
        </pc:spChg>
        <pc:spChg chg="mod">
          <ac:chgData name="Minesh Patel" userId="a66d4990ec83ac90" providerId="LiveId" clId="{97B90290-4C0A-439B-81EB-B5CF226A566E}" dt="2021-07-22T16:55:41.134" v="3763"/>
          <ac:spMkLst>
            <pc:docMk/>
            <pc:sldMk cId="4294216899" sldId="507"/>
            <ac:spMk id="42" creationId="{B68DC51E-839D-43E2-AA6B-DAC0E568A74D}"/>
          </ac:spMkLst>
        </pc:spChg>
        <pc:spChg chg="mod">
          <ac:chgData name="Minesh Patel" userId="a66d4990ec83ac90" providerId="LiveId" clId="{97B90290-4C0A-439B-81EB-B5CF226A566E}" dt="2021-07-22T16:55:41.134" v="3763"/>
          <ac:spMkLst>
            <pc:docMk/>
            <pc:sldMk cId="4294216899" sldId="507"/>
            <ac:spMk id="43" creationId="{5188F50E-385E-40B5-BFB5-4B610F862AB3}"/>
          </ac:spMkLst>
        </pc:spChg>
        <pc:spChg chg="mod">
          <ac:chgData name="Minesh Patel" userId="a66d4990ec83ac90" providerId="LiveId" clId="{97B90290-4C0A-439B-81EB-B5CF226A566E}" dt="2021-07-22T16:56:20.301" v="3778"/>
          <ac:spMkLst>
            <pc:docMk/>
            <pc:sldMk cId="4294216899" sldId="507"/>
            <ac:spMk id="46" creationId="{F65A4258-6F10-4A10-9BE0-F9FEE747B06D}"/>
          </ac:spMkLst>
        </pc:spChg>
        <pc:spChg chg="mod">
          <ac:chgData name="Minesh Patel" userId="a66d4990ec83ac90" providerId="LiveId" clId="{97B90290-4C0A-439B-81EB-B5CF226A566E}" dt="2021-07-22T16:56:20.301" v="3778"/>
          <ac:spMkLst>
            <pc:docMk/>
            <pc:sldMk cId="4294216899" sldId="507"/>
            <ac:spMk id="47" creationId="{D98E13BE-B1BD-4D99-9DE2-E50E7305C9C5}"/>
          </ac:spMkLst>
        </pc:spChg>
        <pc:grpChg chg="add mod">
          <ac:chgData name="Minesh Patel" userId="a66d4990ec83ac90" providerId="LiveId" clId="{97B90290-4C0A-439B-81EB-B5CF226A566E}" dt="2021-07-22T14:34:28.805" v="1611"/>
          <ac:grpSpMkLst>
            <pc:docMk/>
            <pc:sldMk cId="4294216899" sldId="507"/>
            <ac:grpSpMk id="34" creationId="{E15B62EF-8441-4F64-ADE6-23EB6BE0C022}"/>
          </ac:grpSpMkLst>
        </pc:grpChg>
        <pc:grpChg chg="add mod">
          <ac:chgData name="Minesh Patel" userId="a66d4990ec83ac90" providerId="LiveId" clId="{97B90290-4C0A-439B-81EB-B5CF226A566E}" dt="2021-07-22T16:55:41.134" v="3763"/>
          <ac:grpSpMkLst>
            <pc:docMk/>
            <pc:sldMk cId="4294216899" sldId="507"/>
            <ac:grpSpMk id="41" creationId="{B38C5984-BF9E-4C73-A7E0-02B8957AD31A}"/>
          </ac:grpSpMkLst>
        </pc:grpChg>
        <pc:grpChg chg="add mod">
          <ac:chgData name="Minesh Patel" userId="a66d4990ec83ac90" providerId="LiveId" clId="{97B90290-4C0A-439B-81EB-B5CF226A566E}" dt="2021-07-22T16:56:20.301" v="3778"/>
          <ac:grpSpMkLst>
            <pc:docMk/>
            <pc:sldMk cId="4294216899" sldId="507"/>
            <ac:grpSpMk id="44" creationId="{4661A24C-7889-4103-A018-CBC1E5503FD6}"/>
          </ac:grpSpMkLst>
        </pc:grpChg>
        <pc:grpChg chg="del">
          <ac:chgData name="Minesh Patel" userId="a66d4990ec83ac90" providerId="LiveId" clId="{97B90290-4C0A-439B-81EB-B5CF226A566E}" dt="2021-07-22T16:56:20.032" v="3777" actId="478"/>
          <ac:grpSpMkLst>
            <pc:docMk/>
            <pc:sldMk cId="4294216899" sldId="507"/>
            <ac:grpSpMk id="95" creationId="{AED525DE-37AD-4970-9ED3-80E92BEC2E2A}"/>
          </ac:grpSpMkLst>
        </pc:grpChg>
        <pc:grpChg chg="del">
          <ac:chgData name="Minesh Patel" userId="a66d4990ec83ac90" providerId="LiveId" clId="{97B90290-4C0A-439B-81EB-B5CF226A566E}" dt="2021-07-22T16:55:40.816" v="3762" actId="478"/>
          <ac:grpSpMkLst>
            <pc:docMk/>
            <pc:sldMk cId="4294216899" sldId="507"/>
            <ac:grpSpMk id="96" creationId="{4295C5C7-C963-4921-A5EE-245349B791EA}"/>
          </ac:grpSpMkLst>
        </pc:grpChg>
      </pc:sldChg>
      <pc:sldChg chg="addSp delSp modSp mod">
        <pc:chgData name="Minesh Patel" userId="a66d4990ec83ac90" providerId="LiveId" clId="{97B90290-4C0A-439B-81EB-B5CF226A566E}" dt="2021-07-22T16:56:24.461" v="3780"/>
        <pc:sldMkLst>
          <pc:docMk/>
          <pc:sldMk cId="4137836788" sldId="508"/>
        </pc:sldMkLst>
        <pc:spChg chg="mod">
          <ac:chgData name="Minesh Patel" userId="a66d4990ec83ac90" providerId="LiveId" clId="{97B90290-4C0A-439B-81EB-B5CF226A566E}" dt="2021-07-22T14:35:05.127" v="1620"/>
          <ac:spMkLst>
            <pc:docMk/>
            <pc:sldMk cId="4137836788" sldId="508"/>
            <ac:spMk id="36" creationId="{389F69C8-AC93-42F8-812C-EB0CFAFF1797}"/>
          </ac:spMkLst>
        </pc:spChg>
        <pc:spChg chg="mod">
          <ac:chgData name="Minesh Patel" userId="a66d4990ec83ac90" providerId="LiveId" clId="{97B90290-4C0A-439B-81EB-B5CF226A566E}" dt="2021-07-22T14:35:05.127" v="1620"/>
          <ac:spMkLst>
            <pc:docMk/>
            <pc:sldMk cId="4137836788" sldId="508"/>
            <ac:spMk id="37" creationId="{0EC693B5-5DAA-4D28-82C2-06E13F78106E}"/>
          </ac:spMkLst>
        </pc:spChg>
        <pc:spChg chg="mod">
          <ac:chgData name="Minesh Patel" userId="a66d4990ec83ac90" providerId="LiveId" clId="{97B90290-4C0A-439B-81EB-B5CF226A566E}" dt="2021-07-22T14:35:05.127" v="1620"/>
          <ac:spMkLst>
            <pc:docMk/>
            <pc:sldMk cId="4137836788" sldId="508"/>
            <ac:spMk id="38" creationId="{FF90E9E5-C08A-45B7-8942-71A924DB6C57}"/>
          </ac:spMkLst>
        </pc:spChg>
        <pc:spChg chg="mod">
          <ac:chgData name="Minesh Patel" userId="a66d4990ec83ac90" providerId="LiveId" clId="{97B90290-4C0A-439B-81EB-B5CF226A566E}" dt="2021-07-22T14:35:12.468" v="1622" actId="108"/>
          <ac:spMkLst>
            <pc:docMk/>
            <pc:sldMk cId="4137836788" sldId="508"/>
            <ac:spMk id="39" creationId="{C9876D32-2ECA-4C90-B631-705AB840C23E}"/>
          </ac:spMkLst>
        </pc:spChg>
        <pc:spChg chg="mod">
          <ac:chgData name="Minesh Patel" userId="a66d4990ec83ac90" providerId="LiveId" clId="{97B90290-4C0A-439B-81EB-B5CF226A566E}" dt="2021-07-22T14:35:08.111" v="1621" actId="108"/>
          <ac:spMkLst>
            <pc:docMk/>
            <pc:sldMk cId="4137836788" sldId="508"/>
            <ac:spMk id="40" creationId="{354B817D-95CF-4F40-AA09-37E752A19428}"/>
          </ac:spMkLst>
        </pc:spChg>
        <pc:spChg chg="mod">
          <ac:chgData name="Minesh Patel" userId="a66d4990ec83ac90" providerId="LiveId" clId="{97B90290-4C0A-439B-81EB-B5CF226A566E}" dt="2021-07-22T16:55:45.385" v="3765"/>
          <ac:spMkLst>
            <pc:docMk/>
            <pc:sldMk cId="4137836788" sldId="508"/>
            <ac:spMk id="42" creationId="{2E6412BE-29A5-40BA-80AD-9E32FB4DFAA4}"/>
          </ac:spMkLst>
        </pc:spChg>
        <pc:spChg chg="mod">
          <ac:chgData name="Minesh Patel" userId="a66d4990ec83ac90" providerId="LiveId" clId="{97B90290-4C0A-439B-81EB-B5CF226A566E}" dt="2021-07-22T16:55:45.385" v="3765"/>
          <ac:spMkLst>
            <pc:docMk/>
            <pc:sldMk cId="4137836788" sldId="508"/>
            <ac:spMk id="43" creationId="{F8393066-7893-4810-BDBF-4DE6B935B766}"/>
          </ac:spMkLst>
        </pc:spChg>
        <pc:spChg chg="mod">
          <ac:chgData name="Minesh Patel" userId="a66d4990ec83ac90" providerId="LiveId" clId="{97B90290-4C0A-439B-81EB-B5CF226A566E}" dt="2021-07-22T16:56:24.461" v="3780"/>
          <ac:spMkLst>
            <pc:docMk/>
            <pc:sldMk cId="4137836788" sldId="508"/>
            <ac:spMk id="46" creationId="{EE069476-A29B-4303-B04D-19ED9E6575D3}"/>
          </ac:spMkLst>
        </pc:spChg>
        <pc:spChg chg="mod">
          <ac:chgData name="Minesh Patel" userId="a66d4990ec83ac90" providerId="LiveId" clId="{97B90290-4C0A-439B-81EB-B5CF226A566E}" dt="2021-07-22T16:56:24.461" v="3780"/>
          <ac:spMkLst>
            <pc:docMk/>
            <pc:sldMk cId="4137836788" sldId="508"/>
            <ac:spMk id="47" creationId="{5167DB8B-111B-4DF4-BDCE-802955910D0E}"/>
          </ac:spMkLst>
        </pc:spChg>
        <pc:grpChg chg="add mod">
          <ac:chgData name="Minesh Patel" userId="a66d4990ec83ac90" providerId="LiveId" clId="{97B90290-4C0A-439B-81EB-B5CF226A566E}" dt="2021-07-22T14:35:05.127" v="1620"/>
          <ac:grpSpMkLst>
            <pc:docMk/>
            <pc:sldMk cId="4137836788" sldId="508"/>
            <ac:grpSpMk id="33" creationId="{5DEF6B55-9A9C-4C4A-A617-45551DD3F958}"/>
          </ac:grpSpMkLst>
        </pc:grpChg>
        <pc:grpChg chg="add mod">
          <ac:chgData name="Minesh Patel" userId="a66d4990ec83ac90" providerId="LiveId" clId="{97B90290-4C0A-439B-81EB-B5CF226A566E}" dt="2021-07-22T16:55:45.385" v="3765"/>
          <ac:grpSpMkLst>
            <pc:docMk/>
            <pc:sldMk cId="4137836788" sldId="508"/>
            <ac:grpSpMk id="41" creationId="{7D8FACC7-F1A1-40D4-9313-A72C1390B1D3}"/>
          </ac:grpSpMkLst>
        </pc:grpChg>
        <pc:grpChg chg="add mod">
          <ac:chgData name="Minesh Patel" userId="a66d4990ec83ac90" providerId="LiveId" clId="{97B90290-4C0A-439B-81EB-B5CF226A566E}" dt="2021-07-22T16:56:24.461" v="3780"/>
          <ac:grpSpMkLst>
            <pc:docMk/>
            <pc:sldMk cId="4137836788" sldId="508"/>
            <ac:grpSpMk id="44" creationId="{B17014EC-7DA1-48EA-A6D5-A9DC1A01DD5E}"/>
          </ac:grpSpMkLst>
        </pc:grpChg>
        <pc:grpChg chg="del">
          <ac:chgData name="Minesh Patel" userId="a66d4990ec83ac90" providerId="LiveId" clId="{97B90290-4C0A-439B-81EB-B5CF226A566E}" dt="2021-07-22T16:56:24.159" v="3779" actId="478"/>
          <ac:grpSpMkLst>
            <pc:docMk/>
            <pc:sldMk cId="4137836788" sldId="508"/>
            <ac:grpSpMk id="95" creationId="{AED525DE-37AD-4970-9ED3-80E92BEC2E2A}"/>
          </ac:grpSpMkLst>
        </pc:grpChg>
        <pc:grpChg chg="del">
          <ac:chgData name="Minesh Patel" userId="a66d4990ec83ac90" providerId="LiveId" clId="{97B90290-4C0A-439B-81EB-B5CF226A566E}" dt="2021-07-22T16:55:45.120" v="3764" actId="478"/>
          <ac:grpSpMkLst>
            <pc:docMk/>
            <pc:sldMk cId="4137836788" sldId="508"/>
            <ac:grpSpMk id="96" creationId="{4295C5C7-C963-4921-A5EE-245349B791EA}"/>
          </ac:grpSpMkLst>
        </pc:grpChg>
      </pc:sldChg>
      <pc:sldChg chg="modSp mod">
        <pc:chgData name="Minesh Patel" userId="a66d4990ec83ac90" providerId="LiveId" clId="{97B90290-4C0A-439B-81EB-B5CF226A566E}" dt="2021-07-22T13:56:17.659" v="2" actId="27636"/>
        <pc:sldMkLst>
          <pc:docMk/>
          <pc:sldMk cId="2289335601" sldId="511"/>
        </pc:sldMkLst>
        <pc:spChg chg="mod">
          <ac:chgData name="Minesh Patel" userId="a66d4990ec83ac90" providerId="LiveId" clId="{97B90290-4C0A-439B-81EB-B5CF226A566E}" dt="2021-07-22T13:56:17.659" v="2" actId="27636"/>
          <ac:spMkLst>
            <pc:docMk/>
            <pc:sldMk cId="2289335601" sldId="511"/>
            <ac:spMk id="90" creationId="{FFC7C560-56CD-48EF-9905-B06F0046AE65}"/>
          </ac:spMkLst>
        </pc:spChg>
      </pc:sldChg>
      <pc:sldChg chg="addSp delSp modSp">
        <pc:chgData name="Minesh Patel" userId="a66d4990ec83ac90" providerId="LiveId" clId="{97B90290-4C0A-439B-81EB-B5CF226A566E}" dt="2021-07-22T13:59:16.923" v="72"/>
        <pc:sldMkLst>
          <pc:docMk/>
          <pc:sldMk cId="3076342239" sldId="512"/>
        </pc:sldMkLst>
        <pc:spChg chg="add del mod">
          <ac:chgData name="Minesh Patel" userId="a66d4990ec83ac90" providerId="LiveId" clId="{97B90290-4C0A-439B-81EB-B5CF226A566E}" dt="2021-07-22T13:59:16.923" v="72"/>
          <ac:spMkLst>
            <pc:docMk/>
            <pc:sldMk cId="3076342239" sldId="512"/>
            <ac:spMk id="51" creationId="{766F075D-9624-447F-A3AE-01D0F969E90E}"/>
          </ac:spMkLst>
        </pc:spChg>
      </pc:sldChg>
      <pc:sldChg chg="addSp delSp modSp add del mod delAnim modAnim chgLayout">
        <pc:chgData name="Minesh Patel" userId="a66d4990ec83ac90" providerId="LiveId" clId="{97B90290-4C0A-439B-81EB-B5CF226A566E}" dt="2021-07-22T14:22:04.088" v="1452" actId="47"/>
        <pc:sldMkLst>
          <pc:docMk/>
          <pc:sldMk cId="3074165899" sldId="515"/>
        </pc:sldMkLst>
        <pc:spChg chg="mod ord">
          <ac:chgData name="Minesh Patel" userId="a66d4990ec83ac90" providerId="LiveId" clId="{97B90290-4C0A-439B-81EB-B5CF226A566E}" dt="2021-07-22T13:56:26.191" v="8" actId="6264"/>
          <ac:spMkLst>
            <pc:docMk/>
            <pc:sldMk cId="3074165899" sldId="515"/>
            <ac:spMk id="2" creationId="{00000000-0000-0000-0000-000000000000}"/>
          </ac:spMkLst>
        </pc:spChg>
        <pc:spChg chg="add del mod">
          <ac:chgData name="Minesh Patel" userId="a66d4990ec83ac90" providerId="LiveId" clId="{97B90290-4C0A-439B-81EB-B5CF226A566E}" dt="2021-07-22T13:56:26.191" v="8" actId="6264"/>
          <ac:spMkLst>
            <pc:docMk/>
            <pc:sldMk cId="3074165899" sldId="515"/>
            <ac:spMk id="3" creationId="{DC66BBD7-EAC8-467B-AF33-7BCFD7578FB8}"/>
          </ac:spMkLst>
        </pc:spChg>
        <pc:spChg chg="mod ord">
          <ac:chgData name="Minesh Patel" userId="a66d4990ec83ac90" providerId="LiveId" clId="{97B90290-4C0A-439B-81EB-B5CF226A566E}" dt="2021-07-22T13:56:26.191" v="8" actId="6264"/>
          <ac:spMkLst>
            <pc:docMk/>
            <pc:sldMk cId="3074165899" sldId="515"/>
            <ac:spMk id="4" creationId="{E8A89F97-AFCF-4A8D-B37F-4048D2B5783D}"/>
          </ac:spMkLst>
        </pc:spChg>
        <pc:spChg chg="add del mod">
          <ac:chgData name="Minesh Patel" userId="a66d4990ec83ac90" providerId="LiveId" clId="{97B90290-4C0A-439B-81EB-B5CF226A566E}" dt="2021-07-22T13:56:26.191" v="8" actId="6264"/>
          <ac:spMkLst>
            <pc:docMk/>
            <pc:sldMk cId="3074165899" sldId="515"/>
            <ac:spMk id="5" creationId="{45B03710-DDE0-4655-B71D-0C8AC8F76781}"/>
          </ac:spMkLst>
        </pc:spChg>
        <pc:spChg chg="add mod ord">
          <ac:chgData name="Minesh Patel" userId="a66d4990ec83ac90" providerId="LiveId" clId="{97B90290-4C0A-439B-81EB-B5CF226A566E}" dt="2021-07-22T13:56:26.191" v="8" actId="6264"/>
          <ac:spMkLst>
            <pc:docMk/>
            <pc:sldMk cId="3074165899" sldId="515"/>
            <ac:spMk id="6" creationId="{F6EB07FC-AB23-455D-8166-27161067143F}"/>
          </ac:spMkLst>
        </pc:spChg>
        <pc:spChg chg="del mod">
          <ac:chgData name="Minesh Patel" userId="a66d4990ec83ac90" providerId="LiveId" clId="{97B90290-4C0A-439B-81EB-B5CF226A566E}" dt="2021-07-22T13:56:31.455" v="9" actId="478"/>
          <ac:spMkLst>
            <pc:docMk/>
            <pc:sldMk cId="3074165899" sldId="515"/>
            <ac:spMk id="19" creationId="{A99D6F77-65BE-4C3B-A717-B9E02E2923CA}"/>
          </ac:spMkLst>
        </pc:spChg>
      </pc:sldChg>
      <pc:sldChg chg="addSp delSp modSp add del mod">
        <pc:chgData name="Minesh Patel" userId="a66d4990ec83ac90" providerId="LiveId" clId="{97B90290-4C0A-439B-81EB-B5CF226A566E}" dt="2021-07-22T17:40:36.134" v="4552" actId="47"/>
        <pc:sldMkLst>
          <pc:docMk/>
          <pc:sldMk cId="1518463878" sldId="516"/>
        </pc:sldMkLst>
        <pc:spChg chg="mod">
          <ac:chgData name="Minesh Patel" userId="a66d4990ec83ac90" providerId="LiveId" clId="{97B90290-4C0A-439B-81EB-B5CF226A566E}" dt="2021-07-22T13:56:53.197" v="28" actId="20577"/>
          <ac:spMkLst>
            <pc:docMk/>
            <pc:sldMk cId="1518463878" sldId="516"/>
            <ac:spMk id="2" creationId="{00000000-0000-0000-0000-000000000000}"/>
          </ac:spMkLst>
        </pc:spChg>
        <pc:spChg chg="add mod">
          <ac:chgData name="Minesh Patel" userId="a66d4990ec83ac90" providerId="LiveId" clId="{97B90290-4C0A-439B-81EB-B5CF226A566E}" dt="2021-07-22T13:57:06.445" v="59" actId="20577"/>
          <ac:spMkLst>
            <pc:docMk/>
            <pc:sldMk cId="1518463878" sldId="516"/>
            <ac:spMk id="5" creationId="{6FC7515F-727F-490D-928A-17D5692AF035}"/>
          </ac:spMkLst>
        </pc:spChg>
        <pc:spChg chg="del">
          <ac:chgData name="Minesh Patel" userId="a66d4990ec83ac90" providerId="LiveId" clId="{97B90290-4C0A-439B-81EB-B5CF226A566E}" dt="2021-07-22T13:56:54.817" v="29" actId="478"/>
          <ac:spMkLst>
            <pc:docMk/>
            <pc:sldMk cId="1518463878" sldId="516"/>
            <ac:spMk id="6" creationId="{F0AF70C6-4314-49C5-8CA9-B83FB73C0DBD}"/>
          </ac:spMkLst>
        </pc:spChg>
        <pc:spChg chg="mod">
          <ac:chgData name="Minesh Patel" userId="a66d4990ec83ac90" providerId="LiveId" clId="{97B90290-4C0A-439B-81EB-B5CF226A566E}" dt="2021-07-22T14:35:26.788" v="1629"/>
          <ac:spMkLst>
            <pc:docMk/>
            <pc:sldMk cId="1518463878" sldId="516"/>
            <ac:spMk id="8" creationId="{10D8CC6E-F303-4E21-86C2-6FC53AC23619}"/>
          </ac:spMkLst>
        </pc:spChg>
        <pc:spChg chg="mod">
          <ac:chgData name="Minesh Patel" userId="a66d4990ec83ac90" providerId="LiveId" clId="{97B90290-4C0A-439B-81EB-B5CF226A566E}" dt="2021-07-22T14:35:26.788" v="1629"/>
          <ac:spMkLst>
            <pc:docMk/>
            <pc:sldMk cId="1518463878" sldId="516"/>
            <ac:spMk id="9" creationId="{7260F756-1F55-41C5-8A73-91C86C336176}"/>
          </ac:spMkLst>
        </pc:spChg>
        <pc:spChg chg="mod">
          <ac:chgData name="Minesh Patel" userId="a66d4990ec83ac90" providerId="LiveId" clId="{97B90290-4C0A-439B-81EB-B5CF226A566E}" dt="2021-07-22T14:35:26.788" v="1629"/>
          <ac:spMkLst>
            <pc:docMk/>
            <pc:sldMk cId="1518463878" sldId="516"/>
            <ac:spMk id="10" creationId="{DD6DBEF6-0448-4AF3-8607-6E37BFF2E7A2}"/>
          </ac:spMkLst>
        </pc:spChg>
        <pc:spChg chg="mod">
          <ac:chgData name="Minesh Patel" userId="a66d4990ec83ac90" providerId="LiveId" clId="{97B90290-4C0A-439B-81EB-B5CF226A566E}" dt="2021-07-22T14:35:26.788" v="1629"/>
          <ac:spMkLst>
            <pc:docMk/>
            <pc:sldMk cId="1518463878" sldId="516"/>
            <ac:spMk id="11" creationId="{6363B52F-AC0E-4D10-8476-42F757F65860}"/>
          </ac:spMkLst>
        </pc:spChg>
        <pc:spChg chg="mod">
          <ac:chgData name="Minesh Patel" userId="a66d4990ec83ac90" providerId="LiveId" clId="{97B90290-4C0A-439B-81EB-B5CF226A566E}" dt="2021-07-22T14:35:26.788" v="1629"/>
          <ac:spMkLst>
            <pc:docMk/>
            <pc:sldMk cId="1518463878" sldId="516"/>
            <ac:spMk id="12" creationId="{82541DAD-ED80-4571-8EB3-80CA016E28B3}"/>
          </ac:spMkLst>
        </pc:spChg>
        <pc:grpChg chg="add del mod">
          <ac:chgData name="Minesh Patel" userId="a66d4990ec83ac90" providerId="LiveId" clId="{97B90290-4C0A-439B-81EB-B5CF226A566E}" dt="2021-07-22T14:35:30.912" v="1630"/>
          <ac:grpSpMkLst>
            <pc:docMk/>
            <pc:sldMk cId="1518463878" sldId="516"/>
            <ac:grpSpMk id="7" creationId="{7159B940-41BB-452C-B5A5-7E2EA3DD9BDF}"/>
          </ac:grpSpMkLst>
        </pc:grpChg>
      </pc:sldChg>
      <pc:sldChg chg="delSp add del mod modNotesTx">
        <pc:chgData name="Minesh Patel" userId="a66d4990ec83ac90" providerId="LiveId" clId="{97B90290-4C0A-439B-81EB-B5CF226A566E}" dt="2021-07-22T14:29:56.776" v="1558" actId="47"/>
        <pc:sldMkLst>
          <pc:docMk/>
          <pc:sldMk cId="3425428191" sldId="517"/>
        </pc:sldMkLst>
        <pc:spChg chg="del">
          <ac:chgData name="Minesh Patel" userId="a66d4990ec83ac90" providerId="LiveId" clId="{97B90290-4C0A-439B-81EB-B5CF226A566E}" dt="2021-07-22T14:23:44.547" v="1474" actId="478"/>
          <ac:spMkLst>
            <pc:docMk/>
            <pc:sldMk cId="3425428191" sldId="517"/>
            <ac:spMk id="3" creationId="{00000000-0000-0000-0000-000000000000}"/>
          </ac:spMkLst>
        </pc:spChg>
        <pc:spChg chg="del">
          <ac:chgData name="Minesh Patel" userId="a66d4990ec83ac90" providerId="LiveId" clId="{97B90290-4C0A-439B-81EB-B5CF226A566E}" dt="2021-07-22T14:23:46.482" v="1476" actId="478"/>
          <ac:spMkLst>
            <pc:docMk/>
            <pc:sldMk cId="3425428191" sldId="517"/>
            <ac:spMk id="29" creationId="{00000000-0000-0000-0000-000000000000}"/>
          </ac:spMkLst>
        </pc:spChg>
        <pc:grpChg chg="del">
          <ac:chgData name="Minesh Patel" userId="a66d4990ec83ac90" providerId="LiveId" clId="{97B90290-4C0A-439B-81EB-B5CF226A566E}" dt="2021-07-22T14:23:45.455" v="1475" actId="478"/>
          <ac:grpSpMkLst>
            <pc:docMk/>
            <pc:sldMk cId="3425428191" sldId="517"/>
            <ac:grpSpMk id="41" creationId="{00000000-0000-0000-0000-000000000000}"/>
          </ac:grpSpMkLst>
        </pc:grpChg>
      </pc:sldChg>
      <pc:sldChg chg="delSp add mod modNotesTx">
        <pc:chgData name="Minesh Patel" userId="a66d4990ec83ac90" providerId="LiveId" clId="{97B90290-4C0A-439B-81EB-B5CF226A566E}" dt="2021-07-22T14:30:01.583" v="1559" actId="478"/>
        <pc:sldMkLst>
          <pc:docMk/>
          <pc:sldMk cId="2709103889" sldId="518"/>
        </pc:sldMkLst>
        <pc:spChg chg="del">
          <ac:chgData name="Minesh Patel" userId="a66d4990ec83ac90" providerId="LiveId" clId="{97B90290-4C0A-439B-81EB-B5CF226A566E}" dt="2021-07-22T14:30:01.583" v="1559" actId="478"/>
          <ac:spMkLst>
            <pc:docMk/>
            <pc:sldMk cId="2709103889" sldId="518"/>
            <ac:spMk id="3" creationId="{00000000-0000-0000-0000-000000000000}"/>
          </ac:spMkLst>
        </pc:spChg>
        <pc:spChg chg="del">
          <ac:chgData name="Minesh Patel" userId="a66d4990ec83ac90" providerId="LiveId" clId="{97B90290-4C0A-439B-81EB-B5CF226A566E}" dt="2021-07-22T14:30:01.583" v="1559" actId="478"/>
          <ac:spMkLst>
            <pc:docMk/>
            <pc:sldMk cId="2709103889" sldId="518"/>
            <ac:spMk id="23" creationId="{6DD51291-979F-48EE-84BE-2DBD8B9EE240}"/>
          </ac:spMkLst>
        </pc:spChg>
        <pc:spChg chg="del">
          <ac:chgData name="Minesh Patel" userId="a66d4990ec83ac90" providerId="LiveId" clId="{97B90290-4C0A-439B-81EB-B5CF226A566E}" dt="2021-07-22T14:30:01.583" v="1559" actId="478"/>
          <ac:spMkLst>
            <pc:docMk/>
            <pc:sldMk cId="2709103889" sldId="518"/>
            <ac:spMk id="29" creationId="{00000000-0000-0000-0000-000000000000}"/>
          </ac:spMkLst>
        </pc:spChg>
        <pc:grpChg chg="del">
          <ac:chgData name="Minesh Patel" userId="a66d4990ec83ac90" providerId="LiveId" clId="{97B90290-4C0A-439B-81EB-B5CF226A566E}" dt="2021-07-22T14:30:01.583" v="1559" actId="478"/>
          <ac:grpSpMkLst>
            <pc:docMk/>
            <pc:sldMk cId="2709103889" sldId="518"/>
            <ac:grpSpMk id="41" creationId="{00000000-0000-0000-0000-000000000000}"/>
          </ac:grpSpMkLst>
        </pc:grpChg>
      </pc:sldChg>
      <pc:sldChg chg="add">
        <pc:chgData name="Minesh Patel" userId="a66d4990ec83ac90" providerId="LiveId" clId="{97B90290-4C0A-439B-81EB-B5CF226A566E}" dt="2021-07-22T15:10:39.009" v="2569"/>
        <pc:sldMkLst>
          <pc:docMk/>
          <pc:sldMk cId="468132637" sldId="519"/>
        </pc:sldMkLst>
      </pc:sldChg>
      <pc:sldChg chg="addSp delSp modSp add del mod delAnim modAnim">
        <pc:chgData name="Minesh Patel" userId="a66d4990ec83ac90" providerId="LiveId" clId="{97B90290-4C0A-439B-81EB-B5CF226A566E}" dt="2021-07-22T15:10:37.187" v="2568" actId="2696"/>
        <pc:sldMkLst>
          <pc:docMk/>
          <pc:sldMk cId="496567534" sldId="519"/>
        </pc:sldMkLst>
        <pc:spChg chg="mod">
          <ac:chgData name="Minesh Patel" userId="a66d4990ec83ac90" providerId="LiveId" clId="{97B90290-4C0A-439B-81EB-B5CF226A566E}" dt="2021-07-22T15:03:00.320" v="2214" actId="20577"/>
          <ac:spMkLst>
            <pc:docMk/>
            <pc:sldMk cId="496567534" sldId="519"/>
            <ac:spMk id="2" creationId="{00000000-0000-0000-0000-000000000000}"/>
          </ac:spMkLst>
        </pc:spChg>
        <pc:spChg chg="del">
          <ac:chgData name="Minesh Patel" userId="a66d4990ec83ac90" providerId="LiveId" clId="{97B90290-4C0A-439B-81EB-B5CF226A566E}" dt="2021-07-22T14:58:44.825" v="1910" actId="478"/>
          <ac:spMkLst>
            <pc:docMk/>
            <pc:sldMk cId="496567534" sldId="519"/>
            <ac:spMk id="3" creationId="{00000000-0000-0000-0000-000000000000}"/>
          </ac:spMkLst>
        </pc:spChg>
        <pc:spChg chg="add del mod">
          <ac:chgData name="Minesh Patel" userId="a66d4990ec83ac90" providerId="LiveId" clId="{97B90290-4C0A-439B-81EB-B5CF226A566E}" dt="2021-07-22T14:59:20.834" v="1912" actId="478"/>
          <ac:spMkLst>
            <pc:docMk/>
            <pc:sldMk cId="496567534" sldId="519"/>
            <ac:spMk id="5" creationId="{135D3821-1D76-4E93-85BC-86CE8C7C68F7}"/>
          </ac:spMkLst>
        </pc:spChg>
        <pc:spChg chg="mod">
          <ac:chgData name="Minesh Patel" userId="a66d4990ec83ac90" providerId="LiveId" clId="{97B90290-4C0A-439B-81EB-B5CF226A566E}" dt="2021-07-22T14:59:49.378" v="1981" actId="20577"/>
          <ac:spMkLst>
            <pc:docMk/>
            <pc:sldMk cId="496567534" sldId="519"/>
            <ac:spMk id="35" creationId="{EB88CFC9-C984-4844-887F-463D7617A200}"/>
          </ac:spMkLst>
        </pc:spChg>
        <pc:spChg chg="mod">
          <ac:chgData name="Minesh Patel" userId="a66d4990ec83ac90" providerId="LiveId" clId="{97B90290-4C0A-439B-81EB-B5CF226A566E}" dt="2021-07-22T14:59:29.529" v="1913"/>
          <ac:spMkLst>
            <pc:docMk/>
            <pc:sldMk cId="496567534" sldId="519"/>
            <ac:spMk id="36" creationId="{46C48E4A-3D1B-4216-823F-458C343CF2D7}"/>
          </ac:spMkLst>
        </pc:spChg>
        <pc:spChg chg="mod">
          <ac:chgData name="Minesh Patel" userId="a66d4990ec83ac90" providerId="LiveId" clId="{97B90290-4C0A-439B-81EB-B5CF226A566E}" dt="2021-07-22T15:08:12.702" v="2510" actId="20577"/>
          <ac:spMkLst>
            <pc:docMk/>
            <pc:sldMk cId="496567534" sldId="519"/>
            <ac:spMk id="39" creationId="{87EB5F86-1AC1-4CFF-929E-B0CD877E71C2}"/>
          </ac:spMkLst>
        </pc:spChg>
        <pc:spChg chg="mod">
          <ac:chgData name="Minesh Patel" userId="a66d4990ec83ac90" providerId="LiveId" clId="{97B90290-4C0A-439B-81EB-B5CF226A566E}" dt="2021-07-22T14:59:29.529" v="1913"/>
          <ac:spMkLst>
            <pc:docMk/>
            <pc:sldMk cId="496567534" sldId="519"/>
            <ac:spMk id="40" creationId="{43E439C1-5EB1-4551-B13C-7FAD3E159A33}"/>
          </ac:spMkLst>
        </pc:spChg>
        <pc:spChg chg="mod">
          <ac:chgData name="Minesh Patel" userId="a66d4990ec83ac90" providerId="LiveId" clId="{97B90290-4C0A-439B-81EB-B5CF226A566E}" dt="2021-07-22T15:02:32.660" v="2210" actId="14100"/>
          <ac:spMkLst>
            <pc:docMk/>
            <pc:sldMk cId="496567534" sldId="519"/>
            <ac:spMk id="45" creationId="{E80EC2E3-87B1-411B-A136-6FC35A32BD92}"/>
          </ac:spMkLst>
        </pc:spChg>
        <pc:spChg chg="mod">
          <ac:chgData name="Minesh Patel" userId="a66d4990ec83ac90" providerId="LiveId" clId="{97B90290-4C0A-439B-81EB-B5CF226A566E}" dt="2021-07-22T14:59:29.529" v="1913"/>
          <ac:spMkLst>
            <pc:docMk/>
            <pc:sldMk cId="496567534" sldId="519"/>
            <ac:spMk id="47" creationId="{93AB484E-153B-40CE-8D6E-EFEC6A21997E}"/>
          </ac:spMkLst>
        </pc:spChg>
        <pc:spChg chg="del">
          <ac:chgData name="Minesh Patel" userId="a66d4990ec83ac90" providerId="LiveId" clId="{97B90290-4C0A-439B-81EB-B5CF226A566E}" dt="2021-07-22T14:58:44.825" v="1910" actId="478"/>
          <ac:spMkLst>
            <pc:docMk/>
            <pc:sldMk cId="496567534" sldId="519"/>
            <ac:spMk id="48" creationId="{CB5786E9-2F64-4A0B-A7AE-0092C0D71C68}"/>
          </ac:spMkLst>
        </pc:spChg>
        <pc:spChg chg="del">
          <ac:chgData name="Minesh Patel" userId="a66d4990ec83ac90" providerId="LiveId" clId="{97B90290-4C0A-439B-81EB-B5CF226A566E}" dt="2021-07-22T14:58:44.825" v="1910" actId="478"/>
          <ac:spMkLst>
            <pc:docMk/>
            <pc:sldMk cId="496567534" sldId="519"/>
            <ac:spMk id="49" creationId="{C2DD1A82-4ACD-4323-B75B-DCFB6784BDBB}"/>
          </ac:spMkLst>
        </pc:spChg>
        <pc:spChg chg="del">
          <ac:chgData name="Minesh Patel" userId="a66d4990ec83ac90" providerId="LiveId" clId="{97B90290-4C0A-439B-81EB-B5CF226A566E}" dt="2021-07-22T14:58:44.825" v="1910" actId="478"/>
          <ac:spMkLst>
            <pc:docMk/>
            <pc:sldMk cId="496567534" sldId="519"/>
            <ac:spMk id="51" creationId="{08A3DE9A-34EE-4AD2-BABF-2921C8134FF3}"/>
          </ac:spMkLst>
        </pc:spChg>
        <pc:spChg chg="del">
          <ac:chgData name="Minesh Patel" userId="a66d4990ec83ac90" providerId="LiveId" clId="{97B90290-4C0A-439B-81EB-B5CF226A566E}" dt="2021-07-22T14:58:44.825" v="1910" actId="478"/>
          <ac:spMkLst>
            <pc:docMk/>
            <pc:sldMk cId="496567534" sldId="519"/>
            <ac:spMk id="61" creationId="{F361F97A-6E1D-42C6-928C-85D9979A30AB}"/>
          </ac:spMkLst>
        </pc:spChg>
        <pc:spChg chg="del">
          <ac:chgData name="Minesh Patel" userId="a66d4990ec83ac90" providerId="LiveId" clId="{97B90290-4C0A-439B-81EB-B5CF226A566E}" dt="2021-07-22T14:58:44.825" v="1910" actId="478"/>
          <ac:spMkLst>
            <pc:docMk/>
            <pc:sldMk cId="496567534" sldId="519"/>
            <ac:spMk id="62" creationId="{257D2C72-DB4F-44BC-9313-64D226062978}"/>
          </ac:spMkLst>
        </pc:spChg>
        <pc:spChg chg="mod">
          <ac:chgData name="Minesh Patel" userId="a66d4990ec83ac90" providerId="LiveId" clId="{97B90290-4C0A-439B-81EB-B5CF226A566E}" dt="2021-07-22T15:02:34.845" v="2211" actId="14100"/>
          <ac:spMkLst>
            <pc:docMk/>
            <pc:sldMk cId="496567534" sldId="519"/>
            <ac:spMk id="63" creationId="{20C03F39-A8DF-4049-B549-664617E418AB}"/>
          </ac:spMkLst>
        </pc:spChg>
        <pc:spChg chg="mod">
          <ac:chgData name="Minesh Patel" userId="a66d4990ec83ac90" providerId="LiveId" clId="{97B90290-4C0A-439B-81EB-B5CF226A566E}" dt="2021-07-22T14:59:29.529" v="1913"/>
          <ac:spMkLst>
            <pc:docMk/>
            <pc:sldMk cId="496567534" sldId="519"/>
            <ac:spMk id="64" creationId="{080DC455-5313-4B3F-8BFA-A1F1C3E47FDE}"/>
          </ac:spMkLst>
        </pc:spChg>
        <pc:spChg chg="add mod">
          <ac:chgData name="Minesh Patel" userId="a66d4990ec83ac90" providerId="LiveId" clId="{97B90290-4C0A-439B-81EB-B5CF226A566E}" dt="2021-07-22T15:02:50.397" v="2213" actId="1076"/>
          <ac:spMkLst>
            <pc:docMk/>
            <pc:sldMk cId="496567534" sldId="519"/>
            <ac:spMk id="65" creationId="{6F3958BB-C1CA-41F6-96C8-FD5DE1FBBB11}"/>
          </ac:spMkLst>
        </pc:spChg>
        <pc:spChg chg="add mod">
          <ac:chgData name="Minesh Patel" userId="a66d4990ec83ac90" providerId="LiveId" clId="{97B90290-4C0A-439B-81EB-B5CF226A566E}" dt="2021-07-22T15:01:24.985" v="2195" actId="571"/>
          <ac:spMkLst>
            <pc:docMk/>
            <pc:sldMk cId="496567534" sldId="519"/>
            <ac:spMk id="66" creationId="{00CDD982-CFFE-4392-9A56-A21B8F41A1BE}"/>
          </ac:spMkLst>
        </pc:spChg>
        <pc:spChg chg="add mod">
          <ac:chgData name="Minesh Patel" userId="a66d4990ec83ac90" providerId="LiveId" clId="{97B90290-4C0A-439B-81EB-B5CF226A566E}" dt="2021-07-22T15:06:29.190" v="2364" actId="1076"/>
          <ac:spMkLst>
            <pc:docMk/>
            <pc:sldMk cId="496567534" sldId="519"/>
            <ac:spMk id="67" creationId="{091336D0-49EB-47A0-B4E7-A1DFA6508436}"/>
          </ac:spMkLst>
        </pc:spChg>
        <pc:spChg chg="add mod">
          <ac:chgData name="Minesh Patel" userId="a66d4990ec83ac90" providerId="LiveId" clId="{97B90290-4C0A-439B-81EB-B5CF226A566E}" dt="2021-07-22T15:06:33.402" v="2366" actId="1076"/>
          <ac:spMkLst>
            <pc:docMk/>
            <pc:sldMk cId="496567534" sldId="519"/>
            <ac:spMk id="68" creationId="{3C9D9743-71FF-48A5-9A7E-7C2285B9993F}"/>
          </ac:spMkLst>
        </pc:spChg>
        <pc:spChg chg="add mod">
          <ac:chgData name="Minesh Patel" userId="a66d4990ec83ac90" providerId="LiveId" clId="{97B90290-4C0A-439B-81EB-B5CF226A566E}" dt="2021-07-22T15:06:37.708" v="2367" actId="1076"/>
          <ac:spMkLst>
            <pc:docMk/>
            <pc:sldMk cId="496567534" sldId="519"/>
            <ac:spMk id="69" creationId="{3D698B31-60B6-42BA-A8F0-7708E2B9CDBD}"/>
          </ac:spMkLst>
        </pc:spChg>
        <pc:spChg chg="add mod">
          <ac:chgData name="Minesh Patel" userId="a66d4990ec83ac90" providerId="LiveId" clId="{97B90290-4C0A-439B-81EB-B5CF226A566E}" dt="2021-07-22T15:08:22.707" v="2525" actId="14100"/>
          <ac:spMkLst>
            <pc:docMk/>
            <pc:sldMk cId="496567534" sldId="519"/>
            <ac:spMk id="70" creationId="{CA4DA9A2-40CB-4234-AE60-87D2534D0D17}"/>
          </ac:spMkLst>
        </pc:spChg>
        <pc:grpChg chg="del">
          <ac:chgData name="Minesh Patel" userId="a66d4990ec83ac90" providerId="LiveId" clId="{97B90290-4C0A-439B-81EB-B5CF226A566E}" dt="2021-07-22T14:58:44.825" v="1910" actId="478"/>
          <ac:grpSpMkLst>
            <pc:docMk/>
            <pc:sldMk cId="496567534" sldId="519"/>
            <ac:grpSpMk id="21" creationId="{7A6C1953-F6C8-489E-B33C-1E0EB4FDB412}"/>
          </ac:grpSpMkLst>
        </pc:grpChg>
        <pc:grpChg chg="add mod">
          <ac:chgData name="Minesh Patel" userId="a66d4990ec83ac90" providerId="LiveId" clId="{97B90290-4C0A-439B-81EB-B5CF226A566E}" dt="2021-07-22T15:02:42.057" v="2212" actId="1076"/>
          <ac:grpSpMkLst>
            <pc:docMk/>
            <pc:sldMk cId="496567534" sldId="519"/>
            <ac:grpSpMk id="33" creationId="{87A8E7E6-C513-4618-8204-7676974ED74D}"/>
          </ac:grpSpMkLst>
        </pc:grpChg>
        <pc:grpChg chg="add mod">
          <ac:chgData name="Minesh Patel" userId="a66d4990ec83ac90" providerId="LiveId" clId="{97B90290-4C0A-439B-81EB-B5CF226A566E}" dt="2021-07-22T15:06:23.726" v="2362" actId="1076"/>
          <ac:grpSpMkLst>
            <pc:docMk/>
            <pc:sldMk cId="496567534" sldId="519"/>
            <ac:grpSpMk id="37" creationId="{4C80ABF9-BA96-4105-A859-55E6B20B0569}"/>
          </ac:grpSpMkLst>
        </pc:grpChg>
        <pc:grpChg chg="add mod">
          <ac:chgData name="Minesh Patel" userId="a66d4990ec83ac90" providerId="LiveId" clId="{97B90290-4C0A-439B-81EB-B5CF226A566E}" dt="2021-07-22T15:06:29.190" v="2364" actId="1076"/>
          <ac:grpSpMkLst>
            <pc:docMk/>
            <pc:sldMk cId="496567534" sldId="519"/>
            <ac:grpSpMk id="44" creationId="{84213339-5608-41B3-B364-46180B83BCA5}"/>
          </ac:grpSpMkLst>
        </pc:grpChg>
        <pc:grpChg chg="add mod">
          <ac:chgData name="Minesh Patel" userId="a66d4990ec83ac90" providerId="LiveId" clId="{97B90290-4C0A-439B-81EB-B5CF226A566E}" dt="2021-07-22T15:06:33.402" v="2366" actId="1076"/>
          <ac:grpSpMkLst>
            <pc:docMk/>
            <pc:sldMk cId="496567534" sldId="519"/>
            <ac:grpSpMk id="50" creationId="{6955EDBD-FAA5-4C0B-8E3F-8ECBA0CDC47E}"/>
          </ac:grpSpMkLst>
        </pc:grpChg>
        <pc:grpChg chg="del">
          <ac:chgData name="Minesh Patel" userId="a66d4990ec83ac90" providerId="LiveId" clId="{97B90290-4C0A-439B-81EB-B5CF226A566E}" dt="2021-07-22T14:58:44.825" v="1910" actId="478"/>
          <ac:grpSpMkLst>
            <pc:docMk/>
            <pc:sldMk cId="496567534" sldId="519"/>
            <ac:grpSpMk id="52" creationId="{DCBE0F57-725F-4577-BCC2-0DC4A172CF84}"/>
          </ac:grpSpMkLst>
        </pc:grpChg>
        <pc:grpChg chg="del">
          <ac:chgData name="Minesh Patel" userId="a66d4990ec83ac90" providerId="LiveId" clId="{97B90290-4C0A-439B-81EB-B5CF226A566E}" dt="2021-07-22T14:58:44.825" v="1910" actId="478"/>
          <ac:grpSpMkLst>
            <pc:docMk/>
            <pc:sldMk cId="496567534" sldId="519"/>
            <ac:grpSpMk id="55" creationId="{DFEF0F56-B3FF-4039-BB89-175F167EAA5E}"/>
          </ac:grpSpMkLst>
        </pc:grpChg>
        <pc:grpChg chg="del">
          <ac:chgData name="Minesh Patel" userId="a66d4990ec83ac90" providerId="LiveId" clId="{97B90290-4C0A-439B-81EB-B5CF226A566E}" dt="2021-07-22T14:58:44.825" v="1910" actId="478"/>
          <ac:grpSpMkLst>
            <pc:docMk/>
            <pc:sldMk cId="496567534" sldId="519"/>
            <ac:grpSpMk id="58" creationId="{9199E48F-80B7-4ED8-B822-405D89AB6427}"/>
          </ac:grpSpMkLst>
        </pc:grpChg>
        <pc:cxnChg chg="mod">
          <ac:chgData name="Minesh Patel" userId="a66d4990ec83ac90" providerId="LiveId" clId="{97B90290-4C0A-439B-81EB-B5CF226A566E}" dt="2021-07-22T14:58:44.825" v="1910" actId="478"/>
          <ac:cxnSpMkLst>
            <pc:docMk/>
            <pc:sldMk cId="496567534" sldId="519"/>
            <ac:cxnSpMk id="29" creationId="{630F01B3-0D58-429A-9BB7-82E49CEF0375}"/>
          </ac:cxnSpMkLst>
        </pc:cxnChg>
        <pc:cxnChg chg="mod">
          <ac:chgData name="Minesh Patel" userId="a66d4990ec83ac90" providerId="LiveId" clId="{97B90290-4C0A-439B-81EB-B5CF226A566E}" dt="2021-07-22T14:58:44.825" v="1910" actId="478"/>
          <ac:cxnSpMkLst>
            <pc:docMk/>
            <pc:sldMk cId="496567534" sldId="519"/>
            <ac:cxnSpMk id="34" creationId="{9B356A77-BD93-485F-A268-8EE327D00F48}"/>
          </ac:cxnSpMkLst>
        </pc:cxnChg>
        <pc:cxnChg chg="mod">
          <ac:chgData name="Minesh Patel" userId="a66d4990ec83ac90" providerId="LiveId" clId="{97B90290-4C0A-439B-81EB-B5CF226A566E}" dt="2021-07-22T14:58:44.825" v="1910" actId="478"/>
          <ac:cxnSpMkLst>
            <pc:docMk/>
            <pc:sldMk cId="496567534" sldId="519"/>
            <ac:cxnSpMk id="38" creationId="{E1FA1DF2-48C7-45A8-8089-E95AEBF1B3FF}"/>
          </ac:cxnSpMkLst>
        </pc:cxnChg>
        <pc:cxnChg chg="mod">
          <ac:chgData name="Minesh Patel" userId="a66d4990ec83ac90" providerId="LiveId" clId="{97B90290-4C0A-439B-81EB-B5CF226A566E}" dt="2021-07-22T14:58:44.825" v="1910" actId="478"/>
          <ac:cxnSpMkLst>
            <pc:docMk/>
            <pc:sldMk cId="496567534" sldId="519"/>
            <ac:cxnSpMk id="41" creationId="{5422C014-F747-4479-9CE9-DBB20E2F9717}"/>
          </ac:cxnSpMkLst>
        </pc:cxnChg>
      </pc:sldChg>
      <pc:sldChg chg="addSp modSp add mod">
        <pc:chgData name="Minesh Patel" userId="a66d4990ec83ac90" providerId="LiveId" clId="{97B90290-4C0A-439B-81EB-B5CF226A566E}" dt="2021-07-22T17:29:04.157" v="4537"/>
        <pc:sldMkLst>
          <pc:docMk/>
          <pc:sldMk cId="426802431" sldId="520"/>
        </pc:sldMkLst>
        <pc:spChg chg="mod">
          <ac:chgData name="Minesh Patel" userId="a66d4990ec83ac90" providerId="LiveId" clId="{97B90290-4C0A-439B-81EB-B5CF226A566E}" dt="2021-07-22T15:11:43.388" v="2586" actId="20577"/>
          <ac:spMkLst>
            <pc:docMk/>
            <pc:sldMk cId="426802431" sldId="520"/>
            <ac:spMk id="2" creationId="{00000000-0000-0000-0000-000000000000}"/>
          </ac:spMkLst>
        </pc:spChg>
        <pc:spChg chg="mod">
          <ac:chgData name="Minesh Patel" userId="a66d4990ec83ac90" providerId="LiveId" clId="{97B90290-4C0A-439B-81EB-B5CF226A566E}" dt="2021-07-22T15:10:04.845" v="2563" actId="2711"/>
          <ac:spMkLst>
            <pc:docMk/>
            <pc:sldMk cId="426802431" sldId="520"/>
            <ac:spMk id="3" creationId="{6BE30CCA-87AC-469A-A1FC-D1D88530DE3F}"/>
          </ac:spMkLst>
        </pc:spChg>
        <pc:spChg chg="mod">
          <ac:chgData name="Minesh Patel" userId="a66d4990ec83ac90" providerId="LiveId" clId="{97B90290-4C0A-439B-81EB-B5CF226A566E}" dt="2021-07-22T15:10:04.845" v="2563" actId="2711"/>
          <ac:spMkLst>
            <pc:docMk/>
            <pc:sldMk cId="426802431" sldId="520"/>
            <ac:spMk id="4" creationId="{A879A821-59AF-4870-946E-52AEF5B65792}"/>
          </ac:spMkLst>
        </pc:spChg>
        <pc:spChg chg="mod">
          <ac:chgData name="Minesh Patel" userId="a66d4990ec83ac90" providerId="LiveId" clId="{97B90290-4C0A-439B-81EB-B5CF226A566E}" dt="2021-07-22T15:10:04.845" v="2563" actId="2711"/>
          <ac:spMkLst>
            <pc:docMk/>
            <pc:sldMk cId="426802431" sldId="520"/>
            <ac:spMk id="5" creationId="{FD108F91-F10E-42DB-AA07-501708A121BD}"/>
          </ac:spMkLst>
        </pc:spChg>
        <pc:spChg chg="mod">
          <ac:chgData name="Minesh Patel" userId="a66d4990ec83ac90" providerId="LiveId" clId="{97B90290-4C0A-439B-81EB-B5CF226A566E}" dt="2021-07-22T15:10:04.845" v="2563" actId="2711"/>
          <ac:spMkLst>
            <pc:docMk/>
            <pc:sldMk cId="426802431" sldId="520"/>
            <ac:spMk id="6" creationId="{D717B734-106C-4FF5-A0C0-8F1CE7FF5A89}"/>
          </ac:spMkLst>
        </pc:spChg>
        <pc:spChg chg="mod">
          <ac:chgData name="Minesh Patel" userId="a66d4990ec83ac90" providerId="LiveId" clId="{97B90290-4C0A-439B-81EB-B5CF226A566E}" dt="2021-07-22T15:10:04.845" v="2563" actId="2711"/>
          <ac:spMkLst>
            <pc:docMk/>
            <pc:sldMk cId="426802431" sldId="520"/>
            <ac:spMk id="8" creationId="{06D267C9-742D-40AB-AE93-084EC2EE5256}"/>
          </ac:spMkLst>
        </pc:spChg>
        <pc:spChg chg="mod">
          <ac:chgData name="Minesh Patel" userId="a66d4990ec83ac90" providerId="LiveId" clId="{97B90290-4C0A-439B-81EB-B5CF226A566E}" dt="2021-07-22T15:10:04.845" v="2563" actId="2711"/>
          <ac:spMkLst>
            <pc:docMk/>
            <pc:sldMk cId="426802431" sldId="520"/>
            <ac:spMk id="9" creationId="{01466386-3A8E-485F-AF77-6EB534EDF408}"/>
          </ac:spMkLst>
        </pc:spChg>
        <pc:spChg chg="mod">
          <ac:chgData name="Minesh Patel" userId="a66d4990ec83ac90" providerId="LiveId" clId="{97B90290-4C0A-439B-81EB-B5CF226A566E}" dt="2021-07-22T15:10:04.845" v="2563" actId="2711"/>
          <ac:spMkLst>
            <pc:docMk/>
            <pc:sldMk cId="426802431" sldId="520"/>
            <ac:spMk id="10" creationId="{6D13F569-12C5-420F-B861-43486D4CB9F1}"/>
          </ac:spMkLst>
        </pc:spChg>
        <pc:spChg chg="mod">
          <ac:chgData name="Minesh Patel" userId="a66d4990ec83ac90" providerId="LiveId" clId="{97B90290-4C0A-439B-81EB-B5CF226A566E}" dt="2021-07-22T15:10:04.845" v="2563" actId="2711"/>
          <ac:spMkLst>
            <pc:docMk/>
            <pc:sldMk cId="426802431" sldId="520"/>
            <ac:spMk id="11" creationId="{80461A66-B61A-4D77-A351-157355F58AD5}"/>
          </ac:spMkLst>
        </pc:spChg>
        <pc:spChg chg="mod">
          <ac:chgData name="Minesh Patel" userId="a66d4990ec83ac90" providerId="LiveId" clId="{97B90290-4C0A-439B-81EB-B5CF226A566E}" dt="2021-07-22T15:10:04.845" v="2563" actId="2711"/>
          <ac:spMkLst>
            <pc:docMk/>
            <pc:sldMk cId="426802431" sldId="520"/>
            <ac:spMk id="14" creationId="{54D3F223-98C8-4788-8E23-40413041B484}"/>
          </ac:spMkLst>
        </pc:spChg>
        <pc:spChg chg="mod">
          <ac:chgData name="Minesh Patel" userId="a66d4990ec83ac90" providerId="LiveId" clId="{97B90290-4C0A-439B-81EB-B5CF226A566E}" dt="2021-07-22T15:10:04.845" v="2563" actId="2711"/>
          <ac:spMkLst>
            <pc:docMk/>
            <pc:sldMk cId="426802431" sldId="520"/>
            <ac:spMk id="15" creationId="{37064378-5269-4A1A-B436-F42F61F516A2}"/>
          </ac:spMkLst>
        </pc:spChg>
        <pc:spChg chg="mod">
          <ac:chgData name="Minesh Patel" userId="a66d4990ec83ac90" providerId="LiveId" clId="{97B90290-4C0A-439B-81EB-B5CF226A566E}" dt="2021-07-22T15:10:04.845" v="2563" actId="2711"/>
          <ac:spMkLst>
            <pc:docMk/>
            <pc:sldMk cId="426802431" sldId="520"/>
            <ac:spMk id="17" creationId="{8B59F425-F004-4306-A344-55F7C0FB047C}"/>
          </ac:spMkLst>
        </pc:spChg>
        <pc:spChg chg="mod">
          <ac:chgData name="Minesh Patel" userId="a66d4990ec83ac90" providerId="LiveId" clId="{97B90290-4C0A-439B-81EB-B5CF226A566E}" dt="2021-07-22T17:29:04.157" v="4537"/>
          <ac:spMkLst>
            <pc:docMk/>
            <pc:sldMk cId="426802431" sldId="520"/>
            <ac:spMk id="34" creationId="{634CBE2B-0E16-49EB-8161-C5D049A84CF1}"/>
          </ac:spMkLst>
        </pc:spChg>
        <pc:spChg chg="mod">
          <ac:chgData name="Minesh Patel" userId="a66d4990ec83ac90" providerId="LiveId" clId="{97B90290-4C0A-439B-81EB-B5CF226A566E}" dt="2021-07-22T17:29:04.157" v="4537"/>
          <ac:spMkLst>
            <pc:docMk/>
            <pc:sldMk cId="426802431" sldId="520"/>
            <ac:spMk id="35" creationId="{269A82A0-18DC-47E2-B896-E81942722CF8}"/>
          </ac:spMkLst>
        </pc:spChg>
        <pc:spChg chg="mod">
          <ac:chgData name="Minesh Patel" userId="a66d4990ec83ac90" providerId="LiveId" clId="{97B90290-4C0A-439B-81EB-B5CF226A566E}" dt="2021-07-22T17:29:04.157" v="4537"/>
          <ac:spMkLst>
            <pc:docMk/>
            <pc:sldMk cId="426802431" sldId="520"/>
            <ac:spMk id="36" creationId="{9AE41672-A5E1-4D80-A53E-0009F9B77D4F}"/>
          </ac:spMkLst>
        </pc:spChg>
        <pc:spChg chg="mod">
          <ac:chgData name="Minesh Patel" userId="a66d4990ec83ac90" providerId="LiveId" clId="{97B90290-4C0A-439B-81EB-B5CF226A566E}" dt="2021-07-22T17:29:04.157" v="4537"/>
          <ac:spMkLst>
            <pc:docMk/>
            <pc:sldMk cId="426802431" sldId="520"/>
            <ac:spMk id="37" creationId="{BA3A20FE-6EAB-4526-B35A-C1E75ED8F047}"/>
          </ac:spMkLst>
        </pc:spChg>
        <pc:spChg chg="mod">
          <ac:chgData name="Minesh Patel" userId="a66d4990ec83ac90" providerId="LiveId" clId="{97B90290-4C0A-439B-81EB-B5CF226A566E}" dt="2021-07-22T15:10:04.845" v="2563" actId="2711"/>
          <ac:spMkLst>
            <pc:docMk/>
            <pc:sldMk cId="426802431" sldId="520"/>
            <ac:spMk id="38" creationId="{E95FF578-D28A-4214-9C5B-ED8618BFE70D}"/>
          </ac:spMkLst>
        </pc:spChg>
        <pc:spChg chg="mod">
          <ac:chgData name="Minesh Patel" userId="a66d4990ec83ac90" providerId="LiveId" clId="{97B90290-4C0A-439B-81EB-B5CF226A566E}" dt="2021-07-22T17:29:04.157" v="4537"/>
          <ac:spMkLst>
            <pc:docMk/>
            <pc:sldMk cId="426802431" sldId="520"/>
            <ac:spMk id="39" creationId="{92D70EF4-AAD6-4B6E-A64F-01235AF083B5}"/>
          </ac:spMkLst>
        </pc:spChg>
        <pc:spChg chg="mod">
          <ac:chgData name="Minesh Patel" userId="a66d4990ec83ac90" providerId="LiveId" clId="{97B90290-4C0A-439B-81EB-B5CF226A566E}" dt="2021-07-22T15:10:04.845" v="2563" actId="2711"/>
          <ac:spMkLst>
            <pc:docMk/>
            <pc:sldMk cId="426802431" sldId="520"/>
            <ac:spMk id="53" creationId="{94BBB814-4BF1-4E69-8CF4-C5D0AFA937A9}"/>
          </ac:spMkLst>
        </pc:spChg>
        <pc:spChg chg="mod">
          <ac:chgData name="Minesh Patel" userId="a66d4990ec83ac90" providerId="LiveId" clId="{97B90290-4C0A-439B-81EB-B5CF226A566E}" dt="2021-07-22T15:10:04.845" v="2563" actId="2711"/>
          <ac:spMkLst>
            <pc:docMk/>
            <pc:sldMk cId="426802431" sldId="520"/>
            <ac:spMk id="54" creationId="{1F640C73-6671-43B9-B216-7BBF68B8F855}"/>
          </ac:spMkLst>
        </pc:spChg>
        <pc:spChg chg="mod">
          <ac:chgData name="Minesh Patel" userId="a66d4990ec83ac90" providerId="LiveId" clId="{97B90290-4C0A-439B-81EB-B5CF226A566E}" dt="2021-07-22T15:10:04.845" v="2563" actId="2711"/>
          <ac:spMkLst>
            <pc:docMk/>
            <pc:sldMk cId="426802431" sldId="520"/>
            <ac:spMk id="59" creationId="{C9833677-9785-4D0D-B435-5D932B6CD297}"/>
          </ac:spMkLst>
        </pc:spChg>
        <pc:spChg chg="mod">
          <ac:chgData name="Minesh Patel" userId="a66d4990ec83ac90" providerId="LiveId" clId="{97B90290-4C0A-439B-81EB-B5CF226A566E}" dt="2021-07-22T15:10:04.845" v="2563" actId="2711"/>
          <ac:spMkLst>
            <pc:docMk/>
            <pc:sldMk cId="426802431" sldId="520"/>
            <ac:spMk id="60" creationId="{49EEB652-4A34-4949-A911-084E3ABF61FC}"/>
          </ac:spMkLst>
        </pc:spChg>
        <pc:spChg chg="mod">
          <ac:chgData name="Minesh Patel" userId="a66d4990ec83ac90" providerId="LiveId" clId="{97B90290-4C0A-439B-81EB-B5CF226A566E}" dt="2021-07-22T15:10:17.218" v="2565" actId="207"/>
          <ac:spMkLst>
            <pc:docMk/>
            <pc:sldMk cId="426802431" sldId="520"/>
            <ac:spMk id="62" creationId="{4605A128-D230-43FE-B3D8-D5FA688A2FF7}"/>
          </ac:spMkLst>
        </pc:spChg>
        <pc:spChg chg="mod">
          <ac:chgData name="Minesh Patel" userId="a66d4990ec83ac90" providerId="LiveId" clId="{97B90290-4C0A-439B-81EB-B5CF226A566E}" dt="2021-07-22T15:10:17.218" v="2565" actId="207"/>
          <ac:spMkLst>
            <pc:docMk/>
            <pc:sldMk cId="426802431" sldId="520"/>
            <ac:spMk id="65" creationId="{60BF255D-EBFA-4122-8B8D-7CC0FCEA513B}"/>
          </ac:spMkLst>
        </pc:spChg>
        <pc:grpChg chg="add mod">
          <ac:chgData name="Minesh Patel" userId="a66d4990ec83ac90" providerId="LiveId" clId="{97B90290-4C0A-439B-81EB-B5CF226A566E}" dt="2021-07-22T17:29:04.157" v="4537"/>
          <ac:grpSpMkLst>
            <pc:docMk/>
            <pc:sldMk cId="426802431" sldId="520"/>
            <ac:grpSpMk id="32" creationId="{4949FD77-D47C-4F82-8048-FAC979C9CE65}"/>
          </ac:grpSpMkLst>
        </pc:grpChg>
        <pc:cxnChg chg="mod">
          <ac:chgData name="Minesh Patel" userId="a66d4990ec83ac90" providerId="LiveId" clId="{97B90290-4C0A-439B-81EB-B5CF226A566E}" dt="2021-07-22T15:10:21.632" v="2566" actId="208"/>
          <ac:cxnSpMkLst>
            <pc:docMk/>
            <pc:sldMk cId="426802431" sldId="520"/>
            <ac:cxnSpMk id="63" creationId="{293DCD61-433C-402D-9072-380F3AB188D7}"/>
          </ac:cxnSpMkLst>
        </pc:cxnChg>
        <pc:cxnChg chg="mod">
          <ac:chgData name="Minesh Patel" userId="a66d4990ec83ac90" providerId="LiveId" clId="{97B90290-4C0A-439B-81EB-B5CF226A566E}" dt="2021-07-22T15:10:24.875" v="2567" actId="208"/>
          <ac:cxnSpMkLst>
            <pc:docMk/>
            <pc:sldMk cId="426802431" sldId="520"/>
            <ac:cxnSpMk id="66" creationId="{78413AF9-2B3F-44B7-88D3-F9146B1D8428}"/>
          </ac:cxnSpMkLst>
        </pc:cxnChg>
      </pc:sldChg>
      <pc:sldChg chg="addSp modSp add mod">
        <pc:chgData name="Minesh Patel" userId="a66d4990ec83ac90" providerId="LiveId" clId="{97B90290-4C0A-439B-81EB-B5CF226A566E}" dt="2021-07-22T16:01:07.247" v="2810" actId="14100"/>
        <pc:sldMkLst>
          <pc:docMk/>
          <pc:sldMk cId="1353784200" sldId="521"/>
        </pc:sldMkLst>
        <pc:spChg chg="mod">
          <ac:chgData name="Minesh Patel" userId="a66d4990ec83ac90" providerId="LiveId" clId="{97B90290-4C0A-439B-81EB-B5CF226A566E}" dt="2021-07-22T16:01:07.247" v="2810" actId="14100"/>
          <ac:spMkLst>
            <pc:docMk/>
            <pc:sldMk cId="1353784200" sldId="521"/>
            <ac:spMk id="2" creationId="{4AC2A977-6632-4A3C-91F7-16420FF979FA}"/>
          </ac:spMkLst>
        </pc:spChg>
        <pc:spChg chg="mod">
          <ac:chgData name="Minesh Patel" userId="a66d4990ec83ac90" providerId="LiveId" clId="{97B90290-4C0A-439B-81EB-B5CF226A566E}" dt="2021-07-22T16:01:01.606" v="2809"/>
          <ac:spMkLst>
            <pc:docMk/>
            <pc:sldMk cId="1353784200" sldId="521"/>
            <ac:spMk id="67" creationId="{A88577E6-2B71-478B-9EED-353F962865D4}"/>
          </ac:spMkLst>
        </pc:spChg>
        <pc:spChg chg="mod">
          <ac:chgData name="Minesh Patel" userId="a66d4990ec83ac90" providerId="LiveId" clId="{97B90290-4C0A-439B-81EB-B5CF226A566E}" dt="2021-07-22T16:01:01.606" v="2809"/>
          <ac:spMkLst>
            <pc:docMk/>
            <pc:sldMk cId="1353784200" sldId="521"/>
            <ac:spMk id="68" creationId="{2C7086DE-BF50-4949-B29D-62EDD0D50850}"/>
          </ac:spMkLst>
        </pc:spChg>
        <pc:spChg chg="mod">
          <ac:chgData name="Minesh Patel" userId="a66d4990ec83ac90" providerId="LiveId" clId="{97B90290-4C0A-439B-81EB-B5CF226A566E}" dt="2021-07-22T16:01:01.606" v="2809"/>
          <ac:spMkLst>
            <pc:docMk/>
            <pc:sldMk cId="1353784200" sldId="521"/>
            <ac:spMk id="69" creationId="{E4FAEF85-C8E0-4A07-86A5-8BFD6CA1F652}"/>
          </ac:spMkLst>
        </pc:spChg>
        <pc:spChg chg="mod">
          <ac:chgData name="Minesh Patel" userId="a66d4990ec83ac90" providerId="LiveId" clId="{97B90290-4C0A-439B-81EB-B5CF226A566E}" dt="2021-07-22T16:01:01.606" v="2809"/>
          <ac:spMkLst>
            <pc:docMk/>
            <pc:sldMk cId="1353784200" sldId="521"/>
            <ac:spMk id="71" creationId="{A55E8F89-E8CB-4173-B281-A03AF4B8DAB7}"/>
          </ac:spMkLst>
        </pc:spChg>
        <pc:spChg chg="mod">
          <ac:chgData name="Minesh Patel" userId="a66d4990ec83ac90" providerId="LiveId" clId="{97B90290-4C0A-439B-81EB-B5CF226A566E}" dt="2021-07-22T16:01:01.606" v="2809"/>
          <ac:spMkLst>
            <pc:docMk/>
            <pc:sldMk cId="1353784200" sldId="521"/>
            <ac:spMk id="73" creationId="{C99E473D-323E-4794-8A34-323E6CA1744B}"/>
          </ac:spMkLst>
        </pc:spChg>
        <pc:grpChg chg="add mod">
          <ac:chgData name="Minesh Patel" userId="a66d4990ec83ac90" providerId="LiveId" clId="{97B90290-4C0A-439B-81EB-B5CF226A566E}" dt="2021-07-22T16:01:01.606" v="2809"/>
          <ac:grpSpMkLst>
            <pc:docMk/>
            <pc:sldMk cId="1353784200" sldId="521"/>
            <ac:grpSpMk id="66" creationId="{D8260C4B-5F1A-45E3-83A1-01FAC8568126}"/>
          </ac:grpSpMkLst>
        </pc:grpChg>
      </pc:sldChg>
      <pc:sldChg chg="new del">
        <pc:chgData name="Minesh Patel" userId="a66d4990ec83ac90" providerId="LiveId" clId="{97B90290-4C0A-439B-81EB-B5CF226A566E}" dt="2021-07-22T15:12:55.003" v="2594" actId="680"/>
        <pc:sldMkLst>
          <pc:docMk/>
          <pc:sldMk cId="4096044194" sldId="521"/>
        </pc:sldMkLst>
      </pc:sldChg>
      <pc:sldChg chg="addSp modSp add">
        <pc:chgData name="Minesh Patel" userId="a66d4990ec83ac90" providerId="LiveId" clId="{97B90290-4C0A-439B-81EB-B5CF226A566E}" dt="2021-07-22T16:01:08.578" v="2811"/>
        <pc:sldMkLst>
          <pc:docMk/>
          <pc:sldMk cId="1912444743" sldId="522"/>
        </pc:sldMkLst>
        <pc:spChg chg="mod">
          <ac:chgData name="Minesh Patel" userId="a66d4990ec83ac90" providerId="LiveId" clId="{97B90290-4C0A-439B-81EB-B5CF226A566E}" dt="2021-07-22T16:01:08.578" v="2811"/>
          <ac:spMkLst>
            <pc:docMk/>
            <pc:sldMk cId="1912444743" sldId="522"/>
            <ac:spMk id="17" creationId="{0D281B3E-E4B4-4D37-9F59-DE1CBF035877}"/>
          </ac:spMkLst>
        </pc:spChg>
        <pc:spChg chg="mod">
          <ac:chgData name="Minesh Patel" userId="a66d4990ec83ac90" providerId="LiveId" clId="{97B90290-4C0A-439B-81EB-B5CF226A566E}" dt="2021-07-22T16:01:08.578" v="2811"/>
          <ac:spMkLst>
            <pc:docMk/>
            <pc:sldMk cId="1912444743" sldId="522"/>
            <ac:spMk id="20" creationId="{64085316-2BCB-459F-B847-4F091424CFBE}"/>
          </ac:spMkLst>
        </pc:spChg>
        <pc:spChg chg="mod">
          <ac:chgData name="Minesh Patel" userId="a66d4990ec83ac90" providerId="LiveId" clId="{97B90290-4C0A-439B-81EB-B5CF226A566E}" dt="2021-07-22T16:01:08.578" v="2811"/>
          <ac:spMkLst>
            <pc:docMk/>
            <pc:sldMk cId="1912444743" sldId="522"/>
            <ac:spMk id="21" creationId="{5D3058F1-AEA1-42E7-BC5E-DD89EB06D09D}"/>
          </ac:spMkLst>
        </pc:spChg>
        <pc:spChg chg="mod">
          <ac:chgData name="Minesh Patel" userId="a66d4990ec83ac90" providerId="LiveId" clId="{97B90290-4C0A-439B-81EB-B5CF226A566E}" dt="2021-07-22T16:01:08.578" v="2811"/>
          <ac:spMkLst>
            <pc:docMk/>
            <pc:sldMk cId="1912444743" sldId="522"/>
            <ac:spMk id="22" creationId="{5865D030-FDCD-40F2-84BB-1802AA1B17B1}"/>
          </ac:spMkLst>
        </pc:spChg>
        <pc:spChg chg="mod">
          <ac:chgData name="Minesh Patel" userId="a66d4990ec83ac90" providerId="LiveId" clId="{97B90290-4C0A-439B-81EB-B5CF226A566E}" dt="2021-07-22T16:01:08.578" v="2811"/>
          <ac:spMkLst>
            <pc:docMk/>
            <pc:sldMk cId="1912444743" sldId="522"/>
            <ac:spMk id="23" creationId="{73AB18E0-6450-494B-800A-877832A79758}"/>
          </ac:spMkLst>
        </pc:spChg>
        <pc:grpChg chg="add mod">
          <ac:chgData name="Minesh Patel" userId="a66d4990ec83ac90" providerId="LiveId" clId="{97B90290-4C0A-439B-81EB-B5CF226A566E}" dt="2021-07-22T16:01:08.578" v="2811"/>
          <ac:grpSpMkLst>
            <pc:docMk/>
            <pc:sldMk cId="1912444743" sldId="522"/>
            <ac:grpSpMk id="16" creationId="{87142BC6-F99A-45B3-9545-579319D93521}"/>
          </ac:grpSpMkLst>
        </pc:grpChg>
      </pc:sldChg>
      <pc:sldChg chg="addSp modSp add mod">
        <pc:chgData name="Minesh Patel" userId="a66d4990ec83ac90" providerId="LiveId" clId="{97B90290-4C0A-439B-81EB-B5CF226A566E}" dt="2021-07-22T17:29:54.280" v="4550" actId="207"/>
        <pc:sldMkLst>
          <pc:docMk/>
          <pc:sldMk cId="1827997389" sldId="523"/>
        </pc:sldMkLst>
        <pc:spChg chg="mod">
          <ac:chgData name="Minesh Patel" userId="a66d4990ec83ac90" providerId="LiveId" clId="{97B90290-4C0A-439B-81EB-B5CF226A566E}" dt="2021-07-22T17:29:37.885" v="4539" actId="571"/>
          <ac:spMkLst>
            <pc:docMk/>
            <pc:sldMk cId="1827997389" sldId="523"/>
            <ac:spMk id="11" creationId="{C01DBA27-854C-46AA-86A2-2A51E3AF937F}"/>
          </ac:spMkLst>
        </pc:spChg>
        <pc:spChg chg="mod">
          <ac:chgData name="Minesh Patel" userId="a66d4990ec83ac90" providerId="LiveId" clId="{97B90290-4C0A-439B-81EB-B5CF226A566E}" dt="2021-07-22T16:01:09.839" v="2812"/>
          <ac:spMkLst>
            <pc:docMk/>
            <pc:sldMk cId="1827997389" sldId="523"/>
            <ac:spMk id="71" creationId="{1AE0E0CA-7F63-4180-979E-C3124950E26B}"/>
          </ac:spMkLst>
        </pc:spChg>
        <pc:spChg chg="mod">
          <ac:chgData name="Minesh Patel" userId="a66d4990ec83ac90" providerId="LiveId" clId="{97B90290-4C0A-439B-81EB-B5CF226A566E}" dt="2021-07-22T16:01:09.839" v="2812"/>
          <ac:spMkLst>
            <pc:docMk/>
            <pc:sldMk cId="1827997389" sldId="523"/>
            <ac:spMk id="72" creationId="{6E5B7948-0631-4F60-BD36-CBF0ADDEFD98}"/>
          </ac:spMkLst>
        </pc:spChg>
        <pc:spChg chg="mod">
          <ac:chgData name="Minesh Patel" userId="a66d4990ec83ac90" providerId="LiveId" clId="{97B90290-4C0A-439B-81EB-B5CF226A566E}" dt="2021-07-22T16:01:09.839" v="2812"/>
          <ac:spMkLst>
            <pc:docMk/>
            <pc:sldMk cId="1827997389" sldId="523"/>
            <ac:spMk id="73" creationId="{D19C7287-3449-498F-ADBB-7D5BF053A9F8}"/>
          </ac:spMkLst>
        </pc:spChg>
        <pc:spChg chg="mod">
          <ac:chgData name="Minesh Patel" userId="a66d4990ec83ac90" providerId="LiveId" clId="{97B90290-4C0A-439B-81EB-B5CF226A566E}" dt="2021-07-22T16:01:09.839" v="2812"/>
          <ac:spMkLst>
            <pc:docMk/>
            <pc:sldMk cId="1827997389" sldId="523"/>
            <ac:spMk id="74" creationId="{4756F6EB-7E24-416B-BB6C-B2A2D2A3BD1C}"/>
          </ac:spMkLst>
        </pc:spChg>
        <pc:spChg chg="mod">
          <ac:chgData name="Minesh Patel" userId="a66d4990ec83ac90" providerId="LiveId" clId="{97B90290-4C0A-439B-81EB-B5CF226A566E}" dt="2021-07-22T16:01:09.839" v="2812"/>
          <ac:spMkLst>
            <pc:docMk/>
            <pc:sldMk cId="1827997389" sldId="523"/>
            <ac:spMk id="75" creationId="{DA7EE814-812C-4D3C-A17D-FE0EF54B4926}"/>
          </ac:spMkLst>
        </pc:spChg>
        <pc:spChg chg="add mod">
          <ac:chgData name="Minesh Patel" userId="a66d4990ec83ac90" providerId="LiveId" clId="{97B90290-4C0A-439B-81EB-B5CF226A566E}" dt="2021-07-22T17:29:51.524" v="4549" actId="207"/>
          <ac:spMkLst>
            <pc:docMk/>
            <pc:sldMk cId="1827997389" sldId="523"/>
            <ac:spMk id="77" creationId="{8F320F7B-037C-45D7-8240-E6424861601E}"/>
          </ac:spMkLst>
        </pc:spChg>
        <pc:spChg chg="mod">
          <ac:chgData name="Minesh Patel" userId="a66d4990ec83ac90" providerId="LiveId" clId="{97B90290-4C0A-439B-81EB-B5CF226A566E}" dt="2021-07-22T17:29:37.885" v="4539" actId="571"/>
          <ac:spMkLst>
            <pc:docMk/>
            <pc:sldMk cId="1827997389" sldId="523"/>
            <ac:spMk id="162" creationId="{3F2CAD69-4986-4125-81EC-9E2CF9166124}"/>
          </ac:spMkLst>
        </pc:spChg>
        <pc:spChg chg="mod">
          <ac:chgData name="Minesh Patel" userId="a66d4990ec83ac90" providerId="LiveId" clId="{97B90290-4C0A-439B-81EB-B5CF226A566E}" dt="2021-07-22T17:29:37.885" v="4539" actId="571"/>
          <ac:spMkLst>
            <pc:docMk/>
            <pc:sldMk cId="1827997389" sldId="523"/>
            <ac:spMk id="198" creationId="{50FFBB3A-A4AA-461E-8E71-61123C1F07FF}"/>
          </ac:spMkLst>
        </pc:spChg>
        <pc:spChg chg="mod">
          <ac:chgData name="Minesh Patel" userId="a66d4990ec83ac90" providerId="LiveId" clId="{97B90290-4C0A-439B-81EB-B5CF226A566E}" dt="2021-07-22T17:29:54.280" v="4550" actId="207"/>
          <ac:spMkLst>
            <pc:docMk/>
            <pc:sldMk cId="1827997389" sldId="523"/>
            <ac:spMk id="200" creationId="{F5358FEE-89FC-4362-9274-42C9590E1785}"/>
          </ac:spMkLst>
        </pc:spChg>
        <pc:grpChg chg="mod">
          <ac:chgData name="Minesh Patel" userId="a66d4990ec83ac90" providerId="LiveId" clId="{97B90290-4C0A-439B-81EB-B5CF226A566E}" dt="2021-07-22T17:29:37.885" v="4539" actId="571"/>
          <ac:grpSpMkLst>
            <pc:docMk/>
            <pc:sldMk cId="1827997389" sldId="523"/>
            <ac:grpSpMk id="5" creationId="{60B87465-9576-4CCF-844C-E3CF9E4DF1EB}"/>
          </ac:grpSpMkLst>
        </pc:grpChg>
        <pc:grpChg chg="add mod">
          <ac:chgData name="Minesh Patel" userId="a66d4990ec83ac90" providerId="LiveId" clId="{97B90290-4C0A-439B-81EB-B5CF226A566E}" dt="2021-07-22T16:01:09.839" v="2812"/>
          <ac:grpSpMkLst>
            <pc:docMk/>
            <pc:sldMk cId="1827997389" sldId="523"/>
            <ac:grpSpMk id="70" creationId="{91263D0C-F54E-492F-A21D-8AB6F6CC1E78}"/>
          </ac:grpSpMkLst>
        </pc:grpChg>
      </pc:sldChg>
      <pc:sldChg chg="addSp modSp add">
        <pc:chgData name="Minesh Patel" userId="a66d4990ec83ac90" providerId="LiveId" clId="{97B90290-4C0A-439B-81EB-B5CF226A566E}" dt="2021-07-22T16:01:12.816" v="2814"/>
        <pc:sldMkLst>
          <pc:docMk/>
          <pc:sldMk cId="3620444487" sldId="524"/>
        </pc:sldMkLst>
        <pc:spChg chg="mod">
          <ac:chgData name="Minesh Patel" userId="a66d4990ec83ac90" providerId="LiveId" clId="{97B90290-4C0A-439B-81EB-B5CF226A566E}" dt="2021-07-22T16:01:12.816" v="2814"/>
          <ac:spMkLst>
            <pc:docMk/>
            <pc:sldMk cId="3620444487" sldId="524"/>
            <ac:spMk id="16" creationId="{3A2F1826-B36D-4453-B60E-F3D1F4B9E065}"/>
          </ac:spMkLst>
        </pc:spChg>
        <pc:spChg chg="mod">
          <ac:chgData name="Minesh Patel" userId="a66d4990ec83ac90" providerId="LiveId" clId="{97B90290-4C0A-439B-81EB-B5CF226A566E}" dt="2021-07-22T16:01:12.816" v="2814"/>
          <ac:spMkLst>
            <pc:docMk/>
            <pc:sldMk cId="3620444487" sldId="524"/>
            <ac:spMk id="17" creationId="{D16C305C-8659-4CE9-B768-8E36DB0E8536}"/>
          </ac:spMkLst>
        </pc:spChg>
        <pc:spChg chg="mod">
          <ac:chgData name="Minesh Patel" userId="a66d4990ec83ac90" providerId="LiveId" clId="{97B90290-4C0A-439B-81EB-B5CF226A566E}" dt="2021-07-22T16:01:12.816" v="2814"/>
          <ac:spMkLst>
            <pc:docMk/>
            <pc:sldMk cId="3620444487" sldId="524"/>
            <ac:spMk id="19" creationId="{E1E3875E-3136-4BC1-918E-FFD46BDF8ECA}"/>
          </ac:spMkLst>
        </pc:spChg>
        <pc:spChg chg="mod">
          <ac:chgData name="Minesh Patel" userId="a66d4990ec83ac90" providerId="LiveId" clId="{97B90290-4C0A-439B-81EB-B5CF226A566E}" dt="2021-07-22T16:01:12.816" v="2814"/>
          <ac:spMkLst>
            <pc:docMk/>
            <pc:sldMk cId="3620444487" sldId="524"/>
            <ac:spMk id="20" creationId="{302008A5-A46E-4EC3-B249-F80FE2FF54A5}"/>
          </ac:spMkLst>
        </pc:spChg>
        <pc:spChg chg="mod">
          <ac:chgData name="Minesh Patel" userId="a66d4990ec83ac90" providerId="LiveId" clId="{97B90290-4C0A-439B-81EB-B5CF226A566E}" dt="2021-07-22T16:01:12.816" v="2814"/>
          <ac:spMkLst>
            <pc:docMk/>
            <pc:sldMk cId="3620444487" sldId="524"/>
            <ac:spMk id="21" creationId="{ED98DAD1-ACD3-4091-A53F-E21BA35E6F57}"/>
          </ac:spMkLst>
        </pc:spChg>
        <pc:grpChg chg="add mod">
          <ac:chgData name="Minesh Patel" userId="a66d4990ec83ac90" providerId="LiveId" clId="{97B90290-4C0A-439B-81EB-B5CF226A566E}" dt="2021-07-22T16:01:12.816" v="2814"/>
          <ac:grpSpMkLst>
            <pc:docMk/>
            <pc:sldMk cId="3620444487" sldId="524"/>
            <ac:grpSpMk id="15" creationId="{2E76FF19-B863-4A95-9132-1860A4DC81E9}"/>
          </ac:grpSpMkLst>
        </pc:grpChg>
      </pc:sldChg>
      <pc:sldChg chg="addSp modSp add mod">
        <pc:chgData name="Minesh Patel" userId="a66d4990ec83ac90" providerId="LiveId" clId="{97B90290-4C0A-439B-81EB-B5CF226A566E}" dt="2021-07-22T16:01:23.375" v="2818" actId="14100"/>
        <pc:sldMkLst>
          <pc:docMk/>
          <pc:sldMk cId="1381927770" sldId="525"/>
        </pc:sldMkLst>
        <pc:spChg chg="mod">
          <ac:chgData name="Minesh Patel" userId="a66d4990ec83ac90" providerId="LiveId" clId="{97B90290-4C0A-439B-81EB-B5CF226A566E}" dt="2021-07-22T16:01:23.375" v="2818" actId="14100"/>
          <ac:spMkLst>
            <pc:docMk/>
            <pc:sldMk cId="1381927770" sldId="525"/>
            <ac:spMk id="11" creationId="{3E17DE3D-F1CF-4927-AAF0-7F32FE49F8C0}"/>
          </ac:spMkLst>
        </pc:spChg>
        <pc:spChg chg="mod">
          <ac:chgData name="Minesh Patel" userId="a66d4990ec83ac90" providerId="LiveId" clId="{97B90290-4C0A-439B-81EB-B5CF226A566E}" dt="2021-07-22T16:01:20.143" v="2817" actId="14100"/>
          <ac:spMkLst>
            <pc:docMk/>
            <pc:sldMk cId="1381927770" sldId="525"/>
            <ac:spMk id="12" creationId="{E0797B10-5455-4FA9-9533-556F261FD3DD}"/>
          </ac:spMkLst>
        </pc:spChg>
        <pc:spChg chg="mod">
          <ac:chgData name="Minesh Patel" userId="a66d4990ec83ac90" providerId="LiveId" clId="{97B90290-4C0A-439B-81EB-B5CF226A566E}" dt="2021-07-22T16:01:15.464" v="2816"/>
          <ac:spMkLst>
            <pc:docMk/>
            <pc:sldMk cId="1381927770" sldId="525"/>
            <ac:spMk id="14" creationId="{8DCBA275-978F-471E-BF53-45BC4C413B78}"/>
          </ac:spMkLst>
        </pc:spChg>
        <pc:spChg chg="mod">
          <ac:chgData name="Minesh Patel" userId="a66d4990ec83ac90" providerId="LiveId" clId="{97B90290-4C0A-439B-81EB-B5CF226A566E}" dt="2021-07-22T16:01:15.464" v="2816"/>
          <ac:spMkLst>
            <pc:docMk/>
            <pc:sldMk cId="1381927770" sldId="525"/>
            <ac:spMk id="15" creationId="{68C83427-812C-4959-AC77-116FCED3F448}"/>
          </ac:spMkLst>
        </pc:spChg>
        <pc:spChg chg="mod">
          <ac:chgData name="Minesh Patel" userId="a66d4990ec83ac90" providerId="LiveId" clId="{97B90290-4C0A-439B-81EB-B5CF226A566E}" dt="2021-07-22T16:01:15.464" v="2816"/>
          <ac:spMkLst>
            <pc:docMk/>
            <pc:sldMk cId="1381927770" sldId="525"/>
            <ac:spMk id="16" creationId="{AAA60ECC-D505-4B71-BAB7-80007F2E352F}"/>
          </ac:spMkLst>
        </pc:spChg>
        <pc:spChg chg="mod">
          <ac:chgData name="Minesh Patel" userId="a66d4990ec83ac90" providerId="LiveId" clId="{97B90290-4C0A-439B-81EB-B5CF226A566E}" dt="2021-07-22T16:01:15.464" v="2816"/>
          <ac:spMkLst>
            <pc:docMk/>
            <pc:sldMk cId="1381927770" sldId="525"/>
            <ac:spMk id="18" creationId="{A69BE268-70DF-4D7C-9F40-B2487C235301}"/>
          </ac:spMkLst>
        </pc:spChg>
        <pc:spChg chg="mod">
          <ac:chgData name="Minesh Patel" userId="a66d4990ec83ac90" providerId="LiveId" clId="{97B90290-4C0A-439B-81EB-B5CF226A566E}" dt="2021-07-22T16:01:15.464" v="2816"/>
          <ac:spMkLst>
            <pc:docMk/>
            <pc:sldMk cId="1381927770" sldId="525"/>
            <ac:spMk id="21" creationId="{FE8A7297-6F7A-42E9-B190-94433BBDD17C}"/>
          </ac:spMkLst>
        </pc:spChg>
        <pc:grpChg chg="add mod">
          <ac:chgData name="Minesh Patel" userId="a66d4990ec83ac90" providerId="LiveId" clId="{97B90290-4C0A-439B-81EB-B5CF226A566E}" dt="2021-07-22T16:01:15.464" v="2816"/>
          <ac:grpSpMkLst>
            <pc:docMk/>
            <pc:sldMk cId="1381927770" sldId="525"/>
            <ac:grpSpMk id="13" creationId="{D4761388-1D67-4451-91D4-8E7E6B5F4FE0}"/>
          </ac:grpSpMkLst>
        </pc:grpChg>
      </pc:sldChg>
      <pc:sldChg chg="addSp delSp modSp add mod">
        <pc:chgData name="Minesh Patel" userId="a66d4990ec83ac90" providerId="LiveId" clId="{97B90290-4C0A-439B-81EB-B5CF226A566E}" dt="2021-07-22T17:41:35.410" v="4553" actId="20577"/>
        <pc:sldMkLst>
          <pc:docMk/>
          <pc:sldMk cId="1057542308" sldId="526"/>
        </pc:sldMkLst>
        <pc:spChg chg="mod">
          <ac:chgData name="Minesh Patel" userId="a66d4990ec83ac90" providerId="LiveId" clId="{97B90290-4C0A-439B-81EB-B5CF226A566E}" dt="2021-07-22T17:41:35.410" v="4553" actId="20577"/>
          <ac:spMkLst>
            <pc:docMk/>
            <pc:sldMk cId="1057542308" sldId="526"/>
            <ac:spMk id="2" creationId="{00000000-0000-0000-0000-000000000000}"/>
          </ac:spMkLst>
        </pc:spChg>
        <pc:spChg chg="add mod">
          <ac:chgData name="Minesh Patel" userId="a66d4990ec83ac90" providerId="LiveId" clId="{97B90290-4C0A-439B-81EB-B5CF226A566E}" dt="2021-07-22T16:00:51.796" v="2806" actId="1076"/>
          <ac:spMkLst>
            <pc:docMk/>
            <pc:sldMk cId="1057542308" sldId="526"/>
            <ac:spMk id="3" creationId="{C09A9C93-75C5-4C06-BC8D-CB9C436349F8}"/>
          </ac:spMkLst>
        </pc:spChg>
        <pc:spChg chg="mod">
          <ac:chgData name="Minesh Patel" userId="a66d4990ec83ac90" providerId="LiveId" clId="{97B90290-4C0A-439B-81EB-B5CF226A566E}" dt="2021-07-22T15:58:12.573" v="2755" actId="14100"/>
          <ac:spMkLst>
            <pc:docMk/>
            <pc:sldMk cId="1057542308" sldId="526"/>
            <ac:spMk id="6" creationId="{6C61E60C-80FA-4E55-8D68-AE71C8A36D6A}"/>
          </ac:spMkLst>
        </pc:spChg>
        <pc:spChg chg="mod">
          <ac:chgData name="Minesh Patel" userId="a66d4990ec83ac90" providerId="LiveId" clId="{97B90290-4C0A-439B-81EB-B5CF226A566E}" dt="2021-07-22T16:00:51.796" v="2806" actId="1076"/>
          <ac:spMkLst>
            <pc:docMk/>
            <pc:sldMk cId="1057542308" sldId="526"/>
            <ac:spMk id="7" creationId="{35280ECC-AEB6-49D4-990D-D37F67492F22}"/>
          </ac:spMkLst>
        </pc:spChg>
        <pc:spChg chg="mod">
          <ac:chgData name="Minesh Patel" userId="a66d4990ec83ac90" providerId="LiveId" clId="{97B90290-4C0A-439B-81EB-B5CF226A566E}" dt="2021-07-22T16:00:51.796" v="2806" actId="1076"/>
          <ac:spMkLst>
            <pc:docMk/>
            <pc:sldMk cId="1057542308" sldId="526"/>
            <ac:spMk id="8" creationId="{8E278BF9-4D4B-459C-BCF4-54BAFBB908ED}"/>
          </ac:spMkLst>
        </pc:spChg>
        <pc:spChg chg="mod">
          <ac:chgData name="Minesh Patel" userId="a66d4990ec83ac90" providerId="LiveId" clId="{97B90290-4C0A-439B-81EB-B5CF226A566E}" dt="2021-07-22T16:00:51.796" v="2806" actId="1076"/>
          <ac:spMkLst>
            <pc:docMk/>
            <pc:sldMk cId="1057542308" sldId="526"/>
            <ac:spMk id="9" creationId="{5895A9AA-E147-44C8-A4D8-A2BA7450308E}"/>
          </ac:spMkLst>
        </pc:spChg>
        <pc:spChg chg="mod">
          <ac:chgData name="Minesh Patel" userId="a66d4990ec83ac90" providerId="LiveId" clId="{97B90290-4C0A-439B-81EB-B5CF226A566E}" dt="2021-07-22T16:00:51.796" v="2806" actId="1076"/>
          <ac:spMkLst>
            <pc:docMk/>
            <pc:sldMk cId="1057542308" sldId="526"/>
            <ac:spMk id="10" creationId="{352C5DB0-6095-49B2-B75C-F0035238F181}"/>
          </ac:spMkLst>
        </pc:spChg>
        <pc:spChg chg="del">
          <ac:chgData name="Minesh Patel" userId="a66d4990ec83ac90" providerId="LiveId" clId="{97B90290-4C0A-439B-81EB-B5CF226A566E}" dt="2021-07-22T15:55:18.427" v="2623" actId="478"/>
          <ac:spMkLst>
            <pc:docMk/>
            <pc:sldMk cId="1057542308" sldId="526"/>
            <ac:spMk id="13" creationId="{3041E2D6-3415-4294-A01F-DD48D6BD2915}"/>
          </ac:spMkLst>
        </pc:spChg>
        <pc:spChg chg="del">
          <ac:chgData name="Minesh Patel" userId="a66d4990ec83ac90" providerId="LiveId" clId="{97B90290-4C0A-439B-81EB-B5CF226A566E}" dt="2021-07-22T15:55:18.427" v="2623" actId="478"/>
          <ac:spMkLst>
            <pc:docMk/>
            <pc:sldMk cId="1057542308" sldId="526"/>
            <ac:spMk id="14" creationId="{9B819610-352F-4749-B715-D71AF11A3D30}"/>
          </ac:spMkLst>
        </pc:spChg>
        <pc:spChg chg="mod">
          <ac:chgData name="Minesh Patel" userId="a66d4990ec83ac90" providerId="LiveId" clId="{97B90290-4C0A-439B-81EB-B5CF226A566E}" dt="2021-07-22T16:00:51.796" v="2806" actId="1076"/>
          <ac:spMkLst>
            <pc:docMk/>
            <pc:sldMk cId="1057542308" sldId="526"/>
            <ac:spMk id="15" creationId="{2342670F-34A2-4EC6-8E6A-1679729028F4}"/>
          </ac:spMkLst>
        </pc:spChg>
        <pc:spChg chg="mod">
          <ac:chgData name="Minesh Patel" userId="a66d4990ec83ac90" providerId="LiveId" clId="{97B90290-4C0A-439B-81EB-B5CF226A566E}" dt="2021-07-22T16:00:51.796" v="2806" actId="1076"/>
          <ac:spMkLst>
            <pc:docMk/>
            <pc:sldMk cId="1057542308" sldId="526"/>
            <ac:spMk id="16" creationId="{A9C08AD8-96EE-40DC-A5E0-9DFAF9AA764D}"/>
          </ac:spMkLst>
        </pc:spChg>
        <pc:spChg chg="mod">
          <ac:chgData name="Minesh Patel" userId="a66d4990ec83ac90" providerId="LiveId" clId="{97B90290-4C0A-439B-81EB-B5CF226A566E}" dt="2021-07-22T16:00:51.796" v="2806" actId="1076"/>
          <ac:spMkLst>
            <pc:docMk/>
            <pc:sldMk cId="1057542308" sldId="526"/>
            <ac:spMk id="17" creationId="{E6EF3932-8627-4DC7-8BA0-1DB7F7127A9C}"/>
          </ac:spMkLst>
        </pc:spChg>
        <pc:spChg chg="del">
          <ac:chgData name="Minesh Patel" userId="a66d4990ec83ac90" providerId="LiveId" clId="{97B90290-4C0A-439B-81EB-B5CF226A566E}" dt="2021-07-22T15:55:14.025" v="2622" actId="478"/>
          <ac:spMkLst>
            <pc:docMk/>
            <pc:sldMk cId="1057542308" sldId="526"/>
            <ac:spMk id="20" creationId="{7DD0E190-0E30-4F08-8374-124BEFC0183F}"/>
          </ac:spMkLst>
        </pc:spChg>
        <pc:spChg chg="del">
          <ac:chgData name="Minesh Patel" userId="a66d4990ec83ac90" providerId="LiveId" clId="{97B90290-4C0A-439B-81EB-B5CF226A566E}" dt="2021-07-22T15:55:14.025" v="2622" actId="478"/>
          <ac:spMkLst>
            <pc:docMk/>
            <pc:sldMk cId="1057542308" sldId="526"/>
            <ac:spMk id="21" creationId="{77C3518C-DF12-45F2-84A5-55D2E9A4F562}"/>
          </ac:spMkLst>
        </pc:spChg>
        <pc:spChg chg="add mod">
          <ac:chgData name="Minesh Patel" userId="a66d4990ec83ac90" providerId="LiveId" clId="{97B90290-4C0A-439B-81EB-B5CF226A566E}" dt="2021-07-22T16:00:51.796" v="2806" actId="1076"/>
          <ac:spMkLst>
            <pc:docMk/>
            <pc:sldMk cId="1057542308" sldId="526"/>
            <ac:spMk id="25" creationId="{918ACD6B-792C-4982-9057-DE94CD4167D6}"/>
          </ac:spMkLst>
        </pc:spChg>
        <pc:spChg chg="add del mod">
          <ac:chgData name="Minesh Patel" userId="a66d4990ec83ac90" providerId="LiveId" clId="{97B90290-4C0A-439B-81EB-B5CF226A566E}" dt="2021-07-22T15:57:15.626" v="2715" actId="478"/>
          <ac:spMkLst>
            <pc:docMk/>
            <pc:sldMk cId="1057542308" sldId="526"/>
            <ac:spMk id="27" creationId="{D0E90D07-2EC7-4565-B40F-95C93F35ADA0}"/>
          </ac:spMkLst>
        </pc:spChg>
        <pc:spChg chg="del">
          <ac:chgData name="Minesh Patel" userId="a66d4990ec83ac90" providerId="LiveId" clId="{97B90290-4C0A-439B-81EB-B5CF226A566E}" dt="2021-07-22T15:55:14.025" v="2622" actId="478"/>
          <ac:spMkLst>
            <pc:docMk/>
            <pc:sldMk cId="1057542308" sldId="526"/>
            <ac:spMk id="29" creationId="{7B0B830C-457B-4549-9E14-944ECCA7B5EE}"/>
          </ac:spMkLst>
        </pc:spChg>
        <pc:spChg chg="del">
          <ac:chgData name="Minesh Patel" userId="a66d4990ec83ac90" providerId="LiveId" clId="{97B90290-4C0A-439B-81EB-B5CF226A566E}" dt="2021-07-22T15:55:14.025" v="2622" actId="478"/>
          <ac:spMkLst>
            <pc:docMk/>
            <pc:sldMk cId="1057542308" sldId="526"/>
            <ac:spMk id="30" creationId="{879122F9-3092-470A-8AED-702972DF0643}"/>
          </ac:spMkLst>
        </pc:spChg>
        <pc:spChg chg="add del mod">
          <ac:chgData name="Minesh Patel" userId="a66d4990ec83ac90" providerId="LiveId" clId="{97B90290-4C0A-439B-81EB-B5CF226A566E}" dt="2021-07-22T15:59:59.899" v="2766"/>
          <ac:spMkLst>
            <pc:docMk/>
            <pc:sldMk cId="1057542308" sldId="526"/>
            <ac:spMk id="32" creationId="{6767CF39-955D-4598-ABF2-ED8E02B33276}"/>
          </ac:spMkLst>
        </pc:spChg>
        <pc:spChg chg="add mod">
          <ac:chgData name="Minesh Patel" userId="a66d4990ec83ac90" providerId="LiveId" clId="{97B90290-4C0A-439B-81EB-B5CF226A566E}" dt="2021-07-22T16:00:53.353" v="2807" actId="1076"/>
          <ac:spMkLst>
            <pc:docMk/>
            <pc:sldMk cId="1057542308" sldId="526"/>
            <ac:spMk id="33" creationId="{FF2D1B56-118C-44FA-B390-648F349CD143}"/>
          </ac:spMkLst>
        </pc:spChg>
        <pc:spChg chg="add del">
          <ac:chgData name="Minesh Patel" userId="a66d4990ec83ac90" providerId="LiveId" clId="{97B90290-4C0A-439B-81EB-B5CF226A566E}" dt="2021-07-22T16:02:09.357" v="2824" actId="22"/>
          <ac:spMkLst>
            <pc:docMk/>
            <pc:sldMk cId="1057542308" sldId="526"/>
            <ac:spMk id="35" creationId="{73B60A62-AFF2-4B5E-B514-9D1C97DC6107}"/>
          </ac:spMkLst>
        </pc:spChg>
        <pc:spChg chg="mod">
          <ac:chgData name="Minesh Patel" userId="a66d4990ec83ac90" providerId="LiveId" clId="{97B90290-4C0A-439B-81EB-B5CF226A566E}" dt="2021-07-22T16:04:24.161" v="2989"/>
          <ac:spMkLst>
            <pc:docMk/>
            <pc:sldMk cId="1057542308" sldId="526"/>
            <ac:spMk id="37" creationId="{11E848A4-65B6-406F-A8A4-AC5FF51A8DD9}"/>
          </ac:spMkLst>
        </pc:spChg>
        <pc:spChg chg="mod">
          <ac:chgData name="Minesh Patel" userId="a66d4990ec83ac90" providerId="LiveId" clId="{97B90290-4C0A-439B-81EB-B5CF226A566E}" dt="2021-07-22T16:04:24.161" v="2989"/>
          <ac:spMkLst>
            <pc:docMk/>
            <pc:sldMk cId="1057542308" sldId="526"/>
            <ac:spMk id="38" creationId="{802534FC-372B-4A45-99BD-6DB74DB75245}"/>
          </ac:spMkLst>
        </pc:spChg>
        <pc:spChg chg="mod">
          <ac:chgData name="Minesh Patel" userId="a66d4990ec83ac90" providerId="LiveId" clId="{97B90290-4C0A-439B-81EB-B5CF226A566E}" dt="2021-07-22T16:04:24.161" v="2989"/>
          <ac:spMkLst>
            <pc:docMk/>
            <pc:sldMk cId="1057542308" sldId="526"/>
            <ac:spMk id="39" creationId="{3500D73B-DA79-4B74-AFE9-A9D5170996A8}"/>
          </ac:spMkLst>
        </pc:spChg>
        <pc:spChg chg="mod">
          <ac:chgData name="Minesh Patel" userId="a66d4990ec83ac90" providerId="LiveId" clId="{97B90290-4C0A-439B-81EB-B5CF226A566E}" dt="2021-07-22T16:04:24.161" v="2989"/>
          <ac:spMkLst>
            <pc:docMk/>
            <pc:sldMk cId="1057542308" sldId="526"/>
            <ac:spMk id="40" creationId="{519B1A4A-5A0A-4B77-9B08-E08D9CF40187}"/>
          </ac:spMkLst>
        </pc:spChg>
        <pc:spChg chg="mod">
          <ac:chgData name="Minesh Patel" userId="a66d4990ec83ac90" providerId="LiveId" clId="{97B90290-4C0A-439B-81EB-B5CF226A566E}" dt="2021-07-22T16:04:24.161" v="2989"/>
          <ac:spMkLst>
            <pc:docMk/>
            <pc:sldMk cId="1057542308" sldId="526"/>
            <ac:spMk id="41" creationId="{B7443DF4-01C1-43CE-B1D6-5868ACA574C9}"/>
          </ac:spMkLst>
        </pc:spChg>
        <pc:grpChg chg="add mod">
          <ac:chgData name="Minesh Patel" userId="a66d4990ec83ac90" providerId="LiveId" clId="{97B90290-4C0A-439B-81EB-B5CF226A566E}" dt="2021-07-22T16:04:24.161" v="2989"/>
          <ac:grpSpMkLst>
            <pc:docMk/>
            <pc:sldMk cId="1057542308" sldId="526"/>
            <ac:grpSpMk id="36" creationId="{6F1BB796-AA81-42A6-AF83-AEE8E6FA72BF}"/>
          </ac:grpSpMkLst>
        </pc:grpChg>
        <pc:cxnChg chg="mod">
          <ac:chgData name="Minesh Patel" userId="a66d4990ec83ac90" providerId="LiveId" clId="{97B90290-4C0A-439B-81EB-B5CF226A566E}" dt="2021-07-22T16:00:51.796" v="2806" actId="1076"/>
          <ac:cxnSpMkLst>
            <pc:docMk/>
            <pc:sldMk cId="1057542308" sldId="526"/>
            <ac:cxnSpMk id="11" creationId="{AFF659BA-0513-48CA-804D-350C848E56BE}"/>
          </ac:cxnSpMkLst>
        </pc:cxnChg>
        <pc:cxnChg chg="add mod">
          <ac:chgData name="Minesh Patel" userId="a66d4990ec83ac90" providerId="LiveId" clId="{97B90290-4C0A-439B-81EB-B5CF226A566E}" dt="2021-07-22T16:00:51.796" v="2806" actId="1076"/>
          <ac:cxnSpMkLst>
            <pc:docMk/>
            <pc:sldMk cId="1057542308" sldId="526"/>
            <ac:cxnSpMk id="12" creationId="{D08484B7-2BA5-44C4-92FE-614CF3891961}"/>
          </ac:cxnSpMkLst>
        </pc:cxnChg>
        <pc:cxnChg chg="mod">
          <ac:chgData name="Minesh Patel" userId="a66d4990ec83ac90" providerId="LiveId" clId="{97B90290-4C0A-439B-81EB-B5CF226A566E}" dt="2021-07-22T16:00:51.796" v="2806" actId="1076"/>
          <ac:cxnSpMkLst>
            <pc:docMk/>
            <pc:sldMk cId="1057542308" sldId="526"/>
            <ac:cxnSpMk id="18" creationId="{DBDA7C13-1255-495B-91A1-4337662B7956}"/>
          </ac:cxnSpMkLst>
        </pc:cxnChg>
        <pc:cxnChg chg="del">
          <ac:chgData name="Minesh Patel" userId="a66d4990ec83ac90" providerId="LiveId" clId="{97B90290-4C0A-439B-81EB-B5CF226A566E}" dt="2021-07-22T15:55:14.025" v="2622" actId="478"/>
          <ac:cxnSpMkLst>
            <pc:docMk/>
            <pc:sldMk cId="1057542308" sldId="526"/>
            <ac:cxnSpMk id="23" creationId="{6E1D9969-E63E-4342-A662-CEE09A55E0F1}"/>
          </ac:cxnSpMkLst>
        </pc:cxnChg>
        <pc:cxnChg chg="del">
          <ac:chgData name="Minesh Patel" userId="a66d4990ec83ac90" providerId="LiveId" clId="{97B90290-4C0A-439B-81EB-B5CF226A566E}" dt="2021-07-22T15:55:14.025" v="2622" actId="478"/>
          <ac:cxnSpMkLst>
            <pc:docMk/>
            <pc:sldMk cId="1057542308" sldId="526"/>
            <ac:cxnSpMk id="24" creationId="{11444DF7-78EE-46CD-88FB-9B3FB6602734}"/>
          </ac:cxnSpMkLst>
        </pc:cxnChg>
        <pc:cxnChg chg="del">
          <ac:chgData name="Minesh Patel" userId="a66d4990ec83ac90" providerId="LiveId" clId="{97B90290-4C0A-439B-81EB-B5CF226A566E}" dt="2021-07-22T15:55:14.025" v="2622" actId="478"/>
          <ac:cxnSpMkLst>
            <pc:docMk/>
            <pc:sldMk cId="1057542308" sldId="526"/>
            <ac:cxnSpMk id="26" creationId="{EA0A17DE-E873-48C8-84AB-1594CA99751B}"/>
          </ac:cxnSpMkLst>
        </pc:cxnChg>
        <pc:cxnChg chg="del mod">
          <ac:chgData name="Minesh Patel" userId="a66d4990ec83ac90" providerId="LiveId" clId="{97B90290-4C0A-439B-81EB-B5CF226A566E}" dt="2021-07-22T15:55:14.025" v="2622" actId="478"/>
          <ac:cxnSpMkLst>
            <pc:docMk/>
            <pc:sldMk cId="1057542308" sldId="526"/>
            <ac:cxnSpMk id="31" creationId="{E2ACC006-DF91-4F39-A9BF-A4A9319F7EAC}"/>
          </ac:cxnSpMkLst>
        </pc:cxnChg>
      </pc:sldChg>
      <pc:sldChg chg="addSp delSp modSp add mod">
        <pc:chgData name="Minesh Patel" userId="a66d4990ec83ac90" providerId="LiveId" clId="{97B90290-4C0A-439B-81EB-B5CF226A566E}" dt="2021-07-22T16:07:06.220" v="3273" actId="1076"/>
        <pc:sldMkLst>
          <pc:docMk/>
          <pc:sldMk cId="1533604747" sldId="527"/>
        </pc:sldMkLst>
        <pc:spChg chg="mod">
          <ac:chgData name="Minesh Patel" userId="a66d4990ec83ac90" providerId="LiveId" clId="{97B90290-4C0A-439B-81EB-B5CF226A566E}" dt="2021-07-22T16:05:35.270" v="3024" actId="20577"/>
          <ac:spMkLst>
            <pc:docMk/>
            <pc:sldMk cId="1533604747" sldId="527"/>
            <ac:spMk id="2" creationId="{00000000-0000-0000-0000-000000000000}"/>
          </ac:spMkLst>
        </pc:spChg>
        <pc:spChg chg="add del mod">
          <ac:chgData name="Minesh Patel" userId="a66d4990ec83ac90" providerId="LiveId" clId="{97B90290-4C0A-439B-81EB-B5CF226A566E}" dt="2021-07-22T16:05:41.222" v="3026" actId="478"/>
          <ac:spMkLst>
            <pc:docMk/>
            <pc:sldMk cId="1533604747" sldId="527"/>
            <ac:spMk id="5" creationId="{B259AF5C-7D42-44BA-8009-EB7F0A9DA5E6}"/>
          </ac:spMkLst>
        </pc:spChg>
        <pc:spChg chg="mod">
          <ac:chgData name="Minesh Patel" userId="a66d4990ec83ac90" providerId="LiveId" clId="{97B90290-4C0A-439B-81EB-B5CF226A566E}" dt="2021-07-22T16:06:08.981" v="3076" actId="20577"/>
          <ac:spMkLst>
            <pc:docMk/>
            <pc:sldMk cId="1533604747" sldId="527"/>
            <ac:spMk id="15" creationId="{3F6488B4-7FAE-434E-823C-BBD1C18EABAA}"/>
          </ac:spMkLst>
        </pc:spChg>
        <pc:spChg chg="mod">
          <ac:chgData name="Minesh Patel" userId="a66d4990ec83ac90" providerId="LiveId" clId="{97B90290-4C0A-439B-81EB-B5CF226A566E}" dt="2021-07-22T16:05:50.145" v="3028"/>
          <ac:spMkLst>
            <pc:docMk/>
            <pc:sldMk cId="1533604747" sldId="527"/>
            <ac:spMk id="16" creationId="{BAA9508A-7F4D-41A3-88F9-9A3DC1EECB9B}"/>
          </ac:spMkLst>
        </pc:spChg>
        <pc:spChg chg="mod">
          <ac:chgData name="Minesh Patel" userId="a66d4990ec83ac90" providerId="LiveId" clId="{97B90290-4C0A-439B-81EB-B5CF226A566E}" dt="2021-07-22T16:06:43.589" v="3213" actId="20577"/>
          <ac:spMkLst>
            <pc:docMk/>
            <pc:sldMk cId="1533604747" sldId="527"/>
            <ac:spMk id="18" creationId="{9C48A4B5-EBAC-4056-AC37-AC7E0CA8FD01}"/>
          </ac:spMkLst>
        </pc:spChg>
        <pc:spChg chg="mod">
          <ac:chgData name="Minesh Patel" userId="a66d4990ec83ac90" providerId="LiveId" clId="{97B90290-4C0A-439B-81EB-B5CF226A566E}" dt="2021-07-22T16:05:50.145" v="3028"/>
          <ac:spMkLst>
            <pc:docMk/>
            <pc:sldMk cId="1533604747" sldId="527"/>
            <ac:spMk id="19" creationId="{2344A971-744F-4092-9F45-201488902BC8}"/>
          </ac:spMkLst>
        </pc:spChg>
        <pc:spChg chg="mod">
          <ac:chgData name="Minesh Patel" userId="a66d4990ec83ac90" providerId="LiveId" clId="{97B90290-4C0A-439B-81EB-B5CF226A566E}" dt="2021-07-22T16:07:00.933" v="3271" actId="20577"/>
          <ac:spMkLst>
            <pc:docMk/>
            <pc:sldMk cId="1533604747" sldId="527"/>
            <ac:spMk id="21" creationId="{B5DB4DDD-F7A7-458A-8C08-06F5A6E40276}"/>
          </ac:spMkLst>
        </pc:spChg>
        <pc:spChg chg="del">
          <ac:chgData name="Minesh Patel" userId="a66d4990ec83ac90" providerId="LiveId" clId="{97B90290-4C0A-439B-81EB-B5CF226A566E}" dt="2021-07-22T16:05:39.769" v="3025" actId="478"/>
          <ac:spMkLst>
            <pc:docMk/>
            <pc:sldMk cId="1533604747" sldId="527"/>
            <ac:spMk id="22" creationId="{27F3E460-FFDC-4B52-8DE6-9E831601E878}"/>
          </ac:spMkLst>
        </pc:spChg>
        <pc:spChg chg="mod">
          <ac:chgData name="Minesh Patel" userId="a66d4990ec83ac90" providerId="LiveId" clId="{97B90290-4C0A-439B-81EB-B5CF226A566E}" dt="2021-07-22T16:05:50.145" v="3028"/>
          <ac:spMkLst>
            <pc:docMk/>
            <pc:sldMk cId="1533604747" sldId="527"/>
            <ac:spMk id="23" creationId="{34A8411B-7B28-4D76-869B-79172038AB01}"/>
          </ac:spMkLst>
        </pc:spChg>
        <pc:spChg chg="del">
          <ac:chgData name="Minesh Patel" userId="a66d4990ec83ac90" providerId="LiveId" clId="{97B90290-4C0A-439B-81EB-B5CF226A566E}" dt="2021-07-22T16:05:42.021" v="3027" actId="478"/>
          <ac:spMkLst>
            <pc:docMk/>
            <pc:sldMk cId="1533604747" sldId="527"/>
            <ac:spMk id="41" creationId="{E2941BF7-AC3D-469D-83D8-1FA23C72950A}"/>
          </ac:spMkLst>
        </pc:spChg>
        <pc:grpChg chg="add mod">
          <ac:chgData name="Minesh Patel" userId="a66d4990ec83ac90" providerId="LiveId" clId="{97B90290-4C0A-439B-81EB-B5CF226A566E}" dt="2021-07-22T16:05:50.145" v="3028"/>
          <ac:grpSpMkLst>
            <pc:docMk/>
            <pc:sldMk cId="1533604747" sldId="527"/>
            <ac:grpSpMk id="14" creationId="{B28ABA8C-8A71-4286-9490-4C1A416EB9A8}"/>
          </ac:grpSpMkLst>
        </pc:grpChg>
        <pc:grpChg chg="add mod">
          <ac:chgData name="Minesh Patel" userId="a66d4990ec83ac90" providerId="LiveId" clId="{97B90290-4C0A-439B-81EB-B5CF226A566E}" dt="2021-07-22T16:07:06.220" v="3273" actId="1076"/>
          <ac:grpSpMkLst>
            <pc:docMk/>
            <pc:sldMk cId="1533604747" sldId="527"/>
            <ac:grpSpMk id="17" creationId="{2914A094-6607-4234-BEAF-A1D2A5048068}"/>
          </ac:grpSpMkLst>
        </pc:grpChg>
        <pc:grpChg chg="add mod">
          <ac:chgData name="Minesh Patel" userId="a66d4990ec83ac90" providerId="LiveId" clId="{97B90290-4C0A-439B-81EB-B5CF226A566E}" dt="2021-07-22T16:07:03.960" v="3272" actId="1076"/>
          <ac:grpSpMkLst>
            <pc:docMk/>
            <pc:sldMk cId="1533604747" sldId="527"/>
            <ac:grpSpMk id="20" creationId="{36B43A44-401E-4856-A7F9-162921DBDC52}"/>
          </ac:grpSpMkLst>
        </pc:grpChg>
      </pc:sldChg>
      <pc:sldChg chg="addSp delSp modSp add mod chgLayout">
        <pc:chgData name="Minesh Patel" userId="a66d4990ec83ac90" providerId="LiveId" clId="{97B90290-4C0A-439B-81EB-B5CF226A566E}" dt="2021-07-22T16:09:49.588" v="3622" actId="20577"/>
        <pc:sldMkLst>
          <pc:docMk/>
          <pc:sldMk cId="167103795" sldId="528"/>
        </pc:sldMkLst>
        <pc:spChg chg="mod ord">
          <ac:chgData name="Minesh Patel" userId="a66d4990ec83ac90" providerId="LiveId" clId="{97B90290-4C0A-439B-81EB-B5CF226A566E}" dt="2021-07-22T16:07:32.074" v="3321" actId="6264"/>
          <ac:spMkLst>
            <pc:docMk/>
            <pc:sldMk cId="167103795" sldId="528"/>
            <ac:spMk id="2" creationId="{00000000-0000-0000-0000-000000000000}"/>
          </ac:spMkLst>
        </pc:spChg>
        <pc:spChg chg="add del mod">
          <ac:chgData name="Minesh Patel" userId="a66d4990ec83ac90" providerId="LiveId" clId="{97B90290-4C0A-439B-81EB-B5CF226A566E}" dt="2021-07-22T16:07:32.074" v="3321" actId="6264"/>
          <ac:spMkLst>
            <pc:docMk/>
            <pc:sldMk cId="167103795" sldId="528"/>
            <ac:spMk id="3" creationId="{AA516288-D6D3-4B87-AF53-8C9B1E9177B4}"/>
          </ac:spMkLst>
        </pc:spChg>
        <pc:spChg chg="mod ord">
          <ac:chgData name="Minesh Patel" userId="a66d4990ec83ac90" providerId="LiveId" clId="{97B90290-4C0A-439B-81EB-B5CF226A566E}" dt="2021-07-22T16:07:32.074" v="3321" actId="6264"/>
          <ac:spMkLst>
            <pc:docMk/>
            <pc:sldMk cId="167103795" sldId="528"/>
            <ac:spMk id="4" creationId="{E8A89F97-AFCF-4A8D-B37F-4048D2B5783D}"/>
          </ac:spMkLst>
        </pc:spChg>
        <pc:spChg chg="add del mod">
          <ac:chgData name="Minesh Patel" userId="a66d4990ec83ac90" providerId="LiveId" clId="{97B90290-4C0A-439B-81EB-B5CF226A566E}" dt="2021-07-22T16:07:32.074" v="3321" actId="6264"/>
          <ac:spMkLst>
            <pc:docMk/>
            <pc:sldMk cId="167103795" sldId="528"/>
            <ac:spMk id="5" creationId="{B972FDA3-33BE-427E-BE7A-E81254B3EE14}"/>
          </ac:spMkLst>
        </pc:spChg>
        <pc:spChg chg="add mod ord">
          <ac:chgData name="Minesh Patel" userId="a66d4990ec83ac90" providerId="LiveId" clId="{97B90290-4C0A-439B-81EB-B5CF226A566E}" dt="2021-07-22T16:07:52.321" v="3402" actId="14100"/>
          <ac:spMkLst>
            <pc:docMk/>
            <pc:sldMk cId="167103795" sldId="528"/>
            <ac:spMk id="12" creationId="{4335029F-3FF5-4EB8-B3C6-08B4DDB40B47}"/>
          </ac:spMkLst>
        </pc:spChg>
        <pc:spChg chg="mod">
          <ac:chgData name="Minesh Patel" userId="a66d4990ec83ac90" providerId="LiveId" clId="{97B90290-4C0A-439B-81EB-B5CF226A566E}" dt="2021-07-22T16:08:04.485" v="3426" actId="20577"/>
          <ac:spMkLst>
            <pc:docMk/>
            <pc:sldMk cId="167103795" sldId="528"/>
            <ac:spMk id="24" creationId="{2C22C96E-65DF-45E0-8C03-808CCEE5F2C2}"/>
          </ac:spMkLst>
        </pc:spChg>
        <pc:spChg chg="mod">
          <ac:chgData name="Minesh Patel" userId="a66d4990ec83ac90" providerId="LiveId" clId="{97B90290-4C0A-439B-81EB-B5CF226A566E}" dt="2021-07-22T16:07:58.243" v="3403"/>
          <ac:spMkLst>
            <pc:docMk/>
            <pc:sldMk cId="167103795" sldId="528"/>
            <ac:spMk id="25" creationId="{3B032F42-11B1-440D-8F37-EBB424172346}"/>
          </ac:spMkLst>
        </pc:spChg>
        <pc:spChg chg="mod">
          <ac:chgData name="Minesh Patel" userId="a66d4990ec83ac90" providerId="LiveId" clId="{97B90290-4C0A-439B-81EB-B5CF226A566E}" dt="2021-07-22T16:08:12.340" v="3437" actId="20577"/>
          <ac:spMkLst>
            <pc:docMk/>
            <pc:sldMk cId="167103795" sldId="528"/>
            <ac:spMk id="27" creationId="{EA28B69F-A0F9-4803-9A8B-1F13B0CA2548}"/>
          </ac:spMkLst>
        </pc:spChg>
        <pc:spChg chg="mod">
          <ac:chgData name="Minesh Patel" userId="a66d4990ec83ac90" providerId="LiveId" clId="{97B90290-4C0A-439B-81EB-B5CF226A566E}" dt="2021-07-22T16:08:10.203" v="3429" actId="20577"/>
          <ac:spMkLst>
            <pc:docMk/>
            <pc:sldMk cId="167103795" sldId="528"/>
            <ac:spMk id="28" creationId="{0705EC05-46DF-4085-9E5B-CCEB69405E73}"/>
          </ac:spMkLst>
        </pc:spChg>
        <pc:spChg chg="add del mod">
          <ac:chgData name="Minesh Patel" userId="a66d4990ec83ac90" providerId="LiveId" clId="{97B90290-4C0A-439B-81EB-B5CF226A566E}" dt="2021-07-22T16:08:50.438" v="3439" actId="478"/>
          <ac:spMkLst>
            <pc:docMk/>
            <pc:sldMk cId="167103795" sldId="528"/>
            <ac:spMk id="29" creationId="{8E5A00E5-9B19-49D3-A473-C2820C2CD90F}"/>
          </ac:spMkLst>
        </pc:spChg>
        <pc:spChg chg="add del mod">
          <ac:chgData name="Minesh Patel" userId="a66d4990ec83ac90" providerId="LiveId" clId="{97B90290-4C0A-439B-81EB-B5CF226A566E}" dt="2021-07-22T16:08:50.438" v="3439" actId="478"/>
          <ac:spMkLst>
            <pc:docMk/>
            <pc:sldMk cId="167103795" sldId="528"/>
            <ac:spMk id="30" creationId="{9487A973-C521-4856-974E-2EAF01AA2AF7}"/>
          </ac:spMkLst>
        </pc:spChg>
        <pc:spChg chg="add del mod">
          <ac:chgData name="Minesh Patel" userId="a66d4990ec83ac90" providerId="LiveId" clId="{97B90290-4C0A-439B-81EB-B5CF226A566E}" dt="2021-07-22T16:08:50.438" v="3439" actId="478"/>
          <ac:spMkLst>
            <pc:docMk/>
            <pc:sldMk cId="167103795" sldId="528"/>
            <ac:spMk id="31" creationId="{24546F9A-AA84-49EC-AD21-89AC09194013}"/>
          </ac:spMkLst>
        </pc:spChg>
        <pc:spChg chg="add del mod">
          <ac:chgData name="Minesh Patel" userId="a66d4990ec83ac90" providerId="LiveId" clId="{97B90290-4C0A-439B-81EB-B5CF226A566E}" dt="2021-07-22T16:08:50.438" v="3439" actId="478"/>
          <ac:spMkLst>
            <pc:docMk/>
            <pc:sldMk cId="167103795" sldId="528"/>
            <ac:spMk id="32" creationId="{F7AEE2BE-04C7-4374-82D6-5CBD3B3C28E9}"/>
          </ac:spMkLst>
        </pc:spChg>
        <pc:spChg chg="add del mod">
          <ac:chgData name="Minesh Patel" userId="a66d4990ec83ac90" providerId="LiveId" clId="{97B90290-4C0A-439B-81EB-B5CF226A566E}" dt="2021-07-22T16:08:50.438" v="3439" actId="478"/>
          <ac:spMkLst>
            <pc:docMk/>
            <pc:sldMk cId="167103795" sldId="528"/>
            <ac:spMk id="35" creationId="{67E61778-2AE7-4B34-A900-64380BCF4B8A}"/>
          </ac:spMkLst>
        </pc:spChg>
        <pc:spChg chg="add del mod">
          <ac:chgData name="Minesh Patel" userId="a66d4990ec83ac90" providerId="LiveId" clId="{97B90290-4C0A-439B-81EB-B5CF226A566E}" dt="2021-07-22T16:08:50.438" v="3439" actId="478"/>
          <ac:spMkLst>
            <pc:docMk/>
            <pc:sldMk cId="167103795" sldId="528"/>
            <ac:spMk id="36" creationId="{D1C9E346-1E3C-4F1E-B8CB-7B786CC91C39}"/>
          </ac:spMkLst>
        </pc:spChg>
        <pc:spChg chg="add del mod">
          <ac:chgData name="Minesh Patel" userId="a66d4990ec83ac90" providerId="LiveId" clId="{97B90290-4C0A-439B-81EB-B5CF226A566E}" dt="2021-07-22T16:08:50.438" v="3439" actId="478"/>
          <ac:spMkLst>
            <pc:docMk/>
            <pc:sldMk cId="167103795" sldId="528"/>
            <ac:spMk id="38" creationId="{2F381D3D-FB8A-4971-BF5D-18E8322F21EA}"/>
          </ac:spMkLst>
        </pc:spChg>
        <pc:spChg chg="add del mod">
          <ac:chgData name="Minesh Patel" userId="a66d4990ec83ac90" providerId="LiveId" clId="{97B90290-4C0A-439B-81EB-B5CF226A566E}" dt="2021-07-22T16:08:50.438" v="3439" actId="478"/>
          <ac:spMkLst>
            <pc:docMk/>
            <pc:sldMk cId="167103795" sldId="528"/>
            <ac:spMk id="40" creationId="{18A615D1-2D5C-4097-A35C-7F6A70585BE8}"/>
          </ac:spMkLst>
        </pc:spChg>
        <pc:spChg chg="add del mod">
          <ac:chgData name="Minesh Patel" userId="a66d4990ec83ac90" providerId="LiveId" clId="{97B90290-4C0A-439B-81EB-B5CF226A566E}" dt="2021-07-22T16:08:50.438" v="3439" actId="478"/>
          <ac:spMkLst>
            <pc:docMk/>
            <pc:sldMk cId="167103795" sldId="528"/>
            <ac:spMk id="41" creationId="{A4706783-2375-43F3-9022-EE2B3E8111A3}"/>
          </ac:spMkLst>
        </pc:spChg>
        <pc:spChg chg="add mod">
          <ac:chgData name="Minesh Patel" userId="a66d4990ec83ac90" providerId="LiveId" clId="{97B90290-4C0A-439B-81EB-B5CF226A566E}" dt="2021-07-22T16:09:35.573" v="3558" actId="20577"/>
          <ac:spMkLst>
            <pc:docMk/>
            <pc:sldMk cId="167103795" sldId="528"/>
            <ac:spMk id="42" creationId="{D35FEEDF-1865-4B01-B8AC-668CC21F968C}"/>
          </ac:spMkLst>
        </pc:spChg>
        <pc:spChg chg="add mod">
          <ac:chgData name="Minesh Patel" userId="a66d4990ec83ac90" providerId="LiveId" clId="{97B90290-4C0A-439B-81EB-B5CF226A566E}" dt="2021-07-22T16:09:49.588" v="3622" actId="20577"/>
          <ac:spMkLst>
            <pc:docMk/>
            <pc:sldMk cId="167103795" sldId="528"/>
            <ac:spMk id="43" creationId="{FF24B848-9D7E-4DCA-A7BA-C94740639ABA}"/>
          </ac:spMkLst>
        </pc:spChg>
        <pc:grpChg chg="del">
          <ac:chgData name="Minesh Patel" userId="a66d4990ec83ac90" providerId="LiveId" clId="{97B90290-4C0A-439B-81EB-B5CF226A566E}" dt="2021-07-22T16:07:26.341" v="3320" actId="478"/>
          <ac:grpSpMkLst>
            <pc:docMk/>
            <pc:sldMk cId="167103795" sldId="528"/>
            <ac:grpSpMk id="14" creationId="{B28ABA8C-8A71-4286-9490-4C1A416EB9A8}"/>
          </ac:grpSpMkLst>
        </pc:grpChg>
        <pc:grpChg chg="del">
          <ac:chgData name="Minesh Patel" userId="a66d4990ec83ac90" providerId="LiveId" clId="{97B90290-4C0A-439B-81EB-B5CF226A566E}" dt="2021-07-22T16:07:26.341" v="3320" actId="478"/>
          <ac:grpSpMkLst>
            <pc:docMk/>
            <pc:sldMk cId="167103795" sldId="528"/>
            <ac:grpSpMk id="17" creationId="{2914A094-6607-4234-BEAF-A1D2A5048068}"/>
          </ac:grpSpMkLst>
        </pc:grpChg>
        <pc:grpChg chg="del">
          <ac:chgData name="Minesh Patel" userId="a66d4990ec83ac90" providerId="LiveId" clId="{97B90290-4C0A-439B-81EB-B5CF226A566E}" dt="2021-07-22T16:07:26.341" v="3320" actId="478"/>
          <ac:grpSpMkLst>
            <pc:docMk/>
            <pc:sldMk cId="167103795" sldId="528"/>
            <ac:grpSpMk id="20" creationId="{36B43A44-401E-4856-A7F9-162921DBDC52}"/>
          </ac:grpSpMkLst>
        </pc:grpChg>
        <pc:grpChg chg="add mod">
          <ac:chgData name="Minesh Patel" userId="a66d4990ec83ac90" providerId="LiveId" clId="{97B90290-4C0A-439B-81EB-B5CF226A566E}" dt="2021-07-22T16:08:07.303" v="3427" actId="1076"/>
          <ac:grpSpMkLst>
            <pc:docMk/>
            <pc:sldMk cId="167103795" sldId="528"/>
            <ac:grpSpMk id="22" creationId="{4B8E8C00-AB58-4D52-B765-FDBE00252B9B}"/>
          </ac:grpSpMkLst>
        </pc:grpChg>
        <pc:grpChg chg="add mod">
          <ac:chgData name="Minesh Patel" userId="a66d4990ec83ac90" providerId="LiveId" clId="{97B90290-4C0A-439B-81EB-B5CF226A566E}" dt="2021-07-22T16:08:08.534" v="3428" actId="571"/>
          <ac:grpSpMkLst>
            <pc:docMk/>
            <pc:sldMk cId="167103795" sldId="528"/>
            <ac:grpSpMk id="26" creationId="{5C792FBD-1673-4B47-AB7C-4C05A28EC444}"/>
          </ac:grpSpMkLst>
        </pc:grpChg>
        <pc:cxnChg chg="add del mod">
          <ac:chgData name="Minesh Patel" userId="a66d4990ec83ac90" providerId="LiveId" clId="{97B90290-4C0A-439B-81EB-B5CF226A566E}" dt="2021-07-22T16:08:50.438" v="3439" actId="478"/>
          <ac:cxnSpMkLst>
            <pc:docMk/>
            <pc:sldMk cId="167103795" sldId="528"/>
            <ac:cxnSpMk id="33" creationId="{601508C6-5485-4CB6-838E-64DDF6ECF41F}"/>
          </ac:cxnSpMkLst>
        </pc:cxnChg>
        <pc:cxnChg chg="add del mod">
          <ac:chgData name="Minesh Patel" userId="a66d4990ec83ac90" providerId="LiveId" clId="{97B90290-4C0A-439B-81EB-B5CF226A566E}" dt="2021-07-22T16:08:50.438" v="3439" actId="478"/>
          <ac:cxnSpMkLst>
            <pc:docMk/>
            <pc:sldMk cId="167103795" sldId="528"/>
            <ac:cxnSpMk id="34" creationId="{27E0A5BA-FB64-44C2-B454-79976DEEB94E}"/>
          </ac:cxnSpMkLst>
        </pc:cxnChg>
        <pc:cxnChg chg="add del mod">
          <ac:chgData name="Minesh Patel" userId="a66d4990ec83ac90" providerId="LiveId" clId="{97B90290-4C0A-439B-81EB-B5CF226A566E}" dt="2021-07-22T16:08:50.438" v="3439" actId="478"/>
          <ac:cxnSpMkLst>
            <pc:docMk/>
            <pc:sldMk cId="167103795" sldId="528"/>
            <ac:cxnSpMk id="37" creationId="{E1B4735B-6C73-4921-AA93-600C000CA677}"/>
          </ac:cxnSpMkLst>
        </pc:cxnChg>
        <pc:cxnChg chg="add del mod">
          <ac:chgData name="Minesh Patel" userId="a66d4990ec83ac90" providerId="LiveId" clId="{97B90290-4C0A-439B-81EB-B5CF226A566E}" dt="2021-07-22T16:08:50.438" v="3439" actId="478"/>
          <ac:cxnSpMkLst>
            <pc:docMk/>
            <pc:sldMk cId="167103795" sldId="528"/>
            <ac:cxnSpMk id="39" creationId="{12573EFB-2B47-41EA-868B-7431DD0D8D15}"/>
          </ac:cxnSpMkLst>
        </pc:cxnChg>
      </pc:sldChg>
      <pc:sldChg chg="modSp add mod">
        <pc:chgData name="Minesh Patel" userId="a66d4990ec83ac90" providerId="LiveId" clId="{97B90290-4C0A-439B-81EB-B5CF226A566E}" dt="2021-07-22T16:10:43.731" v="3712" actId="20577"/>
        <pc:sldMkLst>
          <pc:docMk/>
          <pc:sldMk cId="3924015041" sldId="529"/>
        </pc:sldMkLst>
        <pc:spChg chg="mod">
          <ac:chgData name="Minesh Patel" userId="a66d4990ec83ac90" providerId="LiveId" clId="{97B90290-4C0A-439B-81EB-B5CF226A566E}" dt="2021-07-22T16:10:21.782" v="3635" actId="20577"/>
          <ac:spMkLst>
            <pc:docMk/>
            <pc:sldMk cId="3924015041" sldId="529"/>
            <ac:spMk id="2" creationId="{00000000-0000-0000-0000-000000000000}"/>
          </ac:spMkLst>
        </pc:spChg>
        <pc:spChg chg="mod">
          <ac:chgData name="Minesh Patel" userId="a66d4990ec83ac90" providerId="LiveId" clId="{97B90290-4C0A-439B-81EB-B5CF226A566E}" dt="2021-07-22T16:10:35.571" v="3682" actId="20577"/>
          <ac:spMkLst>
            <pc:docMk/>
            <pc:sldMk cId="3924015041" sldId="529"/>
            <ac:spMk id="12" creationId="{4335029F-3FF5-4EB8-B3C6-08B4DDB40B47}"/>
          </ac:spMkLst>
        </pc:spChg>
        <pc:spChg chg="mod">
          <ac:chgData name="Minesh Patel" userId="a66d4990ec83ac90" providerId="LiveId" clId="{97B90290-4C0A-439B-81EB-B5CF226A566E}" dt="2021-07-22T16:10:40.453" v="3697" actId="20577"/>
          <ac:spMkLst>
            <pc:docMk/>
            <pc:sldMk cId="3924015041" sldId="529"/>
            <ac:spMk id="24" creationId="{2C22C96E-65DF-45E0-8C03-808CCEE5F2C2}"/>
          </ac:spMkLst>
        </pc:spChg>
        <pc:spChg chg="mod">
          <ac:chgData name="Minesh Patel" userId="a66d4990ec83ac90" providerId="LiveId" clId="{97B90290-4C0A-439B-81EB-B5CF226A566E}" dt="2021-07-22T16:10:43.731" v="3712" actId="20577"/>
          <ac:spMkLst>
            <pc:docMk/>
            <pc:sldMk cId="3924015041" sldId="529"/>
            <ac:spMk id="27" creationId="{EA28B69F-A0F9-4803-9A8B-1F13B0CA2548}"/>
          </ac:spMkLst>
        </pc:spChg>
      </pc:sldChg>
    </pc:docChg>
  </pc:docChgLst>
  <pc:docChgLst>
    <pc:chgData name="Minesh Patel" userId="a66d4990ec83ac90" providerId="LiveId" clId="{9EBFAFDE-A479-4BBF-B357-2E6EDB3C7DE6}"/>
    <pc:docChg chg="delSld delSection modSection">
      <pc:chgData name="Minesh Patel" userId="a66d4990ec83ac90" providerId="LiveId" clId="{9EBFAFDE-A479-4BBF-B357-2E6EDB3C7DE6}" dt="2021-10-18T19:24:36.656" v="2" actId="47"/>
      <pc:docMkLst>
        <pc:docMk/>
      </pc:docMkLst>
      <pc:sldChg chg="del">
        <pc:chgData name="Minesh Patel" userId="a66d4990ec83ac90" providerId="LiveId" clId="{9EBFAFDE-A479-4BBF-B357-2E6EDB3C7DE6}" dt="2021-10-18T19:24:28.331" v="0" actId="47"/>
        <pc:sldMkLst>
          <pc:docMk/>
          <pc:sldMk cId="3676035230" sldId="454"/>
        </pc:sldMkLst>
      </pc:sldChg>
      <pc:sldChg chg="del">
        <pc:chgData name="Minesh Patel" userId="a66d4990ec83ac90" providerId="LiveId" clId="{9EBFAFDE-A479-4BBF-B357-2E6EDB3C7DE6}" dt="2021-10-18T19:24:28.331" v="0" actId="47"/>
        <pc:sldMkLst>
          <pc:docMk/>
          <pc:sldMk cId="462382982" sldId="461"/>
        </pc:sldMkLst>
      </pc:sldChg>
      <pc:sldChg chg="del">
        <pc:chgData name="Minesh Patel" userId="a66d4990ec83ac90" providerId="LiveId" clId="{9EBFAFDE-A479-4BBF-B357-2E6EDB3C7DE6}" dt="2021-10-18T19:24:28.331" v="0" actId="47"/>
        <pc:sldMkLst>
          <pc:docMk/>
          <pc:sldMk cId="4175485674" sldId="465"/>
        </pc:sldMkLst>
      </pc:sldChg>
      <pc:sldChg chg="del">
        <pc:chgData name="Minesh Patel" userId="a66d4990ec83ac90" providerId="LiveId" clId="{9EBFAFDE-A479-4BBF-B357-2E6EDB3C7DE6}" dt="2021-10-18T19:24:28.331" v="0" actId="47"/>
        <pc:sldMkLst>
          <pc:docMk/>
          <pc:sldMk cId="1057542308" sldId="526"/>
        </pc:sldMkLst>
      </pc:sldChg>
      <pc:sldChg chg="del">
        <pc:chgData name="Minesh Patel" userId="a66d4990ec83ac90" providerId="LiveId" clId="{9EBFAFDE-A479-4BBF-B357-2E6EDB3C7DE6}" dt="2021-10-18T19:24:28.331" v="0" actId="47"/>
        <pc:sldMkLst>
          <pc:docMk/>
          <pc:sldMk cId="1533604747" sldId="527"/>
        </pc:sldMkLst>
      </pc:sldChg>
      <pc:sldChg chg="del">
        <pc:chgData name="Minesh Patel" userId="a66d4990ec83ac90" providerId="LiveId" clId="{9EBFAFDE-A479-4BBF-B357-2E6EDB3C7DE6}" dt="2021-10-18T19:24:28.331" v="0" actId="47"/>
        <pc:sldMkLst>
          <pc:docMk/>
          <pc:sldMk cId="167103795" sldId="528"/>
        </pc:sldMkLst>
      </pc:sldChg>
      <pc:sldChg chg="del">
        <pc:chgData name="Minesh Patel" userId="a66d4990ec83ac90" providerId="LiveId" clId="{9EBFAFDE-A479-4BBF-B357-2E6EDB3C7DE6}" dt="2021-10-18T19:24:28.331" v="0" actId="47"/>
        <pc:sldMkLst>
          <pc:docMk/>
          <pc:sldMk cId="2494061879" sldId="572"/>
        </pc:sldMkLst>
      </pc:sldChg>
      <pc:sldChg chg="del">
        <pc:chgData name="Minesh Patel" userId="a66d4990ec83ac90" providerId="LiveId" clId="{9EBFAFDE-A479-4BBF-B357-2E6EDB3C7DE6}" dt="2021-10-18T19:24:28.331" v="0" actId="47"/>
        <pc:sldMkLst>
          <pc:docMk/>
          <pc:sldMk cId="1595722005" sldId="573"/>
        </pc:sldMkLst>
      </pc:sldChg>
      <pc:sldChg chg="del">
        <pc:chgData name="Minesh Patel" userId="a66d4990ec83ac90" providerId="LiveId" clId="{9EBFAFDE-A479-4BBF-B357-2E6EDB3C7DE6}" dt="2021-10-18T19:24:28.331" v="0" actId="47"/>
        <pc:sldMkLst>
          <pc:docMk/>
          <pc:sldMk cId="604267266" sldId="574"/>
        </pc:sldMkLst>
      </pc:sldChg>
      <pc:sldChg chg="del">
        <pc:chgData name="Minesh Patel" userId="a66d4990ec83ac90" providerId="LiveId" clId="{9EBFAFDE-A479-4BBF-B357-2E6EDB3C7DE6}" dt="2021-10-18T19:24:28.331" v="0" actId="47"/>
        <pc:sldMkLst>
          <pc:docMk/>
          <pc:sldMk cId="717992093" sldId="575"/>
        </pc:sldMkLst>
      </pc:sldChg>
      <pc:sldChg chg="del">
        <pc:chgData name="Minesh Patel" userId="a66d4990ec83ac90" providerId="LiveId" clId="{9EBFAFDE-A479-4BBF-B357-2E6EDB3C7DE6}" dt="2021-10-18T19:24:28.331" v="0" actId="47"/>
        <pc:sldMkLst>
          <pc:docMk/>
          <pc:sldMk cId="365943964" sldId="576"/>
        </pc:sldMkLst>
      </pc:sldChg>
      <pc:sldChg chg="del">
        <pc:chgData name="Minesh Patel" userId="a66d4990ec83ac90" providerId="LiveId" clId="{9EBFAFDE-A479-4BBF-B357-2E6EDB3C7DE6}" dt="2021-10-18T19:24:28.331" v="0" actId="47"/>
        <pc:sldMkLst>
          <pc:docMk/>
          <pc:sldMk cId="1737700634" sldId="577"/>
        </pc:sldMkLst>
      </pc:sldChg>
      <pc:sldChg chg="del">
        <pc:chgData name="Minesh Patel" userId="a66d4990ec83ac90" providerId="LiveId" clId="{9EBFAFDE-A479-4BBF-B357-2E6EDB3C7DE6}" dt="2021-10-18T19:24:28.331" v="0" actId="47"/>
        <pc:sldMkLst>
          <pc:docMk/>
          <pc:sldMk cId="2655545095" sldId="580"/>
        </pc:sldMkLst>
      </pc:sldChg>
      <pc:sldChg chg="del">
        <pc:chgData name="Minesh Patel" userId="a66d4990ec83ac90" providerId="LiveId" clId="{9EBFAFDE-A479-4BBF-B357-2E6EDB3C7DE6}" dt="2021-10-18T19:24:28.331" v="0" actId="47"/>
        <pc:sldMkLst>
          <pc:docMk/>
          <pc:sldMk cId="3590877880" sldId="581"/>
        </pc:sldMkLst>
      </pc:sldChg>
      <pc:sldChg chg="del">
        <pc:chgData name="Minesh Patel" userId="a66d4990ec83ac90" providerId="LiveId" clId="{9EBFAFDE-A479-4BBF-B357-2E6EDB3C7DE6}" dt="2021-10-18T19:24:28.331" v="0" actId="47"/>
        <pc:sldMkLst>
          <pc:docMk/>
          <pc:sldMk cId="4294516964" sldId="582"/>
        </pc:sldMkLst>
      </pc:sldChg>
      <pc:sldChg chg="del">
        <pc:chgData name="Minesh Patel" userId="a66d4990ec83ac90" providerId="LiveId" clId="{9EBFAFDE-A479-4BBF-B357-2E6EDB3C7DE6}" dt="2021-10-18T19:24:28.331" v="0" actId="47"/>
        <pc:sldMkLst>
          <pc:docMk/>
          <pc:sldMk cId="2980466645" sldId="583"/>
        </pc:sldMkLst>
      </pc:sldChg>
      <pc:sldChg chg="del">
        <pc:chgData name="Minesh Patel" userId="a66d4990ec83ac90" providerId="LiveId" clId="{9EBFAFDE-A479-4BBF-B357-2E6EDB3C7DE6}" dt="2021-10-18T19:24:28.331" v="0" actId="47"/>
        <pc:sldMkLst>
          <pc:docMk/>
          <pc:sldMk cId="519374314" sldId="584"/>
        </pc:sldMkLst>
      </pc:sldChg>
      <pc:sldChg chg="del">
        <pc:chgData name="Minesh Patel" userId="a66d4990ec83ac90" providerId="LiveId" clId="{9EBFAFDE-A479-4BBF-B357-2E6EDB3C7DE6}" dt="2021-10-18T19:24:28.331" v="0" actId="47"/>
        <pc:sldMkLst>
          <pc:docMk/>
          <pc:sldMk cId="2938974279" sldId="585"/>
        </pc:sldMkLst>
      </pc:sldChg>
      <pc:sldChg chg="del">
        <pc:chgData name="Minesh Patel" userId="a66d4990ec83ac90" providerId="LiveId" clId="{9EBFAFDE-A479-4BBF-B357-2E6EDB3C7DE6}" dt="2021-10-18T19:24:28.331" v="0" actId="47"/>
        <pc:sldMkLst>
          <pc:docMk/>
          <pc:sldMk cId="1405234968" sldId="586"/>
        </pc:sldMkLst>
      </pc:sldChg>
      <pc:sldChg chg="del">
        <pc:chgData name="Minesh Patel" userId="a66d4990ec83ac90" providerId="LiveId" clId="{9EBFAFDE-A479-4BBF-B357-2E6EDB3C7DE6}" dt="2021-10-18T19:24:28.331" v="0" actId="47"/>
        <pc:sldMkLst>
          <pc:docMk/>
          <pc:sldMk cId="3921920343" sldId="587"/>
        </pc:sldMkLst>
      </pc:sldChg>
      <pc:sldChg chg="del">
        <pc:chgData name="Minesh Patel" userId="a66d4990ec83ac90" providerId="LiveId" clId="{9EBFAFDE-A479-4BBF-B357-2E6EDB3C7DE6}" dt="2021-10-18T19:24:28.331" v="0" actId="47"/>
        <pc:sldMkLst>
          <pc:docMk/>
          <pc:sldMk cId="511200609" sldId="590"/>
        </pc:sldMkLst>
      </pc:sldChg>
      <pc:sldChg chg="del">
        <pc:chgData name="Minesh Patel" userId="a66d4990ec83ac90" providerId="LiveId" clId="{9EBFAFDE-A479-4BBF-B357-2E6EDB3C7DE6}" dt="2021-10-18T19:24:28.331" v="0" actId="47"/>
        <pc:sldMkLst>
          <pc:docMk/>
          <pc:sldMk cId="1274442336" sldId="591"/>
        </pc:sldMkLst>
      </pc:sldChg>
      <pc:sldChg chg="del">
        <pc:chgData name="Minesh Patel" userId="a66d4990ec83ac90" providerId="LiveId" clId="{9EBFAFDE-A479-4BBF-B357-2E6EDB3C7DE6}" dt="2021-10-18T19:24:28.331" v="0" actId="47"/>
        <pc:sldMkLst>
          <pc:docMk/>
          <pc:sldMk cId="151473718" sldId="592"/>
        </pc:sldMkLst>
      </pc:sldChg>
      <pc:sldChg chg="del">
        <pc:chgData name="Minesh Patel" userId="a66d4990ec83ac90" providerId="LiveId" clId="{9EBFAFDE-A479-4BBF-B357-2E6EDB3C7DE6}" dt="2021-10-18T19:24:28.331" v="0" actId="47"/>
        <pc:sldMkLst>
          <pc:docMk/>
          <pc:sldMk cId="2321032318" sldId="593"/>
        </pc:sldMkLst>
      </pc:sldChg>
      <pc:sldChg chg="del">
        <pc:chgData name="Minesh Patel" userId="a66d4990ec83ac90" providerId="LiveId" clId="{9EBFAFDE-A479-4BBF-B357-2E6EDB3C7DE6}" dt="2021-10-18T19:24:28.331" v="0" actId="47"/>
        <pc:sldMkLst>
          <pc:docMk/>
          <pc:sldMk cId="2789958436" sldId="594"/>
        </pc:sldMkLst>
      </pc:sldChg>
      <pc:sldChg chg="del">
        <pc:chgData name="Minesh Patel" userId="a66d4990ec83ac90" providerId="LiveId" clId="{9EBFAFDE-A479-4BBF-B357-2E6EDB3C7DE6}" dt="2021-10-18T19:24:28.331" v="0" actId="47"/>
        <pc:sldMkLst>
          <pc:docMk/>
          <pc:sldMk cId="3129546188" sldId="598"/>
        </pc:sldMkLst>
      </pc:sldChg>
      <pc:sldChg chg="del">
        <pc:chgData name="Minesh Patel" userId="a66d4990ec83ac90" providerId="LiveId" clId="{9EBFAFDE-A479-4BBF-B357-2E6EDB3C7DE6}" dt="2021-10-18T19:24:28.331" v="0" actId="47"/>
        <pc:sldMkLst>
          <pc:docMk/>
          <pc:sldMk cId="1998323026" sldId="599"/>
        </pc:sldMkLst>
      </pc:sldChg>
      <pc:sldChg chg="del">
        <pc:chgData name="Minesh Patel" userId="a66d4990ec83ac90" providerId="LiveId" clId="{9EBFAFDE-A479-4BBF-B357-2E6EDB3C7DE6}" dt="2021-10-18T19:24:28.331" v="0" actId="47"/>
        <pc:sldMkLst>
          <pc:docMk/>
          <pc:sldMk cId="2115901391" sldId="632"/>
        </pc:sldMkLst>
      </pc:sldChg>
      <pc:sldChg chg="del">
        <pc:chgData name="Minesh Patel" userId="a66d4990ec83ac90" providerId="LiveId" clId="{9EBFAFDE-A479-4BBF-B357-2E6EDB3C7DE6}" dt="2021-10-18T19:24:28.331" v="0" actId="47"/>
        <pc:sldMkLst>
          <pc:docMk/>
          <pc:sldMk cId="2193707514" sldId="634"/>
        </pc:sldMkLst>
      </pc:sldChg>
      <pc:sldChg chg="del">
        <pc:chgData name="Minesh Patel" userId="a66d4990ec83ac90" providerId="LiveId" clId="{9EBFAFDE-A479-4BBF-B357-2E6EDB3C7DE6}" dt="2021-10-18T19:24:28.331" v="0" actId="47"/>
        <pc:sldMkLst>
          <pc:docMk/>
          <pc:sldMk cId="4090326525" sldId="635"/>
        </pc:sldMkLst>
      </pc:sldChg>
      <pc:sldChg chg="del">
        <pc:chgData name="Minesh Patel" userId="a66d4990ec83ac90" providerId="LiveId" clId="{9EBFAFDE-A479-4BBF-B357-2E6EDB3C7DE6}" dt="2021-10-18T19:24:28.331" v="0" actId="47"/>
        <pc:sldMkLst>
          <pc:docMk/>
          <pc:sldMk cId="183486007" sldId="636"/>
        </pc:sldMkLst>
      </pc:sldChg>
      <pc:sldChg chg="del">
        <pc:chgData name="Minesh Patel" userId="a66d4990ec83ac90" providerId="LiveId" clId="{9EBFAFDE-A479-4BBF-B357-2E6EDB3C7DE6}" dt="2021-10-18T19:24:28.331" v="0" actId="47"/>
        <pc:sldMkLst>
          <pc:docMk/>
          <pc:sldMk cId="3534374452" sldId="637"/>
        </pc:sldMkLst>
      </pc:sldChg>
      <pc:sldChg chg="del">
        <pc:chgData name="Minesh Patel" userId="a66d4990ec83ac90" providerId="LiveId" clId="{9EBFAFDE-A479-4BBF-B357-2E6EDB3C7DE6}" dt="2021-10-18T19:24:28.331" v="0" actId="47"/>
        <pc:sldMkLst>
          <pc:docMk/>
          <pc:sldMk cId="2104783950" sldId="638"/>
        </pc:sldMkLst>
      </pc:sldChg>
      <pc:sldChg chg="del">
        <pc:chgData name="Minesh Patel" userId="a66d4990ec83ac90" providerId="LiveId" clId="{9EBFAFDE-A479-4BBF-B357-2E6EDB3C7DE6}" dt="2021-10-18T19:24:28.331" v="0" actId="47"/>
        <pc:sldMkLst>
          <pc:docMk/>
          <pc:sldMk cId="1892087644" sldId="639"/>
        </pc:sldMkLst>
      </pc:sldChg>
      <pc:sldChg chg="del">
        <pc:chgData name="Minesh Patel" userId="a66d4990ec83ac90" providerId="LiveId" clId="{9EBFAFDE-A479-4BBF-B357-2E6EDB3C7DE6}" dt="2021-10-18T19:24:28.331" v="0" actId="47"/>
        <pc:sldMkLst>
          <pc:docMk/>
          <pc:sldMk cId="501923250" sldId="640"/>
        </pc:sldMkLst>
      </pc:sldChg>
      <pc:sldChg chg="del">
        <pc:chgData name="Minesh Patel" userId="a66d4990ec83ac90" providerId="LiveId" clId="{9EBFAFDE-A479-4BBF-B357-2E6EDB3C7DE6}" dt="2021-10-18T19:24:28.331" v="0" actId="47"/>
        <pc:sldMkLst>
          <pc:docMk/>
          <pc:sldMk cId="4289597877" sldId="674"/>
        </pc:sldMkLst>
      </pc:sldChg>
      <pc:sldChg chg="del">
        <pc:chgData name="Minesh Patel" userId="a66d4990ec83ac90" providerId="LiveId" clId="{9EBFAFDE-A479-4BBF-B357-2E6EDB3C7DE6}" dt="2021-10-18T19:24:28.331" v="0" actId="47"/>
        <pc:sldMkLst>
          <pc:docMk/>
          <pc:sldMk cId="3490688783" sldId="675"/>
        </pc:sldMkLst>
      </pc:sldChg>
      <pc:sldChg chg="del">
        <pc:chgData name="Minesh Patel" userId="a66d4990ec83ac90" providerId="LiveId" clId="{9EBFAFDE-A479-4BBF-B357-2E6EDB3C7DE6}" dt="2021-10-18T19:24:28.331" v="0" actId="47"/>
        <pc:sldMkLst>
          <pc:docMk/>
          <pc:sldMk cId="2741290813" sldId="676"/>
        </pc:sldMkLst>
      </pc:sldChg>
      <pc:sldChg chg="del">
        <pc:chgData name="Minesh Patel" userId="a66d4990ec83ac90" providerId="LiveId" clId="{9EBFAFDE-A479-4BBF-B357-2E6EDB3C7DE6}" dt="2021-10-18T19:24:28.331" v="0" actId="47"/>
        <pc:sldMkLst>
          <pc:docMk/>
          <pc:sldMk cId="3103946655" sldId="677"/>
        </pc:sldMkLst>
      </pc:sldChg>
      <pc:sldChg chg="del">
        <pc:chgData name="Minesh Patel" userId="a66d4990ec83ac90" providerId="LiveId" clId="{9EBFAFDE-A479-4BBF-B357-2E6EDB3C7DE6}" dt="2021-10-18T19:24:28.331" v="0" actId="47"/>
        <pc:sldMkLst>
          <pc:docMk/>
          <pc:sldMk cId="3678254116" sldId="679"/>
        </pc:sldMkLst>
      </pc:sldChg>
      <pc:sldChg chg="del">
        <pc:chgData name="Minesh Patel" userId="a66d4990ec83ac90" providerId="LiveId" clId="{9EBFAFDE-A479-4BBF-B357-2E6EDB3C7DE6}" dt="2021-10-18T19:24:28.331" v="0" actId="47"/>
        <pc:sldMkLst>
          <pc:docMk/>
          <pc:sldMk cId="471925701" sldId="680"/>
        </pc:sldMkLst>
      </pc:sldChg>
      <pc:sldChg chg="del">
        <pc:chgData name="Minesh Patel" userId="a66d4990ec83ac90" providerId="LiveId" clId="{9EBFAFDE-A479-4BBF-B357-2E6EDB3C7DE6}" dt="2021-10-18T19:24:28.331" v="0" actId="47"/>
        <pc:sldMkLst>
          <pc:docMk/>
          <pc:sldMk cId="528325785" sldId="733"/>
        </pc:sldMkLst>
      </pc:sldChg>
      <pc:sldChg chg="del">
        <pc:chgData name="Minesh Patel" userId="a66d4990ec83ac90" providerId="LiveId" clId="{9EBFAFDE-A479-4BBF-B357-2E6EDB3C7DE6}" dt="2021-10-18T19:24:28.331" v="0" actId="47"/>
        <pc:sldMkLst>
          <pc:docMk/>
          <pc:sldMk cId="3863584659" sldId="813"/>
        </pc:sldMkLst>
      </pc:sldChg>
      <pc:sldChg chg="del">
        <pc:chgData name="Minesh Patel" userId="a66d4990ec83ac90" providerId="LiveId" clId="{9EBFAFDE-A479-4BBF-B357-2E6EDB3C7DE6}" dt="2021-10-18T19:24:28.331" v="0" actId="47"/>
        <pc:sldMkLst>
          <pc:docMk/>
          <pc:sldMk cId="2324224322" sldId="815"/>
        </pc:sldMkLst>
      </pc:sldChg>
      <pc:sldChg chg="del">
        <pc:chgData name="Minesh Patel" userId="a66d4990ec83ac90" providerId="LiveId" clId="{9EBFAFDE-A479-4BBF-B357-2E6EDB3C7DE6}" dt="2021-10-18T19:24:28.331" v="0" actId="47"/>
        <pc:sldMkLst>
          <pc:docMk/>
          <pc:sldMk cId="538038740" sldId="817"/>
        </pc:sldMkLst>
      </pc:sldChg>
      <pc:sldChg chg="del">
        <pc:chgData name="Minesh Patel" userId="a66d4990ec83ac90" providerId="LiveId" clId="{9EBFAFDE-A479-4BBF-B357-2E6EDB3C7DE6}" dt="2021-10-18T19:24:28.331" v="0" actId="47"/>
        <pc:sldMkLst>
          <pc:docMk/>
          <pc:sldMk cId="2130899036" sldId="818"/>
        </pc:sldMkLst>
      </pc:sldChg>
      <pc:sldChg chg="del">
        <pc:chgData name="Minesh Patel" userId="a66d4990ec83ac90" providerId="LiveId" clId="{9EBFAFDE-A479-4BBF-B357-2E6EDB3C7DE6}" dt="2021-10-18T19:24:28.331" v="0" actId="47"/>
        <pc:sldMkLst>
          <pc:docMk/>
          <pc:sldMk cId="3154193444" sldId="819"/>
        </pc:sldMkLst>
      </pc:sldChg>
      <pc:sldChg chg="del">
        <pc:chgData name="Minesh Patel" userId="a66d4990ec83ac90" providerId="LiveId" clId="{9EBFAFDE-A479-4BBF-B357-2E6EDB3C7DE6}" dt="2021-10-18T19:24:28.331" v="0" actId="47"/>
        <pc:sldMkLst>
          <pc:docMk/>
          <pc:sldMk cId="1140632122" sldId="820"/>
        </pc:sldMkLst>
      </pc:sldChg>
      <pc:sldChg chg="del">
        <pc:chgData name="Minesh Patel" userId="a66d4990ec83ac90" providerId="LiveId" clId="{9EBFAFDE-A479-4BBF-B357-2E6EDB3C7DE6}" dt="2021-10-18T19:24:28.331" v="0" actId="47"/>
        <pc:sldMkLst>
          <pc:docMk/>
          <pc:sldMk cId="2955043384" sldId="821"/>
        </pc:sldMkLst>
      </pc:sldChg>
      <pc:sldChg chg="del">
        <pc:chgData name="Minesh Patel" userId="a66d4990ec83ac90" providerId="LiveId" clId="{9EBFAFDE-A479-4BBF-B357-2E6EDB3C7DE6}" dt="2021-10-18T19:24:28.331" v="0" actId="47"/>
        <pc:sldMkLst>
          <pc:docMk/>
          <pc:sldMk cId="1949817092" sldId="824"/>
        </pc:sldMkLst>
      </pc:sldChg>
      <pc:sldChg chg="del">
        <pc:chgData name="Minesh Patel" userId="a66d4990ec83ac90" providerId="LiveId" clId="{9EBFAFDE-A479-4BBF-B357-2E6EDB3C7DE6}" dt="2021-10-18T19:24:28.331" v="0" actId="47"/>
        <pc:sldMkLst>
          <pc:docMk/>
          <pc:sldMk cId="625226998" sldId="825"/>
        </pc:sldMkLst>
      </pc:sldChg>
      <pc:sldChg chg="del">
        <pc:chgData name="Minesh Patel" userId="a66d4990ec83ac90" providerId="LiveId" clId="{9EBFAFDE-A479-4BBF-B357-2E6EDB3C7DE6}" dt="2021-10-18T19:24:28.331" v="0" actId="47"/>
        <pc:sldMkLst>
          <pc:docMk/>
          <pc:sldMk cId="2360808980" sldId="826"/>
        </pc:sldMkLst>
      </pc:sldChg>
      <pc:sldChg chg="del">
        <pc:chgData name="Minesh Patel" userId="a66d4990ec83ac90" providerId="LiveId" clId="{9EBFAFDE-A479-4BBF-B357-2E6EDB3C7DE6}" dt="2021-10-18T19:24:28.331" v="0" actId="47"/>
        <pc:sldMkLst>
          <pc:docMk/>
          <pc:sldMk cId="2661467452" sldId="827"/>
        </pc:sldMkLst>
      </pc:sldChg>
      <pc:sldChg chg="del">
        <pc:chgData name="Minesh Patel" userId="a66d4990ec83ac90" providerId="LiveId" clId="{9EBFAFDE-A479-4BBF-B357-2E6EDB3C7DE6}" dt="2021-10-18T19:24:28.331" v="0" actId="47"/>
        <pc:sldMkLst>
          <pc:docMk/>
          <pc:sldMk cId="2450220522" sldId="831"/>
        </pc:sldMkLst>
      </pc:sldChg>
      <pc:sldChg chg="del">
        <pc:chgData name="Minesh Patel" userId="a66d4990ec83ac90" providerId="LiveId" clId="{9EBFAFDE-A479-4BBF-B357-2E6EDB3C7DE6}" dt="2021-10-18T19:24:28.331" v="0" actId="47"/>
        <pc:sldMkLst>
          <pc:docMk/>
          <pc:sldMk cId="3103901093" sldId="832"/>
        </pc:sldMkLst>
      </pc:sldChg>
      <pc:sldChg chg="del">
        <pc:chgData name="Minesh Patel" userId="a66d4990ec83ac90" providerId="LiveId" clId="{9EBFAFDE-A479-4BBF-B357-2E6EDB3C7DE6}" dt="2021-10-18T19:24:28.331" v="0" actId="47"/>
        <pc:sldMkLst>
          <pc:docMk/>
          <pc:sldMk cId="2812917059" sldId="833"/>
        </pc:sldMkLst>
      </pc:sldChg>
      <pc:sldChg chg="del">
        <pc:chgData name="Minesh Patel" userId="a66d4990ec83ac90" providerId="LiveId" clId="{9EBFAFDE-A479-4BBF-B357-2E6EDB3C7DE6}" dt="2021-10-18T19:24:28.331" v="0" actId="47"/>
        <pc:sldMkLst>
          <pc:docMk/>
          <pc:sldMk cId="2673160825" sldId="834"/>
        </pc:sldMkLst>
      </pc:sldChg>
      <pc:sldChg chg="del">
        <pc:chgData name="Minesh Patel" userId="a66d4990ec83ac90" providerId="LiveId" clId="{9EBFAFDE-A479-4BBF-B357-2E6EDB3C7DE6}" dt="2021-10-18T19:24:28.331" v="0" actId="47"/>
        <pc:sldMkLst>
          <pc:docMk/>
          <pc:sldMk cId="3214417482" sldId="835"/>
        </pc:sldMkLst>
      </pc:sldChg>
      <pc:sldChg chg="del">
        <pc:chgData name="Minesh Patel" userId="a66d4990ec83ac90" providerId="LiveId" clId="{9EBFAFDE-A479-4BBF-B357-2E6EDB3C7DE6}" dt="2021-10-18T19:24:28.331" v="0" actId="47"/>
        <pc:sldMkLst>
          <pc:docMk/>
          <pc:sldMk cId="171327599" sldId="836"/>
        </pc:sldMkLst>
      </pc:sldChg>
      <pc:sldChg chg="del">
        <pc:chgData name="Minesh Patel" userId="a66d4990ec83ac90" providerId="LiveId" clId="{9EBFAFDE-A479-4BBF-B357-2E6EDB3C7DE6}" dt="2021-10-18T19:24:28.331" v="0" actId="47"/>
        <pc:sldMkLst>
          <pc:docMk/>
          <pc:sldMk cId="627573349" sldId="837"/>
        </pc:sldMkLst>
      </pc:sldChg>
      <pc:sldChg chg="del">
        <pc:chgData name="Minesh Patel" userId="a66d4990ec83ac90" providerId="LiveId" clId="{9EBFAFDE-A479-4BBF-B357-2E6EDB3C7DE6}" dt="2021-10-18T19:24:28.331" v="0" actId="47"/>
        <pc:sldMkLst>
          <pc:docMk/>
          <pc:sldMk cId="1414145556" sldId="838"/>
        </pc:sldMkLst>
      </pc:sldChg>
      <pc:sldChg chg="del">
        <pc:chgData name="Minesh Patel" userId="a66d4990ec83ac90" providerId="LiveId" clId="{9EBFAFDE-A479-4BBF-B357-2E6EDB3C7DE6}" dt="2021-10-18T19:24:28.331" v="0" actId="47"/>
        <pc:sldMkLst>
          <pc:docMk/>
          <pc:sldMk cId="3131892521" sldId="839"/>
        </pc:sldMkLst>
      </pc:sldChg>
      <pc:sldChg chg="del">
        <pc:chgData name="Minesh Patel" userId="a66d4990ec83ac90" providerId="LiveId" clId="{9EBFAFDE-A479-4BBF-B357-2E6EDB3C7DE6}" dt="2021-10-18T19:24:28.331" v="0" actId="47"/>
        <pc:sldMkLst>
          <pc:docMk/>
          <pc:sldMk cId="1213691604" sldId="840"/>
        </pc:sldMkLst>
      </pc:sldChg>
      <pc:sldChg chg="del">
        <pc:chgData name="Minesh Patel" userId="a66d4990ec83ac90" providerId="LiveId" clId="{9EBFAFDE-A479-4BBF-B357-2E6EDB3C7DE6}" dt="2021-10-18T19:24:28.331" v="0" actId="47"/>
        <pc:sldMkLst>
          <pc:docMk/>
          <pc:sldMk cId="1706035561" sldId="841"/>
        </pc:sldMkLst>
      </pc:sldChg>
      <pc:sldChg chg="del">
        <pc:chgData name="Minesh Patel" userId="a66d4990ec83ac90" providerId="LiveId" clId="{9EBFAFDE-A479-4BBF-B357-2E6EDB3C7DE6}" dt="2021-10-18T19:24:28.331" v="0" actId="47"/>
        <pc:sldMkLst>
          <pc:docMk/>
          <pc:sldMk cId="2375808210" sldId="842"/>
        </pc:sldMkLst>
      </pc:sldChg>
      <pc:sldChg chg="del">
        <pc:chgData name="Minesh Patel" userId="a66d4990ec83ac90" providerId="LiveId" clId="{9EBFAFDE-A479-4BBF-B357-2E6EDB3C7DE6}" dt="2021-10-18T19:24:36.656" v="2" actId="47"/>
        <pc:sldMkLst>
          <pc:docMk/>
          <pc:sldMk cId="1312163427" sldId="862"/>
        </pc:sldMkLst>
      </pc:sldChg>
    </pc:docChg>
  </pc:docChgLst>
  <pc:docChgLst>
    <pc:chgData name="Minesh Patel" userId="a66d4990ec83ac90" providerId="LiveId" clId="{9ACED65B-8597-4060-ACBA-768CABBEE5DE}"/>
    <pc:docChg chg="undo custSel addSld delSld modSld sldOrd">
      <pc:chgData name="Minesh Patel" userId="a66d4990ec83ac90" providerId="LiveId" clId="{9ACED65B-8597-4060-ACBA-768CABBEE5DE}" dt="2021-07-22T12:14:40.733" v="2726" actId="1076"/>
      <pc:docMkLst>
        <pc:docMk/>
      </pc:docMkLst>
      <pc:sldChg chg="modSp mod">
        <pc:chgData name="Minesh Patel" userId="a66d4990ec83ac90" providerId="LiveId" clId="{9ACED65B-8597-4060-ACBA-768CABBEE5DE}" dt="2021-07-21T19:37:25.602" v="1828" actId="20577"/>
        <pc:sldMkLst>
          <pc:docMk/>
          <pc:sldMk cId="1164887623" sldId="338"/>
        </pc:sldMkLst>
        <pc:spChg chg="mod">
          <ac:chgData name="Minesh Patel" userId="a66d4990ec83ac90" providerId="LiveId" clId="{9ACED65B-8597-4060-ACBA-768CABBEE5DE}" dt="2021-07-21T19:22:18.218" v="1809" actId="1076"/>
          <ac:spMkLst>
            <pc:docMk/>
            <pc:sldMk cId="1164887623" sldId="338"/>
            <ac:spMk id="3" creationId="{00000000-0000-0000-0000-000000000000}"/>
          </ac:spMkLst>
        </pc:spChg>
        <pc:spChg chg="mod">
          <ac:chgData name="Minesh Patel" userId="a66d4990ec83ac90" providerId="LiveId" clId="{9ACED65B-8597-4060-ACBA-768CABBEE5DE}" dt="2021-07-21T19:37:25.602" v="1828" actId="20577"/>
          <ac:spMkLst>
            <pc:docMk/>
            <pc:sldMk cId="1164887623" sldId="338"/>
            <ac:spMk id="9" creationId="{2ED90441-37AD-4B49-A91C-1B7A5249A139}"/>
          </ac:spMkLst>
        </pc:spChg>
      </pc:sldChg>
      <pc:sldChg chg="addSp delSp modSp mod ord">
        <pc:chgData name="Minesh Patel" userId="a66d4990ec83ac90" providerId="LiveId" clId="{9ACED65B-8597-4060-ACBA-768CABBEE5DE}" dt="2021-07-22T11:38:45.105" v="1857" actId="1076"/>
        <pc:sldMkLst>
          <pc:docMk/>
          <pc:sldMk cId="4275640374" sldId="473"/>
        </pc:sldMkLst>
        <pc:spChg chg="add del">
          <ac:chgData name="Minesh Patel" userId="a66d4990ec83ac90" providerId="LiveId" clId="{9ACED65B-8597-4060-ACBA-768CABBEE5DE}" dt="2021-07-22T11:38:39.007" v="1855" actId="478"/>
          <ac:spMkLst>
            <pc:docMk/>
            <pc:sldMk cId="4275640374" sldId="473"/>
            <ac:spMk id="3" creationId="{D37D7B0F-84C9-4F9C-92F9-6024F6848413}"/>
          </ac:spMkLst>
        </pc:spChg>
        <pc:spChg chg="add del mod">
          <ac:chgData name="Minesh Patel" userId="a66d4990ec83ac90" providerId="LiveId" clId="{9ACED65B-8597-4060-ACBA-768CABBEE5DE}" dt="2021-07-22T11:38:40.803" v="1856" actId="478"/>
          <ac:spMkLst>
            <pc:docMk/>
            <pc:sldMk cId="4275640374" sldId="473"/>
            <ac:spMk id="5" creationId="{852BF38B-971E-4990-940C-18A8081D595B}"/>
          </ac:spMkLst>
        </pc:spChg>
        <pc:spChg chg="add del mod">
          <ac:chgData name="Minesh Patel" userId="a66d4990ec83ac90" providerId="LiveId" clId="{9ACED65B-8597-4060-ACBA-768CABBEE5DE}" dt="2021-07-20T23:16:59.852" v="1291" actId="478"/>
          <ac:spMkLst>
            <pc:docMk/>
            <pc:sldMk cId="4275640374" sldId="473"/>
            <ac:spMk id="5" creationId="{FB428110-E12A-4F98-BBE5-E4A134C9A333}"/>
          </ac:spMkLst>
        </pc:spChg>
        <pc:grpChg chg="mod">
          <ac:chgData name="Minesh Patel" userId="a66d4990ec83ac90" providerId="LiveId" clId="{9ACED65B-8597-4060-ACBA-768CABBEE5DE}" dt="2021-07-22T11:38:45.105" v="1857" actId="1076"/>
          <ac:grpSpMkLst>
            <pc:docMk/>
            <pc:sldMk cId="4275640374" sldId="473"/>
            <ac:grpSpMk id="6" creationId="{F42AC7DD-3733-4E45-8D43-AB27D8CC369A}"/>
          </ac:grpSpMkLst>
        </pc:grpChg>
        <pc:grpChg chg="mod">
          <ac:chgData name="Minesh Patel" userId="a66d4990ec83ac90" providerId="LiveId" clId="{9ACED65B-8597-4060-ACBA-768CABBEE5DE}" dt="2021-07-22T11:38:45.105" v="1857" actId="1076"/>
          <ac:grpSpMkLst>
            <pc:docMk/>
            <pc:sldMk cId="4275640374" sldId="473"/>
            <ac:grpSpMk id="7" creationId="{843AFC36-97CD-45E7-AD6B-E5EC8148EA61}"/>
          </ac:grpSpMkLst>
        </pc:grpChg>
        <pc:grpChg chg="mod">
          <ac:chgData name="Minesh Patel" userId="a66d4990ec83ac90" providerId="LiveId" clId="{9ACED65B-8597-4060-ACBA-768CABBEE5DE}" dt="2021-07-22T11:38:45.105" v="1857" actId="1076"/>
          <ac:grpSpMkLst>
            <pc:docMk/>
            <pc:sldMk cId="4275640374" sldId="473"/>
            <ac:grpSpMk id="8" creationId="{1DA4C005-985A-4206-96C6-00923996B877}"/>
          </ac:grpSpMkLst>
        </pc:grpChg>
        <pc:grpChg chg="mod">
          <ac:chgData name="Minesh Patel" userId="a66d4990ec83ac90" providerId="LiveId" clId="{9ACED65B-8597-4060-ACBA-768CABBEE5DE}" dt="2021-07-22T11:38:45.105" v="1857" actId="1076"/>
          <ac:grpSpMkLst>
            <pc:docMk/>
            <pc:sldMk cId="4275640374" sldId="473"/>
            <ac:grpSpMk id="57" creationId="{481C37F5-B3A2-488B-85D5-CDFABD80F5DF}"/>
          </ac:grpSpMkLst>
        </pc:grpChg>
      </pc:sldChg>
      <pc:sldChg chg="modSp mod">
        <pc:chgData name="Minesh Patel" userId="a66d4990ec83ac90" providerId="LiveId" clId="{9ACED65B-8597-4060-ACBA-768CABBEE5DE}" dt="2021-07-22T11:37:24.450" v="1831" actId="27636"/>
        <pc:sldMkLst>
          <pc:docMk/>
          <pc:sldMk cId="2757879856" sldId="493"/>
        </pc:sldMkLst>
        <pc:spChg chg="mod">
          <ac:chgData name="Minesh Patel" userId="a66d4990ec83ac90" providerId="LiveId" clId="{9ACED65B-8597-4060-ACBA-768CABBEE5DE}" dt="2021-07-22T11:37:24.450" v="1831" actId="27636"/>
          <ac:spMkLst>
            <pc:docMk/>
            <pc:sldMk cId="2757879856" sldId="493"/>
            <ac:spMk id="72" creationId="{63F988B8-AA40-43CB-86BF-F2A3395D31F7}"/>
          </ac:spMkLst>
        </pc:spChg>
      </pc:sldChg>
      <pc:sldChg chg="modSp mod">
        <pc:chgData name="Minesh Patel" userId="a66d4990ec83ac90" providerId="LiveId" clId="{9ACED65B-8597-4060-ACBA-768CABBEE5DE}" dt="2021-07-22T12:14:40.733" v="2726" actId="1076"/>
        <pc:sldMkLst>
          <pc:docMk/>
          <pc:sldMk cId="3513922936" sldId="495"/>
        </pc:sldMkLst>
        <pc:spChg chg="mod">
          <ac:chgData name="Minesh Patel" userId="a66d4990ec83ac90" providerId="LiveId" clId="{9ACED65B-8597-4060-ACBA-768CABBEE5DE}" dt="2021-07-22T12:13:19.177" v="2708" actId="1076"/>
          <ac:spMkLst>
            <pc:docMk/>
            <pc:sldMk cId="3513922936" sldId="495"/>
            <ac:spMk id="2" creationId="{00000000-0000-0000-0000-000000000000}"/>
          </ac:spMkLst>
        </pc:spChg>
        <pc:spChg chg="mod">
          <ac:chgData name="Minesh Patel" userId="a66d4990ec83ac90" providerId="LiveId" clId="{9ACED65B-8597-4060-ACBA-768CABBEE5DE}" dt="2021-07-22T12:14:02.822" v="2716" actId="1076"/>
          <ac:spMkLst>
            <pc:docMk/>
            <pc:sldMk cId="3513922936" sldId="495"/>
            <ac:spMk id="5" creationId="{38B09478-FD7D-4A59-B158-C0729B4631D1}"/>
          </ac:spMkLst>
        </pc:spChg>
        <pc:spChg chg="mod">
          <ac:chgData name="Minesh Patel" userId="a66d4990ec83ac90" providerId="LiveId" clId="{9ACED65B-8597-4060-ACBA-768CABBEE5DE}" dt="2021-07-22T12:14:37.430" v="2725" actId="1076"/>
          <ac:spMkLst>
            <pc:docMk/>
            <pc:sldMk cId="3513922936" sldId="495"/>
            <ac:spMk id="49" creationId="{FAA72EEF-BD04-4D05-BF57-4D210EDB8788}"/>
          </ac:spMkLst>
        </pc:spChg>
        <pc:spChg chg="mod">
          <ac:chgData name="Minesh Patel" userId="a66d4990ec83ac90" providerId="LiveId" clId="{9ACED65B-8597-4060-ACBA-768CABBEE5DE}" dt="2021-07-22T12:14:24.581" v="2720" actId="1076"/>
          <ac:spMkLst>
            <pc:docMk/>
            <pc:sldMk cId="3513922936" sldId="495"/>
            <ac:spMk id="50" creationId="{7FEBA25B-B9CF-4B63-BA01-2D3E43E50B67}"/>
          </ac:spMkLst>
        </pc:spChg>
        <pc:spChg chg="mod">
          <ac:chgData name="Minesh Patel" userId="a66d4990ec83ac90" providerId="LiveId" clId="{9ACED65B-8597-4060-ACBA-768CABBEE5DE}" dt="2021-07-22T12:14:27.537" v="2721" actId="1076"/>
          <ac:spMkLst>
            <pc:docMk/>
            <pc:sldMk cId="3513922936" sldId="495"/>
            <ac:spMk id="51" creationId="{7342A4C9-BF20-401E-991B-3AF76812A2C5}"/>
          </ac:spMkLst>
        </pc:spChg>
        <pc:spChg chg="mod">
          <ac:chgData name="Minesh Patel" userId="a66d4990ec83ac90" providerId="LiveId" clId="{9ACED65B-8597-4060-ACBA-768CABBEE5DE}" dt="2021-07-22T12:14:40.733" v="2726" actId="1076"/>
          <ac:spMkLst>
            <pc:docMk/>
            <pc:sldMk cId="3513922936" sldId="495"/>
            <ac:spMk id="75" creationId="{07DCFCAD-0525-4642-AF43-978AC72F1360}"/>
          </ac:spMkLst>
        </pc:spChg>
        <pc:grpChg chg="mod">
          <ac:chgData name="Minesh Patel" userId="a66d4990ec83ac90" providerId="LiveId" clId="{9ACED65B-8597-4060-ACBA-768CABBEE5DE}" dt="2021-07-22T12:13:17.041" v="2707" actId="1076"/>
          <ac:grpSpMkLst>
            <pc:docMk/>
            <pc:sldMk cId="3513922936" sldId="495"/>
            <ac:grpSpMk id="48" creationId="{C82621E2-3AA5-426C-8481-4D71097B18D8}"/>
          </ac:grpSpMkLst>
        </pc:grpChg>
        <pc:grpChg chg="mod">
          <ac:chgData name="Minesh Patel" userId="a66d4990ec83ac90" providerId="LiveId" clId="{9ACED65B-8597-4060-ACBA-768CABBEE5DE}" dt="2021-07-22T12:13:17.041" v="2707" actId="1076"/>
          <ac:grpSpMkLst>
            <pc:docMk/>
            <pc:sldMk cId="3513922936" sldId="495"/>
            <ac:grpSpMk id="52" creationId="{29F5C182-7FB5-44F5-A01B-F58A49D403CB}"/>
          </ac:grpSpMkLst>
        </pc:grpChg>
        <pc:grpChg chg="mod">
          <ac:chgData name="Minesh Patel" userId="a66d4990ec83ac90" providerId="LiveId" clId="{9ACED65B-8597-4060-ACBA-768CABBEE5DE}" dt="2021-07-22T12:13:17.041" v="2707" actId="1076"/>
          <ac:grpSpMkLst>
            <pc:docMk/>
            <pc:sldMk cId="3513922936" sldId="495"/>
            <ac:grpSpMk id="56" creationId="{DF91B0A9-010A-4AE0-94C6-B8DB4C840234}"/>
          </ac:grpSpMkLst>
        </pc:grpChg>
        <pc:grpChg chg="mod">
          <ac:chgData name="Minesh Patel" userId="a66d4990ec83ac90" providerId="LiveId" clId="{9ACED65B-8597-4060-ACBA-768CABBEE5DE}" dt="2021-07-22T12:13:17.041" v="2707" actId="1076"/>
          <ac:grpSpMkLst>
            <pc:docMk/>
            <pc:sldMk cId="3513922936" sldId="495"/>
            <ac:grpSpMk id="57" creationId="{7572E4D5-203C-4111-88B8-5C5D2C9E305C}"/>
          </ac:grpSpMkLst>
        </pc:grpChg>
        <pc:grpChg chg="mod">
          <ac:chgData name="Minesh Patel" userId="a66d4990ec83ac90" providerId="LiveId" clId="{9ACED65B-8597-4060-ACBA-768CABBEE5DE}" dt="2021-07-22T12:13:17.041" v="2707" actId="1076"/>
          <ac:grpSpMkLst>
            <pc:docMk/>
            <pc:sldMk cId="3513922936" sldId="495"/>
            <ac:grpSpMk id="59" creationId="{3F37B658-3A4C-40D3-BCA4-EE3F103492C8}"/>
          </ac:grpSpMkLst>
        </pc:grpChg>
        <pc:grpChg chg="mod">
          <ac:chgData name="Minesh Patel" userId="a66d4990ec83ac90" providerId="LiveId" clId="{9ACED65B-8597-4060-ACBA-768CABBEE5DE}" dt="2021-07-22T12:13:17.041" v="2707" actId="1076"/>
          <ac:grpSpMkLst>
            <pc:docMk/>
            <pc:sldMk cId="3513922936" sldId="495"/>
            <ac:grpSpMk id="60" creationId="{4B47F666-676E-4B51-AF26-5791A896BBF5}"/>
          </ac:grpSpMkLst>
        </pc:grpChg>
        <pc:cxnChg chg="mod">
          <ac:chgData name="Minesh Patel" userId="a66d4990ec83ac90" providerId="LiveId" clId="{9ACED65B-8597-4060-ACBA-768CABBEE5DE}" dt="2021-07-22T12:14:07.949" v="2718" actId="14100"/>
          <ac:cxnSpMkLst>
            <pc:docMk/>
            <pc:sldMk cId="3513922936" sldId="495"/>
            <ac:cxnSpMk id="54" creationId="{B0AF2C89-6519-4BB4-B148-A03388C1DF72}"/>
          </ac:cxnSpMkLst>
        </pc:cxnChg>
        <pc:cxnChg chg="mod">
          <ac:chgData name="Minesh Patel" userId="a66d4990ec83ac90" providerId="LiveId" clId="{9ACED65B-8597-4060-ACBA-768CABBEE5DE}" dt="2021-07-22T12:14:34.450" v="2724" actId="1076"/>
          <ac:cxnSpMkLst>
            <pc:docMk/>
            <pc:sldMk cId="3513922936" sldId="495"/>
            <ac:cxnSpMk id="76" creationId="{2E1517F3-1076-4172-80A4-D34F96EEA78C}"/>
          </ac:cxnSpMkLst>
        </pc:cxnChg>
        <pc:cxnChg chg="mod">
          <ac:chgData name="Minesh Patel" userId="a66d4990ec83ac90" providerId="LiveId" clId="{9ACED65B-8597-4060-ACBA-768CABBEE5DE}" dt="2021-07-22T12:14:23.161" v="2719" actId="14100"/>
          <ac:cxnSpMkLst>
            <pc:docMk/>
            <pc:sldMk cId="3513922936" sldId="495"/>
            <ac:cxnSpMk id="80" creationId="{6C2060F8-599E-47E8-96DE-08D3A9101AC1}"/>
          </ac:cxnSpMkLst>
        </pc:cxnChg>
      </pc:sldChg>
      <pc:sldChg chg="del">
        <pc:chgData name="Minesh Patel" userId="a66d4990ec83ac90" providerId="LiveId" clId="{9ACED65B-8597-4060-ACBA-768CABBEE5DE}" dt="2021-07-20T23:31:53.768" v="1556" actId="47"/>
        <pc:sldMkLst>
          <pc:docMk/>
          <pc:sldMk cId="411375118" sldId="496"/>
        </pc:sldMkLst>
      </pc:sldChg>
      <pc:sldChg chg="del">
        <pc:chgData name="Minesh Patel" userId="a66d4990ec83ac90" providerId="LiveId" clId="{9ACED65B-8597-4060-ACBA-768CABBEE5DE}" dt="2021-07-20T23:31:53.768" v="1556" actId="47"/>
        <pc:sldMkLst>
          <pc:docMk/>
          <pc:sldMk cId="483866208" sldId="497"/>
        </pc:sldMkLst>
      </pc:sldChg>
      <pc:sldChg chg="addSp delSp modSp mod ord modAnim">
        <pc:chgData name="Minesh Patel" userId="a66d4990ec83ac90" providerId="LiveId" clId="{9ACED65B-8597-4060-ACBA-768CABBEE5DE}" dt="2021-07-22T12:10:07.851" v="2601" actId="1076"/>
        <pc:sldMkLst>
          <pc:docMk/>
          <pc:sldMk cId="4084760083" sldId="499"/>
        </pc:sldMkLst>
        <pc:spChg chg="add del mod">
          <ac:chgData name="Minesh Patel" userId="a66d4990ec83ac90" providerId="LiveId" clId="{9ACED65B-8597-4060-ACBA-768CABBEE5DE}" dt="2021-07-20T22:42:37.503" v="408" actId="478"/>
          <ac:spMkLst>
            <pc:docMk/>
            <pc:sldMk cId="4084760083" sldId="499"/>
            <ac:spMk id="2" creationId="{C655A659-CAB7-4A5B-BFCF-E86F4057BB3A}"/>
          </ac:spMkLst>
        </pc:spChg>
        <pc:spChg chg="add del mod">
          <ac:chgData name="Minesh Patel" userId="a66d4990ec83ac90" providerId="LiveId" clId="{9ACED65B-8597-4060-ACBA-768CABBEE5DE}" dt="2021-07-20T22:19:33.963" v="117" actId="478"/>
          <ac:spMkLst>
            <pc:docMk/>
            <pc:sldMk cId="4084760083" sldId="499"/>
            <ac:spMk id="5" creationId="{5651CA9B-CF6D-44F0-AD2F-718B81343922}"/>
          </ac:spMkLst>
        </pc:spChg>
        <pc:spChg chg="add mod topLvl">
          <ac:chgData name="Minesh Patel" userId="a66d4990ec83ac90" providerId="LiveId" clId="{9ACED65B-8597-4060-ACBA-768CABBEE5DE}" dt="2021-07-22T12:09:54.588" v="2597" actId="1076"/>
          <ac:spMkLst>
            <pc:docMk/>
            <pc:sldMk cId="4084760083" sldId="499"/>
            <ac:spMk id="6" creationId="{6CBDE769-7734-4229-94AD-FBEAE0669C20}"/>
          </ac:spMkLst>
        </pc:spChg>
        <pc:spChg chg="del mod">
          <ac:chgData name="Minesh Patel" userId="a66d4990ec83ac90" providerId="LiveId" clId="{9ACED65B-8597-4060-ACBA-768CABBEE5DE}" dt="2021-07-20T22:19:31.918" v="116" actId="478"/>
          <ac:spMkLst>
            <pc:docMk/>
            <pc:sldMk cId="4084760083" sldId="499"/>
            <ac:spMk id="7" creationId="{FC795B7F-BDC5-4632-B871-091C4E967531}"/>
          </ac:spMkLst>
        </pc:spChg>
        <pc:spChg chg="add mod">
          <ac:chgData name="Minesh Patel" userId="a66d4990ec83ac90" providerId="LiveId" clId="{9ACED65B-8597-4060-ACBA-768CABBEE5DE}" dt="2021-07-22T11:38:00.839" v="1851" actId="1076"/>
          <ac:spMkLst>
            <pc:docMk/>
            <pc:sldMk cId="4084760083" sldId="499"/>
            <ac:spMk id="26" creationId="{37297D17-7CCD-4DDD-B5C9-A058837447BD}"/>
          </ac:spMkLst>
        </pc:spChg>
        <pc:spChg chg="add mod">
          <ac:chgData name="Minesh Patel" userId="a66d4990ec83ac90" providerId="LiveId" clId="{9ACED65B-8597-4060-ACBA-768CABBEE5DE}" dt="2021-07-22T11:37:58.700" v="1850" actId="1076"/>
          <ac:spMkLst>
            <pc:docMk/>
            <pc:sldMk cId="4084760083" sldId="499"/>
            <ac:spMk id="27" creationId="{09FE3F29-1922-4002-B3C6-AAE56EAEFA10}"/>
          </ac:spMkLst>
        </pc:spChg>
        <pc:spChg chg="add mod">
          <ac:chgData name="Minesh Patel" userId="a66d4990ec83ac90" providerId="LiveId" clId="{9ACED65B-8597-4060-ACBA-768CABBEE5DE}" dt="2021-07-22T11:37:57.025" v="1849" actId="1076"/>
          <ac:spMkLst>
            <pc:docMk/>
            <pc:sldMk cId="4084760083" sldId="499"/>
            <ac:spMk id="28" creationId="{3BDBE1C0-86DB-431A-A215-4C80D5CCFC29}"/>
          </ac:spMkLst>
        </pc:spChg>
        <pc:spChg chg="add mod">
          <ac:chgData name="Minesh Patel" userId="a66d4990ec83ac90" providerId="LiveId" clId="{9ACED65B-8597-4060-ACBA-768CABBEE5DE}" dt="2021-07-22T11:37:55.294" v="1848" actId="1076"/>
          <ac:spMkLst>
            <pc:docMk/>
            <pc:sldMk cId="4084760083" sldId="499"/>
            <ac:spMk id="29" creationId="{52CC9923-6D18-4DD8-9E0F-B32C0353E470}"/>
          </ac:spMkLst>
        </pc:spChg>
        <pc:spChg chg="add mod">
          <ac:chgData name="Minesh Patel" userId="a66d4990ec83ac90" providerId="LiveId" clId="{9ACED65B-8597-4060-ACBA-768CABBEE5DE}" dt="2021-07-22T11:37:54.089" v="1847" actId="1076"/>
          <ac:spMkLst>
            <pc:docMk/>
            <pc:sldMk cId="4084760083" sldId="499"/>
            <ac:spMk id="30" creationId="{D32B6A07-20A6-4879-B6B0-51061F3F52D2}"/>
          </ac:spMkLst>
        </pc:spChg>
        <pc:spChg chg="del">
          <ac:chgData name="Minesh Patel" userId="a66d4990ec83ac90" providerId="LiveId" clId="{9ACED65B-8597-4060-ACBA-768CABBEE5DE}" dt="2021-07-20T22:12:20.687" v="3" actId="478"/>
          <ac:spMkLst>
            <pc:docMk/>
            <pc:sldMk cId="4084760083" sldId="499"/>
            <ac:spMk id="39" creationId="{C1E4AEC8-2D93-403E-AC12-F1C244F91378}"/>
          </ac:spMkLst>
        </pc:spChg>
        <pc:spChg chg="del">
          <ac:chgData name="Minesh Patel" userId="a66d4990ec83ac90" providerId="LiveId" clId="{9ACED65B-8597-4060-ACBA-768CABBEE5DE}" dt="2021-07-20T22:12:20.687" v="3" actId="478"/>
          <ac:spMkLst>
            <pc:docMk/>
            <pc:sldMk cId="4084760083" sldId="499"/>
            <ac:spMk id="40" creationId="{81C44B1D-D6B1-4435-ACB6-21F1D1A8EEF9}"/>
          </ac:spMkLst>
        </pc:spChg>
        <pc:spChg chg="add del mod">
          <ac:chgData name="Minesh Patel" userId="a66d4990ec83ac90" providerId="LiveId" clId="{9ACED65B-8597-4060-ACBA-768CABBEE5DE}" dt="2021-07-20T22:19:27.546" v="114" actId="478"/>
          <ac:spMkLst>
            <pc:docMk/>
            <pc:sldMk cId="4084760083" sldId="499"/>
            <ac:spMk id="133" creationId="{26F74D86-FA99-4977-AFB6-302F72106BD7}"/>
          </ac:spMkLst>
        </pc:spChg>
        <pc:spChg chg="add del mod">
          <ac:chgData name="Minesh Patel" userId="a66d4990ec83ac90" providerId="LiveId" clId="{9ACED65B-8597-4060-ACBA-768CABBEE5DE}" dt="2021-07-20T22:42:37.503" v="408" actId="478"/>
          <ac:spMkLst>
            <pc:docMk/>
            <pc:sldMk cId="4084760083" sldId="499"/>
            <ac:spMk id="137" creationId="{C5842796-0A07-436B-930F-4B3ACCAC6E4D}"/>
          </ac:spMkLst>
        </pc:spChg>
        <pc:spChg chg="del mod topLvl">
          <ac:chgData name="Minesh Patel" userId="a66d4990ec83ac90" providerId="LiveId" clId="{9ACED65B-8597-4060-ACBA-768CABBEE5DE}" dt="2021-07-20T22:46:38.610" v="733" actId="478"/>
          <ac:spMkLst>
            <pc:docMk/>
            <pc:sldMk cId="4084760083" sldId="499"/>
            <ac:spMk id="140" creationId="{EE70CBCC-1AAE-4818-BBA9-42BA857B1AAF}"/>
          </ac:spMkLst>
        </pc:spChg>
        <pc:spChg chg="mod">
          <ac:chgData name="Minesh Patel" userId="a66d4990ec83ac90" providerId="LiveId" clId="{9ACED65B-8597-4060-ACBA-768CABBEE5DE}" dt="2021-07-20T22:46:36.773" v="732" actId="165"/>
          <ac:spMkLst>
            <pc:docMk/>
            <pc:sldMk cId="4084760083" sldId="499"/>
            <ac:spMk id="141" creationId="{E4BD933D-671A-407A-A88B-CF71B9BF28C6}"/>
          </ac:spMkLst>
        </pc:spChg>
        <pc:spChg chg="mod">
          <ac:chgData name="Minesh Patel" userId="a66d4990ec83ac90" providerId="LiveId" clId="{9ACED65B-8597-4060-ACBA-768CABBEE5DE}" dt="2021-07-20T22:46:36.773" v="732" actId="165"/>
          <ac:spMkLst>
            <pc:docMk/>
            <pc:sldMk cId="4084760083" sldId="499"/>
            <ac:spMk id="142" creationId="{A34C0215-434E-4961-93E7-DF47DFB227B5}"/>
          </ac:spMkLst>
        </pc:spChg>
        <pc:spChg chg="mod">
          <ac:chgData name="Minesh Patel" userId="a66d4990ec83ac90" providerId="LiveId" clId="{9ACED65B-8597-4060-ACBA-768CABBEE5DE}" dt="2021-07-20T22:46:36.773" v="732" actId="165"/>
          <ac:spMkLst>
            <pc:docMk/>
            <pc:sldMk cId="4084760083" sldId="499"/>
            <ac:spMk id="143" creationId="{05573BD3-BC31-4396-AAB2-72D26D2A0121}"/>
          </ac:spMkLst>
        </pc:spChg>
        <pc:spChg chg="mod">
          <ac:chgData name="Minesh Patel" userId="a66d4990ec83ac90" providerId="LiveId" clId="{9ACED65B-8597-4060-ACBA-768CABBEE5DE}" dt="2021-07-20T22:46:36.773" v="732" actId="165"/>
          <ac:spMkLst>
            <pc:docMk/>
            <pc:sldMk cId="4084760083" sldId="499"/>
            <ac:spMk id="144" creationId="{7DF50AAA-C8D9-46B3-90AA-4C321076EC0B}"/>
          </ac:spMkLst>
        </pc:spChg>
        <pc:spChg chg="mod">
          <ac:chgData name="Minesh Patel" userId="a66d4990ec83ac90" providerId="LiveId" clId="{9ACED65B-8597-4060-ACBA-768CABBEE5DE}" dt="2021-07-20T22:46:36.773" v="732" actId="165"/>
          <ac:spMkLst>
            <pc:docMk/>
            <pc:sldMk cId="4084760083" sldId="499"/>
            <ac:spMk id="145" creationId="{763592D3-CCA2-4E8A-A219-69ECB332F76C}"/>
          </ac:spMkLst>
        </pc:spChg>
        <pc:spChg chg="mod">
          <ac:chgData name="Minesh Patel" userId="a66d4990ec83ac90" providerId="LiveId" clId="{9ACED65B-8597-4060-ACBA-768CABBEE5DE}" dt="2021-07-20T22:46:36.773" v="732" actId="165"/>
          <ac:spMkLst>
            <pc:docMk/>
            <pc:sldMk cId="4084760083" sldId="499"/>
            <ac:spMk id="146" creationId="{796332D4-8FAE-43BE-9E4E-48BE36A5AC68}"/>
          </ac:spMkLst>
        </pc:spChg>
        <pc:spChg chg="mod">
          <ac:chgData name="Minesh Patel" userId="a66d4990ec83ac90" providerId="LiveId" clId="{9ACED65B-8597-4060-ACBA-768CABBEE5DE}" dt="2021-07-20T22:46:36.773" v="732" actId="165"/>
          <ac:spMkLst>
            <pc:docMk/>
            <pc:sldMk cId="4084760083" sldId="499"/>
            <ac:spMk id="147" creationId="{D7BD1C0D-72AD-426F-9A26-E601280CD69E}"/>
          </ac:spMkLst>
        </pc:spChg>
        <pc:spChg chg="mod">
          <ac:chgData name="Minesh Patel" userId="a66d4990ec83ac90" providerId="LiveId" clId="{9ACED65B-8597-4060-ACBA-768CABBEE5DE}" dt="2021-07-20T22:46:36.773" v="732" actId="165"/>
          <ac:spMkLst>
            <pc:docMk/>
            <pc:sldMk cId="4084760083" sldId="499"/>
            <ac:spMk id="149" creationId="{42C23D79-CE4F-4C71-92AA-1B2B0F7A9C37}"/>
          </ac:spMkLst>
        </pc:spChg>
        <pc:spChg chg="mod">
          <ac:chgData name="Minesh Patel" userId="a66d4990ec83ac90" providerId="LiveId" clId="{9ACED65B-8597-4060-ACBA-768CABBEE5DE}" dt="2021-07-20T22:46:36.773" v="732" actId="165"/>
          <ac:spMkLst>
            <pc:docMk/>
            <pc:sldMk cId="4084760083" sldId="499"/>
            <ac:spMk id="150" creationId="{433669E8-6B0D-4D11-B234-80429788B247}"/>
          </ac:spMkLst>
        </pc:spChg>
        <pc:spChg chg="mod">
          <ac:chgData name="Minesh Patel" userId="a66d4990ec83ac90" providerId="LiveId" clId="{9ACED65B-8597-4060-ACBA-768CABBEE5DE}" dt="2021-07-20T22:46:36.773" v="732" actId="165"/>
          <ac:spMkLst>
            <pc:docMk/>
            <pc:sldMk cId="4084760083" sldId="499"/>
            <ac:spMk id="151" creationId="{0D58E92F-1635-4B7F-AC56-DBD3494D5D6D}"/>
          </ac:spMkLst>
        </pc:spChg>
        <pc:spChg chg="mod">
          <ac:chgData name="Minesh Patel" userId="a66d4990ec83ac90" providerId="LiveId" clId="{9ACED65B-8597-4060-ACBA-768CABBEE5DE}" dt="2021-07-20T22:46:36.773" v="732" actId="165"/>
          <ac:spMkLst>
            <pc:docMk/>
            <pc:sldMk cId="4084760083" sldId="499"/>
            <ac:spMk id="152" creationId="{54C95590-5264-40ED-B94A-E0D74E15CF93}"/>
          </ac:spMkLst>
        </pc:spChg>
        <pc:spChg chg="mod">
          <ac:chgData name="Minesh Patel" userId="a66d4990ec83ac90" providerId="LiveId" clId="{9ACED65B-8597-4060-ACBA-768CABBEE5DE}" dt="2021-07-20T22:46:36.773" v="732" actId="165"/>
          <ac:spMkLst>
            <pc:docMk/>
            <pc:sldMk cId="4084760083" sldId="499"/>
            <ac:spMk id="153" creationId="{D21099B5-3828-4688-AAEF-42D579D905B9}"/>
          </ac:spMkLst>
        </pc:spChg>
        <pc:spChg chg="add mod">
          <ac:chgData name="Minesh Patel" userId="a66d4990ec83ac90" providerId="LiveId" clId="{9ACED65B-8597-4060-ACBA-768CABBEE5DE}" dt="2021-07-20T23:30:37.542" v="1548" actId="27636"/>
          <ac:spMkLst>
            <pc:docMk/>
            <pc:sldMk cId="4084760083" sldId="499"/>
            <ac:spMk id="154" creationId="{A3D20CEA-32BA-4102-9ACE-3A490D9A3067}"/>
          </ac:spMkLst>
        </pc:spChg>
        <pc:spChg chg="mod">
          <ac:chgData name="Minesh Patel" userId="a66d4990ec83ac90" providerId="LiveId" clId="{9ACED65B-8597-4060-ACBA-768CABBEE5DE}" dt="2021-07-20T22:46:45.389" v="737"/>
          <ac:spMkLst>
            <pc:docMk/>
            <pc:sldMk cId="4084760083" sldId="499"/>
            <ac:spMk id="156" creationId="{EC69F786-D013-4D01-9132-39FF3FF327C8}"/>
          </ac:spMkLst>
        </pc:spChg>
        <pc:spChg chg="mod">
          <ac:chgData name="Minesh Patel" userId="a66d4990ec83ac90" providerId="LiveId" clId="{9ACED65B-8597-4060-ACBA-768CABBEE5DE}" dt="2021-07-20T22:46:45.389" v="737"/>
          <ac:spMkLst>
            <pc:docMk/>
            <pc:sldMk cId="4084760083" sldId="499"/>
            <ac:spMk id="157" creationId="{DA7B8785-AB27-4943-8958-6F4D7564BA24}"/>
          </ac:spMkLst>
        </pc:spChg>
        <pc:spChg chg="mod">
          <ac:chgData name="Minesh Patel" userId="a66d4990ec83ac90" providerId="LiveId" clId="{9ACED65B-8597-4060-ACBA-768CABBEE5DE}" dt="2021-07-20T22:46:45.389" v="737"/>
          <ac:spMkLst>
            <pc:docMk/>
            <pc:sldMk cId="4084760083" sldId="499"/>
            <ac:spMk id="158" creationId="{4473D5B4-1274-4B95-A53C-8DD4F4751EB5}"/>
          </ac:spMkLst>
        </pc:spChg>
        <pc:spChg chg="mod">
          <ac:chgData name="Minesh Patel" userId="a66d4990ec83ac90" providerId="LiveId" clId="{9ACED65B-8597-4060-ACBA-768CABBEE5DE}" dt="2021-07-20T22:46:45.389" v="737"/>
          <ac:spMkLst>
            <pc:docMk/>
            <pc:sldMk cId="4084760083" sldId="499"/>
            <ac:spMk id="159" creationId="{0864E838-6358-40B4-A908-3311FF6AA3BE}"/>
          </ac:spMkLst>
        </pc:spChg>
        <pc:spChg chg="mod">
          <ac:chgData name="Minesh Patel" userId="a66d4990ec83ac90" providerId="LiveId" clId="{9ACED65B-8597-4060-ACBA-768CABBEE5DE}" dt="2021-07-20T22:46:45.389" v="737"/>
          <ac:spMkLst>
            <pc:docMk/>
            <pc:sldMk cId="4084760083" sldId="499"/>
            <ac:spMk id="160" creationId="{4018571D-6BFC-4FA0-828C-0A780C1D52AB}"/>
          </ac:spMkLst>
        </pc:spChg>
        <pc:spChg chg="mod">
          <ac:chgData name="Minesh Patel" userId="a66d4990ec83ac90" providerId="LiveId" clId="{9ACED65B-8597-4060-ACBA-768CABBEE5DE}" dt="2021-07-20T22:46:45.389" v="737"/>
          <ac:spMkLst>
            <pc:docMk/>
            <pc:sldMk cId="4084760083" sldId="499"/>
            <ac:spMk id="161" creationId="{614F7DCC-AF16-4620-898F-E9FFBD725F6B}"/>
          </ac:spMkLst>
        </pc:spChg>
        <pc:spChg chg="mod">
          <ac:chgData name="Minesh Patel" userId="a66d4990ec83ac90" providerId="LiveId" clId="{9ACED65B-8597-4060-ACBA-768CABBEE5DE}" dt="2021-07-20T22:46:45.389" v="737"/>
          <ac:spMkLst>
            <pc:docMk/>
            <pc:sldMk cId="4084760083" sldId="499"/>
            <ac:spMk id="162" creationId="{E11FCE16-40EC-4CF5-8FDB-C9A948DB5AD4}"/>
          </ac:spMkLst>
        </pc:spChg>
        <pc:spChg chg="mod">
          <ac:chgData name="Minesh Patel" userId="a66d4990ec83ac90" providerId="LiveId" clId="{9ACED65B-8597-4060-ACBA-768CABBEE5DE}" dt="2021-07-20T22:46:45.389" v="737"/>
          <ac:spMkLst>
            <pc:docMk/>
            <pc:sldMk cId="4084760083" sldId="499"/>
            <ac:spMk id="164" creationId="{9A9220AB-9CCB-46F4-AA6D-D6C66D7DEE9D}"/>
          </ac:spMkLst>
        </pc:spChg>
        <pc:spChg chg="mod">
          <ac:chgData name="Minesh Patel" userId="a66d4990ec83ac90" providerId="LiveId" clId="{9ACED65B-8597-4060-ACBA-768CABBEE5DE}" dt="2021-07-20T22:46:45.389" v="737"/>
          <ac:spMkLst>
            <pc:docMk/>
            <pc:sldMk cId="4084760083" sldId="499"/>
            <ac:spMk id="165" creationId="{6B34EF28-A46F-4696-BF99-591E1540DBC9}"/>
          </ac:spMkLst>
        </pc:spChg>
        <pc:spChg chg="mod">
          <ac:chgData name="Minesh Patel" userId="a66d4990ec83ac90" providerId="LiveId" clId="{9ACED65B-8597-4060-ACBA-768CABBEE5DE}" dt="2021-07-20T22:46:45.389" v="737"/>
          <ac:spMkLst>
            <pc:docMk/>
            <pc:sldMk cId="4084760083" sldId="499"/>
            <ac:spMk id="166" creationId="{5CBD2DFF-6B4D-450C-A734-5BE4E2975936}"/>
          </ac:spMkLst>
        </pc:spChg>
        <pc:spChg chg="mod">
          <ac:chgData name="Minesh Patel" userId="a66d4990ec83ac90" providerId="LiveId" clId="{9ACED65B-8597-4060-ACBA-768CABBEE5DE}" dt="2021-07-20T22:46:45.389" v="737"/>
          <ac:spMkLst>
            <pc:docMk/>
            <pc:sldMk cId="4084760083" sldId="499"/>
            <ac:spMk id="167" creationId="{73BFEA0D-36AD-42D8-88BF-37F346B17398}"/>
          </ac:spMkLst>
        </pc:spChg>
        <pc:spChg chg="mod">
          <ac:chgData name="Minesh Patel" userId="a66d4990ec83ac90" providerId="LiveId" clId="{9ACED65B-8597-4060-ACBA-768CABBEE5DE}" dt="2021-07-20T22:46:45.389" v="737"/>
          <ac:spMkLst>
            <pc:docMk/>
            <pc:sldMk cId="4084760083" sldId="499"/>
            <ac:spMk id="168" creationId="{E4F36FDD-893F-43F4-BF37-9FDCFED1BF50}"/>
          </ac:spMkLst>
        </pc:spChg>
        <pc:spChg chg="add del mod">
          <ac:chgData name="Minesh Patel" userId="a66d4990ec83ac90" providerId="LiveId" clId="{9ACED65B-8597-4060-ACBA-768CABBEE5DE}" dt="2021-07-20T23:12:32.611" v="1279" actId="478"/>
          <ac:spMkLst>
            <pc:docMk/>
            <pc:sldMk cId="4084760083" sldId="499"/>
            <ac:spMk id="171" creationId="{0B4066AF-E856-4C29-8420-EC7E51702547}"/>
          </ac:spMkLst>
        </pc:spChg>
        <pc:spChg chg="add mod">
          <ac:chgData name="Minesh Patel" userId="a66d4990ec83ac90" providerId="LiveId" clId="{9ACED65B-8597-4060-ACBA-768CABBEE5DE}" dt="2021-07-20T22:52:11.453" v="812" actId="164"/>
          <ac:spMkLst>
            <pc:docMk/>
            <pc:sldMk cId="4084760083" sldId="499"/>
            <ac:spMk id="172" creationId="{6260AD80-F6DE-4765-B2A0-CE2E88DB4F60}"/>
          </ac:spMkLst>
        </pc:spChg>
        <pc:spChg chg="add mod">
          <ac:chgData name="Minesh Patel" userId="a66d4990ec83ac90" providerId="LiveId" clId="{9ACED65B-8597-4060-ACBA-768CABBEE5DE}" dt="2021-07-20T22:52:11.453" v="812" actId="164"/>
          <ac:spMkLst>
            <pc:docMk/>
            <pc:sldMk cId="4084760083" sldId="499"/>
            <ac:spMk id="173" creationId="{978531F8-CFBE-43BA-8D0C-CE58385A26C2}"/>
          </ac:spMkLst>
        </pc:spChg>
        <pc:spChg chg="mod">
          <ac:chgData name="Minesh Patel" userId="a66d4990ec83ac90" providerId="LiveId" clId="{9ACED65B-8597-4060-ACBA-768CABBEE5DE}" dt="2021-07-20T22:57:41.814" v="831"/>
          <ac:spMkLst>
            <pc:docMk/>
            <pc:sldMk cId="4084760083" sldId="499"/>
            <ac:spMk id="177" creationId="{3BF40765-1FA5-4CA5-8388-3927CD1A4658}"/>
          </ac:spMkLst>
        </pc:spChg>
        <pc:spChg chg="mod">
          <ac:chgData name="Minesh Patel" userId="a66d4990ec83ac90" providerId="LiveId" clId="{9ACED65B-8597-4060-ACBA-768CABBEE5DE}" dt="2021-07-20T22:57:41.814" v="831"/>
          <ac:spMkLst>
            <pc:docMk/>
            <pc:sldMk cId="4084760083" sldId="499"/>
            <ac:spMk id="178" creationId="{97AA2230-1A01-4128-BA86-90E503B31DB9}"/>
          </ac:spMkLst>
        </pc:spChg>
        <pc:spChg chg="mod">
          <ac:chgData name="Minesh Patel" userId="a66d4990ec83ac90" providerId="LiveId" clId="{9ACED65B-8597-4060-ACBA-768CABBEE5DE}" dt="2021-07-20T22:57:41.814" v="831"/>
          <ac:spMkLst>
            <pc:docMk/>
            <pc:sldMk cId="4084760083" sldId="499"/>
            <ac:spMk id="179" creationId="{0E275A73-B584-4DA4-90AB-3915F56F33AD}"/>
          </ac:spMkLst>
        </pc:spChg>
        <pc:spChg chg="mod">
          <ac:chgData name="Minesh Patel" userId="a66d4990ec83ac90" providerId="LiveId" clId="{9ACED65B-8597-4060-ACBA-768CABBEE5DE}" dt="2021-07-20T22:57:41.814" v="831"/>
          <ac:spMkLst>
            <pc:docMk/>
            <pc:sldMk cId="4084760083" sldId="499"/>
            <ac:spMk id="180" creationId="{AF5BD0F2-EB8E-4A03-B339-CE6C89525580}"/>
          </ac:spMkLst>
        </pc:spChg>
        <pc:spChg chg="mod">
          <ac:chgData name="Minesh Patel" userId="a66d4990ec83ac90" providerId="LiveId" clId="{9ACED65B-8597-4060-ACBA-768CABBEE5DE}" dt="2021-07-20T22:57:41.814" v="831"/>
          <ac:spMkLst>
            <pc:docMk/>
            <pc:sldMk cId="4084760083" sldId="499"/>
            <ac:spMk id="181" creationId="{39E27944-2A57-4B0E-B414-3F64F4C581F0}"/>
          </ac:spMkLst>
        </pc:spChg>
        <pc:spChg chg="mod">
          <ac:chgData name="Minesh Patel" userId="a66d4990ec83ac90" providerId="LiveId" clId="{9ACED65B-8597-4060-ACBA-768CABBEE5DE}" dt="2021-07-20T22:57:41.814" v="831"/>
          <ac:spMkLst>
            <pc:docMk/>
            <pc:sldMk cId="4084760083" sldId="499"/>
            <ac:spMk id="182" creationId="{FBA35416-8D20-40B8-80E1-4CC3F5535F6C}"/>
          </ac:spMkLst>
        </pc:spChg>
        <pc:spChg chg="mod">
          <ac:chgData name="Minesh Patel" userId="a66d4990ec83ac90" providerId="LiveId" clId="{9ACED65B-8597-4060-ACBA-768CABBEE5DE}" dt="2021-07-20T22:57:41.814" v="831"/>
          <ac:spMkLst>
            <pc:docMk/>
            <pc:sldMk cId="4084760083" sldId="499"/>
            <ac:spMk id="183" creationId="{79842A60-8DD8-48CC-95FC-D31FC7E0BB6F}"/>
          </ac:spMkLst>
        </pc:spChg>
        <pc:spChg chg="mod">
          <ac:chgData name="Minesh Patel" userId="a66d4990ec83ac90" providerId="LiveId" clId="{9ACED65B-8597-4060-ACBA-768CABBEE5DE}" dt="2021-07-20T22:57:41.814" v="831"/>
          <ac:spMkLst>
            <pc:docMk/>
            <pc:sldMk cId="4084760083" sldId="499"/>
            <ac:spMk id="184" creationId="{AB287081-3D11-48D5-BFE3-FC09BF91A562}"/>
          </ac:spMkLst>
        </pc:spChg>
        <pc:spChg chg="mod">
          <ac:chgData name="Minesh Patel" userId="a66d4990ec83ac90" providerId="LiveId" clId="{9ACED65B-8597-4060-ACBA-768CABBEE5DE}" dt="2021-07-20T22:57:41.814" v="831"/>
          <ac:spMkLst>
            <pc:docMk/>
            <pc:sldMk cId="4084760083" sldId="499"/>
            <ac:spMk id="186" creationId="{DD115815-8209-4EFA-BF10-C448D8E0BCFE}"/>
          </ac:spMkLst>
        </pc:spChg>
        <pc:spChg chg="mod">
          <ac:chgData name="Minesh Patel" userId="a66d4990ec83ac90" providerId="LiveId" clId="{9ACED65B-8597-4060-ACBA-768CABBEE5DE}" dt="2021-07-20T22:57:41.814" v="831"/>
          <ac:spMkLst>
            <pc:docMk/>
            <pc:sldMk cId="4084760083" sldId="499"/>
            <ac:spMk id="187" creationId="{D1D162B8-07B2-4682-9020-73B96249C1AB}"/>
          </ac:spMkLst>
        </pc:spChg>
        <pc:spChg chg="mod">
          <ac:chgData name="Minesh Patel" userId="a66d4990ec83ac90" providerId="LiveId" clId="{9ACED65B-8597-4060-ACBA-768CABBEE5DE}" dt="2021-07-20T22:57:41.814" v="831"/>
          <ac:spMkLst>
            <pc:docMk/>
            <pc:sldMk cId="4084760083" sldId="499"/>
            <ac:spMk id="188" creationId="{0E7CA136-DFCE-468B-BFEC-06632A0E4ECC}"/>
          </ac:spMkLst>
        </pc:spChg>
        <pc:spChg chg="mod">
          <ac:chgData name="Minesh Patel" userId="a66d4990ec83ac90" providerId="LiveId" clId="{9ACED65B-8597-4060-ACBA-768CABBEE5DE}" dt="2021-07-20T22:57:41.814" v="831"/>
          <ac:spMkLst>
            <pc:docMk/>
            <pc:sldMk cId="4084760083" sldId="499"/>
            <ac:spMk id="189" creationId="{2F37AC88-FD68-466C-849A-512D4522E6EF}"/>
          </ac:spMkLst>
        </pc:spChg>
        <pc:spChg chg="mod">
          <ac:chgData name="Minesh Patel" userId="a66d4990ec83ac90" providerId="LiveId" clId="{9ACED65B-8597-4060-ACBA-768CABBEE5DE}" dt="2021-07-20T22:57:41.814" v="831"/>
          <ac:spMkLst>
            <pc:docMk/>
            <pc:sldMk cId="4084760083" sldId="499"/>
            <ac:spMk id="190" creationId="{FB99B6FB-4A71-41A0-9F74-A53D561D585D}"/>
          </ac:spMkLst>
        </pc:spChg>
        <pc:spChg chg="mod">
          <ac:chgData name="Minesh Patel" userId="a66d4990ec83ac90" providerId="LiveId" clId="{9ACED65B-8597-4060-ACBA-768CABBEE5DE}" dt="2021-07-20T22:57:41.814" v="831"/>
          <ac:spMkLst>
            <pc:docMk/>
            <pc:sldMk cId="4084760083" sldId="499"/>
            <ac:spMk id="193" creationId="{D6055F3A-698B-4BEF-AF04-BF59DA39FC81}"/>
          </ac:spMkLst>
        </pc:spChg>
        <pc:spChg chg="add mod">
          <ac:chgData name="Minesh Patel" userId="a66d4990ec83ac90" providerId="LiveId" clId="{9ACED65B-8597-4060-ACBA-768CABBEE5DE}" dt="2021-07-22T12:10:00.225" v="2598" actId="1076"/>
          <ac:spMkLst>
            <pc:docMk/>
            <pc:sldMk cId="4084760083" sldId="499"/>
            <ac:spMk id="194" creationId="{61166180-76AC-4FD6-9ABB-CA5227C0D54A}"/>
          </ac:spMkLst>
        </pc:spChg>
        <pc:spChg chg="add mod topLvl">
          <ac:chgData name="Minesh Patel" userId="a66d4990ec83ac90" providerId="LiveId" clId="{9ACED65B-8597-4060-ACBA-768CABBEE5DE}" dt="2021-07-22T12:09:51.556" v="2596" actId="1076"/>
          <ac:spMkLst>
            <pc:docMk/>
            <pc:sldMk cId="4084760083" sldId="499"/>
            <ac:spMk id="195" creationId="{BC020653-BD51-4793-B367-168047397EE4}"/>
          </ac:spMkLst>
        </pc:spChg>
        <pc:spChg chg="add mod">
          <ac:chgData name="Minesh Patel" userId="a66d4990ec83ac90" providerId="LiveId" clId="{9ACED65B-8597-4060-ACBA-768CABBEE5DE}" dt="2021-07-22T12:10:02.778" v="2599" actId="1076"/>
          <ac:spMkLst>
            <pc:docMk/>
            <pc:sldMk cId="4084760083" sldId="499"/>
            <ac:spMk id="196" creationId="{2C06823F-6075-470B-9D78-BA926BC2B667}"/>
          </ac:spMkLst>
        </pc:spChg>
        <pc:spChg chg="add mod topLvl">
          <ac:chgData name="Minesh Patel" userId="a66d4990ec83ac90" providerId="LiveId" clId="{9ACED65B-8597-4060-ACBA-768CABBEE5DE}" dt="2021-07-22T12:09:48.108" v="2594" actId="1076"/>
          <ac:spMkLst>
            <pc:docMk/>
            <pc:sldMk cId="4084760083" sldId="499"/>
            <ac:spMk id="197" creationId="{1476C389-D6ED-4C0A-AFE4-A350138AD804}"/>
          </ac:spMkLst>
        </pc:spChg>
        <pc:spChg chg="add mod">
          <ac:chgData name="Minesh Patel" userId="a66d4990ec83ac90" providerId="LiveId" clId="{9ACED65B-8597-4060-ACBA-768CABBEE5DE}" dt="2021-07-22T12:10:07.851" v="2601" actId="1076"/>
          <ac:spMkLst>
            <pc:docMk/>
            <pc:sldMk cId="4084760083" sldId="499"/>
            <ac:spMk id="198" creationId="{72072284-B564-4E44-A50A-EAB1D68342CF}"/>
          </ac:spMkLst>
        </pc:spChg>
        <pc:spChg chg="add mod topLvl">
          <ac:chgData name="Minesh Patel" userId="a66d4990ec83ac90" providerId="LiveId" clId="{9ACED65B-8597-4060-ACBA-768CABBEE5DE}" dt="2021-07-22T12:09:49.697" v="2595" actId="1076"/>
          <ac:spMkLst>
            <pc:docMk/>
            <pc:sldMk cId="4084760083" sldId="499"/>
            <ac:spMk id="199" creationId="{691535AF-48ED-4BF8-B9B1-369D4229A2D6}"/>
          </ac:spMkLst>
        </pc:spChg>
        <pc:spChg chg="add mod">
          <ac:chgData name="Minesh Patel" userId="a66d4990ec83ac90" providerId="LiveId" clId="{9ACED65B-8597-4060-ACBA-768CABBEE5DE}" dt="2021-07-22T12:10:04.807" v="2600" actId="1076"/>
          <ac:spMkLst>
            <pc:docMk/>
            <pc:sldMk cId="4084760083" sldId="499"/>
            <ac:spMk id="200" creationId="{2F5588B2-7680-46B4-9B0A-6019074A575C}"/>
          </ac:spMkLst>
        </pc:spChg>
        <pc:spChg chg="del mod">
          <ac:chgData name="Minesh Patel" userId="a66d4990ec83ac90" providerId="LiveId" clId="{9ACED65B-8597-4060-ACBA-768CABBEE5DE}" dt="2021-07-20T22:20:07.834" v="133" actId="478"/>
          <ac:spMkLst>
            <pc:docMk/>
            <pc:sldMk cId="4084760083" sldId="499"/>
            <ac:spMk id="206" creationId="{F372F01D-E508-4FFC-AA64-765E2FF82AEF}"/>
          </ac:spMkLst>
        </pc:spChg>
        <pc:spChg chg="del mod">
          <ac:chgData name="Minesh Patel" userId="a66d4990ec83ac90" providerId="LiveId" clId="{9ACED65B-8597-4060-ACBA-768CABBEE5DE}" dt="2021-07-20T22:20:07.834" v="133" actId="478"/>
          <ac:spMkLst>
            <pc:docMk/>
            <pc:sldMk cId="4084760083" sldId="499"/>
            <ac:spMk id="207" creationId="{F2DC93C7-6C5C-4272-A14E-7829D874C144}"/>
          </ac:spMkLst>
        </pc:spChg>
        <pc:spChg chg="del mod">
          <ac:chgData name="Minesh Patel" userId="a66d4990ec83ac90" providerId="LiveId" clId="{9ACED65B-8597-4060-ACBA-768CABBEE5DE}" dt="2021-07-20T22:20:07.834" v="133" actId="478"/>
          <ac:spMkLst>
            <pc:docMk/>
            <pc:sldMk cId="4084760083" sldId="499"/>
            <ac:spMk id="212" creationId="{ECF79EB4-3084-465B-BC05-E259A4CBFCF6}"/>
          </ac:spMkLst>
        </pc:spChg>
        <pc:spChg chg="del mod">
          <ac:chgData name="Minesh Patel" userId="a66d4990ec83ac90" providerId="LiveId" clId="{9ACED65B-8597-4060-ACBA-768CABBEE5DE}" dt="2021-07-20T22:20:07.834" v="133" actId="478"/>
          <ac:spMkLst>
            <pc:docMk/>
            <pc:sldMk cId="4084760083" sldId="499"/>
            <ac:spMk id="213" creationId="{3AEDB731-42C3-4BAC-BCBD-677A0D6EA638}"/>
          </ac:spMkLst>
        </pc:spChg>
        <pc:spChg chg="del mod">
          <ac:chgData name="Minesh Patel" userId="a66d4990ec83ac90" providerId="LiveId" clId="{9ACED65B-8597-4060-ACBA-768CABBEE5DE}" dt="2021-07-20T22:20:07.834" v="133" actId="478"/>
          <ac:spMkLst>
            <pc:docMk/>
            <pc:sldMk cId="4084760083" sldId="499"/>
            <ac:spMk id="214" creationId="{FAD6E133-9A1F-4986-BDEC-AB4C10446B7F}"/>
          </ac:spMkLst>
        </pc:spChg>
        <pc:spChg chg="del mod">
          <ac:chgData name="Minesh Patel" userId="a66d4990ec83ac90" providerId="LiveId" clId="{9ACED65B-8597-4060-ACBA-768CABBEE5DE}" dt="2021-07-20T23:12:34.599" v="1280" actId="478"/>
          <ac:spMkLst>
            <pc:docMk/>
            <pc:sldMk cId="4084760083" sldId="499"/>
            <ac:spMk id="218" creationId="{9D8DA605-FF09-4C71-BC71-84D5873010B6}"/>
          </ac:spMkLst>
        </pc:spChg>
        <pc:spChg chg="del mod">
          <ac:chgData name="Minesh Patel" userId="a66d4990ec83ac90" providerId="LiveId" clId="{9ACED65B-8597-4060-ACBA-768CABBEE5DE}" dt="2021-07-20T22:20:07.834" v="133" actId="478"/>
          <ac:spMkLst>
            <pc:docMk/>
            <pc:sldMk cId="4084760083" sldId="499"/>
            <ac:spMk id="224" creationId="{145287A5-2F4B-4055-8898-58683207D297}"/>
          </ac:spMkLst>
        </pc:spChg>
        <pc:spChg chg="del">
          <ac:chgData name="Minesh Patel" userId="a66d4990ec83ac90" providerId="LiveId" clId="{9ACED65B-8597-4060-ACBA-768CABBEE5DE}" dt="2021-07-20T22:12:20.687" v="3" actId="478"/>
          <ac:spMkLst>
            <pc:docMk/>
            <pc:sldMk cId="4084760083" sldId="499"/>
            <ac:spMk id="283" creationId="{D2A508BB-2081-4A25-B84D-EF98654B92CF}"/>
          </ac:spMkLst>
        </pc:spChg>
        <pc:spChg chg="del">
          <ac:chgData name="Minesh Patel" userId="a66d4990ec83ac90" providerId="LiveId" clId="{9ACED65B-8597-4060-ACBA-768CABBEE5DE}" dt="2021-07-20T22:12:20.687" v="3" actId="478"/>
          <ac:spMkLst>
            <pc:docMk/>
            <pc:sldMk cId="4084760083" sldId="499"/>
            <ac:spMk id="327" creationId="{75C45C94-6E19-4499-B837-4BEA9DC834C4}"/>
          </ac:spMkLst>
        </pc:spChg>
        <pc:spChg chg="del">
          <ac:chgData name="Minesh Patel" userId="a66d4990ec83ac90" providerId="LiveId" clId="{9ACED65B-8597-4060-ACBA-768CABBEE5DE}" dt="2021-07-20T22:12:20.687" v="3" actId="478"/>
          <ac:spMkLst>
            <pc:docMk/>
            <pc:sldMk cId="4084760083" sldId="499"/>
            <ac:spMk id="328" creationId="{903D3F59-99A4-4BD3-B359-CE246E895F79}"/>
          </ac:spMkLst>
        </pc:spChg>
        <pc:spChg chg="del">
          <ac:chgData name="Minesh Patel" userId="a66d4990ec83ac90" providerId="LiveId" clId="{9ACED65B-8597-4060-ACBA-768CABBEE5DE}" dt="2021-07-20T22:12:20.687" v="3" actId="478"/>
          <ac:spMkLst>
            <pc:docMk/>
            <pc:sldMk cId="4084760083" sldId="499"/>
            <ac:spMk id="329" creationId="{3A6A1568-6ACC-49E3-A788-BCF716DC39D0}"/>
          </ac:spMkLst>
        </pc:spChg>
        <pc:spChg chg="del">
          <ac:chgData name="Minesh Patel" userId="a66d4990ec83ac90" providerId="LiveId" clId="{9ACED65B-8597-4060-ACBA-768CABBEE5DE}" dt="2021-07-20T22:12:20.687" v="3" actId="478"/>
          <ac:spMkLst>
            <pc:docMk/>
            <pc:sldMk cId="4084760083" sldId="499"/>
            <ac:spMk id="330" creationId="{39EE5DDE-0C81-4AF3-9CB6-F6D0795DF8DD}"/>
          </ac:spMkLst>
        </pc:spChg>
        <pc:spChg chg="del">
          <ac:chgData name="Minesh Patel" userId="a66d4990ec83ac90" providerId="LiveId" clId="{9ACED65B-8597-4060-ACBA-768CABBEE5DE}" dt="2021-07-20T22:12:20.687" v="3" actId="478"/>
          <ac:spMkLst>
            <pc:docMk/>
            <pc:sldMk cId="4084760083" sldId="499"/>
            <ac:spMk id="331" creationId="{65886B82-9651-48FF-BB53-002309DF8748}"/>
          </ac:spMkLst>
        </pc:spChg>
        <pc:spChg chg="del">
          <ac:chgData name="Minesh Patel" userId="a66d4990ec83ac90" providerId="LiveId" clId="{9ACED65B-8597-4060-ACBA-768CABBEE5DE}" dt="2021-07-20T22:12:20.687" v="3" actId="478"/>
          <ac:spMkLst>
            <pc:docMk/>
            <pc:sldMk cId="4084760083" sldId="499"/>
            <ac:spMk id="332" creationId="{056C2269-B4CF-487A-BEA1-2AE07AD9E09A}"/>
          </ac:spMkLst>
        </pc:spChg>
        <pc:grpChg chg="add del mod">
          <ac:chgData name="Minesh Patel" userId="a66d4990ec83ac90" providerId="LiveId" clId="{9ACED65B-8597-4060-ACBA-768CABBEE5DE}" dt="2021-07-22T12:09:44.942" v="2593" actId="165"/>
          <ac:grpSpMkLst>
            <pc:docMk/>
            <pc:sldMk cId="4084760083" sldId="499"/>
            <ac:grpSpMk id="2" creationId="{68406783-139F-4AF3-845F-B1D2B0D22652}"/>
          </ac:grpSpMkLst>
        </pc:grpChg>
        <pc:grpChg chg="add del mod">
          <ac:chgData name="Minesh Patel" userId="a66d4990ec83ac90" providerId="LiveId" clId="{9ACED65B-8597-4060-ACBA-768CABBEE5DE}" dt="2021-07-20T23:12:32.611" v="1279" actId="478"/>
          <ac:grpSpMkLst>
            <pc:docMk/>
            <pc:sldMk cId="4084760083" sldId="499"/>
            <ac:grpSpMk id="8" creationId="{C1F78A3D-B389-428B-90D1-D50D04CFE1E5}"/>
          </ac:grpSpMkLst>
        </pc:grpChg>
        <pc:grpChg chg="del mod">
          <ac:chgData name="Minesh Patel" userId="a66d4990ec83ac90" providerId="LiveId" clId="{9ACED65B-8597-4060-ACBA-768CABBEE5DE}" dt="2021-07-20T22:46:28.385" v="728" actId="478"/>
          <ac:grpSpMkLst>
            <pc:docMk/>
            <pc:sldMk cId="4084760083" sldId="499"/>
            <ac:grpSpMk id="44" creationId="{6A84ED26-6F8A-4C78-B2E7-9F8229CE10FC}"/>
          </ac:grpSpMkLst>
        </pc:grpChg>
        <pc:grpChg chg="del mod">
          <ac:chgData name="Minesh Patel" userId="a66d4990ec83ac90" providerId="LiveId" clId="{9ACED65B-8597-4060-ACBA-768CABBEE5DE}" dt="2021-07-20T22:46:28.385" v="728" actId="478"/>
          <ac:grpSpMkLst>
            <pc:docMk/>
            <pc:sldMk cId="4084760083" sldId="499"/>
            <ac:grpSpMk id="48" creationId="{D7A9F632-7508-44D4-8257-953CF6B1AC7A}"/>
          </ac:grpSpMkLst>
        </pc:grpChg>
        <pc:grpChg chg="del mod">
          <ac:chgData name="Minesh Patel" userId="a66d4990ec83ac90" providerId="LiveId" clId="{9ACED65B-8597-4060-ACBA-768CABBEE5DE}" dt="2021-07-20T22:46:28.385" v="728" actId="478"/>
          <ac:grpSpMkLst>
            <pc:docMk/>
            <pc:sldMk cId="4084760083" sldId="499"/>
            <ac:grpSpMk id="53" creationId="{6A3F60EE-0DFB-4DE8-A1A6-0B02C539E971}"/>
          </ac:grpSpMkLst>
        </pc:grpChg>
        <pc:grpChg chg="add del mod">
          <ac:chgData name="Minesh Patel" userId="a66d4990ec83ac90" providerId="LiveId" clId="{9ACED65B-8597-4060-ACBA-768CABBEE5DE}" dt="2021-07-20T22:46:36.773" v="732" actId="165"/>
          <ac:grpSpMkLst>
            <pc:docMk/>
            <pc:sldMk cId="4084760083" sldId="499"/>
            <ac:grpSpMk id="138" creationId="{CB9F53C3-38C8-4008-8247-EE76D8E251ED}"/>
          </ac:grpSpMkLst>
        </pc:grpChg>
        <pc:grpChg chg="del mod topLvl">
          <ac:chgData name="Minesh Patel" userId="a66d4990ec83ac90" providerId="LiveId" clId="{9ACED65B-8597-4060-ACBA-768CABBEE5DE}" dt="2021-07-20T22:46:41.439" v="734" actId="478"/>
          <ac:grpSpMkLst>
            <pc:docMk/>
            <pc:sldMk cId="4084760083" sldId="499"/>
            <ac:grpSpMk id="139" creationId="{D86097F4-B13A-45C1-8FFB-3727D6239F1F}"/>
          </ac:grpSpMkLst>
        </pc:grpChg>
        <pc:grpChg chg="mod">
          <ac:chgData name="Minesh Patel" userId="a66d4990ec83ac90" providerId="LiveId" clId="{9ACED65B-8597-4060-ACBA-768CABBEE5DE}" dt="2021-07-20T22:46:36.773" v="732" actId="165"/>
          <ac:grpSpMkLst>
            <pc:docMk/>
            <pc:sldMk cId="4084760083" sldId="499"/>
            <ac:grpSpMk id="148" creationId="{A5435AC8-20AF-4F38-B0CC-1B347CD92E6F}"/>
          </ac:grpSpMkLst>
        </pc:grpChg>
        <pc:grpChg chg="add mod">
          <ac:chgData name="Minesh Patel" userId="a66d4990ec83ac90" providerId="LiveId" clId="{9ACED65B-8597-4060-ACBA-768CABBEE5DE}" dt="2021-07-20T23:29:24.909" v="1503" actId="1076"/>
          <ac:grpSpMkLst>
            <pc:docMk/>
            <pc:sldMk cId="4084760083" sldId="499"/>
            <ac:grpSpMk id="155" creationId="{154FCC04-04F3-4C38-B680-E87F98BABCEE}"/>
          </ac:grpSpMkLst>
        </pc:grpChg>
        <pc:grpChg chg="mod">
          <ac:chgData name="Minesh Patel" userId="a66d4990ec83ac90" providerId="LiveId" clId="{9ACED65B-8597-4060-ACBA-768CABBEE5DE}" dt="2021-07-20T22:46:45.389" v="737"/>
          <ac:grpSpMkLst>
            <pc:docMk/>
            <pc:sldMk cId="4084760083" sldId="499"/>
            <ac:grpSpMk id="163" creationId="{1FB3DB56-1EB2-44E6-BE08-1906067F0E7F}"/>
          </ac:grpSpMkLst>
        </pc:grpChg>
        <pc:grpChg chg="add del mod">
          <ac:chgData name="Minesh Patel" userId="a66d4990ec83ac90" providerId="LiveId" clId="{9ACED65B-8597-4060-ACBA-768CABBEE5DE}" dt="2021-07-20T22:57:43.693" v="832"/>
          <ac:grpSpMkLst>
            <pc:docMk/>
            <pc:sldMk cId="4084760083" sldId="499"/>
            <ac:grpSpMk id="175" creationId="{476305CB-42C0-4306-8A31-28637E6E2C5E}"/>
          </ac:grpSpMkLst>
        </pc:grpChg>
        <pc:grpChg chg="mod">
          <ac:chgData name="Minesh Patel" userId="a66d4990ec83ac90" providerId="LiveId" clId="{9ACED65B-8597-4060-ACBA-768CABBEE5DE}" dt="2021-07-20T22:57:41.814" v="831"/>
          <ac:grpSpMkLst>
            <pc:docMk/>
            <pc:sldMk cId="4084760083" sldId="499"/>
            <ac:grpSpMk id="176" creationId="{B995793D-D8D4-4105-8986-5E3C9FCF0D1D}"/>
          </ac:grpSpMkLst>
        </pc:grpChg>
        <pc:grpChg chg="mod">
          <ac:chgData name="Minesh Patel" userId="a66d4990ec83ac90" providerId="LiveId" clId="{9ACED65B-8597-4060-ACBA-768CABBEE5DE}" dt="2021-07-20T22:57:41.814" v="831"/>
          <ac:grpSpMkLst>
            <pc:docMk/>
            <pc:sldMk cId="4084760083" sldId="499"/>
            <ac:grpSpMk id="185" creationId="{92DCC8A3-020C-4F87-87EB-4B4D19736172}"/>
          </ac:grpSpMkLst>
        </pc:grpChg>
        <pc:grpChg chg="add del mod">
          <ac:chgData name="Minesh Patel" userId="a66d4990ec83ac90" providerId="LiveId" clId="{9ACED65B-8597-4060-ACBA-768CABBEE5DE}" dt="2021-07-20T22:57:43.693" v="832"/>
          <ac:grpSpMkLst>
            <pc:docMk/>
            <pc:sldMk cId="4084760083" sldId="499"/>
            <ac:grpSpMk id="191" creationId="{8B0AD44B-7936-41F8-A0A0-E5F1EEC7FEBF}"/>
          </ac:grpSpMkLst>
        </pc:grpChg>
        <pc:grpChg chg="del">
          <ac:chgData name="Minesh Patel" userId="a66d4990ec83ac90" providerId="LiveId" clId="{9ACED65B-8597-4060-ACBA-768CABBEE5DE}" dt="2021-07-20T22:12:20.687" v="3" actId="478"/>
          <ac:grpSpMkLst>
            <pc:docMk/>
            <pc:sldMk cId="4084760083" sldId="499"/>
            <ac:grpSpMk id="225" creationId="{54D82EE5-8BCC-49DD-B630-CD2F3A006044}"/>
          </ac:grpSpMkLst>
        </pc:grpChg>
        <pc:grpChg chg="del">
          <ac:chgData name="Minesh Patel" userId="a66d4990ec83ac90" providerId="LiveId" clId="{9ACED65B-8597-4060-ACBA-768CABBEE5DE}" dt="2021-07-20T22:12:20.687" v="3" actId="478"/>
          <ac:grpSpMkLst>
            <pc:docMk/>
            <pc:sldMk cId="4084760083" sldId="499"/>
            <ac:grpSpMk id="243" creationId="{FADD30BF-1E18-49C2-8476-01A42245C93E}"/>
          </ac:grpSpMkLst>
        </pc:grpChg>
        <pc:grpChg chg="del">
          <ac:chgData name="Minesh Patel" userId="a66d4990ec83ac90" providerId="LiveId" clId="{9ACED65B-8597-4060-ACBA-768CABBEE5DE}" dt="2021-07-20T22:12:20.687" v="3" actId="478"/>
          <ac:grpSpMkLst>
            <pc:docMk/>
            <pc:sldMk cId="4084760083" sldId="499"/>
            <ac:grpSpMk id="261" creationId="{D3F09701-3859-47BB-A668-6CBE2D3A69C2}"/>
          </ac:grpSpMkLst>
        </pc:grpChg>
        <pc:grpChg chg="del">
          <ac:chgData name="Minesh Patel" userId="a66d4990ec83ac90" providerId="LiveId" clId="{9ACED65B-8597-4060-ACBA-768CABBEE5DE}" dt="2021-07-20T22:12:20.687" v="3" actId="478"/>
          <ac:grpSpMkLst>
            <pc:docMk/>
            <pc:sldMk cId="4084760083" sldId="499"/>
            <ac:grpSpMk id="284" creationId="{30F67C0C-8E41-49C1-9E30-CB7805B8855B}"/>
          </ac:grpSpMkLst>
        </pc:grpChg>
        <pc:grpChg chg="del">
          <ac:chgData name="Minesh Patel" userId="a66d4990ec83ac90" providerId="LiveId" clId="{9ACED65B-8597-4060-ACBA-768CABBEE5DE}" dt="2021-07-20T22:12:20.687" v="3" actId="478"/>
          <ac:grpSpMkLst>
            <pc:docMk/>
            <pc:sldMk cId="4084760083" sldId="499"/>
            <ac:grpSpMk id="298" creationId="{C187C0BF-4FF6-44FF-92C1-B41E2D158259}"/>
          </ac:grpSpMkLst>
        </pc:grpChg>
        <pc:grpChg chg="del">
          <ac:chgData name="Minesh Patel" userId="a66d4990ec83ac90" providerId="LiveId" clId="{9ACED65B-8597-4060-ACBA-768CABBEE5DE}" dt="2021-07-20T22:12:20.687" v="3" actId="478"/>
          <ac:grpSpMkLst>
            <pc:docMk/>
            <pc:sldMk cId="4084760083" sldId="499"/>
            <ac:grpSpMk id="312" creationId="{9D11B9B3-C7DB-4C8F-BD31-7DE3B9A70376}"/>
          </ac:grpSpMkLst>
        </pc:grpChg>
        <pc:graphicFrameChg chg="add mod">
          <ac:chgData name="Minesh Patel" userId="a66d4990ec83ac90" providerId="LiveId" clId="{9ACED65B-8597-4060-ACBA-768CABBEE5DE}" dt="2021-07-20T22:52:11.453" v="812" actId="164"/>
          <ac:graphicFrameMkLst>
            <pc:docMk/>
            <pc:sldMk cId="4084760083" sldId="499"/>
            <ac:graphicFrameMk id="170" creationId="{3CEB66FD-E06E-439F-971F-84B437094C73}"/>
          </ac:graphicFrameMkLst>
        </pc:graphicFrameChg>
        <pc:cxnChg chg="mod">
          <ac:chgData name="Minesh Patel" userId="a66d4990ec83ac90" providerId="LiveId" clId="{9ACED65B-8597-4060-ACBA-768CABBEE5DE}" dt="2021-07-20T22:57:41.814" v="831"/>
          <ac:cxnSpMkLst>
            <pc:docMk/>
            <pc:sldMk cId="4084760083" sldId="499"/>
            <ac:cxnSpMk id="192" creationId="{661F4E49-3625-463C-858C-87BC5A3524B4}"/>
          </ac:cxnSpMkLst>
        </pc:cxnChg>
      </pc:sldChg>
      <pc:sldChg chg="add del">
        <pc:chgData name="Minesh Patel" userId="a66d4990ec83ac90" providerId="LiveId" clId="{9ACED65B-8597-4060-ACBA-768CABBEE5DE}" dt="2021-07-20T23:31:53.768" v="1556" actId="47"/>
        <pc:sldMkLst>
          <pc:docMk/>
          <pc:sldMk cId="1465117266" sldId="509"/>
        </pc:sldMkLst>
      </pc:sldChg>
      <pc:sldChg chg="addSp delSp modSp add del mod">
        <pc:chgData name="Minesh Patel" userId="a66d4990ec83ac90" providerId="LiveId" clId="{9ACED65B-8597-4060-ACBA-768CABBEE5DE}" dt="2021-07-20T23:31:53.768" v="1556" actId="47"/>
        <pc:sldMkLst>
          <pc:docMk/>
          <pc:sldMk cId="700348602" sldId="510"/>
        </pc:sldMkLst>
        <pc:spChg chg="add del mod">
          <ac:chgData name="Minesh Patel" userId="a66d4990ec83ac90" providerId="LiveId" clId="{9ACED65B-8597-4060-ACBA-768CABBEE5DE}" dt="2021-07-20T22:51:36.038" v="781" actId="21"/>
          <ac:spMkLst>
            <pc:docMk/>
            <pc:sldMk cId="700348602" sldId="510"/>
            <ac:spMk id="3" creationId="{D991523C-335E-49F2-A837-8DF020DC80E5}"/>
          </ac:spMkLst>
        </pc:spChg>
        <pc:spChg chg="mod">
          <ac:chgData name="Minesh Patel" userId="a66d4990ec83ac90" providerId="LiveId" clId="{9ACED65B-8597-4060-ACBA-768CABBEE5DE}" dt="2021-07-20T22:46:43.867" v="735"/>
          <ac:spMkLst>
            <pc:docMk/>
            <pc:sldMk cId="700348602" sldId="510"/>
            <ac:spMk id="24" creationId="{197481D7-4519-42EB-AAA9-58B8534BDF44}"/>
          </ac:spMkLst>
        </pc:spChg>
        <pc:spChg chg="mod">
          <ac:chgData name="Minesh Patel" userId="a66d4990ec83ac90" providerId="LiveId" clId="{9ACED65B-8597-4060-ACBA-768CABBEE5DE}" dt="2021-07-20T22:46:43.867" v="735"/>
          <ac:spMkLst>
            <pc:docMk/>
            <pc:sldMk cId="700348602" sldId="510"/>
            <ac:spMk id="25" creationId="{928F9DA4-B20D-4641-8D71-A4CE4238DD33}"/>
          </ac:spMkLst>
        </pc:spChg>
        <pc:spChg chg="mod">
          <ac:chgData name="Minesh Patel" userId="a66d4990ec83ac90" providerId="LiveId" clId="{9ACED65B-8597-4060-ACBA-768CABBEE5DE}" dt="2021-07-20T22:46:43.867" v="735"/>
          <ac:spMkLst>
            <pc:docMk/>
            <pc:sldMk cId="700348602" sldId="510"/>
            <ac:spMk id="26" creationId="{C92CB536-4260-447E-950B-586D15DFCD9E}"/>
          </ac:spMkLst>
        </pc:spChg>
        <pc:spChg chg="mod">
          <ac:chgData name="Minesh Patel" userId="a66d4990ec83ac90" providerId="LiveId" clId="{9ACED65B-8597-4060-ACBA-768CABBEE5DE}" dt="2021-07-20T22:46:43.867" v="735"/>
          <ac:spMkLst>
            <pc:docMk/>
            <pc:sldMk cId="700348602" sldId="510"/>
            <ac:spMk id="27" creationId="{CEE7E237-8051-477B-81FA-860977176948}"/>
          </ac:spMkLst>
        </pc:spChg>
        <pc:spChg chg="mod">
          <ac:chgData name="Minesh Patel" userId="a66d4990ec83ac90" providerId="LiveId" clId="{9ACED65B-8597-4060-ACBA-768CABBEE5DE}" dt="2021-07-20T22:46:43.867" v="735"/>
          <ac:spMkLst>
            <pc:docMk/>
            <pc:sldMk cId="700348602" sldId="510"/>
            <ac:spMk id="28" creationId="{349D678D-FF56-4377-9CF4-2975382943F6}"/>
          </ac:spMkLst>
        </pc:spChg>
        <pc:spChg chg="mod">
          <ac:chgData name="Minesh Patel" userId="a66d4990ec83ac90" providerId="LiveId" clId="{9ACED65B-8597-4060-ACBA-768CABBEE5DE}" dt="2021-07-20T22:46:43.867" v="735"/>
          <ac:spMkLst>
            <pc:docMk/>
            <pc:sldMk cId="700348602" sldId="510"/>
            <ac:spMk id="29" creationId="{21F3B81B-FFC8-4036-825E-10B069338731}"/>
          </ac:spMkLst>
        </pc:spChg>
        <pc:spChg chg="mod">
          <ac:chgData name="Minesh Patel" userId="a66d4990ec83ac90" providerId="LiveId" clId="{9ACED65B-8597-4060-ACBA-768CABBEE5DE}" dt="2021-07-20T22:46:43.867" v="735"/>
          <ac:spMkLst>
            <pc:docMk/>
            <pc:sldMk cId="700348602" sldId="510"/>
            <ac:spMk id="30" creationId="{17CA3CD4-8A7A-484B-99D4-5CB5670ABF28}"/>
          </ac:spMkLst>
        </pc:spChg>
        <pc:spChg chg="mod">
          <ac:chgData name="Minesh Patel" userId="a66d4990ec83ac90" providerId="LiveId" clId="{9ACED65B-8597-4060-ACBA-768CABBEE5DE}" dt="2021-07-20T22:46:43.867" v="735"/>
          <ac:spMkLst>
            <pc:docMk/>
            <pc:sldMk cId="700348602" sldId="510"/>
            <ac:spMk id="32" creationId="{47347B19-9A03-46BC-9ACA-2BA002E88723}"/>
          </ac:spMkLst>
        </pc:spChg>
        <pc:spChg chg="mod">
          <ac:chgData name="Minesh Patel" userId="a66d4990ec83ac90" providerId="LiveId" clId="{9ACED65B-8597-4060-ACBA-768CABBEE5DE}" dt="2021-07-20T22:46:43.867" v="735"/>
          <ac:spMkLst>
            <pc:docMk/>
            <pc:sldMk cId="700348602" sldId="510"/>
            <ac:spMk id="33" creationId="{6E9B32CE-6EF8-4671-937D-664857B842E5}"/>
          </ac:spMkLst>
        </pc:spChg>
        <pc:spChg chg="mod">
          <ac:chgData name="Minesh Patel" userId="a66d4990ec83ac90" providerId="LiveId" clId="{9ACED65B-8597-4060-ACBA-768CABBEE5DE}" dt="2021-07-20T22:46:43.867" v="735"/>
          <ac:spMkLst>
            <pc:docMk/>
            <pc:sldMk cId="700348602" sldId="510"/>
            <ac:spMk id="34" creationId="{A8901827-83C0-4CAD-AF53-86041D2337F8}"/>
          </ac:spMkLst>
        </pc:spChg>
        <pc:spChg chg="mod">
          <ac:chgData name="Minesh Patel" userId="a66d4990ec83ac90" providerId="LiveId" clId="{9ACED65B-8597-4060-ACBA-768CABBEE5DE}" dt="2021-07-20T22:46:43.867" v="735"/>
          <ac:spMkLst>
            <pc:docMk/>
            <pc:sldMk cId="700348602" sldId="510"/>
            <ac:spMk id="35" creationId="{3A339CD9-0885-4ED6-A639-1D2111D2109B}"/>
          </ac:spMkLst>
        </pc:spChg>
        <pc:spChg chg="mod">
          <ac:chgData name="Minesh Patel" userId="a66d4990ec83ac90" providerId="LiveId" clId="{9ACED65B-8597-4060-ACBA-768CABBEE5DE}" dt="2021-07-20T22:46:43.867" v="735"/>
          <ac:spMkLst>
            <pc:docMk/>
            <pc:sldMk cId="700348602" sldId="510"/>
            <ac:spMk id="36" creationId="{367EE5AB-B5B7-474C-A281-0E084A38AC1A}"/>
          </ac:spMkLst>
        </pc:spChg>
        <pc:spChg chg="mod">
          <ac:chgData name="Minesh Patel" userId="a66d4990ec83ac90" providerId="LiveId" clId="{9ACED65B-8597-4060-ACBA-768CABBEE5DE}" dt="2021-07-20T22:39:09.712" v="405" actId="20577"/>
          <ac:spMkLst>
            <pc:docMk/>
            <pc:sldMk cId="700348602" sldId="510"/>
            <ac:spMk id="137" creationId="{C5842796-0A07-436B-930F-4B3ACCAC6E4D}"/>
          </ac:spMkLst>
        </pc:spChg>
        <pc:grpChg chg="add del mod">
          <ac:chgData name="Minesh Patel" userId="a66d4990ec83ac90" providerId="LiveId" clId="{9ACED65B-8597-4060-ACBA-768CABBEE5DE}" dt="2021-07-20T22:46:44.810" v="736"/>
          <ac:grpSpMkLst>
            <pc:docMk/>
            <pc:sldMk cId="700348602" sldId="510"/>
            <ac:grpSpMk id="23" creationId="{AC154706-A8D7-4F15-9A07-2DA30296FF84}"/>
          </ac:grpSpMkLst>
        </pc:grpChg>
        <pc:grpChg chg="mod">
          <ac:chgData name="Minesh Patel" userId="a66d4990ec83ac90" providerId="LiveId" clId="{9ACED65B-8597-4060-ACBA-768CABBEE5DE}" dt="2021-07-20T22:46:43.867" v="735"/>
          <ac:grpSpMkLst>
            <pc:docMk/>
            <pc:sldMk cId="700348602" sldId="510"/>
            <ac:grpSpMk id="31" creationId="{B739EA14-C816-458B-99B9-54CB63F056FD}"/>
          </ac:grpSpMkLst>
        </pc:grpChg>
      </pc:sldChg>
      <pc:sldChg chg="add del">
        <pc:chgData name="Minesh Patel" userId="a66d4990ec83ac90" providerId="LiveId" clId="{9ACED65B-8597-4060-ACBA-768CABBEE5DE}" dt="2021-07-20T22:12:17.510" v="2"/>
        <pc:sldMkLst>
          <pc:docMk/>
          <pc:sldMk cId="4110400205" sldId="510"/>
        </pc:sldMkLst>
      </pc:sldChg>
      <pc:sldChg chg="addSp delSp modSp add del mod ord delAnim modAnim">
        <pc:chgData name="Minesh Patel" userId="a66d4990ec83ac90" providerId="LiveId" clId="{9ACED65B-8597-4060-ACBA-768CABBEE5DE}" dt="2021-07-22T12:09:19.641" v="2589" actId="2696"/>
        <pc:sldMkLst>
          <pc:docMk/>
          <pc:sldMk cId="1277828184" sldId="511"/>
        </pc:sldMkLst>
        <pc:spChg chg="del">
          <ac:chgData name="Minesh Patel" userId="a66d4990ec83ac90" providerId="LiveId" clId="{9ACED65B-8597-4060-ACBA-768CABBEE5DE}" dt="2021-07-20T22:56:59.460" v="815" actId="478"/>
          <ac:spMkLst>
            <pc:docMk/>
            <pc:sldMk cId="1277828184" sldId="511"/>
            <ac:spMk id="6" creationId="{6CBDE769-7734-4229-94AD-FBEAE0669C20}"/>
          </ac:spMkLst>
        </pc:spChg>
        <pc:spChg chg="add mod ord">
          <ac:chgData name="Minesh Patel" userId="a66d4990ec83ac90" providerId="LiveId" clId="{9ACED65B-8597-4060-ACBA-768CABBEE5DE}" dt="2021-07-20T23:24:28.916" v="1498" actId="208"/>
          <ac:spMkLst>
            <pc:docMk/>
            <pc:sldMk cId="1277828184" sldId="511"/>
            <ac:spMk id="10" creationId="{D47C2D13-AE52-4712-9CE9-1BF6BB336169}"/>
          </ac:spMkLst>
        </pc:spChg>
        <pc:spChg chg="mod">
          <ac:chgData name="Minesh Patel" userId="a66d4990ec83ac90" providerId="LiveId" clId="{9ACED65B-8597-4060-ACBA-768CABBEE5DE}" dt="2021-07-20T22:57:27.495" v="824"/>
          <ac:spMkLst>
            <pc:docMk/>
            <pc:sldMk cId="1277828184" sldId="511"/>
            <ac:spMk id="26" creationId="{7D9D84CD-DA91-496A-9E10-9E9D54DE414D}"/>
          </ac:spMkLst>
        </pc:spChg>
        <pc:spChg chg="mod">
          <ac:chgData name="Minesh Patel" userId="a66d4990ec83ac90" providerId="LiveId" clId="{9ACED65B-8597-4060-ACBA-768CABBEE5DE}" dt="2021-07-20T22:57:27.495" v="824"/>
          <ac:spMkLst>
            <pc:docMk/>
            <pc:sldMk cId="1277828184" sldId="511"/>
            <ac:spMk id="27" creationId="{82ACF7F5-A05D-4EAF-B42F-7C002E2DBE3D}"/>
          </ac:spMkLst>
        </pc:spChg>
        <pc:spChg chg="mod">
          <ac:chgData name="Minesh Patel" userId="a66d4990ec83ac90" providerId="LiveId" clId="{9ACED65B-8597-4060-ACBA-768CABBEE5DE}" dt="2021-07-20T22:57:27.495" v="824"/>
          <ac:spMkLst>
            <pc:docMk/>
            <pc:sldMk cId="1277828184" sldId="511"/>
            <ac:spMk id="28" creationId="{6C014083-6565-4BED-844B-632F62025B1F}"/>
          </ac:spMkLst>
        </pc:spChg>
        <pc:spChg chg="mod">
          <ac:chgData name="Minesh Patel" userId="a66d4990ec83ac90" providerId="LiveId" clId="{9ACED65B-8597-4060-ACBA-768CABBEE5DE}" dt="2021-07-20T22:57:27.495" v="824"/>
          <ac:spMkLst>
            <pc:docMk/>
            <pc:sldMk cId="1277828184" sldId="511"/>
            <ac:spMk id="29" creationId="{A7FB32C3-69B8-47B0-B8F2-315569B784B7}"/>
          </ac:spMkLst>
        </pc:spChg>
        <pc:spChg chg="mod">
          <ac:chgData name="Minesh Patel" userId="a66d4990ec83ac90" providerId="LiveId" clId="{9ACED65B-8597-4060-ACBA-768CABBEE5DE}" dt="2021-07-20T22:57:27.495" v="824"/>
          <ac:spMkLst>
            <pc:docMk/>
            <pc:sldMk cId="1277828184" sldId="511"/>
            <ac:spMk id="30" creationId="{9D5DAE53-84C7-4C72-9775-E90AC6CFE910}"/>
          </ac:spMkLst>
        </pc:spChg>
        <pc:spChg chg="mod">
          <ac:chgData name="Minesh Patel" userId="a66d4990ec83ac90" providerId="LiveId" clId="{9ACED65B-8597-4060-ACBA-768CABBEE5DE}" dt="2021-07-20T22:57:27.495" v="824"/>
          <ac:spMkLst>
            <pc:docMk/>
            <pc:sldMk cId="1277828184" sldId="511"/>
            <ac:spMk id="31" creationId="{15D2EE4B-6684-4B05-A638-BC13CA6D9E00}"/>
          </ac:spMkLst>
        </pc:spChg>
        <pc:spChg chg="mod">
          <ac:chgData name="Minesh Patel" userId="a66d4990ec83ac90" providerId="LiveId" clId="{9ACED65B-8597-4060-ACBA-768CABBEE5DE}" dt="2021-07-20T22:57:27.495" v="824"/>
          <ac:spMkLst>
            <pc:docMk/>
            <pc:sldMk cId="1277828184" sldId="511"/>
            <ac:spMk id="32" creationId="{E7A11071-D3E1-4228-AA7D-A9F6AD6DA246}"/>
          </ac:spMkLst>
        </pc:spChg>
        <pc:spChg chg="mod">
          <ac:chgData name="Minesh Patel" userId="a66d4990ec83ac90" providerId="LiveId" clId="{9ACED65B-8597-4060-ACBA-768CABBEE5DE}" dt="2021-07-20T22:57:27.495" v="824"/>
          <ac:spMkLst>
            <pc:docMk/>
            <pc:sldMk cId="1277828184" sldId="511"/>
            <ac:spMk id="34" creationId="{892BCB53-CEE5-45BB-9568-36F4DEB42AD5}"/>
          </ac:spMkLst>
        </pc:spChg>
        <pc:spChg chg="mod">
          <ac:chgData name="Minesh Patel" userId="a66d4990ec83ac90" providerId="LiveId" clId="{9ACED65B-8597-4060-ACBA-768CABBEE5DE}" dt="2021-07-20T22:57:27.495" v="824"/>
          <ac:spMkLst>
            <pc:docMk/>
            <pc:sldMk cId="1277828184" sldId="511"/>
            <ac:spMk id="35" creationId="{444ADE8F-0559-4D43-BF0E-BFF8B288631B}"/>
          </ac:spMkLst>
        </pc:spChg>
        <pc:spChg chg="mod">
          <ac:chgData name="Minesh Patel" userId="a66d4990ec83ac90" providerId="LiveId" clId="{9ACED65B-8597-4060-ACBA-768CABBEE5DE}" dt="2021-07-20T22:57:27.495" v="824"/>
          <ac:spMkLst>
            <pc:docMk/>
            <pc:sldMk cId="1277828184" sldId="511"/>
            <ac:spMk id="36" creationId="{78C2C9F9-2993-4882-976E-96521FB0A6BB}"/>
          </ac:spMkLst>
        </pc:spChg>
        <pc:spChg chg="mod">
          <ac:chgData name="Minesh Patel" userId="a66d4990ec83ac90" providerId="LiveId" clId="{9ACED65B-8597-4060-ACBA-768CABBEE5DE}" dt="2021-07-20T22:57:27.495" v="824"/>
          <ac:spMkLst>
            <pc:docMk/>
            <pc:sldMk cId="1277828184" sldId="511"/>
            <ac:spMk id="37" creationId="{33C7CEE1-D1C5-4ADA-BB61-CDB38A36FCAF}"/>
          </ac:spMkLst>
        </pc:spChg>
        <pc:spChg chg="mod">
          <ac:chgData name="Minesh Patel" userId="a66d4990ec83ac90" providerId="LiveId" clId="{9ACED65B-8597-4060-ACBA-768CABBEE5DE}" dt="2021-07-20T22:57:27.495" v="824"/>
          <ac:spMkLst>
            <pc:docMk/>
            <pc:sldMk cId="1277828184" sldId="511"/>
            <ac:spMk id="38" creationId="{5BE594DC-567E-4468-BC4E-B942794FFA24}"/>
          </ac:spMkLst>
        </pc:spChg>
        <pc:spChg chg="mod">
          <ac:chgData name="Minesh Patel" userId="a66d4990ec83ac90" providerId="LiveId" clId="{9ACED65B-8597-4060-ACBA-768CABBEE5DE}" dt="2021-07-20T22:57:27.495" v="824"/>
          <ac:spMkLst>
            <pc:docMk/>
            <pc:sldMk cId="1277828184" sldId="511"/>
            <ac:spMk id="42" creationId="{01FA3C2E-EEA7-49BD-A926-7ACE0794F754}"/>
          </ac:spMkLst>
        </pc:spChg>
        <pc:spChg chg="del mod topLvl">
          <ac:chgData name="Minesh Patel" userId="a66d4990ec83ac90" providerId="LiveId" clId="{9ACED65B-8597-4060-ACBA-768CABBEE5DE}" dt="2021-07-20T22:58:02.066" v="840" actId="478"/>
          <ac:spMkLst>
            <pc:docMk/>
            <pc:sldMk cId="1277828184" sldId="511"/>
            <ac:spMk id="59" creationId="{B1FD01C8-59D4-4CB3-8B73-E821FE6A56D3}"/>
          </ac:spMkLst>
        </pc:spChg>
        <pc:spChg chg="mod">
          <ac:chgData name="Minesh Patel" userId="a66d4990ec83ac90" providerId="LiveId" clId="{9ACED65B-8597-4060-ACBA-768CABBEE5DE}" dt="2021-07-20T22:57:44.779" v="833"/>
          <ac:spMkLst>
            <pc:docMk/>
            <pc:sldMk cId="1277828184" sldId="511"/>
            <ac:spMk id="60" creationId="{9590F584-8438-4551-9025-3F85E5FC8D2B}"/>
          </ac:spMkLst>
        </pc:spChg>
        <pc:spChg chg="mod">
          <ac:chgData name="Minesh Patel" userId="a66d4990ec83ac90" providerId="LiveId" clId="{9ACED65B-8597-4060-ACBA-768CABBEE5DE}" dt="2021-07-20T22:57:44.779" v="833"/>
          <ac:spMkLst>
            <pc:docMk/>
            <pc:sldMk cId="1277828184" sldId="511"/>
            <ac:spMk id="61" creationId="{FEEB1280-9D64-4F2E-8CC8-9861A0B9BA21}"/>
          </ac:spMkLst>
        </pc:spChg>
        <pc:spChg chg="mod">
          <ac:chgData name="Minesh Patel" userId="a66d4990ec83ac90" providerId="LiveId" clId="{9ACED65B-8597-4060-ACBA-768CABBEE5DE}" dt="2021-07-20T22:57:44.779" v="833"/>
          <ac:spMkLst>
            <pc:docMk/>
            <pc:sldMk cId="1277828184" sldId="511"/>
            <ac:spMk id="62" creationId="{78D52766-E722-4098-BEFB-BFD0A18F3F6A}"/>
          </ac:spMkLst>
        </pc:spChg>
        <pc:spChg chg="mod">
          <ac:chgData name="Minesh Patel" userId="a66d4990ec83ac90" providerId="LiveId" clId="{9ACED65B-8597-4060-ACBA-768CABBEE5DE}" dt="2021-07-20T22:57:44.779" v="833"/>
          <ac:spMkLst>
            <pc:docMk/>
            <pc:sldMk cId="1277828184" sldId="511"/>
            <ac:spMk id="63" creationId="{E7775062-E835-4087-9C21-10AC3CBE6E82}"/>
          </ac:spMkLst>
        </pc:spChg>
        <pc:spChg chg="mod">
          <ac:chgData name="Minesh Patel" userId="a66d4990ec83ac90" providerId="LiveId" clId="{9ACED65B-8597-4060-ACBA-768CABBEE5DE}" dt="2021-07-20T22:57:44.779" v="833"/>
          <ac:spMkLst>
            <pc:docMk/>
            <pc:sldMk cId="1277828184" sldId="511"/>
            <ac:spMk id="64" creationId="{283E2DBD-A771-46C3-87FB-D0805368EFF4}"/>
          </ac:spMkLst>
        </pc:spChg>
        <pc:spChg chg="mod">
          <ac:chgData name="Minesh Patel" userId="a66d4990ec83ac90" providerId="LiveId" clId="{9ACED65B-8597-4060-ACBA-768CABBEE5DE}" dt="2021-07-20T22:57:44.779" v="833"/>
          <ac:spMkLst>
            <pc:docMk/>
            <pc:sldMk cId="1277828184" sldId="511"/>
            <ac:spMk id="65" creationId="{89696D62-98D5-43BA-8883-1A20957741A4}"/>
          </ac:spMkLst>
        </pc:spChg>
        <pc:spChg chg="mod">
          <ac:chgData name="Minesh Patel" userId="a66d4990ec83ac90" providerId="LiveId" clId="{9ACED65B-8597-4060-ACBA-768CABBEE5DE}" dt="2021-07-20T22:57:44.779" v="833"/>
          <ac:spMkLst>
            <pc:docMk/>
            <pc:sldMk cId="1277828184" sldId="511"/>
            <ac:spMk id="66" creationId="{174DBB89-2D38-487F-84E3-37027B6B9B88}"/>
          </ac:spMkLst>
        </pc:spChg>
        <pc:spChg chg="mod">
          <ac:chgData name="Minesh Patel" userId="a66d4990ec83ac90" providerId="LiveId" clId="{9ACED65B-8597-4060-ACBA-768CABBEE5DE}" dt="2021-07-20T22:57:44.779" v="833"/>
          <ac:spMkLst>
            <pc:docMk/>
            <pc:sldMk cId="1277828184" sldId="511"/>
            <ac:spMk id="68" creationId="{14537AA2-F29A-4E2D-B16B-46995271114B}"/>
          </ac:spMkLst>
        </pc:spChg>
        <pc:spChg chg="mod">
          <ac:chgData name="Minesh Patel" userId="a66d4990ec83ac90" providerId="LiveId" clId="{9ACED65B-8597-4060-ACBA-768CABBEE5DE}" dt="2021-07-20T22:57:44.779" v="833"/>
          <ac:spMkLst>
            <pc:docMk/>
            <pc:sldMk cId="1277828184" sldId="511"/>
            <ac:spMk id="69" creationId="{3A42B8ED-B2B2-44D9-B25D-B6D127E6C9A1}"/>
          </ac:spMkLst>
        </pc:spChg>
        <pc:spChg chg="mod">
          <ac:chgData name="Minesh Patel" userId="a66d4990ec83ac90" providerId="LiveId" clId="{9ACED65B-8597-4060-ACBA-768CABBEE5DE}" dt="2021-07-20T22:57:44.779" v="833"/>
          <ac:spMkLst>
            <pc:docMk/>
            <pc:sldMk cId="1277828184" sldId="511"/>
            <ac:spMk id="70" creationId="{094441CA-CD20-4533-B155-8465B6DE3169}"/>
          </ac:spMkLst>
        </pc:spChg>
        <pc:spChg chg="mod">
          <ac:chgData name="Minesh Patel" userId="a66d4990ec83ac90" providerId="LiveId" clId="{9ACED65B-8597-4060-ACBA-768CABBEE5DE}" dt="2021-07-20T22:57:44.779" v="833"/>
          <ac:spMkLst>
            <pc:docMk/>
            <pc:sldMk cId="1277828184" sldId="511"/>
            <ac:spMk id="71" creationId="{3356E369-1362-4A28-A517-7C01DD6303C2}"/>
          </ac:spMkLst>
        </pc:spChg>
        <pc:spChg chg="mod">
          <ac:chgData name="Minesh Patel" userId="a66d4990ec83ac90" providerId="LiveId" clId="{9ACED65B-8597-4060-ACBA-768CABBEE5DE}" dt="2021-07-20T22:57:44.779" v="833"/>
          <ac:spMkLst>
            <pc:docMk/>
            <pc:sldMk cId="1277828184" sldId="511"/>
            <ac:spMk id="72" creationId="{309D7491-1E56-497C-934C-9D3960938466}"/>
          </ac:spMkLst>
        </pc:spChg>
        <pc:spChg chg="del mod topLvl">
          <ac:chgData name="Minesh Patel" userId="a66d4990ec83ac90" providerId="LiveId" clId="{9ACED65B-8597-4060-ACBA-768CABBEE5DE}" dt="2021-07-20T22:57:50.114" v="835" actId="478"/>
          <ac:spMkLst>
            <pc:docMk/>
            <pc:sldMk cId="1277828184" sldId="511"/>
            <ac:spMk id="75" creationId="{8AE7F88A-4BF8-454B-86BE-33D76D0D7A19}"/>
          </ac:spMkLst>
        </pc:spChg>
        <pc:spChg chg="add mod">
          <ac:chgData name="Minesh Patel" userId="a66d4990ec83ac90" providerId="LiveId" clId="{9ACED65B-8597-4060-ACBA-768CABBEE5DE}" dt="2021-07-20T23:11:14.014" v="1261" actId="1076"/>
          <ac:spMkLst>
            <pc:docMk/>
            <pc:sldMk cId="1277828184" sldId="511"/>
            <ac:spMk id="77" creationId="{235A71D8-7755-4D4D-8094-1FFE29EB80E3}"/>
          </ac:spMkLst>
        </pc:spChg>
        <pc:spChg chg="add mod">
          <ac:chgData name="Minesh Patel" userId="a66d4990ec83ac90" providerId="LiveId" clId="{9ACED65B-8597-4060-ACBA-768CABBEE5DE}" dt="2021-07-20T23:11:42.732" v="1273" actId="113"/>
          <ac:spMkLst>
            <pc:docMk/>
            <pc:sldMk cId="1277828184" sldId="511"/>
            <ac:spMk id="78" creationId="{7C7F52BC-49E6-409C-B276-2F594B3D3C20}"/>
          </ac:spMkLst>
        </pc:spChg>
        <pc:spChg chg="add mod">
          <ac:chgData name="Minesh Patel" userId="a66d4990ec83ac90" providerId="LiveId" clId="{9ACED65B-8597-4060-ACBA-768CABBEE5DE}" dt="2021-07-20T23:11:31.193" v="1269" actId="27636"/>
          <ac:spMkLst>
            <pc:docMk/>
            <pc:sldMk cId="1277828184" sldId="511"/>
            <ac:spMk id="85" creationId="{FFD63072-E76D-4DB9-B262-CCBA0C03D579}"/>
          </ac:spMkLst>
        </pc:spChg>
        <pc:spChg chg="add mod ord">
          <ac:chgData name="Minesh Patel" userId="a66d4990ec83ac90" providerId="LiveId" clId="{9ACED65B-8597-4060-ACBA-768CABBEE5DE}" dt="2021-07-20T23:24:20.075" v="1493" actId="208"/>
          <ac:spMkLst>
            <pc:docMk/>
            <pc:sldMk cId="1277828184" sldId="511"/>
            <ac:spMk id="86" creationId="{645FAA40-DB93-4871-8C5B-D6400BDF81A5}"/>
          </ac:spMkLst>
        </pc:spChg>
        <pc:spChg chg="add mod">
          <ac:chgData name="Minesh Patel" userId="a66d4990ec83ac90" providerId="LiveId" clId="{9ACED65B-8597-4060-ACBA-768CABBEE5DE}" dt="2021-07-20T23:34:53.789" v="1694" actId="114"/>
          <ac:spMkLst>
            <pc:docMk/>
            <pc:sldMk cId="1277828184" sldId="511"/>
            <ac:spMk id="88" creationId="{EAABDD0E-02E6-43D8-A80A-6C8D5519E15F}"/>
          </ac:spMkLst>
        </pc:spChg>
        <pc:spChg chg="add mod">
          <ac:chgData name="Minesh Patel" userId="a66d4990ec83ac90" providerId="LiveId" clId="{9ACED65B-8597-4060-ACBA-768CABBEE5DE}" dt="2021-07-22T11:37:24.399" v="1830" actId="27636"/>
          <ac:spMkLst>
            <pc:docMk/>
            <pc:sldMk cId="1277828184" sldId="511"/>
            <ac:spMk id="90" creationId="{FFC7C560-56CD-48EF-9905-B06F0046AE65}"/>
          </ac:spMkLst>
        </pc:spChg>
        <pc:spChg chg="del">
          <ac:chgData name="Minesh Patel" userId="a66d4990ec83ac90" providerId="LiveId" clId="{9ACED65B-8597-4060-ACBA-768CABBEE5DE}" dt="2021-07-20T22:56:59.460" v="815" actId="478"/>
          <ac:spMkLst>
            <pc:docMk/>
            <pc:sldMk cId="1277828184" sldId="511"/>
            <ac:spMk id="154" creationId="{A3D20CEA-32BA-4102-9ACE-3A490D9A3067}"/>
          </ac:spMkLst>
        </pc:spChg>
        <pc:spChg chg="mod">
          <ac:chgData name="Minesh Patel" userId="a66d4990ec83ac90" providerId="LiveId" clId="{9ACED65B-8597-4060-ACBA-768CABBEE5DE}" dt="2021-07-20T23:12:03.291" v="1278" actId="1076"/>
          <ac:spMkLst>
            <pc:docMk/>
            <pc:sldMk cId="1277828184" sldId="511"/>
            <ac:spMk id="171" creationId="{0B4066AF-E856-4C29-8420-EC7E51702547}"/>
          </ac:spMkLst>
        </pc:spChg>
        <pc:spChg chg="mod">
          <ac:chgData name="Minesh Patel" userId="a66d4990ec83ac90" providerId="LiveId" clId="{9ACED65B-8597-4060-ACBA-768CABBEE5DE}" dt="2021-07-20T23:24:24.169" v="1496" actId="208"/>
          <ac:spMkLst>
            <pc:docMk/>
            <pc:sldMk cId="1277828184" sldId="511"/>
            <ac:spMk id="172" creationId="{6260AD80-F6DE-4765-B2A0-CE2E88DB4F60}"/>
          </ac:spMkLst>
        </pc:spChg>
        <pc:spChg chg="mod">
          <ac:chgData name="Minesh Patel" userId="a66d4990ec83ac90" providerId="LiveId" clId="{9ACED65B-8597-4060-ACBA-768CABBEE5DE}" dt="2021-07-20T23:24:24.169" v="1496" actId="208"/>
          <ac:spMkLst>
            <pc:docMk/>
            <pc:sldMk cId="1277828184" sldId="511"/>
            <ac:spMk id="173" creationId="{978531F8-CFBE-43BA-8D0C-CE58385A26C2}"/>
          </ac:spMkLst>
        </pc:spChg>
        <pc:spChg chg="mod">
          <ac:chgData name="Minesh Patel" userId="a66d4990ec83ac90" providerId="LiveId" clId="{9ACED65B-8597-4060-ACBA-768CABBEE5DE}" dt="2021-07-22T12:00:42.694" v="2350" actId="20577"/>
          <ac:spMkLst>
            <pc:docMk/>
            <pc:sldMk cId="1277828184" sldId="511"/>
            <ac:spMk id="218" creationId="{9D8DA605-FF09-4C71-BC71-84D5873010B6}"/>
          </ac:spMkLst>
        </pc:spChg>
        <pc:grpChg chg="mod">
          <ac:chgData name="Minesh Patel" userId="a66d4990ec83ac90" providerId="LiveId" clId="{9ACED65B-8597-4060-ACBA-768CABBEE5DE}" dt="2021-07-20T23:24:22.196" v="1494" actId="207"/>
          <ac:grpSpMkLst>
            <pc:docMk/>
            <pc:sldMk cId="1277828184" sldId="511"/>
            <ac:grpSpMk id="8" creationId="{C1F78A3D-B389-428B-90D1-D50D04CFE1E5}"/>
          </ac:grpSpMkLst>
        </pc:grpChg>
        <pc:grpChg chg="add del mod">
          <ac:chgData name="Minesh Patel" userId="a66d4990ec83ac90" providerId="LiveId" clId="{9ACED65B-8597-4060-ACBA-768CABBEE5DE}" dt="2021-07-20T22:57:35.887" v="830" actId="478"/>
          <ac:grpSpMkLst>
            <pc:docMk/>
            <pc:sldMk cId="1277828184" sldId="511"/>
            <ac:grpSpMk id="25" creationId="{F2CF707B-220D-44EB-A8E6-77292FE17615}"/>
          </ac:grpSpMkLst>
        </pc:grpChg>
        <pc:grpChg chg="mod">
          <ac:chgData name="Minesh Patel" userId="a66d4990ec83ac90" providerId="LiveId" clId="{9ACED65B-8597-4060-ACBA-768CABBEE5DE}" dt="2021-07-20T22:57:27.495" v="824"/>
          <ac:grpSpMkLst>
            <pc:docMk/>
            <pc:sldMk cId="1277828184" sldId="511"/>
            <ac:grpSpMk id="33" creationId="{BAEBE691-6047-46E8-912F-992E6568D6BA}"/>
          </ac:grpSpMkLst>
        </pc:grpChg>
        <pc:grpChg chg="add mod">
          <ac:chgData name="Minesh Patel" userId="a66d4990ec83ac90" providerId="LiveId" clId="{9ACED65B-8597-4060-ACBA-768CABBEE5DE}" dt="2021-07-20T23:11:14.014" v="1261" actId="1076"/>
          <ac:grpSpMkLst>
            <pc:docMk/>
            <pc:sldMk cId="1277828184" sldId="511"/>
            <ac:grpSpMk id="39" creationId="{DF2C47BB-B192-40E8-8C1E-1AC2177260B2}"/>
          </ac:grpSpMkLst>
        </pc:grpChg>
        <pc:grpChg chg="mod">
          <ac:chgData name="Minesh Patel" userId="a66d4990ec83ac90" providerId="LiveId" clId="{9ACED65B-8597-4060-ACBA-768CABBEE5DE}" dt="2021-07-20T22:57:27.495" v="824"/>
          <ac:grpSpMkLst>
            <pc:docMk/>
            <pc:sldMk cId="1277828184" sldId="511"/>
            <ac:grpSpMk id="40" creationId="{024A97E8-5AA6-4549-ADCD-21204ACAEB0F}"/>
          </ac:grpSpMkLst>
        </pc:grpChg>
        <pc:grpChg chg="mod">
          <ac:chgData name="Minesh Patel" userId="a66d4990ec83ac90" providerId="LiveId" clId="{9ACED65B-8597-4060-ACBA-768CABBEE5DE}" dt="2021-07-20T22:57:27.495" v="824"/>
          <ac:grpSpMkLst>
            <pc:docMk/>
            <pc:sldMk cId="1277828184" sldId="511"/>
            <ac:grpSpMk id="41" creationId="{6BAC0DFE-637E-48A9-9146-F4447F7C12F0}"/>
          </ac:grpSpMkLst>
        </pc:grpChg>
        <pc:grpChg chg="add del mod">
          <ac:chgData name="Minesh Patel" userId="a66d4990ec83ac90" providerId="LiveId" clId="{9ACED65B-8597-4060-ACBA-768CABBEE5DE}" dt="2021-07-20T22:58:02.066" v="840" actId="478"/>
          <ac:grpSpMkLst>
            <pc:docMk/>
            <pc:sldMk cId="1277828184" sldId="511"/>
            <ac:grpSpMk id="57" creationId="{B1DEB253-328A-419B-8BDE-90063D03DF98}"/>
          </ac:grpSpMkLst>
        </pc:grpChg>
        <pc:grpChg chg="mod topLvl">
          <ac:chgData name="Minesh Patel" userId="a66d4990ec83ac90" providerId="LiveId" clId="{9ACED65B-8597-4060-ACBA-768CABBEE5DE}" dt="2021-07-20T23:11:14.014" v="1261" actId="1076"/>
          <ac:grpSpMkLst>
            <pc:docMk/>
            <pc:sldMk cId="1277828184" sldId="511"/>
            <ac:grpSpMk id="58" creationId="{7A4D6F70-887A-4D03-A1A8-100FD9E43574}"/>
          </ac:grpSpMkLst>
        </pc:grpChg>
        <pc:grpChg chg="mod">
          <ac:chgData name="Minesh Patel" userId="a66d4990ec83ac90" providerId="LiveId" clId="{9ACED65B-8597-4060-ACBA-768CABBEE5DE}" dt="2021-07-20T22:57:44.779" v="833"/>
          <ac:grpSpMkLst>
            <pc:docMk/>
            <pc:sldMk cId="1277828184" sldId="511"/>
            <ac:grpSpMk id="67" creationId="{2809E514-05DB-4A18-A10D-593D35E51F9E}"/>
          </ac:grpSpMkLst>
        </pc:grpChg>
        <pc:grpChg chg="add del mod">
          <ac:chgData name="Minesh Patel" userId="a66d4990ec83ac90" providerId="LiveId" clId="{9ACED65B-8597-4060-ACBA-768CABBEE5DE}" dt="2021-07-20T22:57:50.114" v="835" actId="478"/>
          <ac:grpSpMkLst>
            <pc:docMk/>
            <pc:sldMk cId="1277828184" sldId="511"/>
            <ac:grpSpMk id="73" creationId="{F27A2C0E-6D1B-48A8-BC67-CA1DFA2955FA}"/>
          </ac:grpSpMkLst>
        </pc:grpChg>
        <pc:grpChg chg="del">
          <ac:chgData name="Minesh Patel" userId="a66d4990ec83ac90" providerId="LiveId" clId="{9ACED65B-8597-4060-ACBA-768CABBEE5DE}" dt="2021-07-20T22:56:59.460" v="815" actId="478"/>
          <ac:grpSpMkLst>
            <pc:docMk/>
            <pc:sldMk cId="1277828184" sldId="511"/>
            <ac:grpSpMk id="155" creationId="{154FCC04-04F3-4C38-B680-E87F98BABCEE}"/>
          </ac:grpSpMkLst>
        </pc:grpChg>
        <pc:graphicFrameChg chg="mod">
          <ac:chgData name="Minesh Patel" userId="a66d4990ec83ac90" providerId="LiveId" clId="{9ACED65B-8597-4060-ACBA-768CABBEE5DE}" dt="2021-07-20T23:08:17.344" v="1159" actId="14100"/>
          <ac:graphicFrameMkLst>
            <pc:docMk/>
            <pc:sldMk cId="1277828184" sldId="511"/>
            <ac:graphicFrameMk id="170" creationId="{3CEB66FD-E06E-439F-971F-84B437094C73}"/>
          </ac:graphicFrameMkLst>
        </pc:graphicFrameChg>
        <pc:cxnChg chg="mod">
          <ac:chgData name="Minesh Patel" userId="a66d4990ec83ac90" providerId="LiveId" clId="{9ACED65B-8597-4060-ACBA-768CABBEE5DE}" dt="2021-07-20T22:57:27.495" v="824"/>
          <ac:cxnSpMkLst>
            <pc:docMk/>
            <pc:sldMk cId="1277828184" sldId="511"/>
            <ac:cxnSpMk id="43" creationId="{FD30145B-B9F8-4F7E-BA1A-F631B29D2DA5}"/>
          </ac:cxnSpMkLst>
        </pc:cxnChg>
        <pc:cxnChg chg="mod">
          <ac:chgData name="Minesh Patel" userId="a66d4990ec83ac90" providerId="LiveId" clId="{9ACED65B-8597-4060-ACBA-768CABBEE5DE}" dt="2021-07-20T22:57:27.495" v="824"/>
          <ac:cxnSpMkLst>
            <pc:docMk/>
            <pc:sldMk cId="1277828184" sldId="511"/>
            <ac:cxnSpMk id="44" creationId="{7EFDB1AE-776E-4262-848A-22A9FB85CF69}"/>
          </ac:cxnSpMkLst>
        </pc:cxnChg>
        <pc:cxnChg chg="mod">
          <ac:chgData name="Minesh Patel" userId="a66d4990ec83ac90" providerId="LiveId" clId="{9ACED65B-8597-4060-ACBA-768CABBEE5DE}" dt="2021-07-20T22:57:27.495" v="824"/>
          <ac:cxnSpMkLst>
            <pc:docMk/>
            <pc:sldMk cId="1277828184" sldId="511"/>
            <ac:cxnSpMk id="45" creationId="{E6F6CCCC-E8A0-411A-BE81-DF62BA50B291}"/>
          </ac:cxnSpMkLst>
        </pc:cxnChg>
        <pc:cxnChg chg="mod">
          <ac:chgData name="Minesh Patel" userId="a66d4990ec83ac90" providerId="LiveId" clId="{9ACED65B-8597-4060-ACBA-768CABBEE5DE}" dt="2021-07-20T22:57:27.495" v="824"/>
          <ac:cxnSpMkLst>
            <pc:docMk/>
            <pc:sldMk cId="1277828184" sldId="511"/>
            <ac:cxnSpMk id="46" creationId="{640639F0-0ECA-478E-95F3-FE6342FBB604}"/>
          </ac:cxnSpMkLst>
        </pc:cxnChg>
        <pc:cxnChg chg="mod">
          <ac:chgData name="Minesh Patel" userId="a66d4990ec83ac90" providerId="LiveId" clId="{9ACED65B-8597-4060-ACBA-768CABBEE5DE}" dt="2021-07-20T22:57:27.495" v="824"/>
          <ac:cxnSpMkLst>
            <pc:docMk/>
            <pc:sldMk cId="1277828184" sldId="511"/>
            <ac:cxnSpMk id="47" creationId="{DFAE061E-AB0B-4806-8797-129D920C7D3A}"/>
          </ac:cxnSpMkLst>
        </pc:cxnChg>
        <pc:cxnChg chg="mod">
          <ac:chgData name="Minesh Patel" userId="a66d4990ec83ac90" providerId="LiveId" clId="{9ACED65B-8597-4060-ACBA-768CABBEE5DE}" dt="2021-07-20T22:57:27.495" v="824"/>
          <ac:cxnSpMkLst>
            <pc:docMk/>
            <pc:sldMk cId="1277828184" sldId="511"/>
            <ac:cxnSpMk id="48" creationId="{44972D04-3F02-4CD8-8AD7-13F6F3FB7A2A}"/>
          </ac:cxnSpMkLst>
        </pc:cxnChg>
        <pc:cxnChg chg="mod">
          <ac:chgData name="Minesh Patel" userId="a66d4990ec83ac90" providerId="LiveId" clId="{9ACED65B-8597-4060-ACBA-768CABBEE5DE}" dt="2021-07-20T22:57:27.495" v="824"/>
          <ac:cxnSpMkLst>
            <pc:docMk/>
            <pc:sldMk cId="1277828184" sldId="511"/>
            <ac:cxnSpMk id="49" creationId="{9D1A3EBC-97D4-4FA5-9805-EA1DEE73ED62}"/>
          </ac:cxnSpMkLst>
        </pc:cxnChg>
        <pc:cxnChg chg="mod">
          <ac:chgData name="Minesh Patel" userId="a66d4990ec83ac90" providerId="LiveId" clId="{9ACED65B-8597-4060-ACBA-768CABBEE5DE}" dt="2021-07-20T22:57:27.495" v="824"/>
          <ac:cxnSpMkLst>
            <pc:docMk/>
            <pc:sldMk cId="1277828184" sldId="511"/>
            <ac:cxnSpMk id="50" creationId="{CF1280AF-8008-4AAF-AE2A-2E1CD0FFD6FD}"/>
          </ac:cxnSpMkLst>
        </pc:cxnChg>
        <pc:cxnChg chg="mod">
          <ac:chgData name="Minesh Patel" userId="a66d4990ec83ac90" providerId="LiveId" clId="{9ACED65B-8597-4060-ACBA-768CABBEE5DE}" dt="2021-07-20T22:57:27.495" v="824"/>
          <ac:cxnSpMkLst>
            <pc:docMk/>
            <pc:sldMk cId="1277828184" sldId="511"/>
            <ac:cxnSpMk id="51" creationId="{F64D124D-3243-4F18-B704-E59E5BAA2F37}"/>
          </ac:cxnSpMkLst>
        </pc:cxnChg>
        <pc:cxnChg chg="mod">
          <ac:chgData name="Minesh Patel" userId="a66d4990ec83ac90" providerId="LiveId" clId="{9ACED65B-8597-4060-ACBA-768CABBEE5DE}" dt="2021-07-20T22:57:27.495" v="824"/>
          <ac:cxnSpMkLst>
            <pc:docMk/>
            <pc:sldMk cId="1277828184" sldId="511"/>
            <ac:cxnSpMk id="52" creationId="{27D29E7E-2BB7-4ECB-8312-F944893301D6}"/>
          </ac:cxnSpMkLst>
        </pc:cxnChg>
        <pc:cxnChg chg="mod">
          <ac:chgData name="Minesh Patel" userId="a66d4990ec83ac90" providerId="LiveId" clId="{9ACED65B-8597-4060-ACBA-768CABBEE5DE}" dt="2021-07-20T22:57:27.495" v="824"/>
          <ac:cxnSpMkLst>
            <pc:docMk/>
            <pc:sldMk cId="1277828184" sldId="511"/>
            <ac:cxnSpMk id="53" creationId="{5B517C9B-E5A9-41A0-829D-8E2C342DCC4C}"/>
          </ac:cxnSpMkLst>
        </pc:cxnChg>
        <pc:cxnChg chg="mod">
          <ac:chgData name="Minesh Patel" userId="a66d4990ec83ac90" providerId="LiveId" clId="{9ACED65B-8597-4060-ACBA-768CABBEE5DE}" dt="2021-07-20T22:57:27.495" v="824"/>
          <ac:cxnSpMkLst>
            <pc:docMk/>
            <pc:sldMk cId="1277828184" sldId="511"/>
            <ac:cxnSpMk id="54" creationId="{8CA5E88E-0C31-42B7-A312-D448FDD1C1B2}"/>
          </ac:cxnSpMkLst>
        </pc:cxnChg>
        <pc:cxnChg chg="mod">
          <ac:chgData name="Minesh Patel" userId="a66d4990ec83ac90" providerId="LiveId" clId="{9ACED65B-8597-4060-ACBA-768CABBEE5DE}" dt="2021-07-20T22:57:27.495" v="824"/>
          <ac:cxnSpMkLst>
            <pc:docMk/>
            <pc:sldMk cId="1277828184" sldId="511"/>
            <ac:cxnSpMk id="55" creationId="{91E17D84-AB08-4EE8-9B4B-14A54E877954}"/>
          </ac:cxnSpMkLst>
        </pc:cxnChg>
        <pc:cxnChg chg="mod">
          <ac:chgData name="Minesh Patel" userId="a66d4990ec83ac90" providerId="LiveId" clId="{9ACED65B-8597-4060-ACBA-768CABBEE5DE}" dt="2021-07-20T22:57:27.495" v="824"/>
          <ac:cxnSpMkLst>
            <pc:docMk/>
            <pc:sldMk cId="1277828184" sldId="511"/>
            <ac:cxnSpMk id="56" creationId="{FC0B77AE-7F8D-4919-900E-DBA2F239D7DA}"/>
          </ac:cxnSpMkLst>
        </pc:cxnChg>
        <pc:cxnChg chg="mod topLvl">
          <ac:chgData name="Minesh Patel" userId="a66d4990ec83ac90" providerId="LiveId" clId="{9ACED65B-8597-4060-ACBA-768CABBEE5DE}" dt="2021-07-20T23:11:14.014" v="1261" actId="1076"/>
          <ac:cxnSpMkLst>
            <pc:docMk/>
            <pc:sldMk cId="1277828184" sldId="511"/>
            <ac:cxnSpMk id="74" creationId="{A09FDA8A-B3AD-414A-8CD2-72212C9F5B65}"/>
          </ac:cxnSpMkLst>
        </pc:cxnChg>
        <pc:cxnChg chg="add del mod">
          <ac:chgData name="Minesh Patel" userId="a66d4990ec83ac90" providerId="LiveId" clId="{9ACED65B-8597-4060-ACBA-768CABBEE5DE}" dt="2021-07-20T23:02:10.940" v="888" actId="478"/>
          <ac:cxnSpMkLst>
            <pc:docMk/>
            <pc:sldMk cId="1277828184" sldId="511"/>
            <ac:cxnSpMk id="81" creationId="{235BAD1C-6CCA-4689-92F1-6A9934CE2685}"/>
          </ac:cxnSpMkLst>
        </pc:cxnChg>
      </pc:sldChg>
      <pc:sldChg chg="add">
        <pc:chgData name="Minesh Patel" userId="a66d4990ec83ac90" providerId="LiveId" clId="{9ACED65B-8597-4060-ACBA-768CABBEE5DE}" dt="2021-07-22T12:09:21.500" v="2590"/>
        <pc:sldMkLst>
          <pc:docMk/>
          <pc:sldMk cId="2289335601" sldId="511"/>
        </pc:sldMkLst>
      </pc:sldChg>
      <pc:sldChg chg="addSp delSp modSp add del mod">
        <pc:chgData name="Minesh Patel" userId="a66d4990ec83ac90" providerId="LiveId" clId="{9ACED65B-8597-4060-ACBA-768CABBEE5DE}" dt="2021-07-20T23:31:46.522" v="1555" actId="47"/>
        <pc:sldMkLst>
          <pc:docMk/>
          <pc:sldMk cId="2293237291" sldId="512"/>
        </pc:sldMkLst>
        <pc:spChg chg="add del mod">
          <ac:chgData name="Minesh Patel" userId="a66d4990ec83ac90" providerId="LiveId" clId="{9ACED65B-8597-4060-ACBA-768CABBEE5DE}" dt="2021-07-20T23:31:43.872" v="1554" actId="478"/>
          <ac:spMkLst>
            <pc:docMk/>
            <pc:sldMk cId="2293237291" sldId="512"/>
            <ac:spMk id="90" creationId="{93A8DECC-364A-44BD-B87E-DBD7A46B1B59}"/>
          </ac:spMkLst>
        </pc:spChg>
      </pc:sldChg>
      <pc:sldChg chg="addSp delSp modSp add mod ord addAnim delAnim modNotesTx">
        <pc:chgData name="Minesh Patel" userId="a66d4990ec83ac90" providerId="LiveId" clId="{9ACED65B-8597-4060-ACBA-768CABBEE5DE}" dt="2021-07-22T11:43:54.763" v="2065" actId="21"/>
        <pc:sldMkLst>
          <pc:docMk/>
          <pc:sldMk cId="3076342239" sldId="512"/>
        </pc:sldMkLst>
        <pc:spChg chg="del">
          <ac:chgData name="Minesh Patel" userId="a66d4990ec83ac90" providerId="LiveId" clId="{9ACED65B-8597-4060-ACBA-768CABBEE5DE}" dt="2021-07-22T11:39:30.069" v="1873" actId="478"/>
          <ac:spMkLst>
            <pc:docMk/>
            <pc:sldMk cId="3076342239" sldId="512"/>
            <ac:spMk id="3" creationId="{D37D7B0F-84C9-4F9C-92F9-6024F6848413}"/>
          </ac:spMkLst>
        </pc:spChg>
        <pc:spChg chg="mod">
          <ac:chgData name="Minesh Patel" userId="a66d4990ec83ac90" providerId="LiveId" clId="{9ACED65B-8597-4060-ACBA-768CABBEE5DE}" dt="2021-07-22T11:39:35.656" v="1876" actId="1076"/>
          <ac:spMkLst>
            <pc:docMk/>
            <pc:sldMk cId="3076342239" sldId="512"/>
            <ac:spMk id="4" creationId="{E8A89F97-AFCF-4A8D-B37F-4048D2B5783D}"/>
          </ac:spMkLst>
        </pc:spChg>
        <pc:spChg chg="add del mod">
          <ac:chgData name="Minesh Patel" userId="a66d4990ec83ac90" providerId="LiveId" clId="{9ACED65B-8597-4060-ACBA-768CABBEE5DE}" dt="2021-07-22T11:39:31.204" v="1874" actId="478"/>
          <ac:spMkLst>
            <pc:docMk/>
            <pc:sldMk cId="3076342239" sldId="512"/>
            <ac:spMk id="5" creationId="{0D197C54-38E2-4169-94FC-7C3F8BBC946C}"/>
          </ac:spMkLst>
        </pc:spChg>
        <pc:spChg chg="add del mod">
          <ac:chgData name="Minesh Patel" userId="a66d4990ec83ac90" providerId="LiveId" clId="{9ACED65B-8597-4060-ACBA-768CABBEE5DE}" dt="2021-07-22T11:39:04.718" v="1866" actId="478"/>
          <ac:spMkLst>
            <pc:docMk/>
            <pc:sldMk cId="3076342239" sldId="512"/>
            <ac:spMk id="51" creationId="{6B9CFC37-CCA3-4491-AFD1-74DD0104B26B}"/>
          </ac:spMkLst>
        </pc:spChg>
        <pc:spChg chg="add mod">
          <ac:chgData name="Minesh Patel" userId="a66d4990ec83ac90" providerId="LiveId" clId="{9ACED65B-8597-4060-ACBA-768CABBEE5DE}" dt="2021-07-22T11:39:45.353" v="1878" actId="1076"/>
          <ac:spMkLst>
            <pc:docMk/>
            <pc:sldMk cId="3076342239" sldId="512"/>
            <ac:spMk id="52" creationId="{EB01BF7A-C66E-4EAB-8DFF-B2958A514951}"/>
          </ac:spMkLst>
        </pc:spChg>
        <pc:spChg chg="add mod">
          <ac:chgData name="Minesh Patel" userId="a66d4990ec83ac90" providerId="LiveId" clId="{9ACED65B-8597-4060-ACBA-768CABBEE5DE}" dt="2021-07-22T11:39:45.353" v="1878" actId="1076"/>
          <ac:spMkLst>
            <pc:docMk/>
            <pc:sldMk cId="3076342239" sldId="512"/>
            <ac:spMk id="53" creationId="{A2051F75-BC81-4E86-B5F8-B731E5673D63}"/>
          </ac:spMkLst>
        </pc:spChg>
        <pc:spChg chg="del topLvl">
          <ac:chgData name="Minesh Patel" userId="a66d4990ec83ac90" providerId="LiveId" clId="{9ACED65B-8597-4060-ACBA-768CABBEE5DE}" dt="2021-07-22T11:39:26.218" v="1872" actId="478"/>
          <ac:spMkLst>
            <pc:docMk/>
            <pc:sldMk cId="3076342239" sldId="512"/>
            <ac:spMk id="54" creationId="{61D36696-30D8-4775-8C5F-10AF934C1782}"/>
          </ac:spMkLst>
        </pc:spChg>
        <pc:spChg chg="add mod">
          <ac:chgData name="Minesh Patel" userId="a66d4990ec83ac90" providerId="LiveId" clId="{9ACED65B-8597-4060-ACBA-768CABBEE5DE}" dt="2021-07-22T11:42:20.173" v="1973" actId="27636"/>
          <ac:spMkLst>
            <pc:docMk/>
            <pc:sldMk cId="3076342239" sldId="512"/>
            <ac:spMk id="55" creationId="{0FBB2101-9326-40B1-AC99-16A57B3DE76A}"/>
          </ac:spMkLst>
        </pc:spChg>
        <pc:spChg chg="add del">
          <ac:chgData name="Minesh Patel" userId="a66d4990ec83ac90" providerId="LiveId" clId="{9ACED65B-8597-4060-ACBA-768CABBEE5DE}" dt="2021-07-22T11:43:00.127" v="1976" actId="22"/>
          <ac:spMkLst>
            <pc:docMk/>
            <pc:sldMk cId="3076342239" sldId="512"/>
            <ac:spMk id="56" creationId="{C7C98137-2EE4-432E-A1E7-CC3574A418FF}"/>
          </ac:spMkLst>
        </pc:spChg>
        <pc:spChg chg="add del mod">
          <ac:chgData name="Minesh Patel" userId="a66d4990ec83ac90" providerId="LiveId" clId="{9ACED65B-8597-4060-ACBA-768CABBEE5DE}" dt="2021-07-22T11:43:54.763" v="2065" actId="21"/>
          <ac:spMkLst>
            <pc:docMk/>
            <pc:sldMk cId="3076342239" sldId="512"/>
            <ac:spMk id="61" creationId="{4F56AEBE-D763-4587-AC24-4BF1EE149A4E}"/>
          </ac:spMkLst>
        </pc:spChg>
        <pc:grpChg chg="mod">
          <ac:chgData name="Minesh Patel" userId="a66d4990ec83ac90" providerId="LiveId" clId="{9ACED65B-8597-4060-ACBA-768CABBEE5DE}" dt="2021-07-22T11:39:45.353" v="1878" actId="1076"/>
          <ac:grpSpMkLst>
            <pc:docMk/>
            <pc:sldMk cId="3076342239" sldId="512"/>
            <ac:grpSpMk id="6" creationId="{F42AC7DD-3733-4E45-8D43-AB27D8CC369A}"/>
          </ac:grpSpMkLst>
        </pc:grpChg>
        <pc:grpChg chg="mod">
          <ac:chgData name="Minesh Patel" userId="a66d4990ec83ac90" providerId="LiveId" clId="{9ACED65B-8597-4060-ACBA-768CABBEE5DE}" dt="2021-07-22T11:39:45.353" v="1878" actId="1076"/>
          <ac:grpSpMkLst>
            <pc:docMk/>
            <pc:sldMk cId="3076342239" sldId="512"/>
            <ac:grpSpMk id="7" creationId="{843AFC36-97CD-45E7-AD6B-E5EC8148EA61}"/>
          </ac:grpSpMkLst>
        </pc:grpChg>
        <pc:grpChg chg="add del">
          <ac:chgData name="Minesh Patel" userId="a66d4990ec83ac90" providerId="LiveId" clId="{9ACED65B-8597-4060-ACBA-768CABBEE5DE}" dt="2021-07-22T11:39:26.218" v="1872" actId="478"/>
          <ac:grpSpMkLst>
            <pc:docMk/>
            <pc:sldMk cId="3076342239" sldId="512"/>
            <ac:grpSpMk id="8" creationId="{1DA4C005-985A-4206-96C6-00923996B877}"/>
          </ac:grpSpMkLst>
        </pc:grpChg>
        <pc:grpChg chg="del mod">
          <ac:chgData name="Minesh Patel" userId="a66d4990ec83ac90" providerId="LiveId" clId="{9ACED65B-8597-4060-ACBA-768CABBEE5DE}" dt="2021-07-22T11:39:22.246" v="1869" actId="478"/>
          <ac:grpSpMkLst>
            <pc:docMk/>
            <pc:sldMk cId="3076342239" sldId="512"/>
            <ac:grpSpMk id="57" creationId="{481C37F5-B3A2-488B-85D5-CDFABD80F5DF}"/>
          </ac:grpSpMkLst>
        </pc:grpChg>
        <pc:cxnChg chg="mod topLvl">
          <ac:chgData name="Minesh Patel" userId="a66d4990ec83ac90" providerId="LiveId" clId="{9ACED65B-8597-4060-ACBA-768CABBEE5DE}" dt="2021-07-22T11:39:45.353" v="1878" actId="1076"/>
          <ac:cxnSpMkLst>
            <pc:docMk/>
            <pc:sldMk cId="3076342239" sldId="512"/>
            <ac:cxnSpMk id="50" creationId="{48669FE0-F67D-4109-BFC3-B674ADDC3508}"/>
          </ac:cxnSpMkLst>
        </pc:cxnChg>
      </pc:sldChg>
      <pc:sldChg chg="add del">
        <pc:chgData name="Minesh Patel" userId="a66d4990ec83ac90" providerId="LiveId" clId="{9ACED65B-8597-4060-ACBA-768CABBEE5DE}" dt="2021-07-20T23:31:22.892" v="1551"/>
        <pc:sldMkLst>
          <pc:docMk/>
          <pc:sldMk cId="44468199" sldId="513"/>
        </pc:sldMkLst>
      </pc:sldChg>
      <pc:sldChg chg="addSp delSp modSp add mod addAnim delAnim">
        <pc:chgData name="Minesh Patel" userId="a66d4990ec83ac90" providerId="LiveId" clId="{9ACED65B-8597-4060-ACBA-768CABBEE5DE}" dt="2021-07-22T12:12:03.108" v="2670" actId="1076"/>
        <pc:sldMkLst>
          <pc:docMk/>
          <pc:sldMk cId="1507332778" sldId="513"/>
        </pc:sldMkLst>
        <pc:spChg chg="add mod">
          <ac:chgData name="Minesh Patel" userId="a66d4990ec83ac90" providerId="LiveId" clId="{9ACED65B-8597-4060-ACBA-768CABBEE5DE}" dt="2021-07-22T12:00:18.065" v="2344" actId="14100"/>
          <ac:spMkLst>
            <pc:docMk/>
            <pc:sldMk cId="1507332778" sldId="513"/>
            <ac:spMk id="5" creationId="{5818E1F6-44E7-4EB9-BF57-DF4F8741C17F}"/>
          </ac:spMkLst>
        </pc:spChg>
        <pc:spChg chg="add mod">
          <ac:chgData name="Minesh Patel" userId="a66d4990ec83ac90" providerId="LiveId" clId="{9ACED65B-8597-4060-ACBA-768CABBEE5DE}" dt="2021-07-22T12:10:52.616" v="2616" actId="6549"/>
          <ac:spMkLst>
            <pc:docMk/>
            <pc:sldMk cId="1507332778" sldId="513"/>
            <ac:spMk id="51" creationId="{02B26DDB-B406-45F8-BF2A-A0AD1544C3E1}"/>
          </ac:spMkLst>
        </pc:spChg>
        <pc:spChg chg="del">
          <ac:chgData name="Minesh Patel" userId="a66d4990ec83ac90" providerId="LiveId" clId="{9ACED65B-8597-4060-ACBA-768CABBEE5DE}" dt="2021-07-22T11:44:16.363" v="2071" actId="478"/>
          <ac:spMkLst>
            <pc:docMk/>
            <pc:sldMk cId="1507332778" sldId="513"/>
            <ac:spMk id="52" creationId="{EB01BF7A-C66E-4EAB-8DFF-B2958A514951}"/>
          </ac:spMkLst>
        </pc:spChg>
        <pc:spChg chg="del">
          <ac:chgData name="Minesh Patel" userId="a66d4990ec83ac90" providerId="LiveId" clId="{9ACED65B-8597-4060-ACBA-768CABBEE5DE}" dt="2021-07-22T11:44:16.363" v="2071" actId="478"/>
          <ac:spMkLst>
            <pc:docMk/>
            <pc:sldMk cId="1507332778" sldId="513"/>
            <ac:spMk id="53" creationId="{A2051F75-BC81-4E86-B5F8-B731E5673D63}"/>
          </ac:spMkLst>
        </pc:spChg>
        <pc:spChg chg="add mod ord">
          <ac:chgData name="Minesh Patel" userId="a66d4990ec83ac90" providerId="LiveId" clId="{9ACED65B-8597-4060-ACBA-768CABBEE5DE}" dt="2021-07-22T11:58:19.807" v="2318" actId="167"/>
          <ac:spMkLst>
            <pc:docMk/>
            <pc:sldMk cId="1507332778" sldId="513"/>
            <ac:spMk id="54" creationId="{5CED49C8-FDE7-4872-9F4B-CF263A321ED5}"/>
          </ac:spMkLst>
        </pc:spChg>
        <pc:spChg chg="del">
          <ac:chgData name="Minesh Patel" userId="a66d4990ec83ac90" providerId="LiveId" clId="{9ACED65B-8597-4060-ACBA-768CABBEE5DE}" dt="2021-07-22T11:50:18.689" v="2158" actId="478"/>
          <ac:spMkLst>
            <pc:docMk/>
            <pc:sldMk cId="1507332778" sldId="513"/>
            <ac:spMk id="55" creationId="{0FBB2101-9326-40B1-AC99-16A57B3DE76A}"/>
          </ac:spMkLst>
        </pc:spChg>
        <pc:spChg chg="add mod">
          <ac:chgData name="Minesh Patel" userId="a66d4990ec83ac90" providerId="LiveId" clId="{9ACED65B-8597-4060-ACBA-768CABBEE5DE}" dt="2021-07-22T11:57:03.229" v="2308" actId="1076"/>
          <ac:spMkLst>
            <pc:docMk/>
            <pc:sldMk cId="1507332778" sldId="513"/>
            <ac:spMk id="56" creationId="{DC1A009B-8C5D-4D58-A6D2-10B71AEFFD36}"/>
          </ac:spMkLst>
        </pc:spChg>
        <pc:spChg chg="add mod">
          <ac:chgData name="Minesh Patel" userId="a66d4990ec83ac90" providerId="LiveId" clId="{9ACED65B-8597-4060-ACBA-768CABBEE5DE}" dt="2021-07-22T11:57:03.229" v="2308" actId="1076"/>
          <ac:spMkLst>
            <pc:docMk/>
            <pc:sldMk cId="1507332778" sldId="513"/>
            <ac:spMk id="57" creationId="{755B5ABD-5845-49AF-966E-055B745D60C8}"/>
          </ac:spMkLst>
        </pc:spChg>
        <pc:spChg chg="add mod">
          <ac:chgData name="Minesh Patel" userId="a66d4990ec83ac90" providerId="LiveId" clId="{9ACED65B-8597-4060-ACBA-768CABBEE5DE}" dt="2021-07-22T11:57:03.229" v="2308" actId="1076"/>
          <ac:spMkLst>
            <pc:docMk/>
            <pc:sldMk cId="1507332778" sldId="513"/>
            <ac:spMk id="58" creationId="{94992912-7944-4367-BABD-C5E8D8845A5F}"/>
          </ac:spMkLst>
        </pc:spChg>
        <pc:spChg chg="mod">
          <ac:chgData name="Minesh Patel" userId="a66d4990ec83ac90" providerId="LiveId" clId="{9ACED65B-8597-4060-ACBA-768CABBEE5DE}" dt="2021-07-22T11:54:57.150" v="2252" actId="1582"/>
          <ac:spMkLst>
            <pc:docMk/>
            <pc:sldMk cId="1507332778" sldId="513"/>
            <ac:spMk id="63" creationId="{1E07BC46-C9FC-44EB-A34E-1E41D26E3FF8}"/>
          </ac:spMkLst>
        </pc:spChg>
        <pc:spChg chg="mod">
          <ac:chgData name="Minesh Patel" userId="a66d4990ec83ac90" providerId="LiveId" clId="{9ACED65B-8597-4060-ACBA-768CABBEE5DE}" dt="2021-07-22T11:50:47.235" v="2161" actId="165"/>
          <ac:spMkLst>
            <pc:docMk/>
            <pc:sldMk cId="1507332778" sldId="513"/>
            <ac:spMk id="79" creationId="{47ACE3FF-1FB8-4C54-A100-FB6172148E0C}"/>
          </ac:spMkLst>
        </pc:spChg>
        <pc:spChg chg="mod">
          <ac:chgData name="Minesh Patel" userId="a66d4990ec83ac90" providerId="LiveId" clId="{9ACED65B-8597-4060-ACBA-768CABBEE5DE}" dt="2021-07-22T11:50:47.235" v="2161" actId="165"/>
          <ac:spMkLst>
            <pc:docMk/>
            <pc:sldMk cId="1507332778" sldId="513"/>
            <ac:spMk id="80" creationId="{1488D291-D811-4C50-AE8F-3572ABC70B98}"/>
          </ac:spMkLst>
        </pc:spChg>
        <pc:spChg chg="mod">
          <ac:chgData name="Minesh Patel" userId="a66d4990ec83ac90" providerId="LiveId" clId="{9ACED65B-8597-4060-ACBA-768CABBEE5DE}" dt="2021-07-22T11:50:47.235" v="2161" actId="165"/>
          <ac:spMkLst>
            <pc:docMk/>
            <pc:sldMk cId="1507332778" sldId="513"/>
            <ac:spMk id="81" creationId="{29066127-5EF1-4AD2-A3C5-7A62A4716978}"/>
          </ac:spMkLst>
        </pc:spChg>
        <pc:spChg chg="mod">
          <ac:chgData name="Minesh Patel" userId="a66d4990ec83ac90" providerId="LiveId" clId="{9ACED65B-8597-4060-ACBA-768CABBEE5DE}" dt="2021-07-22T11:50:47.235" v="2161" actId="165"/>
          <ac:spMkLst>
            <pc:docMk/>
            <pc:sldMk cId="1507332778" sldId="513"/>
            <ac:spMk id="82" creationId="{BFC9FBDF-F940-4327-A1E3-52EDE3794F98}"/>
          </ac:spMkLst>
        </pc:spChg>
        <pc:spChg chg="mod">
          <ac:chgData name="Minesh Patel" userId="a66d4990ec83ac90" providerId="LiveId" clId="{9ACED65B-8597-4060-ACBA-768CABBEE5DE}" dt="2021-07-22T11:50:47.235" v="2161" actId="165"/>
          <ac:spMkLst>
            <pc:docMk/>
            <pc:sldMk cId="1507332778" sldId="513"/>
            <ac:spMk id="83" creationId="{9BC1479A-CA05-4E19-B972-08099994605F}"/>
          </ac:spMkLst>
        </pc:spChg>
        <pc:spChg chg="mod">
          <ac:chgData name="Minesh Patel" userId="a66d4990ec83ac90" providerId="LiveId" clId="{9ACED65B-8597-4060-ACBA-768CABBEE5DE}" dt="2021-07-22T11:50:47.235" v="2161" actId="165"/>
          <ac:spMkLst>
            <pc:docMk/>
            <pc:sldMk cId="1507332778" sldId="513"/>
            <ac:spMk id="84" creationId="{8CE2C953-5C15-4F33-8872-0022F3C0C709}"/>
          </ac:spMkLst>
        </pc:spChg>
        <pc:spChg chg="mod">
          <ac:chgData name="Minesh Patel" userId="a66d4990ec83ac90" providerId="LiveId" clId="{9ACED65B-8597-4060-ACBA-768CABBEE5DE}" dt="2021-07-22T11:50:47.235" v="2161" actId="165"/>
          <ac:spMkLst>
            <pc:docMk/>
            <pc:sldMk cId="1507332778" sldId="513"/>
            <ac:spMk id="85" creationId="{97AEC6CD-030B-4CB0-BFBB-19CB91D253D8}"/>
          </ac:spMkLst>
        </pc:spChg>
        <pc:spChg chg="mod">
          <ac:chgData name="Minesh Patel" userId="a66d4990ec83ac90" providerId="LiveId" clId="{9ACED65B-8597-4060-ACBA-768CABBEE5DE}" dt="2021-07-22T11:50:47.235" v="2161" actId="165"/>
          <ac:spMkLst>
            <pc:docMk/>
            <pc:sldMk cId="1507332778" sldId="513"/>
            <ac:spMk id="87" creationId="{5672D505-24C4-41C0-B598-02A3C97C71B2}"/>
          </ac:spMkLst>
        </pc:spChg>
        <pc:spChg chg="mod">
          <ac:chgData name="Minesh Patel" userId="a66d4990ec83ac90" providerId="LiveId" clId="{9ACED65B-8597-4060-ACBA-768CABBEE5DE}" dt="2021-07-22T11:50:47.235" v="2161" actId="165"/>
          <ac:spMkLst>
            <pc:docMk/>
            <pc:sldMk cId="1507332778" sldId="513"/>
            <ac:spMk id="88" creationId="{B8EE4814-4667-479E-B129-C5FE01904181}"/>
          </ac:spMkLst>
        </pc:spChg>
        <pc:spChg chg="mod">
          <ac:chgData name="Minesh Patel" userId="a66d4990ec83ac90" providerId="LiveId" clId="{9ACED65B-8597-4060-ACBA-768CABBEE5DE}" dt="2021-07-22T11:50:47.235" v="2161" actId="165"/>
          <ac:spMkLst>
            <pc:docMk/>
            <pc:sldMk cId="1507332778" sldId="513"/>
            <ac:spMk id="89" creationId="{42F4F674-C63A-49DE-8783-3C5163C9A00E}"/>
          </ac:spMkLst>
        </pc:spChg>
        <pc:spChg chg="mod">
          <ac:chgData name="Minesh Patel" userId="a66d4990ec83ac90" providerId="LiveId" clId="{9ACED65B-8597-4060-ACBA-768CABBEE5DE}" dt="2021-07-22T11:50:47.235" v="2161" actId="165"/>
          <ac:spMkLst>
            <pc:docMk/>
            <pc:sldMk cId="1507332778" sldId="513"/>
            <ac:spMk id="90" creationId="{56370D82-E736-49FE-98A1-6D4810371D5B}"/>
          </ac:spMkLst>
        </pc:spChg>
        <pc:spChg chg="mod">
          <ac:chgData name="Minesh Patel" userId="a66d4990ec83ac90" providerId="LiveId" clId="{9ACED65B-8597-4060-ACBA-768CABBEE5DE}" dt="2021-07-22T11:50:47.235" v="2161" actId="165"/>
          <ac:spMkLst>
            <pc:docMk/>
            <pc:sldMk cId="1507332778" sldId="513"/>
            <ac:spMk id="91" creationId="{DF92384A-3960-4E68-AA43-8B56D67D2C63}"/>
          </ac:spMkLst>
        </pc:spChg>
        <pc:spChg chg="add mod topLvl">
          <ac:chgData name="Minesh Patel" userId="a66d4990ec83ac90" providerId="LiveId" clId="{9ACED65B-8597-4060-ACBA-768CABBEE5DE}" dt="2021-07-22T11:57:03.229" v="2308" actId="1076"/>
          <ac:spMkLst>
            <pc:docMk/>
            <pc:sldMk cId="1507332778" sldId="513"/>
            <ac:spMk id="93" creationId="{4B9A1B33-A4E6-4638-9FE5-00E99BC1952A}"/>
          </ac:spMkLst>
        </pc:spChg>
        <pc:spChg chg="add mod ord topLvl">
          <ac:chgData name="Minesh Patel" userId="a66d4990ec83ac90" providerId="LiveId" clId="{9ACED65B-8597-4060-ACBA-768CABBEE5DE}" dt="2021-07-22T11:59:42.826" v="2338" actId="14100"/>
          <ac:spMkLst>
            <pc:docMk/>
            <pc:sldMk cId="1507332778" sldId="513"/>
            <ac:spMk id="94" creationId="{0134CF6A-B00E-4F92-B38A-214C4C0AB0CF}"/>
          </ac:spMkLst>
        </pc:spChg>
        <pc:spChg chg="add mod">
          <ac:chgData name="Minesh Patel" userId="a66d4990ec83ac90" providerId="LiveId" clId="{9ACED65B-8597-4060-ACBA-768CABBEE5DE}" dt="2021-07-22T11:57:03.229" v="2308" actId="1076"/>
          <ac:spMkLst>
            <pc:docMk/>
            <pc:sldMk cId="1507332778" sldId="513"/>
            <ac:spMk id="95" creationId="{CFC863C2-5543-4EA6-A944-F959BF4DF526}"/>
          </ac:spMkLst>
        </pc:spChg>
        <pc:spChg chg="mod topLvl">
          <ac:chgData name="Minesh Patel" userId="a66d4990ec83ac90" providerId="LiveId" clId="{9ACED65B-8597-4060-ACBA-768CABBEE5DE}" dt="2021-07-22T12:11:15.867" v="2621" actId="1076"/>
          <ac:spMkLst>
            <pc:docMk/>
            <pc:sldMk cId="1507332778" sldId="513"/>
            <ac:spMk id="97" creationId="{522D4F74-A67A-418B-BA90-5D1EA2835A92}"/>
          </ac:spMkLst>
        </pc:spChg>
        <pc:spChg chg="del mod topLvl">
          <ac:chgData name="Minesh Patel" userId="a66d4990ec83ac90" providerId="LiveId" clId="{9ACED65B-8597-4060-ACBA-768CABBEE5DE}" dt="2021-07-22T11:53:23.073" v="2231" actId="478"/>
          <ac:spMkLst>
            <pc:docMk/>
            <pc:sldMk cId="1507332778" sldId="513"/>
            <ac:spMk id="98" creationId="{02F2DE3E-BB65-4979-9574-7E415B47CD9D}"/>
          </ac:spMkLst>
        </pc:spChg>
        <pc:spChg chg="add mod ord">
          <ac:chgData name="Minesh Patel" userId="a66d4990ec83ac90" providerId="LiveId" clId="{9ACED65B-8597-4060-ACBA-768CABBEE5DE}" dt="2021-07-22T11:59:34.455" v="2337" actId="208"/>
          <ac:spMkLst>
            <pc:docMk/>
            <pc:sldMk cId="1507332778" sldId="513"/>
            <ac:spMk id="100" creationId="{E797B717-7875-4A36-B9A3-6D8BDB8CEAED}"/>
          </ac:spMkLst>
        </pc:spChg>
        <pc:spChg chg="add mod">
          <ac:chgData name="Minesh Patel" userId="a66d4990ec83ac90" providerId="LiveId" clId="{9ACED65B-8597-4060-ACBA-768CABBEE5DE}" dt="2021-07-22T12:00:18.065" v="2344" actId="14100"/>
          <ac:spMkLst>
            <pc:docMk/>
            <pc:sldMk cId="1507332778" sldId="513"/>
            <ac:spMk id="103" creationId="{23842B3C-7BD7-4C3A-BEB0-2F6C60977EE8}"/>
          </ac:spMkLst>
        </pc:spChg>
        <pc:spChg chg="add mod">
          <ac:chgData name="Minesh Patel" userId="a66d4990ec83ac90" providerId="LiveId" clId="{9ACED65B-8597-4060-ACBA-768CABBEE5DE}" dt="2021-07-22T12:12:03.108" v="2670" actId="1076"/>
          <ac:spMkLst>
            <pc:docMk/>
            <pc:sldMk cId="1507332778" sldId="513"/>
            <ac:spMk id="106" creationId="{268A51D2-37BF-410D-9331-20DA86C292A8}"/>
          </ac:spMkLst>
        </pc:spChg>
        <pc:grpChg chg="add del mod">
          <ac:chgData name="Minesh Patel" userId="a66d4990ec83ac90" providerId="LiveId" clId="{9ACED65B-8597-4060-ACBA-768CABBEE5DE}" dt="2021-07-22T11:44:16.363" v="2071" actId="478"/>
          <ac:grpSpMkLst>
            <pc:docMk/>
            <pc:sldMk cId="1507332778" sldId="513"/>
            <ac:grpSpMk id="6" creationId="{F42AC7DD-3733-4E45-8D43-AB27D8CC369A}"/>
          </ac:grpSpMkLst>
        </pc:grpChg>
        <pc:grpChg chg="del mod">
          <ac:chgData name="Minesh Patel" userId="a66d4990ec83ac90" providerId="LiveId" clId="{9ACED65B-8597-4060-ACBA-768CABBEE5DE}" dt="2021-07-22T11:44:16.363" v="2071" actId="478"/>
          <ac:grpSpMkLst>
            <pc:docMk/>
            <pc:sldMk cId="1507332778" sldId="513"/>
            <ac:grpSpMk id="7" creationId="{843AFC36-97CD-45E7-AD6B-E5EC8148EA61}"/>
          </ac:grpSpMkLst>
        </pc:grpChg>
        <pc:grpChg chg="add del mod">
          <ac:chgData name="Minesh Patel" userId="a66d4990ec83ac90" providerId="LiveId" clId="{9ACED65B-8597-4060-ACBA-768CABBEE5DE}" dt="2021-07-22T11:50:47.235" v="2161" actId="165"/>
          <ac:grpSpMkLst>
            <pc:docMk/>
            <pc:sldMk cId="1507332778" sldId="513"/>
            <ac:grpSpMk id="9" creationId="{77F552C8-1A92-413D-A00B-170E60D49195}"/>
          </ac:grpSpMkLst>
        </pc:grpChg>
        <pc:grpChg chg="add mod topLvl">
          <ac:chgData name="Minesh Patel" userId="a66d4990ec83ac90" providerId="LiveId" clId="{9ACED65B-8597-4060-ACBA-768CABBEE5DE}" dt="2021-07-22T11:57:03.229" v="2308" actId="1076"/>
          <ac:grpSpMkLst>
            <pc:docMk/>
            <pc:sldMk cId="1507332778" sldId="513"/>
            <ac:grpSpMk id="60" creationId="{C802A904-AF97-4971-BB8D-BB468450E21A}"/>
          </ac:grpSpMkLst>
        </pc:grpChg>
        <pc:grpChg chg="mod">
          <ac:chgData name="Minesh Patel" userId="a66d4990ec83ac90" providerId="LiveId" clId="{9ACED65B-8597-4060-ACBA-768CABBEE5DE}" dt="2021-07-22T11:50:47.235" v="2161" actId="165"/>
          <ac:grpSpMkLst>
            <pc:docMk/>
            <pc:sldMk cId="1507332778" sldId="513"/>
            <ac:grpSpMk id="61" creationId="{D9749748-D5E2-4728-B9D4-D42F7479E363}"/>
          </ac:grpSpMkLst>
        </pc:grpChg>
        <pc:grpChg chg="mod">
          <ac:chgData name="Minesh Patel" userId="a66d4990ec83ac90" providerId="LiveId" clId="{9ACED65B-8597-4060-ACBA-768CABBEE5DE}" dt="2021-07-22T11:50:47.235" v="2161" actId="165"/>
          <ac:grpSpMkLst>
            <pc:docMk/>
            <pc:sldMk cId="1507332778" sldId="513"/>
            <ac:grpSpMk id="62" creationId="{9434E688-3CA3-4780-8E07-6A2B9A3C4A55}"/>
          </ac:grpSpMkLst>
        </pc:grpChg>
        <pc:grpChg chg="add mod topLvl">
          <ac:chgData name="Minesh Patel" userId="a66d4990ec83ac90" providerId="LiveId" clId="{9ACED65B-8597-4060-ACBA-768CABBEE5DE}" dt="2021-07-22T11:57:03.229" v="2308" actId="1076"/>
          <ac:grpSpMkLst>
            <pc:docMk/>
            <pc:sldMk cId="1507332778" sldId="513"/>
            <ac:grpSpMk id="78" creationId="{77E79C94-8B93-4471-A732-FD03CAD2F6BA}"/>
          </ac:grpSpMkLst>
        </pc:grpChg>
        <pc:grpChg chg="mod">
          <ac:chgData name="Minesh Patel" userId="a66d4990ec83ac90" providerId="LiveId" clId="{9ACED65B-8597-4060-ACBA-768CABBEE5DE}" dt="2021-07-22T11:50:47.235" v="2161" actId="165"/>
          <ac:grpSpMkLst>
            <pc:docMk/>
            <pc:sldMk cId="1507332778" sldId="513"/>
            <ac:grpSpMk id="86" creationId="{85636A2C-630B-4814-AA0F-C813231F4235}"/>
          </ac:grpSpMkLst>
        </pc:grpChg>
        <pc:grpChg chg="add del mod">
          <ac:chgData name="Minesh Patel" userId="a66d4990ec83ac90" providerId="LiveId" clId="{9ACED65B-8597-4060-ACBA-768CABBEE5DE}" dt="2021-07-22T11:53:23.073" v="2231" actId="478"/>
          <ac:grpSpMkLst>
            <pc:docMk/>
            <pc:sldMk cId="1507332778" sldId="513"/>
            <ac:grpSpMk id="96" creationId="{8559C36E-2120-4AF8-BC16-1B35E7441603}"/>
          </ac:grpSpMkLst>
        </pc:grpChg>
        <pc:picChg chg="add mod">
          <ac:chgData name="Minesh Patel" userId="a66d4990ec83ac90" providerId="LiveId" clId="{9ACED65B-8597-4060-ACBA-768CABBEE5DE}" dt="2021-07-22T11:57:03.229" v="2308" actId="1076"/>
          <ac:picMkLst>
            <pc:docMk/>
            <pc:sldMk cId="1507332778" sldId="513"/>
            <ac:picMk id="3" creationId="{82E63A21-9831-4F3E-B7D3-AC8787958CCE}"/>
          </ac:picMkLst>
        </pc:picChg>
        <pc:cxnChg chg="del mod">
          <ac:chgData name="Minesh Patel" userId="a66d4990ec83ac90" providerId="LiveId" clId="{9ACED65B-8597-4060-ACBA-768CABBEE5DE}" dt="2021-07-22T11:44:16.363" v="2071" actId="478"/>
          <ac:cxnSpMkLst>
            <pc:docMk/>
            <pc:sldMk cId="1507332778" sldId="513"/>
            <ac:cxnSpMk id="50" creationId="{48669FE0-F67D-4109-BFC3-B674ADDC3508}"/>
          </ac:cxnSpMkLst>
        </pc:cxnChg>
        <pc:cxnChg chg="add mod">
          <ac:chgData name="Minesh Patel" userId="a66d4990ec83ac90" providerId="LiveId" clId="{9ACED65B-8597-4060-ACBA-768CABBEE5DE}" dt="2021-07-22T11:57:03.229" v="2308" actId="1076"/>
          <ac:cxnSpMkLst>
            <pc:docMk/>
            <pc:sldMk cId="1507332778" sldId="513"/>
            <ac:cxnSpMk id="59" creationId="{63F6D2AA-3B9D-4E73-B301-CA7640EA6398}"/>
          </ac:cxnSpMkLst>
        </pc:cxnChg>
        <pc:cxnChg chg="mod">
          <ac:chgData name="Minesh Patel" userId="a66d4990ec83ac90" providerId="LiveId" clId="{9ACED65B-8597-4060-ACBA-768CABBEE5DE}" dt="2021-07-22T11:55:08.900" v="2253" actId="1582"/>
          <ac:cxnSpMkLst>
            <pc:docMk/>
            <pc:sldMk cId="1507332778" sldId="513"/>
            <ac:cxnSpMk id="64" creationId="{753BD468-534E-41FD-A747-7DFB9801704F}"/>
          </ac:cxnSpMkLst>
        </pc:cxnChg>
        <pc:cxnChg chg="mod">
          <ac:chgData name="Minesh Patel" userId="a66d4990ec83ac90" providerId="LiveId" clId="{9ACED65B-8597-4060-ACBA-768CABBEE5DE}" dt="2021-07-22T11:55:08.900" v="2253" actId="1582"/>
          <ac:cxnSpMkLst>
            <pc:docMk/>
            <pc:sldMk cId="1507332778" sldId="513"/>
            <ac:cxnSpMk id="65" creationId="{EF234E6E-7B47-47E1-9452-4BA46F4005DD}"/>
          </ac:cxnSpMkLst>
        </pc:cxnChg>
        <pc:cxnChg chg="mod">
          <ac:chgData name="Minesh Patel" userId="a66d4990ec83ac90" providerId="LiveId" clId="{9ACED65B-8597-4060-ACBA-768CABBEE5DE}" dt="2021-07-22T11:55:08.900" v="2253" actId="1582"/>
          <ac:cxnSpMkLst>
            <pc:docMk/>
            <pc:sldMk cId="1507332778" sldId="513"/>
            <ac:cxnSpMk id="66" creationId="{62F3DBCE-80BC-4432-BC94-5F2B19FEF9B3}"/>
          </ac:cxnSpMkLst>
        </pc:cxnChg>
        <pc:cxnChg chg="mod">
          <ac:chgData name="Minesh Patel" userId="a66d4990ec83ac90" providerId="LiveId" clId="{9ACED65B-8597-4060-ACBA-768CABBEE5DE}" dt="2021-07-22T11:55:08.900" v="2253" actId="1582"/>
          <ac:cxnSpMkLst>
            <pc:docMk/>
            <pc:sldMk cId="1507332778" sldId="513"/>
            <ac:cxnSpMk id="67" creationId="{706E3713-E818-45A5-8ACC-D955FD13DB97}"/>
          </ac:cxnSpMkLst>
        </pc:cxnChg>
        <pc:cxnChg chg="mod">
          <ac:chgData name="Minesh Patel" userId="a66d4990ec83ac90" providerId="LiveId" clId="{9ACED65B-8597-4060-ACBA-768CABBEE5DE}" dt="2021-07-22T11:55:08.900" v="2253" actId="1582"/>
          <ac:cxnSpMkLst>
            <pc:docMk/>
            <pc:sldMk cId="1507332778" sldId="513"/>
            <ac:cxnSpMk id="68" creationId="{7F9657AE-A094-4522-A313-7F094F252026}"/>
          </ac:cxnSpMkLst>
        </pc:cxnChg>
        <pc:cxnChg chg="mod">
          <ac:chgData name="Minesh Patel" userId="a66d4990ec83ac90" providerId="LiveId" clId="{9ACED65B-8597-4060-ACBA-768CABBEE5DE}" dt="2021-07-22T11:55:08.900" v="2253" actId="1582"/>
          <ac:cxnSpMkLst>
            <pc:docMk/>
            <pc:sldMk cId="1507332778" sldId="513"/>
            <ac:cxnSpMk id="69" creationId="{29892171-0777-4338-89A0-D7D5FE48737F}"/>
          </ac:cxnSpMkLst>
        </pc:cxnChg>
        <pc:cxnChg chg="mod">
          <ac:chgData name="Minesh Patel" userId="a66d4990ec83ac90" providerId="LiveId" clId="{9ACED65B-8597-4060-ACBA-768CABBEE5DE}" dt="2021-07-22T11:55:08.900" v="2253" actId="1582"/>
          <ac:cxnSpMkLst>
            <pc:docMk/>
            <pc:sldMk cId="1507332778" sldId="513"/>
            <ac:cxnSpMk id="70" creationId="{D5B3B855-5459-4BB2-A2CD-12340D7AAC3E}"/>
          </ac:cxnSpMkLst>
        </pc:cxnChg>
        <pc:cxnChg chg="mod">
          <ac:chgData name="Minesh Patel" userId="a66d4990ec83ac90" providerId="LiveId" clId="{9ACED65B-8597-4060-ACBA-768CABBEE5DE}" dt="2021-07-22T11:55:08.900" v="2253" actId="1582"/>
          <ac:cxnSpMkLst>
            <pc:docMk/>
            <pc:sldMk cId="1507332778" sldId="513"/>
            <ac:cxnSpMk id="71" creationId="{97BDCFDA-6713-4B28-BEE2-74DAE4A8B018}"/>
          </ac:cxnSpMkLst>
        </pc:cxnChg>
        <pc:cxnChg chg="mod">
          <ac:chgData name="Minesh Patel" userId="a66d4990ec83ac90" providerId="LiveId" clId="{9ACED65B-8597-4060-ACBA-768CABBEE5DE}" dt="2021-07-22T11:55:08.900" v="2253" actId="1582"/>
          <ac:cxnSpMkLst>
            <pc:docMk/>
            <pc:sldMk cId="1507332778" sldId="513"/>
            <ac:cxnSpMk id="72" creationId="{05CB6195-F716-489E-AA35-26FFD97B1DD0}"/>
          </ac:cxnSpMkLst>
        </pc:cxnChg>
        <pc:cxnChg chg="mod">
          <ac:chgData name="Minesh Patel" userId="a66d4990ec83ac90" providerId="LiveId" clId="{9ACED65B-8597-4060-ACBA-768CABBEE5DE}" dt="2021-07-22T11:55:08.900" v="2253" actId="1582"/>
          <ac:cxnSpMkLst>
            <pc:docMk/>
            <pc:sldMk cId="1507332778" sldId="513"/>
            <ac:cxnSpMk id="73" creationId="{2EC0995B-DD0B-4695-BE10-859962925AAC}"/>
          </ac:cxnSpMkLst>
        </pc:cxnChg>
        <pc:cxnChg chg="mod">
          <ac:chgData name="Minesh Patel" userId="a66d4990ec83ac90" providerId="LiveId" clId="{9ACED65B-8597-4060-ACBA-768CABBEE5DE}" dt="2021-07-22T11:55:08.900" v="2253" actId="1582"/>
          <ac:cxnSpMkLst>
            <pc:docMk/>
            <pc:sldMk cId="1507332778" sldId="513"/>
            <ac:cxnSpMk id="74" creationId="{3795B63E-DFDA-4C32-B8CE-89251CBF6116}"/>
          </ac:cxnSpMkLst>
        </pc:cxnChg>
        <pc:cxnChg chg="mod">
          <ac:chgData name="Minesh Patel" userId="a66d4990ec83ac90" providerId="LiveId" clId="{9ACED65B-8597-4060-ACBA-768CABBEE5DE}" dt="2021-07-22T11:55:08.900" v="2253" actId="1582"/>
          <ac:cxnSpMkLst>
            <pc:docMk/>
            <pc:sldMk cId="1507332778" sldId="513"/>
            <ac:cxnSpMk id="75" creationId="{F4428D4B-799F-4580-B4B1-CB3BF6AD0664}"/>
          </ac:cxnSpMkLst>
        </pc:cxnChg>
        <pc:cxnChg chg="mod">
          <ac:chgData name="Minesh Patel" userId="a66d4990ec83ac90" providerId="LiveId" clId="{9ACED65B-8597-4060-ACBA-768CABBEE5DE}" dt="2021-07-22T11:55:08.900" v="2253" actId="1582"/>
          <ac:cxnSpMkLst>
            <pc:docMk/>
            <pc:sldMk cId="1507332778" sldId="513"/>
            <ac:cxnSpMk id="76" creationId="{0C80C848-00D0-417A-AC34-717385E0B6CC}"/>
          </ac:cxnSpMkLst>
        </pc:cxnChg>
        <pc:cxnChg chg="mod">
          <ac:chgData name="Minesh Patel" userId="a66d4990ec83ac90" providerId="LiveId" clId="{9ACED65B-8597-4060-ACBA-768CABBEE5DE}" dt="2021-07-22T11:55:08.900" v="2253" actId="1582"/>
          <ac:cxnSpMkLst>
            <pc:docMk/>
            <pc:sldMk cId="1507332778" sldId="513"/>
            <ac:cxnSpMk id="77" creationId="{B9BDFC1C-7F0B-4E15-910C-5236C54896F0}"/>
          </ac:cxnSpMkLst>
        </pc:cxnChg>
        <pc:cxnChg chg="add mod topLvl">
          <ac:chgData name="Minesh Patel" userId="a66d4990ec83ac90" providerId="LiveId" clId="{9ACED65B-8597-4060-ACBA-768CABBEE5DE}" dt="2021-07-22T11:57:03.229" v="2308" actId="1076"/>
          <ac:cxnSpMkLst>
            <pc:docMk/>
            <pc:sldMk cId="1507332778" sldId="513"/>
            <ac:cxnSpMk id="92" creationId="{8244A286-114A-4AE5-87A3-780522FD0128}"/>
          </ac:cxnSpMkLst>
        </pc:cxnChg>
        <pc:cxnChg chg="add mod">
          <ac:chgData name="Minesh Patel" userId="a66d4990ec83ac90" providerId="LiveId" clId="{9ACED65B-8597-4060-ACBA-768CABBEE5DE}" dt="2021-07-22T12:11:12.003" v="2620" actId="14100"/>
          <ac:cxnSpMkLst>
            <pc:docMk/>
            <pc:sldMk cId="1507332778" sldId="513"/>
            <ac:cxnSpMk id="99" creationId="{3A56690D-EBCB-4BB1-9677-40D94B7B3546}"/>
          </ac:cxnSpMkLst>
        </pc:cxnChg>
        <pc:cxnChg chg="add mod">
          <ac:chgData name="Minesh Patel" userId="a66d4990ec83ac90" providerId="LiveId" clId="{9ACED65B-8597-4060-ACBA-768CABBEE5DE}" dt="2021-07-22T12:11:09.846" v="2619" actId="14100"/>
          <ac:cxnSpMkLst>
            <pc:docMk/>
            <pc:sldMk cId="1507332778" sldId="513"/>
            <ac:cxnSpMk id="101" creationId="{4BA324F2-E375-474E-84D9-FD1B14CA4D31}"/>
          </ac:cxnSpMkLst>
        </pc:cxnChg>
      </pc:sldChg>
      <pc:sldChg chg="addSp delSp modSp add mod">
        <pc:chgData name="Minesh Patel" userId="a66d4990ec83ac90" providerId="LiveId" clId="{9ACED65B-8597-4060-ACBA-768CABBEE5DE}" dt="2021-07-22T12:09:12.293" v="2588" actId="14100"/>
        <pc:sldMkLst>
          <pc:docMk/>
          <pc:sldMk cId="1958965602" sldId="514"/>
        </pc:sldMkLst>
        <pc:spChg chg="mod topLvl">
          <ac:chgData name="Minesh Patel" userId="a66d4990ec83ac90" providerId="LiveId" clId="{9ACED65B-8597-4060-ACBA-768CABBEE5DE}" dt="2021-07-22T12:02:28.372" v="2423" actId="164"/>
          <ac:spMkLst>
            <pc:docMk/>
            <pc:sldMk cId="1958965602" sldId="514"/>
            <ac:spMk id="10" creationId="{D47C2D13-AE52-4712-9CE9-1BF6BB336169}"/>
          </ac:spMkLst>
        </pc:spChg>
        <pc:spChg chg="add del mod">
          <ac:chgData name="Minesh Patel" userId="a66d4990ec83ac90" providerId="LiveId" clId="{9ACED65B-8597-4060-ACBA-768CABBEE5DE}" dt="2021-07-22T12:05:41.830" v="2511" actId="478"/>
          <ac:spMkLst>
            <pc:docMk/>
            <pc:sldMk cId="1958965602" sldId="514"/>
            <ac:spMk id="11" creationId="{2498199F-12A6-49BB-81EF-8DACC1A90B58}"/>
          </ac:spMkLst>
        </pc:spChg>
        <pc:spChg chg="add mod">
          <ac:chgData name="Minesh Patel" userId="a66d4990ec83ac90" providerId="LiveId" clId="{9ACED65B-8597-4060-ACBA-768CABBEE5DE}" dt="2021-07-22T12:08:55.012" v="2585" actId="1076"/>
          <ac:spMkLst>
            <pc:docMk/>
            <pc:sldMk cId="1958965602" sldId="514"/>
            <ac:spMk id="57" creationId="{4DA2785E-901D-4987-A2BD-26CFC39AB337}"/>
          </ac:spMkLst>
        </pc:spChg>
        <pc:spChg chg="add mod">
          <ac:chgData name="Minesh Patel" userId="a66d4990ec83ac90" providerId="LiveId" clId="{9ACED65B-8597-4060-ACBA-768CABBEE5DE}" dt="2021-07-22T12:08:55.012" v="2585" actId="1076"/>
          <ac:spMkLst>
            <pc:docMk/>
            <pc:sldMk cId="1958965602" sldId="514"/>
            <ac:spMk id="59" creationId="{8A8122D0-C596-4B89-BCF8-85649CE3E8FF}"/>
          </ac:spMkLst>
        </pc:spChg>
        <pc:spChg chg="add mod">
          <ac:chgData name="Minesh Patel" userId="a66d4990ec83ac90" providerId="LiveId" clId="{9ACED65B-8597-4060-ACBA-768CABBEE5DE}" dt="2021-07-22T12:08:55.012" v="2585" actId="1076"/>
          <ac:spMkLst>
            <pc:docMk/>
            <pc:sldMk cId="1958965602" sldId="514"/>
            <ac:spMk id="73" creationId="{31610C7D-367C-4437-8234-FD17E76CC46F}"/>
          </ac:spMkLst>
        </pc:spChg>
        <pc:spChg chg="del">
          <ac:chgData name="Minesh Patel" userId="a66d4990ec83ac90" providerId="LiveId" clId="{9ACED65B-8597-4060-ACBA-768CABBEE5DE}" dt="2021-07-22T12:02:00.575" v="2414" actId="478"/>
          <ac:spMkLst>
            <pc:docMk/>
            <pc:sldMk cId="1958965602" sldId="514"/>
            <ac:spMk id="77" creationId="{235A71D8-7755-4D4D-8094-1FFE29EB80E3}"/>
          </ac:spMkLst>
        </pc:spChg>
        <pc:spChg chg="del">
          <ac:chgData name="Minesh Patel" userId="a66d4990ec83ac90" providerId="LiveId" clId="{9ACED65B-8597-4060-ACBA-768CABBEE5DE}" dt="2021-07-22T12:02:00.575" v="2414" actId="478"/>
          <ac:spMkLst>
            <pc:docMk/>
            <pc:sldMk cId="1958965602" sldId="514"/>
            <ac:spMk id="78" creationId="{7C7F52BC-49E6-409C-B276-2F594B3D3C20}"/>
          </ac:spMkLst>
        </pc:spChg>
        <pc:spChg chg="mod">
          <ac:chgData name="Minesh Patel" userId="a66d4990ec83ac90" providerId="LiveId" clId="{9ACED65B-8597-4060-ACBA-768CABBEE5DE}" dt="2021-07-22T12:02:00.979" v="2415"/>
          <ac:spMkLst>
            <pc:docMk/>
            <pc:sldMk cId="1958965602" sldId="514"/>
            <ac:spMk id="80" creationId="{B09A0E23-A808-431E-A2AC-65E6D5B3B1FF}"/>
          </ac:spMkLst>
        </pc:spChg>
        <pc:spChg chg="mod">
          <ac:chgData name="Minesh Patel" userId="a66d4990ec83ac90" providerId="LiveId" clId="{9ACED65B-8597-4060-ACBA-768CABBEE5DE}" dt="2021-07-22T12:08:55.012" v="2585" actId="1076"/>
          <ac:spMkLst>
            <pc:docMk/>
            <pc:sldMk cId="1958965602" sldId="514"/>
            <ac:spMk id="85" creationId="{FFD63072-E76D-4DB9-B262-CCBA0C03D579}"/>
          </ac:spMkLst>
        </pc:spChg>
        <pc:spChg chg="del">
          <ac:chgData name="Minesh Patel" userId="a66d4990ec83ac90" providerId="LiveId" clId="{9ACED65B-8597-4060-ACBA-768CABBEE5DE}" dt="2021-07-22T12:02:00.575" v="2414" actId="478"/>
          <ac:spMkLst>
            <pc:docMk/>
            <pc:sldMk cId="1958965602" sldId="514"/>
            <ac:spMk id="86" creationId="{645FAA40-DB93-4871-8C5B-D6400BDF81A5}"/>
          </ac:spMkLst>
        </pc:spChg>
        <pc:spChg chg="mod">
          <ac:chgData name="Minesh Patel" userId="a66d4990ec83ac90" providerId="LiveId" clId="{9ACED65B-8597-4060-ACBA-768CABBEE5DE}" dt="2021-07-22T12:08:55.012" v="2585" actId="1076"/>
          <ac:spMkLst>
            <pc:docMk/>
            <pc:sldMk cId="1958965602" sldId="514"/>
            <ac:spMk id="88" creationId="{EAABDD0E-02E6-43D8-A80A-6C8D5519E15F}"/>
          </ac:spMkLst>
        </pc:spChg>
        <pc:spChg chg="mod">
          <ac:chgData name="Minesh Patel" userId="a66d4990ec83ac90" providerId="LiveId" clId="{9ACED65B-8597-4060-ACBA-768CABBEE5DE}" dt="2021-07-22T12:09:02.714" v="2587" actId="1076"/>
          <ac:spMkLst>
            <pc:docMk/>
            <pc:sldMk cId="1958965602" sldId="514"/>
            <ac:spMk id="90" creationId="{FFC7C560-56CD-48EF-9905-B06F0046AE65}"/>
          </ac:spMkLst>
        </pc:spChg>
        <pc:spChg chg="mod">
          <ac:chgData name="Minesh Patel" userId="a66d4990ec83ac90" providerId="LiveId" clId="{9ACED65B-8597-4060-ACBA-768CABBEE5DE}" dt="2021-07-22T12:02:00.979" v="2415"/>
          <ac:spMkLst>
            <pc:docMk/>
            <pc:sldMk cId="1958965602" sldId="514"/>
            <ac:spMk id="100" creationId="{6B56D025-F4F5-4AE8-BB7C-46D14858D4EF}"/>
          </ac:spMkLst>
        </pc:spChg>
        <pc:spChg chg="mod">
          <ac:chgData name="Minesh Patel" userId="a66d4990ec83ac90" providerId="LiveId" clId="{9ACED65B-8597-4060-ACBA-768CABBEE5DE}" dt="2021-07-22T12:02:00.979" v="2415"/>
          <ac:spMkLst>
            <pc:docMk/>
            <pc:sldMk cId="1958965602" sldId="514"/>
            <ac:spMk id="101" creationId="{5B645853-2DBC-49BF-A856-443B245A490A}"/>
          </ac:spMkLst>
        </pc:spChg>
        <pc:spChg chg="mod">
          <ac:chgData name="Minesh Patel" userId="a66d4990ec83ac90" providerId="LiveId" clId="{9ACED65B-8597-4060-ACBA-768CABBEE5DE}" dt="2021-07-22T12:02:00.979" v="2415"/>
          <ac:spMkLst>
            <pc:docMk/>
            <pc:sldMk cId="1958965602" sldId="514"/>
            <ac:spMk id="102" creationId="{8C2737DC-1373-4A19-B2D2-091208C623BD}"/>
          </ac:spMkLst>
        </pc:spChg>
        <pc:spChg chg="mod">
          <ac:chgData name="Minesh Patel" userId="a66d4990ec83ac90" providerId="LiveId" clId="{9ACED65B-8597-4060-ACBA-768CABBEE5DE}" dt="2021-07-22T12:02:00.979" v="2415"/>
          <ac:spMkLst>
            <pc:docMk/>
            <pc:sldMk cId="1958965602" sldId="514"/>
            <ac:spMk id="103" creationId="{94879A8E-981C-4E9C-B19F-FC22DE0A4585}"/>
          </ac:spMkLst>
        </pc:spChg>
        <pc:spChg chg="mod">
          <ac:chgData name="Minesh Patel" userId="a66d4990ec83ac90" providerId="LiveId" clId="{9ACED65B-8597-4060-ACBA-768CABBEE5DE}" dt="2021-07-22T12:02:00.979" v="2415"/>
          <ac:spMkLst>
            <pc:docMk/>
            <pc:sldMk cId="1958965602" sldId="514"/>
            <ac:spMk id="104" creationId="{CC4319E1-10CF-4FD9-A9AD-899A53548DA8}"/>
          </ac:spMkLst>
        </pc:spChg>
        <pc:spChg chg="mod">
          <ac:chgData name="Minesh Patel" userId="a66d4990ec83ac90" providerId="LiveId" clId="{9ACED65B-8597-4060-ACBA-768CABBEE5DE}" dt="2021-07-22T12:02:00.979" v="2415"/>
          <ac:spMkLst>
            <pc:docMk/>
            <pc:sldMk cId="1958965602" sldId="514"/>
            <ac:spMk id="105" creationId="{98DFDAF6-120E-41BA-8096-9645443627FD}"/>
          </ac:spMkLst>
        </pc:spChg>
        <pc:spChg chg="mod">
          <ac:chgData name="Minesh Patel" userId="a66d4990ec83ac90" providerId="LiveId" clId="{9ACED65B-8597-4060-ACBA-768CABBEE5DE}" dt="2021-07-22T12:02:00.979" v="2415"/>
          <ac:spMkLst>
            <pc:docMk/>
            <pc:sldMk cId="1958965602" sldId="514"/>
            <ac:spMk id="106" creationId="{918709C5-7B54-4160-93CC-E12146043DC6}"/>
          </ac:spMkLst>
        </pc:spChg>
        <pc:spChg chg="mod">
          <ac:chgData name="Minesh Patel" userId="a66d4990ec83ac90" providerId="LiveId" clId="{9ACED65B-8597-4060-ACBA-768CABBEE5DE}" dt="2021-07-22T12:02:00.979" v="2415"/>
          <ac:spMkLst>
            <pc:docMk/>
            <pc:sldMk cId="1958965602" sldId="514"/>
            <ac:spMk id="108" creationId="{0CD602F7-38A9-4721-896E-18F5F82A8BF6}"/>
          </ac:spMkLst>
        </pc:spChg>
        <pc:spChg chg="mod">
          <ac:chgData name="Minesh Patel" userId="a66d4990ec83ac90" providerId="LiveId" clId="{9ACED65B-8597-4060-ACBA-768CABBEE5DE}" dt="2021-07-22T12:02:00.979" v="2415"/>
          <ac:spMkLst>
            <pc:docMk/>
            <pc:sldMk cId="1958965602" sldId="514"/>
            <ac:spMk id="109" creationId="{358E9216-747E-4C17-9045-C755EDB23DBA}"/>
          </ac:spMkLst>
        </pc:spChg>
        <pc:spChg chg="mod">
          <ac:chgData name="Minesh Patel" userId="a66d4990ec83ac90" providerId="LiveId" clId="{9ACED65B-8597-4060-ACBA-768CABBEE5DE}" dt="2021-07-22T12:02:00.979" v="2415"/>
          <ac:spMkLst>
            <pc:docMk/>
            <pc:sldMk cId="1958965602" sldId="514"/>
            <ac:spMk id="110" creationId="{6F50EDA9-C3AF-479A-B784-D718D7D23C5C}"/>
          </ac:spMkLst>
        </pc:spChg>
        <pc:spChg chg="mod">
          <ac:chgData name="Minesh Patel" userId="a66d4990ec83ac90" providerId="LiveId" clId="{9ACED65B-8597-4060-ACBA-768CABBEE5DE}" dt="2021-07-22T12:02:00.979" v="2415"/>
          <ac:spMkLst>
            <pc:docMk/>
            <pc:sldMk cId="1958965602" sldId="514"/>
            <ac:spMk id="111" creationId="{741772AB-15F9-4A71-8124-26A9E618AD39}"/>
          </ac:spMkLst>
        </pc:spChg>
        <pc:spChg chg="mod">
          <ac:chgData name="Minesh Patel" userId="a66d4990ec83ac90" providerId="LiveId" clId="{9ACED65B-8597-4060-ACBA-768CABBEE5DE}" dt="2021-07-22T12:02:00.979" v="2415"/>
          <ac:spMkLst>
            <pc:docMk/>
            <pc:sldMk cId="1958965602" sldId="514"/>
            <ac:spMk id="112" creationId="{7138554B-BA57-4AB3-BB75-670709A4216B}"/>
          </ac:spMkLst>
        </pc:spChg>
        <pc:spChg chg="add mod">
          <ac:chgData name="Minesh Patel" userId="a66d4990ec83ac90" providerId="LiveId" clId="{9ACED65B-8597-4060-ACBA-768CABBEE5DE}" dt="2021-07-22T12:08:55.012" v="2585" actId="1076"/>
          <ac:spMkLst>
            <pc:docMk/>
            <pc:sldMk cId="1958965602" sldId="514"/>
            <ac:spMk id="114" creationId="{A03BCA00-D0A0-4403-82B5-F30A9A4A01C6}"/>
          </ac:spMkLst>
        </pc:spChg>
        <pc:spChg chg="add mod">
          <ac:chgData name="Minesh Patel" userId="a66d4990ec83ac90" providerId="LiveId" clId="{9ACED65B-8597-4060-ACBA-768CABBEE5DE}" dt="2021-07-22T12:08:55.012" v="2585" actId="1076"/>
          <ac:spMkLst>
            <pc:docMk/>
            <pc:sldMk cId="1958965602" sldId="514"/>
            <ac:spMk id="115" creationId="{5B2D2D88-A97E-4465-98FF-FF508F76A2C1}"/>
          </ac:spMkLst>
        </pc:spChg>
        <pc:spChg chg="add mod">
          <ac:chgData name="Minesh Patel" userId="a66d4990ec83ac90" providerId="LiveId" clId="{9ACED65B-8597-4060-ACBA-768CABBEE5DE}" dt="2021-07-22T12:08:55.012" v="2585" actId="1076"/>
          <ac:spMkLst>
            <pc:docMk/>
            <pc:sldMk cId="1958965602" sldId="514"/>
            <ac:spMk id="116" creationId="{A789B396-1A2E-44E1-8BA6-A98C4B21A372}"/>
          </ac:spMkLst>
        </pc:spChg>
        <pc:spChg chg="add mod">
          <ac:chgData name="Minesh Patel" userId="a66d4990ec83ac90" providerId="LiveId" clId="{9ACED65B-8597-4060-ACBA-768CABBEE5DE}" dt="2021-07-22T12:08:55.012" v="2585" actId="1076"/>
          <ac:spMkLst>
            <pc:docMk/>
            <pc:sldMk cId="1958965602" sldId="514"/>
            <ac:spMk id="119" creationId="{D21CF642-AA36-482F-9371-B883253E710F}"/>
          </ac:spMkLst>
        </pc:spChg>
        <pc:spChg chg="add del mod">
          <ac:chgData name="Minesh Patel" userId="a66d4990ec83ac90" providerId="LiveId" clId="{9ACED65B-8597-4060-ACBA-768CABBEE5DE}" dt="2021-07-22T12:06:07.876" v="2520" actId="478"/>
          <ac:spMkLst>
            <pc:docMk/>
            <pc:sldMk cId="1958965602" sldId="514"/>
            <ac:spMk id="120" creationId="{07A63BD6-9FC2-4C5A-A1A3-A006CD7570C2}"/>
          </ac:spMkLst>
        </pc:spChg>
        <pc:spChg chg="add mod">
          <ac:chgData name="Minesh Patel" userId="a66d4990ec83ac90" providerId="LiveId" clId="{9ACED65B-8597-4060-ACBA-768CABBEE5DE}" dt="2021-07-22T12:08:19.383" v="2575" actId="1076"/>
          <ac:spMkLst>
            <pc:docMk/>
            <pc:sldMk cId="1958965602" sldId="514"/>
            <ac:spMk id="121" creationId="{2E3AB560-D726-436D-AE7D-824285896985}"/>
          </ac:spMkLst>
        </pc:spChg>
        <pc:spChg chg="add del mod">
          <ac:chgData name="Minesh Patel" userId="a66d4990ec83ac90" providerId="LiveId" clId="{9ACED65B-8597-4060-ACBA-768CABBEE5DE}" dt="2021-07-22T12:06:07.876" v="2520" actId="478"/>
          <ac:spMkLst>
            <pc:docMk/>
            <pc:sldMk cId="1958965602" sldId="514"/>
            <ac:spMk id="122" creationId="{5322D535-CA67-45F6-9A05-C1BCA8E08FE3}"/>
          </ac:spMkLst>
        </pc:spChg>
        <pc:spChg chg="add mod ord">
          <ac:chgData name="Minesh Patel" userId="a66d4990ec83ac90" providerId="LiveId" clId="{9ACED65B-8597-4060-ACBA-768CABBEE5DE}" dt="2021-07-22T12:09:12.293" v="2588" actId="14100"/>
          <ac:spMkLst>
            <pc:docMk/>
            <pc:sldMk cId="1958965602" sldId="514"/>
            <ac:spMk id="123" creationId="{248F90AE-AF26-4824-B43A-434D4E38EC0E}"/>
          </ac:spMkLst>
        </pc:spChg>
        <pc:spChg chg="mod ord">
          <ac:chgData name="Minesh Patel" userId="a66d4990ec83ac90" providerId="LiveId" clId="{9ACED65B-8597-4060-ACBA-768CABBEE5DE}" dt="2021-07-22T12:08:00.850" v="2568" actId="14100"/>
          <ac:spMkLst>
            <pc:docMk/>
            <pc:sldMk cId="1958965602" sldId="514"/>
            <ac:spMk id="125" creationId="{B4B84ADC-3DE3-4540-83EB-ADB3D114BCAE}"/>
          </ac:spMkLst>
        </pc:spChg>
        <pc:spChg chg="mod">
          <ac:chgData name="Minesh Patel" userId="a66d4990ec83ac90" providerId="LiveId" clId="{9ACED65B-8597-4060-ACBA-768CABBEE5DE}" dt="2021-07-22T12:08:21.968" v="2576" actId="1076"/>
          <ac:spMkLst>
            <pc:docMk/>
            <pc:sldMk cId="1958965602" sldId="514"/>
            <ac:spMk id="126" creationId="{AB91E692-A26B-4B91-A02A-8D17F8CEA3CB}"/>
          </ac:spMkLst>
        </pc:spChg>
        <pc:spChg chg="add del">
          <ac:chgData name="Minesh Patel" userId="a66d4990ec83ac90" providerId="LiveId" clId="{9ACED65B-8597-4060-ACBA-768CABBEE5DE}" dt="2021-07-22T12:07:24.928" v="2561" actId="22"/>
          <ac:spMkLst>
            <pc:docMk/>
            <pc:sldMk cId="1958965602" sldId="514"/>
            <ac:spMk id="127" creationId="{F09A2477-D390-4DE6-8EB9-5C39885AB58F}"/>
          </ac:spMkLst>
        </pc:spChg>
        <pc:spChg chg="add mod">
          <ac:chgData name="Minesh Patel" userId="a66d4990ec83ac90" providerId="LiveId" clId="{9ACED65B-8597-4060-ACBA-768CABBEE5DE}" dt="2021-07-22T12:09:02.714" v="2587" actId="1076"/>
          <ac:spMkLst>
            <pc:docMk/>
            <pc:sldMk cId="1958965602" sldId="514"/>
            <ac:spMk id="128" creationId="{46E9D4D6-E83D-4455-9A63-9D25DF97029E}"/>
          </ac:spMkLst>
        </pc:spChg>
        <pc:spChg chg="del">
          <ac:chgData name="Minesh Patel" userId="a66d4990ec83ac90" providerId="LiveId" clId="{9ACED65B-8597-4060-ACBA-768CABBEE5DE}" dt="2021-07-22T12:02:00.575" v="2414" actId="478"/>
          <ac:spMkLst>
            <pc:docMk/>
            <pc:sldMk cId="1958965602" sldId="514"/>
            <ac:spMk id="171" creationId="{0B4066AF-E856-4C29-8420-EC7E51702547}"/>
          </ac:spMkLst>
        </pc:spChg>
        <pc:spChg chg="mod">
          <ac:chgData name="Minesh Patel" userId="a66d4990ec83ac90" providerId="LiveId" clId="{9ACED65B-8597-4060-ACBA-768CABBEE5DE}" dt="2021-07-22T12:02:10.242" v="2417" actId="165"/>
          <ac:spMkLst>
            <pc:docMk/>
            <pc:sldMk cId="1958965602" sldId="514"/>
            <ac:spMk id="172" creationId="{6260AD80-F6DE-4765-B2A0-CE2E88DB4F60}"/>
          </ac:spMkLst>
        </pc:spChg>
        <pc:spChg chg="mod">
          <ac:chgData name="Minesh Patel" userId="a66d4990ec83ac90" providerId="LiveId" clId="{9ACED65B-8597-4060-ACBA-768CABBEE5DE}" dt="2021-07-22T12:02:10.242" v="2417" actId="165"/>
          <ac:spMkLst>
            <pc:docMk/>
            <pc:sldMk cId="1958965602" sldId="514"/>
            <ac:spMk id="173" creationId="{978531F8-CFBE-43BA-8D0C-CE58385A26C2}"/>
          </ac:spMkLst>
        </pc:spChg>
        <pc:spChg chg="mod">
          <ac:chgData name="Minesh Patel" userId="a66d4990ec83ac90" providerId="LiveId" clId="{9ACED65B-8597-4060-ACBA-768CABBEE5DE}" dt="2021-07-22T12:08:36.041" v="2578" actId="1076"/>
          <ac:spMkLst>
            <pc:docMk/>
            <pc:sldMk cId="1958965602" sldId="514"/>
            <ac:spMk id="218" creationId="{9D8DA605-FF09-4C71-BC71-84D5873010B6}"/>
          </ac:spMkLst>
        </pc:spChg>
        <pc:grpChg chg="add del mod">
          <ac:chgData name="Minesh Patel" userId="a66d4990ec83ac90" providerId="LiveId" clId="{9ACED65B-8597-4060-ACBA-768CABBEE5DE}" dt="2021-07-22T12:02:10.242" v="2417" actId="165"/>
          <ac:grpSpMkLst>
            <pc:docMk/>
            <pc:sldMk cId="1958965602" sldId="514"/>
            <ac:grpSpMk id="2" creationId="{A1713DAE-C36F-4C5E-8CF0-A32D213FF50C}"/>
          </ac:grpSpMkLst>
        </pc:grpChg>
        <pc:grpChg chg="add mod">
          <ac:chgData name="Minesh Patel" userId="a66d4990ec83ac90" providerId="LiveId" clId="{9ACED65B-8597-4060-ACBA-768CABBEE5DE}" dt="2021-07-22T12:08:55.012" v="2585" actId="1076"/>
          <ac:grpSpMkLst>
            <pc:docMk/>
            <pc:sldMk cId="1958965602" sldId="514"/>
            <ac:grpSpMk id="3" creationId="{644320E0-0106-4542-9F54-3CB0C88378A2}"/>
          </ac:grpSpMkLst>
        </pc:grpChg>
        <pc:grpChg chg="mod topLvl">
          <ac:chgData name="Minesh Patel" userId="a66d4990ec83ac90" providerId="LiveId" clId="{9ACED65B-8597-4060-ACBA-768CABBEE5DE}" dt="2021-07-22T12:02:28.372" v="2423" actId="164"/>
          <ac:grpSpMkLst>
            <pc:docMk/>
            <pc:sldMk cId="1958965602" sldId="514"/>
            <ac:grpSpMk id="8" creationId="{C1F78A3D-B389-428B-90D1-D50D04CFE1E5}"/>
          </ac:grpSpMkLst>
        </pc:grpChg>
        <pc:grpChg chg="add mod ord">
          <ac:chgData name="Minesh Patel" userId="a66d4990ec83ac90" providerId="LiveId" clId="{9ACED65B-8597-4060-ACBA-768CABBEE5DE}" dt="2021-07-22T12:09:02.714" v="2587" actId="1076"/>
          <ac:grpSpMkLst>
            <pc:docMk/>
            <pc:sldMk cId="1958965602" sldId="514"/>
            <ac:grpSpMk id="12" creationId="{49815DCF-7C7C-4C15-BFCB-FDD0C5E2BC5D}"/>
          </ac:grpSpMkLst>
        </pc:grpChg>
        <pc:grpChg chg="del">
          <ac:chgData name="Minesh Patel" userId="a66d4990ec83ac90" providerId="LiveId" clId="{9ACED65B-8597-4060-ACBA-768CABBEE5DE}" dt="2021-07-22T12:02:00.575" v="2414" actId="478"/>
          <ac:grpSpMkLst>
            <pc:docMk/>
            <pc:sldMk cId="1958965602" sldId="514"/>
            <ac:grpSpMk id="39" creationId="{DF2C47BB-B192-40E8-8C1E-1AC2177260B2}"/>
          </ac:grpSpMkLst>
        </pc:grpChg>
        <pc:grpChg chg="del">
          <ac:chgData name="Minesh Patel" userId="a66d4990ec83ac90" providerId="LiveId" clId="{9ACED65B-8597-4060-ACBA-768CABBEE5DE}" dt="2021-07-22T12:02:00.575" v="2414" actId="478"/>
          <ac:grpSpMkLst>
            <pc:docMk/>
            <pc:sldMk cId="1958965602" sldId="514"/>
            <ac:grpSpMk id="58" creationId="{7A4D6F70-887A-4D03-A1A8-100FD9E43574}"/>
          </ac:grpSpMkLst>
        </pc:grpChg>
        <pc:grpChg chg="add mod">
          <ac:chgData name="Minesh Patel" userId="a66d4990ec83ac90" providerId="LiveId" clId="{9ACED65B-8597-4060-ACBA-768CABBEE5DE}" dt="2021-07-22T12:08:55.012" v="2585" actId="1076"/>
          <ac:grpSpMkLst>
            <pc:docMk/>
            <pc:sldMk cId="1958965602" sldId="514"/>
            <ac:grpSpMk id="75" creationId="{4BFC356D-62A7-4518-B7ED-C3FA5A5CC3F3}"/>
          </ac:grpSpMkLst>
        </pc:grpChg>
        <pc:grpChg chg="mod">
          <ac:chgData name="Minesh Patel" userId="a66d4990ec83ac90" providerId="LiveId" clId="{9ACED65B-8597-4060-ACBA-768CABBEE5DE}" dt="2021-07-22T12:02:00.979" v="2415"/>
          <ac:grpSpMkLst>
            <pc:docMk/>
            <pc:sldMk cId="1958965602" sldId="514"/>
            <ac:grpSpMk id="76" creationId="{37D9864E-31F8-4CAC-8638-391F08E30023}"/>
          </ac:grpSpMkLst>
        </pc:grpChg>
        <pc:grpChg chg="mod">
          <ac:chgData name="Minesh Patel" userId="a66d4990ec83ac90" providerId="LiveId" clId="{9ACED65B-8597-4060-ACBA-768CABBEE5DE}" dt="2021-07-22T12:02:00.979" v="2415"/>
          <ac:grpSpMkLst>
            <pc:docMk/>
            <pc:sldMk cId="1958965602" sldId="514"/>
            <ac:grpSpMk id="79" creationId="{E779DBC8-B01B-4DAF-A1B0-CF8E2706BF17}"/>
          </ac:grpSpMkLst>
        </pc:grpChg>
        <pc:grpChg chg="add mod">
          <ac:chgData name="Minesh Patel" userId="a66d4990ec83ac90" providerId="LiveId" clId="{9ACED65B-8597-4060-ACBA-768CABBEE5DE}" dt="2021-07-22T12:08:55.012" v="2585" actId="1076"/>
          <ac:grpSpMkLst>
            <pc:docMk/>
            <pc:sldMk cId="1958965602" sldId="514"/>
            <ac:grpSpMk id="99" creationId="{C3B5586E-2C76-4C1C-B228-BCAFF458F38C}"/>
          </ac:grpSpMkLst>
        </pc:grpChg>
        <pc:grpChg chg="mod">
          <ac:chgData name="Minesh Patel" userId="a66d4990ec83ac90" providerId="LiveId" clId="{9ACED65B-8597-4060-ACBA-768CABBEE5DE}" dt="2021-07-22T12:02:00.979" v="2415"/>
          <ac:grpSpMkLst>
            <pc:docMk/>
            <pc:sldMk cId="1958965602" sldId="514"/>
            <ac:grpSpMk id="107" creationId="{82D9A1CA-6259-451B-9CBF-D4E37DF4A18D}"/>
          </ac:grpSpMkLst>
        </pc:grpChg>
        <pc:grpChg chg="add mod ord">
          <ac:chgData name="Minesh Patel" userId="a66d4990ec83ac90" providerId="LiveId" clId="{9ACED65B-8597-4060-ACBA-768CABBEE5DE}" dt="2021-07-22T12:09:02.714" v="2587" actId="1076"/>
          <ac:grpSpMkLst>
            <pc:docMk/>
            <pc:sldMk cId="1958965602" sldId="514"/>
            <ac:grpSpMk id="124" creationId="{35015E92-3F89-4D45-BD62-82C902E32407}"/>
          </ac:grpSpMkLst>
        </pc:grpChg>
        <pc:graphicFrameChg chg="mod">
          <ac:chgData name="Minesh Patel" userId="a66d4990ec83ac90" providerId="LiveId" clId="{9ACED65B-8597-4060-ACBA-768CABBEE5DE}" dt="2021-07-22T12:02:10.242" v="2417" actId="165"/>
          <ac:graphicFrameMkLst>
            <pc:docMk/>
            <pc:sldMk cId="1958965602" sldId="514"/>
            <ac:graphicFrameMk id="170" creationId="{3CEB66FD-E06E-439F-971F-84B437094C73}"/>
          </ac:graphicFrameMkLst>
        </pc:graphicFrameChg>
        <pc:cxnChg chg="del">
          <ac:chgData name="Minesh Patel" userId="a66d4990ec83ac90" providerId="LiveId" clId="{9ACED65B-8597-4060-ACBA-768CABBEE5DE}" dt="2021-07-22T12:02:00.575" v="2414" actId="478"/>
          <ac:cxnSpMkLst>
            <pc:docMk/>
            <pc:sldMk cId="1958965602" sldId="514"/>
            <ac:cxnSpMk id="74" creationId="{A09FDA8A-B3AD-414A-8CD2-72212C9F5B65}"/>
          </ac:cxnSpMkLst>
        </pc:cxnChg>
        <pc:cxnChg chg="mod">
          <ac:chgData name="Minesh Patel" userId="a66d4990ec83ac90" providerId="LiveId" clId="{9ACED65B-8597-4060-ACBA-768CABBEE5DE}" dt="2021-07-22T12:02:00.979" v="2415"/>
          <ac:cxnSpMkLst>
            <pc:docMk/>
            <pc:sldMk cId="1958965602" sldId="514"/>
            <ac:cxnSpMk id="81" creationId="{FCF97D2E-8806-409D-8357-D063A0A0C8EF}"/>
          </ac:cxnSpMkLst>
        </pc:cxnChg>
        <pc:cxnChg chg="mod">
          <ac:chgData name="Minesh Patel" userId="a66d4990ec83ac90" providerId="LiveId" clId="{9ACED65B-8597-4060-ACBA-768CABBEE5DE}" dt="2021-07-22T12:02:00.979" v="2415"/>
          <ac:cxnSpMkLst>
            <pc:docMk/>
            <pc:sldMk cId="1958965602" sldId="514"/>
            <ac:cxnSpMk id="82" creationId="{E09B177E-45E2-4FC0-8687-B3805CEF3421}"/>
          </ac:cxnSpMkLst>
        </pc:cxnChg>
        <pc:cxnChg chg="mod">
          <ac:chgData name="Minesh Patel" userId="a66d4990ec83ac90" providerId="LiveId" clId="{9ACED65B-8597-4060-ACBA-768CABBEE5DE}" dt="2021-07-22T12:02:00.979" v="2415"/>
          <ac:cxnSpMkLst>
            <pc:docMk/>
            <pc:sldMk cId="1958965602" sldId="514"/>
            <ac:cxnSpMk id="83" creationId="{E384578C-7086-470D-98A3-FB3B33050264}"/>
          </ac:cxnSpMkLst>
        </pc:cxnChg>
        <pc:cxnChg chg="mod">
          <ac:chgData name="Minesh Patel" userId="a66d4990ec83ac90" providerId="LiveId" clId="{9ACED65B-8597-4060-ACBA-768CABBEE5DE}" dt="2021-07-22T12:02:00.979" v="2415"/>
          <ac:cxnSpMkLst>
            <pc:docMk/>
            <pc:sldMk cId="1958965602" sldId="514"/>
            <ac:cxnSpMk id="84" creationId="{A73B1B65-C505-4DA9-A557-9C0A8AABE159}"/>
          </ac:cxnSpMkLst>
        </pc:cxnChg>
        <pc:cxnChg chg="mod">
          <ac:chgData name="Minesh Patel" userId="a66d4990ec83ac90" providerId="LiveId" clId="{9ACED65B-8597-4060-ACBA-768CABBEE5DE}" dt="2021-07-22T12:02:00.979" v="2415"/>
          <ac:cxnSpMkLst>
            <pc:docMk/>
            <pc:sldMk cId="1958965602" sldId="514"/>
            <ac:cxnSpMk id="87" creationId="{0FF0F678-6570-4A7C-9200-AC712DAD4BD5}"/>
          </ac:cxnSpMkLst>
        </pc:cxnChg>
        <pc:cxnChg chg="mod">
          <ac:chgData name="Minesh Patel" userId="a66d4990ec83ac90" providerId="LiveId" clId="{9ACED65B-8597-4060-ACBA-768CABBEE5DE}" dt="2021-07-22T12:02:00.979" v="2415"/>
          <ac:cxnSpMkLst>
            <pc:docMk/>
            <pc:sldMk cId="1958965602" sldId="514"/>
            <ac:cxnSpMk id="89" creationId="{CF459839-4053-4007-AC67-2E0D1693E2D4}"/>
          </ac:cxnSpMkLst>
        </pc:cxnChg>
        <pc:cxnChg chg="mod">
          <ac:chgData name="Minesh Patel" userId="a66d4990ec83ac90" providerId="LiveId" clId="{9ACED65B-8597-4060-ACBA-768CABBEE5DE}" dt="2021-07-22T12:02:00.979" v="2415"/>
          <ac:cxnSpMkLst>
            <pc:docMk/>
            <pc:sldMk cId="1958965602" sldId="514"/>
            <ac:cxnSpMk id="91" creationId="{AA4BF609-77E0-4A4E-BE02-347038B379FE}"/>
          </ac:cxnSpMkLst>
        </pc:cxnChg>
        <pc:cxnChg chg="mod">
          <ac:chgData name="Minesh Patel" userId="a66d4990ec83ac90" providerId="LiveId" clId="{9ACED65B-8597-4060-ACBA-768CABBEE5DE}" dt="2021-07-22T12:02:00.979" v="2415"/>
          <ac:cxnSpMkLst>
            <pc:docMk/>
            <pc:sldMk cId="1958965602" sldId="514"/>
            <ac:cxnSpMk id="92" creationId="{00962B14-B96A-4C99-BD07-BED807C82342}"/>
          </ac:cxnSpMkLst>
        </pc:cxnChg>
        <pc:cxnChg chg="mod">
          <ac:chgData name="Minesh Patel" userId="a66d4990ec83ac90" providerId="LiveId" clId="{9ACED65B-8597-4060-ACBA-768CABBEE5DE}" dt="2021-07-22T12:02:00.979" v="2415"/>
          <ac:cxnSpMkLst>
            <pc:docMk/>
            <pc:sldMk cId="1958965602" sldId="514"/>
            <ac:cxnSpMk id="93" creationId="{CEA2793C-176D-4CA3-BE7B-16E221642EB7}"/>
          </ac:cxnSpMkLst>
        </pc:cxnChg>
        <pc:cxnChg chg="mod">
          <ac:chgData name="Minesh Patel" userId="a66d4990ec83ac90" providerId="LiveId" clId="{9ACED65B-8597-4060-ACBA-768CABBEE5DE}" dt="2021-07-22T12:02:00.979" v="2415"/>
          <ac:cxnSpMkLst>
            <pc:docMk/>
            <pc:sldMk cId="1958965602" sldId="514"/>
            <ac:cxnSpMk id="94" creationId="{1C556457-5788-4E1B-A04C-D2CEADB9B53F}"/>
          </ac:cxnSpMkLst>
        </pc:cxnChg>
        <pc:cxnChg chg="mod">
          <ac:chgData name="Minesh Patel" userId="a66d4990ec83ac90" providerId="LiveId" clId="{9ACED65B-8597-4060-ACBA-768CABBEE5DE}" dt="2021-07-22T12:02:00.979" v="2415"/>
          <ac:cxnSpMkLst>
            <pc:docMk/>
            <pc:sldMk cId="1958965602" sldId="514"/>
            <ac:cxnSpMk id="95" creationId="{AC16CD9F-888A-4667-835C-2E2FC26518FB}"/>
          </ac:cxnSpMkLst>
        </pc:cxnChg>
        <pc:cxnChg chg="mod">
          <ac:chgData name="Minesh Patel" userId="a66d4990ec83ac90" providerId="LiveId" clId="{9ACED65B-8597-4060-ACBA-768CABBEE5DE}" dt="2021-07-22T12:02:00.979" v="2415"/>
          <ac:cxnSpMkLst>
            <pc:docMk/>
            <pc:sldMk cId="1958965602" sldId="514"/>
            <ac:cxnSpMk id="96" creationId="{3552B8C9-C769-4C87-9008-B17BE03CD6D0}"/>
          </ac:cxnSpMkLst>
        </pc:cxnChg>
        <pc:cxnChg chg="mod">
          <ac:chgData name="Minesh Patel" userId="a66d4990ec83ac90" providerId="LiveId" clId="{9ACED65B-8597-4060-ACBA-768CABBEE5DE}" dt="2021-07-22T12:02:00.979" v="2415"/>
          <ac:cxnSpMkLst>
            <pc:docMk/>
            <pc:sldMk cId="1958965602" sldId="514"/>
            <ac:cxnSpMk id="97" creationId="{AAC56263-3DAE-4585-833F-410BD6E6ADA2}"/>
          </ac:cxnSpMkLst>
        </pc:cxnChg>
        <pc:cxnChg chg="mod">
          <ac:chgData name="Minesh Patel" userId="a66d4990ec83ac90" providerId="LiveId" clId="{9ACED65B-8597-4060-ACBA-768CABBEE5DE}" dt="2021-07-22T12:02:00.979" v="2415"/>
          <ac:cxnSpMkLst>
            <pc:docMk/>
            <pc:sldMk cId="1958965602" sldId="514"/>
            <ac:cxnSpMk id="98" creationId="{464FD56D-4FFD-45A6-8FA9-EC0549527376}"/>
          </ac:cxnSpMkLst>
        </pc:cxnChg>
        <pc:cxnChg chg="add mod">
          <ac:chgData name="Minesh Patel" userId="a66d4990ec83ac90" providerId="LiveId" clId="{9ACED65B-8597-4060-ACBA-768CABBEE5DE}" dt="2021-07-22T12:08:55.012" v="2585" actId="1076"/>
          <ac:cxnSpMkLst>
            <pc:docMk/>
            <pc:sldMk cId="1958965602" sldId="514"/>
            <ac:cxnSpMk id="113" creationId="{A3AD1C63-5A4F-43B0-9D9E-C04265EF1015}"/>
          </ac:cxnSpMkLst>
        </pc:cxnChg>
        <pc:cxnChg chg="add mod">
          <ac:chgData name="Minesh Patel" userId="a66d4990ec83ac90" providerId="LiveId" clId="{9ACED65B-8597-4060-ACBA-768CABBEE5DE}" dt="2021-07-22T12:08:55.012" v="2585" actId="1076"/>
          <ac:cxnSpMkLst>
            <pc:docMk/>
            <pc:sldMk cId="1958965602" sldId="514"/>
            <ac:cxnSpMk id="117" creationId="{BD4BEBF1-8A36-49FE-BF0F-11E4F34E82AE}"/>
          </ac:cxnSpMkLst>
        </pc:cxnChg>
        <pc:cxnChg chg="add mod">
          <ac:chgData name="Minesh Patel" userId="a66d4990ec83ac90" providerId="LiveId" clId="{9ACED65B-8597-4060-ACBA-768CABBEE5DE}" dt="2021-07-22T12:08:55.012" v="2585" actId="1076"/>
          <ac:cxnSpMkLst>
            <pc:docMk/>
            <pc:sldMk cId="1958965602" sldId="514"/>
            <ac:cxnSpMk id="118" creationId="{2F8D4950-9F18-41A2-AFB2-3BBEF80C497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C51F71-CEB3-49F2-8415-92D38223DB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Quire Sans" panose="020B0502040400020003" pitchFamily="34" charset="0"/>
            </a:endParaRPr>
          </a:p>
        </p:txBody>
      </p:sp>
      <p:sp>
        <p:nvSpPr>
          <p:cNvPr id="3" name="Date Placeholder 2">
            <a:extLst>
              <a:ext uri="{FF2B5EF4-FFF2-40B4-BE49-F238E27FC236}">
                <a16:creationId xmlns:a16="http://schemas.microsoft.com/office/drawing/2014/main" id="{C6E622CB-5133-4B1C-9C2D-01CDB39AA6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4ED4DC-55C4-4F21-A23A-AB66EF1EB639}" type="datetimeFigureOut">
              <a:rPr lang="en-US" smtClean="0">
                <a:latin typeface="Quire Sans" panose="020B0502040400020003" pitchFamily="34" charset="0"/>
              </a:rPr>
              <a:t>10/27/2021</a:t>
            </a:fld>
            <a:endParaRPr lang="en-US" dirty="0">
              <a:latin typeface="Quire Sans" panose="020B0502040400020003" pitchFamily="34" charset="0"/>
            </a:endParaRPr>
          </a:p>
        </p:txBody>
      </p:sp>
      <p:sp>
        <p:nvSpPr>
          <p:cNvPr id="4" name="Footer Placeholder 3">
            <a:extLst>
              <a:ext uri="{FF2B5EF4-FFF2-40B4-BE49-F238E27FC236}">
                <a16:creationId xmlns:a16="http://schemas.microsoft.com/office/drawing/2014/main" id="{1B530B2A-4BEA-4FDC-BB1C-AFFC7EF23F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Quire Sans" panose="020B0502040400020003" pitchFamily="34" charset="0"/>
            </a:endParaRPr>
          </a:p>
        </p:txBody>
      </p:sp>
    </p:spTree>
    <p:extLst>
      <p:ext uri="{BB962C8B-B14F-4D97-AF65-F5344CB8AC3E}">
        <p14:creationId xmlns:p14="http://schemas.microsoft.com/office/powerpoint/2010/main" val="1896734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Quire Sans" panose="020B05020404000200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Quire Sans" panose="020B0502040400020003" pitchFamily="34" charset="0"/>
              </a:defRPr>
            </a:lvl1pPr>
          </a:lstStyle>
          <a:p>
            <a:fld id="{7CB14D30-8728-478B-97A4-AD5E2E0882B0}" type="datetimeFigureOut">
              <a:rPr lang="en-US" smtClean="0"/>
              <a:pPr/>
              <a:t>10/27/2021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Quire Sans" panose="020B05020404000200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Quire Sans" panose="020B0502040400020003" pitchFamily="34" charset="0"/>
              </a:defRPr>
            </a:lvl1pPr>
          </a:lstStyle>
          <a:p>
            <a:fld id="{0DDF2200-637A-42DD-BD93-B45C1CFA40DE}" type="slidenum">
              <a:rPr lang="en-US" smtClean="0"/>
              <a:pPr/>
              <a:t>‹#›</a:t>
            </a:fld>
            <a:endParaRPr lang="en-US" dirty="0"/>
          </a:p>
        </p:txBody>
      </p:sp>
    </p:spTree>
    <p:extLst>
      <p:ext uri="{BB962C8B-B14F-4D97-AF65-F5344CB8AC3E}">
        <p14:creationId xmlns:p14="http://schemas.microsoft.com/office/powerpoint/2010/main" val="4119820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Quire Sans" panose="020B0502040400020003" pitchFamily="34" charset="0"/>
        <a:ea typeface="+mn-ea"/>
        <a:cs typeface="+mn-cs"/>
      </a:defRPr>
    </a:lvl1pPr>
    <a:lvl2pPr marL="457200" algn="l" defTabSz="914400" rtl="0" eaLnBrk="1" latinLnBrk="0" hangingPunct="1">
      <a:defRPr sz="1200" kern="1200">
        <a:solidFill>
          <a:schemeClr val="tx1"/>
        </a:solidFill>
        <a:latin typeface="Quire Sans" panose="020B0502040400020003" pitchFamily="34" charset="0"/>
        <a:ea typeface="+mn-ea"/>
        <a:cs typeface="+mn-cs"/>
      </a:defRPr>
    </a:lvl2pPr>
    <a:lvl3pPr marL="914400" algn="l" defTabSz="914400" rtl="0" eaLnBrk="1" latinLnBrk="0" hangingPunct="1">
      <a:defRPr sz="1200" kern="1200">
        <a:solidFill>
          <a:schemeClr val="tx1"/>
        </a:solidFill>
        <a:latin typeface="Quire Sans" panose="020B0502040400020003" pitchFamily="34" charset="0"/>
        <a:ea typeface="+mn-ea"/>
        <a:cs typeface="+mn-cs"/>
      </a:defRPr>
    </a:lvl3pPr>
    <a:lvl4pPr marL="1371600" algn="l" defTabSz="914400" rtl="0" eaLnBrk="1" latinLnBrk="0" hangingPunct="1">
      <a:defRPr sz="1200" kern="1200">
        <a:solidFill>
          <a:schemeClr val="tx1"/>
        </a:solidFill>
        <a:latin typeface="Quire Sans" panose="020B0502040400020003" pitchFamily="34" charset="0"/>
        <a:ea typeface="+mn-ea"/>
        <a:cs typeface="+mn-cs"/>
      </a:defRPr>
    </a:lvl4pPr>
    <a:lvl5pPr marL="1828800" algn="l" defTabSz="914400" rtl="0" eaLnBrk="1" latinLnBrk="0" hangingPunct="1">
      <a:defRPr sz="1200" kern="1200">
        <a:solidFill>
          <a:schemeClr val="tx1"/>
        </a:solidFill>
        <a:latin typeface="Quire Sans" panose="020B05020404000200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everybody, thanks for attending. I’m Minesh, and today I will give a quick recap of our work HARP.</a:t>
            </a:r>
          </a:p>
        </p:txBody>
      </p:sp>
      <p:sp>
        <p:nvSpPr>
          <p:cNvPr id="4" name="Slide Number Placeholder 3"/>
          <p:cNvSpPr>
            <a:spLocks noGrp="1"/>
          </p:cNvSpPr>
          <p:nvPr>
            <p:ph type="sldNum" sz="quarter" idx="5"/>
          </p:nvPr>
        </p:nvSpPr>
        <p:spPr/>
        <p:txBody>
          <a:bodyPr/>
          <a:lstStyle/>
          <a:p>
            <a:fld id="{0DDF2200-637A-42DD-BD93-B45C1CFA40DE}" type="slidenum">
              <a:rPr lang="en-US" smtClean="0"/>
              <a:t>1</a:t>
            </a:fld>
            <a:endParaRPr lang="en-US"/>
          </a:p>
        </p:txBody>
      </p:sp>
    </p:spTree>
    <p:extLst>
      <p:ext uri="{BB962C8B-B14F-4D97-AF65-F5344CB8AC3E}">
        <p14:creationId xmlns:p14="http://schemas.microsoft.com/office/powerpoint/2010/main" val="506647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this end, we introduce HARP, which implements this key idea to create a two-phase profiling algorithm</a:t>
            </a:r>
          </a:p>
          <a:p>
            <a:r>
              <a:rPr lang="en-US" b="1" dirty="0"/>
              <a:t>[CLICK]</a:t>
            </a:r>
            <a:r>
              <a:rPr lang="en-US" b="0" dirty="0"/>
              <a:t> First, HARP uses an active profiler within the memory controller along with an on-die ECC bypass path (shown within the memory chip as a dashed orange line) to quickly identify all bits that are at risk of direct errors.</a:t>
            </a:r>
          </a:p>
          <a:p>
            <a:r>
              <a:rPr lang="en-US" b="1" dirty="0"/>
              <a:t>[CLICK]</a:t>
            </a:r>
            <a:r>
              <a:rPr lang="en-US" b="0" dirty="0"/>
              <a:t> Second, HARP safely identifies all bits at risk of indirect errors using a secondary ECC in the memory controller.</a:t>
            </a:r>
          </a:p>
          <a:p>
            <a:r>
              <a:rPr lang="en-US" b="0" dirty="0"/>
              <a:t>Whenever either the active or reactive profilers identify an at-risk bit, they report it to the repair mechanism for subsequent repair.</a:t>
            </a:r>
          </a:p>
        </p:txBody>
      </p:sp>
      <p:sp>
        <p:nvSpPr>
          <p:cNvPr id="4" name="Slide Number Placeholder 3"/>
          <p:cNvSpPr>
            <a:spLocks noGrp="1"/>
          </p:cNvSpPr>
          <p:nvPr>
            <p:ph type="sldNum" sz="quarter" idx="5"/>
          </p:nvPr>
        </p:nvSpPr>
        <p:spPr/>
        <p:txBody>
          <a:bodyPr/>
          <a:lstStyle/>
          <a:p>
            <a:fld id="{0DDF2200-637A-42DD-BD93-B45C1CFA40DE}" type="slidenum">
              <a:rPr lang="en-US" smtClean="0"/>
              <a:t>10</a:t>
            </a:fld>
            <a:endParaRPr lang="en-US"/>
          </a:p>
        </p:txBody>
      </p:sp>
    </p:spTree>
    <p:extLst>
      <p:ext uri="{BB962C8B-B14F-4D97-AF65-F5344CB8AC3E}">
        <p14:creationId xmlns:p14="http://schemas.microsoft.com/office/powerpoint/2010/main" val="1523484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separating profiling into two phases, HARP effectively reduces the problem of profiling chips that use on-die ECC to a problem of profiling chips that do not use on-die ECC</a:t>
            </a:r>
          </a:p>
        </p:txBody>
      </p:sp>
      <p:sp>
        <p:nvSpPr>
          <p:cNvPr id="4" name="Slide Number Placeholder 3"/>
          <p:cNvSpPr>
            <a:spLocks noGrp="1"/>
          </p:cNvSpPr>
          <p:nvPr>
            <p:ph type="sldNum" sz="quarter" idx="5"/>
          </p:nvPr>
        </p:nvSpPr>
        <p:spPr/>
        <p:txBody>
          <a:bodyPr/>
          <a:lstStyle/>
          <a:p>
            <a:fld id="{0DDF2200-637A-42DD-BD93-B45C1CFA40DE}" type="slidenum">
              <a:rPr lang="en-US" smtClean="0"/>
              <a:t>11</a:t>
            </a:fld>
            <a:endParaRPr lang="en-US"/>
          </a:p>
        </p:txBody>
      </p:sp>
    </p:spTree>
    <p:extLst>
      <p:ext uri="{BB962C8B-B14F-4D97-AF65-F5344CB8AC3E}">
        <p14:creationId xmlns:p14="http://schemas.microsoft.com/office/powerpoint/2010/main" val="2409298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briefly describe our evaluation methodology</a:t>
            </a:r>
          </a:p>
          <a:p>
            <a:r>
              <a:rPr lang="en-US" b="1" dirty="0"/>
              <a:t>[CLICK]</a:t>
            </a:r>
            <a:r>
              <a:rPr lang="en-US" dirty="0"/>
              <a:t> We evaluate HARP using Monte-Carlo simulation, </a:t>
            </a:r>
          </a:p>
          <a:p>
            <a:r>
              <a:rPr lang="en-US" b="1" dirty="0"/>
              <a:t>[CLICK] </a:t>
            </a:r>
            <a:r>
              <a:rPr lang="en-US" dirty="0"/>
              <a:t>where we can accurately measure error coverage. We do so using a SAT solver.</a:t>
            </a:r>
          </a:p>
          <a:p>
            <a:r>
              <a:rPr lang="en-US" b="1" dirty="0"/>
              <a:t>[CLICK] </a:t>
            </a:r>
            <a:r>
              <a:rPr lang="en-US" dirty="0"/>
              <a:t>We simulate over a million total ECC words across many representative on-die ECC codes, amounting to about 14 CPU-years of simulation time</a:t>
            </a:r>
          </a:p>
          <a:p>
            <a:r>
              <a:rPr lang="en-US" b="1" dirty="0"/>
              <a:t>[CLICK] </a:t>
            </a:r>
            <a:r>
              <a:rPr lang="en-US" dirty="0"/>
              <a:t>Our artifacts are open-sourced on both </a:t>
            </a:r>
            <a:r>
              <a:rPr lang="en-US" dirty="0" err="1"/>
              <a:t>Zenodo</a:t>
            </a:r>
            <a:r>
              <a:rPr lang="en-US" dirty="0"/>
              <a:t> and GitHub</a:t>
            </a:r>
          </a:p>
        </p:txBody>
      </p:sp>
      <p:sp>
        <p:nvSpPr>
          <p:cNvPr id="4" name="Slide Number Placeholder 3"/>
          <p:cNvSpPr>
            <a:spLocks noGrp="1"/>
          </p:cNvSpPr>
          <p:nvPr>
            <p:ph type="sldNum" sz="quarter" idx="5"/>
          </p:nvPr>
        </p:nvSpPr>
        <p:spPr/>
        <p:txBody>
          <a:bodyPr/>
          <a:lstStyle/>
          <a:p>
            <a:fld id="{0DDF2200-637A-42DD-BD93-B45C1CFA40DE}" type="slidenum">
              <a:rPr lang="en-US" smtClean="0"/>
              <a:t>12</a:t>
            </a:fld>
            <a:endParaRPr lang="en-US"/>
          </a:p>
        </p:txBody>
      </p:sp>
    </p:spTree>
    <p:extLst>
      <p:ext uri="{BB962C8B-B14F-4D97-AF65-F5344CB8AC3E}">
        <p14:creationId xmlns:p14="http://schemas.microsoft.com/office/powerpoint/2010/main" val="30522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evaluate HARP </a:t>
            </a:r>
          </a:p>
          <a:p>
            <a:r>
              <a:rPr lang="en-US" b="1" dirty="0"/>
              <a:t>[CLICK] </a:t>
            </a:r>
            <a:r>
              <a:rPr lang="en-US" b="0" dirty="0"/>
              <a:t>in terms of both coverage and speed relative to two baseline profiling algorithms.</a:t>
            </a:r>
          </a:p>
          <a:p>
            <a:r>
              <a:rPr lang="en-US" b="1" dirty="0"/>
              <a:t>[CLICK] </a:t>
            </a:r>
            <a:r>
              <a:rPr lang="en-US" b="0" dirty="0"/>
              <a:t>first, naïve, which uses a basic round-based profiling algorithm that ignores on-die ECC</a:t>
            </a:r>
          </a:p>
          <a:p>
            <a:r>
              <a:rPr lang="en-US" b="0" dirty="0"/>
              <a:t>Each round uses a different data pattern, and any observed errors are marked as at risk</a:t>
            </a:r>
          </a:p>
          <a:p>
            <a:r>
              <a:rPr lang="en-US" b="1" dirty="0"/>
              <a:t>[CLICK] </a:t>
            </a:r>
            <a:r>
              <a:rPr lang="en-US" b="0" dirty="0"/>
              <a:t>second, BEEP, which knows the exact on-die ECC implementation</a:t>
            </a:r>
          </a:p>
          <a:p>
            <a:r>
              <a:rPr lang="en-US" b="0" dirty="0"/>
              <a:t>BEEP uses the same round-based strategy as naive, but designs data patterns using the known parity-check matrix</a:t>
            </a:r>
          </a:p>
        </p:txBody>
      </p:sp>
      <p:sp>
        <p:nvSpPr>
          <p:cNvPr id="4" name="Slide Number Placeholder 3"/>
          <p:cNvSpPr>
            <a:spLocks noGrp="1"/>
          </p:cNvSpPr>
          <p:nvPr>
            <p:ph type="sldNum" sz="quarter" idx="5"/>
          </p:nvPr>
        </p:nvSpPr>
        <p:spPr/>
        <p:txBody>
          <a:bodyPr/>
          <a:lstStyle/>
          <a:p>
            <a:fld id="{0DDF2200-637A-42DD-BD93-B45C1CFA40DE}" type="slidenum">
              <a:rPr lang="en-US" smtClean="0"/>
              <a:t>13</a:t>
            </a:fld>
            <a:endParaRPr lang="en-US"/>
          </a:p>
        </p:txBody>
      </p:sp>
    </p:spTree>
    <p:extLst>
      <p:ext uri="{BB962C8B-B14F-4D97-AF65-F5344CB8AC3E}">
        <p14:creationId xmlns:p14="http://schemas.microsoft.com/office/powerpoint/2010/main" val="311124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evaluations, we show that HARP overcomes all three profiling challenges and</a:t>
            </a:r>
          </a:p>
          <a:p>
            <a:r>
              <a:rPr lang="en-US" b="1" dirty="0"/>
              <a:t>[CLICK]</a:t>
            </a:r>
            <a:r>
              <a:rPr lang="en-US" b="0" dirty="0"/>
              <a:t> HARP performs 20-62 percent faster than the best-performing baseline</a:t>
            </a:r>
          </a:p>
        </p:txBody>
      </p:sp>
      <p:sp>
        <p:nvSpPr>
          <p:cNvPr id="4" name="Slide Number Placeholder 3"/>
          <p:cNvSpPr>
            <a:spLocks noGrp="1"/>
          </p:cNvSpPr>
          <p:nvPr>
            <p:ph type="sldNum" sz="quarter" idx="5"/>
          </p:nvPr>
        </p:nvSpPr>
        <p:spPr/>
        <p:txBody>
          <a:bodyPr/>
          <a:lstStyle/>
          <a:p>
            <a:fld id="{0DDF2200-637A-42DD-BD93-B45C1CFA40DE}" type="slidenum">
              <a:rPr lang="en-US" smtClean="0"/>
              <a:t>14</a:t>
            </a:fld>
            <a:endParaRPr lang="en-US"/>
          </a:p>
        </p:txBody>
      </p:sp>
    </p:spTree>
    <p:extLst>
      <p:ext uri="{BB962C8B-B14F-4D97-AF65-F5344CB8AC3E}">
        <p14:creationId xmlns:p14="http://schemas.microsoft.com/office/powerpoint/2010/main" val="357041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quickly summarize a case study that we perform based on DRAM data-retention errors</a:t>
            </a:r>
          </a:p>
          <a:p>
            <a:r>
              <a:rPr lang="en-US" b="1" dirty="0"/>
              <a:t>[CLICK] </a:t>
            </a:r>
            <a:r>
              <a:rPr lang="en-US" b="0" dirty="0"/>
              <a:t>We consider a system that uses an ideal repair mechanism that perfectly repairs all at-risk bits to safely reduce the DRAM refresh rate</a:t>
            </a:r>
          </a:p>
          <a:p>
            <a:r>
              <a:rPr lang="en-US" b="1" dirty="0"/>
              <a:t>[CLICK]</a:t>
            </a:r>
            <a:r>
              <a:rPr lang="en-US" b="0" dirty="0"/>
              <a:t> This diagram illustrates a DRAM chip that uses on-die ECC. We assume that data-retention errors occur within the data store because the system runs at a reduced refresh rate</a:t>
            </a:r>
          </a:p>
          <a:p>
            <a:r>
              <a:rPr lang="en-US" b="1" dirty="0"/>
              <a:t>[CLICK]</a:t>
            </a:r>
            <a:r>
              <a:rPr lang="en-US" b="0" dirty="0"/>
              <a:t> Within the memory controller, a repair mechanism supported by an active profiler and secondary ECC repairs the data-retention errors</a:t>
            </a:r>
          </a:p>
          <a:p>
            <a:r>
              <a:rPr lang="en-US" b="1" dirty="0"/>
              <a:t>[CLICK]</a:t>
            </a:r>
            <a:r>
              <a:rPr lang="en-US" b="0" dirty="0"/>
              <a:t> We study how well HARP and the two baseline profilers, Naïve and BEEP identify errors</a:t>
            </a:r>
          </a:p>
        </p:txBody>
      </p:sp>
      <p:sp>
        <p:nvSpPr>
          <p:cNvPr id="4" name="Slide Number Placeholder 3"/>
          <p:cNvSpPr>
            <a:spLocks noGrp="1"/>
          </p:cNvSpPr>
          <p:nvPr>
            <p:ph type="sldNum" sz="quarter" idx="5"/>
          </p:nvPr>
        </p:nvSpPr>
        <p:spPr/>
        <p:txBody>
          <a:bodyPr/>
          <a:lstStyle/>
          <a:p>
            <a:fld id="{0DDF2200-637A-42DD-BD93-B45C1CFA40DE}" type="slidenum">
              <a:rPr lang="en-US" smtClean="0"/>
              <a:t>15</a:t>
            </a:fld>
            <a:endParaRPr lang="en-US"/>
          </a:p>
        </p:txBody>
      </p:sp>
    </p:spTree>
    <p:extLst>
      <p:ext uri="{BB962C8B-B14F-4D97-AF65-F5344CB8AC3E}">
        <p14:creationId xmlns:p14="http://schemas.microsoft.com/office/powerpoint/2010/main" val="2731138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study how the end-to-end system bit error rate changes when using different profiling algorithms</a:t>
            </a:r>
          </a:p>
          <a:p>
            <a:r>
              <a:rPr lang="en-US" b="1" dirty="0"/>
              <a:t>[CLICK]</a:t>
            </a:r>
            <a:r>
              <a:rPr lang="en-US" b="0" dirty="0"/>
              <a:t> Here is the data. The y-axis shows the BER after an X-axis number of profiling rounds.</a:t>
            </a:r>
          </a:p>
          <a:p>
            <a:r>
              <a:rPr lang="en-US" b="0" dirty="0"/>
              <a:t>The different colors represent different profiling algorithms, and the markers represent different raw bit error rates resulting from reducing the DRAM refresh rate by different amounts</a:t>
            </a:r>
          </a:p>
          <a:p>
            <a:r>
              <a:rPr lang="en-US" b="1" dirty="0"/>
              <a:t>[CLICK]</a:t>
            </a:r>
            <a:r>
              <a:rPr lang="en-US" b="0" dirty="0"/>
              <a:t> We see that HARP always reaches zero BER in all configurations.</a:t>
            </a:r>
          </a:p>
          <a:p>
            <a:r>
              <a:rPr lang="en-US" b="1" dirty="0"/>
              <a:t>[CLICK]</a:t>
            </a:r>
            <a:r>
              <a:rPr lang="en-US" b="0" dirty="0"/>
              <a:t> In contrast, BEEP fails to reach zero BER in any configuration. This is because, while HARP achieves full coverage of all direct errors, BEEP fails to do so, and Naïve is slow to do so.</a:t>
            </a:r>
          </a:p>
        </p:txBody>
      </p:sp>
      <p:sp>
        <p:nvSpPr>
          <p:cNvPr id="4" name="Slide Number Placeholder 3"/>
          <p:cNvSpPr>
            <a:spLocks noGrp="1"/>
          </p:cNvSpPr>
          <p:nvPr>
            <p:ph type="sldNum" sz="quarter" idx="5"/>
          </p:nvPr>
        </p:nvSpPr>
        <p:spPr/>
        <p:txBody>
          <a:bodyPr/>
          <a:lstStyle/>
          <a:p>
            <a:fld id="{0DDF2200-637A-42DD-BD93-B45C1CFA40DE}" type="slidenum">
              <a:rPr lang="en-US" smtClean="0"/>
              <a:t>16</a:t>
            </a:fld>
            <a:endParaRPr lang="en-US"/>
          </a:p>
        </p:txBody>
      </p:sp>
    </p:spTree>
    <p:extLst>
      <p:ext uri="{BB962C8B-B14F-4D97-AF65-F5344CB8AC3E}">
        <p14:creationId xmlns:p14="http://schemas.microsoft.com/office/powerpoint/2010/main" val="1412359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result, we find that HARP reaches zero BER 3.7x faster than Naïve for a per-bit error probability of 0.75</a:t>
            </a:r>
          </a:p>
        </p:txBody>
      </p:sp>
      <p:sp>
        <p:nvSpPr>
          <p:cNvPr id="4" name="Slide Number Placeholder 3"/>
          <p:cNvSpPr>
            <a:spLocks noGrp="1"/>
          </p:cNvSpPr>
          <p:nvPr>
            <p:ph type="sldNum" sz="quarter" idx="5"/>
          </p:nvPr>
        </p:nvSpPr>
        <p:spPr/>
        <p:txBody>
          <a:bodyPr/>
          <a:lstStyle/>
          <a:p>
            <a:fld id="{0DDF2200-637A-42DD-BD93-B45C1CFA40DE}" type="slidenum">
              <a:rPr lang="en-US" smtClean="0"/>
              <a:t>17</a:t>
            </a:fld>
            <a:endParaRPr lang="en-US"/>
          </a:p>
        </p:txBody>
      </p:sp>
    </p:spTree>
    <p:extLst>
      <p:ext uri="{BB962C8B-B14F-4D97-AF65-F5344CB8AC3E}">
        <p14:creationId xmlns:p14="http://schemas.microsoft.com/office/powerpoint/2010/main" val="3278700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have many other analyses, discussions, and results in our paper, including:</a:t>
            </a:r>
          </a:p>
          <a:p>
            <a:pPr marL="171450" indent="-171450">
              <a:buFont typeface="Arial" panose="020B0604020202020204" pitchFamily="34" charset="0"/>
              <a:buChar char="•"/>
            </a:pPr>
            <a:r>
              <a:rPr lang="en-US" b="0" dirty="0"/>
              <a:t>A detailed analysis of how on-die ECC impacts profiling</a:t>
            </a:r>
          </a:p>
          <a:p>
            <a:pPr marL="171450" indent="-171450">
              <a:buFont typeface="Arial" panose="020B0604020202020204" pitchFamily="34" charset="0"/>
              <a:buChar char="•"/>
            </a:pPr>
            <a:r>
              <a:rPr lang="en-US" b="0" dirty="0"/>
              <a:t>More discussion on HARP’s design choices.</a:t>
            </a:r>
          </a:p>
          <a:p>
            <a:pPr marL="171450" indent="-171450">
              <a:buFont typeface="Arial" panose="020B0604020202020204" pitchFamily="34" charset="0"/>
              <a:buChar char="•"/>
            </a:pPr>
            <a:r>
              <a:rPr lang="en-US" b="0" dirty="0"/>
              <a:t>More evaluation results</a:t>
            </a:r>
          </a:p>
          <a:p>
            <a:pPr marL="171450" indent="-171450">
              <a:buFont typeface="Arial" panose="020B0604020202020204" pitchFamily="34" charset="0"/>
              <a:buChar char="•"/>
            </a:pPr>
            <a:r>
              <a:rPr lang="en-US" b="0"/>
              <a:t>And a </a:t>
            </a:r>
            <a:r>
              <a:rPr lang="en-US" b="0" dirty="0"/>
              <a:t>detailed description of our open-source artifacts</a:t>
            </a:r>
          </a:p>
        </p:txBody>
      </p:sp>
      <p:sp>
        <p:nvSpPr>
          <p:cNvPr id="4" name="Slide Number Placeholder 3"/>
          <p:cNvSpPr>
            <a:spLocks noGrp="1"/>
          </p:cNvSpPr>
          <p:nvPr>
            <p:ph type="sldNum" sz="quarter" idx="5"/>
          </p:nvPr>
        </p:nvSpPr>
        <p:spPr/>
        <p:txBody>
          <a:bodyPr/>
          <a:lstStyle/>
          <a:p>
            <a:fld id="{0DDF2200-637A-42DD-BD93-B45C1CFA40DE}" type="slidenum">
              <a:rPr lang="en-US" smtClean="0"/>
              <a:t>18</a:t>
            </a:fld>
            <a:endParaRPr lang="en-US"/>
          </a:p>
        </p:txBody>
      </p:sp>
    </p:spTree>
    <p:extLst>
      <p:ext uri="{BB962C8B-B14F-4D97-AF65-F5344CB8AC3E}">
        <p14:creationId xmlns:p14="http://schemas.microsoft.com/office/powerpoint/2010/main" val="2538662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encourage you to take a look at the paper if you are interested in these details, and </a:t>
            </a:r>
            <a:r>
              <a:rPr lang="en-US" b="1" dirty="0"/>
              <a:t>[CLICK]</a:t>
            </a:r>
          </a:p>
        </p:txBody>
      </p:sp>
      <p:sp>
        <p:nvSpPr>
          <p:cNvPr id="4" name="Slide Number Placeholder 3"/>
          <p:cNvSpPr>
            <a:spLocks noGrp="1"/>
          </p:cNvSpPr>
          <p:nvPr>
            <p:ph type="sldNum" sz="quarter" idx="5"/>
          </p:nvPr>
        </p:nvSpPr>
        <p:spPr/>
        <p:txBody>
          <a:bodyPr/>
          <a:lstStyle/>
          <a:p>
            <a:fld id="{0DDF2200-637A-42DD-BD93-B45C1CFA40DE}" type="slidenum">
              <a:rPr lang="en-US" smtClean="0"/>
              <a:t>19</a:t>
            </a:fld>
            <a:endParaRPr lang="en-US"/>
          </a:p>
        </p:txBody>
      </p:sp>
    </p:spTree>
    <p:extLst>
      <p:ext uri="{BB962C8B-B14F-4D97-AF65-F5344CB8AC3E}">
        <p14:creationId xmlns:p14="http://schemas.microsoft.com/office/powerpoint/2010/main" val="115130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start off by talking about memory errors.</a:t>
            </a:r>
          </a:p>
          <a:p>
            <a:r>
              <a:rPr lang="en-US" b="1" dirty="0"/>
              <a:t>[CLICK]</a:t>
            </a:r>
            <a:r>
              <a:rPr lang="en-US" b="0" dirty="0"/>
              <a:t> There are a broad range of memory technologies that are suitable for main memory</a:t>
            </a:r>
          </a:p>
          <a:p>
            <a:r>
              <a:rPr lang="en-US" b="1" dirty="0"/>
              <a:t>[CLICK]</a:t>
            </a:r>
            <a:r>
              <a:rPr lang="en-US" b="0" dirty="0"/>
              <a:t> and each of these technologies suffers from various types of errors that worsen with continued memory technology scaling</a:t>
            </a:r>
          </a:p>
        </p:txBody>
      </p:sp>
      <p:sp>
        <p:nvSpPr>
          <p:cNvPr id="4" name="Slide Number Placeholder 3"/>
          <p:cNvSpPr>
            <a:spLocks noGrp="1"/>
          </p:cNvSpPr>
          <p:nvPr>
            <p:ph type="sldNum" sz="quarter" idx="5"/>
          </p:nvPr>
        </p:nvSpPr>
        <p:spPr/>
        <p:txBody>
          <a:bodyPr/>
          <a:lstStyle/>
          <a:p>
            <a:fld id="{0DDF2200-637A-42DD-BD93-B45C1CFA40DE}" type="slidenum">
              <a:rPr lang="en-US" smtClean="0"/>
              <a:t>2</a:t>
            </a:fld>
            <a:endParaRPr lang="en-US"/>
          </a:p>
        </p:txBody>
      </p:sp>
    </p:spTree>
    <p:extLst>
      <p:ext uri="{BB962C8B-B14F-4D97-AF65-F5344CB8AC3E}">
        <p14:creationId xmlns:p14="http://schemas.microsoft.com/office/powerpoint/2010/main" val="3857558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at our artifacts, which are evaluated and available on both GitHub and </a:t>
            </a:r>
            <a:r>
              <a:rPr lang="en-US" dirty="0" err="1"/>
              <a:t>Zenodo</a:t>
            </a:r>
            <a:r>
              <a:rPr lang="en-US" dirty="0"/>
              <a:t>.</a:t>
            </a:r>
          </a:p>
        </p:txBody>
      </p:sp>
      <p:sp>
        <p:nvSpPr>
          <p:cNvPr id="4" name="Slide Number Placeholder 3"/>
          <p:cNvSpPr>
            <a:spLocks noGrp="1"/>
          </p:cNvSpPr>
          <p:nvPr>
            <p:ph type="sldNum" sz="quarter" idx="5"/>
          </p:nvPr>
        </p:nvSpPr>
        <p:spPr/>
        <p:txBody>
          <a:bodyPr/>
          <a:lstStyle/>
          <a:p>
            <a:fld id="{0DDF2200-637A-42DD-BD93-B45C1CFA40DE}" type="slidenum">
              <a:rPr lang="en-US" smtClean="0"/>
              <a:pPr/>
              <a:t>20</a:t>
            </a:fld>
            <a:endParaRPr lang="en-US" dirty="0"/>
          </a:p>
        </p:txBody>
      </p:sp>
    </p:spTree>
    <p:extLst>
      <p:ext uri="{BB962C8B-B14F-4D97-AF65-F5344CB8AC3E}">
        <p14:creationId xmlns:p14="http://schemas.microsoft.com/office/powerpoint/2010/main" val="269708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listening, and now I’d like to transition to the Q&amp;A.</a:t>
            </a:r>
          </a:p>
        </p:txBody>
      </p:sp>
      <p:sp>
        <p:nvSpPr>
          <p:cNvPr id="4" name="Slide Number Placeholder 3"/>
          <p:cNvSpPr>
            <a:spLocks noGrp="1"/>
          </p:cNvSpPr>
          <p:nvPr>
            <p:ph type="sldNum" sz="quarter" idx="5"/>
          </p:nvPr>
        </p:nvSpPr>
        <p:spPr/>
        <p:txBody>
          <a:bodyPr/>
          <a:lstStyle/>
          <a:p>
            <a:fld id="{0DDF2200-637A-42DD-BD93-B45C1CFA40DE}" type="slidenum">
              <a:rPr lang="en-US" smtClean="0"/>
              <a:t>21</a:t>
            </a:fld>
            <a:endParaRPr lang="en-US"/>
          </a:p>
        </p:txBody>
      </p:sp>
    </p:spTree>
    <p:extLst>
      <p:ext uri="{BB962C8B-B14F-4D97-AF65-F5344CB8AC3E}">
        <p14:creationId xmlns:p14="http://schemas.microsoft.com/office/powerpoint/2010/main" val="425498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manage growing error rates, we consider a state-of-the-art group of solutions known as memory repair mechanisms</a:t>
            </a:r>
            <a:endParaRPr lang="en-US" b="1" dirty="0"/>
          </a:p>
          <a:p>
            <a:r>
              <a:rPr lang="en-US" b="1" dirty="0"/>
              <a:t>[CLICK] </a:t>
            </a:r>
            <a:r>
              <a:rPr lang="en-US" b="0" dirty="0"/>
              <a:t>These mechanisms address high error rates by identifying and repairing any bits that are at risk of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b="0" dirty="0"/>
              <a:t>Here we have a picture of a system that uses a repair mechanism.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the right, we have an unreliable memory, and on the left, and a memory controller that </a:t>
            </a:r>
            <a:r>
              <a:rPr lang="en-US" b="0"/>
              <a:t>contains a repair mechanism.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repair mechanism itself repairs any bits that are marked as “at risk” within an error profile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b="0" dirty="0"/>
              <a:t>When the CPU performs a write operation, the data is written through the repair mechanism.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a:t>
            </a:r>
            <a:r>
              <a:rPr lang="en-US" b="0" dirty="0"/>
              <a:t> When the CPU performs a read operation, the data is first repaired before being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However, </a:t>
            </a:r>
            <a:r>
              <a:rPr lang="en-US" b="0" dirty="0"/>
              <a:t>the repair mechanism can only repair bits that it knows are at-risk of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 consequence, the repair mechanism is dependent on identifying at-risk bits</a:t>
            </a:r>
          </a:p>
          <a:p>
            <a:r>
              <a:rPr lang="en-US" b="1" dirty="0"/>
              <a:t>[CLICK] </a:t>
            </a:r>
            <a:r>
              <a:rPr lang="en-US" b="0" dirty="0"/>
              <a:t>This process is known as error profiling.</a:t>
            </a:r>
          </a:p>
        </p:txBody>
      </p:sp>
      <p:sp>
        <p:nvSpPr>
          <p:cNvPr id="4" name="Slide Number Placeholder 3"/>
          <p:cNvSpPr>
            <a:spLocks noGrp="1"/>
          </p:cNvSpPr>
          <p:nvPr>
            <p:ph type="sldNum" sz="quarter" idx="5"/>
          </p:nvPr>
        </p:nvSpPr>
        <p:spPr/>
        <p:txBody>
          <a:bodyPr/>
          <a:lstStyle/>
          <a:p>
            <a:fld id="{0DDF2200-637A-42DD-BD93-B45C1CFA40DE}" type="slidenum">
              <a:rPr lang="en-US" smtClean="0"/>
              <a:t>3</a:t>
            </a:fld>
            <a:endParaRPr lang="en-US"/>
          </a:p>
        </p:txBody>
      </p:sp>
    </p:spTree>
    <p:extLst>
      <p:ext uri="{BB962C8B-B14F-4D97-AF65-F5344CB8AC3E}">
        <p14:creationId xmlns:p14="http://schemas.microsoft.com/office/powerpoint/2010/main" val="12156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take a look at how we profile for memory errors</a:t>
            </a:r>
          </a:p>
          <a:p>
            <a:r>
              <a:rPr lang="en-US" b="1" dirty="0"/>
              <a:t>[CLICK]</a:t>
            </a:r>
            <a:r>
              <a:rPr lang="en-US" b="0" dirty="0"/>
              <a:t> A profiler’s goal is to identify all bits that are at risk of error.</a:t>
            </a:r>
          </a:p>
          <a:p>
            <a:r>
              <a:rPr lang="en-US" b="0" dirty="0"/>
              <a:t>We have two types of DRAM to consider.</a:t>
            </a:r>
          </a:p>
          <a:p>
            <a:r>
              <a:rPr lang="en-US" b="1" dirty="0"/>
              <a:t>[CLICK]</a:t>
            </a:r>
            <a:r>
              <a:rPr lang="en-US" b="0" dirty="0"/>
              <a:t> In a memory chip without on-die ECC, the data observed outside of the DRAM chip is the same as the raw data in the data store</a:t>
            </a:r>
          </a:p>
          <a:p>
            <a:r>
              <a:rPr lang="en-US" b="1" dirty="0"/>
              <a:t>[CLICK]</a:t>
            </a:r>
            <a:r>
              <a:rPr lang="en-US" b="0" dirty="0"/>
              <a:t> For a chip with on-die ECC, post-correction data is observed, which is not necessarily the same as the raw data within the memory chip</a:t>
            </a:r>
          </a:p>
          <a:p>
            <a:r>
              <a:rPr lang="en-US" b="1" dirty="0"/>
              <a:t>[CLICK]</a:t>
            </a:r>
            <a:r>
              <a:rPr lang="en-US" b="0" dirty="0"/>
              <a:t> In either case, the profiler cannot see directly into the memory</a:t>
            </a:r>
          </a:p>
          <a:p>
            <a:r>
              <a:rPr lang="en-US" b="1" dirty="0"/>
              <a:t>[CLICK]</a:t>
            </a:r>
            <a:r>
              <a:rPr lang="en-US" b="0" dirty="0"/>
              <a:t> Instead, the profiler simply observes errors at the interface and declares those bits to be at risk of error, regardless of what occurs within the memory itself</a:t>
            </a:r>
          </a:p>
        </p:txBody>
      </p:sp>
      <p:sp>
        <p:nvSpPr>
          <p:cNvPr id="4" name="Slide Number Placeholder 3"/>
          <p:cNvSpPr>
            <a:spLocks noGrp="1"/>
          </p:cNvSpPr>
          <p:nvPr>
            <p:ph type="sldNum" sz="quarter" idx="5"/>
          </p:nvPr>
        </p:nvSpPr>
        <p:spPr/>
        <p:txBody>
          <a:bodyPr/>
          <a:lstStyle/>
          <a:p>
            <a:fld id="{0DDF2200-637A-42DD-BD93-B45C1CFA40DE}" type="slidenum">
              <a:rPr lang="en-US" smtClean="0"/>
              <a:t>4</a:t>
            </a:fld>
            <a:endParaRPr lang="en-US"/>
          </a:p>
        </p:txBody>
      </p:sp>
    </p:spTree>
    <p:extLst>
      <p:ext uri="{BB962C8B-B14F-4D97-AF65-F5344CB8AC3E}">
        <p14:creationId xmlns:p14="http://schemas.microsoft.com/office/powerpoint/2010/main" val="407569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 the question we ask in this work is “how does on-die ECC affect error profiling?”</a:t>
            </a:r>
          </a:p>
        </p:txBody>
      </p:sp>
      <p:sp>
        <p:nvSpPr>
          <p:cNvPr id="4" name="Slide Number Placeholder 3"/>
          <p:cNvSpPr>
            <a:spLocks noGrp="1"/>
          </p:cNvSpPr>
          <p:nvPr>
            <p:ph type="sldNum" sz="quarter" idx="5"/>
          </p:nvPr>
        </p:nvSpPr>
        <p:spPr/>
        <p:txBody>
          <a:bodyPr/>
          <a:lstStyle/>
          <a:p>
            <a:fld id="{0DDF2200-637A-42DD-BD93-B45C1CFA40DE}" type="slidenum">
              <a:rPr lang="en-US" smtClean="0"/>
              <a:t>5</a:t>
            </a:fld>
            <a:endParaRPr lang="en-US"/>
          </a:p>
        </p:txBody>
      </p:sp>
    </p:spTree>
    <p:extLst>
      <p:ext uri="{BB962C8B-B14F-4D97-AF65-F5344CB8AC3E}">
        <p14:creationId xmlns:p14="http://schemas.microsoft.com/office/powerpoint/2010/main" val="94392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And to answer this question, our goal in this work is to understand and address the challenges that on-die ECC introduces for error profiling.</a:t>
            </a:r>
          </a:p>
        </p:txBody>
      </p:sp>
      <p:sp>
        <p:nvSpPr>
          <p:cNvPr id="4" name="Slide Number Placeholder 3"/>
          <p:cNvSpPr>
            <a:spLocks noGrp="1"/>
          </p:cNvSpPr>
          <p:nvPr>
            <p:ph type="sldNum" sz="quarter" idx="5"/>
          </p:nvPr>
        </p:nvSpPr>
        <p:spPr/>
        <p:txBody>
          <a:bodyPr/>
          <a:lstStyle/>
          <a:p>
            <a:fld id="{0DDF2200-637A-42DD-BD93-B45C1CFA40DE}" type="slidenum">
              <a:rPr lang="en-US" smtClean="0"/>
              <a:t>6</a:t>
            </a:fld>
            <a:endParaRPr lang="en-US"/>
          </a:p>
        </p:txBody>
      </p:sp>
    </p:spTree>
    <p:extLst>
      <p:ext uri="{BB962C8B-B14F-4D97-AF65-F5344CB8AC3E}">
        <p14:creationId xmlns:p14="http://schemas.microsoft.com/office/powerpoint/2010/main" val="23619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this end, we study how on-die ECC interferes with error profiling and identify three key challenges that on-die ECC introduces</a:t>
            </a:r>
          </a:p>
          <a:p>
            <a:r>
              <a:rPr lang="en-US" b="1" dirty="0"/>
              <a:t>[CLICK]</a:t>
            </a:r>
            <a:r>
              <a:rPr lang="en-US" b="0" dirty="0"/>
              <a:t> First, on-die ECC exponentially increases the number of at-risk bits the profiler must identify</a:t>
            </a:r>
          </a:p>
          <a:p>
            <a:r>
              <a:rPr lang="en-US" b="0" dirty="0"/>
              <a:t>This is because a small set of raw bit errors can give rise to a </a:t>
            </a:r>
            <a:r>
              <a:rPr lang="en-US" b="0" dirty="0" err="1"/>
              <a:t>combinatorially</a:t>
            </a:r>
            <a:r>
              <a:rPr lang="en-US" b="0" dirty="0"/>
              <a:t> larger set of at-risk bits</a:t>
            </a:r>
          </a:p>
          <a:p>
            <a:r>
              <a:rPr lang="en-US" b="1" dirty="0"/>
              <a:t>[CLICK]</a:t>
            </a:r>
            <a:r>
              <a:rPr lang="en-US" b="0" dirty="0"/>
              <a:t> Second, on-die ECC makes each at-risk bit harder to observe</a:t>
            </a:r>
          </a:p>
          <a:p>
            <a:r>
              <a:rPr lang="en-US" b="0" dirty="0"/>
              <a:t>This is because certain at-risk bits can only be exposed by specific raw bit error patterns</a:t>
            </a:r>
          </a:p>
          <a:p>
            <a:r>
              <a:rPr lang="en-US" b="1" dirty="0"/>
              <a:t>[CLICK]</a:t>
            </a:r>
            <a:r>
              <a:rPr lang="en-US" b="0" dirty="0"/>
              <a:t> Third, on-die ECC interferes with commonly-used memory data patterns</a:t>
            </a:r>
          </a:p>
          <a:p>
            <a:r>
              <a:rPr lang="en-US" b="0" dirty="0"/>
              <a:t>This is because data patterns must now consider multiple bits failing at once</a:t>
            </a:r>
          </a:p>
        </p:txBody>
      </p:sp>
      <p:sp>
        <p:nvSpPr>
          <p:cNvPr id="4" name="Slide Number Placeholder 3"/>
          <p:cNvSpPr>
            <a:spLocks noGrp="1"/>
          </p:cNvSpPr>
          <p:nvPr>
            <p:ph type="sldNum" sz="quarter" idx="5"/>
          </p:nvPr>
        </p:nvSpPr>
        <p:spPr/>
        <p:txBody>
          <a:bodyPr/>
          <a:lstStyle/>
          <a:p>
            <a:fld id="{0DDF2200-637A-42DD-BD93-B45C1CFA40DE}" type="slidenum">
              <a:rPr lang="en-US" smtClean="0"/>
              <a:t>7</a:t>
            </a:fld>
            <a:endParaRPr lang="en-US"/>
          </a:p>
        </p:txBody>
      </p:sp>
    </p:spTree>
    <p:extLst>
      <p:ext uri="{BB962C8B-B14F-4D97-AF65-F5344CB8AC3E}">
        <p14:creationId xmlns:p14="http://schemas.microsoft.com/office/powerpoint/2010/main" val="1770848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overcome these challenges, we observe that there are two sources of errors in a memory chip that uses on-die ECC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a:t>
            </a:r>
            <a:r>
              <a:rPr lang="en-US" b="0" dirty="0"/>
              <a:t> I will use this simple diagram as a visual aid to illustrate both types of errors.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show a hypothetical 4-bit error pattern before and after on-die ECC operation.</a:t>
            </a:r>
          </a:p>
          <a:p>
            <a:r>
              <a:rPr lang="en-US" b="1" dirty="0"/>
              <a:t>[CLICK]</a:t>
            </a:r>
            <a:r>
              <a:rPr lang="en-US" b="0" dirty="0"/>
              <a:t> The first is what we call a “Direct error”, and this occurs due to errors in the memory chip itself</a:t>
            </a:r>
          </a:p>
          <a:p>
            <a:r>
              <a:rPr lang="en-US" b="1" dirty="0"/>
              <a:t>[CLICK]</a:t>
            </a:r>
            <a:r>
              <a:rPr lang="en-US" b="0" dirty="0"/>
              <a:t> The second is what we call an “Indirect error”, and this occurs due to an artifact of the on-die ECC algorithm</a:t>
            </a:r>
          </a:p>
          <a:p>
            <a:r>
              <a:rPr lang="en-US" b="1" dirty="0"/>
              <a:t>[CLICK]</a:t>
            </a:r>
            <a:r>
              <a:rPr lang="en-US" b="0" dirty="0"/>
              <a:t> In particular, we observe that the number of indirect errors that occur simultaneously is upper-bounded by the ECC algorithm.</a:t>
            </a:r>
          </a:p>
          <a:p>
            <a:r>
              <a:rPr lang="en-US" b="0" dirty="0"/>
              <a:t>In other words, a single-error correcting code can only cause one indirect error at a time.</a:t>
            </a:r>
          </a:p>
        </p:txBody>
      </p:sp>
      <p:sp>
        <p:nvSpPr>
          <p:cNvPr id="4" name="Slide Number Placeholder 3"/>
          <p:cNvSpPr>
            <a:spLocks noGrp="1"/>
          </p:cNvSpPr>
          <p:nvPr>
            <p:ph type="sldNum" sz="quarter" idx="5"/>
          </p:nvPr>
        </p:nvSpPr>
        <p:spPr/>
        <p:txBody>
          <a:bodyPr/>
          <a:lstStyle/>
          <a:p>
            <a:fld id="{0DDF2200-637A-42DD-BD93-B45C1CFA40DE}" type="slidenum">
              <a:rPr lang="en-US" smtClean="0"/>
              <a:t>8</a:t>
            </a:fld>
            <a:endParaRPr lang="en-US"/>
          </a:p>
        </p:txBody>
      </p:sp>
    </p:spTree>
    <p:extLst>
      <p:ext uri="{BB962C8B-B14F-4D97-AF65-F5344CB8AC3E}">
        <p14:creationId xmlns:p14="http://schemas.microsoft.com/office/powerpoint/2010/main" val="49966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Based on these observations, our key idea is to decouple the process of identifying direct and indirect errors. </a:t>
            </a:r>
          </a:p>
        </p:txBody>
      </p:sp>
      <p:sp>
        <p:nvSpPr>
          <p:cNvPr id="4" name="Slide Number Placeholder 3"/>
          <p:cNvSpPr>
            <a:spLocks noGrp="1"/>
          </p:cNvSpPr>
          <p:nvPr>
            <p:ph type="sldNum" sz="quarter" idx="5"/>
          </p:nvPr>
        </p:nvSpPr>
        <p:spPr/>
        <p:txBody>
          <a:bodyPr/>
          <a:lstStyle/>
          <a:p>
            <a:fld id="{0DDF2200-637A-42DD-BD93-B45C1CFA40DE}" type="slidenum">
              <a:rPr lang="en-US" smtClean="0"/>
              <a:t>9</a:t>
            </a:fld>
            <a:endParaRPr lang="en-US"/>
          </a:p>
        </p:txBody>
      </p:sp>
    </p:spTree>
    <p:extLst>
      <p:ext uri="{BB962C8B-B14F-4D97-AF65-F5344CB8AC3E}">
        <p14:creationId xmlns:p14="http://schemas.microsoft.com/office/powerpoint/2010/main" val="428166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solidFill>
                  <a:schemeClr val="accent5">
                    <a:lumMod val="75000"/>
                  </a:schemeClr>
                </a:solidFill>
                <a:latin typeface="Quire Sans" panose="020B0502040400020003" pitchFamily="34" charset="0"/>
                <a:cs typeface="Quire Sans" panose="020B0502040400020003"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Quire Sans" panose="020B0502040400020003" pitchFamily="34" charset="0"/>
                <a:cs typeface="Quire Sans" panose="020B0502040400020003" pitchFamily="34" charset="0"/>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Tree>
    <p:extLst>
      <p:ext uri="{BB962C8B-B14F-4D97-AF65-F5344CB8AC3E}">
        <p14:creationId xmlns:p14="http://schemas.microsoft.com/office/powerpoint/2010/main" val="10387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9"/>
            <a:ext cx="7886700" cy="2852737"/>
          </a:xfrm>
        </p:spPr>
        <p:txBody>
          <a:bodyPr anchor="b"/>
          <a:lstStyle>
            <a:lvl1pPr>
              <a:defRPr sz="4500">
                <a:solidFill>
                  <a:schemeClr val="accent5">
                    <a:lumMod val="75000"/>
                  </a:schemeClr>
                </a:solidFill>
                <a:latin typeface="Quire Sans" panose="020B0502040400020003" pitchFamily="34" charset="0"/>
                <a:cs typeface="Quire Sans" panose="020B0502040400020003" pitchFamily="34" charset="0"/>
              </a:defRPr>
            </a:lvl1pPr>
          </a:lstStyle>
          <a:p>
            <a:r>
              <a:rPr lang="en-US" dirty="0"/>
              <a:t>Click to edit Master title style</a:t>
            </a:r>
          </a:p>
        </p:txBody>
      </p:sp>
      <p:sp>
        <p:nvSpPr>
          <p:cNvPr id="3" name="Text Placeholder 2"/>
          <p:cNvSpPr>
            <a:spLocks noGrp="1"/>
          </p:cNvSpPr>
          <p:nvPr>
            <p:ph type="body" idx="1"/>
          </p:nvPr>
        </p:nvSpPr>
        <p:spPr>
          <a:xfrm>
            <a:off x="623888" y="4589474"/>
            <a:ext cx="7886700" cy="1500187"/>
          </a:xfrm>
        </p:spPr>
        <p:txBody>
          <a:bodyPr/>
          <a:lstStyle>
            <a:lvl1pPr marL="0" indent="0">
              <a:buNone/>
              <a:defRPr sz="1800">
                <a:solidFill>
                  <a:schemeClr val="tx1">
                    <a:tint val="75000"/>
                  </a:schemeClr>
                </a:solidFill>
                <a:latin typeface="Quire Sans" panose="020B0502040400020003" pitchFamily="34" charset="0"/>
                <a:cs typeface="Quire Sans" panose="020B0502040400020003"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1534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lstStyle>
            <a:lvl1pPr>
              <a:defRPr b="1">
                <a:solidFill>
                  <a:schemeClr val="accent5">
                    <a:lumMod val="75000"/>
                  </a:schemeClr>
                </a:solidFill>
                <a:latin typeface="Quire Sans" panose="020B0502040400020003" pitchFamily="34" charset="0"/>
                <a:cs typeface="Quire Sans" panose="020B0502040400020003" pitchFamily="34" charset="0"/>
              </a:defRPr>
            </a:lvl1pPr>
          </a:lstStyle>
          <a:p>
            <a:r>
              <a:rPr lang="en-US" dirty="0"/>
              <a:t>Click to edit Master title style</a:t>
            </a:r>
          </a:p>
        </p:txBody>
      </p:sp>
      <p:sp>
        <p:nvSpPr>
          <p:cNvPr id="3" name="Content Placeholder 2"/>
          <p:cNvSpPr>
            <a:spLocks noGrp="1"/>
          </p:cNvSpPr>
          <p:nvPr>
            <p:ph idx="1"/>
          </p:nvPr>
        </p:nvSpPr>
        <p:spPr>
          <a:xfrm>
            <a:off x="155488" y="1021493"/>
            <a:ext cx="8815517" cy="5307745"/>
          </a:xfrm>
        </p:spPr>
        <p:txBody>
          <a:bodyPr>
            <a:normAutofit/>
          </a:bodyPr>
          <a:lstStyle>
            <a:lvl1pPr>
              <a:defRPr sz="2800">
                <a:latin typeface="Quire Sans" panose="020B0502040400020003" pitchFamily="34" charset="0"/>
                <a:cs typeface="Quire Sans" panose="020B0502040400020003" pitchFamily="34" charset="0"/>
              </a:defRPr>
            </a:lvl1pPr>
            <a:lvl2pPr>
              <a:defRPr sz="2400">
                <a:latin typeface="Quire Sans" panose="020B0502040400020003" pitchFamily="34" charset="0"/>
                <a:cs typeface="Quire Sans" panose="020B0502040400020003" pitchFamily="34" charset="0"/>
              </a:defRPr>
            </a:lvl2pPr>
            <a:lvl3pPr>
              <a:defRPr sz="1800">
                <a:latin typeface="Quire Sans" panose="020B0502040400020003" pitchFamily="34" charset="0"/>
                <a:cs typeface="Quire Sans" panose="020B0502040400020003" pitchFamily="34" charset="0"/>
              </a:defRPr>
            </a:lvl3pPr>
            <a:lvl4pPr>
              <a:defRPr sz="1600">
                <a:latin typeface="Quire Sans" panose="020B0502040400020003" pitchFamily="34" charset="0"/>
                <a:cs typeface="Quire Sans" panose="020B0502040400020003" pitchFamily="34" charset="0"/>
              </a:defRPr>
            </a:lvl4pPr>
            <a:lvl5pPr>
              <a:defRPr sz="1600">
                <a:latin typeface="Quire Sans" panose="020B0502040400020003" pitchFamily="34" charset="0"/>
                <a:cs typeface="Quire Sans" panose="020B05020404000200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0E1FD7A5-C69D-412C-8DA5-5AA06BC4E515}"/>
              </a:ext>
            </a:extLst>
          </p:cNvPr>
          <p:cNvSpPr>
            <a:spLocks noGrp="1"/>
          </p:cNvSpPr>
          <p:nvPr>
            <p:ph type="sldNum" sz="quarter" idx="12"/>
          </p:nvPr>
        </p:nvSpPr>
        <p:spPr>
          <a:xfrm>
            <a:off x="6913605" y="6329238"/>
            <a:ext cx="2057400" cy="528761"/>
          </a:xfrm>
          <a:prstGeom prst="rect">
            <a:avLst/>
          </a:prstGeom>
        </p:spPr>
        <p:txBody>
          <a:bodyPr/>
          <a:lstStyle>
            <a:lvl1pPr algn="r">
              <a:defRPr sz="2400" b="1">
                <a:solidFill>
                  <a:schemeClr val="accent1">
                    <a:lumMod val="75000"/>
                  </a:schemeClr>
                </a:solidFill>
                <a:latin typeface="Quire Sans" panose="020B0502040400020003" pitchFamily="34" charset="0"/>
                <a:cs typeface="Quire Sans" panose="020B0502040400020003" pitchFamily="34" charset="0"/>
              </a:defRPr>
            </a:lvl1pPr>
          </a:lstStyle>
          <a:p>
            <a:fld id="{C19D2B53-EDAE-4B41-B849-8916FA40BCB6}" type="slidenum">
              <a:rPr lang="en-US" smtClean="0"/>
              <a:pPr/>
              <a:t>‹#›</a:t>
            </a:fld>
            <a:endParaRPr lang="en-US"/>
          </a:p>
        </p:txBody>
      </p:sp>
      <p:pic>
        <p:nvPicPr>
          <p:cNvPr id="5" name="Graphic 4">
            <a:extLst>
              <a:ext uri="{FF2B5EF4-FFF2-40B4-BE49-F238E27FC236}">
                <a16:creationId xmlns:a16="http://schemas.microsoft.com/office/drawing/2014/main" id="{1FE239BD-A8A4-43DB-B353-D4FADB3F97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488" y="6467844"/>
            <a:ext cx="1307552" cy="251549"/>
          </a:xfrm>
          <a:prstGeom prst="rect">
            <a:avLst/>
          </a:prstGeom>
        </p:spPr>
      </p:pic>
    </p:spTree>
    <p:extLst>
      <p:ext uri="{BB962C8B-B14F-4D97-AF65-F5344CB8AC3E}">
        <p14:creationId xmlns:p14="http://schemas.microsoft.com/office/powerpoint/2010/main" val="316460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77D2451-9D72-4A45-A1BA-585E5FC3C46D}"/>
              </a:ext>
            </a:extLst>
          </p:cNvPr>
          <p:cNvSpPr txBox="1">
            <a:spLocks/>
          </p:cNvSpPr>
          <p:nvPr userDrawn="1"/>
        </p:nvSpPr>
        <p:spPr>
          <a:xfrm>
            <a:off x="155488" y="70610"/>
            <a:ext cx="8815517" cy="753812"/>
          </a:xfrm>
          <a:prstGeom prst="rect">
            <a:avLst/>
          </a:prstGeom>
        </p:spPr>
        <p:txBody>
          <a:bodyPr vert="horz" lIns="91440" tIns="45720" rIns="91440" bIns="45720" rtlCol="0" anchor="ctr">
            <a:normAutofit/>
          </a:bodyPr>
          <a:lstStyle>
            <a:lvl1pPr algn="l" defTabSz="685766" rtl="0" eaLnBrk="1" latinLnBrk="0" hangingPunct="1">
              <a:lnSpc>
                <a:spcPct val="90000"/>
              </a:lnSpc>
              <a:spcBef>
                <a:spcPct val="0"/>
              </a:spcBef>
              <a:buNone/>
              <a:defRPr sz="4000" b="1" kern="1200">
                <a:solidFill>
                  <a:schemeClr val="bg1"/>
                </a:solidFill>
                <a:latin typeface="Trebuchet MS" panose="020B0603020202020204" pitchFamily="34" charset="0"/>
                <a:ea typeface="Verdana" panose="020B0604030504040204" pitchFamily="34" charset="0"/>
                <a:cs typeface="Courier New" panose="02070309020205020404" pitchFamily="49" charset="0"/>
              </a:defRPr>
            </a:lvl1pPr>
          </a:lstStyle>
          <a:p>
            <a:r>
              <a:rPr lang="en-US" dirty="0">
                <a:solidFill>
                  <a:schemeClr val="accent5">
                    <a:lumMod val="75000"/>
                  </a:schemeClr>
                </a:solidFill>
                <a:latin typeface="Quire Sans" panose="020B0502040400020003" pitchFamily="34" charset="0"/>
                <a:cs typeface="Quire Sans" panose="020B0502040400020003" pitchFamily="34" charset="0"/>
              </a:rPr>
              <a:t>Click to edit Master title style</a:t>
            </a:r>
          </a:p>
        </p:txBody>
      </p:sp>
      <p:sp>
        <p:nvSpPr>
          <p:cNvPr id="10" name="Slide Number Placeholder 7">
            <a:extLst>
              <a:ext uri="{FF2B5EF4-FFF2-40B4-BE49-F238E27FC236}">
                <a16:creationId xmlns:a16="http://schemas.microsoft.com/office/drawing/2014/main" id="{17A3CC0F-C9D8-429D-AE24-ECD6172B1725}"/>
              </a:ext>
            </a:extLst>
          </p:cNvPr>
          <p:cNvSpPr>
            <a:spLocks noGrp="1"/>
          </p:cNvSpPr>
          <p:nvPr>
            <p:ph type="sldNum" sz="quarter" idx="12"/>
          </p:nvPr>
        </p:nvSpPr>
        <p:spPr>
          <a:xfrm>
            <a:off x="6913605" y="6329238"/>
            <a:ext cx="2057400" cy="528761"/>
          </a:xfrm>
          <a:prstGeom prst="rect">
            <a:avLst/>
          </a:prstGeom>
        </p:spPr>
        <p:txBody>
          <a:bodyPr/>
          <a:lstStyle>
            <a:lvl1pPr algn="r">
              <a:defRPr sz="2400" b="1">
                <a:solidFill>
                  <a:schemeClr val="accent1">
                    <a:lumMod val="75000"/>
                  </a:schemeClr>
                </a:solidFill>
                <a:latin typeface="Quire Sans" panose="020B0502040400020003" pitchFamily="34" charset="0"/>
                <a:cs typeface="Quire Sans" panose="020B0502040400020003" pitchFamily="34" charset="0"/>
              </a:defRPr>
            </a:lvl1pPr>
          </a:lstStyle>
          <a:p>
            <a:fld id="{C19D2B53-EDAE-4B41-B849-8916FA40BCB6}" type="slidenum">
              <a:rPr lang="en-US" smtClean="0"/>
              <a:pPr/>
              <a:t>‹#›</a:t>
            </a:fld>
            <a:endParaRPr lang="en-US"/>
          </a:p>
        </p:txBody>
      </p:sp>
      <p:pic>
        <p:nvPicPr>
          <p:cNvPr id="4" name="Graphic 3">
            <a:extLst>
              <a:ext uri="{FF2B5EF4-FFF2-40B4-BE49-F238E27FC236}">
                <a16:creationId xmlns:a16="http://schemas.microsoft.com/office/drawing/2014/main" id="{C31754A4-B376-431B-A0BC-8A7EB43B76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488" y="6467844"/>
            <a:ext cx="1307552" cy="251549"/>
          </a:xfrm>
          <a:prstGeom prst="rect">
            <a:avLst/>
          </a:prstGeom>
        </p:spPr>
      </p:pic>
    </p:spTree>
    <p:extLst>
      <p:ext uri="{BB962C8B-B14F-4D97-AF65-F5344CB8AC3E}">
        <p14:creationId xmlns:p14="http://schemas.microsoft.com/office/powerpoint/2010/main" val="109459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7">
            <a:extLst>
              <a:ext uri="{FF2B5EF4-FFF2-40B4-BE49-F238E27FC236}">
                <a16:creationId xmlns:a16="http://schemas.microsoft.com/office/drawing/2014/main" id="{D52620CB-F40B-4377-AE03-D77EEA0FDDFD}"/>
              </a:ext>
            </a:extLst>
          </p:cNvPr>
          <p:cNvSpPr>
            <a:spLocks noGrp="1"/>
          </p:cNvSpPr>
          <p:nvPr>
            <p:ph type="sldNum" sz="quarter" idx="12"/>
          </p:nvPr>
        </p:nvSpPr>
        <p:spPr>
          <a:xfrm>
            <a:off x="6913605" y="6329238"/>
            <a:ext cx="2057400" cy="528761"/>
          </a:xfrm>
          <a:prstGeom prst="rect">
            <a:avLst/>
          </a:prstGeom>
        </p:spPr>
        <p:txBody>
          <a:bodyPr/>
          <a:lstStyle>
            <a:lvl1pPr algn="r">
              <a:defRPr sz="2400" b="1">
                <a:solidFill>
                  <a:schemeClr val="accent1">
                    <a:lumMod val="75000"/>
                  </a:schemeClr>
                </a:solidFill>
                <a:latin typeface="Quire Sans" panose="020B0502040400020003" pitchFamily="34" charset="0"/>
                <a:cs typeface="Quire Sans" panose="020B0502040400020003" pitchFamily="34" charset="0"/>
              </a:defRPr>
            </a:lvl1pPr>
          </a:lstStyle>
          <a:p>
            <a:fld id="{C19D2B53-EDAE-4B41-B849-8916FA40BCB6}" type="slidenum">
              <a:rPr lang="en-US" smtClean="0"/>
              <a:pPr/>
              <a:t>‹#›</a:t>
            </a:fld>
            <a:endParaRPr lang="en-US"/>
          </a:p>
        </p:txBody>
      </p:sp>
      <p:pic>
        <p:nvPicPr>
          <p:cNvPr id="3" name="Graphic 2">
            <a:extLst>
              <a:ext uri="{FF2B5EF4-FFF2-40B4-BE49-F238E27FC236}">
                <a16:creationId xmlns:a16="http://schemas.microsoft.com/office/drawing/2014/main" id="{A4401882-3B48-42E2-9E56-FC35D49034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488" y="6467844"/>
            <a:ext cx="1307552" cy="251549"/>
          </a:xfrm>
          <a:prstGeom prst="rect">
            <a:avLst/>
          </a:prstGeom>
        </p:spPr>
      </p:pic>
    </p:spTree>
    <p:extLst>
      <p:ext uri="{BB962C8B-B14F-4D97-AF65-F5344CB8AC3E}">
        <p14:creationId xmlns:p14="http://schemas.microsoft.com/office/powerpoint/2010/main" val="3558315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663" y="365126"/>
            <a:ext cx="8638674" cy="7538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2663" y="1335505"/>
            <a:ext cx="8638674" cy="48366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hidden="1">
            <a:extLst>
              <a:ext uri="{FF2B5EF4-FFF2-40B4-BE49-F238E27FC236}">
                <a16:creationId xmlns:a16="http://schemas.microsoft.com/office/drawing/2014/main" id="{7777A21B-5E9D-45BB-84A5-530574EDE4F4}"/>
              </a:ext>
            </a:extLst>
          </p:cNvPr>
          <p:cNvSpPr/>
          <p:nvPr userDrawn="1"/>
        </p:nvSpPr>
        <p:spPr>
          <a:xfrm>
            <a:off x="8386618" y="5132173"/>
            <a:ext cx="757382" cy="17258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Quire Sans" panose="020B0502040400020003" pitchFamily="34" charset="0"/>
              </a:rPr>
              <a:t>Video</a:t>
            </a:r>
          </a:p>
        </p:txBody>
      </p:sp>
    </p:spTree>
    <p:extLst>
      <p:ext uri="{BB962C8B-B14F-4D97-AF65-F5344CB8AC3E}">
        <p14:creationId xmlns:p14="http://schemas.microsoft.com/office/powerpoint/2010/main" val="24527859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hf hdr="0" ftr="0" dt="0"/>
  <p:txStyles>
    <p:titleStyle>
      <a:lvl1pPr algn="l" defTabSz="685766" rtl="0" eaLnBrk="1" latinLnBrk="0" hangingPunct="1">
        <a:lnSpc>
          <a:spcPct val="90000"/>
        </a:lnSpc>
        <a:spcBef>
          <a:spcPct val="0"/>
        </a:spcBef>
        <a:buNone/>
        <a:defRPr sz="4000" b="1" kern="1200">
          <a:solidFill>
            <a:schemeClr val="accent5">
              <a:lumMod val="75000"/>
            </a:schemeClr>
          </a:solidFill>
          <a:latin typeface="Quire Sans" panose="020B0502040400020003" pitchFamily="34" charset="0"/>
          <a:ea typeface="Verdana" panose="020B0604030504040204" pitchFamily="34" charset="0"/>
          <a:cs typeface="Quire Sans" panose="020B0502040400020003" pitchFamily="34" charset="0"/>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svg"/><Relationship Id="rId10" Type="http://schemas.openxmlformats.org/officeDocument/2006/relationships/hyperlink" Target="https://arxiv.org/abs/2109.12697" TargetMode="External"/><Relationship Id="rId4" Type="http://schemas.openxmlformats.org/officeDocument/2006/relationships/image" Target="../media/image1.png"/><Relationship Id="rId9" Type="http://schemas.openxmlformats.org/officeDocument/2006/relationships/hyperlink" Target="https://github.com/CMU-SAFARI/HAR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MU-SAFARI/HARP" TargetMode="External"/><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2109.12697"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CMU-SAFARI/HARP" TargetMode="External"/><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svg"/><Relationship Id="rId10" Type="http://schemas.openxmlformats.org/officeDocument/2006/relationships/hyperlink" Target="https://arxiv.org/abs/2109.12697" TargetMode="External"/><Relationship Id="rId4" Type="http://schemas.openxmlformats.org/officeDocument/2006/relationships/image" Target="../media/image1.png"/><Relationship Id="rId9" Type="http://schemas.openxmlformats.org/officeDocument/2006/relationships/hyperlink" Target="https://github.com/CMU-SAFARI/HAR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919" y="1681456"/>
            <a:ext cx="8838776" cy="1511531"/>
          </a:xfrm>
        </p:spPr>
        <p:txBody>
          <a:bodyPr anchor="t">
            <a:noAutofit/>
          </a:bodyPr>
          <a:lstStyle/>
          <a:p>
            <a:pPr algn="l">
              <a:spcBef>
                <a:spcPts val="1200"/>
              </a:spcBef>
            </a:pPr>
            <a:r>
              <a:rPr lang="en-US" sz="3400" b="1" dirty="0">
                <a:ea typeface="Cambria" panose="02040503050406030204" pitchFamily="18" charset="0"/>
              </a:rPr>
              <a:t>HARP: Practically and Effectively Identifying Uncorrectable Errors in Memory Chips </a:t>
            </a:r>
            <a:br>
              <a:rPr lang="en-US" sz="3400" b="1" dirty="0">
                <a:ea typeface="Cambria" panose="02040503050406030204" pitchFamily="18" charset="0"/>
              </a:rPr>
            </a:br>
            <a:r>
              <a:rPr lang="en-US" sz="3400" b="1" dirty="0">
                <a:ea typeface="Cambria" panose="02040503050406030204" pitchFamily="18" charset="0"/>
              </a:rPr>
              <a:t>That Use On-Die Error-Correcting Codes</a:t>
            </a:r>
            <a:endParaRPr lang="en-US" sz="3400" dirty="0">
              <a:solidFill>
                <a:schemeClr val="tx1"/>
              </a:solidFill>
              <a:ea typeface="Cambria" panose="02040503050406030204" pitchFamily="18" charset="0"/>
            </a:endParaRPr>
          </a:p>
        </p:txBody>
      </p:sp>
      <p:sp>
        <p:nvSpPr>
          <p:cNvPr id="3" name="Subtitle 2"/>
          <p:cNvSpPr>
            <a:spLocks noGrp="1"/>
          </p:cNvSpPr>
          <p:nvPr>
            <p:ph type="subTitle" idx="1"/>
          </p:nvPr>
        </p:nvSpPr>
        <p:spPr>
          <a:xfrm>
            <a:off x="444672" y="3405659"/>
            <a:ext cx="8267527" cy="685378"/>
          </a:xfrm>
        </p:spPr>
        <p:txBody>
          <a:bodyPr>
            <a:normAutofit/>
          </a:bodyPr>
          <a:lstStyle/>
          <a:p>
            <a:pPr algn="l">
              <a:lnSpc>
                <a:spcPct val="120000"/>
              </a:lnSpc>
              <a:spcBef>
                <a:spcPts val="0"/>
              </a:spcBef>
            </a:pPr>
            <a:r>
              <a:rPr lang="en-US" sz="2800" u="heavy" dirty="0"/>
              <a:t>Minesh Patel</a:t>
            </a:r>
            <a:r>
              <a:rPr lang="en-US" sz="2800" dirty="0"/>
              <a:t>, </a:t>
            </a:r>
            <a:r>
              <a:rPr lang="pt-BR" sz="2800" dirty="0"/>
              <a:t>Geraldo F. Oliveira, Onur Mutlu</a:t>
            </a:r>
            <a:endParaRPr lang="en-US" sz="2800" dirty="0"/>
          </a:p>
        </p:txBody>
      </p:sp>
      <p:sp>
        <p:nvSpPr>
          <p:cNvPr id="5" name="Rectangle 4">
            <a:extLst>
              <a:ext uri="{FF2B5EF4-FFF2-40B4-BE49-F238E27FC236}">
                <a16:creationId xmlns:a16="http://schemas.microsoft.com/office/drawing/2014/main" id="{42A3A32A-F771-4CAB-9454-70A4AC664343}"/>
              </a:ext>
            </a:extLst>
          </p:cNvPr>
          <p:cNvSpPr/>
          <p:nvPr/>
        </p:nvSpPr>
        <p:spPr>
          <a:xfrm>
            <a:off x="0" y="0"/>
            <a:ext cx="2921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EAEC77A9-5043-4150-968B-B3891A224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24" y="6066465"/>
            <a:ext cx="3098800" cy="51592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29C36272-1966-4A37-B42B-3499713D1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09094" y="6043130"/>
            <a:ext cx="2803105" cy="539264"/>
          </a:xfrm>
          <a:prstGeom prst="rect">
            <a:avLst/>
          </a:prstGeom>
        </p:spPr>
      </p:pic>
      <p:pic>
        <p:nvPicPr>
          <p:cNvPr id="7" name="Picture 6">
            <a:extLst>
              <a:ext uri="{FF2B5EF4-FFF2-40B4-BE49-F238E27FC236}">
                <a16:creationId xmlns:a16="http://schemas.microsoft.com/office/drawing/2014/main" id="{9E04E6F8-41E6-4511-91FA-7459FDA6080C}"/>
              </a:ext>
            </a:extLst>
          </p:cNvPr>
          <p:cNvPicPr>
            <a:picLocks noChangeAspect="1"/>
          </p:cNvPicPr>
          <p:nvPr/>
        </p:nvPicPr>
        <p:blipFill>
          <a:blip r:embed="rId6"/>
          <a:stretch>
            <a:fillRect/>
          </a:stretch>
        </p:blipFill>
        <p:spPr>
          <a:xfrm>
            <a:off x="5978058" y="351344"/>
            <a:ext cx="908812" cy="903791"/>
          </a:xfrm>
          <a:prstGeom prst="rect">
            <a:avLst/>
          </a:prstGeom>
        </p:spPr>
      </p:pic>
      <p:pic>
        <p:nvPicPr>
          <p:cNvPr id="8" name="Picture 7">
            <a:extLst>
              <a:ext uri="{FF2B5EF4-FFF2-40B4-BE49-F238E27FC236}">
                <a16:creationId xmlns:a16="http://schemas.microsoft.com/office/drawing/2014/main" id="{D4462877-46B6-4810-B256-3DB37151FE02}"/>
              </a:ext>
            </a:extLst>
          </p:cNvPr>
          <p:cNvPicPr>
            <a:picLocks noChangeAspect="1"/>
          </p:cNvPicPr>
          <p:nvPr/>
        </p:nvPicPr>
        <p:blipFill>
          <a:blip r:embed="rId7"/>
          <a:stretch>
            <a:fillRect/>
          </a:stretch>
        </p:blipFill>
        <p:spPr>
          <a:xfrm>
            <a:off x="6976540" y="351343"/>
            <a:ext cx="908812" cy="903791"/>
          </a:xfrm>
          <a:prstGeom prst="rect">
            <a:avLst/>
          </a:prstGeom>
        </p:spPr>
      </p:pic>
      <p:pic>
        <p:nvPicPr>
          <p:cNvPr id="9" name="Picture 8">
            <a:extLst>
              <a:ext uri="{FF2B5EF4-FFF2-40B4-BE49-F238E27FC236}">
                <a16:creationId xmlns:a16="http://schemas.microsoft.com/office/drawing/2014/main" id="{FFAAAB43-623C-446D-BA26-E00A0DC3A536}"/>
              </a:ext>
            </a:extLst>
          </p:cNvPr>
          <p:cNvPicPr>
            <a:picLocks noChangeAspect="1"/>
          </p:cNvPicPr>
          <p:nvPr/>
        </p:nvPicPr>
        <p:blipFill>
          <a:blip r:embed="rId8"/>
          <a:stretch>
            <a:fillRect/>
          </a:stretch>
        </p:blipFill>
        <p:spPr>
          <a:xfrm>
            <a:off x="7975023" y="351342"/>
            <a:ext cx="908812" cy="903791"/>
          </a:xfrm>
          <a:prstGeom prst="rect">
            <a:avLst/>
          </a:prstGeom>
        </p:spPr>
      </p:pic>
      <p:sp>
        <p:nvSpPr>
          <p:cNvPr id="10" name="TextBox 9">
            <a:extLst>
              <a:ext uri="{FF2B5EF4-FFF2-40B4-BE49-F238E27FC236}">
                <a16:creationId xmlns:a16="http://schemas.microsoft.com/office/drawing/2014/main" id="{81DC89F4-576A-4188-9FE0-D6A1794739A8}"/>
              </a:ext>
            </a:extLst>
          </p:cNvPr>
          <p:cNvSpPr txBox="1"/>
          <p:nvPr/>
        </p:nvSpPr>
        <p:spPr>
          <a:xfrm>
            <a:off x="1685506" y="5176544"/>
            <a:ext cx="5772988" cy="461665"/>
          </a:xfrm>
          <a:prstGeom prst="rect">
            <a:avLst/>
          </a:prstGeom>
          <a:noFill/>
        </p:spPr>
        <p:txBody>
          <a:bodyPr wrap="square">
            <a:spAutoFit/>
          </a:bodyPr>
          <a:lstStyle/>
          <a:p>
            <a:pPr algn="ctr"/>
            <a:r>
              <a:rPr lang="pt-BR" sz="2400" dirty="0">
                <a:solidFill>
                  <a:schemeClr val="tx1">
                    <a:lumMod val="50000"/>
                    <a:lumOff val="50000"/>
                  </a:schemeClr>
                </a:solidFill>
                <a:hlinkClick r:id="rId9"/>
              </a:rPr>
              <a:t>https://github.com/CMU-SAFARI/HARP</a:t>
            </a:r>
            <a:endParaRPr lang="en-US" sz="2400" dirty="0">
              <a:solidFill>
                <a:schemeClr val="tx1">
                  <a:lumMod val="50000"/>
                  <a:lumOff val="50000"/>
                </a:schemeClr>
              </a:solidFill>
            </a:endParaRPr>
          </a:p>
        </p:txBody>
      </p:sp>
      <p:sp>
        <p:nvSpPr>
          <p:cNvPr id="11" name="TextBox 10">
            <a:extLst>
              <a:ext uri="{FF2B5EF4-FFF2-40B4-BE49-F238E27FC236}">
                <a16:creationId xmlns:a16="http://schemas.microsoft.com/office/drawing/2014/main" id="{287E81F0-3D6E-4B8D-B892-8E730EA51E97}"/>
              </a:ext>
            </a:extLst>
          </p:cNvPr>
          <p:cNvSpPr txBox="1"/>
          <p:nvPr/>
        </p:nvSpPr>
        <p:spPr>
          <a:xfrm>
            <a:off x="2184214" y="4714879"/>
            <a:ext cx="4775572" cy="461665"/>
          </a:xfrm>
          <a:prstGeom prst="rect">
            <a:avLst/>
          </a:prstGeom>
          <a:noFill/>
        </p:spPr>
        <p:txBody>
          <a:bodyPr wrap="square">
            <a:spAutoFit/>
          </a:bodyPr>
          <a:lstStyle/>
          <a:p>
            <a:pPr algn="ctr"/>
            <a:r>
              <a:rPr lang="pt-BR" sz="2400" dirty="0">
                <a:solidFill>
                  <a:schemeClr val="tx1">
                    <a:lumMod val="50000"/>
                    <a:lumOff val="50000"/>
                  </a:schemeClr>
                </a:solidFill>
                <a:hlinkClick r:id="rId10"/>
              </a:rPr>
              <a:t>https://arxiv.org/abs/2109.12697</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291406673"/>
      </p:ext>
    </p:extLst>
  </p:cSld>
  <p:clrMapOvr>
    <a:masterClrMapping/>
  </p:clrMapOvr>
  <mc:AlternateContent xmlns:mc="http://schemas.openxmlformats.org/markup-compatibility/2006" xmlns:p14="http://schemas.microsoft.com/office/powerpoint/2010/main">
    <mc:Choice Requires="p14">
      <p:transition spd="slow" p14:dur="2000" advTm="19262"/>
    </mc:Choice>
    <mc:Fallback xmlns="">
      <p:transition spd="slow" advTm="192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fontScale="90000"/>
          </a:bodyPr>
          <a:lstStyle/>
          <a:p>
            <a:r>
              <a:rPr lang="en-US" dirty="0"/>
              <a:t>Hybrid Active-Reactive Profiling (HARP)</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10</a:t>
            </a:fld>
            <a:endParaRPr lang="en-US"/>
          </a:p>
        </p:txBody>
      </p:sp>
      <p:grpSp>
        <p:nvGrpSpPr>
          <p:cNvPr id="8" name="Group 7">
            <a:extLst>
              <a:ext uri="{FF2B5EF4-FFF2-40B4-BE49-F238E27FC236}">
                <a16:creationId xmlns:a16="http://schemas.microsoft.com/office/drawing/2014/main" id="{8D044CD3-D288-4385-8187-61F6D7989794}"/>
              </a:ext>
            </a:extLst>
          </p:cNvPr>
          <p:cNvGrpSpPr/>
          <p:nvPr/>
        </p:nvGrpSpPr>
        <p:grpSpPr>
          <a:xfrm>
            <a:off x="895739" y="2064698"/>
            <a:ext cx="7941600" cy="2859013"/>
            <a:chOff x="895739" y="2064698"/>
            <a:chExt cx="7941600" cy="2859013"/>
          </a:xfrm>
        </p:grpSpPr>
        <p:sp>
          <p:nvSpPr>
            <p:cNvPr id="30" name="Rectangle 29">
              <a:extLst>
                <a:ext uri="{FF2B5EF4-FFF2-40B4-BE49-F238E27FC236}">
                  <a16:creationId xmlns:a16="http://schemas.microsoft.com/office/drawing/2014/main" id="{CAB45E24-F190-48A2-9959-46D543A3304D}"/>
                </a:ext>
              </a:extLst>
            </p:cNvPr>
            <p:cNvSpPr/>
            <p:nvPr/>
          </p:nvSpPr>
          <p:spPr>
            <a:xfrm>
              <a:off x="895739" y="2593502"/>
              <a:ext cx="4918501" cy="2330209"/>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37" name="Rectangle 36">
              <a:extLst>
                <a:ext uri="{FF2B5EF4-FFF2-40B4-BE49-F238E27FC236}">
                  <a16:creationId xmlns:a16="http://schemas.microsoft.com/office/drawing/2014/main" id="{87142BB6-C96C-48E9-94F8-25A17FAEF20C}"/>
                </a:ext>
              </a:extLst>
            </p:cNvPr>
            <p:cNvSpPr/>
            <p:nvPr/>
          </p:nvSpPr>
          <p:spPr>
            <a:xfrm>
              <a:off x="1563673" y="2064698"/>
              <a:ext cx="3582632" cy="461665"/>
            </a:xfrm>
            <a:prstGeom prst="rect">
              <a:avLst/>
            </a:prstGeom>
          </p:spPr>
          <p:txBody>
            <a:bodyPr wrap="square">
              <a:spAutoFit/>
            </a:bodyPr>
            <a:lstStyle/>
            <a:p>
              <a:pPr algn="ctr"/>
              <a:r>
                <a:rPr lang="en-US" sz="2400" b="1" dirty="0">
                  <a:latin typeface="Quire Sans" panose="020B0502040400020003" pitchFamily="34" charset="0"/>
                  <a:cs typeface="Quire Sans" panose="020B0502040400020003" pitchFamily="34" charset="0"/>
                </a:rPr>
                <a:t>Memory Controller</a:t>
              </a:r>
            </a:p>
          </p:txBody>
        </p:sp>
        <p:sp>
          <p:nvSpPr>
            <p:cNvPr id="39" name="Rectangle 38">
              <a:extLst>
                <a:ext uri="{FF2B5EF4-FFF2-40B4-BE49-F238E27FC236}">
                  <a16:creationId xmlns:a16="http://schemas.microsoft.com/office/drawing/2014/main" id="{8E5CE2EC-61C1-454C-AF6F-597CC3F7F37C}"/>
                </a:ext>
              </a:extLst>
            </p:cNvPr>
            <p:cNvSpPr/>
            <p:nvPr/>
          </p:nvSpPr>
          <p:spPr>
            <a:xfrm>
              <a:off x="2978025" y="2767973"/>
              <a:ext cx="1522264" cy="1424870"/>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75000"/>
                    </a:schemeClr>
                  </a:solidFill>
                  <a:latin typeface="Quire Sans" panose="020B0502040400020003" pitchFamily="34" charset="0"/>
                  <a:cs typeface="Quire Sans" panose="020B0502040400020003" pitchFamily="34" charset="0"/>
                </a:rPr>
                <a:t>Repair Mechanism</a:t>
              </a:r>
            </a:p>
          </p:txBody>
        </p:sp>
        <p:sp>
          <p:nvSpPr>
            <p:cNvPr id="40" name="Rectangle 39">
              <a:extLst>
                <a:ext uri="{FF2B5EF4-FFF2-40B4-BE49-F238E27FC236}">
                  <a16:creationId xmlns:a16="http://schemas.microsoft.com/office/drawing/2014/main" id="{512C2211-EB83-4AAF-902D-55D9017DF394}"/>
                </a:ext>
              </a:extLst>
            </p:cNvPr>
            <p:cNvSpPr/>
            <p:nvPr/>
          </p:nvSpPr>
          <p:spPr>
            <a:xfrm>
              <a:off x="3143038" y="3466565"/>
              <a:ext cx="1218378" cy="591180"/>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latin typeface="Quire Sans" panose="020B0502040400020003" pitchFamily="34" charset="0"/>
                  <a:cs typeface="Quire Sans" panose="020B0502040400020003" pitchFamily="34" charset="0"/>
                </a:rPr>
                <a:t>Error Profile</a:t>
              </a:r>
            </a:p>
          </p:txBody>
        </p:sp>
        <p:sp>
          <p:nvSpPr>
            <p:cNvPr id="54" name="Rectangle 53">
              <a:extLst>
                <a:ext uri="{FF2B5EF4-FFF2-40B4-BE49-F238E27FC236}">
                  <a16:creationId xmlns:a16="http://schemas.microsoft.com/office/drawing/2014/main" id="{58DADE9B-A81D-4F02-9150-95DE990E5AF2}"/>
                </a:ext>
              </a:extLst>
            </p:cNvPr>
            <p:cNvSpPr/>
            <p:nvPr/>
          </p:nvSpPr>
          <p:spPr>
            <a:xfrm>
              <a:off x="6051508" y="2593502"/>
              <a:ext cx="2785831" cy="2330209"/>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55" name="Rectangle 54">
              <a:extLst>
                <a:ext uri="{FF2B5EF4-FFF2-40B4-BE49-F238E27FC236}">
                  <a16:creationId xmlns:a16="http://schemas.microsoft.com/office/drawing/2014/main" id="{865AC7C6-684D-4C22-AB14-531B77859D73}"/>
                </a:ext>
              </a:extLst>
            </p:cNvPr>
            <p:cNvSpPr/>
            <p:nvPr/>
          </p:nvSpPr>
          <p:spPr>
            <a:xfrm>
              <a:off x="6308726" y="2064698"/>
              <a:ext cx="2271394" cy="461665"/>
            </a:xfrm>
            <a:prstGeom prst="rect">
              <a:avLst/>
            </a:prstGeom>
          </p:spPr>
          <p:txBody>
            <a:bodyPr wrap="square">
              <a:spAutoFit/>
            </a:bodyPr>
            <a:lstStyle/>
            <a:p>
              <a:pPr algn="ctr"/>
              <a:r>
                <a:rPr lang="en-US" sz="2400" b="1" dirty="0">
                  <a:latin typeface="Quire Sans" panose="020B0502040400020003" pitchFamily="34" charset="0"/>
                  <a:cs typeface="Quire Sans" panose="020B0502040400020003" pitchFamily="34" charset="0"/>
                </a:rPr>
                <a:t>Memory Chip</a:t>
              </a:r>
            </a:p>
          </p:txBody>
        </p:sp>
        <p:cxnSp>
          <p:nvCxnSpPr>
            <p:cNvPr id="57" name="Straight Arrow Connector 56">
              <a:extLst>
                <a:ext uri="{FF2B5EF4-FFF2-40B4-BE49-F238E27FC236}">
                  <a16:creationId xmlns:a16="http://schemas.microsoft.com/office/drawing/2014/main" id="{D6ED1432-4504-475C-B372-9FBD814DD9CA}"/>
                </a:ext>
              </a:extLst>
            </p:cNvPr>
            <p:cNvCxnSpPr>
              <a:cxnSpLocks/>
            </p:cNvCxnSpPr>
            <p:nvPr/>
          </p:nvCxnSpPr>
          <p:spPr>
            <a:xfrm flipH="1">
              <a:off x="5489204" y="4052891"/>
              <a:ext cx="1101222"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05C4BDF-2EE5-42A0-A517-B277F9151C18}"/>
                </a:ext>
              </a:extLst>
            </p:cNvPr>
            <p:cNvCxnSpPr>
              <a:cxnSpLocks/>
            </p:cNvCxnSpPr>
            <p:nvPr/>
          </p:nvCxnSpPr>
          <p:spPr>
            <a:xfrm>
              <a:off x="5479791" y="2900752"/>
              <a:ext cx="919163"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76A9140-83C2-4D12-AD5B-B95E4765BBF0}"/>
                </a:ext>
              </a:extLst>
            </p:cNvPr>
            <p:cNvSpPr/>
            <p:nvPr/>
          </p:nvSpPr>
          <p:spPr>
            <a:xfrm>
              <a:off x="6424031" y="2767972"/>
              <a:ext cx="1055955" cy="1424849"/>
            </a:xfrm>
            <a:prstGeom prst="rect">
              <a:avLst/>
            </a:prstGeom>
            <a:solidFill>
              <a:schemeClr val="bg1">
                <a:lumMod val="85000"/>
              </a:schemeClr>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On-Die </a:t>
              </a:r>
            </a:p>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ECC</a:t>
              </a:r>
            </a:p>
          </p:txBody>
        </p:sp>
        <p:sp>
          <p:nvSpPr>
            <p:cNvPr id="60" name="Rectangle 59">
              <a:extLst>
                <a:ext uri="{FF2B5EF4-FFF2-40B4-BE49-F238E27FC236}">
                  <a16:creationId xmlns:a16="http://schemas.microsoft.com/office/drawing/2014/main" id="{7C8599E1-4CC2-4E97-AB05-463F0DF1F591}"/>
                </a:ext>
              </a:extLst>
            </p:cNvPr>
            <p:cNvSpPr/>
            <p:nvPr/>
          </p:nvSpPr>
          <p:spPr>
            <a:xfrm>
              <a:off x="7807378" y="2767973"/>
              <a:ext cx="855219" cy="1975640"/>
            </a:xfrm>
            <a:prstGeom prst="rect">
              <a:avLst/>
            </a:prstGeom>
            <a:solidFill>
              <a:schemeClr val="bg1">
                <a:lumMod val="85000"/>
              </a:schemeClr>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Data </a:t>
              </a:r>
            </a:p>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Store</a:t>
              </a:r>
            </a:p>
          </p:txBody>
        </p:sp>
        <p:cxnSp>
          <p:nvCxnSpPr>
            <p:cNvPr id="62" name="Straight Arrow Connector 61">
              <a:extLst>
                <a:ext uri="{FF2B5EF4-FFF2-40B4-BE49-F238E27FC236}">
                  <a16:creationId xmlns:a16="http://schemas.microsoft.com/office/drawing/2014/main" id="{CE328495-A9D5-4D2A-A7D8-52C028FBE2B2}"/>
                </a:ext>
              </a:extLst>
            </p:cNvPr>
            <p:cNvCxnSpPr>
              <a:cxnSpLocks/>
            </p:cNvCxnSpPr>
            <p:nvPr/>
          </p:nvCxnSpPr>
          <p:spPr>
            <a:xfrm flipH="1">
              <a:off x="5489204" y="4470222"/>
              <a:ext cx="2318174" cy="0"/>
            </a:xfrm>
            <a:prstGeom prst="straightConnector1">
              <a:avLst/>
            </a:prstGeom>
            <a:ln w="38100">
              <a:solidFill>
                <a:schemeClr val="accent2">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9C0412-23C2-4222-BAA2-D5A4B2DFF0E4}"/>
                </a:ext>
              </a:extLst>
            </p:cNvPr>
            <p:cNvCxnSpPr>
              <a:cxnSpLocks/>
            </p:cNvCxnSpPr>
            <p:nvPr/>
          </p:nvCxnSpPr>
          <p:spPr>
            <a:xfrm flipH="1">
              <a:off x="7479986" y="4052891"/>
              <a:ext cx="327392"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986CD32-9410-4B71-B6F8-CD0E72505B8B}"/>
                </a:ext>
              </a:extLst>
            </p:cNvPr>
            <p:cNvCxnSpPr>
              <a:cxnSpLocks/>
            </p:cNvCxnSpPr>
            <p:nvPr/>
          </p:nvCxnSpPr>
          <p:spPr>
            <a:xfrm>
              <a:off x="7479985" y="2900752"/>
              <a:ext cx="327393"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8C2FDDF-3D29-4C38-979C-42189F682D4E}"/>
                </a:ext>
              </a:extLst>
            </p:cNvPr>
            <p:cNvSpPr/>
            <p:nvPr/>
          </p:nvSpPr>
          <p:spPr>
            <a:xfrm>
              <a:off x="4992130" y="2767973"/>
              <a:ext cx="497074" cy="1975640"/>
            </a:xfrm>
            <a:prstGeom prst="rect">
              <a:avLst/>
            </a:prstGeom>
            <a:solidFill>
              <a:schemeClr val="accent2">
                <a:lumMod val="20000"/>
                <a:lumOff val="8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chemeClr val="accent2">
                      <a:lumMod val="75000"/>
                    </a:schemeClr>
                  </a:solidFill>
                  <a:latin typeface="Quire Sans" panose="020B0502040400020003" pitchFamily="34" charset="0"/>
                  <a:cs typeface="Quire Sans" panose="020B0502040400020003" pitchFamily="34" charset="0"/>
                </a:rPr>
                <a:t>Active Profiler</a:t>
              </a:r>
            </a:p>
          </p:txBody>
        </p:sp>
        <p:cxnSp>
          <p:nvCxnSpPr>
            <p:cNvPr id="70" name="Straight Arrow Connector 69">
              <a:extLst>
                <a:ext uri="{FF2B5EF4-FFF2-40B4-BE49-F238E27FC236}">
                  <a16:creationId xmlns:a16="http://schemas.microsoft.com/office/drawing/2014/main" id="{25A022FA-E5F4-4CF6-B3EC-FE792AB49B63}"/>
                </a:ext>
              </a:extLst>
            </p:cNvPr>
            <p:cNvCxnSpPr>
              <a:cxnSpLocks/>
            </p:cNvCxnSpPr>
            <p:nvPr/>
          </p:nvCxnSpPr>
          <p:spPr>
            <a:xfrm flipH="1">
              <a:off x="3743335" y="4474114"/>
              <a:ext cx="1248796" cy="0"/>
            </a:xfrm>
            <a:prstGeom prst="straightConnector1">
              <a:avLst/>
            </a:prstGeom>
            <a:ln w="38100">
              <a:solidFill>
                <a:schemeClr val="accent5">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227121A-B5BF-4177-96D3-873C06CF298E}"/>
                </a:ext>
              </a:extLst>
            </p:cNvPr>
            <p:cNvCxnSpPr>
              <a:cxnSpLocks/>
            </p:cNvCxnSpPr>
            <p:nvPr/>
          </p:nvCxnSpPr>
          <p:spPr>
            <a:xfrm flipV="1">
              <a:off x="3752023" y="4051448"/>
              <a:ext cx="0" cy="418774"/>
            </a:xfrm>
            <a:prstGeom prst="straightConnector1">
              <a:avLst/>
            </a:prstGeom>
            <a:ln w="38100">
              <a:solidFill>
                <a:schemeClr val="accent5">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B5FF0DD-EAFE-473F-A39A-C9117FF42FC1}"/>
                </a:ext>
              </a:extLst>
            </p:cNvPr>
            <p:cNvSpPr txBox="1"/>
            <p:nvPr/>
          </p:nvSpPr>
          <p:spPr>
            <a:xfrm>
              <a:off x="2200969" y="4466355"/>
              <a:ext cx="2145848" cy="400110"/>
            </a:xfrm>
            <a:prstGeom prst="rect">
              <a:avLst/>
            </a:prstGeom>
            <a:noFill/>
          </p:spPr>
          <p:txBody>
            <a:bodyPr wrap="square">
              <a:spAutoFit/>
            </a:bodyPr>
            <a:lstStyle/>
            <a:p>
              <a:pPr algn="ctr"/>
              <a:r>
                <a:rPr lang="en-US" sz="2000" i="1" dirty="0">
                  <a:solidFill>
                    <a:schemeClr val="accent5">
                      <a:lumMod val="75000"/>
                    </a:schemeClr>
                  </a:solidFill>
                  <a:latin typeface="Quire Sans" panose="020B0502040400020003" pitchFamily="34" charset="0"/>
                  <a:cs typeface="Quire Sans" panose="020B0502040400020003" pitchFamily="34" charset="0"/>
                </a:rPr>
                <a:t>on error detected</a:t>
              </a:r>
            </a:p>
          </p:txBody>
        </p:sp>
        <p:cxnSp>
          <p:nvCxnSpPr>
            <p:cNvPr id="73" name="Straight Arrow Connector 72">
              <a:extLst>
                <a:ext uri="{FF2B5EF4-FFF2-40B4-BE49-F238E27FC236}">
                  <a16:creationId xmlns:a16="http://schemas.microsoft.com/office/drawing/2014/main" id="{19E31BB8-78A4-4270-BF0C-8298706555E7}"/>
                </a:ext>
              </a:extLst>
            </p:cNvPr>
            <p:cNvCxnSpPr>
              <a:cxnSpLocks/>
            </p:cNvCxnSpPr>
            <p:nvPr/>
          </p:nvCxnSpPr>
          <p:spPr>
            <a:xfrm flipH="1">
              <a:off x="4500289" y="4052891"/>
              <a:ext cx="491841"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FA0FFAB-6934-404E-A87D-092BA937BB57}"/>
                </a:ext>
              </a:extLst>
            </p:cNvPr>
            <p:cNvCxnSpPr>
              <a:cxnSpLocks/>
            </p:cNvCxnSpPr>
            <p:nvPr/>
          </p:nvCxnSpPr>
          <p:spPr>
            <a:xfrm>
              <a:off x="4500289" y="2900752"/>
              <a:ext cx="491841"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B44FA47-3F9B-46EE-AC4B-E445467F732A}"/>
                </a:ext>
              </a:extLst>
            </p:cNvPr>
            <p:cNvSpPr txBox="1"/>
            <p:nvPr/>
          </p:nvSpPr>
          <p:spPr>
            <a:xfrm>
              <a:off x="6028167" y="4466355"/>
              <a:ext cx="1771002" cy="400110"/>
            </a:xfrm>
            <a:prstGeom prst="rect">
              <a:avLst/>
            </a:prstGeom>
            <a:noFill/>
          </p:spPr>
          <p:txBody>
            <a:bodyPr wrap="square">
              <a:spAutoFit/>
            </a:bodyPr>
            <a:lstStyle/>
            <a:p>
              <a:pPr algn="ctr"/>
              <a:r>
                <a:rPr lang="en-US" sz="2000" b="1" i="1" dirty="0">
                  <a:solidFill>
                    <a:schemeClr val="accent2">
                      <a:lumMod val="75000"/>
                    </a:schemeClr>
                  </a:solidFill>
                  <a:latin typeface="Quire Sans" panose="020B0502040400020003" pitchFamily="34" charset="0"/>
                  <a:cs typeface="Quire Sans" panose="020B0502040400020003" pitchFamily="34" charset="0"/>
                </a:rPr>
                <a:t>ECC bypass</a:t>
              </a:r>
            </a:p>
          </p:txBody>
        </p:sp>
      </p:grpSp>
      <p:grpSp>
        <p:nvGrpSpPr>
          <p:cNvPr id="80" name="Group 79">
            <a:extLst>
              <a:ext uri="{FF2B5EF4-FFF2-40B4-BE49-F238E27FC236}">
                <a16:creationId xmlns:a16="http://schemas.microsoft.com/office/drawing/2014/main" id="{14985537-F4B2-47A0-8C34-948699044381}"/>
              </a:ext>
            </a:extLst>
          </p:cNvPr>
          <p:cNvGrpSpPr/>
          <p:nvPr/>
        </p:nvGrpSpPr>
        <p:grpSpPr>
          <a:xfrm>
            <a:off x="2015126" y="744464"/>
            <a:ext cx="5113749" cy="1048899"/>
            <a:chOff x="1749781" y="1943398"/>
            <a:chExt cx="5113749" cy="1048899"/>
          </a:xfrm>
        </p:grpSpPr>
        <p:sp>
          <p:nvSpPr>
            <p:cNvPr id="81" name="Rectangle 80">
              <a:extLst>
                <a:ext uri="{FF2B5EF4-FFF2-40B4-BE49-F238E27FC236}">
                  <a16:creationId xmlns:a16="http://schemas.microsoft.com/office/drawing/2014/main" id="{D5003960-2D38-4547-B7CD-ED25646AA77B}"/>
                </a:ext>
              </a:extLst>
            </p:cNvPr>
            <p:cNvSpPr/>
            <p:nvPr/>
          </p:nvSpPr>
          <p:spPr>
            <a:xfrm>
              <a:off x="2579075" y="1943398"/>
              <a:ext cx="3461503" cy="8153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685766">
                <a:lnSpc>
                  <a:spcPct val="90000"/>
                </a:lnSpc>
                <a:spcBef>
                  <a:spcPts val="750"/>
                </a:spcBef>
              </a:pPr>
              <a:r>
                <a:rPr lang="en-US" sz="3200" b="1" dirty="0">
                  <a:solidFill>
                    <a:prstClr val="black"/>
                  </a:solidFill>
                  <a:latin typeface="Quire Sans" panose="020B0502040400020003" pitchFamily="34" charset="0"/>
                  <a:ea typeface="Verdana" panose="020B0604030504040204" pitchFamily="34" charset="0"/>
                  <a:cs typeface="Quire Sans" panose="020B0502040400020003" pitchFamily="34" charset="0"/>
                </a:rPr>
                <a:t>Active Profiling</a:t>
              </a:r>
              <a:endParaRPr lang="en-US" sz="3200" b="1" dirty="0">
                <a:solidFill>
                  <a:schemeClr val="tx1">
                    <a:lumMod val="50000"/>
                    <a:lumOff val="50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82" name="Oval 81">
              <a:extLst>
                <a:ext uri="{FF2B5EF4-FFF2-40B4-BE49-F238E27FC236}">
                  <a16:creationId xmlns:a16="http://schemas.microsoft.com/office/drawing/2014/main" id="{FEE02B46-BE6B-4416-B4A3-61100AF45AAE}"/>
                </a:ext>
              </a:extLst>
            </p:cNvPr>
            <p:cNvSpPr/>
            <p:nvPr/>
          </p:nvSpPr>
          <p:spPr>
            <a:xfrm>
              <a:off x="1749781" y="2152688"/>
              <a:ext cx="815340" cy="815340"/>
            </a:xfrm>
            <a:prstGeom prst="ellipse">
              <a:avLst/>
            </a:prstGeom>
            <a:solidFill>
              <a:schemeClr val="accent2">
                <a:lumMod val="20000"/>
                <a:lumOff val="8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aseline="6000" dirty="0">
                  <a:solidFill>
                    <a:schemeClr val="accent2">
                      <a:lumMod val="75000"/>
                    </a:schemeClr>
                  </a:solidFill>
                  <a:latin typeface="Quire Sans" panose="020B0502040400020003" pitchFamily="34" charset="0"/>
                  <a:cs typeface="Quire Sans" panose="020B0502040400020003" pitchFamily="34" charset="0"/>
                </a:rPr>
                <a:t>1</a:t>
              </a:r>
            </a:p>
          </p:txBody>
        </p:sp>
        <p:sp>
          <p:nvSpPr>
            <p:cNvPr id="83" name="Content Placeholder 11">
              <a:extLst>
                <a:ext uri="{FF2B5EF4-FFF2-40B4-BE49-F238E27FC236}">
                  <a16:creationId xmlns:a16="http://schemas.microsoft.com/office/drawing/2014/main" id="{6B0665DE-BD19-4EB6-9746-BE6159B454A7}"/>
                </a:ext>
              </a:extLst>
            </p:cNvPr>
            <p:cNvSpPr txBox="1">
              <a:spLocks/>
            </p:cNvSpPr>
            <p:nvPr/>
          </p:nvSpPr>
          <p:spPr>
            <a:xfrm>
              <a:off x="2579076" y="2566223"/>
              <a:ext cx="4284454" cy="426074"/>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2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24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US" sz="2400" dirty="0"/>
                <a:t>Quickly identifies </a:t>
              </a:r>
              <a:r>
                <a:rPr lang="en-US" sz="2400" b="1" dirty="0">
                  <a:solidFill>
                    <a:schemeClr val="accent2">
                      <a:lumMod val="75000"/>
                    </a:schemeClr>
                  </a:solidFill>
                </a:rPr>
                <a:t>direct errors</a:t>
              </a:r>
            </a:p>
          </p:txBody>
        </p:sp>
      </p:grpSp>
      <p:grpSp>
        <p:nvGrpSpPr>
          <p:cNvPr id="84" name="Group 83">
            <a:extLst>
              <a:ext uri="{FF2B5EF4-FFF2-40B4-BE49-F238E27FC236}">
                <a16:creationId xmlns:a16="http://schemas.microsoft.com/office/drawing/2014/main" id="{DAD3420F-1F43-41CB-873B-8BD3437D49E7}"/>
              </a:ext>
            </a:extLst>
          </p:cNvPr>
          <p:cNvGrpSpPr/>
          <p:nvPr/>
        </p:nvGrpSpPr>
        <p:grpSpPr>
          <a:xfrm>
            <a:off x="2015126" y="5249985"/>
            <a:ext cx="5954007" cy="1063097"/>
            <a:chOff x="1770595" y="4913483"/>
            <a:chExt cx="5954007" cy="1063097"/>
          </a:xfrm>
        </p:grpSpPr>
        <p:sp>
          <p:nvSpPr>
            <p:cNvPr id="85" name="Rectangle 84">
              <a:extLst>
                <a:ext uri="{FF2B5EF4-FFF2-40B4-BE49-F238E27FC236}">
                  <a16:creationId xmlns:a16="http://schemas.microsoft.com/office/drawing/2014/main" id="{94057026-1D0A-4D7F-BB46-180E2CC48112}"/>
                </a:ext>
              </a:extLst>
            </p:cNvPr>
            <p:cNvSpPr/>
            <p:nvPr/>
          </p:nvSpPr>
          <p:spPr>
            <a:xfrm>
              <a:off x="2620844" y="4913483"/>
              <a:ext cx="3559089" cy="8153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lnSpc>
                  <a:spcPct val="90000"/>
                </a:lnSpc>
                <a:spcBef>
                  <a:spcPts val="750"/>
                </a:spcBef>
              </a:pPr>
              <a:r>
                <a:rPr lang="en-US" sz="3200" b="1" dirty="0">
                  <a:solidFill>
                    <a:prstClr val="black"/>
                  </a:solidFill>
                  <a:latin typeface="Quire Sans" panose="020B0502040400020003" pitchFamily="34" charset="0"/>
                  <a:ea typeface="Verdana" panose="020B0604030504040204" pitchFamily="34" charset="0"/>
                  <a:cs typeface="Quire Sans" panose="020B0502040400020003" pitchFamily="34" charset="0"/>
                </a:rPr>
                <a:t>Reactive Profiling</a:t>
              </a:r>
              <a:endParaRPr lang="en-US" sz="3200" b="1" i="1" dirty="0">
                <a:solidFill>
                  <a:schemeClr val="bg1">
                    <a:lumMod val="65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86" name="Oval 85">
              <a:extLst>
                <a:ext uri="{FF2B5EF4-FFF2-40B4-BE49-F238E27FC236}">
                  <a16:creationId xmlns:a16="http://schemas.microsoft.com/office/drawing/2014/main" id="{1D794F9B-6D56-45A8-B2C6-5317B629F5A0}"/>
                </a:ext>
              </a:extLst>
            </p:cNvPr>
            <p:cNvSpPr/>
            <p:nvPr/>
          </p:nvSpPr>
          <p:spPr>
            <a:xfrm>
              <a:off x="1770595" y="5092518"/>
              <a:ext cx="815340" cy="815340"/>
            </a:xfrm>
            <a:prstGeom prst="ellipse">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aseline="6000" dirty="0">
                  <a:solidFill>
                    <a:schemeClr val="accent6">
                      <a:lumMod val="75000"/>
                    </a:schemeClr>
                  </a:solidFill>
                  <a:latin typeface="Quire Sans" panose="020B0502040400020003" pitchFamily="34" charset="0"/>
                  <a:cs typeface="Quire Sans" panose="020B0502040400020003" pitchFamily="34" charset="0"/>
                </a:rPr>
                <a:t>2</a:t>
              </a:r>
            </a:p>
          </p:txBody>
        </p:sp>
        <p:sp>
          <p:nvSpPr>
            <p:cNvPr id="87" name="Content Placeholder 11">
              <a:extLst>
                <a:ext uri="{FF2B5EF4-FFF2-40B4-BE49-F238E27FC236}">
                  <a16:creationId xmlns:a16="http://schemas.microsoft.com/office/drawing/2014/main" id="{AA59EECF-91D3-4CA6-8B7B-899600DD9BE2}"/>
                </a:ext>
              </a:extLst>
            </p:cNvPr>
            <p:cNvSpPr txBox="1">
              <a:spLocks/>
            </p:cNvSpPr>
            <p:nvPr/>
          </p:nvSpPr>
          <p:spPr>
            <a:xfrm>
              <a:off x="2640338" y="5525627"/>
              <a:ext cx="5084264" cy="450953"/>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2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24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US" sz="2400" b="1" dirty="0">
                  <a:solidFill>
                    <a:schemeClr val="accent6">
                      <a:lumMod val="75000"/>
                    </a:schemeClr>
                  </a:solidFill>
                </a:rPr>
                <a:t>Safely</a:t>
              </a:r>
              <a:r>
                <a:rPr lang="en-US" sz="2400" dirty="0"/>
                <a:t> identifies the </a:t>
              </a:r>
              <a:r>
                <a:rPr lang="en-US" sz="2400" b="1" dirty="0">
                  <a:solidFill>
                    <a:schemeClr val="accent6">
                      <a:lumMod val="75000"/>
                    </a:schemeClr>
                  </a:solidFill>
                </a:rPr>
                <a:t>indirect errors</a:t>
              </a:r>
            </a:p>
          </p:txBody>
        </p:sp>
      </p:grpSp>
      <p:grpSp>
        <p:nvGrpSpPr>
          <p:cNvPr id="7" name="Group 6">
            <a:extLst>
              <a:ext uri="{FF2B5EF4-FFF2-40B4-BE49-F238E27FC236}">
                <a16:creationId xmlns:a16="http://schemas.microsoft.com/office/drawing/2014/main" id="{79B9F9FE-5231-4479-8868-E69131B0648C}"/>
              </a:ext>
            </a:extLst>
          </p:cNvPr>
          <p:cNvGrpSpPr/>
          <p:nvPr/>
        </p:nvGrpSpPr>
        <p:grpSpPr>
          <a:xfrm>
            <a:off x="168238" y="2528220"/>
            <a:ext cx="3575097" cy="2215393"/>
            <a:chOff x="168238" y="2528220"/>
            <a:chExt cx="3575097" cy="2215393"/>
          </a:xfrm>
        </p:grpSpPr>
        <p:sp>
          <p:nvSpPr>
            <p:cNvPr id="49" name="Rectangle 48">
              <a:extLst>
                <a:ext uri="{FF2B5EF4-FFF2-40B4-BE49-F238E27FC236}">
                  <a16:creationId xmlns:a16="http://schemas.microsoft.com/office/drawing/2014/main" id="{18F27DA2-9D2F-4190-8E5C-CB25B075E07A}"/>
                </a:ext>
              </a:extLst>
            </p:cNvPr>
            <p:cNvSpPr/>
            <p:nvPr/>
          </p:nvSpPr>
          <p:spPr>
            <a:xfrm rot="16200000">
              <a:off x="-638183" y="3334641"/>
              <a:ext cx="2012951" cy="400110"/>
            </a:xfrm>
            <a:prstGeom prst="rect">
              <a:avLst/>
            </a:prstGeom>
          </p:spPr>
          <p:txBody>
            <a:bodyPr wrap="square">
              <a:spAutoFit/>
            </a:bodyPr>
            <a:lstStyle/>
            <a:p>
              <a:pPr algn="ctr"/>
              <a:r>
                <a:rPr lang="en-US" sz="2000" i="1" dirty="0">
                  <a:solidFill>
                    <a:schemeClr val="tx1">
                      <a:lumMod val="65000"/>
                      <a:lumOff val="35000"/>
                    </a:schemeClr>
                  </a:solidFill>
                  <a:latin typeface="Quire Sans" panose="020B0502040400020003" pitchFamily="34" charset="0"/>
                  <a:cs typeface="Quire Sans" panose="020B0502040400020003" pitchFamily="34" charset="0"/>
                </a:rPr>
                <a:t>To/from CPU</a:t>
              </a:r>
            </a:p>
          </p:txBody>
        </p:sp>
        <p:cxnSp>
          <p:nvCxnSpPr>
            <p:cNvPr id="50" name="Straight Arrow Connector 49">
              <a:extLst>
                <a:ext uri="{FF2B5EF4-FFF2-40B4-BE49-F238E27FC236}">
                  <a16:creationId xmlns:a16="http://schemas.microsoft.com/office/drawing/2014/main" id="{F737B5B2-F42C-4D32-8536-3FEDC846F5E8}"/>
                </a:ext>
              </a:extLst>
            </p:cNvPr>
            <p:cNvCxnSpPr>
              <a:cxnSpLocks/>
            </p:cNvCxnSpPr>
            <p:nvPr/>
          </p:nvCxnSpPr>
          <p:spPr>
            <a:xfrm flipH="1">
              <a:off x="576776" y="4052891"/>
              <a:ext cx="665569"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76B4C5F-F1EE-4752-B0FA-9E5C888657C4}"/>
                </a:ext>
              </a:extLst>
            </p:cNvPr>
            <p:cNvCxnSpPr>
              <a:cxnSpLocks/>
            </p:cNvCxnSpPr>
            <p:nvPr/>
          </p:nvCxnSpPr>
          <p:spPr>
            <a:xfrm>
              <a:off x="576776" y="2900752"/>
              <a:ext cx="665568"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E2D8DC9-DECB-4ADA-B44C-9EE6D613E9D0}"/>
                </a:ext>
              </a:extLst>
            </p:cNvPr>
            <p:cNvSpPr/>
            <p:nvPr/>
          </p:nvSpPr>
          <p:spPr>
            <a:xfrm>
              <a:off x="1242345" y="2767973"/>
              <a:ext cx="497073" cy="1975640"/>
            </a:xfrm>
            <a:prstGeom prst="rect">
              <a:avLst/>
            </a:prstGeom>
            <a:solidFill>
              <a:schemeClr val="accent6">
                <a:lumMod val="20000"/>
                <a:lumOff val="8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chemeClr val="accent6">
                      <a:lumMod val="75000"/>
                    </a:schemeClr>
                  </a:solidFill>
                  <a:latin typeface="Quire Sans" panose="020B0502040400020003" pitchFamily="34" charset="0"/>
                  <a:cs typeface="Quire Sans" panose="020B0502040400020003" pitchFamily="34" charset="0"/>
                </a:rPr>
                <a:t>Secondary ECC</a:t>
              </a:r>
            </a:p>
          </p:txBody>
        </p:sp>
        <p:cxnSp>
          <p:nvCxnSpPr>
            <p:cNvPr id="67" name="Straight Arrow Connector 66">
              <a:extLst>
                <a:ext uri="{FF2B5EF4-FFF2-40B4-BE49-F238E27FC236}">
                  <a16:creationId xmlns:a16="http://schemas.microsoft.com/office/drawing/2014/main" id="{45B7C376-AA77-4629-8299-1C2855332C68}"/>
                </a:ext>
              </a:extLst>
            </p:cNvPr>
            <p:cNvCxnSpPr>
              <a:cxnSpLocks/>
            </p:cNvCxnSpPr>
            <p:nvPr/>
          </p:nvCxnSpPr>
          <p:spPr>
            <a:xfrm flipH="1">
              <a:off x="1739418" y="4052891"/>
              <a:ext cx="1238607"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2AE1DDA-1CE9-41D9-851C-7AC643CCFA43}"/>
                </a:ext>
              </a:extLst>
            </p:cNvPr>
            <p:cNvCxnSpPr>
              <a:cxnSpLocks/>
            </p:cNvCxnSpPr>
            <p:nvPr/>
          </p:nvCxnSpPr>
          <p:spPr>
            <a:xfrm>
              <a:off x="1739418" y="2900752"/>
              <a:ext cx="1238607"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E5F3752C-A4B1-4A53-B3D9-41DFD3582DDE}"/>
                </a:ext>
              </a:extLst>
            </p:cNvPr>
            <p:cNvSpPr txBox="1"/>
            <p:nvPr/>
          </p:nvSpPr>
          <p:spPr>
            <a:xfrm>
              <a:off x="1728021" y="3472139"/>
              <a:ext cx="1298158" cy="588494"/>
            </a:xfrm>
            <a:prstGeom prst="rect">
              <a:avLst/>
            </a:prstGeom>
            <a:noFill/>
          </p:spPr>
          <p:txBody>
            <a:bodyPr wrap="square">
              <a:spAutoFit/>
            </a:bodyPr>
            <a:lstStyle/>
            <a:p>
              <a:pPr algn="ctr">
                <a:lnSpc>
                  <a:spcPct val="80000"/>
                </a:lnSpc>
              </a:pPr>
              <a:r>
                <a:rPr lang="en-US" sz="2000" i="1" dirty="0">
                  <a:solidFill>
                    <a:schemeClr val="tx1">
                      <a:lumMod val="65000"/>
                      <a:lumOff val="35000"/>
                    </a:schemeClr>
                  </a:solidFill>
                  <a:latin typeface="Quire Sans" panose="020B0502040400020003" pitchFamily="34" charset="0"/>
                  <a:cs typeface="Quire Sans" panose="020B0502040400020003" pitchFamily="34" charset="0"/>
                </a:rPr>
                <a:t>repaired </a:t>
              </a:r>
            </a:p>
            <a:p>
              <a:pPr algn="ctr">
                <a:lnSpc>
                  <a:spcPct val="80000"/>
                </a:lnSpc>
              </a:pPr>
              <a:r>
                <a:rPr lang="en-US" sz="2000" i="1" dirty="0">
                  <a:solidFill>
                    <a:schemeClr val="tx1">
                      <a:lumMod val="65000"/>
                      <a:lumOff val="35000"/>
                    </a:schemeClr>
                  </a:solidFill>
                  <a:latin typeface="Quire Sans" panose="020B0502040400020003" pitchFamily="34" charset="0"/>
                  <a:cs typeface="Quire Sans" panose="020B0502040400020003" pitchFamily="34" charset="0"/>
                </a:rPr>
                <a:t>read data</a:t>
              </a:r>
            </a:p>
          </p:txBody>
        </p:sp>
        <p:sp>
          <p:nvSpPr>
            <p:cNvPr id="79" name="TextBox 78">
              <a:extLst>
                <a:ext uri="{FF2B5EF4-FFF2-40B4-BE49-F238E27FC236}">
                  <a16:creationId xmlns:a16="http://schemas.microsoft.com/office/drawing/2014/main" id="{A8F4B867-69B2-48BE-B47E-BB300A9F6B92}"/>
                </a:ext>
              </a:extLst>
            </p:cNvPr>
            <p:cNvSpPr txBox="1"/>
            <p:nvPr/>
          </p:nvSpPr>
          <p:spPr>
            <a:xfrm>
              <a:off x="1681412" y="2942007"/>
              <a:ext cx="1298158" cy="342273"/>
            </a:xfrm>
            <a:prstGeom prst="rect">
              <a:avLst/>
            </a:prstGeom>
            <a:noFill/>
          </p:spPr>
          <p:txBody>
            <a:bodyPr wrap="square">
              <a:spAutoFit/>
            </a:bodyPr>
            <a:lstStyle/>
            <a:p>
              <a:pPr algn="ctr">
                <a:lnSpc>
                  <a:spcPct val="80000"/>
                </a:lnSpc>
              </a:pPr>
              <a:r>
                <a:rPr lang="en-US" sz="2000" i="1" dirty="0">
                  <a:solidFill>
                    <a:schemeClr val="tx1">
                      <a:lumMod val="65000"/>
                      <a:lumOff val="35000"/>
                    </a:schemeClr>
                  </a:solidFill>
                  <a:latin typeface="Quire Sans" panose="020B0502040400020003" pitchFamily="34" charset="0"/>
                  <a:cs typeface="Quire Sans" panose="020B0502040400020003" pitchFamily="34" charset="0"/>
                </a:rPr>
                <a:t>write data</a:t>
              </a:r>
            </a:p>
          </p:txBody>
        </p:sp>
        <p:cxnSp>
          <p:nvCxnSpPr>
            <p:cNvPr id="51" name="Straight Arrow Connector 50">
              <a:extLst>
                <a:ext uri="{FF2B5EF4-FFF2-40B4-BE49-F238E27FC236}">
                  <a16:creationId xmlns:a16="http://schemas.microsoft.com/office/drawing/2014/main" id="{CACC0823-A976-4DCD-8352-2988F7D3B559}"/>
                </a:ext>
              </a:extLst>
            </p:cNvPr>
            <p:cNvCxnSpPr>
              <a:cxnSpLocks/>
            </p:cNvCxnSpPr>
            <p:nvPr/>
          </p:nvCxnSpPr>
          <p:spPr>
            <a:xfrm flipH="1">
              <a:off x="1739418" y="4474114"/>
              <a:ext cx="2003917" cy="0"/>
            </a:xfrm>
            <a:prstGeom prst="straightConnector1">
              <a:avLst/>
            </a:prstGeom>
            <a:ln w="38100">
              <a:solidFill>
                <a:schemeClr val="accent5">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693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fontScale="90000"/>
          </a:bodyPr>
          <a:lstStyle/>
          <a:p>
            <a:r>
              <a:rPr lang="en-US" dirty="0"/>
              <a:t>Hybrid Active-Reactive Profiling (HARP)</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11</a:t>
            </a:fld>
            <a:endParaRPr lang="en-US"/>
          </a:p>
        </p:txBody>
      </p:sp>
      <p:grpSp>
        <p:nvGrpSpPr>
          <p:cNvPr id="8" name="Group 7">
            <a:extLst>
              <a:ext uri="{FF2B5EF4-FFF2-40B4-BE49-F238E27FC236}">
                <a16:creationId xmlns:a16="http://schemas.microsoft.com/office/drawing/2014/main" id="{8D044CD3-D288-4385-8187-61F6D7989794}"/>
              </a:ext>
            </a:extLst>
          </p:cNvPr>
          <p:cNvGrpSpPr/>
          <p:nvPr/>
        </p:nvGrpSpPr>
        <p:grpSpPr>
          <a:xfrm>
            <a:off x="895739" y="2064698"/>
            <a:ext cx="7941600" cy="2859013"/>
            <a:chOff x="895739" y="2064698"/>
            <a:chExt cx="7941600" cy="2859013"/>
          </a:xfrm>
        </p:grpSpPr>
        <p:sp>
          <p:nvSpPr>
            <p:cNvPr id="30" name="Rectangle 29">
              <a:extLst>
                <a:ext uri="{FF2B5EF4-FFF2-40B4-BE49-F238E27FC236}">
                  <a16:creationId xmlns:a16="http://schemas.microsoft.com/office/drawing/2014/main" id="{CAB45E24-F190-48A2-9959-46D543A3304D}"/>
                </a:ext>
              </a:extLst>
            </p:cNvPr>
            <p:cNvSpPr/>
            <p:nvPr/>
          </p:nvSpPr>
          <p:spPr>
            <a:xfrm>
              <a:off x="895739" y="2593502"/>
              <a:ext cx="4918501" cy="2330209"/>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37" name="Rectangle 36">
              <a:extLst>
                <a:ext uri="{FF2B5EF4-FFF2-40B4-BE49-F238E27FC236}">
                  <a16:creationId xmlns:a16="http://schemas.microsoft.com/office/drawing/2014/main" id="{87142BB6-C96C-48E9-94F8-25A17FAEF20C}"/>
                </a:ext>
              </a:extLst>
            </p:cNvPr>
            <p:cNvSpPr/>
            <p:nvPr/>
          </p:nvSpPr>
          <p:spPr>
            <a:xfrm>
              <a:off x="1563673" y="2064698"/>
              <a:ext cx="3582632" cy="461665"/>
            </a:xfrm>
            <a:prstGeom prst="rect">
              <a:avLst/>
            </a:prstGeom>
          </p:spPr>
          <p:txBody>
            <a:bodyPr wrap="square">
              <a:spAutoFit/>
            </a:bodyPr>
            <a:lstStyle/>
            <a:p>
              <a:pPr algn="ctr"/>
              <a:r>
                <a:rPr lang="en-US" sz="2400" b="1" dirty="0">
                  <a:latin typeface="Quire Sans" panose="020B0502040400020003" pitchFamily="34" charset="0"/>
                  <a:cs typeface="Quire Sans" panose="020B0502040400020003" pitchFamily="34" charset="0"/>
                </a:rPr>
                <a:t>Memory Controller</a:t>
              </a:r>
            </a:p>
          </p:txBody>
        </p:sp>
        <p:sp>
          <p:nvSpPr>
            <p:cNvPr id="39" name="Rectangle 38">
              <a:extLst>
                <a:ext uri="{FF2B5EF4-FFF2-40B4-BE49-F238E27FC236}">
                  <a16:creationId xmlns:a16="http://schemas.microsoft.com/office/drawing/2014/main" id="{8E5CE2EC-61C1-454C-AF6F-597CC3F7F37C}"/>
                </a:ext>
              </a:extLst>
            </p:cNvPr>
            <p:cNvSpPr/>
            <p:nvPr/>
          </p:nvSpPr>
          <p:spPr>
            <a:xfrm>
              <a:off x="2978025" y="2767973"/>
              <a:ext cx="1522264" cy="1424870"/>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75000"/>
                    </a:schemeClr>
                  </a:solidFill>
                  <a:latin typeface="Quire Sans" panose="020B0502040400020003" pitchFamily="34" charset="0"/>
                  <a:cs typeface="Quire Sans" panose="020B0502040400020003" pitchFamily="34" charset="0"/>
                </a:rPr>
                <a:t>Repair Mechanism</a:t>
              </a:r>
            </a:p>
          </p:txBody>
        </p:sp>
        <p:sp>
          <p:nvSpPr>
            <p:cNvPr id="40" name="Rectangle 39">
              <a:extLst>
                <a:ext uri="{FF2B5EF4-FFF2-40B4-BE49-F238E27FC236}">
                  <a16:creationId xmlns:a16="http://schemas.microsoft.com/office/drawing/2014/main" id="{512C2211-EB83-4AAF-902D-55D9017DF394}"/>
                </a:ext>
              </a:extLst>
            </p:cNvPr>
            <p:cNvSpPr/>
            <p:nvPr/>
          </p:nvSpPr>
          <p:spPr>
            <a:xfrm>
              <a:off x="3143038" y="3466565"/>
              <a:ext cx="1218378" cy="591180"/>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latin typeface="Quire Sans" panose="020B0502040400020003" pitchFamily="34" charset="0"/>
                  <a:cs typeface="Quire Sans" panose="020B0502040400020003" pitchFamily="34" charset="0"/>
                </a:rPr>
                <a:t>Error Profile</a:t>
              </a:r>
            </a:p>
          </p:txBody>
        </p:sp>
        <p:sp>
          <p:nvSpPr>
            <p:cNvPr id="54" name="Rectangle 53">
              <a:extLst>
                <a:ext uri="{FF2B5EF4-FFF2-40B4-BE49-F238E27FC236}">
                  <a16:creationId xmlns:a16="http://schemas.microsoft.com/office/drawing/2014/main" id="{58DADE9B-A81D-4F02-9150-95DE990E5AF2}"/>
                </a:ext>
              </a:extLst>
            </p:cNvPr>
            <p:cNvSpPr/>
            <p:nvPr/>
          </p:nvSpPr>
          <p:spPr>
            <a:xfrm>
              <a:off x="6051508" y="2593502"/>
              <a:ext cx="2785831" cy="2330209"/>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55" name="Rectangle 54">
              <a:extLst>
                <a:ext uri="{FF2B5EF4-FFF2-40B4-BE49-F238E27FC236}">
                  <a16:creationId xmlns:a16="http://schemas.microsoft.com/office/drawing/2014/main" id="{865AC7C6-684D-4C22-AB14-531B77859D73}"/>
                </a:ext>
              </a:extLst>
            </p:cNvPr>
            <p:cNvSpPr/>
            <p:nvPr/>
          </p:nvSpPr>
          <p:spPr>
            <a:xfrm>
              <a:off x="6308726" y="2064698"/>
              <a:ext cx="2271394" cy="461665"/>
            </a:xfrm>
            <a:prstGeom prst="rect">
              <a:avLst/>
            </a:prstGeom>
          </p:spPr>
          <p:txBody>
            <a:bodyPr wrap="square">
              <a:spAutoFit/>
            </a:bodyPr>
            <a:lstStyle/>
            <a:p>
              <a:pPr algn="ctr"/>
              <a:r>
                <a:rPr lang="en-US" sz="2400" b="1" dirty="0">
                  <a:latin typeface="Quire Sans" panose="020B0502040400020003" pitchFamily="34" charset="0"/>
                  <a:cs typeface="Quire Sans" panose="020B0502040400020003" pitchFamily="34" charset="0"/>
                </a:rPr>
                <a:t>Memory Chip</a:t>
              </a:r>
            </a:p>
          </p:txBody>
        </p:sp>
        <p:cxnSp>
          <p:nvCxnSpPr>
            <p:cNvPr id="57" name="Straight Arrow Connector 56">
              <a:extLst>
                <a:ext uri="{FF2B5EF4-FFF2-40B4-BE49-F238E27FC236}">
                  <a16:creationId xmlns:a16="http://schemas.microsoft.com/office/drawing/2014/main" id="{D6ED1432-4504-475C-B372-9FBD814DD9CA}"/>
                </a:ext>
              </a:extLst>
            </p:cNvPr>
            <p:cNvCxnSpPr>
              <a:cxnSpLocks/>
            </p:cNvCxnSpPr>
            <p:nvPr/>
          </p:nvCxnSpPr>
          <p:spPr>
            <a:xfrm flipH="1">
              <a:off x="5489204" y="4052891"/>
              <a:ext cx="1101222"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05C4BDF-2EE5-42A0-A517-B277F9151C18}"/>
                </a:ext>
              </a:extLst>
            </p:cNvPr>
            <p:cNvCxnSpPr>
              <a:cxnSpLocks/>
            </p:cNvCxnSpPr>
            <p:nvPr/>
          </p:nvCxnSpPr>
          <p:spPr>
            <a:xfrm>
              <a:off x="5479791" y="2900752"/>
              <a:ext cx="919163"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76A9140-83C2-4D12-AD5B-B95E4765BBF0}"/>
                </a:ext>
              </a:extLst>
            </p:cNvPr>
            <p:cNvSpPr/>
            <p:nvPr/>
          </p:nvSpPr>
          <p:spPr>
            <a:xfrm>
              <a:off x="6424031" y="2767972"/>
              <a:ext cx="1055955" cy="1424849"/>
            </a:xfrm>
            <a:prstGeom prst="rect">
              <a:avLst/>
            </a:prstGeom>
            <a:solidFill>
              <a:schemeClr val="bg1">
                <a:lumMod val="85000"/>
              </a:schemeClr>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On-Die </a:t>
              </a:r>
            </a:p>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ECC</a:t>
              </a:r>
            </a:p>
          </p:txBody>
        </p:sp>
        <p:sp>
          <p:nvSpPr>
            <p:cNvPr id="60" name="Rectangle 59">
              <a:extLst>
                <a:ext uri="{FF2B5EF4-FFF2-40B4-BE49-F238E27FC236}">
                  <a16:creationId xmlns:a16="http://schemas.microsoft.com/office/drawing/2014/main" id="{7C8599E1-4CC2-4E97-AB05-463F0DF1F591}"/>
                </a:ext>
              </a:extLst>
            </p:cNvPr>
            <p:cNvSpPr/>
            <p:nvPr/>
          </p:nvSpPr>
          <p:spPr>
            <a:xfrm>
              <a:off x="7807378" y="2767973"/>
              <a:ext cx="855219" cy="1975640"/>
            </a:xfrm>
            <a:prstGeom prst="rect">
              <a:avLst/>
            </a:prstGeom>
            <a:solidFill>
              <a:schemeClr val="bg1">
                <a:lumMod val="85000"/>
              </a:schemeClr>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Data </a:t>
              </a:r>
            </a:p>
            <a:p>
              <a:pPr algn="ctr"/>
              <a:r>
                <a:rPr lang="en-US" sz="2000" dirty="0">
                  <a:solidFill>
                    <a:schemeClr val="tx1">
                      <a:lumMod val="65000"/>
                      <a:lumOff val="35000"/>
                    </a:schemeClr>
                  </a:solidFill>
                  <a:latin typeface="Quire Sans" panose="020B0502040400020003" pitchFamily="34" charset="0"/>
                  <a:cs typeface="Quire Sans" panose="020B0502040400020003" pitchFamily="34" charset="0"/>
                </a:rPr>
                <a:t>Store</a:t>
              </a:r>
            </a:p>
          </p:txBody>
        </p:sp>
        <p:cxnSp>
          <p:nvCxnSpPr>
            <p:cNvPr id="62" name="Straight Arrow Connector 61">
              <a:extLst>
                <a:ext uri="{FF2B5EF4-FFF2-40B4-BE49-F238E27FC236}">
                  <a16:creationId xmlns:a16="http://schemas.microsoft.com/office/drawing/2014/main" id="{CE328495-A9D5-4D2A-A7D8-52C028FBE2B2}"/>
                </a:ext>
              </a:extLst>
            </p:cNvPr>
            <p:cNvCxnSpPr>
              <a:cxnSpLocks/>
            </p:cNvCxnSpPr>
            <p:nvPr/>
          </p:nvCxnSpPr>
          <p:spPr>
            <a:xfrm flipH="1">
              <a:off x="5489204" y="4470222"/>
              <a:ext cx="2318174" cy="0"/>
            </a:xfrm>
            <a:prstGeom prst="straightConnector1">
              <a:avLst/>
            </a:prstGeom>
            <a:ln w="38100">
              <a:solidFill>
                <a:schemeClr val="accent2">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9C0412-23C2-4222-BAA2-D5A4B2DFF0E4}"/>
                </a:ext>
              </a:extLst>
            </p:cNvPr>
            <p:cNvCxnSpPr>
              <a:cxnSpLocks/>
            </p:cNvCxnSpPr>
            <p:nvPr/>
          </p:nvCxnSpPr>
          <p:spPr>
            <a:xfrm flipH="1">
              <a:off x="7479986" y="4052891"/>
              <a:ext cx="327392"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986CD32-9410-4B71-B6F8-CD0E72505B8B}"/>
                </a:ext>
              </a:extLst>
            </p:cNvPr>
            <p:cNvCxnSpPr>
              <a:cxnSpLocks/>
            </p:cNvCxnSpPr>
            <p:nvPr/>
          </p:nvCxnSpPr>
          <p:spPr>
            <a:xfrm>
              <a:off x="7479985" y="2900752"/>
              <a:ext cx="327393"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8C2FDDF-3D29-4C38-979C-42189F682D4E}"/>
                </a:ext>
              </a:extLst>
            </p:cNvPr>
            <p:cNvSpPr/>
            <p:nvPr/>
          </p:nvSpPr>
          <p:spPr>
            <a:xfrm>
              <a:off x="4992130" y="2767973"/>
              <a:ext cx="497074" cy="1975640"/>
            </a:xfrm>
            <a:prstGeom prst="rect">
              <a:avLst/>
            </a:prstGeom>
            <a:solidFill>
              <a:schemeClr val="accent2">
                <a:lumMod val="20000"/>
                <a:lumOff val="8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chemeClr val="accent2">
                      <a:lumMod val="75000"/>
                    </a:schemeClr>
                  </a:solidFill>
                  <a:latin typeface="Quire Sans" panose="020B0502040400020003" pitchFamily="34" charset="0"/>
                  <a:cs typeface="Quire Sans" panose="020B0502040400020003" pitchFamily="34" charset="0"/>
                </a:rPr>
                <a:t>Active Profiler</a:t>
              </a:r>
            </a:p>
          </p:txBody>
        </p:sp>
        <p:cxnSp>
          <p:nvCxnSpPr>
            <p:cNvPr id="70" name="Straight Arrow Connector 69">
              <a:extLst>
                <a:ext uri="{FF2B5EF4-FFF2-40B4-BE49-F238E27FC236}">
                  <a16:creationId xmlns:a16="http://schemas.microsoft.com/office/drawing/2014/main" id="{25A022FA-E5F4-4CF6-B3EC-FE792AB49B63}"/>
                </a:ext>
              </a:extLst>
            </p:cNvPr>
            <p:cNvCxnSpPr>
              <a:cxnSpLocks/>
            </p:cNvCxnSpPr>
            <p:nvPr/>
          </p:nvCxnSpPr>
          <p:spPr>
            <a:xfrm flipH="1">
              <a:off x="3743335" y="4474114"/>
              <a:ext cx="1248796" cy="0"/>
            </a:xfrm>
            <a:prstGeom prst="straightConnector1">
              <a:avLst/>
            </a:prstGeom>
            <a:ln w="38100">
              <a:solidFill>
                <a:schemeClr val="accent5">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227121A-B5BF-4177-96D3-873C06CF298E}"/>
                </a:ext>
              </a:extLst>
            </p:cNvPr>
            <p:cNvCxnSpPr>
              <a:cxnSpLocks/>
            </p:cNvCxnSpPr>
            <p:nvPr/>
          </p:nvCxnSpPr>
          <p:spPr>
            <a:xfrm flipV="1">
              <a:off x="3752023" y="4051448"/>
              <a:ext cx="0" cy="418774"/>
            </a:xfrm>
            <a:prstGeom prst="straightConnector1">
              <a:avLst/>
            </a:prstGeom>
            <a:ln w="38100">
              <a:solidFill>
                <a:schemeClr val="accent5">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B5FF0DD-EAFE-473F-A39A-C9117FF42FC1}"/>
                </a:ext>
              </a:extLst>
            </p:cNvPr>
            <p:cNvSpPr txBox="1"/>
            <p:nvPr/>
          </p:nvSpPr>
          <p:spPr>
            <a:xfrm>
              <a:off x="2200969" y="4466355"/>
              <a:ext cx="2145848" cy="400110"/>
            </a:xfrm>
            <a:prstGeom prst="rect">
              <a:avLst/>
            </a:prstGeom>
            <a:noFill/>
          </p:spPr>
          <p:txBody>
            <a:bodyPr wrap="square">
              <a:spAutoFit/>
            </a:bodyPr>
            <a:lstStyle/>
            <a:p>
              <a:pPr algn="ctr"/>
              <a:r>
                <a:rPr lang="en-US" sz="2000" i="1" dirty="0">
                  <a:solidFill>
                    <a:schemeClr val="accent5">
                      <a:lumMod val="75000"/>
                    </a:schemeClr>
                  </a:solidFill>
                  <a:latin typeface="Quire Sans" panose="020B0502040400020003" pitchFamily="34" charset="0"/>
                  <a:cs typeface="Quire Sans" panose="020B0502040400020003" pitchFamily="34" charset="0"/>
                </a:rPr>
                <a:t>on error detected</a:t>
              </a:r>
            </a:p>
          </p:txBody>
        </p:sp>
        <p:cxnSp>
          <p:nvCxnSpPr>
            <p:cNvPr id="73" name="Straight Arrow Connector 72">
              <a:extLst>
                <a:ext uri="{FF2B5EF4-FFF2-40B4-BE49-F238E27FC236}">
                  <a16:creationId xmlns:a16="http://schemas.microsoft.com/office/drawing/2014/main" id="{19E31BB8-78A4-4270-BF0C-8298706555E7}"/>
                </a:ext>
              </a:extLst>
            </p:cNvPr>
            <p:cNvCxnSpPr>
              <a:cxnSpLocks/>
            </p:cNvCxnSpPr>
            <p:nvPr/>
          </p:nvCxnSpPr>
          <p:spPr>
            <a:xfrm flipH="1">
              <a:off x="4500289" y="4052891"/>
              <a:ext cx="491841"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FA0FFAB-6934-404E-A87D-092BA937BB57}"/>
                </a:ext>
              </a:extLst>
            </p:cNvPr>
            <p:cNvCxnSpPr>
              <a:cxnSpLocks/>
            </p:cNvCxnSpPr>
            <p:nvPr/>
          </p:nvCxnSpPr>
          <p:spPr>
            <a:xfrm>
              <a:off x="4500289" y="2900752"/>
              <a:ext cx="491841"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B44FA47-3F9B-46EE-AC4B-E445467F732A}"/>
                </a:ext>
              </a:extLst>
            </p:cNvPr>
            <p:cNvSpPr txBox="1"/>
            <p:nvPr/>
          </p:nvSpPr>
          <p:spPr>
            <a:xfrm>
              <a:off x="6028167" y="4466355"/>
              <a:ext cx="1771002" cy="400110"/>
            </a:xfrm>
            <a:prstGeom prst="rect">
              <a:avLst/>
            </a:prstGeom>
            <a:noFill/>
          </p:spPr>
          <p:txBody>
            <a:bodyPr wrap="square">
              <a:spAutoFit/>
            </a:bodyPr>
            <a:lstStyle/>
            <a:p>
              <a:pPr algn="ctr"/>
              <a:r>
                <a:rPr lang="en-US" sz="2000" b="1" i="1" dirty="0">
                  <a:solidFill>
                    <a:schemeClr val="accent2">
                      <a:lumMod val="75000"/>
                    </a:schemeClr>
                  </a:solidFill>
                  <a:latin typeface="Quire Sans" panose="020B0502040400020003" pitchFamily="34" charset="0"/>
                  <a:cs typeface="Quire Sans" panose="020B0502040400020003" pitchFamily="34" charset="0"/>
                </a:rPr>
                <a:t>ECC bypass</a:t>
              </a:r>
            </a:p>
          </p:txBody>
        </p:sp>
      </p:grpSp>
      <p:grpSp>
        <p:nvGrpSpPr>
          <p:cNvPr id="80" name="Group 79">
            <a:extLst>
              <a:ext uri="{FF2B5EF4-FFF2-40B4-BE49-F238E27FC236}">
                <a16:creationId xmlns:a16="http://schemas.microsoft.com/office/drawing/2014/main" id="{14985537-F4B2-47A0-8C34-948699044381}"/>
              </a:ext>
            </a:extLst>
          </p:cNvPr>
          <p:cNvGrpSpPr/>
          <p:nvPr/>
        </p:nvGrpSpPr>
        <p:grpSpPr>
          <a:xfrm>
            <a:off x="2015126" y="744464"/>
            <a:ext cx="5113749" cy="1048899"/>
            <a:chOff x="1749781" y="1943398"/>
            <a:chExt cx="5113749" cy="1048899"/>
          </a:xfrm>
        </p:grpSpPr>
        <p:sp>
          <p:nvSpPr>
            <p:cNvPr id="81" name="Rectangle 80">
              <a:extLst>
                <a:ext uri="{FF2B5EF4-FFF2-40B4-BE49-F238E27FC236}">
                  <a16:creationId xmlns:a16="http://schemas.microsoft.com/office/drawing/2014/main" id="{D5003960-2D38-4547-B7CD-ED25646AA77B}"/>
                </a:ext>
              </a:extLst>
            </p:cNvPr>
            <p:cNvSpPr/>
            <p:nvPr/>
          </p:nvSpPr>
          <p:spPr>
            <a:xfrm>
              <a:off x="2579075" y="1943398"/>
              <a:ext cx="3461503" cy="8153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685766">
                <a:lnSpc>
                  <a:spcPct val="90000"/>
                </a:lnSpc>
                <a:spcBef>
                  <a:spcPts val="750"/>
                </a:spcBef>
              </a:pPr>
              <a:r>
                <a:rPr lang="en-US" sz="3200" b="1" dirty="0">
                  <a:solidFill>
                    <a:prstClr val="black"/>
                  </a:solidFill>
                  <a:latin typeface="Quire Sans" panose="020B0502040400020003" pitchFamily="34" charset="0"/>
                  <a:ea typeface="Verdana" panose="020B0604030504040204" pitchFamily="34" charset="0"/>
                  <a:cs typeface="Quire Sans" panose="020B0502040400020003" pitchFamily="34" charset="0"/>
                </a:rPr>
                <a:t>Active Profiling</a:t>
              </a:r>
              <a:endParaRPr lang="en-US" sz="3200" b="1" dirty="0">
                <a:solidFill>
                  <a:schemeClr val="tx1">
                    <a:lumMod val="50000"/>
                    <a:lumOff val="50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82" name="Oval 81">
              <a:extLst>
                <a:ext uri="{FF2B5EF4-FFF2-40B4-BE49-F238E27FC236}">
                  <a16:creationId xmlns:a16="http://schemas.microsoft.com/office/drawing/2014/main" id="{FEE02B46-BE6B-4416-B4A3-61100AF45AAE}"/>
                </a:ext>
              </a:extLst>
            </p:cNvPr>
            <p:cNvSpPr/>
            <p:nvPr/>
          </p:nvSpPr>
          <p:spPr>
            <a:xfrm>
              <a:off x="1749781" y="2152688"/>
              <a:ext cx="815340" cy="815340"/>
            </a:xfrm>
            <a:prstGeom prst="ellipse">
              <a:avLst/>
            </a:prstGeom>
            <a:solidFill>
              <a:schemeClr val="accent2">
                <a:lumMod val="20000"/>
                <a:lumOff val="8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aseline="6000" dirty="0">
                  <a:solidFill>
                    <a:schemeClr val="accent2">
                      <a:lumMod val="75000"/>
                    </a:schemeClr>
                  </a:solidFill>
                  <a:latin typeface="Quire Sans" panose="020B0502040400020003" pitchFamily="34" charset="0"/>
                  <a:cs typeface="Quire Sans" panose="020B0502040400020003" pitchFamily="34" charset="0"/>
                </a:rPr>
                <a:t>1</a:t>
              </a:r>
            </a:p>
          </p:txBody>
        </p:sp>
        <p:sp>
          <p:nvSpPr>
            <p:cNvPr id="83" name="Content Placeholder 11">
              <a:extLst>
                <a:ext uri="{FF2B5EF4-FFF2-40B4-BE49-F238E27FC236}">
                  <a16:creationId xmlns:a16="http://schemas.microsoft.com/office/drawing/2014/main" id="{6B0665DE-BD19-4EB6-9746-BE6159B454A7}"/>
                </a:ext>
              </a:extLst>
            </p:cNvPr>
            <p:cNvSpPr txBox="1">
              <a:spLocks/>
            </p:cNvSpPr>
            <p:nvPr/>
          </p:nvSpPr>
          <p:spPr>
            <a:xfrm>
              <a:off x="2579076" y="2566223"/>
              <a:ext cx="4284454" cy="426074"/>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2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24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US" sz="2400" dirty="0"/>
                <a:t>Quickly identifies </a:t>
              </a:r>
              <a:r>
                <a:rPr lang="en-US" sz="2400" b="1" dirty="0">
                  <a:solidFill>
                    <a:schemeClr val="accent2">
                      <a:lumMod val="75000"/>
                    </a:schemeClr>
                  </a:solidFill>
                </a:rPr>
                <a:t>direct errors</a:t>
              </a:r>
            </a:p>
          </p:txBody>
        </p:sp>
      </p:grpSp>
      <p:grpSp>
        <p:nvGrpSpPr>
          <p:cNvPr id="84" name="Group 83">
            <a:extLst>
              <a:ext uri="{FF2B5EF4-FFF2-40B4-BE49-F238E27FC236}">
                <a16:creationId xmlns:a16="http://schemas.microsoft.com/office/drawing/2014/main" id="{DAD3420F-1F43-41CB-873B-8BD3437D49E7}"/>
              </a:ext>
            </a:extLst>
          </p:cNvPr>
          <p:cNvGrpSpPr/>
          <p:nvPr/>
        </p:nvGrpSpPr>
        <p:grpSpPr>
          <a:xfrm>
            <a:off x="2015126" y="5249985"/>
            <a:ext cx="5954007" cy="1063097"/>
            <a:chOff x="1770595" y="4913483"/>
            <a:chExt cx="5954007" cy="1063097"/>
          </a:xfrm>
        </p:grpSpPr>
        <p:sp>
          <p:nvSpPr>
            <p:cNvPr id="85" name="Rectangle 84">
              <a:extLst>
                <a:ext uri="{FF2B5EF4-FFF2-40B4-BE49-F238E27FC236}">
                  <a16:creationId xmlns:a16="http://schemas.microsoft.com/office/drawing/2014/main" id="{94057026-1D0A-4D7F-BB46-180E2CC48112}"/>
                </a:ext>
              </a:extLst>
            </p:cNvPr>
            <p:cNvSpPr/>
            <p:nvPr/>
          </p:nvSpPr>
          <p:spPr>
            <a:xfrm>
              <a:off x="2620844" y="4913483"/>
              <a:ext cx="3559089" cy="8153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lnSpc>
                  <a:spcPct val="90000"/>
                </a:lnSpc>
                <a:spcBef>
                  <a:spcPts val="750"/>
                </a:spcBef>
              </a:pPr>
              <a:r>
                <a:rPr lang="en-US" sz="3200" b="1" dirty="0">
                  <a:solidFill>
                    <a:prstClr val="black"/>
                  </a:solidFill>
                  <a:latin typeface="Quire Sans" panose="020B0502040400020003" pitchFamily="34" charset="0"/>
                  <a:ea typeface="Verdana" panose="020B0604030504040204" pitchFamily="34" charset="0"/>
                  <a:cs typeface="Quire Sans" panose="020B0502040400020003" pitchFamily="34" charset="0"/>
                </a:rPr>
                <a:t>Reactive Profiling</a:t>
              </a:r>
              <a:endParaRPr lang="en-US" sz="3200" b="1" i="1" dirty="0">
                <a:solidFill>
                  <a:schemeClr val="bg1">
                    <a:lumMod val="65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86" name="Oval 85">
              <a:extLst>
                <a:ext uri="{FF2B5EF4-FFF2-40B4-BE49-F238E27FC236}">
                  <a16:creationId xmlns:a16="http://schemas.microsoft.com/office/drawing/2014/main" id="{1D794F9B-6D56-45A8-B2C6-5317B629F5A0}"/>
                </a:ext>
              </a:extLst>
            </p:cNvPr>
            <p:cNvSpPr/>
            <p:nvPr/>
          </p:nvSpPr>
          <p:spPr>
            <a:xfrm>
              <a:off x="1770595" y="5092518"/>
              <a:ext cx="815340" cy="815340"/>
            </a:xfrm>
            <a:prstGeom prst="ellipse">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aseline="6000" dirty="0">
                  <a:solidFill>
                    <a:schemeClr val="accent6">
                      <a:lumMod val="75000"/>
                    </a:schemeClr>
                  </a:solidFill>
                  <a:latin typeface="Quire Sans" panose="020B0502040400020003" pitchFamily="34" charset="0"/>
                  <a:cs typeface="Quire Sans" panose="020B0502040400020003" pitchFamily="34" charset="0"/>
                </a:rPr>
                <a:t>2</a:t>
              </a:r>
            </a:p>
          </p:txBody>
        </p:sp>
        <p:sp>
          <p:nvSpPr>
            <p:cNvPr id="87" name="Content Placeholder 11">
              <a:extLst>
                <a:ext uri="{FF2B5EF4-FFF2-40B4-BE49-F238E27FC236}">
                  <a16:creationId xmlns:a16="http://schemas.microsoft.com/office/drawing/2014/main" id="{AA59EECF-91D3-4CA6-8B7B-899600DD9BE2}"/>
                </a:ext>
              </a:extLst>
            </p:cNvPr>
            <p:cNvSpPr txBox="1">
              <a:spLocks/>
            </p:cNvSpPr>
            <p:nvPr/>
          </p:nvSpPr>
          <p:spPr>
            <a:xfrm>
              <a:off x="2640338" y="5525627"/>
              <a:ext cx="5084264" cy="450953"/>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2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24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US" sz="2400" b="1" dirty="0">
                  <a:solidFill>
                    <a:schemeClr val="accent6">
                      <a:lumMod val="75000"/>
                    </a:schemeClr>
                  </a:solidFill>
                </a:rPr>
                <a:t>Safely</a:t>
              </a:r>
              <a:r>
                <a:rPr lang="en-US" sz="2400" dirty="0"/>
                <a:t> identifies the </a:t>
              </a:r>
              <a:r>
                <a:rPr lang="en-US" sz="2400" b="1" dirty="0">
                  <a:solidFill>
                    <a:schemeClr val="accent6">
                      <a:lumMod val="75000"/>
                    </a:schemeClr>
                  </a:solidFill>
                </a:rPr>
                <a:t>indirect errors</a:t>
              </a:r>
            </a:p>
          </p:txBody>
        </p:sp>
      </p:grpSp>
      <p:grpSp>
        <p:nvGrpSpPr>
          <p:cNvPr id="7" name="Group 6">
            <a:extLst>
              <a:ext uri="{FF2B5EF4-FFF2-40B4-BE49-F238E27FC236}">
                <a16:creationId xmlns:a16="http://schemas.microsoft.com/office/drawing/2014/main" id="{79B9F9FE-5231-4479-8868-E69131B0648C}"/>
              </a:ext>
            </a:extLst>
          </p:cNvPr>
          <p:cNvGrpSpPr/>
          <p:nvPr/>
        </p:nvGrpSpPr>
        <p:grpSpPr>
          <a:xfrm>
            <a:off x="168238" y="2528220"/>
            <a:ext cx="3575097" cy="2215393"/>
            <a:chOff x="168238" y="2528220"/>
            <a:chExt cx="3575097" cy="2215393"/>
          </a:xfrm>
        </p:grpSpPr>
        <p:sp>
          <p:nvSpPr>
            <p:cNvPr id="49" name="Rectangle 48">
              <a:extLst>
                <a:ext uri="{FF2B5EF4-FFF2-40B4-BE49-F238E27FC236}">
                  <a16:creationId xmlns:a16="http://schemas.microsoft.com/office/drawing/2014/main" id="{18F27DA2-9D2F-4190-8E5C-CB25B075E07A}"/>
                </a:ext>
              </a:extLst>
            </p:cNvPr>
            <p:cNvSpPr/>
            <p:nvPr/>
          </p:nvSpPr>
          <p:spPr>
            <a:xfrm rot="16200000">
              <a:off x="-638183" y="3334641"/>
              <a:ext cx="2012951" cy="400110"/>
            </a:xfrm>
            <a:prstGeom prst="rect">
              <a:avLst/>
            </a:prstGeom>
          </p:spPr>
          <p:txBody>
            <a:bodyPr wrap="square">
              <a:spAutoFit/>
            </a:bodyPr>
            <a:lstStyle/>
            <a:p>
              <a:pPr algn="ctr"/>
              <a:r>
                <a:rPr lang="en-US" sz="2000" i="1" dirty="0">
                  <a:solidFill>
                    <a:schemeClr val="tx1">
                      <a:lumMod val="65000"/>
                      <a:lumOff val="35000"/>
                    </a:schemeClr>
                  </a:solidFill>
                  <a:latin typeface="Quire Sans" panose="020B0502040400020003" pitchFamily="34" charset="0"/>
                  <a:cs typeface="Quire Sans" panose="020B0502040400020003" pitchFamily="34" charset="0"/>
                </a:rPr>
                <a:t>To/from CPU</a:t>
              </a:r>
            </a:p>
          </p:txBody>
        </p:sp>
        <p:cxnSp>
          <p:nvCxnSpPr>
            <p:cNvPr id="50" name="Straight Arrow Connector 49">
              <a:extLst>
                <a:ext uri="{FF2B5EF4-FFF2-40B4-BE49-F238E27FC236}">
                  <a16:creationId xmlns:a16="http://schemas.microsoft.com/office/drawing/2014/main" id="{F737B5B2-F42C-4D32-8536-3FEDC846F5E8}"/>
                </a:ext>
              </a:extLst>
            </p:cNvPr>
            <p:cNvCxnSpPr>
              <a:cxnSpLocks/>
            </p:cNvCxnSpPr>
            <p:nvPr/>
          </p:nvCxnSpPr>
          <p:spPr>
            <a:xfrm flipH="1">
              <a:off x="576776" y="4052891"/>
              <a:ext cx="665569"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76B4C5F-F1EE-4752-B0FA-9E5C888657C4}"/>
                </a:ext>
              </a:extLst>
            </p:cNvPr>
            <p:cNvCxnSpPr>
              <a:cxnSpLocks/>
            </p:cNvCxnSpPr>
            <p:nvPr/>
          </p:nvCxnSpPr>
          <p:spPr>
            <a:xfrm>
              <a:off x="576776" y="2900752"/>
              <a:ext cx="665568"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E2D8DC9-DECB-4ADA-B44C-9EE6D613E9D0}"/>
                </a:ext>
              </a:extLst>
            </p:cNvPr>
            <p:cNvSpPr/>
            <p:nvPr/>
          </p:nvSpPr>
          <p:spPr>
            <a:xfrm>
              <a:off x="1242345" y="2767973"/>
              <a:ext cx="497073" cy="1975640"/>
            </a:xfrm>
            <a:prstGeom prst="rect">
              <a:avLst/>
            </a:prstGeom>
            <a:solidFill>
              <a:schemeClr val="accent6">
                <a:lumMod val="20000"/>
                <a:lumOff val="8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chemeClr val="accent6">
                      <a:lumMod val="75000"/>
                    </a:schemeClr>
                  </a:solidFill>
                  <a:latin typeface="Quire Sans" panose="020B0502040400020003" pitchFamily="34" charset="0"/>
                  <a:cs typeface="Quire Sans" panose="020B0502040400020003" pitchFamily="34" charset="0"/>
                </a:rPr>
                <a:t>Secondary ECC</a:t>
              </a:r>
            </a:p>
          </p:txBody>
        </p:sp>
        <p:cxnSp>
          <p:nvCxnSpPr>
            <p:cNvPr id="67" name="Straight Arrow Connector 66">
              <a:extLst>
                <a:ext uri="{FF2B5EF4-FFF2-40B4-BE49-F238E27FC236}">
                  <a16:creationId xmlns:a16="http://schemas.microsoft.com/office/drawing/2014/main" id="{45B7C376-AA77-4629-8299-1C2855332C68}"/>
                </a:ext>
              </a:extLst>
            </p:cNvPr>
            <p:cNvCxnSpPr>
              <a:cxnSpLocks/>
            </p:cNvCxnSpPr>
            <p:nvPr/>
          </p:nvCxnSpPr>
          <p:spPr>
            <a:xfrm flipH="1">
              <a:off x="1739418" y="4052891"/>
              <a:ext cx="1238607"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2AE1DDA-1CE9-41D9-851C-7AC643CCFA43}"/>
                </a:ext>
              </a:extLst>
            </p:cNvPr>
            <p:cNvCxnSpPr>
              <a:cxnSpLocks/>
            </p:cNvCxnSpPr>
            <p:nvPr/>
          </p:nvCxnSpPr>
          <p:spPr>
            <a:xfrm>
              <a:off x="1739418" y="2900752"/>
              <a:ext cx="1238607"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E5F3752C-A4B1-4A53-B3D9-41DFD3582DDE}"/>
                </a:ext>
              </a:extLst>
            </p:cNvPr>
            <p:cNvSpPr txBox="1"/>
            <p:nvPr/>
          </p:nvSpPr>
          <p:spPr>
            <a:xfrm>
              <a:off x="1728021" y="3472139"/>
              <a:ext cx="1298158" cy="588494"/>
            </a:xfrm>
            <a:prstGeom prst="rect">
              <a:avLst/>
            </a:prstGeom>
            <a:noFill/>
          </p:spPr>
          <p:txBody>
            <a:bodyPr wrap="square">
              <a:spAutoFit/>
            </a:bodyPr>
            <a:lstStyle/>
            <a:p>
              <a:pPr algn="ctr">
                <a:lnSpc>
                  <a:spcPct val="80000"/>
                </a:lnSpc>
              </a:pPr>
              <a:r>
                <a:rPr lang="en-US" sz="2000" i="1" dirty="0">
                  <a:solidFill>
                    <a:schemeClr val="tx1">
                      <a:lumMod val="65000"/>
                      <a:lumOff val="35000"/>
                    </a:schemeClr>
                  </a:solidFill>
                  <a:latin typeface="Quire Sans" panose="020B0502040400020003" pitchFamily="34" charset="0"/>
                  <a:cs typeface="Quire Sans" panose="020B0502040400020003" pitchFamily="34" charset="0"/>
                </a:rPr>
                <a:t>repaired </a:t>
              </a:r>
            </a:p>
            <a:p>
              <a:pPr algn="ctr">
                <a:lnSpc>
                  <a:spcPct val="80000"/>
                </a:lnSpc>
              </a:pPr>
              <a:r>
                <a:rPr lang="en-US" sz="2000" i="1" dirty="0">
                  <a:solidFill>
                    <a:schemeClr val="tx1">
                      <a:lumMod val="65000"/>
                      <a:lumOff val="35000"/>
                    </a:schemeClr>
                  </a:solidFill>
                  <a:latin typeface="Quire Sans" panose="020B0502040400020003" pitchFamily="34" charset="0"/>
                  <a:cs typeface="Quire Sans" panose="020B0502040400020003" pitchFamily="34" charset="0"/>
                </a:rPr>
                <a:t>read data</a:t>
              </a:r>
            </a:p>
          </p:txBody>
        </p:sp>
        <p:sp>
          <p:nvSpPr>
            <p:cNvPr id="79" name="TextBox 78">
              <a:extLst>
                <a:ext uri="{FF2B5EF4-FFF2-40B4-BE49-F238E27FC236}">
                  <a16:creationId xmlns:a16="http://schemas.microsoft.com/office/drawing/2014/main" id="{A8F4B867-69B2-48BE-B47E-BB300A9F6B92}"/>
                </a:ext>
              </a:extLst>
            </p:cNvPr>
            <p:cNvSpPr txBox="1"/>
            <p:nvPr/>
          </p:nvSpPr>
          <p:spPr>
            <a:xfrm>
              <a:off x="1681412" y="2942007"/>
              <a:ext cx="1298158" cy="342273"/>
            </a:xfrm>
            <a:prstGeom prst="rect">
              <a:avLst/>
            </a:prstGeom>
            <a:noFill/>
          </p:spPr>
          <p:txBody>
            <a:bodyPr wrap="square">
              <a:spAutoFit/>
            </a:bodyPr>
            <a:lstStyle/>
            <a:p>
              <a:pPr algn="ctr">
                <a:lnSpc>
                  <a:spcPct val="80000"/>
                </a:lnSpc>
              </a:pPr>
              <a:r>
                <a:rPr lang="en-US" sz="2000" i="1" dirty="0">
                  <a:solidFill>
                    <a:schemeClr val="tx1">
                      <a:lumMod val="65000"/>
                      <a:lumOff val="35000"/>
                    </a:schemeClr>
                  </a:solidFill>
                  <a:latin typeface="Quire Sans" panose="020B0502040400020003" pitchFamily="34" charset="0"/>
                  <a:cs typeface="Quire Sans" panose="020B0502040400020003" pitchFamily="34" charset="0"/>
                </a:rPr>
                <a:t>write data</a:t>
              </a:r>
            </a:p>
          </p:txBody>
        </p:sp>
        <p:cxnSp>
          <p:nvCxnSpPr>
            <p:cNvPr id="51" name="Straight Arrow Connector 50">
              <a:extLst>
                <a:ext uri="{FF2B5EF4-FFF2-40B4-BE49-F238E27FC236}">
                  <a16:creationId xmlns:a16="http://schemas.microsoft.com/office/drawing/2014/main" id="{CACC0823-A976-4DCD-8352-2988F7D3B559}"/>
                </a:ext>
              </a:extLst>
            </p:cNvPr>
            <p:cNvCxnSpPr>
              <a:cxnSpLocks/>
            </p:cNvCxnSpPr>
            <p:nvPr/>
          </p:nvCxnSpPr>
          <p:spPr>
            <a:xfrm flipH="1">
              <a:off x="1739418" y="4474114"/>
              <a:ext cx="2003917" cy="0"/>
            </a:xfrm>
            <a:prstGeom prst="straightConnector1">
              <a:avLst/>
            </a:prstGeom>
            <a:ln w="38100">
              <a:solidFill>
                <a:schemeClr val="accent5">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919FCF77-1F55-41B2-BAD2-2DA34F2A11CC}"/>
              </a:ext>
            </a:extLst>
          </p:cNvPr>
          <p:cNvSpPr/>
          <p:nvPr/>
        </p:nvSpPr>
        <p:spPr>
          <a:xfrm>
            <a:off x="172995" y="832660"/>
            <a:ext cx="8815517" cy="5517687"/>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a:extLst>
              <a:ext uri="{FF2B5EF4-FFF2-40B4-BE49-F238E27FC236}">
                <a16:creationId xmlns:a16="http://schemas.microsoft.com/office/drawing/2014/main" id="{9976A8A3-1E32-4A48-8A8B-0747AEF0437F}"/>
              </a:ext>
            </a:extLst>
          </p:cNvPr>
          <p:cNvSpPr/>
          <p:nvPr/>
        </p:nvSpPr>
        <p:spPr>
          <a:xfrm>
            <a:off x="-1" y="2189409"/>
            <a:ext cx="9140719" cy="2813570"/>
          </a:xfrm>
          <a:prstGeom prst="rect">
            <a:avLst/>
          </a:prstGeom>
          <a:solidFill>
            <a:schemeClr val="accent5">
              <a:lumMod val="20000"/>
              <a:lumOff val="80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i="0" u="none" strike="noStrike" kern="1200" cap="none" spc="0" normalizeH="0" baseline="0" noProof="0" dirty="0">
                <a:ln>
                  <a:noFill/>
                </a:ln>
                <a:solidFill>
                  <a:schemeClr val="tx1"/>
                </a:solidFill>
                <a:effectLst/>
                <a:uLnTx/>
                <a:uFillTx/>
                <a:latin typeface="Quire Sans"/>
                <a:ea typeface="+mn-ea"/>
                <a:cs typeface="+mn-cs"/>
              </a:rPr>
              <a:t>HARP </a:t>
            </a:r>
            <a:r>
              <a:rPr kumimoji="0" lang="en-US" sz="4000" b="1" i="0" u="none" strike="noStrike" kern="1200" cap="none" spc="0" normalizeH="0" baseline="0" noProof="0" dirty="0">
                <a:ln>
                  <a:noFill/>
                </a:ln>
                <a:solidFill>
                  <a:schemeClr val="accent6">
                    <a:lumMod val="75000"/>
                  </a:schemeClr>
                </a:solidFill>
                <a:effectLst/>
                <a:uLnTx/>
                <a:uFillTx/>
                <a:latin typeface="Quire Sans"/>
                <a:ea typeface="+mn-ea"/>
                <a:cs typeface="+mn-cs"/>
              </a:rPr>
              <a:t>reduces </a:t>
            </a:r>
            <a:r>
              <a:rPr kumimoji="0" lang="en-US" sz="4000" i="0" u="none" strike="noStrike" kern="1200" cap="none" spc="0" normalizeH="0" baseline="0" noProof="0" dirty="0">
                <a:ln>
                  <a:noFill/>
                </a:ln>
                <a:solidFill>
                  <a:schemeClr val="tx1"/>
                </a:solidFill>
                <a:effectLst/>
                <a:uLnTx/>
                <a:uFillTx/>
                <a:latin typeface="Quire Sans"/>
                <a:ea typeface="+mn-ea"/>
                <a:cs typeface="+mn-cs"/>
              </a:rPr>
              <a:t>the problem of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Quire Sans"/>
                <a:ea typeface="+mn-ea"/>
                <a:cs typeface="+mn-cs"/>
              </a:rPr>
              <a:t>profiling </a:t>
            </a:r>
            <a:r>
              <a:rPr kumimoji="0" lang="en-US" sz="4000" b="1" i="0" u="none" strike="noStrike" kern="1200" cap="none" spc="0" normalizeH="0" baseline="0" noProof="0" dirty="0">
                <a:ln>
                  <a:noFill/>
                </a:ln>
                <a:solidFill>
                  <a:srgbClr val="70AD47">
                    <a:lumMod val="75000"/>
                  </a:srgbClr>
                </a:solidFill>
                <a:effectLst/>
                <a:uLnTx/>
                <a:uFillTx/>
                <a:latin typeface="Quire Sans"/>
                <a:ea typeface="+mn-ea"/>
                <a:cs typeface="+mn-cs"/>
              </a:rPr>
              <a:t>with on-die ECC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Quire Sans"/>
                <a:ea typeface="+mn-ea"/>
                <a:cs typeface="+mn-cs"/>
              </a:rPr>
              <a:t>to profiling </a:t>
            </a:r>
            <a:r>
              <a:rPr kumimoji="0" lang="en-US" sz="4000" b="1" i="0" u="none" strike="noStrike" kern="1200" cap="none" spc="0" normalizeH="0" baseline="0" noProof="0" dirty="0">
                <a:ln>
                  <a:noFill/>
                </a:ln>
                <a:solidFill>
                  <a:srgbClr val="70AD47">
                    <a:lumMod val="75000"/>
                  </a:srgbClr>
                </a:solidFill>
                <a:effectLst/>
                <a:uLnTx/>
                <a:uFillTx/>
                <a:latin typeface="Quire Sans"/>
                <a:ea typeface="+mn-ea"/>
                <a:cs typeface="+mn-cs"/>
              </a:rPr>
              <a:t>without on-die ECC</a:t>
            </a:r>
            <a:endParaRPr kumimoji="0" lang="en-US" sz="3600" b="1" i="0" u="none" strike="noStrike" kern="1200" cap="none" spc="0" normalizeH="0" baseline="0" noProof="0" dirty="0">
              <a:ln>
                <a:noFill/>
              </a:ln>
              <a:solidFill>
                <a:srgbClr val="70AD47">
                  <a:lumMod val="75000"/>
                </a:srgbClr>
              </a:solidFill>
              <a:effectLst/>
              <a:uLnTx/>
              <a:uFillTx/>
              <a:latin typeface="Quire Sans"/>
              <a:ea typeface="+mn-ea"/>
              <a:cs typeface="+mn-cs"/>
            </a:endParaRPr>
          </a:p>
        </p:txBody>
      </p:sp>
    </p:spTree>
    <p:extLst>
      <p:ext uri="{BB962C8B-B14F-4D97-AF65-F5344CB8AC3E}">
        <p14:creationId xmlns:p14="http://schemas.microsoft.com/office/powerpoint/2010/main" val="211053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D97D-F36B-4A6A-9DCD-1E99183CB228}"/>
              </a:ext>
            </a:extLst>
          </p:cNvPr>
          <p:cNvSpPr>
            <a:spLocks noGrp="1"/>
          </p:cNvSpPr>
          <p:nvPr>
            <p:ph type="title"/>
          </p:nvPr>
        </p:nvSpPr>
        <p:spPr/>
        <p:txBody>
          <a:bodyPr/>
          <a:lstStyle/>
          <a:p>
            <a:r>
              <a:rPr lang="en-US" dirty="0"/>
              <a:t>Evaluating HARP</a:t>
            </a:r>
          </a:p>
        </p:txBody>
      </p:sp>
      <p:sp>
        <p:nvSpPr>
          <p:cNvPr id="3" name="Content Placeholder 2">
            <a:extLst>
              <a:ext uri="{FF2B5EF4-FFF2-40B4-BE49-F238E27FC236}">
                <a16:creationId xmlns:a16="http://schemas.microsoft.com/office/drawing/2014/main" id="{63F3922A-C85B-4212-AF43-07BE666F8C17}"/>
              </a:ext>
            </a:extLst>
          </p:cNvPr>
          <p:cNvSpPr>
            <a:spLocks noGrp="1"/>
          </p:cNvSpPr>
          <p:nvPr>
            <p:ph idx="1"/>
          </p:nvPr>
        </p:nvSpPr>
        <p:spPr>
          <a:xfrm>
            <a:off x="155488" y="1021494"/>
            <a:ext cx="8815517" cy="2904118"/>
          </a:xfrm>
        </p:spPr>
        <p:txBody>
          <a:bodyPr>
            <a:normAutofit/>
          </a:bodyPr>
          <a:lstStyle/>
          <a:p>
            <a:r>
              <a:rPr lang="en-US" dirty="0"/>
              <a:t>We evaluate HARP using </a:t>
            </a:r>
            <a:r>
              <a:rPr lang="en-US" b="1" dirty="0">
                <a:solidFill>
                  <a:schemeClr val="accent6">
                    <a:lumMod val="75000"/>
                  </a:schemeClr>
                </a:solidFill>
              </a:rPr>
              <a:t>Monte-Carlo simulation</a:t>
            </a:r>
          </a:p>
          <a:p>
            <a:pPr lvl="1"/>
            <a:r>
              <a:rPr lang="en-US" dirty="0"/>
              <a:t>Enables </a:t>
            </a:r>
            <a:r>
              <a:rPr lang="en-US" b="1" dirty="0">
                <a:solidFill>
                  <a:schemeClr val="accent6">
                    <a:lumMod val="75000"/>
                  </a:schemeClr>
                </a:solidFill>
              </a:rPr>
              <a:t>accurately measuring </a:t>
            </a:r>
            <a:r>
              <a:rPr lang="en-US" dirty="0"/>
              <a:t>coverage (using a SAT solver)</a:t>
            </a:r>
          </a:p>
          <a:p>
            <a:pPr lvl="1"/>
            <a:r>
              <a:rPr lang="en-US" dirty="0"/>
              <a:t>1,036,980 total ECC words </a:t>
            </a:r>
          </a:p>
          <a:p>
            <a:pPr lvl="2"/>
            <a:r>
              <a:rPr lang="en-US" dirty="0"/>
              <a:t>Across 2769 randomly-generated (71, 64) and (136, 128) ECC codes</a:t>
            </a:r>
          </a:p>
          <a:p>
            <a:pPr lvl="2"/>
            <a:r>
              <a:rPr lang="en-US" dirty="0"/>
              <a:t>≈14 CPU-years (20 days on 256 cores) of simulation time</a:t>
            </a:r>
          </a:p>
          <a:p>
            <a:endParaRPr lang="en-US" dirty="0"/>
          </a:p>
          <a:p>
            <a:r>
              <a:rPr lang="en-US" dirty="0"/>
              <a:t>Artifacts are </a:t>
            </a:r>
            <a:r>
              <a:rPr lang="en-US" b="1" dirty="0">
                <a:solidFill>
                  <a:schemeClr val="accent6">
                    <a:lumMod val="75000"/>
                  </a:schemeClr>
                </a:solidFill>
              </a:rPr>
              <a:t>open-sourced</a:t>
            </a:r>
          </a:p>
        </p:txBody>
      </p:sp>
      <p:sp>
        <p:nvSpPr>
          <p:cNvPr id="4" name="Slide Number Placeholder 3">
            <a:extLst>
              <a:ext uri="{FF2B5EF4-FFF2-40B4-BE49-F238E27FC236}">
                <a16:creationId xmlns:a16="http://schemas.microsoft.com/office/drawing/2014/main" id="{623F271A-1623-4E17-8B07-AC4EE4917F40}"/>
              </a:ext>
            </a:extLst>
          </p:cNvPr>
          <p:cNvSpPr>
            <a:spLocks noGrp="1"/>
          </p:cNvSpPr>
          <p:nvPr>
            <p:ph type="sldNum" sz="quarter" idx="12"/>
          </p:nvPr>
        </p:nvSpPr>
        <p:spPr/>
        <p:txBody>
          <a:bodyPr/>
          <a:lstStyle/>
          <a:p>
            <a:fld id="{C19D2B53-EDAE-4B41-B849-8916FA40BCB6}" type="slidenum">
              <a:rPr lang="en-US" smtClean="0"/>
              <a:pPr/>
              <a:t>12</a:t>
            </a:fld>
            <a:endParaRPr lang="en-US"/>
          </a:p>
        </p:txBody>
      </p:sp>
      <p:grpSp>
        <p:nvGrpSpPr>
          <p:cNvPr id="15" name="Group 14">
            <a:extLst>
              <a:ext uri="{FF2B5EF4-FFF2-40B4-BE49-F238E27FC236}">
                <a16:creationId xmlns:a16="http://schemas.microsoft.com/office/drawing/2014/main" id="{F352B814-CD68-408A-B49B-22BFC865E54A}"/>
              </a:ext>
            </a:extLst>
          </p:cNvPr>
          <p:cNvGrpSpPr/>
          <p:nvPr/>
        </p:nvGrpSpPr>
        <p:grpSpPr>
          <a:xfrm>
            <a:off x="1087393" y="3925612"/>
            <a:ext cx="6951708" cy="2403626"/>
            <a:chOff x="1087393" y="3925612"/>
            <a:chExt cx="6951708" cy="2403626"/>
          </a:xfrm>
        </p:grpSpPr>
        <p:sp>
          <p:nvSpPr>
            <p:cNvPr id="5" name="Content Placeholder 2">
              <a:extLst>
                <a:ext uri="{FF2B5EF4-FFF2-40B4-BE49-F238E27FC236}">
                  <a16:creationId xmlns:a16="http://schemas.microsoft.com/office/drawing/2014/main" id="{7BD760DE-D057-4DB2-8271-BE65F5D43862}"/>
                </a:ext>
              </a:extLst>
            </p:cNvPr>
            <p:cNvSpPr txBox="1">
              <a:spLocks/>
            </p:cNvSpPr>
            <p:nvPr/>
          </p:nvSpPr>
          <p:spPr>
            <a:xfrm>
              <a:off x="1087393" y="5572346"/>
              <a:ext cx="6951708" cy="756892"/>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2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24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dirty="0">
                  <a:hlinkClick r:id="rId3"/>
                </a:rPr>
                <a:t>https://github.com/CMU-SAFARI/HARP</a:t>
              </a:r>
              <a:endParaRPr lang="en-US" dirty="0"/>
            </a:p>
          </p:txBody>
        </p:sp>
        <p:pic>
          <p:nvPicPr>
            <p:cNvPr id="6" name="Picture 5">
              <a:extLst>
                <a:ext uri="{FF2B5EF4-FFF2-40B4-BE49-F238E27FC236}">
                  <a16:creationId xmlns:a16="http://schemas.microsoft.com/office/drawing/2014/main" id="{D02231FE-6D4D-415E-8530-753E2EC90224}"/>
                </a:ext>
              </a:extLst>
            </p:cNvPr>
            <p:cNvPicPr>
              <a:picLocks noChangeAspect="1"/>
            </p:cNvPicPr>
            <p:nvPr/>
          </p:nvPicPr>
          <p:blipFill>
            <a:blip r:embed="rId4"/>
            <a:stretch>
              <a:fillRect/>
            </a:stretch>
          </p:blipFill>
          <p:spPr>
            <a:xfrm>
              <a:off x="3339320" y="3925612"/>
              <a:ext cx="759994" cy="755795"/>
            </a:xfrm>
            <a:prstGeom prst="rect">
              <a:avLst/>
            </a:prstGeom>
          </p:spPr>
        </p:pic>
        <p:pic>
          <p:nvPicPr>
            <p:cNvPr id="7" name="Picture 6">
              <a:extLst>
                <a:ext uri="{FF2B5EF4-FFF2-40B4-BE49-F238E27FC236}">
                  <a16:creationId xmlns:a16="http://schemas.microsoft.com/office/drawing/2014/main" id="{F6FB83CB-07E3-42EC-9A39-7FC84C4C77F4}"/>
                </a:ext>
              </a:extLst>
            </p:cNvPr>
            <p:cNvPicPr>
              <a:picLocks noChangeAspect="1"/>
            </p:cNvPicPr>
            <p:nvPr/>
          </p:nvPicPr>
          <p:blipFill>
            <a:blip r:embed="rId5"/>
            <a:stretch>
              <a:fillRect/>
            </a:stretch>
          </p:blipFill>
          <p:spPr>
            <a:xfrm>
              <a:off x="4192003" y="3926709"/>
              <a:ext cx="759994" cy="755795"/>
            </a:xfrm>
            <a:prstGeom prst="rect">
              <a:avLst/>
            </a:prstGeom>
          </p:spPr>
        </p:pic>
        <p:pic>
          <p:nvPicPr>
            <p:cNvPr id="8" name="Picture 7">
              <a:extLst>
                <a:ext uri="{FF2B5EF4-FFF2-40B4-BE49-F238E27FC236}">
                  <a16:creationId xmlns:a16="http://schemas.microsoft.com/office/drawing/2014/main" id="{AB0113E0-F6A6-4445-A0AC-1F63A03CEF60}"/>
                </a:ext>
              </a:extLst>
            </p:cNvPr>
            <p:cNvPicPr>
              <a:picLocks noChangeAspect="1"/>
            </p:cNvPicPr>
            <p:nvPr/>
          </p:nvPicPr>
          <p:blipFill>
            <a:blip r:embed="rId6"/>
            <a:stretch>
              <a:fillRect/>
            </a:stretch>
          </p:blipFill>
          <p:spPr>
            <a:xfrm>
              <a:off x="5044686" y="3926488"/>
              <a:ext cx="759994" cy="755795"/>
            </a:xfrm>
            <a:prstGeom prst="rect">
              <a:avLst/>
            </a:prstGeom>
          </p:spPr>
        </p:pic>
        <p:pic>
          <p:nvPicPr>
            <p:cNvPr id="14" name="Picture 13">
              <a:extLst>
                <a:ext uri="{FF2B5EF4-FFF2-40B4-BE49-F238E27FC236}">
                  <a16:creationId xmlns:a16="http://schemas.microsoft.com/office/drawing/2014/main" id="{97F5BD2B-E93A-4753-8F99-E9DD915F112D}"/>
                </a:ext>
              </a:extLst>
            </p:cNvPr>
            <p:cNvPicPr>
              <a:picLocks noChangeAspect="1"/>
            </p:cNvPicPr>
            <p:nvPr/>
          </p:nvPicPr>
          <p:blipFill>
            <a:blip r:embed="rId7">
              <a:clrChange>
                <a:clrFrom>
                  <a:srgbClr val="F5F5F5"/>
                </a:clrFrom>
                <a:clrTo>
                  <a:srgbClr val="F5F5F5">
                    <a:alpha val="0"/>
                  </a:srgbClr>
                </a:clrTo>
              </a:clrChange>
            </a:blip>
            <a:stretch>
              <a:fillRect/>
            </a:stretch>
          </p:blipFill>
          <p:spPr>
            <a:xfrm>
              <a:off x="2374900" y="4840752"/>
              <a:ext cx="4394200" cy="571152"/>
            </a:xfrm>
            <a:prstGeom prst="rect">
              <a:avLst/>
            </a:prstGeom>
          </p:spPr>
        </p:pic>
      </p:grpSp>
    </p:spTree>
    <p:extLst>
      <p:ext uri="{BB962C8B-B14F-4D97-AF65-F5344CB8AC3E}">
        <p14:creationId xmlns:p14="http://schemas.microsoft.com/office/powerpoint/2010/main" val="311389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78EA-6FAD-416B-9347-F3AFFB35C7C7}"/>
              </a:ext>
            </a:extLst>
          </p:cNvPr>
          <p:cNvSpPr>
            <a:spLocks noGrp="1"/>
          </p:cNvSpPr>
          <p:nvPr>
            <p:ph type="title"/>
          </p:nvPr>
        </p:nvSpPr>
        <p:spPr/>
        <p:txBody>
          <a:bodyPr>
            <a:normAutofit/>
          </a:bodyPr>
          <a:lstStyle/>
          <a:p>
            <a:r>
              <a:rPr lang="en-US" dirty="0"/>
              <a:t>Evaluation Comparison Points</a:t>
            </a:r>
          </a:p>
        </p:txBody>
      </p:sp>
      <p:sp>
        <p:nvSpPr>
          <p:cNvPr id="4" name="Slide Number Placeholder 3">
            <a:extLst>
              <a:ext uri="{FF2B5EF4-FFF2-40B4-BE49-F238E27FC236}">
                <a16:creationId xmlns:a16="http://schemas.microsoft.com/office/drawing/2014/main" id="{88877A11-979C-4C60-A5F8-E1E51065B3BA}"/>
              </a:ext>
            </a:extLst>
          </p:cNvPr>
          <p:cNvSpPr>
            <a:spLocks noGrp="1"/>
          </p:cNvSpPr>
          <p:nvPr>
            <p:ph type="sldNum" sz="quarter" idx="12"/>
          </p:nvPr>
        </p:nvSpPr>
        <p:spPr/>
        <p:txBody>
          <a:bodyPr/>
          <a:lstStyle/>
          <a:p>
            <a:fld id="{C19D2B53-EDAE-4B41-B849-8916FA40BCB6}" type="slidenum">
              <a:rPr lang="en-US" smtClean="0"/>
              <a:pPr/>
              <a:t>13</a:t>
            </a:fld>
            <a:endParaRPr lang="en-US"/>
          </a:p>
        </p:txBody>
      </p:sp>
      <p:sp>
        <p:nvSpPr>
          <p:cNvPr id="7" name="Content Placeholder 6">
            <a:extLst>
              <a:ext uri="{FF2B5EF4-FFF2-40B4-BE49-F238E27FC236}">
                <a16:creationId xmlns:a16="http://schemas.microsoft.com/office/drawing/2014/main" id="{B96B16FE-4A25-4A50-B653-341A501281CC}"/>
              </a:ext>
            </a:extLst>
          </p:cNvPr>
          <p:cNvSpPr>
            <a:spLocks noGrp="1"/>
          </p:cNvSpPr>
          <p:nvPr>
            <p:ph idx="1"/>
          </p:nvPr>
        </p:nvSpPr>
        <p:spPr>
          <a:xfrm>
            <a:off x="155488" y="1021492"/>
            <a:ext cx="8815517" cy="4917754"/>
          </a:xfrm>
        </p:spPr>
        <p:txBody>
          <a:bodyPr>
            <a:normAutofit/>
          </a:bodyPr>
          <a:lstStyle/>
          <a:p>
            <a:r>
              <a:rPr lang="en-US" dirty="0"/>
              <a:t>We evaluate HARP’s error </a:t>
            </a:r>
            <a:r>
              <a:rPr lang="en-US" b="1" dirty="0">
                <a:solidFill>
                  <a:schemeClr val="accent6">
                    <a:lumMod val="75000"/>
                  </a:schemeClr>
                </a:solidFill>
              </a:rPr>
              <a:t>coverage</a:t>
            </a:r>
            <a:r>
              <a:rPr lang="en-US" dirty="0"/>
              <a:t> and </a:t>
            </a:r>
            <a:r>
              <a:rPr lang="en-US" b="1" dirty="0">
                <a:solidFill>
                  <a:schemeClr val="accent6">
                    <a:lumMod val="75000"/>
                  </a:schemeClr>
                </a:solidFill>
              </a:rPr>
              <a:t>speed </a:t>
            </a:r>
            <a:r>
              <a:rPr lang="en-US" dirty="0"/>
              <a:t>relative to </a:t>
            </a:r>
            <a:r>
              <a:rPr lang="en-US" b="1" dirty="0">
                <a:solidFill>
                  <a:schemeClr val="accent5">
                    <a:lumMod val="75000"/>
                  </a:schemeClr>
                </a:solidFill>
              </a:rPr>
              <a:t>two baseline profiling algorithms:</a:t>
            </a:r>
          </a:p>
          <a:p>
            <a:endParaRPr lang="en-US" dirty="0"/>
          </a:p>
          <a:p>
            <a:pPr marL="457200" indent="-457200">
              <a:buFont typeface="+mj-lt"/>
              <a:buAutoNum type="arabicPeriod"/>
            </a:pPr>
            <a:r>
              <a:rPr lang="en-US" b="1" dirty="0"/>
              <a:t>Naive</a:t>
            </a:r>
            <a:r>
              <a:rPr lang="en-US" dirty="0"/>
              <a:t>: round-based profiling that </a:t>
            </a:r>
            <a:r>
              <a:rPr lang="en-US" b="1" dirty="0">
                <a:solidFill>
                  <a:schemeClr val="accent5">
                    <a:lumMod val="75000"/>
                  </a:schemeClr>
                </a:solidFill>
              </a:rPr>
              <a:t>ignores</a:t>
            </a:r>
            <a:r>
              <a:rPr lang="en-US" dirty="0"/>
              <a:t> on-die ECC</a:t>
            </a:r>
          </a:p>
          <a:p>
            <a:pPr lvl="1"/>
            <a:r>
              <a:rPr lang="en-US" dirty="0"/>
              <a:t>Each round uses different data patterns (e.g., random data)</a:t>
            </a:r>
          </a:p>
          <a:p>
            <a:pPr lvl="1"/>
            <a:r>
              <a:rPr lang="en-US" dirty="0"/>
              <a:t>Profiler marks observed errors as at-risk bits</a:t>
            </a:r>
          </a:p>
          <a:p>
            <a:pPr marL="457200" indent="-457200">
              <a:buFont typeface="+mj-lt"/>
              <a:buAutoNum type="arabicPeriod"/>
            </a:pPr>
            <a:endParaRPr lang="en-US" b="1" dirty="0"/>
          </a:p>
          <a:p>
            <a:pPr marL="457200" indent="-457200">
              <a:buFont typeface="+mj-lt"/>
              <a:buAutoNum type="arabicPeriod"/>
            </a:pPr>
            <a:r>
              <a:rPr lang="en-US" b="1" dirty="0"/>
              <a:t>BEEP </a:t>
            </a:r>
            <a:r>
              <a:rPr lang="en-US" sz="2200" i="1" dirty="0">
                <a:solidFill>
                  <a:schemeClr val="tx1">
                    <a:lumMod val="50000"/>
                    <a:lumOff val="50000"/>
                  </a:schemeClr>
                </a:solidFill>
              </a:rPr>
              <a:t>[Patel+,MICRO’20]</a:t>
            </a:r>
            <a:r>
              <a:rPr lang="en-US" dirty="0"/>
              <a:t>: </a:t>
            </a:r>
            <a:r>
              <a:rPr lang="en-US" b="1" dirty="0">
                <a:solidFill>
                  <a:schemeClr val="accent5">
                    <a:lumMod val="75000"/>
                  </a:schemeClr>
                </a:solidFill>
              </a:rPr>
              <a:t>knows</a:t>
            </a:r>
            <a:r>
              <a:rPr lang="en-US" dirty="0"/>
              <a:t> the exact on-die ECC implementation  (i.e., its parity-check matrix)</a:t>
            </a:r>
          </a:p>
          <a:p>
            <a:pPr lvl="1"/>
            <a:r>
              <a:rPr lang="en-US" dirty="0"/>
              <a:t>Same overall round-based strategy as Naive</a:t>
            </a:r>
          </a:p>
          <a:p>
            <a:pPr lvl="1"/>
            <a:r>
              <a:rPr lang="en-US" dirty="0"/>
              <a:t>Data patterns designed using the known parity-check matrix</a:t>
            </a:r>
          </a:p>
          <a:p>
            <a:pPr marL="342883" lvl="1" indent="0">
              <a:buNone/>
            </a:pPr>
            <a:endParaRPr lang="en-US" dirty="0"/>
          </a:p>
          <a:p>
            <a:endParaRPr lang="en-US" b="1" dirty="0">
              <a:solidFill>
                <a:schemeClr val="accent6">
                  <a:lumMod val="75000"/>
                </a:schemeClr>
              </a:solidFill>
            </a:endParaRPr>
          </a:p>
          <a:p>
            <a:endParaRPr lang="en-US" b="1" dirty="0">
              <a:solidFill>
                <a:schemeClr val="accent6">
                  <a:lumMod val="75000"/>
                </a:schemeClr>
              </a:solidFill>
            </a:endParaRPr>
          </a:p>
        </p:txBody>
      </p:sp>
    </p:spTree>
    <p:extLst>
      <p:ext uri="{BB962C8B-B14F-4D97-AF65-F5344CB8AC3E}">
        <p14:creationId xmlns:p14="http://schemas.microsoft.com/office/powerpoint/2010/main" val="374161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78EA-6FAD-416B-9347-F3AFFB35C7C7}"/>
              </a:ext>
            </a:extLst>
          </p:cNvPr>
          <p:cNvSpPr>
            <a:spLocks noGrp="1"/>
          </p:cNvSpPr>
          <p:nvPr>
            <p:ph type="title"/>
          </p:nvPr>
        </p:nvSpPr>
        <p:spPr/>
        <p:txBody>
          <a:bodyPr>
            <a:normAutofit/>
          </a:bodyPr>
          <a:lstStyle/>
          <a:p>
            <a:r>
              <a:rPr lang="en-US" dirty="0"/>
              <a:t>Evaluation Comparison Points</a:t>
            </a:r>
          </a:p>
        </p:txBody>
      </p:sp>
      <p:sp>
        <p:nvSpPr>
          <p:cNvPr id="4" name="Slide Number Placeholder 3">
            <a:extLst>
              <a:ext uri="{FF2B5EF4-FFF2-40B4-BE49-F238E27FC236}">
                <a16:creationId xmlns:a16="http://schemas.microsoft.com/office/drawing/2014/main" id="{88877A11-979C-4C60-A5F8-E1E51065B3BA}"/>
              </a:ext>
            </a:extLst>
          </p:cNvPr>
          <p:cNvSpPr>
            <a:spLocks noGrp="1"/>
          </p:cNvSpPr>
          <p:nvPr>
            <p:ph type="sldNum" sz="quarter" idx="12"/>
          </p:nvPr>
        </p:nvSpPr>
        <p:spPr/>
        <p:txBody>
          <a:bodyPr/>
          <a:lstStyle/>
          <a:p>
            <a:fld id="{C19D2B53-EDAE-4B41-B849-8916FA40BCB6}" type="slidenum">
              <a:rPr lang="en-US" smtClean="0"/>
              <a:pPr/>
              <a:t>14</a:t>
            </a:fld>
            <a:endParaRPr lang="en-US"/>
          </a:p>
        </p:txBody>
      </p:sp>
      <p:sp>
        <p:nvSpPr>
          <p:cNvPr id="7" name="Content Placeholder 6">
            <a:extLst>
              <a:ext uri="{FF2B5EF4-FFF2-40B4-BE49-F238E27FC236}">
                <a16:creationId xmlns:a16="http://schemas.microsoft.com/office/drawing/2014/main" id="{B96B16FE-4A25-4A50-B653-341A501281CC}"/>
              </a:ext>
            </a:extLst>
          </p:cNvPr>
          <p:cNvSpPr>
            <a:spLocks noGrp="1"/>
          </p:cNvSpPr>
          <p:nvPr>
            <p:ph idx="1"/>
          </p:nvPr>
        </p:nvSpPr>
        <p:spPr>
          <a:xfrm>
            <a:off x="155488" y="1021492"/>
            <a:ext cx="8815517" cy="4917754"/>
          </a:xfrm>
        </p:spPr>
        <p:txBody>
          <a:bodyPr>
            <a:normAutofit/>
          </a:bodyPr>
          <a:lstStyle/>
          <a:p>
            <a:r>
              <a:rPr lang="en-US" dirty="0"/>
              <a:t>We evaluate HARP’s error </a:t>
            </a:r>
            <a:r>
              <a:rPr lang="en-US" b="1" dirty="0">
                <a:solidFill>
                  <a:schemeClr val="accent6">
                    <a:lumMod val="75000"/>
                  </a:schemeClr>
                </a:solidFill>
              </a:rPr>
              <a:t>coverage</a:t>
            </a:r>
            <a:r>
              <a:rPr lang="en-US" dirty="0"/>
              <a:t> and </a:t>
            </a:r>
            <a:r>
              <a:rPr lang="en-US" b="1" dirty="0">
                <a:solidFill>
                  <a:schemeClr val="accent6">
                    <a:lumMod val="75000"/>
                  </a:schemeClr>
                </a:solidFill>
              </a:rPr>
              <a:t>speed </a:t>
            </a:r>
            <a:r>
              <a:rPr lang="en-US" dirty="0"/>
              <a:t>relative to </a:t>
            </a:r>
            <a:r>
              <a:rPr lang="en-US" b="1" dirty="0">
                <a:solidFill>
                  <a:schemeClr val="accent5">
                    <a:lumMod val="75000"/>
                  </a:schemeClr>
                </a:solidFill>
              </a:rPr>
              <a:t>two baseline profiling algorithms:</a:t>
            </a:r>
          </a:p>
          <a:p>
            <a:endParaRPr lang="en-US" dirty="0"/>
          </a:p>
          <a:p>
            <a:pPr marL="457200" indent="-457200">
              <a:buFont typeface="+mj-lt"/>
              <a:buAutoNum type="arabicPeriod"/>
            </a:pPr>
            <a:r>
              <a:rPr lang="en-US" b="1" dirty="0"/>
              <a:t>Naive</a:t>
            </a:r>
            <a:r>
              <a:rPr lang="en-US" dirty="0"/>
              <a:t>: round-based profiling that </a:t>
            </a:r>
            <a:r>
              <a:rPr lang="en-US" b="1" dirty="0">
                <a:solidFill>
                  <a:schemeClr val="accent5">
                    <a:lumMod val="75000"/>
                  </a:schemeClr>
                </a:solidFill>
              </a:rPr>
              <a:t>ignores</a:t>
            </a:r>
            <a:r>
              <a:rPr lang="en-US" dirty="0"/>
              <a:t> on-die ECC</a:t>
            </a:r>
          </a:p>
          <a:p>
            <a:pPr lvl="1"/>
            <a:r>
              <a:rPr lang="en-US" dirty="0"/>
              <a:t>Each round uses different data patterns (e.g., random data)</a:t>
            </a:r>
          </a:p>
          <a:p>
            <a:pPr lvl="1"/>
            <a:r>
              <a:rPr lang="en-US" dirty="0"/>
              <a:t>Profiler marks observed errors as at-risk bits</a:t>
            </a:r>
          </a:p>
          <a:p>
            <a:pPr marL="457200" indent="-457200">
              <a:buFont typeface="+mj-lt"/>
              <a:buAutoNum type="arabicPeriod"/>
            </a:pPr>
            <a:endParaRPr lang="en-US" b="1" dirty="0"/>
          </a:p>
          <a:p>
            <a:pPr marL="457200" indent="-457200">
              <a:buFont typeface="+mj-lt"/>
              <a:buAutoNum type="arabicPeriod"/>
            </a:pPr>
            <a:r>
              <a:rPr lang="en-US" b="1" dirty="0"/>
              <a:t>BEEP </a:t>
            </a:r>
            <a:r>
              <a:rPr lang="en-US" sz="2200" i="1" dirty="0">
                <a:solidFill>
                  <a:schemeClr val="tx1">
                    <a:lumMod val="50000"/>
                    <a:lumOff val="50000"/>
                  </a:schemeClr>
                </a:solidFill>
              </a:rPr>
              <a:t>[Patel+,MICRO’20]</a:t>
            </a:r>
            <a:r>
              <a:rPr lang="en-US" dirty="0"/>
              <a:t>: </a:t>
            </a:r>
            <a:r>
              <a:rPr lang="en-US" b="1" dirty="0">
                <a:solidFill>
                  <a:schemeClr val="accent5">
                    <a:lumMod val="75000"/>
                  </a:schemeClr>
                </a:solidFill>
              </a:rPr>
              <a:t>knows</a:t>
            </a:r>
            <a:r>
              <a:rPr lang="en-US" dirty="0"/>
              <a:t> the exact on-die ECC implementation  (i.e., its parity-check matrix)</a:t>
            </a:r>
          </a:p>
          <a:p>
            <a:pPr lvl="1"/>
            <a:r>
              <a:rPr lang="en-US" dirty="0"/>
              <a:t>Same overall round-based strategy as Naive</a:t>
            </a:r>
          </a:p>
          <a:p>
            <a:pPr lvl="1"/>
            <a:r>
              <a:rPr lang="en-US" dirty="0"/>
              <a:t>Data patterns designed using the known parity-check matrix</a:t>
            </a:r>
          </a:p>
          <a:p>
            <a:pPr marL="342883" lvl="1" indent="0">
              <a:buNone/>
            </a:pPr>
            <a:endParaRPr lang="en-US" dirty="0"/>
          </a:p>
          <a:p>
            <a:endParaRPr lang="en-US" b="1" dirty="0">
              <a:solidFill>
                <a:schemeClr val="accent6">
                  <a:lumMod val="75000"/>
                </a:schemeClr>
              </a:solidFill>
            </a:endParaRPr>
          </a:p>
          <a:p>
            <a:endParaRPr lang="en-US" b="1" dirty="0">
              <a:solidFill>
                <a:schemeClr val="accent6">
                  <a:lumMod val="75000"/>
                </a:schemeClr>
              </a:solidFill>
            </a:endParaRPr>
          </a:p>
        </p:txBody>
      </p:sp>
      <p:sp>
        <p:nvSpPr>
          <p:cNvPr id="6" name="Rectangle 5">
            <a:extLst>
              <a:ext uri="{FF2B5EF4-FFF2-40B4-BE49-F238E27FC236}">
                <a16:creationId xmlns:a16="http://schemas.microsoft.com/office/drawing/2014/main" id="{76EA0C45-FA0F-4283-9771-95614D45955D}"/>
              </a:ext>
            </a:extLst>
          </p:cNvPr>
          <p:cNvSpPr/>
          <p:nvPr/>
        </p:nvSpPr>
        <p:spPr>
          <a:xfrm>
            <a:off x="172995" y="832660"/>
            <a:ext cx="8815517" cy="5517687"/>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017802CA-BBCD-4F63-8E86-328F6E1F847F}"/>
              </a:ext>
            </a:extLst>
          </p:cNvPr>
          <p:cNvSpPr txBox="1"/>
          <p:nvPr/>
        </p:nvSpPr>
        <p:spPr>
          <a:xfrm>
            <a:off x="-4909" y="4065338"/>
            <a:ext cx="9148909" cy="1656194"/>
          </a:xfrm>
          <a:prstGeom prst="rect">
            <a:avLst/>
          </a:prstGeom>
          <a:solidFill>
            <a:schemeClr val="accent1">
              <a:lumMod val="40000"/>
              <a:lumOff val="60000"/>
            </a:schemeClr>
          </a:solidFill>
          <a:ln w="57150">
            <a:solidFill>
              <a:schemeClr val="accent5">
                <a:lumMod val="75000"/>
              </a:schemeClr>
            </a:solidFill>
          </a:ln>
        </p:spPr>
        <p:txBody>
          <a:bodyPr wrap="square" rtlCol="0" anchor="ctr">
            <a:noAutofit/>
          </a:bodyPr>
          <a:lstStyle/>
          <a:p>
            <a:pPr marL="0" lvl="1" algn="ctr"/>
            <a:r>
              <a:rPr lang="en-US" sz="4000" dirty="0"/>
              <a:t>HARP performs </a:t>
            </a:r>
            <a:r>
              <a:rPr lang="en-US" sz="4000" b="1" dirty="0">
                <a:solidFill>
                  <a:schemeClr val="accent5">
                    <a:lumMod val="75000"/>
                  </a:schemeClr>
                </a:solidFill>
              </a:rPr>
              <a:t>20.6- to 62.1% faster </a:t>
            </a:r>
          </a:p>
          <a:p>
            <a:pPr marL="0" lvl="1" algn="ctr"/>
            <a:r>
              <a:rPr lang="en-US" sz="4000" dirty="0"/>
              <a:t>than the best-performing baseline </a:t>
            </a:r>
          </a:p>
        </p:txBody>
      </p:sp>
      <p:sp>
        <p:nvSpPr>
          <p:cNvPr id="8" name="TextBox 7">
            <a:extLst>
              <a:ext uri="{FF2B5EF4-FFF2-40B4-BE49-F238E27FC236}">
                <a16:creationId xmlns:a16="http://schemas.microsoft.com/office/drawing/2014/main" id="{D9098672-DB52-4173-865D-A9F872B348D7}"/>
              </a:ext>
            </a:extLst>
          </p:cNvPr>
          <p:cNvSpPr txBox="1"/>
          <p:nvPr/>
        </p:nvSpPr>
        <p:spPr>
          <a:xfrm>
            <a:off x="-4909" y="1450116"/>
            <a:ext cx="9148909" cy="1656194"/>
          </a:xfrm>
          <a:prstGeom prst="rect">
            <a:avLst/>
          </a:prstGeom>
          <a:solidFill>
            <a:schemeClr val="accent1">
              <a:lumMod val="40000"/>
              <a:lumOff val="60000"/>
            </a:schemeClr>
          </a:solidFill>
          <a:ln w="57150">
            <a:solidFill>
              <a:schemeClr val="accent5">
                <a:lumMod val="75000"/>
              </a:schemeClr>
            </a:solidFill>
          </a:ln>
        </p:spPr>
        <p:txBody>
          <a:bodyPr wrap="square" rtlCol="0" anchor="ctr">
            <a:noAutofit/>
          </a:bodyPr>
          <a:lstStyle/>
          <a:p>
            <a:pPr algn="ctr">
              <a:lnSpc>
                <a:spcPct val="110000"/>
              </a:lnSpc>
            </a:pPr>
            <a:r>
              <a:rPr lang="en-US" sz="4000" dirty="0"/>
              <a:t>HARP </a:t>
            </a:r>
            <a:r>
              <a:rPr lang="en-US" sz="4000" b="1" dirty="0">
                <a:solidFill>
                  <a:schemeClr val="accent5">
                    <a:lumMod val="75000"/>
                  </a:schemeClr>
                </a:solidFill>
              </a:rPr>
              <a:t>overcomes</a:t>
            </a:r>
            <a:r>
              <a:rPr lang="en-US" sz="4000" dirty="0"/>
              <a:t> </a:t>
            </a:r>
          </a:p>
          <a:p>
            <a:pPr algn="ctr">
              <a:lnSpc>
                <a:spcPct val="110000"/>
              </a:lnSpc>
            </a:pPr>
            <a:r>
              <a:rPr lang="en-US" sz="4000" dirty="0"/>
              <a:t>all three profiling challenges </a:t>
            </a:r>
          </a:p>
        </p:txBody>
      </p:sp>
    </p:spTree>
    <p:extLst>
      <p:ext uri="{BB962C8B-B14F-4D97-AF65-F5344CB8AC3E}">
        <p14:creationId xmlns:p14="http://schemas.microsoft.com/office/powerpoint/2010/main" val="354708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1DA4EC4B-A210-4258-9729-06820DD7F586}"/>
              </a:ext>
            </a:extLst>
          </p:cNvPr>
          <p:cNvGrpSpPr/>
          <p:nvPr/>
        </p:nvGrpSpPr>
        <p:grpSpPr>
          <a:xfrm>
            <a:off x="5700713" y="2124695"/>
            <a:ext cx="3190875" cy="2853827"/>
            <a:chOff x="5700713" y="2124695"/>
            <a:chExt cx="3190875" cy="2853827"/>
          </a:xfrm>
        </p:grpSpPr>
        <p:sp>
          <p:nvSpPr>
            <p:cNvPr id="27" name="Rectangle 26">
              <a:extLst>
                <a:ext uri="{FF2B5EF4-FFF2-40B4-BE49-F238E27FC236}">
                  <a16:creationId xmlns:a16="http://schemas.microsoft.com/office/drawing/2014/main" id="{748F0E10-4060-4E85-87FA-EC7B5A496C06}"/>
                </a:ext>
              </a:extLst>
            </p:cNvPr>
            <p:cNvSpPr/>
            <p:nvPr/>
          </p:nvSpPr>
          <p:spPr>
            <a:xfrm>
              <a:off x="5700713" y="2648312"/>
              <a:ext cx="3190875" cy="2330210"/>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28" name="Rectangle 27">
              <a:extLst>
                <a:ext uri="{FF2B5EF4-FFF2-40B4-BE49-F238E27FC236}">
                  <a16:creationId xmlns:a16="http://schemas.microsoft.com/office/drawing/2014/main" id="{CE505339-3BB6-4AD0-8BE7-A13514891D3A}"/>
                </a:ext>
              </a:extLst>
            </p:cNvPr>
            <p:cNvSpPr/>
            <p:nvPr/>
          </p:nvSpPr>
          <p:spPr>
            <a:xfrm>
              <a:off x="6289500" y="2124695"/>
              <a:ext cx="2107674" cy="523220"/>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DRAM Chip</a:t>
              </a:r>
            </a:p>
          </p:txBody>
        </p:sp>
        <p:sp>
          <p:nvSpPr>
            <p:cNvPr id="29" name="Rectangle 28">
              <a:extLst>
                <a:ext uri="{FF2B5EF4-FFF2-40B4-BE49-F238E27FC236}">
                  <a16:creationId xmlns:a16="http://schemas.microsoft.com/office/drawing/2014/main" id="{9646495D-9A04-4EED-A92B-70090B2D7E42}"/>
                </a:ext>
              </a:extLst>
            </p:cNvPr>
            <p:cNvSpPr/>
            <p:nvPr/>
          </p:nvSpPr>
          <p:spPr>
            <a:xfrm>
              <a:off x="7529176" y="2822783"/>
              <a:ext cx="1187491" cy="1975638"/>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sp>
          <p:nvSpPr>
            <p:cNvPr id="50" name="Rectangle 49">
              <a:extLst>
                <a:ext uri="{FF2B5EF4-FFF2-40B4-BE49-F238E27FC236}">
                  <a16:creationId xmlns:a16="http://schemas.microsoft.com/office/drawing/2014/main" id="{21DA054B-A715-4B5A-8DC1-E598C2F4546B}"/>
                </a:ext>
              </a:extLst>
            </p:cNvPr>
            <p:cNvSpPr/>
            <p:nvPr/>
          </p:nvSpPr>
          <p:spPr>
            <a:xfrm>
              <a:off x="5957726" y="2822783"/>
              <a:ext cx="1187491" cy="1975638"/>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On-Die ECC</a:t>
              </a:r>
            </a:p>
          </p:txBody>
        </p:sp>
        <p:cxnSp>
          <p:nvCxnSpPr>
            <p:cNvPr id="52" name="Straight Arrow Connector 51">
              <a:extLst>
                <a:ext uri="{FF2B5EF4-FFF2-40B4-BE49-F238E27FC236}">
                  <a16:creationId xmlns:a16="http://schemas.microsoft.com/office/drawing/2014/main" id="{42D092F8-4652-4C55-887A-24FB59C7FDE1}"/>
                </a:ext>
              </a:extLst>
            </p:cNvPr>
            <p:cNvCxnSpPr>
              <a:cxnSpLocks/>
            </p:cNvCxnSpPr>
            <p:nvPr/>
          </p:nvCxnSpPr>
          <p:spPr>
            <a:xfrm>
              <a:off x="7145217" y="3846872"/>
              <a:ext cx="396241" cy="0"/>
            </a:xfrm>
            <a:prstGeom prst="straightConnector1">
              <a:avLst/>
            </a:prstGeom>
            <a:ln w="57150">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6CCCBB39-65CA-4C73-87F1-440F4699AC79}"/>
              </a:ext>
            </a:extLst>
          </p:cNvPr>
          <p:cNvGrpSpPr/>
          <p:nvPr/>
        </p:nvGrpSpPr>
        <p:grpSpPr>
          <a:xfrm>
            <a:off x="403281" y="2124695"/>
            <a:ext cx="5554445" cy="2853826"/>
            <a:chOff x="403281" y="2124695"/>
            <a:chExt cx="5554445" cy="2853826"/>
          </a:xfrm>
        </p:grpSpPr>
        <p:sp>
          <p:nvSpPr>
            <p:cNvPr id="17" name="Rectangle 16">
              <a:extLst>
                <a:ext uri="{FF2B5EF4-FFF2-40B4-BE49-F238E27FC236}">
                  <a16:creationId xmlns:a16="http://schemas.microsoft.com/office/drawing/2014/main" id="{A3770E4F-C1BA-4017-A2FE-C339F77F0BC4}"/>
                </a:ext>
              </a:extLst>
            </p:cNvPr>
            <p:cNvSpPr/>
            <p:nvPr/>
          </p:nvSpPr>
          <p:spPr>
            <a:xfrm>
              <a:off x="1156305" y="2648312"/>
              <a:ext cx="4180664" cy="2330209"/>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21" name="Rectangle 20">
              <a:extLst>
                <a:ext uri="{FF2B5EF4-FFF2-40B4-BE49-F238E27FC236}">
                  <a16:creationId xmlns:a16="http://schemas.microsoft.com/office/drawing/2014/main" id="{40F39F0C-02F5-4296-AAE6-9AC1991E5DFE}"/>
                </a:ext>
              </a:extLst>
            </p:cNvPr>
            <p:cNvSpPr/>
            <p:nvPr/>
          </p:nvSpPr>
          <p:spPr>
            <a:xfrm>
              <a:off x="989368" y="2124695"/>
              <a:ext cx="3582632" cy="523220"/>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Controller</a:t>
              </a:r>
            </a:p>
          </p:txBody>
        </p:sp>
        <p:sp>
          <p:nvSpPr>
            <p:cNvPr id="23" name="Rectangle 22">
              <a:extLst>
                <a:ext uri="{FF2B5EF4-FFF2-40B4-BE49-F238E27FC236}">
                  <a16:creationId xmlns:a16="http://schemas.microsoft.com/office/drawing/2014/main" id="{6FB996B2-61A6-4179-834D-530DF7C1A670}"/>
                </a:ext>
              </a:extLst>
            </p:cNvPr>
            <p:cNvSpPr/>
            <p:nvPr/>
          </p:nvSpPr>
          <p:spPr>
            <a:xfrm>
              <a:off x="2291726" y="2822783"/>
              <a:ext cx="1869146" cy="1975640"/>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Repair Mechanism</a:t>
              </a:r>
            </a:p>
          </p:txBody>
        </p:sp>
        <p:sp>
          <p:nvSpPr>
            <p:cNvPr id="24" name="Rectangle 23">
              <a:extLst>
                <a:ext uri="{FF2B5EF4-FFF2-40B4-BE49-F238E27FC236}">
                  <a16:creationId xmlns:a16="http://schemas.microsoft.com/office/drawing/2014/main" id="{AEFBE303-22E9-4A61-B77E-84285EF2AB0E}"/>
                </a:ext>
              </a:extLst>
            </p:cNvPr>
            <p:cNvSpPr/>
            <p:nvPr/>
          </p:nvSpPr>
          <p:spPr>
            <a:xfrm>
              <a:off x="2550806" y="3724628"/>
              <a:ext cx="1350986" cy="830997"/>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Error Profile</a:t>
              </a:r>
            </a:p>
          </p:txBody>
        </p:sp>
        <p:cxnSp>
          <p:nvCxnSpPr>
            <p:cNvPr id="38" name="Straight Arrow Connector 37">
              <a:extLst>
                <a:ext uri="{FF2B5EF4-FFF2-40B4-BE49-F238E27FC236}">
                  <a16:creationId xmlns:a16="http://schemas.microsoft.com/office/drawing/2014/main" id="{5F15D7EE-56D7-42DF-8187-8E17523FC412}"/>
                </a:ext>
              </a:extLst>
            </p:cNvPr>
            <p:cNvCxnSpPr>
              <a:cxnSpLocks/>
            </p:cNvCxnSpPr>
            <p:nvPr/>
          </p:nvCxnSpPr>
          <p:spPr>
            <a:xfrm>
              <a:off x="882650" y="3846872"/>
              <a:ext cx="520353" cy="0"/>
            </a:xfrm>
            <a:prstGeom prst="straightConnector1">
              <a:avLst/>
            </a:prstGeom>
            <a:ln w="57150">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829C6EE-CF07-42FD-A747-20F05B3F5CBF}"/>
                </a:ext>
              </a:extLst>
            </p:cNvPr>
            <p:cNvSpPr/>
            <p:nvPr/>
          </p:nvSpPr>
          <p:spPr>
            <a:xfrm rot="16200000">
              <a:off x="-372362" y="3639634"/>
              <a:ext cx="2012951" cy="461665"/>
            </a:xfrm>
            <a:prstGeom prst="rect">
              <a:avLst/>
            </a:prstGeom>
          </p:spPr>
          <p:txBody>
            <a:bodyPr wrap="square">
              <a:spAutoFit/>
            </a:bodyPr>
            <a:lstStyle/>
            <a:p>
              <a:pPr algn="ctr"/>
              <a:r>
                <a:rPr lang="en-US" sz="2400" b="1" i="1" dirty="0">
                  <a:solidFill>
                    <a:schemeClr val="tx1">
                      <a:lumMod val="50000"/>
                      <a:lumOff val="50000"/>
                    </a:schemeClr>
                  </a:solidFill>
                  <a:latin typeface="Quire Sans" panose="020B0502040400020003" pitchFamily="34" charset="0"/>
                  <a:cs typeface="Quire Sans" panose="020B0502040400020003" pitchFamily="34" charset="0"/>
                </a:rPr>
                <a:t>To/from CPU</a:t>
              </a:r>
            </a:p>
          </p:txBody>
        </p:sp>
        <p:cxnSp>
          <p:nvCxnSpPr>
            <p:cNvPr id="42" name="Straight Arrow Connector 41">
              <a:extLst>
                <a:ext uri="{FF2B5EF4-FFF2-40B4-BE49-F238E27FC236}">
                  <a16:creationId xmlns:a16="http://schemas.microsoft.com/office/drawing/2014/main" id="{C4249351-C962-43F2-8B22-D7367643CD3E}"/>
                </a:ext>
              </a:extLst>
            </p:cNvPr>
            <p:cNvCxnSpPr>
              <a:cxnSpLocks/>
            </p:cNvCxnSpPr>
            <p:nvPr/>
          </p:nvCxnSpPr>
          <p:spPr>
            <a:xfrm>
              <a:off x="5069074" y="3846871"/>
              <a:ext cx="888652" cy="0"/>
            </a:xfrm>
            <a:prstGeom prst="straightConnector1">
              <a:avLst/>
            </a:prstGeom>
            <a:ln w="57150">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434C9A8-1D52-4A44-B7DB-EAE0900517E0}"/>
                </a:ext>
              </a:extLst>
            </p:cNvPr>
            <p:cNvSpPr/>
            <p:nvPr/>
          </p:nvSpPr>
          <p:spPr>
            <a:xfrm>
              <a:off x="4572000" y="2822783"/>
              <a:ext cx="497074" cy="1975640"/>
            </a:xfrm>
            <a:prstGeom prst="rect">
              <a:avLst/>
            </a:prstGeom>
            <a:solidFill>
              <a:schemeClr val="accent6">
                <a:lumMod val="20000"/>
                <a:lumOff val="8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chemeClr val="accent6">
                      <a:lumMod val="75000"/>
                    </a:schemeClr>
                  </a:solidFill>
                  <a:latin typeface="Quire Sans" panose="020B0502040400020003" pitchFamily="34" charset="0"/>
                  <a:cs typeface="Quire Sans" panose="020B0502040400020003" pitchFamily="34" charset="0"/>
                </a:rPr>
                <a:t>Active Profiler</a:t>
              </a:r>
            </a:p>
          </p:txBody>
        </p:sp>
        <p:sp>
          <p:nvSpPr>
            <p:cNvPr id="55" name="Rectangle 54">
              <a:extLst>
                <a:ext uri="{FF2B5EF4-FFF2-40B4-BE49-F238E27FC236}">
                  <a16:creationId xmlns:a16="http://schemas.microsoft.com/office/drawing/2014/main" id="{A2ACED94-7A78-4C38-8DE6-2FC591B190A9}"/>
                </a:ext>
              </a:extLst>
            </p:cNvPr>
            <p:cNvSpPr/>
            <p:nvPr/>
          </p:nvSpPr>
          <p:spPr>
            <a:xfrm>
              <a:off x="1403004" y="2822783"/>
              <a:ext cx="497074" cy="1975640"/>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chemeClr val="accent5">
                      <a:lumMod val="75000"/>
                    </a:schemeClr>
                  </a:solidFill>
                  <a:latin typeface="Quire Sans" panose="020B0502040400020003" pitchFamily="34" charset="0"/>
                  <a:cs typeface="Quire Sans" panose="020B0502040400020003" pitchFamily="34" charset="0"/>
                </a:rPr>
                <a:t>Secondary ECC</a:t>
              </a:r>
            </a:p>
          </p:txBody>
        </p:sp>
        <p:cxnSp>
          <p:nvCxnSpPr>
            <p:cNvPr id="57" name="Straight Arrow Connector 56">
              <a:extLst>
                <a:ext uri="{FF2B5EF4-FFF2-40B4-BE49-F238E27FC236}">
                  <a16:creationId xmlns:a16="http://schemas.microsoft.com/office/drawing/2014/main" id="{4B16AAE3-E94D-4754-B21F-795321B2DDE5}"/>
                </a:ext>
              </a:extLst>
            </p:cNvPr>
            <p:cNvCxnSpPr>
              <a:cxnSpLocks/>
            </p:cNvCxnSpPr>
            <p:nvPr/>
          </p:nvCxnSpPr>
          <p:spPr>
            <a:xfrm>
              <a:off x="4167005" y="3846872"/>
              <a:ext cx="396241" cy="0"/>
            </a:xfrm>
            <a:prstGeom prst="straightConnector1">
              <a:avLst/>
            </a:prstGeom>
            <a:ln w="57150">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74A36B6-8322-4AED-923D-C5FA50C938E7}"/>
                </a:ext>
              </a:extLst>
            </p:cNvPr>
            <p:cNvCxnSpPr>
              <a:cxnSpLocks/>
            </p:cNvCxnSpPr>
            <p:nvPr/>
          </p:nvCxnSpPr>
          <p:spPr>
            <a:xfrm>
              <a:off x="1895485" y="3846872"/>
              <a:ext cx="396241" cy="0"/>
            </a:xfrm>
            <a:prstGeom prst="straightConnector1">
              <a:avLst/>
            </a:prstGeom>
            <a:ln w="57150">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1E378EA-6FAD-416B-9347-F3AFFB35C7C7}"/>
              </a:ext>
            </a:extLst>
          </p:cNvPr>
          <p:cNvSpPr>
            <a:spLocks noGrp="1"/>
          </p:cNvSpPr>
          <p:nvPr>
            <p:ph type="title"/>
          </p:nvPr>
        </p:nvSpPr>
        <p:spPr/>
        <p:txBody>
          <a:bodyPr/>
          <a:lstStyle/>
          <a:p>
            <a:r>
              <a:rPr lang="en-US" dirty="0"/>
              <a:t>Case Study: DRAM Data-Retention</a:t>
            </a:r>
          </a:p>
        </p:txBody>
      </p:sp>
      <p:sp>
        <p:nvSpPr>
          <p:cNvPr id="4" name="Slide Number Placeholder 3">
            <a:extLst>
              <a:ext uri="{FF2B5EF4-FFF2-40B4-BE49-F238E27FC236}">
                <a16:creationId xmlns:a16="http://schemas.microsoft.com/office/drawing/2014/main" id="{88877A11-979C-4C60-A5F8-E1E51065B3BA}"/>
              </a:ext>
            </a:extLst>
          </p:cNvPr>
          <p:cNvSpPr>
            <a:spLocks noGrp="1"/>
          </p:cNvSpPr>
          <p:nvPr>
            <p:ph type="sldNum" sz="quarter" idx="12"/>
          </p:nvPr>
        </p:nvSpPr>
        <p:spPr/>
        <p:txBody>
          <a:bodyPr/>
          <a:lstStyle/>
          <a:p>
            <a:fld id="{C19D2B53-EDAE-4B41-B849-8916FA40BCB6}" type="slidenum">
              <a:rPr lang="en-US" smtClean="0"/>
              <a:pPr/>
              <a:t>15</a:t>
            </a:fld>
            <a:endParaRPr lang="en-US"/>
          </a:p>
        </p:txBody>
      </p:sp>
      <p:sp>
        <p:nvSpPr>
          <p:cNvPr id="7" name="Content Placeholder 6">
            <a:extLst>
              <a:ext uri="{FF2B5EF4-FFF2-40B4-BE49-F238E27FC236}">
                <a16:creationId xmlns:a16="http://schemas.microsoft.com/office/drawing/2014/main" id="{B96B16FE-4A25-4A50-B653-341A501281CC}"/>
              </a:ext>
            </a:extLst>
          </p:cNvPr>
          <p:cNvSpPr>
            <a:spLocks noGrp="1"/>
          </p:cNvSpPr>
          <p:nvPr>
            <p:ph idx="1"/>
          </p:nvPr>
        </p:nvSpPr>
        <p:spPr>
          <a:xfrm>
            <a:off x="155488" y="1021492"/>
            <a:ext cx="8815517" cy="955354"/>
          </a:xfrm>
        </p:spPr>
        <p:txBody>
          <a:bodyPr>
            <a:normAutofit/>
          </a:bodyPr>
          <a:lstStyle/>
          <a:p>
            <a:r>
              <a:rPr lang="en-US" dirty="0"/>
              <a:t>We consider a system that uses an </a:t>
            </a:r>
            <a:r>
              <a:rPr lang="en-US" b="1" dirty="0">
                <a:solidFill>
                  <a:schemeClr val="accent6">
                    <a:lumMod val="75000"/>
                  </a:schemeClr>
                </a:solidFill>
              </a:rPr>
              <a:t>ideal repair mechanism</a:t>
            </a:r>
            <a:r>
              <a:rPr lang="en-US" b="1" dirty="0">
                <a:solidFill>
                  <a:schemeClr val="accent5">
                    <a:lumMod val="75000"/>
                  </a:schemeClr>
                </a:solidFill>
              </a:rPr>
              <a:t> </a:t>
            </a:r>
            <a:r>
              <a:rPr lang="en-US" dirty="0"/>
              <a:t>to safely </a:t>
            </a:r>
            <a:r>
              <a:rPr lang="en-US" b="1" dirty="0">
                <a:solidFill>
                  <a:schemeClr val="accent6">
                    <a:lumMod val="75000"/>
                  </a:schemeClr>
                </a:solidFill>
              </a:rPr>
              <a:t>reduce the DRAM refresh rate </a:t>
            </a:r>
          </a:p>
        </p:txBody>
      </p:sp>
      <p:grpSp>
        <p:nvGrpSpPr>
          <p:cNvPr id="43" name="Group 42">
            <a:extLst>
              <a:ext uri="{FF2B5EF4-FFF2-40B4-BE49-F238E27FC236}">
                <a16:creationId xmlns:a16="http://schemas.microsoft.com/office/drawing/2014/main" id="{11726E09-9AD0-488E-A3EB-7E44BE868346}"/>
              </a:ext>
            </a:extLst>
          </p:cNvPr>
          <p:cNvGrpSpPr/>
          <p:nvPr/>
        </p:nvGrpSpPr>
        <p:grpSpPr>
          <a:xfrm>
            <a:off x="273057" y="4671200"/>
            <a:ext cx="4555497" cy="1857695"/>
            <a:chOff x="1908062" y="3730141"/>
            <a:chExt cx="4555497" cy="1857695"/>
          </a:xfrm>
        </p:grpSpPr>
        <p:sp>
          <p:nvSpPr>
            <p:cNvPr id="44" name="Rectangle 43">
              <a:extLst>
                <a:ext uri="{FF2B5EF4-FFF2-40B4-BE49-F238E27FC236}">
                  <a16:creationId xmlns:a16="http://schemas.microsoft.com/office/drawing/2014/main" id="{620E73A5-A93A-4AAE-BBB8-4B02EF31D39C}"/>
                </a:ext>
              </a:extLst>
            </p:cNvPr>
            <p:cNvSpPr/>
            <p:nvPr/>
          </p:nvSpPr>
          <p:spPr>
            <a:xfrm>
              <a:off x="1908062" y="4332108"/>
              <a:ext cx="4555497" cy="1255728"/>
            </a:xfrm>
            <a:prstGeom prst="rect">
              <a:avLst/>
            </a:prstGeom>
          </p:spPr>
          <p:txBody>
            <a:bodyPr wrap="square">
              <a:spAutoFit/>
            </a:bodyPr>
            <a:lstStyle/>
            <a:p>
              <a:pPr algn="ctr">
                <a:lnSpc>
                  <a:spcPct val="90000"/>
                </a:lnSpc>
              </a:pPr>
              <a:r>
                <a:rPr lang="en-US" sz="2800" dirty="0">
                  <a:latin typeface="Quire Sans" panose="020B0502040400020003" pitchFamily="34" charset="0"/>
                  <a:cs typeface="Quire Sans" panose="020B0502040400020003" pitchFamily="34" charset="0"/>
                </a:rPr>
                <a:t>We study how effectively </a:t>
              </a:r>
            </a:p>
            <a:p>
              <a:pPr algn="ctr">
                <a:lnSpc>
                  <a:spcPct val="90000"/>
                </a:lnSpc>
              </a:pPr>
              <a:r>
                <a:rPr lang="en-US" sz="2800" b="1" dirty="0">
                  <a:solidFill>
                    <a:schemeClr val="accent6">
                      <a:lumMod val="75000"/>
                    </a:schemeClr>
                  </a:solidFill>
                  <a:latin typeface="Quire Sans" panose="020B0502040400020003" pitchFamily="34" charset="0"/>
                  <a:cs typeface="Quire Sans" panose="020B0502040400020003" pitchFamily="34" charset="0"/>
                </a:rPr>
                <a:t>HARP</a:t>
              </a:r>
              <a:r>
                <a:rPr lang="en-US" sz="2800" dirty="0">
                  <a:latin typeface="Quire Sans" panose="020B0502040400020003" pitchFamily="34" charset="0"/>
                  <a:cs typeface="Quire Sans" panose="020B0502040400020003" pitchFamily="34" charset="0"/>
                </a:rPr>
                <a:t>,</a:t>
              </a:r>
              <a:r>
                <a:rPr lang="en-US" sz="2800" b="1" dirty="0">
                  <a:solidFill>
                    <a:schemeClr val="accent6">
                      <a:lumMod val="75000"/>
                    </a:schemeClr>
                  </a:solidFill>
                  <a:latin typeface="Quire Sans" panose="020B0502040400020003" pitchFamily="34" charset="0"/>
                  <a:cs typeface="Quire Sans" panose="020B0502040400020003" pitchFamily="34" charset="0"/>
                </a:rPr>
                <a:t> Naive</a:t>
              </a:r>
              <a:r>
                <a:rPr lang="en-US" sz="2800" dirty="0">
                  <a:latin typeface="Quire Sans" panose="020B0502040400020003" pitchFamily="34" charset="0"/>
                  <a:cs typeface="Quire Sans" panose="020B0502040400020003" pitchFamily="34" charset="0"/>
                </a:rPr>
                <a:t>,</a:t>
              </a:r>
              <a:r>
                <a:rPr lang="en-US" sz="2800" b="1" dirty="0">
                  <a:solidFill>
                    <a:schemeClr val="accent6">
                      <a:lumMod val="75000"/>
                    </a:schemeClr>
                  </a:solidFill>
                  <a:latin typeface="Quire Sans" panose="020B0502040400020003" pitchFamily="34" charset="0"/>
                  <a:cs typeface="Quire Sans" panose="020B0502040400020003" pitchFamily="34" charset="0"/>
                </a:rPr>
                <a:t> </a:t>
              </a:r>
              <a:r>
                <a:rPr lang="en-US" sz="2800" dirty="0">
                  <a:latin typeface="Quire Sans" panose="020B0502040400020003" pitchFamily="34" charset="0"/>
                  <a:cs typeface="Quire Sans" panose="020B0502040400020003" pitchFamily="34" charset="0"/>
                </a:rPr>
                <a:t>and </a:t>
              </a:r>
              <a:r>
                <a:rPr lang="en-US" sz="2800" b="1" dirty="0">
                  <a:solidFill>
                    <a:schemeClr val="accent6">
                      <a:lumMod val="75000"/>
                    </a:schemeClr>
                  </a:solidFill>
                  <a:latin typeface="Quire Sans" panose="020B0502040400020003" pitchFamily="34" charset="0"/>
                  <a:cs typeface="Quire Sans" panose="020B0502040400020003" pitchFamily="34" charset="0"/>
                </a:rPr>
                <a:t>BEEP </a:t>
              </a:r>
            </a:p>
            <a:p>
              <a:pPr algn="ctr">
                <a:lnSpc>
                  <a:spcPct val="90000"/>
                </a:lnSpc>
              </a:pPr>
              <a:r>
                <a:rPr lang="en-US" sz="2800" dirty="0">
                  <a:latin typeface="Quire Sans" panose="020B0502040400020003" pitchFamily="34" charset="0"/>
                  <a:cs typeface="Quire Sans" panose="020B0502040400020003" pitchFamily="34" charset="0"/>
                </a:rPr>
                <a:t>identify errors</a:t>
              </a:r>
            </a:p>
          </p:txBody>
        </p:sp>
        <p:cxnSp>
          <p:nvCxnSpPr>
            <p:cNvPr id="45" name="Straight Arrow Connector 44">
              <a:extLst>
                <a:ext uri="{FF2B5EF4-FFF2-40B4-BE49-F238E27FC236}">
                  <a16:creationId xmlns:a16="http://schemas.microsoft.com/office/drawing/2014/main" id="{D90FBDBB-A401-4992-AFB8-6F5B0627DE15}"/>
                </a:ext>
              </a:extLst>
            </p:cNvPr>
            <p:cNvCxnSpPr>
              <a:cxnSpLocks/>
            </p:cNvCxnSpPr>
            <p:nvPr/>
          </p:nvCxnSpPr>
          <p:spPr>
            <a:xfrm flipV="1">
              <a:off x="4293561" y="3730141"/>
              <a:ext cx="1865003" cy="630232"/>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D0FD82F0-2419-4542-B25F-B3F9FA6BF947}"/>
              </a:ext>
            </a:extLst>
          </p:cNvPr>
          <p:cNvGrpSpPr/>
          <p:nvPr/>
        </p:nvGrpSpPr>
        <p:grpSpPr>
          <a:xfrm>
            <a:off x="4757603" y="4450080"/>
            <a:ext cx="4441372" cy="1879157"/>
            <a:chOff x="4757603" y="4450080"/>
            <a:chExt cx="4441372" cy="1879157"/>
          </a:xfrm>
        </p:grpSpPr>
        <p:sp>
          <p:nvSpPr>
            <p:cNvPr id="82" name="Rectangle 81">
              <a:extLst>
                <a:ext uri="{FF2B5EF4-FFF2-40B4-BE49-F238E27FC236}">
                  <a16:creationId xmlns:a16="http://schemas.microsoft.com/office/drawing/2014/main" id="{FF786BA0-8F04-457F-B4F5-6696B55A9FE7}"/>
                </a:ext>
              </a:extLst>
            </p:cNvPr>
            <p:cNvSpPr/>
            <p:nvPr/>
          </p:nvSpPr>
          <p:spPr>
            <a:xfrm>
              <a:off x="4757603" y="5461307"/>
              <a:ext cx="4441372" cy="867930"/>
            </a:xfrm>
            <a:prstGeom prst="rect">
              <a:avLst/>
            </a:prstGeom>
          </p:spPr>
          <p:txBody>
            <a:bodyPr wrap="square">
              <a:spAutoFit/>
            </a:bodyPr>
            <a:lstStyle/>
            <a:p>
              <a:pPr algn="ctr">
                <a:lnSpc>
                  <a:spcPct val="90000"/>
                </a:lnSpc>
              </a:pPr>
              <a:r>
                <a:rPr lang="en-US" sz="2800" b="1" dirty="0">
                  <a:solidFill>
                    <a:srgbClr val="C00000"/>
                  </a:solidFill>
                  <a:latin typeface="Quire Sans" panose="020B0502040400020003" pitchFamily="34" charset="0"/>
                  <a:cs typeface="Quire Sans" panose="020B0502040400020003" pitchFamily="34" charset="0"/>
                </a:rPr>
                <a:t>Data-retention errors</a:t>
              </a:r>
            </a:p>
            <a:p>
              <a:pPr algn="ctr">
                <a:lnSpc>
                  <a:spcPct val="90000"/>
                </a:lnSpc>
              </a:pPr>
              <a:r>
                <a:rPr lang="en-US" sz="2800" dirty="0">
                  <a:latin typeface="Quire Sans" panose="020B0502040400020003" pitchFamily="34" charset="0"/>
                  <a:cs typeface="Quire Sans" panose="020B0502040400020003" pitchFamily="34" charset="0"/>
                </a:rPr>
                <a:t>from reduced refresh rates</a:t>
              </a:r>
            </a:p>
          </p:txBody>
        </p:sp>
        <p:cxnSp>
          <p:nvCxnSpPr>
            <p:cNvPr id="83" name="Straight Arrow Connector 82">
              <a:extLst>
                <a:ext uri="{FF2B5EF4-FFF2-40B4-BE49-F238E27FC236}">
                  <a16:creationId xmlns:a16="http://schemas.microsoft.com/office/drawing/2014/main" id="{908171B8-DAD4-4B21-9981-8F7F5FBEB038}"/>
                </a:ext>
              </a:extLst>
            </p:cNvPr>
            <p:cNvCxnSpPr>
              <a:cxnSpLocks/>
              <a:stCxn id="82" idx="0"/>
            </p:cNvCxnSpPr>
            <p:nvPr/>
          </p:nvCxnSpPr>
          <p:spPr>
            <a:xfrm flipV="1">
              <a:off x="6978289" y="4450080"/>
              <a:ext cx="1009406" cy="10112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87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78EA-6FAD-416B-9347-F3AFFB35C7C7}"/>
              </a:ext>
            </a:extLst>
          </p:cNvPr>
          <p:cNvSpPr>
            <a:spLocks noGrp="1"/>
          </p:cNvSpPr>
          <p:nvPr>
            <p:ph type="title"/>
          </p:nvPr>
        </p:nvSpPr>
        <p:spPr/>
        <p:txBody>
          <a:bodyPr/>
          <a:lstStyle/>
          <a:p>
            <a:r>
              <a:rPr lang="en-US" dirty="0"/>
              <a:t>Case Study: DRAM Data-Retention</a:t>
            </a:r>
          </a:p>
        </p:txBody>
      </p:sp>
      <p:sp>
        <p:nvSpPr>
          <p:cNvPr id="4" name="Slide Number Placeholder 3">
            <a:extLst>
              <a:ext uri="{FF2B5EF4-FFF2-40B4-BE49-F238E27FC236}">
                <a16:creationId xmlns:a16="http://schemas.microsoft.com/office/drawing/2014/main" id="{88877A11-979C-4C60-A5F8-E1E51065B3BA}"/>
              </a:ext>
            </a:extLst>
          </p:cNvPr>
          <p:cNvSpPr>
            <a:spLocks noGrp="1"/>
          </p:cNvSpPr>
          <p:nvPr>
            <p:ph type="sldNum" sz="quarter" idx="12"/>
          </p:nvPr>
        </p:nvSpPr>
        <p:spPr/>
        <p:txBody>
          <a:bodyPr/>
          <a:lstStyle/>
          <a:p>
            <a:fld id="{C19D2B53-EDAE-4B41-B849-8916FA40BCB6}" type="slidenum">
              <a:rPr lang="en-US" smtClean="0"/>
              <a:pPr/>
              <a:t>16</a:t>
            </a:fld>
            <a:endParaRPr lang="en-US"/>
          </a:p>
        </p:txBody>
      </p:sp>
      <p:sp>
        <p:nvSpPr>
          <p:cNvPr id="7" name="Content Placeholder 6">
            <a:extLst>
              <a:ext uri="{FF2B5EF4-FFF2-40B4-BE49-F238E27FC236}">
                <a16:creationId xmlns:a16="http://schemas.microsoft.com/office/drawing/2014/main" id="{B96B16FE-4A25-4A50-B653-341A501281CC}"/>
              </a:ext>
            </a:extLst>
          </p:cNvPr>
          <p:cNvSpPr>
            <a:spLocks noGrp="1"/>
          </p:cNvSpPr>
          <p:nvPr>
            <p:ph idx="1"/>
          </p:nvPr>
        </p:nvSpPr>
        <p:spPr>
          <a:xfrm>
            <a:off x="155488" y="1021492"/>
            <a:ext cx="8815517" cy="968530"/>
          </a:xfrm>
        </p:spPr>
        <p:txBody>
          <a:bodyPr>
            <a:normAutofit/>
          </a:bodyPr>
          <a:lstStyle/>
          <a:p>
            <a:r>
              <a:rPr lang="en-US" dirty="0"/>
              <a:t>We measure the end-to-end </a:t>
            </a:r>
            <a:r>
              <a:rPr lang="en-US" b="1" dirty="0">
                <a:solidFill>
                  <a:schemeClr val="accent6">
                    <a:lumMod val="75000"/>
                  </a:schemeClr>
                </a:solidFill>
              </a:rPr>
              <a:t>bit error rate (BER) </a:t>
            </a:r>
            <a:r>
              <a:rPr lang="en-US" dirty="0"/>
              <a:t>for each of the profilers</a:t>
            </a:r>
            <a:endParaRPr lang="en-US" b="1" dirty="0">
              <a:solidFill>
                <a:schemeClr val="accent6">
                  <a:lumMod val="75000"/>
                </a:schemeClr>
              </a:solidFill>
            </a:endParaRPr>
          </a:p>
        </p:txBody>
      </p:sp>
      <p:pic>
        <p:nvPicPr>
          <p:cNvPr id="10" name="Picture 9">
            <a:extLst>
              <a:ext uri="{FF2B5EF4-FFF2-40B4-BE49-F238E27FC236}">
                <a16:creationId xmlns:a16="http://schemas.microsoft.com/office/drawing/2014/main" id="{7C9B55E1-8F39-47FC-91FB-D77BD972E8B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10037" y="2250782"/>
            <a:ext cx="7953561" cy="3597800"/>
          </a:xfrm>
          <a:prstGeom prst="rect">
            <a:avLst/>
          </a:prstGeom>
        </p:spPr>
      </p:pic>
      <p:grpSp>
        <p:nvGrpSpPr>
          <p:cNvPr id="30" name="Group 29">
            <a:extLst>
              <a:ext uri="{FF2B5EF4-FFF2-40B4-BE49-F238E27FC236}">
                <a16:creationId xmlns:a16="http://schemas.microsoft.com/office/drawing/2014/main" id="{832BE360-CAFE-4B12-93E3-B16CADDB93A2}"/>
              </a:ext>
            </a:extLst>
          </p:cNvPr>
          <p:cNvGrpSpPr/>
          <p:nvPr/>
        </p:nvGrpSpPr>
        <p:grpSpPr>
          <a:xfrm>
            <a:off x="172995" y="1984592"/>
            <a:ext cx="8600169" cy="1307260"/>
            <a:chOff x="-505007" y="2600040"/>
            <a:chExt cx="8600169" cy="1307260"/>
          </a:xfrm>
        </p:grpSpPr>
        <p:sp>
          <p:nvSpPr>
            <p:cNvPr id="14" name="TextBox 13">
              <a:extLst>
                <a:ext uri="{FF2B5EF4-FFF2-40B4-BE49-F238E27FC236}">
                  <a16:creationId xmlns:a16="http://schemas.microsoft.com/office/drawing/2014/main" id="{FF0B1AA8-3190-4F58-9F4F-8236E3ADDEA1}"/>
                </a:ext>
              </a:extLst>
            </p:cNvPr>
            <p:cNvSpPr txBox="1"/>
            <p:nvPr/>
          </p:nvSpPr>
          <p:spPr>
            <a:xfrm>
              <a:off x="-505007" y="2600040"/>
              <a:ext cx="2389230" cy="830997"/>
            </a:xfrm>
            <a:prstGeom prst="rect">
              <a:avLst/>
            </a:prstGeom>
            <a:noFill/>
          </p:spPr>
          <p:txBody>
            <a:bodyPr wrap="square">
              <a:spAutoFit/>
            </a:bodyPr>
            <a:lstStyle/>
            <a:p>
              <a:pPr algn="ctr"/>
              <a:r>
                <a:rPr lang="en-US" sz="2400" b="1" dirty="0">
                  <a:solidFill>
                    <a:srgbClr val="C00000"/>
                  </a:solidFill>
                </a:rPr>
                <a:t>BEEP fails to reach zero BER</a:t>
              </a:r>
              <a:endParaRPr lang="en-US" sz="2400" dirty="0">
                <a:solidFill>
                  <a:srgbClr val="C00000"/>
                </a:solidFill>
              </a:endParaRPr>
            </a:p>
          </p:txBody>
        </p:sp>
        <p:sp>
          <p:nvSpPr>
            <p:cNvPr id="15" name="Rectangle 14">
              <a:extLst>
                <a:ext uri="{FF2B5EF4-FFF2-40B4-BE49-F238E27FC236}">
                  <a16:creationId xmlns:a16="http://schemas.microsoft.com/office/drawing/2014/main" id="{C343460E-82C9-4347-BE38-E79C6DAD002B}"/>
                </a:ext>
              </a:extLst>
            </p:cNvPr>
            <p:cNvSpPr/>
            <p:nvPr/>
          </p:nvSpPr>
          <p:spPr>
            <a:xfrm>
              <a:off x="1384664" y="3454245"/>
              <a:ext cx="6710498" cy="45305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latin typeface="Quire Sans" panose="020B0502040400020003" pitchFamily="34" charset="0"/>
                <a:cs typeface="Quire Sans" panose="020B0502040400020003" pitchFamily="34" charset="0"/>
              </a:endParaRPr>
            </a:p>
          </p:txBody>
        </p:sp>
      </p:grpSp>
      <p:grpSp>
        <p:nvGrpSpPr>
          <p:cNvPr id="31" name="Group 30">
            <a:extLst>
              <a:ext uri="{FF2B5EF4-FFF2-40B4-BE49-F238E27FC236}">
                <a16:creationId xmlns:a16="http://schemas.microsoft.com/office/drawing/2014/main" id="{6A37D2DA-1AF9-4C17-9848-1746CA546088}"/>
              </a:ext>
            </a:extLst>
          </p:cNvPr>
          <p:cNvGrpSpPr/>
          <p:nvPr/>
        </p:nvGrpSpPr>
        <p:grpSpPr>
          <a:xfrm>
            <a:off x="172995" y="3629250"/>
            <a:ext cx="4953482" cy="2678961"/>
            <a:chOff x="-505007" y="4244698"/>
            <a:chExt cx="4953482" cy="2678961"/>
          </a:xfrm>
        </p:grpSpPr>
        <p:sp>
          <p:nvSpPr>
            <p:cNvPr id="18" name="TextBox 17">
              <a:extLst>
                <a:ext uri="{FF2B5EF4-FFF2-40B4-BE49-F238E27FC236}">
                  <a16:creationId xmlns:a16="http://schemas.microsoft.com/office/drawing/2014/main" id="{378C169C-9F04-4523-BED3-5492B6C7D846}"/>
                </a:ext>
              </a:extLst>
            </p:cNvPr>
            <p:cNvSpPr txBox="1"/>
            <p:nvPr/>
          </p:nvSpPr>
          <p:spPr>
            <a:xfrm>
              <a:off x="-505007" y="6092662"/>
              <a:ext cx="2625810" cy="830997"/>
            </a:xfrm>
            <a:prstGeom prst="rect">
              <a:avLst/>
            </a:prstGeom>
            <a:noFill/>
          </p:spPr>
          <p:txBody>
            <a:bodyPr wrap="square">
              <a:spAutoFit/>
            </a:bodyPr>
            <a:lstStyle/>
            <a:p>
              <a:pPr algn="ctr"/>
              <a:r>
                <a:rPr lang="en-US" sz="2400" b="1" dirty="0">
                  <a:solidFill>
                    <a:schemeClr val="accent6">
                      <a:lumMod val="75000"/>
                    </a:schemeClr>
                  </a:solidFill>
                </a:rPr>
                <a:t>HARP always reaches zero BER</a:t>
              </a:r>
              <a:endParaRPr lang="en-US" sz="2400" dirty="0">
                <a:solidFill>
                  <a:schemeClr val="accent6">
                    <a:lumMod val="75000"/>
                  </a:schemeClr>
                </a:solidFill>
              </a:endParaRPr>
            </a:p>
          </p:txBody>
        </p:sp>
        <p:sp>
          <p:nvSpPr>
            <p:cNvPr id="19" name="Rectangle 18">
              <a:extLst>
                <a:ext uri="{FF2B5EF4-FFF2-40B4-BE49-F238E27FC236}">
                  <a16:creationId xmlns:a16="http://schemas.microsoft.com/office/drawing/2014/main" id="{CF912BF3-5AFC-4A9C-BA71-347831AC7276}"/>
                </a:ext>
              </a:extLst>
            </p:cNvPr>
            <p:cNvSpPr/>
            <p:nvPr/>
          </p:nvSpPr>
          <p:spPr>
            <a:xfrm>
              <a:off x="2666909" y="4244698"/>
              <a:ext cx="427080" cy="1636755"/>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latin typeface="Quire Sans" panose="020B0502040400020003" pitchFamily="34" charset="0"/>
                <a:cs typeface="Quire Sans" panose="020B0502040400020003" pitchFamily="34" charset="0"/>
              </a:endParaRPr>
            </a:p>
          </p:txBody>
        </p:sp>
        <p:sp>
          <p:nvSpPr>
            <p:cNvPr id="20" name="Rectangle 19">
              <a:extLst>
                <a:ext uri="{FF2B5EF4-FFF2-40B4-BE49-F238E27FC236}">
                  <a16:creationId xmlns:a16="http://schemas.microsoft.com/office/drawing/2014/main" id="{C9DFEE1A-0F28-4410-AF72-D37140739AD4}"/>
                </a:ext>
              </a:extLst>
            </p:cNvPr>
            <p:cNvSpPr/>
            <p:nvPr/>
          </p:nvSpPr>
          <p:spPr>
            <a:xfrm>
              <a:off x="4021395" y="4244698"/>
              <a:ext cx="427080" cy="1636755"/>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latin typeface="Quire Sans" panose="020B0502040400020003" pitchFamily="34" charset="0"/>
                <a:cs typeface="Quire Sans" panose="020B0502040400020003" pitchFamily="34" charset="0"/>
              </a:endParaRPr>
            </a:p>
          </p:txBody>
        </p:sp>
        <p:cxnSp>
          <p:nvCxnSpPr>
            <p:cNvPr id="22" name="Straight Arrow Connector 21">
              <a:extLst>
                <a:ext uri="{FF2B5EF4-FFF2-40B4-BE49-F238E27FC236}">
                  <a16:creationId xmlns:a16="http://schemas.microsoft.com/office/drawing/2014/main" id="{FDA88DA0-DD65-4EB3-AAA8-87B178E1CF3C}"/>
                </a:ext>
              </a:extLst>
            </p:cNvPr>
            <p:cNvCxnSpPr>
              <a:cxnSpLocks/>
            </p:cNvCxnSpPr>
            <p:nvPr/>
          </p:nvCxnSpPr>
          <p:spPr>
            <a:xfrm flipV="1">
              <a:off x="1925304" y="5494298"/>
              <a:ext cx="700781" cy="80718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B58DBB-027F-4F1A-A645-6A283496CB77}"/>
                </a:ext>
              </a:extLst>
            </p:cNvPr>
            <p:cNvCxnSpPr>
              <a:cxnSpLocks/>
            </p:cNvCxnSpPr>
            <p:nvPr/>
          </p:nvCxnSpPr>
          <p:spPr>
            <a:xfrm flipV="1">
              <a:off x="2011858" y="5816306"/>
              <a:ext cx="2008887" cy="6356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524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78EA-6FAD-416B-9347-F3AFFB35C7C7}"/>
              </a:ext>
            </a:extLst>
          </p:cNvPr>
          <p:cNvSpPr>
            <a:spLocks noGrp="1"/>
          </p:cNvSpPr>
          <p:nvPr>
            <p:ph type="title"/>
          </p:nvPr>
        </p:nvSpPr>
        <p:spPr/>
        <p:txBody>
          <a:bodyPr/>
          <a:lstStyle/>
          <a:p>
            <a:r>
              <a:rPr lang="en-US" dirty="0"/>
              <a:t>Case Study: DRAM Data-Retention</a:t>
            </a:r>
          </a:p>
        </p:txBody>
      </p:sp>
      <p:sp>
        <p:nvSpPr>
          <p:cNvPr id="4" name="Slide Number Placeholder 3">
            <a:extLst>
              <a:ext uri="{FF2B5EF4-FFF2-40B4-BE49-F238E27FC236}">
                <a16:creationId xmlns:a16="http://schemas.microsoft.com/office/drawing/2014/main" id="{88877A11-979C-4C60-A5F8-E1E51065B3BA}"/>
              </a:ext>
            </a:extLst>
          </p:cNvPr>
          <p:cNvSpPr>
            <a:spLocks noGrp="1"/>
          </p:cNvSpPr>
          <p:nvPr>
            <p:ph type="sldNum" sz="quarter" idx="12"/>
          </p:nvPr>
        </p:nvSpPr>
        <p:spPr/>
        <p:txBody>
          <a:bodyPr/>
          <a:lstStyle/>
          <a:p>
            <a:fld id="{C19D2B53-EDAE-4B41-B849-8916FA40BCB6}" type="slidenum">
              <a:rPr lang="en-US" smtClean="0"/>
              <a:pPr/>
              <a:t>17</a:t>
            </a:fld>
            <a:endParaRPr lang="en-US"/>
          </a:p>
        </p:txBody>
      </p:sp>
      <p:pic>
        <p:nvPicPr>
          <p:cNvPr id="10" name="Picture 9">
            <a:extLst>
              <a:ext uri="{FF2B5EF4-FFF2-40B4-BE49-F238E27FC236}">
                <a16:creationId xmlns:a16="http://schemas.microsoft.com/office/drawing/2014/main" id="{7C9B55E1-8F39-47FC-91FB-D77BD972E8B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10037" y="2808319"/>
            <a:ext cx="7953561" cy="3597800"/>
          </a:xfrm>
          <a:prstGeom prst="rect">
            <a:avLst/>
          </a:prstGeom>
        </p:spPr>
      </p:pic>
      <p:sp>
        <p:nvSpPr>
          <p:cNvPr id="17" name="TextBox 16">
            <a:extLst>
              <a:ext uri="{FF2B5EF4-FFF2-40B4-BE49-F238E27FC236}">
                <a16:creationId xmlns:a16="http://schemas.microsoft.com/office/drawing/2014/main" id="{618DB360-9F48-4EF9-95A1-07E552F3E0DC}"/>
              </a:ext>
            </a:extLst>
          </p:cNvPr>
          <p:cNvSpPr txBox="1"/>
          <p:nvPr/>
        </p:nvSpPr>
        <p:spPr>
          <a:xfrm>
            <a:off x="-4909" y="1084176"/>
            <a:ext cx="9148909" cy="1472626"/>
          </a:xfrm>
          <a:prstGeom prst="rect">
            <a:avLst/>
          </a:prstGeom>
          <a:solidFill>
            <a:schemeClr val="accent1">
              <a:lumMod val="40000"/>
              <a:lumOff val="60000"/>
            </a:schemeClr>
          </a:solidFill>
          <a:ln w="57150">
            <a:solidFill>
              <a:schemeClr val="accent5">
                <a:lumMod val="75000"/>
              </a:schemeClr>
            </a:solidFill>
          </a:ln>
        </p:spPr>
        <p:txBody>
          <a:bodyPr wrap="square" rtlCol="0" anchor="ctr">
            <a:noAutofit/>
          </a:bodyPr>
          <a:lstStyle/>
          <a:p>
            <a:pPr marL="0" lvl="1" algn="ctr"/>
            <a:r>
              <a:rPr lang="en-US" sz="4000" dirty="0"/>
              <a:t>HARP reaches zero BER </a:t>
            </a:r>
            <a:r>
              <a:rPr lang="en-US" sz="4000" b="1" dirty="0">
                <a:solidFill>
                  <a:schemeClr val="accent5">
                    <a:lumMod val="75000"/>
                  </a:schemeClr>
                </a:solidFill>
              </a:rPr>
              <a:t>3.7x faster </a:t>
            </a:r>
          </a:p>
          <a:p>
            <a:pPr marL="0" lvl="1" algn="ctr"/>
            <a:r>
              <a:rPr lang="en-US" sz="4000" dirty="0"/>
              <a:t>than the best-performing baseline </a:t>
            </a:r>
          </a:p>
        </p:txBody>
      </p:sp>
      <p:sp>
        <p:nvSpPr>
          <p:cNvPr id="21" name="Rectangle 20">
            <a:extLst>
              <a:ext uri="{FF2B5EF4-FFF2-40B4-BE49-F238E27FC236}">
                <a16:creationId xmlns:a16="http://schemas.microsoft.com/office/drawing/2014/main" id="{1B730CFD-65C7-49A2-B36C-C73D438D09A0}"/>
              </a:ext>
            </a:extLst>
          </p:cNvPr>
          <p:cNvSpPr/>
          <p:nvPr/>
        </p:nvSpPr>
        <p:spPr>
          <a:xfrm>
            <a:off x="5516880" y="3093720"/>
            <a:ext cx="1668780" cy="297688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latin typeface="Quire Sans" panose="020B0502040400020003" pitchFamily="34" charset="0"/>
              <a:cs typeface="Quire Sans" panose="020B0502040400020003" pitchFamily="34" charset="0"/>
            </a:endParaRPr>
          </a:p>
        </p:txBody>
      </p:sp>
    </p:spTree>
    <p:extLst>
      <p:ext uri="{BB962C8B-B14F-4D97-AF65-F5344CB8AC3E}">
        <p14:creationId xmlns:p14="http://schemas.microsoft.com/office/powerpoint/2010/main" val="312715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a:bodyPr>
          <a:lstStyle/>
          <a:p>
            <a:r>
              <a:rPr lang="en-US" dirty="0"/>
              <a:t>Other Information in the Paper</a:t>
            </a:r>
          </a:p>
        </p:txBody>
      </p:sp>
      <p:sp>
        <p:nvSpPr>
          <p:cNvPr id="8" name="Content Placeholder 7">
            <a:extLst>
              <a:ext uri="{FF2B5EF4-FFF2-40B4-BE49-F238E27FC236}">
                <a16:creationId xmlns:a16="http://schemas.microsoft.com/office/drawing/2014/main" id="{A1A827D2-C813-4E0D-A1A8-9AB3EFA9AE53}"/>
              </a:ext>
            </a:extLst>
          </p:cNvPr>
          <p:cNvSpPr>
            <a:spLocks noGrp="1"/>
          </p:cNvSpPr>
          <p:nvPr>
            <p:ph idx="1"/>
          </p:nvPr>
        </p:nvSpPr>
        <p:spPr>
          <a:xfrm>
            <a:off x="155488" y="1021493"/>
            <a:ext cx="8815517" cy="5536061"/>
          </a:xfrm>
        </p:spPr>
        <p:txBody>
          <a:bodyPr>
            <a:normAutofit lnSpcReduction="10000"/>
          </a:bodyPr>
          <a:lstStyle/>
          <a:p>
            <a:r>
              <a:rPr lang="en-US" b="1" dirty="0"/>
              <a:t>Detailed analysis of on-die ECC</a:t>
            </a:r>
          </a:p>
          <a:p>
            <a:pPr lvl="1"/>
            <a:r>
              <a:rPr lang="en-US" dirty="0"/>
              <a:t>How on-die ECC introduces statistical dependence between post-correction errors</a:t>
            </a:r>
          </a:p>
          <a:p>
            <a:pPr lvl="1"/>
            <a:r>
              <a:rPr lang="en-US" dirty="0"/>
              <a:t>Differences between direct and indirect errors</a:t>
            </a:r>
          </a:p>
          <a:p>
            <a:pPr lvl="1"/>
            <a:r>
              <a:rPr lang="en-US" dirty="0"/>
              <a:t>Error profiling challenges introduced by on-die ECC</a:t>
            </a:r>
          </a:p>
          <a:p>
            <a:endParaRPr lang="en-US" dirty="0"/>
          </a:p>
          <a:p>
            <a:r>
              <a:rPr lang="en-US" b="1" dirty="0"/>
              <a:t>Discussion about HARP’s design decisions</a:t>
            </a:r>
          </a:p>
          <a:p>
            <a:endParaRPr lang="en-US" dirty="0"/>
          </a:p>
          <a:p>
            <a:r>
              <a:rPr lang="en-US" b="1" dirty="0"/>
              <a:t>More evaluation results</a:t>
            </a:r>
          </a:p>
          <a:p>
            <a:pPr lvl="1"/>
            <a:r>
              <a:rPr lang="en-US" dirty="0"/>
              <a:t>Coverage of direct and indirect errors</a:t>
            </a:r>
          </a:p>
          <a:p>
            <a:pPr lvl="1"/>
            <a:r>
              <a:rPr lang="en-US" dirty="0"/>
              <a:t>Analysis of profiler bootstrapping </a:t>
            </a:r>
          </a:p>
          <a:p>
            <a:pPr lvl="1"/>
            <a:r>
              <a:rPr lang="en-US" dirty="0"/>
              <a:t>Case study on the end-to-end memory bit error rate (BER)</a:t>
            </a:r>
          </a:p>
          <a:p>
            <a:pPr lvl="1"/>
            <a:endParaRPr lang="en-US" dirty="0"/>
          </a:p>
          <a:p>
            <a:r>
              <a:rPr lang="en-US" b="1" dirty="0"/>
              <a:t>Detailed artifact description</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18</a:t>
            </a:fld>
            <a:endParaRPr lang="en-US"/>
          </a:p>
        </p:txBody>
      </p:sp>
    </p:spTree>
    <p:extLst>
      <p:ext uri="{BB962C8B-B14F-4D97-AF65-F5344CB8AC3E}">
        <p14:creationId xmlns:p14="http://schemas.microsoft.com/office/powerpoint/2010/main" val="73870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a:bodyPr>
          <a:lstStyle/>
          <a:p>
            <a:r>
              <a:rPr lang="en-US" dirty="0"/>
              <a:t>Other Information in the Paper</a:t>
            </a:r>
          </a:p>
        </p:txBody>
      </p:sp>
      <p:sp>
        <p:nvSpPr>
          <p:cNvPr id="8" name="Content Placeholder 7">
            <a:extLst>
              <a:ext uri="{FF2B5EF4-FFF2-40B4-BE49-F238E27FC236}">
                <a16:creationId xmlns:a16="http://schemas.microsoft.com/office/drawing/2014/main" id="{A1A827D2-C813-4E0D-A1A8-9AB3EFA9AE53}"/>
              </a:ext>
            </a:extLst>
          </p:cNvPr>
          <p:cNvSpPr>
            <a:spLocks noGrp="1"/>
          </p:cNvSpPr>
          <p:nvPr>
            <p:ph idx="1"/>
          </p:nvPr>
        </p:nvSpPr>
        <p:spPr>
          <a:xfrm>
            <a:off x="155488" y="5671457"/>
            <a:ext cx="8815517" cy="657781"/>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200" b="0" i="0" u="none" strike="noStrike" kern="1200" cap="none" spc="0" normalizeH="0" baseline="0" noProof="0" dirty="0">
                <a:ln>
                  <a:noFill/>
                </a:ln>
                <a:solidFill>
                  <a:prstClr val="black">
                    <a:lumMod val="50000"/>
                    <a:lumOff val="50000"/>
                  </a:prstClr>
                </a:solidFill>
                <a:effectLst/>
                <a:uLnTx/>
                <a:uFillTx/>
                <a:latin typeface="Quire Sans"/>
                <a:ea typeface="+mn-ea"/>
                <a:cs typeface="+mn-cs"/>
                <a:hlinkClick r:id="rId3"/>
              </a:rPr>
              <a:t>https://arxiv.org/abs/2109.12697</a:t>
            </a:r>
            <a:endParaRPr kumimoji="0" lang="en-US" sz="3200" b="0" i="0" u="none" strike="noStrike" kern="1200" cap="none" spc="0" normalizeH="0" baseline="0" noProof="0" dirty="0">
              <a:ln>
                <a:noFill/>
              </a:ln>
              <a:solidFill>
                <a:prstClr val="black">
                  <a:lumMod val="50000"/>
                  <a:lumOff val="50000"/>
                </a:prstClr>
              </a:solidFill>
              <a:effectLst/>
              <a:uLnTx/>
              <a:uFillTx/>
              <a:latin typeface="Quire Sans"/>
              <a:ea typeface="+mn-ea"/>
              <a:cs typeface="+mn-cs"/>
            </a:endParaRP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19</a:t>
            </a:fld>
            <a:endParaRPr lang="en-US"/>
          </a:p>
        </p:txBody>
      </p:sp>
      <p:pic>
        <p:nvPicPr>
          <p:cNvPr id="5" name="Picture 4">
            <a:extLst>
              <a:ext uri="{FF2B5EF4-FFF2-40B4-BE49-F238E27FC236}">
                <a16:creationId xmlns:a16="http://schemas.microsoft.com/office/drawing/2014/main" id="{33EA074B-B2B2-4836-9784-7C296F4A9815}"/>
              </a:ext>
            </a:extLst>
          </p:cNvPr>
          <p:cNvPicPr>
            <a:picLocks noChangeAspect="1"/>
          </p:cNvPicPr>
          <p:nvPr/>
        </p:nvPicPr>
        <p:blipFill rotWithShape="1">
          <a:blip r:embed="rId4"/>
          <a:srcRect b="23136"/>
          <a:stretch/>
        </p:blipFill>
        <p:spPr>
          <a:xfrm>
            <a:off x="583562" y="832660"/>
            <a:ext cx="7711352" cy="4644768"/>
          </a:xfrm>
          <a:prstGeom prst="rect">
            <a:avLst/>
          </a:prstGeom>
        </p:spPr>
      </p:pic>
    </p:spTree>
    <p:extLst>
      <p:ext uri="{BB962C8B-B14F-4D97-AF65-F5344CB8AC3E}">
        <p14:creationId xmlns:p14="http://schemas.microsoft.com/office/powerpoint/2010/main" val="415130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Errors</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p:txBody>
          <a:bodyPr/>
          <a:lstStyle/>
          <a:p>
            <a:fld id="{C19D2B53-EDAE-4B41-B849-8916FA40BCB6}" type="slidenum">
              <a:rPr lang="en-US" smtClean="0"/>
              <a:pPr/>
              <a:t>2</a:t>
            </a:fld>
            <a:endParaRPr lang="en-US"/>
          </a:p>
        </p:txBody>
      </p:sp>
      <p:grpSp>
        <p:nvGrpSpPr>
          <p:cNvPr id="5" name="Group 4">
            <a:extLst>
              <a:ext uri="{FF2B5EF4-FFF2-40B4-BE49-F238E27FC236}">
                <a16:creationId xmlns:a16="http://schemas.microsoft.com/office/drawing/2014/main" id="{D6809FC1-0543-46F7-8A61-14EB393BE3C4}"/>
              </a:ext>
            </a:extLst>
          </p:cNvPr>
          <p:cNvGrpSpPr/>
          <p:nvPr/>
        </p:nvGrpSpPr>
        <p:grpSpPr>
          <a:xfrm>
            <a:off x="454345" y="2857205"/>
            <a:ext cx="8461795" cy="1550062"/>
            <a:chOff x="454345" y="2857205"/>
            <a:chExt cx="8461795" cy="1550062"/>
          </a:xfrm>
        </p:grpSpPr>
        <p:grpSp>
          <p:nvGrpSpPr>
            <p:cNvPr id="10" name="Group 9">
              <a:extLst>
                <a:ext uri="{FF2B5EF4-FFF2-40B4-BE49-F238E27FC236}">
                  <a16:creationId xmlns:a16="http://schemas.microsoft.com/office/drawing/2014/main" id="{73E2122D-2BBD-4DAE-A4AD-7420E5758D08}"/>
                </a:ext>
              </a:extLst>
            </p:cNvPr>
            <p:cNvGrpSpPr/>
            <p:nvPr/>
          </p:nvGrpSpPr>
          <p:grpSpPr>
            <a:xfrm>
              <a:off x="6649380" y="2869714"/>
              <a:ext cx="1908224" cy="1008581"/>
              <a:chOff x="7027069" y="3603079"/>
              <a:chExt cx="1397794" cy="738796"/>
            </a:xfrm>
          </p:grpSpPr>
          <p:sp>
            <p:nvSpPr>
              <p:cNvPr id="134" name="Rectangle 133">
                <a:extLst>
                  <a:ext uri="{FF2B5EF4-FFF2-40B4-BE49-F238E27FC236}">
                    <a16:creationId xmlns:a16="http://schemas.microsoft.com/office/drawing/2014/main" id="{B8CFE007-7D16-4FA3-A96B-F4732D72FC6B}"/>
                  </a:ext>
                </a:extLst>
              </p:cNvPr>
              <p:cNvSpPr/>
              <p:nvPr/>
            </p:nvSpPr>
            <p:spPr>
              <a:xfrm rot="5400000">
                <a:off x="7356568" y="3273580"/>
                <a:ext cx="738796" cy="1397794"/>
              </a:xfrm>
              <a:prstGeom prst="rect">
                <a:avLst/>
              </a:prstGeom>
              <a:solidFill>
                <a:schemeClr val="tx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grpSp>
            <p:nvGrpSpPr>
              <p:cNvPr id="9" name="Group 8">
                <a:extLst>
                  <a:ext uri="{FF2B5EF4-FFF2-40B4-BE49-F238E27FC236}">
                    <a16:creationId xmlns:a16="http://schemas.microsoft.com/office/drawing/2014/main" id="{4AB0F4B9-DC99-4FEC-9AF4-B5BDEC648F5D}"/>
                  </a:ext>
                </a:extLst>
              </p:cNvPr>
              <p:cNvGrpSpPr/>
              <p:nvPr/>
            </p:nvGrpSpPr>
            <p:grpSpPr>
              <a:xfrm>
                <a:off x="7127082" y="3683929"/>
                <a:ext cx="1203147" cy="579880"/>
                <a:chOff x="7127082" y="3683929"/>
                <a:chExt cx="1203147" cy="579880"/>
              </a:xfrm>
            </p:grpSpPr>
            <p:sp>
              <p:nvSpPr>
                <p:cNvPr id="8" name="Oval 7">
                  <a:extLst>
                    <a:ext uri="{FF2B5EF4-FFF2-40B4-BE49-F238E27FC236}">
                      <a16:creationId xmlns:a16="http://schemas.microsoft.com/office/drawing/2014/main" id="{E0D237AC-7163-4B7A-AA73-133754291E7C}"/>
                    </a:ext>
                  </a:extLst>
                </p:cNvPr>
                <p:cNvSpPr/>
                <p:nvPr/>
              </p:nvSpPr>
              <p:spPr>
                <a:xfrm>
                  <a:off x="7127082"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123EECB0-7998-4311-B495-A2A8A3ADBED6}"/>
                    </a:ext>
                  </a:extLst>
                </p:cNvPr>
                <p:cNvSpPr/>
                <p:nvPr/>
              </p:nvSpPr>
              <p:spPr>
                <a:xfrm>
                  <a:off x="7207118"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A1CADA63-16C3-4325-BA0D-A62E38A7E01B}"/>
                    </a:ext>
                  </a:extLst>
                </p:cNvPr>
                <p:cNvSpPr/>
                <p:nvPr/>
              </p:nvSpPr>
              <p:spPr>
                <a:xfrm>
                  <a:off x="7282675"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783B8C7B-2D92-4DDF-B5F9-C6B354012D42}"/>
                    </a:ext>
                  </a:extLst>
                </p:cNvPr>
                <p:cNvSpPr/>
                <p:nvPr/>
              </p:nvSpPr>
              <p:spPr>
                <a:xfrm>
                  <a:off x="7358232"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342680-C9BF-47A1-8759-CE40758AAF31}"/>
                    </a:ext>
                  </a:extLst>
                </p:cNvPr>
                <p:cNvSpPr/>
                <p:nvPr/>
              </p:nvSpPr>
              <p:spPr>
                <a:xfrm>
                  <a:off x="7433789"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18DC9732-2D88-415E-B85A-6352DF37B70E}"/>
                    </a:ext>
                  </a:extLst>
                </p:cNvPr>
                <p:cNvSpPr/>
                <p:nvPr/>
              </p:nvSpPr>
              <p:spPr>
                <a:xfrm>
                  <a:off x="7513825"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6F40D78-95D6-4E40-80E5-04E7D1611811}"/>
                    </a:ext>
                  </a:extLst>
                </p:cNvPr>
                <p:cNvSpPr/>
                <p:nvPr/>
              </p:nvSpPr>
              <p:spPr>
                <a:xfrm>
                  <a:off x="7589382"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5945AADB-7C87-41A1-9A44-9111C8A99E0D}"/>
                    </a:ext>
                  </a:extLst>
                </p:cNvPr>
                <p:cNvSpPr/>
                <p:nvPr/>
              </p:nvSpPr>
              <p:spPr>
                <a:xfrm>
                  <a:off x="7664939"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8CE19C5A-405D-4F4B-805D-0FF8F21BBCB0}"/>
                    </a:ext>
                  </a:extLst>
                </p:cNvPr>
                <p:cNvSpPr/>
                <p:nvPr/>
              </p:nvSpPr>
              <p:spPr>
                <a:xfrm>
                  <a:off x="7746653"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99C3545-CD2D-4EAF-9E6C-60CAF4758CDE}"/>
                    </a:ext>
                  </a:extLst>
                </p:cNvPr>
                <p:cNvSpPr/>
                <p:nvPr/>
              </p:nvSpPr>
              <p:spPr>
                <a:xfrm>
                  <a:off x="7826689"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B5E5E19B-8747-40FA-BFD8-03FFA7E41126}"/>
                    </a:ext>
                  </a:extLst>
                </p:cNvPr>
                <p:cNvSpPr/>
                <p:nvPr/>
              </p:nvSpPr>
              <p:spPr>
                <a:xfrm>
                  <a:off x="7902246"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AB57957-63DC-4E6A-BE17-297876B2857F}"/>
                    </a:ext>
                  </a:extLst>
                </p:cNvPr>
                <p:cNvSpPr/>
                <p:nvPr/>
              </p:nvSpPr>
              <p:spPr>
                <a:xfrm>
                  <a:off x="7977803"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3956D8B5-6CD8-416E-A4C6-EE37A1DEC933}"/>
                    </a:ext>
                  </a:extLst>
                </p:cNvPr>
                <p:cNvSpPr/>
                <p:nvPr/>
              </p:nvSpPr>
              <p:spPr>
                <a:xfrm>
                  <a:off x="8053360"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D3F0FE44-09C0-4428-A9EF-7F39487954E6}"/>
                    </a:ext>
                  </a:extLst>
                </p:cNvPr>
                <p:cNvSpPr/>
                <p:nvPr/>
              </p:nvSpPr>
              <p:spPr>
                <a:xfrm>
                  <a:off x="8133396"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6BBDB09-A4D4-4754-B257-5FAF05331728}"/>
                    </a:ext>
                  </a:extLst>
                </p:cNvPr>
                <p:cNvSpPr/>
                <p:nvPr/>
              </p:nvSpPr>
              <p:spPr>
                <a:xfrm>
                  <a:off x="8208953"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926CBD5F-2361-4837-8A48-5DB2DCA67136}"/>
                    </a:ext>
                  </a:extLst>
                </p:cNvPr>
                <p:cNvSpPr/>
                <p:nvPr/>
              </p:nvSpPr>
              <p:spPr>
                <a:xfrm>
                  <a:off x="8284510" y="368392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0537993-3BB1-4633-9A1F-54F68B33D83B}"/>
                    </a:ext>
                  </a:extLst>
                </p:cNvPr>
                <p:cNvSpPr/>
                <p:nvPr/>
              </p:nvSpPr>
              <p:spPr>
                <a:xfrm>
                  <a:off x="7127082"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3A37B456-C344-4B63-827C-1104D3041B4F}"/>
                    </a:ext>
                  </a:extLst>
                </p:cNvPr>
                <p:cNvSpPr/>
                <p:nvPr/>
              </p:nvSpPr>
              <p:spPr>
                <a:xfrm>
                  <a:off x="7207118"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A8FAC09-CA07-47A8-A6E4-47247B703562}"/>
                    </a:ext>
                  </a:extLst>
                </p:cNvPr>
                <p:cNvSpPr/>
                <p:nvPr/>
              </p:nvSpPr>
              <p:spPr>
                <a:xfrm>
                  <a:off x="7282675"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C6EF302D-7CBD-496E-B9BF-1C58814A4C37}"/>
                    </a:ext>
                  </a:extLst>
                </p:cNvPr>
                <p:cNvSpPr/>
                <p:nvPr/>
              </p:nvSpPr>
              <p:spPr>
                <a:xfrm>
                  <a:off x="7358232"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DD2186FA-B975-42C5-897F-63C50FA3132E}"/>
                    </a:ext>
                  </a:extLst>
                </p:cNvPr>
                <p:cNvSpPr/>
                <p:nvPr/>
              </p:nvSpPr>
              <p:spPr>
                <a:xfrm>
                  <a:off x="7433789"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71AA2A87-4B68-4A84-8C4B-172CE16F5608}"/>
                    </a:ext>
                  </a:extLst>
                </p:cNvPr>
                <p:cNvSpPr/>
                <p:nvPr/>
              </p:nvSpPr>
              <p:spPr>
                <a:xfrm>
                  <a:off x="7513825"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7E84E38A-3453-4DEC-841F-5B69B04D1211}"/>
                    </a:ext>
                  </a:extLst>
                </p:cNvPr>
                <p:cNvSpPr/>
                <p:nvPr/>
              </p:nvSpPr>
              <p:spPr>
                <a:xfrm>
                  <a:off x="7589382"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A9970AD-13D3-4F78-BEC8-6C304AF653C3}"/>
                    </a:ext>
                  </a:extLst>
                </p:cNvPr>
                <p:cNvSpPr/>
                <p:nvPr/>
              </p:nvSpPr>
              <p:spPr>
                <a:xfrm>
                  <a:off x="7664939"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6CEC141-B49F-4FF1-AD07-2DBA6E4B0F5E}"/>
                    </a:ext>
                  </a:extLst>
                </p:cNvPr>
                <p:cNvSpPr/>
                <p:nvPr/>
              </p:nvSpPr>
              <p:spPr>
                <a:xfrm>
                  <a:off x="7746653"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C89818BD-9130-4417-A3F2-C56426DFF919}"/>
                    </a:ext>
                  </a:extLst>
                </p:cNvPr>
                <p:cNvSpPr/>
                <p:nvPr/>
              </p:nvSpPr>
              <p:spPr>
                <a:xfrm>
                  <a:off x="7826689"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6C1688A-CA44-45B8-BD4D-10C5CC4CB3B9}"/>
                    </a:ext>
                  </a:extLst>
                </p:cNvPr>
                <p:cNvSpPr/>
                <p:nvPr/>
              </p:nvSpPr>
              <p:spPr>
                <a:xfrm>
                  <a:off x="7902246"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7B7087EB-1F48-41EF-90C8-3F948B4983B9}"/>
                    </a:ext>
                  </a:extLst>
                </p:cNvPr>
                <p:cNvSpPr/>
                <p:nvPr/>
              </p:nvSpPr>
              <p:spPr>
                <a:xfrm>
                  <a:off x="7977803"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87EB5BCA-995E-413C-A7F3-F90496B46ED4}"/>
                    </a:ext>
                  </a:extLst>
                </p:cNvPr>
                <p:cNvSpPr/>
                <p:nvPr/>
              </p:nvSpPr>
              <p:spPr>
                <a:xfrm>
                  <a:off x="8053360"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47E5FB6-B283-4CD0-BCD7-63C3BC923D6B}"/>
                    </a:ext>
                  </a:extLst>
                </p:cNvPr>
                <p:cNvSpPr/>
                <p:nvPr/>
              </p:nvSpPr>
              <p:spPr>
                <a:xfrm>
                  <a:off x="8133396"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492F4C2-C22C-4C62-912E-48DAEE61B0F6}"/>
                    </a:ext>
                  </a:extLst>
                </p:cNvPr>
                <p:cNvSpPr/>
                <p:nvPr/>
              </p:nvSpPr>
              <p:spPr>
                <a:xfrm>
                  <a:off x="8208953"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99914C48-40B7-445B-916F-D59CA02319F8}"/>
                    </a:ext>
                  </a:extLst>
                </p:cNvPr>
                <p:cNvSpPr/>
                <p:nvPr/>
              </p:nvSpPr>
              <p:spPr>
                <a:xfrm>
                  <a:off x="8284510" y="375860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BFF8E015-750C-451F-A25A-3B87CBAD4081}"/>
                    </a:ext>
                  </a:extLst>
                </p:cNvPr>
                <p:cNvSpPr/>
                <p:nvPr/>
              </p:nvSpPr>
              <p:spPr>
                <a:xfrm>
                  <a:off x="7127082"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BD38136A-5FC9-4CE4-9FBE-0B6767B04D52}"/>
                    </a:ext>
                  </a:extLst>
                </p:cNvPr>
                <p:cNvSpPr/>
                <p:nvPr/>
              </p:nvSpPr>
              <p:spPr>
                <a:xfrm>
                  <a:off x="7207118"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6B778EA1-EFA0-421F-AC21-EDBDA4A62C66}"/>
                    </a:ext>
                  </a:extLst>
                </p:cNvPr>
                <p:cNvSpPr/>
                <p:nvPr/>
              </p:nvSpPr>
              <p:spPr>
                <a:xfrm>
                  <a:off x="7282675"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A97DB387-75A8-4D7B-9B09-99F454A1837B}"/>
                    </a:ext>
                  </a:extLst>
                </p:cNvPr>
                <p:cNvSpPr/>
                <p:nvPr/>
              </p:nvSpPr>
              <p:spPr>
                <a:xfrm>
                  <a:off x="7358232"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3F9F3135-A99E-4502-92EF-4B5527A5A032}"/>
                    </a:ext>
                  </a:extLst>
                </p:cNvPr>
                <p:cNvSpPr/>
                <p:nvPr/>
              </p:nvSpPr>
              <p:spPr>
                <a:xfrm>
                  <a:off x="7433789"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3AC7284F-0D85-4E91-B16D-83F9C8D161AE}"/>
                    </a:ext>
                  </a:extLst>
                </p:cNvPr>
                <p:cNvSpPr/>
                <p:nvPr/>
              </p:nvSpPr>
              <p:spPr>
                <a:xfrm>
                  <a:off x="7513825"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396205FB-129F-4C47-952B-485C4F47B328}"/>
                    </a:ext>
                  </a:extLst>
                </p:cNvPr>
                <p:cNvSpPr/>
                <p:nvPr/>
              </p:nvSpPr>
              <p:spPr>
                <a:xfrm>
                  <a:off x="7589382"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59E84982-6F79-4CE0-8647-3C682B46B7CA}"/>
                    </a:ext>
                  </a:extLst>
                </p:cNvPr>
                <p:cNvSpPr/>
                <p:nvPr/>
              </p:nvSpPr>
              <p:spPr>
                <a:xfrm>
                  <a:off x="7664939"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01D755C4-F7C7-455C-BCCF-DF498FBDE14F}"/>
                    </a:ext>
                  </a:extLst>
                </p:cNvPr>
                <p:cNvSpPr/>
                <p:nvPr/>
              </p:nvSpPr>
              <p:spPr>
                <a:xfrm>
                  <a:off x="7746653"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C4DF1C9-661A-4823-8667-474D476B3010}"/>
                    </a:ext>
                  </a:extLst>
                </p:cNvPr>
                <p:cNvSpPr/>
                <p:nvPr/>
              </p:nvSpPr>
              <p:spPr>
                <a:xfrm>
                  <a:off x="7826689"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CD70D9F6-F523-4572-AC38-8E7B02AE6AD9}"/>
                    </a:ext>
                  </a:extLst>
                </p:cNvPr>
                <p:cNvSpPr/>
                <p:nvPr/>
              </p:nvSpPr>
              <p:spPr>
                <a:xfrm>
                  <a:off x="7902246"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766FC4A1-0FD6-40CA-AA1C-FA6C2682CCF1}"/>
                    </a:ext>
                  </a:extLst>
                </p:cNvPr>
                <p:cNvSpPr/>
                <p:nvPr/>
              </p:nvSpPr>
              <p:spPr>
                <a:xfrm>
                  <a:off x="7977803"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9322A6B-21BD-4218-A6B4-33E242AB4AFB}"/>
                    </a:ext>
                  </a:extLst>
                </p:cNvPr>
                <p:cNvSpPr/>
                <p:nvPr/>
              </p:nvSpPr>
              <p:spPr>
                <a:xfrm>
                  <a:off x="8053360"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32C7F2F-6A1C-43E0-B0D1-86112046397E}"/>
                    </a:ext>
                  </a:extLst>
                </p:cNvPr>
                <p:cNvSpPr/>
                <p:nvPr/>
              </p:nvSpPr>
              <p:spPr>
                <a:xfrm>
                  <a:off x="8133396"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8A4DF2F4-69B5-4CA7-8926-D377EB4A3355}"/>
                    </a:ext>
                  </a:extLst>
                </p:cNvPr>
                <p:cNvSpPr/>
                <p:nvPr/>
              </p:nvSpPr>
              <p:spPr>
                <a:xfrm>
                  <a:off x="8208953"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86290D54-E801-414F-89D8-D0E5F5153BEC}"/>
                    </a:ext>
                  </a:extLst>
                </p:cNvPr>
                <p:cNvSpPr/>
                <p:nvPr/>
              </p:nvSpPr>
              <p:spPr>
                <a:xfrm>
                  <a:off x="8284510" y="383408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01407ED-282D-4E5A-BE72-47A40C66EC85}"/>
                    </a:ext>
                  </a:extLst>
                </p:cNvPr>
                <p:cNvSpPr/>
                <p:nvPr/>
              </p:nvSpPr>
              <p:spPr>
                <a:xfrm>
                  <a:off x="7127082"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29F31074-FD6A-48F5-ABA4-BBA01873313F}"/>
                    </a:ext>
                  </a:extLst>
                </p:cNvPr>
                <p:cNvSpPr/>
                <p:nvPr/>
              </p:nvSpPr>
              <p:spPr>
                <a:xfrm>
                  <a:off x="7207118"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99D82F4-FA1F-4E52-B151-FC60C3D1409B}"/>
                    </a:ext>
                  </a:extLst>
                </p:cNvPr>
                <p:cNvSpPr/>
                <p:nvPr/>
              </p:nvSpPr>
              <p:spPr>
                <a:xfrm>
                  <a:off x="7282675"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A33C07D-DBD0-4C0E-AB74-502D75EF35A0}"/>
                    </a:ext>
                  </a:extLst>
                </p:cNvPr>
                <p:cNvSpPr/>
                <p:nvPr/>
              </p:nvSpPr>
              <p:spPr>
                <a:xfrm>
                  <a:off x="7358232"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665167A-9792-4753-88F7-40A35DD289F3}"/>
                    </a:ext>
                  </a:extLst>
                </p:cNvPr>
                <p:cNvSpPr/>
                <p:nvPr/>
              </p:nvSpPr>
              <p:spPr>
                <a:xfrm>
                  <a:off x="7433789"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FB4F9429-CF0D-4ED7-90A5-3B31A7B015B6}"/>
                    </a:ext>
                  </a:extLst>
                </p:cNvPr>
                <p:cNvSpPr/>
                <p:nvPr/>
              </p:nvSpPr>
              <p:spPr>
                <a:xfrm>
                  <a:off x="7513825"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E3869F16-F7CC-4927-A13A-AB9192CE6FC1}"/>
                    </a:ext>
                  </a:extLst>
                </p:cNvPr>
                <p:cNvSpPr/>
                <p:nvPr/>
              </p:nvSpPr>
              <p:spPr>
                <a:xfrm>
                  <a:off x="7589382"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9E7F5EC-D81A-4949-A161-AE0FA941B4C3}"/>
                    </a:ext>
                  </a:extLst>
                </p:cNvPr>
                <p:cNvSpPr/>
                <p:nvPr/>
              </p:nvSpPr>
              <p:spPr>
                <a:xfrm>
                  <a:off x="7664939"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E4AE774-C23B-4206-9E1D-55E3BBBC0289}"/>
                    </a:ext>
                  </a:extLst>
                </p:cNvPr>
                <p:cNvSpPr/>
                <p:nvPr/>
              </p:nvSpPr>
              <p:spPr>
                <a:xfrm>
                  <a:off x="7746653"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07997EED-7BDB-4D57-A9C5-AD1E4310393F}"/>
                    </a:ext>
                  </a:extLst>
                </p:cNvPr>
                <p:cNvSpPr/>
                <p:nvPr/>
              </p:nvSpPr>
              <p:spPr>
                <a:xfrm>
                  <a:off x="7826689"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46B5C044-18F9-44B2-A892-0548CA46C85C}"/>
                    </a:ext>
                  </a:extLst>
                </p:cNvPr>
                <p:cNvSpPr/>
                <p:nvPr/>
              </p:nvSpPr>
              <p:spPr>
                <a:xfrm>
                  <a:off x="7902246"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B0274BF2-2B90-45B6-BCB8-53A79F62C3BD}"/>
                    </a:ext>
                  </a:extLst>
                </p:cNvPr>
                <p:cNvSpPr/>
                <p:nvPr/>
              </p:nvSpPr>
              <p:spPr>
                <a:xfrm>
                  <a:off x="7977803"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9D42E3D-A249-40B8-8810-6E0524B68CF8}"/>
                    </a:ext>
                  </a:extLst>
                </p:cNvPr>
                <p:cNvSpPr/>
                <p:nvPr/>
              </p:nvSpPr>
              <p:spPr>
                <a:xfrm>
                  <a:off x="8053360"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0E7E550-E998-44B5-8550-B1A0A20256FE}"/>
                    </a:ext>
                  </a:extLst>
                </p:cNvPr>
                <p:cNvSpPr/>
                <p:nvPr/>
              </p:nvSpPr>
              <p:spPr>
                <a:xfrm>
                  <a:off x="8133396"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4CB013DA-1EBD-44DD-B8D7-F34C209E3BAC}"/>
                    </a:ext>
                  </a:extLst>
                </p:cNvPr>
                <p:cNvSpPr/>
                <p:nvPr/>
              </p:nvSpPr>
              <p:spPr>
                <a:xfrm>
                  <a:off x="8208953"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9903E1AD-7556-407E-AA9A-E652ACCC9248}"/>
                    </a:ext>
                  </a:extLst>
                </p:cNvPr>
                <p:cNvSpPr/>
                <p:nvPr/>
              </p:nvSpPr>
              <p:spPr>
                <a:xfrm>
                  <a:off x="8284510" y="406793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181C3BB2-102D-4183-A7E1-73A782433F68}"/>
                    </a:ext>
                  </a:extLst>
                </p:cNvPr>
                <p:cNvSpPr/>
                <p:nvPr/>
              </p:nvSpPr>
              <p:spPr>
                <a:xfrm>
                  <a:off x="7127082"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957C3FD6-5278-47B6-B44A-E8B33D092BA0}"/>
                    </a:ext>
                  </a:extLst>
                </p:cNvPr>
                <p:cNvSpPr/>
                <p:nvPr/>
              </p:nvSpPr>
              <p:spPr>
                <a:xfrm>
                  <a:off x="7207118"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84A0B847-7C44-41C5-80B1-85EB7923C997}"/>
                    </a:ext>
                  </a:extLst>
                </p:cNvPr>
                <p:cNvSpPr/>
                <p:nvPr/>
              </p:nvSpPr>
              <p:spPr>
                <a:xfrm>
                  <a:off x="7282675"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F77B4268-399B-4FB1-A02E-366583E40433}"/>
                    </a:ext>
                  </a:extLst>
                </p:cNvPr>
                <p:cNvSpPr/>
                <p:nvPr/>
              </p:nvSpPr>
              <p:spPr>
                <a:xfrm>
                  <a:off x="7358232"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3BEDCB84-C379-456B-874D-4CEE9C961D68}"/>
                    </a:ext>
                  </a:extLst>
                </p:cNvPr>
                <p:cNvSpPr/>
                <p:nvPr/>
              </p:nvSpPr>
              <p:spPr>
                <a:xfrm>
                  <a:off x="7433789"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C15BE34B-BC8E-4135-96F9-28A0A5FB48D0}"/>
                    </a:ext>
                  </a:extLst>
                </p:cNvPr>
                <p:cNvSpPr/>
                <p:nvPr/>
              </p:nvSpPr>
              <p:spPr>
                <a:xfrm>
                  <a:off x="7513825"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0751CBE8-DF49-4254-846C-C445D7CFD15D}"/>
                    </a:ext>
                  </a:extLst>
                </p:cNvPr>
                <p:cNvSpPr/>
                <p:nvPr/>
              </p:nvSpPr>
              <p:spPr>
                <a:xfrm>
                  <a:off x="7589382"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A640DCB7-8D13-4F59-AACA-CD6023639262}"/>
                    </a:ext>
                  </a:extLst>
                </p:cNvPr>
                <p:cNvSpPr/>
                <p:nvPr/>
              </p:nvSpPr>
              <p:spPr>
                <a:xfrm>
                  <a:off x="7664939"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640F4932-BD39-445E-BE07-617E8CE76A32}"/>
                    </a:ext>
                  </a:extLst>
                </p:cNvPr>
                <p:cNvSpPr/>
                <p:nvPr/>
              </p:nvSpPr>
              <p:spPr>
                <a:xfrm>
                  <a:off x="7746653"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9CBE47B-B5C4-4B4E-988C-F4E2602142F3}"/>
                    </a:ext>
                  </a:extLst>
                </p:cNvPr>
                <p:cNvSpPr/>
                <p:nvPr/>
              </p:nvSpPr>
              <p:spPr>
                <a:xfrm>
                  <a:off x="7826689"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3D84F883-AD09-4844-8BAF-0A03CD856609}"/>
                    </a:ext>
                  </a:extLst>
                </p:cNvPr>
                <p:cNvSpPr/>
                <p:nvPr/>
              </p:nvSpPr>
              <p:spPr>
                <a:xfrm>
                  <a:off x="7902246"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5BA61976-1041-4106-8E7A-5F38F63AD683}"/>
                    </a:ext>
                  </a:extLst>
                </p:cNvPr>
                <p:cNvSpPr/>
                <p:nvPr/>
              </p:nvSpPr>
              <p:spPr>
                <a:xfrm>
                  <a:off x="7977803"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294BF56-5679-4F4D-B0FE-E70A6361AAB3}"/>
                    </a:ext>
                  </a:extLst>
                </p:cNvPr>
                <p:cNvSpPr/>
                <p:nvPr/>
              </p:nvSpPr>
              <p:spPr>
                <a:xfrm>
                  <a:off x="8053360"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5183572-7958-4953-8BBB-8440CAE42A04}"/>
                    </a:ext>
                  </a:extLst>
                </p:cNvPr>
                <p:cNvSpPr/>
                <p:nvPr/>
              </p:nvSpPr>
              <p:spPr>
                <a:xfrm>
                  <a:off x="8133396"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621A8F47-1475-407D-B5A2-CEBA35AEE056}"/>
                    </a:ext>
                  </a:extLst>
                </p:cNvPr>
                <p:cNvSpPr/>
                <p:nvPr/>
              </p:nvSpPr>
              <p:spPr>
                <a:xfrm>
                  <a:off x="8208953"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B8E8FA-F34C-4995-8C38-8EFA39404979}"/>
                    </a:ext>
                  </a:extLst>
                </p:cNvPr>
                <p:cNvSpPr/>
                <p:nvPr/>
              </p:nvSpPr>
              <p:spPr>
                <a:xfrm>
                  <a:off x="8284510" y="4142619"/>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C60ABE61-4436-4BEC-8C57-63D18B9EE1A7}"/>
                    </a:ext>
                  </a:extLst>
                </p:cNvPr>
                <p:cNvSpPr/>
                <p:nvPr/>
              </p:nvSpPr>
              <p:spPr>
                <a:xfrm>
                  <a:off x="7127082"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C2B8AE6-6A68-4DC4-93E0-C2DFB008BE25}"/>
                    </a:ext>
                  </a:extLst>
                </p:cNvPr>
                <p:cNvSpPr/>
                <p:nvPr/>
              </p:nvSpPr>
              <p:spPr>
                <a:xfrm>
                  <a:off x="7207118"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7A838D1B-E447-4866-A655-F9A13DDBC817}"/>
                    </a:ext>
                  </a:extLst>
                </p:cNvPr>
                <p:cNvSpPr/>
                <p:nvPr/>
              </p:nvSpPr>
              <p:spPr>
                <a:xfrm>
                  <a:off x="7282675"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B269B588-3397-4619-8736-2CADC31CE15C}"/>
                    </a:ext>
                  </a:extLst>
                </p:cNvPr>
                <p:cNvSpPr/>
                <p:nvPr/>
              </p:nvSpPr>
              <p:spPr>
                <a:xfrm>
                  <a:off x="7358232"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AA9779E-EA06-4E37-BF45-6F497E1FC05F}"/>
                    </a:ext>
                  </a:extLst>
                </p:cNvPr>
                <p:cNvSpPr/>
                <p:nvPr/>
              </p:nvSpPr>
              <p:spPr>
                <a:xfrm>
                  <a:off x="7433789"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9904893D-18E4-4AC2-9D5C-4B89A3980A4C}"/>
                    </a:ext>
                  </a:extLst>
                </p:cNvPr>
                <p:cNvSpPr/>
                <p:nvPr/>
              </p:nvSpPr>
              <p:spPr>
                <a:xfrm>
                  <a:off x="7513825"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85828A26-E3ED-481F-B1D8-A828DD85B95B}"/>
                    </a:ext>
                  </a:extLst>
                </p:cNvPr>
                <p:cNvSpPr/>
                <p:nvPr/>
              </p:nvSpPr>
              <p:spPr>
                <a:xfrm>
                  <a:off x="7589382"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DCF5B3AB-3D92-42BF-AE67-A147DE0609D5}"/>
                    </a:ext>
                  </a:extLst>
                </p:cNvPr>
                <p:cNvSpPr/>
                <p:nvPr/>
              </p:nvSpPr>
              <p:spPr>
                <a:xfrm>
                  <a:off x="7664939"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2D8A82B8-9831-48BA-AFA1-ACD652F546C9}"/>
                    </a:ext>
                  </a:extLst>
                </p:cNvPr>
                <p:cNvSpPr/>
                <p:nvPr/>
              </p:nvSpPr>
              <p:spPr>
                <a:xfrm>
                  <a:off x="7746653"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4EBACEFF-1F17-4596-855D-1B990DB91205}"/>
                    </a:ext>
                  </a:extLst>
                </p:cNvPr>
                <p:cNvSpPr/>
                <p:nvPr/>
              </p:nvSpPr>
              <p:spPr>
                <a:xfrm>
                  <a:off x="7826689"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02AC0AD5-051B-4609-9E27-DDD1E43041D5}"/>
                    </a:ext>
                  </a:extLst>
                </p:cNvPr>
                <p:cNvSpPr/>
                <p:nvPr/>
              </p:nvSpPr>
              <p:spPr>
                <a:xfrm>
                  <a:off x="7902246"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C8F02BA5-BBB7-4431-B8E6-63A061E34193}"/>
                    </a:ext>
                  </a:extLst>
                </p:cNvPr>
                <p:cNvSpPr/>
                <p:nvPr/>
              </p:nvSpPr>
              <p:spPr>
                <a:xfrm>
                  <a:off x="7977803"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E607459E-553E-459B-87F2-411920409B4E}"/>
                    </a:ext>
                  </a:extLst>
                </p:cNvPr>
                <p:cNvSpPr/>
                <p:nvPr/>
              </p:nvSpPr>
              <p:spPr>
                <a:xfrm>
                  <a:off x="8053360"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B29DD7FB-078B-490C-BF9E-0A02FC0DB394}"/>
                    </a:ext>
                  </a:extLst>
                </p:cNvPr>
                <p:cNvSpPr/>
                <p:nvPr/>
              </p:nvSpPr>
              <p:spPr>
                <a:xfrm>
                  <a:off x="8133396"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A24A88D-4A64-405D-972C-8C011F648735}"/>
                    </a:ext>
                  </a:extLst>
                </p:cNvPr>
                <p:cNvSpPr/>
                <p:nvPr/>
              </p:nvSpPr>
              <p:spPr>
                <a:xfrm>
                  <a:off x="8208953"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9C00978A-E532-4E18-8850-FA1B8B24FB4A}"/>
                    </a:ext>
                  </a:extLst>
                </p:cNvPr>
                <p:cNvSpPr/>
                <p:nvPr/>
              </p:nvSpPr>
              <p:spPr>
                <a:xfrm>
                  <a:off x="8284510" y="4218090"/>
                  <a:ext cx="45719" cy="4571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031379CB-9841-43B6-8A62-3DFD0F0CD6F8}"/>
                </a:ext>
              </a:extLst>
            </p:cNvPr>
            <p:cNvGrpSpPr/>
            <p:nvPr/>
          </p:nvGrpSpPr>
          <p:grpSpPr>
            <a:xfrm>
              <a:off x="483724" y="2863917"/>
              <a:ext cx="2468866" cy="1000318"/>
              <a:chOff x="3986045" y="1800320"/>
              <a:chExt cx="1205690" cy="488513"/>
            </a:xfrm>
          </p:grpSpPr>
          <p:sp>
            <p:nvSpPr>
              <p:cNvPr id="32" name="Rectangle 31">
                <a:extLst>
                  <a:ext uri="{FF2B5EF4-FFF2-40B4-BE49-F238E27FC236}">
                    <a16:creationId xmlns:a16="http://schemas.microsoft.com/office/drawing/2014/main" id="{7BB74E1E-88C1-4311-A4ED-9DBA692845DE}"/>
                  </a:ext>
                </a:extLst>
              </p:cNvPr>
              <p:cNvSpPr/>
              <p:nvPr/>
            </p:nvSpPr>
            <p:spPr>
              <a:xfrm>
                <a:off x="4013201" y="1800320"/>
                <a:ext cx="1152889" cy="488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34" name="Oval 33">
                <a:extLst>
                  <a:ext uri="{FF2B5EF4-FFF2-40B4-BE49-F238E27FC236}">
                    <a16:creationId xmlns:a16="http://schemas.microsoft.com/office/drawing/2014/main" id="{4CB2DCD9-9A4A-4709-B971-EF502F984977}"/>
                  </a:ext>
                </a:extLst>
              </p:cNvPr>
              <p:cNvSpPr/>
              <p:nvPr/>
            </p:nvSpPr>
            <p:spPr>
              <a:xfrm flipH="1">
                <a:off x="3986045" y="1966912"/>
                <a:ext cx="57149" cy="571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35" name="Oval 34">
                <a:extLst>
                  <a:ext uri="{FF2B5EF4-FFF2-40B4-BE49-F238E27FC236}">
                    <a16:creationId xmlns:a16="http://schemas.microsoft.com/office/drawing/2014/main" id="{10087F40-F096-4515-9617-FCEE0563EAD5}"/>
                  </a:ext>
                </a:extLst>
              </p:cNvPr>
              <p:cNvSpPr/>
              <p:nvPr/>
            </p:nvSpPr>
            <p:spPr>
              <a:xfrm flipH="1">
                <a:off x="3986045" y="2119366"/>
                <a:ext cx="57149" cy="571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44" name="Oval 43">
                <a:extLst>
                  <a:ext uri="{FF2B5EF4-FFF2-40B4-BE49-F238E27FC236}">
                    <a16:creationId xmlns:a16="http://schemas.microsoft.com/office/drawing/2014/main" id="{4DAEB110-5212-4713-8C3B-F06EA723DFDA}"/>
                  </a:ext>
                </a:extLst>
              </p:cNvPr>
              <p:cNvSpPr/>
              <p:nvPr/>
            </p:nvSpPr>
            <p:spPr>
              <a:xfrm flipH="1">
                <a:off x="4040825" y="2238374"/>
                <a:ext cx="18288" cy="182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45" name="Oval 44">
                <a:extLst>
                  <a:ext uri="{FF2B5EF4-FFF2-40B4-BE49-F238E27FC236}">
                    <a16:creationId xmlns:a16="http://schemas.microsoft.com/office/drawing/2014/main" id="{583B82FB-384E-40E6-9548-7F56E4F0A442}"/>
                  </a:ext>
                </a:extLst>
              </p:cNvPr>
              <p:cNvSpPr/>
              <p:nvPr/>
            </p:nvSpPr>
            <p:spPr>
              <a:xfrm flipH="1">
                <a:off x="5134586" y="1966912"/>
                <a:ext cx="57149" cy="571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46" name="Oval 45">
                <a:extLst>
                  <a:ext uri="{FF2B5EF4-FFF2-40B4-BE49-F238E27FC236}">
                    <a16:creationId xmlns:a16="http://schemas.microsoft.com/office/drawing/2014/main" id="{A8CF44E1-1D41-4B38-896D-26C8F93FF95A}"/>
                  </a:ext>
                </a:extLst>
              </p:cNvPr>
              <p:cNvSpPr/>
              <p:nvPr/>
            </p:nvSpPr>
            <p:spPr>
              <a:xfrm flipH="1">
                <a:off x="5134586" y="2119366"/>
                <a:ext cx="57149" cy="571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47" name="Oval 46">
                <a:extLst>
                  <a:ext uri="{FF2B5EF4-FFF2-40B4-BE49-F238E27FC236}">
                    <a16:creationId xmlns:a16="http://schemas.microsoft.com/office/drawing/2014/main" id="{9D60AD90-8A15-4634-8AC9-E0A4553E74E9}"/>
                  </a:ext>
                </a:extLst>
              </p:cNvPr>
              <p:cNvSpPr/>
              <p:nvPr/>
            </p:nvSpPr>
            <p:spPr>
              <a:xfrm flipH="1">
                <a:off x="5120309" y="2238374"/>
                <a:ext cx="18288" cy="182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grpSp>
            <p:nvGrpSpPr>
              <p:cNvPr id="48" name="Group 47">
                <a:extLst>
                  <a:ext uri="{FF2B5EF4-FFF2-40B4-BE49-F238E27FC236}">
                    <a16:creationId xmlns:a16="http://schemas.microsoft.com/office/drawing/2014/main" id="{5F27F316-0E1C-4B59-A486-33F589B01AF7}"/>
                  </a:ext>
                </a:extLst>
              </p:cNvPr>
              <p:cNvGrpSpPr/>
              <p:nvPr/>
            </p:nvGrpSpPr>
            <p:grpSpPr>
              <a:xfrm>
                <a:off x="4135280" y="1892120"/>
                <a:ext cx="904265" cy="257255"/>
                <a:chOff x="4135280" y="1826548"/>
                <a:chExt cx="904265" cy="276639"/>
              </a:xfrm>
            </p:grpSpPr>
            <p:sp>
              <p:nvSpPr>
                <p:cNvPr id="50" name="Rectangle 49">
                  <a:extLst>
                    <a:ext uri="{FF2B5EF4-FFF2-40B4-BE49-F238E27FC236}">
                      <a16:creationId xmlns:a16="http://schemas.microsoft.com/office/drawing/2014/main" id="{B72F85B7-9802-4C18-A27D-A4C7AB62FA02}"/>
                    </a:ext>
                  </a:extLst>
                </p:cNvPr>
                <p:cNvSpPr/>
                <p:nvPr/>
              </p:nvSpPr>
              <p:spPr>
                <a:xfrm>
                  <a:off x="4135280" y="1826548"/>
                  <a:ext cx="174612" cy="276639"/>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51" name="Rectangle 50">
                  <a:extLst>
                    <a:ext uri="{FF2B5EF4-FFF2-40B4-BE49-F238E27FC236}">
                      <a16:creationId xmlns:a16="http://schemas.microsoft.com/office/drawing/2014/main" id="{FCED8786-921F-4CF4-B205-2C6C53EE7114}"/>
                    </a:ext>
                  </a:extLst>
                </p:cNvPr>
                <p:cNvSpPr/>
                <p:nvPr/>
              </p:nvSpPr>
              <p:spPr>
                <a:xfrm>
                  <a:off x="4378493" y="1826548"/>
                  <a:ext cx="174612" cy="276639"/>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52" name="Rectangle 51">
                  <a:extLst>
                    <a:ext uri="{FF2B5EF4-FFF2-40B4-BE49-F238E27FC236}">
                      <a16:creationId xmlns:a16="http://schemas.microsoft.com/office/drawing/2014/main" id="{927C6F3A-AE78-4C66-9AE1-7B03326219C4}"/>
                    </a:ext>
                  </a:extLst>
                </p:cNvPr>
                <p:cNvSpPr/>
                <p:nvPr/>
              </p:nvSpPr>
              <p:spPr>
                <a:xfrm>
                  <a:off x="4864933" y="1826548"/>
                  <a:ext cx="174612" cy="276639"/>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sp>
              <p:nvSpPr>
                <p:cNvPr id="53" name="Rectangle 52">
                  <a:extLst>
                    <a:ext uri="{FF2B5EF4-FFF2-40B4-BE49-F238E27FC236}">
                      <a16:creationId xmlns:a16="http://schemas.microsoft.com/office/drawing/2014/main" id="{BE868D43-8B7A-4E5E-8763-CCBEFF3AD215}"/>
                    </a:ext>
                  </a:extLst>
                </p:cNvPr>
                <p:cNvSpPr/>
                <p:nvPr/>
              </p:nvSpPr>
              <p:spPr>
                <a:xfrm>
                  <a:off x="4621716" y="1826548"/>
                  <a:ext cx="174612" cy="276639"/>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grpSp>
          <p:sp>
            <p:nvSpPr>
              <p:cNvPr id="49" name="Rectangle 48">
                <a:extLst>
                  <a:ext uri="{FF2B5EF4-FFF2-40B4-BE49-F238E27FC236}">
                    <a16:creationId xmlns:a16="http://schemas.microsoft.com/office/drawing/2014/main" id="{644D0FF7-9E0D-431E-90D0-90A727327242}"/>
                  </a:ext>
                </a:extLst>
              </p:cNvPr>
              <p:cNvSpPr/>
              <p:nvPr/>
            </p:nvSpPr>
            <p:spPr>
              <a:xfrm>
                <a:off x="4129527" y="2243114"/>
                <a:ext cx="917699" cy="45719"/>
              </a:xfrm>
              <a:prstGeom prst="rect">
                <a:avLst/>
              </a:prstGeom>
              <a:pattFill prst="dkVert">
                <a:fgClr>
                  <a:schemeClr val="accent4">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ire Sans" panose="020B0502040400020003" pitchFamily="34" charset="0"/>
                  <a:cs typeface="Quire Sans" panose="020B0502040400020003" pitchFamily="34" charset="0"/>
                </a:endParaRPr>
              </a:p>
            </p:txBody>
          </p:sp>
        </p:grpSp>
        <p:grpSp>
          <p:nvGrpSpPr>
            <p:cNvPr id="66" name="Group 65">
              <a:extLst>
                <a:ext uri="{FF2B5EF4-FFF2-40B4-BE49-F238E27FC236}">
                  <a16:creationId xmlns:a16="http://schemas.microsoft.com/office/drawing/2014/main" id="{80FAECAE-A2D2-4E3A-B83B-D3AAA1AB74BD}"/>
                </a:ext>
              </a:extLst>
            </p:cNvPr>
            <p:cNvGrpSpPr/>
            <p:nvPr/>
          </p:nvGrpSpPr>
          <p:grpSpPr>
            <a:xfrm>
              <a:off x="3351710" y="2857205"/>
              <a:ext cx="2869415" cy="1021091"/>
              <a:chOff x="3986045" y="1800320"/>
              <a:chExt cx="1243878" cy="442638"/>
            </a:xfrm>
          </p:grpSpPr>
          <p:sp>
            <p:nvSpPr>
              <p:cNvPr id="68" name="Rectangle 67">
                <a:extLst>
                  <a:ext uri="{FF2B5EF4-FFF2-40B4-BE49-F238E27FC236}">
                    <a16:creationId xmlns:a16="http://schemas.microsoft.com/office/drawing/2014/main" id="{E8FAD5DD-4710-4910-8A75-672BBD1FC2CF}"/>
                  </a:ext>
                </a:extLst>
              </p:cNvPr>
              <p:cNvSpPr/>
              <p:nvPr/>
            </p:nvSpPr>
            <p:spPr>
              <a:xfrm>
                <a:off x="4013201" y="1800320"/>
                <a:ext cx="1152889" cy="442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69" name="Oval 68">
                <a:extLst>
                  <a:ext uri="{FF2B5EF4-FFF2-40B4-BE49-F238E27FC236}">
                    <a16:creationId xmlns:a16="http://schemas.microsoft.com/office/drawing/2014/main" id="{9DA3E9F5-85FA-42A1-BC4A-F5FD2B275CB1}"/>
                  </a:ext>
                </a:extLst>
              </p:cNvPr>
              <p:cNvSpPr/>
              <p:nvPr/>
            </p:nvSpPr>
            <p:spPr>
              <a:xfrm flipH="1">
                <a:off x="3986045" y="1999779"/>
                <a:ext cx="57149" cy="571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7" name="Rectangle 76">
                <a:extLst>
                  <a:ext uri="{FF2B5EF4-FFF2-40B4-BE49-F238E27FC236}">
                    <a16:creationId xmlns:a16="http://schemas.microsoft.com/office/drawing/2014/main" id="{25528C23-4439-43A9-868A-D193723CF792}"/>
                  </a:ext>
                </a:extLst>
              </p:cNvPr>
              <p:cNvSpPr/>
              <p:nvPr/>
            </p:nvSpPr>
            <p:spPr>
              <a:xfrm>
                <a:off x="4123305" y="1843918"/>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6" name="Rectangle 75">
                <a:extLst>
                  <a:ext uri="{FF2B5EF4-FFF2-40B4-BE49-F238E27FC236}">
                    <a16:creationId xmlns:a16="http://schemas.microsoft.com/office/drawing/2014/main" id="{4AD2A7D1-50DE-491A-963C-C8E07762EAAB}"/>
                  </a:ext>
                </a:extLst>
              </p:cNvPr>
              <p:cNvSpPr/>
              <p:nvPr/>
            </p:nvSpPr>
            <p:spPr>
              <a:xfrm rot="16200000">
                <a:off x="4978776" y="2005494"/>
                <a:ext cx="329605" cy="45719"/>
              </a:xfrm>
              <a:prstGeom prst="rect">
                <a:avLst/>
              </a:prstGeom>
              <a:pattFill prst="dkHorz">
                <a:fgClr>
                  <a:schemeClr val="accent4">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04" name="Rectangle 103">
                <a:extLst>
                  <a:ext uri="{FF2B5EF4-FFF2-40B4-BE49-F238E27FC236}">
                    <a16:creationId xmlns:a16="http://schemas.microsoft.com/office/drawing/2014/main" id="{A6325CB2-4A48-43F3-9095-28BDE19CB5E0}"/>
                  </a:ext>
                </a:extLst>
              </p:cNvPr>
              <p:cNvSpPr/>
              <p:nvPr/>
            </p:nvSpPr>
            <p:spPr>
              <a:xfrm>
                <a:off x="4260471" y="1843918"/>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07" name="Rectangle 106">
                <a:extLst>
                  <a:ext uri="{FF2B5EF4-FFF2-40B4-BE49-F238E27FC236}">
                    <a16:creationId xmlns:a16="http://schemas.microsoft.com/office/drawing/2014/main" id="{C6021A3A-6746-4790-9D08-C0F3D64AD6FE}"/>
                  </a:ext>
                </a:extLst>
              </p:cNvPr>
              <p:cNvSpPr/>
              <p:nvPr/>
            </p:nvSpPr>
            <p:spPr>
              <a:xfrm>
                <a:off x="4123305" y="1976150"/>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08" name="Rectangle 107">
                <a:extLst>
                  <a:ext uri="{FF2B5EF4-FFF2-40B4-BE49-F238E27FC236}">
                    <a16:creationId xmlns:a16="http://schemas.microsoft.com/office/drawing/2014/main" id="{DC4DEB9A-8F56-4CB8-917A-5D6F0FF99FC1}"/>
                  </a:ext>
                </a:extLst>
              </p:cNvPr>
              <p:cNvSpPr/>
              <p:nvPr/>
            </p:nvSpPr>
            <p:spPr>
              <a:xfrm>
                <a:off x="4260471" y="1976150"/>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11" name="Rectangle 110">
                <a:extLst>
                  <a:ext uri="{FF2B5EF4-FFF2-40B4-BE49-F238E27FC236}">
                    <a16:creationId xmlns:a16="http://schemas.microsoft.com/office/drawing/2014/main" id="{04593124-1323-4D68-A8B7-519E7EC6DC81}"/>
                  </a:ext>
                </a:extLst>
              </p:cNvPr>
              <p:cNvSpPr/>
              <p:nvPr/>
            </p:nvSpPr>
            <p:spPr>
              <a:xfrm>
                <a:off x="4123305" y="2107683"/>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12" name="Rectangle 111">
                <a:extLst>
                  <a:ext uri="{FF2B5EF4-FFF2-40B4-BE49-F238E27FC236}">
                    <a16:creationId xmlns:a16="http://schemas.microsoft.com/office/drawing/2014/main" id="{2681E9DC-708E-4F40-86A6-60B7362F5C4A}"/>
                  </a:ext>
                </a:extLst>
              </p:cNvPr>
              <p:cNvSpPr/>
              <p:nvPr/>
            </p:nvSpPr>
            <p:spPr>
              <a:xfrm>
                <a:off x="4260471" y="2107683"/>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15" name="Rectangle 114">
                <a:extLst>
                  <a:ext uri="{FF2B5EF4-FFF2-40B4-BE49-F238E27FC236}">
                    <a16:creationId xmlns:a16="http://schemas.microsoft.com/office/drawing/2014/main" id="{2A6F7ED3-353E-44BA-B951-87961FE142E1}"/>
                  </a:ext>
                </a:extLst>
              </p:cNvPr>
              <p:cNvSpPr/>
              <p:nvPr/>
            </p:nvSpPr>
            <p:spPr>
              <a:xfrm>
                <a:off x="4397636" y="1843918"/>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16" name="Rectangle 115">
                <a:extLst>
                  <a:ext uri="{FF2B5EF4-FFF2-40B4-BE49-F238E27FC236}">
                    <a16:creationId xmlns:a16="http://schemas.microsoft.com/office/drawing/2014/main" id="{D5356FAE-4008-45A7-B388-48388766DE92}"/>
                  </a:ext>
                </a:extLst>
              </p:cNvPr>
              <p:cNvSpPr/>
              <p:nvPr/>
            </p:nvSpPr>
            <p:spPr>
              <a:xfrm>
                <a:off x="4534802" y="1843918"/>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17" name="Rectangle 116">
                <a:extLst>
                  <a:ext uri="{FF2B5EF4-FFF2-40B4-BE49-F238E27FC236}">
                    <a16:creationId xmlns:a16="http://schemas.microsoft.com/office/drawing/2014/main" id="{3FA541C2-FDDC-488A-BAED-FE5CA4D9AA43}"/>
                  </a:ext>
                </a:extLst>
              </p:cNvPr>
              <p:cNvSpPr/>
              <p:nvPr/>
            </p:nvSpPr>
            <p:spPr>
              <a:xfrm>
                <a:off x="4397636" y="1976150"/>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18" name="Rectangle 117">
                <a:extLst>
                  <a:ext uri="{FF2B5EF4-FFF2-40B4-BE49-F238E27FC236}">
                    <a16:creationId xmlns:a16="http://schemas.microsoft.com/office/drawing/2014/main" id="{972F629F-F650-4687-AC61-F0E01F254F2A}"/>
                  </a:ext>
                </a:extLst>
              </p:cNvPr>
              <p:cNvSpPr/>
              <p:nvPr/>
            </p:nvSpPr>
            <p:spPr>
              <a:xfrm>
                <a:off x="4534802" y="1976150"/>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19" name="Rectangle 118">
                <a:extLst>
                  <a:ext uri="{FF2B5EF4-FFF2-40B4-BE49-F238E27FC236}">
                    <a16:creationId xmlns:a16="http://schemas.microsoft.com/office/drawing/2014/main" id="{5F996B97-29F0-4C23-8654-8778DE46D41D}"/>
                  </a:ext>
                </a:extLst>
              </p:cNvPr>
              <p:cNvSpPr/>
              <p:nvPr/>
            </p:nvSpPr>
            <p:spPr>
              <a:xfrm>
                <a:off x="4397636" y="2107683"/>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20" name="Rectangle 119">
                <a:extLst>
                  <a:ext uri="{FF2B5EF4-FFF2-40B4-BE49-F238E27FC236}">
                    <a16:creationId xmlns:a16="http://schemas.microsoft.com/office/drawing/2014/main" id="{43A39401-E2AA-4D4A-A858-970A98AA2651}"/>
                  </a:ext>
                </a:extLst>
              </p:cNvPr>
              <p:cNvSpPr/>
              <p:nvPr/>
            </p:nvSpPr>
            <p:spPr>
              <a:xfrm>
                <a:off x="4534802" y="2107683"/>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25" name="Rectangle 124">
                <a:extLst>
                  <a:ext uri="{FF2B5EF4-FFF2-40B4-BE49-F238E27FC236}">
                    <a16:creationId xmlns:a16="http://schemas.microsoft.com/office/drawing/2014/main" id="{58DCD8F3-09F6-486B-942C-0F597E9A2383}"/>
                  </a:ext>
                </a:extLst>
              </p:cNvPr>
              <p:cNvSpPr/>
              <p:nvPr/>
            </p:nvSpPr>
            <p:spPr>
              <a:xfrm>
                <a:off x="4671967" y="1843918"/>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26" name="Rectangle 125">
                <a:extLst>
                  <a:ext uri="{FF2B5EF4-FFF2-40B4-BE49-F238E27FC236}">
                    <a16:creationId xmlns:a16="http://schemas.microsoft.com/office/drawing/2014/main" id="{D0723286-710C-488D-949F-EED7B4C13C57}"/>
                  </a:ext>
                </a:extLst>
              </p:cNvPr>
              <p:cNvSpPr/>
              <p:nvPr/>
            </p:nvSpPr>
            <p:spPr>
              <a:xfrm>
                <a:off x="4809133" y="1843918"/>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27" name="Rectangle 126">
                <a:extLst>
                  <a:ext uri="{FF2B5EF4-FFF2-40B4-BE49-F238E27FC236}">
                    <a16:creationId xmlns:a16="http://schemas.microsoft.com/office/drawing/2014/main" id="{CA2218AA-AA28-4938-9A1B-225A35FCB085}"/>
                  </a:ext>
                </a:extLst>
              </p:cNvPr>
              <p:cNvSpPr/>
              <p:nvPr/>
            </p:nvSpPr>
            <p:spPr>
              <a:xfrm>
                <a:off x="4671967" y="1976150"/>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28" name="Rectangle 127">
                <a:extLst>
                  <a:ext uri="{FF2B5EF4-FFF2-40B4-BE49-F238E27FC236}">
                    <a16:creationId xmlns:a16="http://schemas.microsoft.com/office/drawing/2014/main" id="{928FE01C-49C6-45F1-9B89-552F8E804B28}"/>
                  </a:ext>
                </a:extLst>
              </p:cNvPr>
              <p:cNvSpPr/>
              <p:nvPr/>
            </p:nvSpPr>
            <p:spPr>
              <a:xfrm>
                <a:off x="4809133" y="1976150"/>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29" name="Rectangle 128">
                <a:extLst>
                  <a:ext uri="{FF2B5EF4-FFF2-40B4-BE49-F238E27FC236}">
                    <a16:creationId xmlns:a16="http://schemas.microsoft.com/office/drawing/2014/main" id="{9A7C2BF6-8B66-4ECA-A753-AFE2B6ACB0AB}"/>
                  </a:ext>
                </a:extLst>
              </p:cNvPr>
              <p:cNvSpPr/>
              <p:nvPr/>
            </p:nvSpPr>
            <p:spPr>
              <a:xfrm>
                <a:off x="4671967" y="2107683"/>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30" name="Rectangle 129">
                <a:extLst>
                  <a:ext uri="{FF2B5EF4-FFF2-40B4-BE49-F238E27FC236}">
                    <a16:creationId xmlns:a16="http://schemas.microsoft.com/office/drawing/2014/main" id="{5F46A272-E8D8-4541-87EC-0BB92E4C6C8B}"/>
                  </a:ext>
                </a:extLst>
              </p:cNvPr>
              <p:cNvSpPr/>
              <p:nvPr/>
            </p:nvSpPr>
            <p:spPr>
              <a:xfrm>
                <a:off x="4809133" y="2107683"/>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31" name="Rectangle 130">
                <a:extLst>
                  <a:ext uri="{FF2B5EF4-FFF2-40B4-BE49-F238E27FC236}">
                    <a16:creationId xmlns:a16="http://schemas.microsoft.com/office/drawing/2014/main" id="{78068EA8-47AA-420A-8E5F-12B69EE66CF7}"/>
                  </a:ext>
                </a:extLst>
              </p:cNvPr>
              <p:cNvSpPr/>
              <p:nvPr/>
            </p:nvSpPr>
            <p:spPr>
              <a:xfrm>
                <a:off x="4946299" y="1843918"/>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32" name="Rectangle 131">
                <a:extLst>
                  <a:ext uri="{FF2B5EF4-FFF2-40B4-BE49-F238E27FC236}">
                    <a16:creationId xmlns:a16="http://schemas.microsoft.com/office/drawing/2014/main" id="{D03D0B43-804E-4C35-BE01-780A43DBD7CE}"/>
                  </a:ext>
                </a:extLst>
              </p:cNvPr>
              <p:cNvSpPr/>
              <p:nvPr/>
            </p:nvSpPr>
            <p:spPr>
              <a:xfrm>
                <a:off x="4946299" y="1976150"/>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133" name="Rectangle 132">
                <a:extLst>
                  <a:ext uri="{FF2B5EF4-FFF2-40B4-BE49-F238E27FC236}">
                    <a16:creationId xmlns:a16="http://schemas.microsoft.com/office/drawing/2014/main" id="{248AF9B6-B01C-43A2-BD67-9571B82902D5}"/>
                  </a:ext>
                </a:extLst>
              </p:cNvPr>
              <p:cNvSpPr/>
              <p:nvPr/>
            </p:nvSpPr>
            <p:spPr>
              <a:xfrm>
                <a:off x="4946299" y="2107683"/>
                <a:ext cx="104182" cy="101951"/>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4" name="Oval 73">
                <a:extLst>
                  <a:ext uri="{FF2B5EF4-FFF2-40B4-BE49-F238E27FC236}">
                    <a16:creationId xmlns:a16="http://schemas.microsoft.com/office/drawing/2014/main" id="{D0185774-3223-48FD-A81D-D214C34B95EC}"/>
                  </a:ext>
                </a:extLst>
              </p:cNvPr>
              <p:cNvSpPr/>
              <p:nvPr/>
            </p:nvSpPr>
            <p:spPr>
              <a:xfrm flipH="1">
                <a:off x="5099398" y="2113467"/>
                <a:ext cx="130525" cy="421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32" name="Oval 231">
                <a:extLst>
                  <a:ext uri="{FF2B5EF4-FFF2-40B4-BE49-F238E27FC236}">
                    <a16:creationId xmlns:a16="http://schemas.microsoft.com/office/drawing/2014/main" id="{893A19E2-9E2E-4802-B986-3C5D60FA8FF8}"/>
                  </a:ext>
                </a:extLst>
              </p:cNvPr>
              <p:cNvSpPr/>
              <p:nvPr/>
            </p:nvSpPr>
            <p:spPr>
              <a:xfrm flipH="1">
                <a:off x="5099398" y="1896469"/>
                <a:ext cx="130525" cy="421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grpSp>
        <p:sp>
          <p:nvSpPr>
            <p:cNvPr id="233" name="Rectangle 232">
              <a:extLst>
                <a:ext uri="{FF2B5EF4-FFF2-40B4-BE49-F238E27FC236}">
                  <a16:creationId xmlns:a16="http://schemas.microsoft.com/office/drawing/2014/main" id="{C678CF8B-3D73-430B-8D96-301D05188CB2}"/>
                </a:ext>
              </a:extLst>
            </p:cNvPr>
            <p:cNvSpPr/>
            <p:nvPr/>
          </p:nvSpPr>
          <p:spPr>
            <a:xfrm>
              <a:off x="6362772" y="3939468"/>
              <a:ext cx="2553368" cy="461665"/>
            </a:xfrm>
            <a:prstGeom prst="rect">
              <a:avLst/>
            </a:prstGeom>
          </p:spPr>
          <p:txBody>
            <a:bodyPr wrap="square">
              <a:spAutoFit/>
            </a:bodyPr>
            <a:lstStyle/>
            <a:p>
              <a:pPr algn="ctr"/>
              <a:r>
                <a:rPr lang="en-US" sz="2400" b="1" dirty="0">
                  <a:latin typeface="Quire Sans" panose="020B0502040400020003" pitchFamily="34" charset="0"/>
                  <a:cs typeface="Quire Sans" panose="020B0502040400020003" pitchFamily="34" charset="0"/>
                </a:rPr>
                <a:t>MRAM</a:t>
              </a:r>
            </a:p>
          </p:txBody>
        </p:sp>
        <p:sp>
          <p:nvSpPr>
            <p:cNvPr id="234" name="Rectangle 233">
              <a:extLst>
                <a:ext uri="{FF2B5EF4-FFF2-40B4-BE49-F238E27FC236}">
                  <a16:creationId xmlns:a16="http://schemas.microsoft.com/office/drawing/2014/main" id="{81450D41-D0B3-4DE7-B1DF-C137534CC4A0}"/>
                </a:ext>
              </a:extLst>
            </p:cNvPr>
            <p:cNvSpPr/>
            <p:nvPr/>
          </p:nvSpPr>
          <p:spPr>
            <a:xfrm>
              <a:off x="3455861" y="3939468"/>
              <a:ext cx="2553368" cy="461665"/>
            </a:xfrm>
            <a:prstGeom prst="rect">
              <a:avLst/>
            </a:prstGeom>
          </p:spPr>
          <p:txBody>
            <a:bodyPr wrap="square">
              <a:spAutoFit/>
            </a:bodyPr>
            <a:lstStyle/>
            <a:p>
              <a:pPr algn="ctr"/>
              <a:r>
                <a:rPr lang="en-US" sz="2400" b="1" dirty="0">
                  <a:latin typeface="Quire Sans" panose="020B0502040400020003" pitchFamily="34" charset="0"/>
                  <a:cs typeface="Quire Sans" panose="020B0502040400020003" pitchFamily="34" charset="0"/>
                </a:rPr>
                <a:t>PCM</a:t>
              </a:r>
            </a:p>
          </p:txBody>
        </p:sp>
        <p:sp>
          <p:nvSpPr>
            <p:cNvPr id="235" name="Rectangle 234">
              <a:extLst>
                <a:ext uri="{FF2B5EF4-FFF2-40B4-BE49-F238E27FC236}">
                  <a16:creationId xmlns:a16="http://schemas.microsoft.com/office/drawing/2014/main" id="{44FB7EE5-A202-4189-8E77-355835BA5260}"/>
                </a:ext>
              </a:extLst>
            </p:cNvPr>
            <p:cNvSpPr/>
            <p:nvPr/>
          </p:nvSpPr>
          <p:spPr>
            <a:xfrm>
              <a:off x="454345" y="3945602"/>
              <a:ext cx="2553368" cy="461665"/>
            </a:xfrm>
            <a:prstGeom prst="rect">
              <a:avLst/>
            </a:prstGeom>
          </p:spPr>
          <p:txBody>
            <a:bodyPr wrap="square">
              <a:spAutoFit/>
            </a:bodyPr>
            <a:lstStyle/>
            <a:p>
              <a:pPr algn="ctr"/>
              <a:r>
                <a:rPr lang="en-US" sz="2400" b="1" dirty="0">
                  <a:latin typeface="Quire Sans" panose="020B0502040400020003" pitchFamily="34" charset="0"/>
                  <a:cs typeface="Quire Sans" panose="020B0502040400020003" pitchFamily="34" charset="0"/>
                </a:rPr>
                <a:t>DRAM</a:t>
              </a:r>
            </a:p>
          </p:txBody>
        </p:sp>
      </p:grpSp>
      <p:grpSp>
        <p:nvGrpSpPr>
          <p:cNvPr id="238" name="Group 237">
            <a:extLst>
              <a:ext uri="{FF2B5EF4-FFF2-40B4-BE49-F238E27FC236}">
                <a16:creationId xmlns:a16="http://schemas.microsoft.com/office/drawing/2014/main" id="{DA5B1689-0D43-40FF-8D93-BC6DDE96BBCB}"/>
              </a:ext>
            </a:extLst>
          </p:cNvPr>
          <p:cNvGrpSpPr/>
          <p:nvPr/>
        </p:nvGrpSpPr>
        <p:grpSpPr>
          <a:xfrm>
            <a:off x="430545" y="4668716"/>
            <a:ext cx="8221929" cy="1603224"/>
            <a:chOff x="363099" y="4759261"/>
            <a:chExt cx="8221929" cy="1603224"/>
          </a:xfrm>
        </p:grpSpPr>
        <p:sp>
          <p:nvSpPr>
            <p:cNvPr id="239" name="Content Placeholder 5">
              <a:extLst>
                <a:ext uri="{FF2B5EF4-FFF2-40B4-BE49-F238E27FC236}">
                  <a16:creationId xmlns:a16="http://schemas.microsoft.com/office/drawing/2014/main" id="{2B52CED1-EC41-477A-B71F-A9C885496BA5}"/>
                </a:ext>
              </a:extLst>
            </p:cNvPr>
            <p:cNvSpPr txBox="1">
              <a:spLocks/>
            </p:cNvSpPr>
            <p:nvPr/>
          </p:nvSpPr>
          <p:spPr>
            <a:xfrm>
              <a:off x="682161" y="5160691"/>
              <a:ext cx="7583804" cy="1201794"/>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2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24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600" kern="1200">
                  <a:solidFill>
                    <a:schemeClr val="tx1"/>
                  </a:solidFill>
                  <a:latin typeface="Quire Sans" panose="020B0502040400020003" pitchFamily="34" charset="0"/>
                  <a:ea typeface="Verdana" panose="020B0604030504040204" pitchFamily="34" charset="0"/>
                  <a:cs typeface="Quire Sans" panose="020B0502040400020003"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3200" dirty="0"/>
                <a:t>All suffer </a:t>
              </a:r>
              <a:r>
                <a:rPr lang="en-US" sz="3200" b="1" dirty="0">
                  <a:solidFill>
                    <a:srgbClr val="C00000"/>
                  </a:solidFill>
                </a:rPr>
                <a:t>worsening error rates </a:t>
              </a:r>
              <a:r>
                <a:rPr lang="en-US" sz="3200" dirty="0"/>
                <a:t>with </a:t>
              </a:r>
            </a:p>
            <a:p>
              <a:pPr marL="0" indent="0" algn="ctr">
                <a:lnSpc>
                  <a:spcPct val="100000"/>
                </a:lnSpc>
                <a:spcBef>
                  <a:spcPts val="0"/>
                </a:spcBef>
                <a:buNone/>
              </a:pPr>
              <a:r>
                <a:rPr lang="en-US" sz="3200" dirty="0"/>
                <a:t>continual technology scaling</a:t>
              </a:r>
            </a:p>
          </p:txBody>
        </p:sp>
        <p:sp>
          <p:nvSpPr>
            <p:cNvPr id="240" name="Left Brace 239">
              <a:extLst>
                <a:ext uri="{FF2B5EF4-FFF2-40B4-BE49-F238E27FC236}">
                  <a16:creationId xmlns:a16="http://schemas.microsoft.com/office/drawing/2014/main" id="{EF6D2318-D32F-439A-BCBA-6D604229C9EB}"/>
                </a:ext>
              </a:extLst>
            </p:cNvPr>
            <p:cNvSpPr/>
            <p:nvPr/>
          </p:nvSpPr>
          <p:spPr>
            <a:xfrm rot="16200000">
              <a:off x="4382658" y="739702"/>
              <a:ext cx="182811" cy="8221929"/>
            </a:xfrm>
            <a:prstGeom prst="leftBrace">
              <a:avLst>
                <a:gd name="adj1" fmla="val 69842"/>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19F98D98-3198-4D16-8C1C-EF9CBA7B6EB1}"/>
              </a:ext>
            </a:extLst>
          </p:cNvPr>
          <p:cNvGrpSpPr/>
          <p:nvPr/>
        </p:nvGrpSpPr>
        <p:grpSpPr>
          <a:xfrm>
            <a:off x="1182541" y="1357275"/>
            <a:ext cx="6830465" cy="1092310"/>
            <a:chOff x="1182541" y="1357275"/>
            <a:chExt cx="6830465" cy="1092310"/>
          </a:xfrm>
        </p:grpSpPr>
        <p:sp>
          <p:nvSpPr>
            <p:cNvPr id="236" name="Lightning Bolt 235">
              <a:extLst>
                <a:ext uri="{FF2B5EF4-FFF2-40B4-BE49-F238E27FC236}">
                  <a16:creationId xmlns:a16="http://schemas.microsoft.com/office/drawing/2014/main" id="{733D3BA0-3E12-4DDC-9E51-79CFA37AD120}"/>
                </a:ext>
              </a:extLst>
            </p:cNvPr>
            <p:cNvSpPr/>
            <p:nvPr/>
          </p:nvSpPr>
          <p:spPr>
            <a:xfrm rot="1800000">
              <a:off x="1182541" y="1357275"/>
              <a:ext cx="833860" cy="1092310"/>
            </a:xfrm>
            <a:prstGeom prst="lightningBolt">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Lightning Bolt 236">
              <a:extLst>
                <a:ext uri="{FF2B5EF4-FFF2-40B4-BE49-F238E27FC236}">
                  <a16:creationId xmlns:a16="http://schemas.microsoft.com/office/drawing/2014/main" id="{B3F1AE6C-E272-481C-B2A1-371EB8349280}"/>
                </a:ext>
              </a:extLst>
            </p:cNvPr>
            <p:cNvSpPr/>
            <p:nvPr/>
          </p:nvSpPr>
          <p:spPr>
            <a:xfrm rot="1800000">
              <a:off x="4121499" y="1357275"/>
              <a:ext cx="833860" cy="1092310"/>
            </a:xfrm>
            <a:prstGeom prst="lightningBolt">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Lightning Bolt 240">
              <a:extLst>
                <a:ext uri="{FF2B5EF4-FFF2-40B4-BE49-F238E27FC236}">
                  <a16:creationId xmlns:a16="http://schemas.microsoft.com/office/drawing/2014/main" id="{7FEE57F6-8482-4C45-91F0-5E934039D308}"/>
                </a:ext>
              </a:extLst>
            </p:cNvPr>
            <p:cNvSpPr/>
            <p:nvPr/>
          </p:nvSpPr>
          <p:spPr>
            <a:xfrm rot="1800000">
              <a:off x="7179146" y="1357275"/>
              <a:ext cx="833860" cy="1092310"/>
            </a:xfrm>
            <a:prstGeom prst="lightningBolt">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706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F5E-7734-4549-A05E-4E263BC00F85}"/>
              </a:ext>
            </a:extLst>
          </p:cNvPr>
          <p:cNvSpPr>
            <a:spLocks noGrp="1"/>
          </p:cNvSpPr>
          <p:nvPr>
            <p:ph type="title"/>
          </p:nvPr>
        </p:nvSpPr>
        <p:spPr/>
        <p:txBody>
          <a:bodyPr/>
          <a:lstStyle/>
          <a:p>
            <a:r>
              <a:rPr lang="en-US" dirty="0"/>
              <a:t>Artifacts are Open-Sourced</a:t>
            </a:r>
          </a:p>
        </p:txBody>
      </p:sp>
      <p:sp>
        <p:nvSpPr>
          <p:cNvPr id="3" name="Content Placeholder 2">
            <a:extLst>
              <a:ext uri="{FF2B5EF4-FFF2-40B4-BE49-F238E27FC236}">
                <a16:creationId xmlns:a16="http://schemas.microsoft.com/office/drawing/2014/main" id="{DB304024-E403-4418-8089-040CC7BC7CD7}"/>
              </a:ext>
            </a:extLst>
          </p:cNvPr>
          <p:cNvSpPr>
            <a:spLocks noGrp="1"/>
          </p:cNvSpPr>
          <p:nvPr>
            <p:ph idx="1"/>
          </p:nvPr>
        </p:nvSpPr>
        <p:spPr>
          <a:xfrm>
            <a:off x="1344568" y="2694285"/>
            <a:ext cx="6437358" cy="653097"/>
          </a:xfrm>
        </p:spPr>
        <p:txBody>
          <a:bodyPr/>
          <a:lstStyle/>
          <a:p>
            <a:pPr marL="0" indent="0" algn="ctr">
              <a:buNone/>
            </a:pPr>
            <a:r>
              <a:rPr lang="en-US" dirty="0">
                <a:hlinkClick r:id="rId3"/>
              </a:rPr>
              <a:t>https://github.com/CMU-SAFARI/HARP</a:t>
            </a:r>
            <a:endParaRPr lang="en-US" dirty="0"/>
          </a:p>
        </p:txBody>
      </p:sp>
      <p:sp>
        <p:nvSpPr>
          <p:cNvPr id="4" name="Slide Number Placeholder 3">
            <a:extLst>
              <a:ext uri="{FF2B5EF4-FFF2-40B4-BE49-F238E27FC236}">
                <a16:creationId xmlns:a16="http://schemas.microsoft.com/office/drawing/2014/main" id="{999E056B-AA9E-445C-8FC1-D8DFE45CBF46}"/>
              </a:ext>
            </a:extLst>
          </p:cNvPr>
          <p:cNvSpPr>
            <a:spLocks noGrp="1"/>
          </p:cNvSpPr>
          <p:nvPr>
            <p:ph type="sldNum" sz="quarter" idx="12"/>
          </p:nvPr>
        </p:nvSpPr>
        <p:spPr/>
        <p:txBody>
          <a:bodyPr/>
          <a:lstStyle/>
          <a:p>
            <a:fld id="{C19D2B53-EDAE-4B41-B849-8916FA40BCB6}" type="slidenum">
              <a:rPr lang="en-US" smtClean="0"/>
              <a:pPr/>
              <a:t>20</a:t>
            </a:fld>
            <a:endParaRPr lang="en-US"/>
          </a:p>
        </p:txBody>
      </p:sp>
      <p:pic>
        <p:nvPicPr>
          <p:cNvPr id="5" name="Picture 4">
            <a:extLst>
              <a:ext uri="{FF2B5EF4-FFF2-40B4-BE49-F238E27FC236}">
                <a16:creationId xmlns:a16="http://schemas.microsoft.com/office/drawing/2014/main" id="{23949DD1-4EE6-4961-A867-219E3D320C21}"/>
              </a:ext>
            </a:extLst>
          </p:cNvPr>
          <p:cNvPicPr>
            <a:picLocks noChangeAspect="1"/>
          </p:cNvPicPr>
          <p:nvPr/>
        </p:nvPicPr>
        <p:blipFill>
          <a:blip r:embed="rId4"/>
          <a:stretch>
            <a:fillRect/>
          </a:stretch>
        </p:blipFill>
        <p:spPr>
          <a:xfrm>
            <a:off x="3339320" y="1021493"/>
            <a:ext cx="759994" cy="755795"/>
          </a:xfrm>
          <a:prstGeom prst="rect">
            <a:avLst/>
          </a:prstGeom>
        </p:spPr>
      </p:pic>
      <p:pic>
        <p:nvPicPr>
          <p:cNvPr id="6" name="Picture 5">
            <a:extLst>
              <a:ext uri="{FF2B5EF4-FFF2-40B4-BE49-F238E27FC236}">
                <a16:creationId xmlns:a16="http://schemas.microsoft.com/office/drawing/2014/main" id="{FF4E356F-0EF4-453A-B845-19DFA0246DF8}"/>
              </a:ext>
            </a:extLst>
          </p:cNvPr>
          <p:cNvPicPr>
            <a:picLocks noChangeAspect="1"/>
          </p:cNvPicPr>
          <p:nvPr/>
        </p:nvPicPr>
        <p:blipFill>
          <a:blip r:embed="rId5"/>
          <a:stretch>
            <a:fillRect/>
          </a:stretch>
        </p:blipFill>
        <p:spPr>
          <a:xfrm>
            <a:off x="4192003" y="1022590"/>
            <a:ext cx="759994" cy="755795"/>
          </a:xfrm>
          <a:prstGeom prst="rect">
            <a:avLst/>
          </a:prstGeom>
        </p:spPr>
      </p:pic>
      <p:pic>
        <p:nvPicPr>
          <p:cNvPr id="7" name="Picture 6">
            <a:extLst>
              <a:ext uri="{FF2B5EF4-FFF2-40B4-BE49-F238E27FC236}">
                <a16:creationId xmlns:a16="http://schemas.microsoft.com/office/drawing/2014/main" id="{557684D9-F979-483F-BB47-F09ADBB99AF8}"/>
              </a:ext>
            </a:extLst>
          </p:cNvPr>
          <p:cNvPicPr>
            <a:picLocks noChangeAspect="1"/>
          </p:cNvPicPr>
          <p:nvPr/>
        </p:nvPicPr>
        <p:blipFill>
          <a:blip r:embed="rId6"/>
          <a:stretch>
            <a:fillRect/>
          </a:stretch>
        </p:blipFill>
        <p:spPr>
          <a:xfrm>
            <a:off x="5044686" y="1022369"/>
            <a:ext cx="759994" cy="755795"/>
          </a:xfrm>
          <a:prstGeom prst="rect">
            <a:avLst/>
          </a:prstGeom>
        </p:spPr>
      </p:pic>
      <p:pic>
        <p:nvPicPr>
          <p:cNvPr id="11" name="Picture 10">
            <a:extLst>
              <a:ext uri="{FF2B5EF4-FFF2-40B4-BE49-F238E27FC236}">
                <a16:creationId xmlns:a16="http://schemas.microsoft.com/office/drawing/2014/main" id="{5B735B24-AE16-4402-A4E4-45D47542D0C5}"/>
              </a:ext>
            </a:extLst>
          </p:cNvPr>
          <p:cNvPicPr>
            <a:picLocks noChangeAspect="1"/>
          </p:cNvPicPr>
          <p:nvPr/>
        </p:nvPicPr>
        <p:blipFill>
          <a:blip r:embed="rId7"/>
          <a:stretch>
            <a:fillRect/>
          </a:stretch>
        </p:blipFill>
        <p:spPr>
          <a:xfrm>
            <a:off x="4449984" y="3429000"/>
            <a:ext cx="4473132" cy="2737002"/>
          </a:xfrm>
          <a:prstGeom prst="rect">
            <a:avLst/>
          </a:prstGeom>
        </p:spPr>
      </p:pic>
      <p:pic>
        <p:nvPicPr>
          <p:cNvPr id="12" name="Picture 11">
            <a:extLst>
              <a:ext uri="{FF2B5EF4-FFF2-40B4-BE49-F238E27FC236}">
                <a16:creationId xmlns:a16="http://schemas.microsoft.com/office/drawing/2014/main" id="{2637E932-BE3C-48F3-9E98-7E3695E4BC57}"/>
              </a:ext>
            </a:extLst>
          </p:cNvPr>
          <p:cNvPicPr>
            <a:picLocks noChangeAspect="1"/>
          </p:cNvPicPr>
          <p:nvPr/>
        </p:nvPicPr>
        <p:blipFill>
          <a:blip r:embed="rId8">
            <a:clrChange>
              <a:clrFrom>
                <a:srgbClr val="F5F5F5"/>
              </a:clrFrom>
              <a:clrTo>
                <a:srgbClr val="F5F5F5">
                  <a:alpha val="0"/>
                </a:srgbClr>
              </a:clrTo>
            </a:clrChange>
          </a:blip>
          <a:stretch>
            <a:fillRect/>
          </a:stretch>
        </p:blipFill>
        <p:spPr>
          <a:xfrm>
            <a:off x="2392002" y="1981357"/>
            <a:ext cx="4229100" cy="549692"/>
          </a:xfrm>
          <a:prstGeom prst="rect">
            <a:avLst/>
          </a:prstGeom>
        </p:spPr>
      </p:pic>
      <p:pic>
        <p:nvPicPr>
          <p:cNvPr id="9" name="Picture 8">
            <a:extLst>
              <a:ext uri="{FF2B5EF4-FFF2-40B4-BE49-F238E27FC236}">
                <a16:creationId xmlns:a16="http://schemas.microsoft.com/office/drawing/2014/main" id="{2A80F8FC-578D-4E7F-8794-3A1D60C4E24A}"/>
              </a:ext>
            </a:extLst>
          </p:cNvPr>
          <p:cNvPicPr>
            <a:picLocks noChangeAspect="1"/>
          </p:cNvPicPr>
          <p:nvPr/>
        </p:nvPicPr>
        <p:blipFill>
          <a:blip r:embed="rId9"/>
          <a:stretch>
            <a:fillRect/>
          </a:stretch>
        </p:blipFill>
        <p:spPr>
          <a:xfrm>
            <a:off x="300577" y="3447664"/>
            <a:ext cx="4087600" cy="2718338"/>
          </a:xfrm>
          <a:prstGeom prst="rect">
            <a:avLst/>
          </a:prstGeom>
        </p:spPr>
      </p:pic>
    </p:spTree>
    <p:extLst>
      <p:ext uri="{BB962C8B-B14F-4D97-AF65-F5344CB8AC3E}">
        <p14:creationId xmlns:p14="http://schemas.microsoft.com/office/powerpoint/2010/main" val="2046745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919" y="1681456"/>
            <a:ext cx="8838776" cy="1511531"/>
          </a:xfrm>
        </p:spPr>
        <p:txBody>
          <a:bodyPr anchor="t">
            <a:noAutofit/>
          </a:bodyPr>
          <a:lstStyle/>
          <a:p>
            <a:pPr algn="l">
              <a:spcBef>
                <a:spcPts val="1200"/>
              </a:spcBef>
            </a:pPr>
            <a:r>
              <a:rPr lang="en-US" sz="3400" b="1" dirty="0">
                <a:ea typeface="Cambria" panose="02040503050406030204" pitchFamily="18" charset="0"/>
              </a:rPr>
              <a:t>HARP: Practically and Effectively Identifying Uncorrectable Errors in Memory Chips </a:t>
            </a:r>
            <a:br>
              <a:rPr lang="en-US" sz="3400" b="1" dirty="0">
                <a:ea typeface="Cambria" panose="02040503050406030204" pitchFamily="18" charset="0"/>
              </a:rPr>
            </a:br>
            <a:r>
              <a:rPr lang="en-US" sz="3400" b="1" dirty="0">
                <a:ea typeface="Cambria" panose="02040503050406030204" pitchFamily="18" charset="0"/>
              </a:rPr>
              <a:t>That Use On-Die Error-Correcting Codes</a:t>
            </a:r>
            <a:endParaRPr lang="en-US" sz="3400" dirty="0">
              <a:solidFill>
                <a:schemeClr val="tx1"/>
              </a:solidFill>
              <a:ea typeface="Cambria" panose="02040503050406030204" pitchFamily="18" charset="0"/>
            </a:endParaRPr>
          </a:p>
        </p:txBody>
      </p:sp>
      <p:sp>
        <p:nvSpPr>
          <p:cNvPr id="3" name="Subtitle 2"/>
          <p:cNvSpPr>
            <a:spLocks noGrp="1"/>
          </p:cNvSpPr>
          <p:nvPr>
            <p:ph type="subTitle" idx="1"/>
          </p:nvPr>
        </p:nvSpPr>
        <p:spPr>
          <a:xfrm>
            <a:off x="444672" y="3405659"/>
            <a:ext cx="8267527" cy="685378"/>
          </a:xfrm>
        </p:spPr>
        <p:txBody>
          <a:bodyPr>
            <a:normAutofit/>
          </a:bodyPr>
          <a:lstStyle/>
          <a:p>
            <a:pPr algn="l">
              <a:lnSpc>
                <a:spcPct val="120000"/>
              </a:lnSpc>
              <a:spcBef>
                <a:spcPts val="0"/>
              </a:spcBef>
            </a:pPr>
            <a:r>
              <a:rPr lang="en-US" sz="2800" u="heavy" dirty="0"/>
              <a:t>Minesh Patel</a:t>
            </a:r>
            <a:r>
              <a:rPr lang="en-US" sz="2800" dirty="0"/>
              <a:t>, </a:t>
            </a:r>
            <a:r>
              <a:rPr lang="pt-BR" sz="2800" dirty="0"/>
              <a:t>Geraldo F. Oliveira, Onur Mutlu</a:t>
            </a:r>
            <a:endParaRPr lang="en-US" sz="2800" dirty="0"/>
          </a:p>
        </p:txBody>
      </p:sp>
      <p:sp>
        <p:nvSpPr>
          <p:cNvPr id="5" name="Rectangle 4">
            <a:extLst>
              <a:ext uri="{FF2B5EF4-FFF2-40B4-BE49-F238E27FC236}">
                <a16:creationId xmlns:a16="http://schemas.microsoft.com/office/drawing/2014/main" id="{42A3A32A-F771-4CAB-9454-70A4AC664343}"/>
              </a:ext>
            </a:extLst>
          </p:cNvPr>
          <p:cNvSpPr/>
          <p:nvPr/>
        </p:nvSpPr>
        <p:spPr>
          <a:xfrm>
            <a:off x="0" y="0"/>
            <a:ext cx="2921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EAEC77A9-5043-4150-968B-B3891A224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24" y="6066465"/>
            <a:ext cx="3098800" cy="51592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29C36272-1966-4A37-B42B-3499713D1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09094" y="6043130"/>
            <a:ext cx="2803105" cy="539264"/>
          </a:xfrm>
          <a:prstGeom prst="rect">
            <a:avLst/>
          </a:prstGeom>
        </p:spPr>
      </p:pic>
      <p:pic>
        <p:nvPicPr>
          <p:cNvPr id="7" name="Picture 6">
            <a:extLst>
              <a:ext uri="{FF2B5EF4-FFF2-40B4-BE49-F238E27FC236}">
                <a16:creationId xmlns:a16="http://schemas.microsoft.com/office/drawing/2014/main" id="{9E04E6F8-41E6-4511-91FA-7459FDA6080C}"/>
              </a:ext>
            </a:extLst>
          </p:cNvPr>
          <p:cNvPicPr>
            <a:picLocks noChangeAspect="1"/>
          </p:cNvPicPr>
          <p:nvPr/>
        </p:nvPicPr>
        <p:blipFill>
          <a:blip r:embed="rId6"/>
          <a:stretch>
            <a:fillRect/>
          </a:stretch>
        </p:blipFill>
        <p:spPr>
          <a:xfrm>
            <a:off x="5978058" y="351344"/>
            <a:ext cx="908812" cy="903791"/>
          </a:xfrm>
          <a:prstGeom prst="rect">
            <a:avLst/>
          </a:prstGeom>
        </p:spPr>
      </p:pic>
      <p:pic>
        <p:nvPicPr>
          <p:cNvPr id="8" name="Picture 7">
            <a:extLst>
              <a:ext uri="{FF2B5EF4-FFF2-40B4-BE49-F238E27FC236}">
                <a16:creationId xmlns:a16="http://schemas.microsoft.com/office/drawing/2014/main" id="{D4462877-46B6-4810-B256-3DB37151FE02}"/>
              </a:ext>
            </a:extLst>
          </p:cNvPr>
          <p:cNvPicPr>
            <a:picLocks noChangeAspect="1"/>
          </p:cNvPicPr>
          <p:nvPr/>
        </p:nvPicPr>
        <p:blipFill>
          <a:blip r:embed="rId7"/>
          <a:stretch>
            <a:fillRect/>
          </a:stretch>
        </p:blipFill>
        <p:spPr>
          <a:xfrm>
            <a:off x="6976540" y="351343"/>
            <a:ext cx="908812" cy="903791"/>
          </a:xfrm>
          <a:prstGeom prst="rect">
            <a:avLst/>
          </a:prstGeom>
        </p:spPr>
      </p:pic>
      <p:pic>
        <p:nvPicPr>
          <p:cNvPr id="9" name="Picture 8">
            <a:extLst>
              <a:ext uri="{FF2B5EF4-FFF2-40B4-BE49-F238E27FC236}">
                <a16:creationId xmlns:a16="http://schemas.microsoft.com/office/drawing/2014/main" id="{FFAAAB43-623C-446D-BA26-E00A0DC3A536}"/>
              </a:ext>
            </a:extLst>
          </p:cNvPr>
          <p:cNvPicPr>
            <a:picLocks noChangeAspect="1"/>
          </p:cNvPicPr>
          <p:nvPr/>
        </p:nvPicPr>
        <p:blipFill>
          <a:blip r:embed="rId8"/>
          <a:stretch>
            <a:fillRect/>
          </a:stretch>
        </p:blipFill>
        <p:spPr>
          <a:xfrm>
            <a:off x="7975023" y="351342"/>
            <a:ext cx="908812" cy="903791"/>
          </a:xfrm>
          <a:prstGeom prst="rect">
            <a:avLst/>
          </a:prstGeom>
        </p:spPr>
      </p:pic>
      <p:sp>
        <p:nvSpPr>
          <p:cNvPr id="10" name="TextBox 9">
            <a:extLst>
              <a:ext uri="{FF2B5EF4-FFF2-40B4-BE49-F238E27FC236}">
                <a16:creationId xmlns:a16="http://schemas.microsoft.com/office/drawing/2014/main" id="{81DC89F4-576A-4188-9FE0-D6A1794739A8}"/>
              </a:ext>
            </a:extLst>
          </p:cNvPr>
          <p:cNvSpPr txBox="1"/>
          <p:nvPr/>
        </p:nvSpPr>
        <p:spPr>
          <a:xfrm>
            <a:off x="1685506" y="5176544"/>
            <a:ext cx="5772988" cy="461665"/>
          </a:xfrm>
          <a:prstGeom prst="rect">
            <a:avLst/>
          </a:prstGeom>
          <a:noFill/>
        </p:spPr>
        <p:txBody>
          <a:bodyPr wrap="square">
            <a:spAutoFit/>
          </a:bodyPr>
          <a:lstStyle/>
          <a:p>
            <a:pPr algn="ctr"/>
            <a:r>
              <a:rPr lang="pt-BR" sz="2400" dirty="0">
                <a:solidFill>
                  <a:schemeClr val="tx1">
                    <a:lumMod val="50000"/>
                    <a:lumOff val="50000"/>
                  </a:schemeClr>
                </a:solidFill>
                <a:hlinkClick r:id="rId9"/>
              </a:rPr>
              <a:t>https://github.com/CMU-SAFARI/HARP</a:t>
            </a:r>
            <a:endParaRPr lang="en-US" sz="2400" dirty="0">
              <a:solidFill>
                <a:schemeClr val="tx1">
                  <a:lumMod val="50000"/>
                  <a:lumOff val="50000"/>
                </a:schemeClr>
              </a:solidFill>
            </a:endParaRPr>
          </a:p>
        </p:txBody>
      </p:sp>
      <p:sp>
        <p:nvSpPr>
          <p:cNvPr id="11" name="TextBox 10">
            <a:extLst>
              <a:ext uri="{FF2B5EF4-FFF2-40B4-BE49-F238E27FC236}">
                <a16:creationId xmlns:a16="http://schemas.microsoft.com/office/drawing/2014/main" id="{287E81F0-3D6E-4B8D-B892-8E730EA51E97}"/>
              </a:ext>
            </a:extLst>
          </p:cNvPr>
          <p:cNvSpPr txBox="1"/>
          <p:nvPr/>
        </p:nvSpPr>
        <p:spPr>
          <a:xfrm>
            <a:off x="2184214" y="4714879"/>
            <a:ext cx="4775572" cy="461665"/>
          </a:xfrm>
          <a:prstGeom prst="rect">
            <a:avLst/>
          </a:prstGeom>
          <a:noFill/>
        </p:spPr>
        <p:txBody>
          <a:bodyPr wrap="square">
            <a:spAutoFit/>
          </a:bodyPr>
          <a:lstStyle/>
          <a:p>
            <a:pPr algn="ctr"/>
            <a:r>
              <a:rPr lang="pt-BR" sz="2400" dirty="0">
                <a:solidFill>
                  <a:schemeClr val="tx1">
                    <a:lumMod val="50000"/>
                    <a:lumOff val="50000"/>
                  </a:schemeClr>
                </a:solidFill>
                <a:hlinkClick r:id="rId10"/>
              </a:rPr>
              <a:t>https://arxiv.org/abs/2109.12697</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769981484"/>
      </p:ext>
    </p:extLst>
  </p:cSld>
  <p:clrMapOvr>
    <a:masterClrMapping/>
  </p:clrMapOvr>
  <mc:AlternateContent xmlns:mc="http://schemas.openxmlformats.org/markup-compatibility/2006" xmlns:p14="http://schemas.microsoft.com/office/powerpoint/2010/main">
    <mc:Choice Requires="p14">
      <p:transition spd="slow" p14:dur="2000" advTm="19262"/>
    </mc:Choice>
    <mc:Fallback xmlns="">
      <p:transition spd="slow" advTm="192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Memory Repair Mechanisms</a:t>
            </a:r>
          </a:p>
        </p:txBody>
      </p:sp>
      <p:sp>
        <p:nvSpPr>
          <p:cNvPr id="6" name="Content Placeholder 5">
            <a:extLst>
              <a:ext uri="{FF2B5EF4-FFF2-40B4-BE49-F238E27FC236}">
                <a16:creationId xmlns:a16="http://schemas.microsoft.com/office/drawing/2014/main" id="{6C61E60C-80FA-4E55-8D68-AE71C8A36D6A}"/>
              </a:ext>
            </a:extLst>
          </p:cNvPr>
          <p:cNvSpPr>
            <a:spLocks noGrp="1"/>
          </p:cNvSpPr>
          <p:nvPr>
            <p:ph idx="1"/>
          </p:nvPr>
        </p:nvSpPr>
        <p:spPr>
          <a:xfrm>
            <a:off x="155488" y="1021493"/>
            <a:ext cx="8815517" cy="922050"/>
          </a:xfrm>
        </p:spPr>
        <p:txBody>
          <a:bodyPr>
            <a:normAutofit/>
          </a:bodyPr>
          <a:lstStyle/>
          <a:p>
            <a:r>
              <a:rPr lang="en-US" b="1" dirty="0">
                <a:solidFill>
                  <a:schemeClr val="accent6">
                    <a:lumMod val="75000"/>
                  </a:schemeClr>
                </a:solidFill>
              </a:rPr>
              <a:t>Repair mechanisms </a:t>
            </a:r>
            <a:r>
              <a:rPr lang="en-US" dirty="0"/>
              <a:t>combat high memory error rates</a:t>
            </a:r>
          </a:p>
          <a:p>
            <a:pPr lvl="1"/>
            <a:r>
              <a:rPr lang="en-US" b="1" dirty="0">
                <a:solidFill>
                  <a:schemeClr val="accent6">
                    <a:lumMod val="75000"/>
                  </a:schemeClr>
                </a:solidFill>
              </a:rPr>
              <a:t>Identify</a:t>
            </a:r>
            <a:r>
              <a:rPr lang="en-US" b="1" dirty="0">
                <a:solidFill>
                  <a:schemeClr val="accent1">
                    <a:lumMod val="75000"/>
                  </a:schemeClr>
                </a:solidFill>
              </a:rPr>
              <a:t> </a:t>
            </a:r>
            <a:r>
              <a:rPr lang="en-US" dirty="0"/>
              <a:t>and </a:t>
            </a:r>
            <a:r>
              <a:rPr lang="en-US" b="1" dirty="0">
                <a:solidFill>
                  <a:schemeClr val="accent6">
                    <a:lumMod val="75000"/>
                  </a:schemeClr>
                </a:solidFill>
              </a:rPr>
              <a:t>repair</a:t>
            </a:r>
            <a:r>
              <a:rPr lang="en-US" b="1" dirty="0">
                <a:solidFill>
                  <a:schemeClr val="accent1">
                    <a:lumMod val="75000"/>
                  </a:schemeClr>
                </a:solidFill>
              </a:rPr>
              <a:t> </a:t>
            </a:r>
            <a:r>
              <a:rPr lang="en-US" dirty="0"/>
              <a:t>any bits that are </a:t>
            </a:r>
            <a:r>
              <a:rPr lang="en-US" b="1" dirty="0">
                <a:solidFill>
                  <a:srgbClr val="C00000"/>
                </a:solidFill>
              </a:rPr>
              <a:t>at-risk of error</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p:txBody>
          <a:bodyPr/>
          <a:lstStyle/>
          <a:p>
            <a:fld id="{C19D2B53-EDAE-4B41-B849-8916FA40BCB6}" type="slidenum">
              <a:rPr lang="en-US" smtClean="0"/>
              <a:pPr/>
              <a:t>3</a:t>
            </a:fld>
            <a:endParaRPr lang="en-US"/>
          </a:p>
        </p:txBody>
      </p:sp>
      <p:grpSp>
        <p:nvGrpSpPr>
          <p:cNvPr id="7" name="Group 6">
            <a:extLst>
              <a:ext uri="{FF2B5EF4-FFF2-40B4-BE49-F238E27FC236}">
                <a16:creationId xmlns:a16="http://schemas.microsoft.com/office/drawing/2014/main" id="{B0B7FB0D-DCF6-420C-9C7D-D49ABECB9E91}"/>
              </a:ext>
            </a:extLst>
          </p:cNvPr>
          <p:cNvGrpSpPr/>
          <p:nvPr/>
        </p:nvGrpSpPr>
        <p:grpSpPr>
          <a:xfrm>
            <a:off x="907653" y="2124695"/>
            <a:ext cx="3944067" cy="2853826"/>
            <a:chOff x="947363" y="1906500"/>
            <a:chExt cx="3944067" cy="2853826"/>
          </a:xfrm>
        </p:grpSpPr>
        <p:sp>
          <p:nvSpPr>
            <p:cNvPr id="107" name="Rectangle 106">
              <a:extLst>
                <a:ext uri="{FF2B5EF4-FFF2-40B4-BE49-F238E27FC236}">
                  <a16:creationId xmlns:a16="http://schemas.microsoft.com/office/drawing/2014/main" id="{0D7CFB64-B9DB-4132-B8F4-ACB406CEA12E}"/>
                </a:ext>
              </a:extLst>
            </p:cNvPr>
            <p:cNvSpPr/>
            <p:nvPr/>
          </p:nvSpPr>
          <p:spPr>
            <a:xfrm>
              <a:off x="947363" y="2430117"/>
              <a:ext cx="3944067" cy="2330209"/>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10" name="Rectangle 9">
              <a:extLst>
                <a:ext uri="{FF2B5EF4-FFF2-40B4-BE49-F238E27FC236}">
                  <a16:creationId xmlns:a16="http://schemas.microsoft.com/office/drawing/2014/main" id="{352C5DB0-6095-49B2-B75C-F0035238F181}"/>
                </a:ext>
              </a:extLst>
            </p:cNvPr>
            <p:cNvSpPr/>
            <p:nvPr/>
          </p:nvSpPr>
          <p:spPr>
            <a:xfrm>
              <a:off x="1112686" y="1906500"/>
              <a:ext cx="3582632" cy="523220"/>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Controller</a:t>
              </a:r>
            </a:p>
          </p:txBody>
        </p:sp>
        <p:sp>
          <p:nvSpPr>
            <p:cNvPr id="100" name="Rectangle 99">
              <a:extLst>
                <a:ext uri="{FF2B5EF4-FFF2-40B4-BE49-F238E27FC236}">
                  <a16:creationId xmlns:a16="http://schemas.microsoft.com/office/drawing/2014/main" id="{E7B8D758-148F-47CD-8FE0-CF789293A88F}"/>
                </a:ext>
              </a:extLst>
            </p:cNvPr>
            <p:cNvSpPr/>
            <p:nvPr/>
          </p:nvSpPr>
          <p:spPr>
            <a:xfrm>
              <a:off x="2520893" y="2604588"/>
              <a:ext cx="2040616" cy="1975640"/>
            </a:xfrm>
            <a:prstGeom prst="rect">
              <a:avLst/>
            </a:prstGeom>
            <a:solidFill>
              <a:schemeClr val="accent6">
                <a:lumMod val="20000"/>
                <a:lumOff val="80000"/>
              </a:schemeClr>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accent6">
                      <a:lumMod val="75000"/>
                    </a:schemeClr>
                  </a:solidFill>
                  <a:latin typeface="Quire Sans" panose="020B0502040400020003" pitchFamily="34" charset="0"/>
                  <a:cs typeface="Quire Sans" panose="020B0502040400020003" pitchFamily="34" charset="0"/>
                </a:rPr>
                <a:t>Repair Mechanism</a:t>
              </a:r>
            </a:p>
          </p:txBody>
        </p:sp>
        <p:sp>
          <p:nvSpPr>
            <p:cNvPr id="101" name="Rectangle 100">
              <a:extLst>
                <a:ext uri="{FF2B5EF4-FFF2-40B4-BE49-F238E27FC236}">
                  <a16:creationId xmlns:a16="http://schemas.microsoft.com/office/drawing/2014/main" id="{F00A4090-3DE3-455D-9E2A-5434D851B759}"/>
                </a:ext>
              </a:extLst>
            </p:cNvPr>
            <p:cNvSpPr/>
            <p:nvPr/>
          </p:nvSpPr>
          <p:spPr>
            <a:xfrm>
              <a:off x="2932012" y="3506433"/>
              <a:ext cx="1218378" cy="830997"/>
            </a:xfrm>
            <a:prstGeom prst="rect">
              <a:avLst/>
            </a:prstGeom>
            <a:solidFill>
              <a:schemeClr val="accent2">
                <a:lumMod val="20000"/>
                <a:lumOff val="8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Quire Sans" panose="020B0502040400020003" pitchFamily="34" charset="0"/>
                  <a:cs typeface="Quire Sans" panose="020B0502040400020003" pitchFamily="34" charset="0"/>
                </a:rPr>
                <a:t>Error Profile</a:t>
              </a:r>
            </a:p>
          </p:txBody>
        </p:sp>
      </p:grpSp>
      <p:grpSp>
        <p:nvGrpSpPr>
          <p:cNvPr id="3" name="Group 2">
            <a:extLst>
              <a:ext uri="{FF2B5EF4-FFF2-40B4-BE49-F238E27FC236}">
                <a16:creationId xmlns:a16="http://schemas.microsoft.com/office/drawing/2014/main" id="{42F225C5-8EA2-4D67-8F54-52070C332064}"/>
              </a:ext>
            </a:extLst>
          </p:cNvPr>
          <p:cNvGrpSpPr/>
          <p:nvPr/>
        </p:nvGrpSpPr>
        <p:grpSpPr>
          <a:xfrm>
            <a:off x="5575654" y="2124695"/>
            <a:ext cx="3614146" cy="2853827"/>
            <a:chOff x="5615364" y="1906500"/>
            <a:chExt cx="3614146" cy="2853827"/>
          </a:xfrm>
        </p:grpSpPr>
        <p:sp>
          <p:nvSpPr>
            <p:cNvPr id="41" name="Rectangle 40">
              <a:extLst>
                <a:ext uri="{FF2B5EF4-FFF2-40B4-BE49-F238E27FC236}">
                  <a16:creationId xmlns:a16="http://schemas.microsoft.com/office/drawing/2014/main" id="{E678171F-1E69-4197-8E1D-496C7C280F04}"/>
                </a:ext>
              </a:extLst>
            </p:cNvPr>
            <p:cNvSpPr/>
            <p:nvPr/>
          </p:nvSpPr>
          <p:spPr>
            <a:xfrm>
              <a:off x="6330891" y="2430117"/>
              <a:ext cx="2542521" cy="2330210"/>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106" name="Rectangle 105">
              <a:extLst>
                <a:ext uri="{FF2B5EF4-FFF2-40B4-BE49-F238E27FC236}">
                  <a16:creationId xmlns:a16="http://schemas.microsoft.com/office/drawing/2014/main" id="{00551BF9-2E33-4E3D-A47D-63F72DAEAA31}"/>
                </a:ext>
              </a:extLst>
            </p:cNvPr>
            <p:cNvSpPr/>
            <p:nvPr/>
          </p:nvSpPr>
          <p:spPr>
            <a:xfrm>
              <a:off x="5615364" y="1906500"/>
              <a:ext cx="3614146" cy="523220"/>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Unreliable Memory</a:t>
              </a:r>
            </a:p>
          </p:txBody>
        </p:sp>
        <p:sp>
          <p:nvSpPr>
            <p:cNvPr id="108" name="Rectangle 107">
              <a:extLst>
                <a:ext uri="{FF2B5EF4-FFF2-40B4-BE49-F238E27FC236}">
                  <a16:creationId xmlns:a16="http://schemas.microsoft.com/office/drawing/2014/main" id="{7D99A7E8-A5EE-4BF3-9E8B-8295F054D053}"/>
                </a:ext>
              </a:extLst>
            </p:cNvPr>
            <p:cNvSpPr/>
            <p:nvPr/>
          </p:nvSpPr>
          <p:spPr>
            <a:xfrm>
              <a:off x="6669220" y="2604588"/>
              <a:ext cx="1973763" cy="1975638"/>
            </a:xfrm>
            <a:prstGeom prst="rect">
              <a:avLst/>
            </a:prstGeom>
            <a:solidFill>
              <a:schemeClr val="accent5">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Error-Prone</a:t>
              </a:r>
            </a:p>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grpSp>
      <p:grpSp>
        <p:nvGrpSpPr>
          <p:cNvPr id="9" name="Group 8">
            <a:extLst>
              <a:ext uri="{FF2B5EF4-FFF2-40B4-BE49-F238E27FC236}">
                <a16:creationId xmlns:a16="http://schemas.microsoft.com/office/drawing/2014/main" id="{976955F3-C29E-4070-9590-85A301609C0C}"/>
              </a:ext>
            </a:extLst>
          </p:cNvPr>
          <p:cNvGrpSpPr/>
          <p:nvPr/>
        </p:nvGrpSpPr>
        <p:grpSpPr>
          <a:xfrm>
            <a:off x="560650" y="3817330"/>
            <a:ext cx="6068863" cy="847402"/>
            <a:chOff x="600360" y="3599135"/>
            <a:chExt cx="6068863" cy="847402"/>
          </a:xfrm>
        </p:grpSpPr>
        <p:cxnSp>
          <p:nvCxnSpPr>
            <p:cNvPr id="102" name="Straight Arrow Connector 101">
              <a:extLst>
                <a:ext uri="{FF2B5EF4-FFF2-40B4-BE49-F238E27FC236}">
                  <a16:creationId xmlns:a16="http://schemas.microsoft.com/office/drawing/2014/main" id="{8A24BE28-F52F-40B8-8FF0-D5555F1EC31A}"/>
                </a:ext>
              </a:extLst>
            </p:cNvPr>
            <p:cNvCxnSpPr>
              <a:cxnSpLocks/>
            </p:cNvCxnSpPr>
            <p:nvPr/>
          </p:nvCxnSpPr>
          <p:spPr>
            <a:xfrm flipH="1">
              <a:off x="600360" y="4446537"/>
              <a:ext cx="1920533"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18E4B969-2117-41BA-B459-BB211CAB1618}"/>
                </a:ext>
              </a:extLst>
            </p:cNvPr>
            <p:cNvSpPr/>
            <p:nvPr/>
          </p:nvSpPr>
          <p:spPr>
            <a:xfrm>
              <a:off x="4619267" y="3976957"/>
              <a:ext cx="1973764"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read data</a:t>
              </a:r>
            </a:p>
          </p:txBody>
        </p:sp>
        <p:sp>
          <p:nvSpPr>
            <p:cNvPr id="110" name="Rectangle 109">
              <a:extLst>
                <a:ext uri="{FF2B5EF4-FFF2-40B4-BE49-F238E27FC236}">
                  <a16:creationId xmlns:a16="http://schemas.microsoft.com/office/drawing/2014/main" id="{3B1F33C0-49C5-4A2A-B024-2B000A68B123}"/>
                </a:ext>
              </a:extLst>
            </p:cNvPr>
            <p:cNvSpPr/>
            <p:nvPr/>
          </p:nvSpPr>
          <p:spPr>
            <a:xfrm>
              <a:off x="765551" y="3599135"/>
              <a:ext cx="1973764" cy="830997"/>
            </a:xfrm>
            <a:prstGeom prst="rect">
              <a:avLst/>
            </a:prstGeom>
          </p:spPr>
          <p:txBody>
            <a:bodyPr wrap="square">
              <a:spAutoFit/>
            </a:bodyPr>
            <a:lstStyle/>
            <a:p>
              <a:pPr algn="ctr"/>
              <a:r>
                <a:rPr lang="en-US" sz="2400" b="1" i="1" dirty="0">
                  <a:solidFill>
                    <a:schemeClr val="accent6">
                      <a:lumMod val="75000"/>
                    </a:schemeClr>
                  </a:solidFill>
                  <a:latin typeface="Quire Sans" panose="020B0502040400020003" pitchFamily="34" charset="0"/>
                  <a:cs typeface="Quire Sans" panose="020B0502040400020003" pitchFamily="34" charset="0"/>
                </a:rPr>
                <a:t>repaired</a:t>
              </a:r>
              <a:r>
                <a:rPr lang="en-US" sz="2400" i="1" dirty="0">
                  <a:latin typeface="Quire Sans" panose="020B0502040400020003" pitchFamily="34" charset="0"/>
                  <a:cs typeface="Quire Sans" panose="020B0502040400020003" pitchFamily="34" charset="0"/>
                </a:rPr>
                <a:t> </a:t>
              </a:r>
            </a:p>
            <a:p>
              <a:pPr algn="ctr"/>
              <a:r>
                <a:rPr lang="en-US" sz="2400" i="1" dirty="0">
                  <a:latin typeface="Quire Sans" panose="020B0502040400020003" pitchFamily="34" charset="0"/>
                  <a:cs typeface="Quire Sans" panose="020B0502040400020003" pitchFamily="34" charset="0"/>
                </a:rPr>
                <a:t>read data</a:t>
              </a:r>
            </a:p>
          </p:txBody>
        </p:sp>
        <p:cxnSp>
          <p:nvCxnSpPr>
            <p:cNvPr id="18" name="Straight Arrow Connector 17">
              <a:extLst>
                <a:ext uri="{FF2B5EF4-FFF2-40B4-BE49-F238E27FC236}">
                  <a16:creationId xmlns:a16="http://schemas.microsoft.com/office/drawing/2014/main" id="{DBDA7C13-1255-495B-91A1-4337662B7956}"/>
                </a:ext>
              </a:extLst>
            </p:cNvPr>
            <p:cNvCxnSpPr>
              <a:cxnSpLocks/>
            </p:cNvCxnSpPr>
            <p:nvPr/>
          </p:nvCxnSpPr>
          <p:spPr>
            <a:xfrm flipH="1">
              <a:off x="4572000" y="4446537"/>
              <a:ext cx="2097223"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32D5C369-97DA-4856-8380-CABE9099895D}"/>
              </a:ext>
            </a:extLst>
          </p:cNvPr>
          <p:cNvGrpSpPr/>
          <p:nvPr/>
        </p:nvGrpSpPr>
        <p:grpSpPr>
          <a:xfrm>
            <a:off x="85816" y="2863991"/>
            <a:ext cx="6543694" cy="2012951"/>
            <a:chOff x="125526" y="2645796"/>
            <a:chExt cx="6543694" cy="2012951"/>
          </a:xfrm>
        </p:grpSpPr>
        <p:cxnSp>
          <p:nvCxnSpPr>
            <p:cNvPr id="103" name="Straight Arrow Connector 102">
              <a:extLst>
                <a:ext uri="{FF2B5EF4-FFF2-40B4-BE49-F238E27FC236}">
                  <a16:creationId xmlns:a16="http://schemas.microsoft.com/office/drawing/2014/main" id="{38F1EBC4-C6CC-4126-B013-6C35B9B3C0F6}"/>
                </a:ext>
              </a:extLst>
            </p:cNvPr>
            <p:cNvCxnSpPr>
              <a:cxnSpLocks/>
            </p:cNvCxnSpPr>
            <p:nvPr/>
          </p:nvCxnSpPr>
          <p:spPr>
            <a:xfrm>
              <a:off x="600360" y="2866075"/>
              <a:ext cx="1920533"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8641F1B4-A564-4AA6-A521-E6771A050A2B}"/>
                </a:ext>
              </a:extLst>
            </p:cNvPr>
            <p:cNvSpPr/>
            <p:nvPr/>
          </p:nvSpPr>
          <p:spPr>
            <a:xfrm>
              <a:off x="4591796" y="2873990"/>
              <a:ext cx="1973764"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write data</a:t>
              </a:r>
            </a:p>
          </p:txBody>
        </p:sp>
        <p:sp>
          <p:nvSpPr>
            <p:cNvPr id="109" name="Rectangle 108">
              <a:extLst>
                <a:ext uri="{FF2B5EF4-FFF2-40B4-BE49-F238E27FC236}">
                  <a16:creationId xmlns:a16="http://schemas.microsoft.com/office/drawing/2014/main" id="{C372C041-59CF-4CD2-B666-D724393A4F11}"/>
                </a:ext>
              </a:extLst>
            </p:cNvPr>
            <p:cNvSpPr/>
            <p:nvPr/>
          </p:nvSpPr>
          <p:spPr>
            <a:xfrm>
              <a:off x="916458" y="2891528"/>
              <a:ext cx="1561332"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write data</a:t>
              </a:r>
            </a:p>
          </p:txBody>
        </p:sp>
        <p:sp>
          <p:nvSpPr>
            <p:cNvPr id="115" name="Rectangle 114">
              <a:extLst>
                <a:ext uri="{FF2B5EF4-FFF2-40B4-BE49-F238E27FC236}">
                  <a16:creationId xmlns:a16="http://schemas.microsoft.com/office/drawing/2014/main" id="{4DD592FC-BD2C-4B1F-98E9-F9749EF6364A}"/>
                </a:ext>
              </a:extLst>
            </p:cNvPr>
            <p:cNvSpPr/>
            <p:nvPr/>
          </p:nvSpPr>
          <p:spPr>
            <a:xfrm rot="16200000">
              <a:off x="-650117" y="3421439"/>
              <a:ext cx="2012951"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To/from CPU</a:t>
              </a:r>
            </a:p>
          </p:txBody>
        </p:sp>
        <p:cxnSp>
          <p:nvCxnSpPr>
            <p:cNvPr id="99" name="Straight Arrow Connector 98">
              <a:extLst>
                <a:ext uri="{FF2B5EF4-FFF2-40B4-BE49-F238E27FC236}">
                  <a16:creationId xmlns:a16="http://schemas.microsoft.com/office/drawing/2014/main" id="{FD6CCDE5-28A2-481A-9595-BEB77A53FF4E}"/>
                </a:ext>
              </a:extLst>
            </p:cNvPr>
            <p:cNvCxnSpPr>
              <a:cxnSpLocks/>
            </p:cNvCxnSpPr>
            <p:nvPr/>
          </p:nvCxnSpPr>
          <p:spPr>
            <a:xfrm>
              <a:off x="4561509" y="2866074"/>
              <a:ext cx="2107711"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CCFE3FA-F302-4AC9-B5B7-482B00C91859}"/>
              </a:ext>
            </a:extLst>
          </p:cNvPr>
          <p:cNvGrpSpPr/>
          <p:nvPr/>
        </p:nvGrpSpPr>
        <p:grpSpPr>
          <a:xfrm>
            <a:off x="5027590" y="5228616"/>
            <a:ext cx="4162210" cy="954107"/>
            <a:chOff x="5067300" y="5010421"/>
            <a:chExt cx="4162210" cy="954107"/>
          </a:xfrm>
        </p:grpSpPr>
        <p:sp>
          <p:nvSpPr>
            <p:cNvPr id="137" name="Rectangle 136">
              <a:extLst>
                <a:ext uri="{FF2B5EF4-FFF2-40B4-BE49-F238E27FC236}">
                  <a16:creationId xmlns:a16="http://schemas.microsoft.com/office/drawing/2014/main" id="{36A28246-0631-4666-ABE1-C7589F3E64C8}"/>
                </a:ext>
              </a:extLst>
            </p:cNvPr>
            <p:cNvSpPr/>
            <p:nvPr/>
          </p:nvSpPr>
          <p:spPr>
            <a:xfrm>
              <a:off x="5646878" y="5010421"/>
              <a:ext cx="3582632" cy="954107"/>
            </a:xfrm>
            <a:prstGeom prst="rect">
              <a:avLst/>
            </a:prstGeom>
          </p:spPr>
          <p:txBody>
            <a:bodyPr wrap="square">
              <a:spAutoFit/>
            </a:bodyPr>
            <a:lstStyle/>
            <a:p>
              <a:pPr algn="ctr"/>
              <a:r>
                <a:rPr lang="en-US" sz="2800" dirty="0">
                  <a:latin typeface="Quire Sans" panose="020B0502040400020003" pitchFamily="34" charset="0"/>
                  <a:cs typeface="Quire Sans" panose="020B0502040400020003" pitchFamily="34" charset="0"/>
                </a:rPr>
                <a:t>Determined through </a:t>
              </a:r>
            </a:p>
            <a:p>
              <a:pPr algn="ctr"/>
              <a:r>
                <a:rPr lang="en-US" sz="2800" b="1" dirty="0">
                  <a:solidFill>
                    <a:schemeClr val="accent6">
                      <a:lumMod val="75000"/>
                    </a:schemeClr>
                  </a:solidFill>
                  <a:latin typeface="Quire Sans" panose="020B0502040400020003" pitchFamily="34" charset="0"/>
                  <a:cs typeface="Quire Sans" panose="020B0502040400020003" pitchFamily="34" charset="0"/>
                </a:rPr>
                <a:t>“Error Profiling”</a:t>
              </a:r>
            </a:p>
          </p:txBody>
        </p:sp>
        <p:cxnSp>
          <p:nvCxnSpPr>
            <p:cNvPr id="135" name="Straight Arrow Connector 134">
              <a:extLst>
                <a:ext uri="{FF2B5EF4-FFF2-40B4-BE49-F238E27FC236}">
                  <a16:creationId xmlns:a16="http://schemas.microsoft.com/office/drawing/2014/main" id="{451EE759-0AAB-4BDF-82BA-63835D94EA15}"/>
                </a:ext>
              </a:extLst>
            </p:cNvPr>
            <p:cNvCxnSpPr>
              <a:cxnSpLocks/>
            </p:cNvCxnSpPr>
            <p:nvPr/>
          </p:nvCxnSpPr>
          <p:spPr>
            <a:xfrm>
              <a:off x="5067300" y="5487474"/>
              <a:ext cx="668415" cy="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B949884-6EFF-46F4-88C4-0659B48C1E5F}"/>
              </a:ext>
            </a:extLst>
          </p:cNvPr>
          <p:cNvGrpSpPr/>
          <p:nvPr/>
        </p:nvGrpSpPr>
        <p:grpSpPr>
          <a:xfrm>
            <a:off x="1880142" y="3618624"/>
            <a:ext cx="3242698" cy="2520110"/>
            <a:chOff x="1919852" y="3400429"/>
            <a:chExt cx="3242698" cy="2520110"/>
          </a:xfrm>
        </p:grpSpPr>
        <p:sp>
          <p:nvSpPr>
            <p:cNvPr id="130" name="Rectangle 129">
              <a:extLst>
                <a:ext uri="{FF2B5EF4-FFF2-40B4-BE49-F238E27FC236}">
                  <a16:creationId xmlns:a16="http://schemas.microsoft.com/office/drawing/2014/main" id="{A1516B81-9DDF-4A43-BB19-1B0B3A6BBC8C}"/>
                </a:ext>
              </a:extLst>
            </p:cNvPr>
            <p:cNvSpPr/>
            <p:nvPr/>
          </p:nvSpPr>
          <p:spPr>
            <a:xfrm>
              <a:off x="1919852" y="4966432"/>
              <a:ext cx="3242698" cy="954107"/>
            </a:xfrm>
            <a:prstGeom prst="rect">
              <a:avLst/>
            </a:prstGeom>
          </p:spPr>
          <p:txBody>
            <a:bodyPr wrap="square">
              <a:spAutoFit/>
            </a:bodyPr>
            <a:lstStyle/>
            <a:p>
              <a:pPr algn="ctr"/>
              <a:r>
                <a:rPr kumimoji="0" lang="en-US" sz="2800" b="0" i="0" u="none" strike="noStrike" kern="1200" cap="none" spc="0" normalizeH="0" baseline="0" noProof="0" dirty="0">
                  <a:ln>
                    <a:noFill/>
                  </a:ln>
                  <a:solidFill>
                    <a:prstClr val="black"/>
                  </a:solidFill>
                  <a:effectLst/>
                  <a:uLnTx/>
                  <a:uFillTx/>
                  <a:latin typeface="Quire Sans" panose="020B0502040400020003" pitchFamily="34" charset="0"/>
                  <a:ea typeface="Verdana" panose="020B0604030504040204" pitchFamily="34" charset="0"/>
                  <a:cs typeface="Quire Sans" panose="020B0502040400020003" pitchFamily="34" charset="0"/>
                </a:rPr>
                <a:t>Must </a:t>
              </a:r>
              <a:r>
                <a:rPr kumimoji="0" lang="en-US" sz="2800" b="1" i="0" u="none" strike="noStrike" kern="1200" cap="none" spc="0" normalizeH="0" baseline="0" noProof="0" dirty="0">
                  <a:ln>
                    <a:noFill/>
                  </a:ln>
                  <a:solidFill>
                    <a:srgbClr val="C00000"/>
                  </a:solidFill>
                  <a:effectLst/>
                  <a:uLnTx/>
                  <a:uFillTx/>
                  <a:latin typeface="Quire Sans" panose="020B0502040400020003" pitchFamily="34" charset="0"/>
                  <a:ea typeface="Verdana" panose="020B0604030504040204" pitchFamily="34" charset="0"/>
                  <a:cs typeface="Quire Sans" panose="020B0502040400020003" pitchFamily="34" charset="0"/>
                </a:rPr>
                <a:t>know</a:t>
              </a:r>
              <a:r>
                <a:rPr kumimoji="0" lang="en-US" sz="2800" b="1" i="0" u="none" strike="noStrike" kern="1200" cap="none" spc="0" normalizeH="0" noProof="0" dirty="0">
                  <a:ln>
                    <a:noFill/>
                  </a:ln>
                  <a:solidFill>
                    <a:srgbClr val="C00000"/>
                  </a:solidFill>
                  <a:effectLst/>
                  <a:uLnTx/>
                  <a:uFillTx/>
                  <a:latin typeface="Quire Sans" panose="020B0502040400020003" pitchFamily="34" charset="0"/>
                  <a:ea typeface="Verdana" panose="020B0604030504040204" pitchFamily="34" charset="0"/>
                  <a:cs typeface="Quire Sans" panose="020B0502040400020003" pitchFamily="34" charset="0"/>
                </a:rPr>
                <a:t> </a:t>
              </a:r>
            </a:p>
            <a:p>
              <a:pPr algn="ctr"/>
              <a:r>
                <a:rPr kumimoji="0" lang="en-US" sz="2800" b="0" i="0" u="none" strike="noStrike" kern="1200" cap="none" spc="0" normalizeH="0" baseline="0" noProof="0" dirty="0">
                  <a:ln>
                    <a:noFill/>
                  </a:ln>
                  <a:solidFill>
                    <a:prstClr val="black"/>
                  </a:solidFill>
                  <a:effectLst/>
                  <a:uLnTx/>
                  <a:uFillTx/>
                  <a:latin typeface="Quire Sans" panose="020B0502040400020003" pitchFamily="34" charset="0"/>
                  <a:ea typeface="Verdana" panose="020B0604030504040204" pitchFamily="34" charset="0"/>
                  <a:cs typeface="Quire Sans" panose="020B0502040400020003" pitchFamily="34" charset="0"/>
                </a:rPr>
                <a:t>which bits to repair</a:t>
              </a:r>
              <a:endParaRPr lang="en-US" sz="2400" b="1" dirty="0">
                <a:solidFill>
                  <a:srgbClr val="C00000"/>
                </a:solidFill>
                <a:latin typeface="Segoe UI" panose="020B0502040204020203" pitchFamily="34" charset="0"/>
                <a:cs typeface="Segoe UI" panose="020B0502040204020203" pitchFamily="34" charset="0"/>
              </a:endParaRPr>
            </a:p>
          </p:txBody>
        </p:sp>
        <p:cxnSp>
          <p:nvCxnSpPr>
            <p:cNvPr id="131" name="Straight Arrow Connector 130">
              <a:extLst>
                <a:ext uri="{FF2B5EF4-FFF2-40B4-BE49-F238E27FC236}">
                  <a16:creationId xmlns:a16="http://schemas.microsoft.com/office/drawing/2014/main" id="{68D79102-48C8-4E22-B198-FCBC8261EAFD}"/>
                </a:ext>
              </a:extLst>
            </p:cNvPr>
            <p:cNvCxnSpPr>
              <a:cxnSpLocks/>
              <a:endCxn id="35" idx="2"/>
            </p:cNvCxnSpPr>
            <p:nvPr/>
          </p:nvCxnSpPr>
          <p:spPr>
            <a:xfrm flipV="1">
              <a:off x="3541201" y="4443433"/>
              <a:ext cx="0" cy="54303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50E66EA-7371-4897-874A-416976F8C826}"/>
                </a:ext>
              </a:extLst>
            </p:cNvPr>
            <p:cNvSpPr/>
            <p:nvPr/>
          </p:nvSpPr>
          <p:spPr>
            <a:xfrm>
              <a:off x="2817479" y="3400429"/>
              <a:ext cx="1447443" cy="1043004"/>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grpSp>
    </p:spTree>
    <p:extLst>
      <p:ext uri="{BB962C8B-B14F-4D97-AF65-F5344CB8AC3E}">
        <p14:creationId xmlns:p14="http://schemas.microsoft.com/office/powerpoint/2010/main" val="174823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a:bodyPr>
          <a:lstStyle/>
          <a:p>
            <a:r>
              <a:rPr lang="en-US" dirty="0"/>
              <a:t>Profiling a Memory Chip</a:t>
            </a:r>
          </a:p>
        </p:txBody>
      </p:sp>
      <p:sp>
        <p:nvSpPr>
          <p:cNvPr id="7" name="Content Placeholder 6">
            <a:extLst>
              <a:ext uri="{FF2B5EF4-FFF2-40B4-BE49-F238E27FC236}">
                <a16:creationId xmlns:a16="http://schemas.microsoft.com/office/drawing/2014/main" id="{78FE383A-A0AC-4BD8-964A-8860C732BBE6}"/>
              </a:ext>
            </a:extLst>
          </p:cNvPr>
          <p:cNvSpPr>
            <a:spLocks noGrp="1"/>
          </p:cNvSpPr>
          <p:nvPr>
            <p:ph idx="1"/>
          </p:nvPr>
        </p:nvSpPr>
        <p:spPr>
          <a:xfrm>
            <a:off x="155488" y="907382"/>
            <a:ext cx="8815517" cy="583097"/>
          </a:xfrm>
        </p:spPr>
        <p:txBody>
          <a:bodyPr/>
          <a:lstStyle/>
          <a:p>
            <a:r>
              <a:rPr lang="en-US" b="1" dirty="0">
                <a:solidFill>
                  <a:schemeClr val="accent6">
                    <a:lumMod val="75000"/>
                  </a:schemeClr>
                </a:solidFill>
              </a:rPr>
              <a:t>Profiler’s goal:</a:t>
            </a:r>
            <a:r>
              <a:rPr lang="en-US" dirty="0">
                <a:solidFill>
                  <a:schemeClr val="accent6">
                    <a:lumMod val="75000"/>
                  </a:schemeClr>
                </a:solidFill>
              </a:rPr>
              <a:t> </a:t>
            </a:r>
            <a:r>
              <a:rPr lang="en-US" dirty="0"/>
              <a:t>identify all bits that are </a:t>
            </a:r>
            <a:r>
              <a:rPr lang="en-US" b="1" dirty="0">
                <a:solidFill>
                  <a:schemeClr val="accent6">
                    <a:lumMod val="75000"/>
                  </a:schemeClr>
                </a:solidFill>
              </a:rPr>
              <a:t>at risk of error</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4</a:t>
            </a:fld>
            <a:endParaRPr lang="en-US"/>
          </a:p>
        </p:txBody>
      </p:sp>
      <p:grpSp>
        <p:nvGrpSpPr>
          <p:cNvPr id="3" name="Group 2">
            <a:extLst>
              <a:ext uri="{FF2B5EF4-FFF2-40B4-BE49-F238E27FC236}">
                <a16:creationId xmlns:a16="http://schemas.microsoft.com/office/drawing/2014/main" id="{793432A6-A94E-4C9A-A533-5A4E826E1914}"/>
              </a:ext>
            </a:extLst>
          </p:cNvPr>
          <p:cNvGrpSpPr/>
          <p:nvPr/>
        </p:nvGrpSpPr>
        <p:grpSpPr>
          <a:xfrm>
            <a:off x="585117" y="2021358"/>
            <a:ext cx="3614146" cy="3851340"/>
            <a:chOff x="585117" y="2021358"/>
            <a:chExt cx="3614146" cy="3851340"/>
          </a:xfrm>
        </p:grpSpPr>
        <p:grpSp>
          <p:nvGrpSpPr>
            <p:cNvPr id="59" name="Group 58">
              <a:extLst>
                <a:ext uri="{FF2B5EF4-FFF2-40B4-BE49-F238E27FC236}">
                  <a16:creationId xmlns:a16="http://schemas.microsoft.com/office/drawing/2014/main" id="{2FA9FABA-DE02-4442-9C28-AA92B7BF9AE5}"/>
                </a:ext>
              </a:extLst>
            </p:cNvPr>
            <p:cNvGrpSpPr/>
            <p:nvPr/>
          </p:nvGrpSpPr>
          <p:grpSpPr>
            <a:xfrm>
              <a:off x="585117" y="2021358"/>
              <a:ext cx="3614146" cy="3008401"/>
              <a:chOff x="5795077" y="2010226"/>
              <a:chExt cx="3614146" cy="3008401"/>
            </a:xfrm>
          </p:grpSpPr>
          <p:sp>
            <p:nvSpPr>
              <p:cNvPr id="60" name="Rectangle 59">
                <a:extLst>
                  <a:ext uri="{FF2B5EF4-FFF2-40B4-BE49-F238E27FC236}">
                    <a16:creationId xmlns:a16="http://schemas.microsoft.com/office/drawing/2014/main" id="{D7A852F8-5F93-4669-A2FB-039FF8973EB1}"/>
                  </a:ext>
                </a:extLst>
              </p:cNvPr>
              <p:cNvSpPr/>
              <p:nvPr/>
            </p:nvSpPr>
            <p:spPr>
              <a:xfrm>
                <a:off x="6152594" y="2010226"/>
                <a:ext cx="2899116" cy="3008401"/>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61" name="Rectangle 60">
                <a:extLst>
                  <a:ext uri="{FF2B5EF4-FFF2-40B4-BE49-F238E27FC236}">
                    <a16:creationId xmlns:a16="http://schemas.microsoft.com/office/drawing/2014/main" id="{2783DADE-6E35-449C-9846-BE4ECACD670E}"/>
                  </a:ext>
                </a:extLst>
              </p:cNvPr>
              <p:cNvSpPr/>
              <p:nvPr/>
            </p:nvSpPr>
            <p:spPr>
              <a:xfrm>
                <a:off x="5795077" y="2040086"/>
                <a:ext cx="3614146" cy="830997"/>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Chip</a:t>
                </a:r>
              </a:p>
              <a:p>
                <a:pPr algn="ctr"/>
                <a:r>
                  <a:rPr lang="en-US" sz="2000" b="1" i="1" dirty="0">
                    <a:solidFill>
                      <a:schemeClr val="tx1">
                        <a:lumMod val="50000"/>
                        <a:lumOff val="50000"/>
                      </a:schemeClr>
                    </a:solidFill>
                    <a:latin typeface="Quire Sans" panose="020B0502040400020003" pitchFamily="34" charset="0"/>
                    <a:cs typeface="Quire Sans" panose="020B0502040400020003" pitchFamily="34" charset="0"/>
                  </a:rPr>
                  <a:t>(Without On-Die ECC)</a:t>
                </a:r>
              </a:p>
            </p:txBody>
          </p:sp>
          <p:sp>
            <p:nvSpPr>
              <p:cNvPr id="62" name="Rectangle 61">
                <a:extLst>
                  <a:ext uri="{FF2B5EF4-FFF2-40B4-BE49-F238E27FC236}">
                    <a16:creationId xmlns:a16="http://schemas.microsoft.com/office/drawing/2014/main" id="{02E5912D-E912-4E77-AA99-46EB288846A5}"/>
                  </a:ext>
                </a:extLst>
              </p:cNvPr>
              <p:cNvSpPr/>
              <p:nvPr/>
            </p:nvSpPr>
            <p:spPr>
              <a:xfrm>
                <a:off x="6374841" y="3484160"/>
                <a:ext cx="2454620" cy="748212"/>
              </a:xfrm>
              <a:prstGeom prst="rect">
                <a:avLst/>
              </a:prstGeom>
              <a:solidFill>
                <a:schemeClr val="accent1">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grpSp>
        <p:cxnSp>
          <p:nvCxnSpPr>
            <p:cNvPr id="63" name="Straight Arrow Connector 62">
              <a:extLst>
                <a:ext uri="{FF2B5EF4-FFF2-40B4-BE49-F238E27FC236}">
                  <a16:creationId xmlns:a16="http://schemas.microsoft.com/office/drawing/2014/main" id="{7922925A-E5BE-4518-8261-5725B5D88990}"/>
                </a:ext>
              </a:extLst>
            </p:cNvPr>
            <p:cNvCxnSpPr>
              <a:cxnSpLocks/>
              <a:stCxn id="62" idx="2"/>
              <a:endCxn id="71" idx="0"/>
            </p:cNvCxnSpPr>
            <p:nvPr/>
          </p:nvCxnSpPr>
          <p:spPr>
            <a:xfrm flipH="1">
              <a:off x="2392190" y="4243504"/>
              <a:ext cx="1" cy="1167529"/>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A3152697-AB8E-4FB6-AD5A-A33508C482C0}"/>
                </a:ext>
              </a:extLst>
            </p:cNvPr>
            <p:cNvSpPr/>
            <p:nvPr/>
          </p:nvSpPr>
          <p:spPr>
            <a:xfrm>
              <a:off x="1405308" y="5411033"/>
              <a:ext cx="1973764"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raw data</a:t>
              </a:r>
            </a:p>
          </p:txBody>
        </p:sp>
      </p:grpSp>
      <p:grpSp>
        <p:nvGrpSpPr>
          <p:cNvPr id="5" name="Group 4">
            <a:extLst>
              <a:ext uri="{FF2B5EF4-FFF2-40B4-BE49-F238E27FC236}">
                <a16:creationId xmlns:a16="http://schemas.microsoft.com/office/drawing/2014/main" id="{37B12304-6696-42FB-AD1F-6FDD59737F46}"/>
              </a:ext>
            </a:extLst>
          </p:cNvPr>
          <p:cNvGrpSpPr/>
          <p:nvPr/>
        </p:nvGrpSpPr>
        <p:grpSpPr>
          <a:xfrm>
            <a:off x="5004717" y="2021359"/>
            <a:ext cx="3614146" cy="3819978"/>
            <a:chOff x="5004717" y="2021359"/>
            <a:chExt cx="3614146" cy="3819978"/>
          </a:xfrm>
        </p:grpSpPr>
        <p:grpSp>
          <p:nvGrpSpPr>
            <p:cNvPr id="65" name="Group 64">
              <a:extLst>
                <a:ext uri="{FF2B5EF4-FFF2-40B4-BE49-F238E27FC236}">
                  <a16:creationId xmlns:a16="http://schemas.microsoft.com/office/drawing/2014/main" id="{AAD7DC96-2EDC-4402-B763-7AC1408E4797}"/>
                </a:ext>
              </a:extLst>
            </p:cNvPr>
            <p:cNvGrpSpPr/>
            <p:nvPr/>
          </p:nvGrpSpPr>
          <p:grpSpPr>
            <a:xfrm>
              <a:off x="5004717" y="2021359"/>
              <a:ext cx="3614146" cy="3013662"/>
              <a:chOff x="5795077" y="2004967"/>
              <a:chExt cx="3614146" cy="3013662"/>
            </a:xfrm>
          </p:grpSpPr>
          <p:sp>
            <p:nvSpPr>
              <p:cNvPr id="66" name="Rectangle 65">
                <a:extLst>
                  <a:ext uri="{FF2B5EF4-FFF2-40B4-BE49-F238E27FC236}">
                    <a16:creationId xmlns:a16="http://schemas.microsoft.com/office/drawing/2014/main" id="{11959352-2BF6-484A-B2BB-F8BB7744C60D}"/>
                  </a:ext>
                </a:extLst>
              </p:cNvPr>
              <p:cNvSpPr/>
              <p:nvPr/>
            </p:nvSpPr>
            <p:spPr>
              <a:xfrm>
                <a:off x="6139897" y="2004967"/>
                <a:ext cx="2924510" cy="3013662"/>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67" name="Rectangle 66">
                <a:extLst>
                  <a:ext uri="{FF2B5EF4-FFF2-40B4-BE49-F238E27FC236}">
                    <a16:creationId xmlns:a16="http://schemas.microsoft.com/office/drawing/2014/main" id="{684531C7-36B5-4EAA-B967-0F97E0C9DC6E}"/>
                  </a:ext>
                </a:extLst>
              </p:cNvPr>
              <p:cNvSpPr/>
              <p:nvPr/>
            </p:nvSpPr>
            <p:spPr>
              <a:xfrm>
                <a:off x="5795077" y="2011550"/>
                <a:ext cx="3614146" cy="830997"/>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lumMod val="50000"/>
                        <a:lumOff val="50000"/>
                      </a:prstClr>
                    </a:solidFill>
                    <a:effectLst/>
                    <a:uLnTx/>
                    <a:uFillTx/>
                    <a:latin typeface="Quire Sans" panose="020B0502040400020003" pitchFamily="34" charset="0"/>
                    <a:ea typeface="+mn-ea"/>
                    <a:cs typeface="Quire Sans" panose="020B0502040400020003" pitchFamily="34" charset="0"/>
                  </a:rPr>
                  <a:t>(With On-Die ECC)</a:t>
                </a:r>
              </a:p>
            </p:txBody>
          </p:sp>
          <p:sp>
            <p:nvSpPr>
              <p:cNvPr id="68" name="Rectangle 67">
                <a:extLst>
                  <a:ext uri="{FF2B5EF4-FFF2-40B4-BE49-F238E27FC236}">
                    <a16:creationId xmlns:a16="http://schemas.microsoft.com/office/drawing/2014/main" id="{A95D93A3-3D37-4AD8-B728-D6689D7BE1E2}"/>
                  </a:ext>
                </a:extLst>
              </p:cNvPr>
              <p:cNvSpPr/>
              <p:nvPr/>
            </p:nvSpPr>
            <p:spPr>
              <a:xfrm>
                <a:off x="6374841" y="2955998"/>
                <a:ext cx="2454620" cy="748212"/>
              </a:xfrm>
              <a:prstGeom prst="rect">
                <a:avLst/>
              </a:prstGeom>
              <a:solidFill>
                <a:schemeClr val="accent1">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sp>
            <p:nvSpPr>
              <p:cNvPr id="69" name="Rectangle 68">
                <a:extLst>
                  <a:ext uri="{FF2B5EF4-FFF2-40B4-BE49-F238E27FC236}">
                    <a16:creationId xmlns:a16="http://schemas.microsoft.com/office/drawing/2014/main" id="{BF3B7F95-C3C2-4E28-9055-8310D58D5213}"/>
                  </a:ext>
                </a:extLst>
              </p:cNvPr>
              <p:cNvSpPr/>
              <p:nvPr/>
            </p:nvSpPr>
            <p:spPr>
              <a:xfrm>
                <a:off x="6374841" y="4255576"/>
                <a:ext cx="2454620" cy="451232"/>
              </a:xfrm>
              <a:prstGeom prst="rect">
                <a:avLst/>
              </a:prstGeom>
              <a:solidFill>
                <a:schemeClr val="accent2">
                  <a:lumMod val="20000"/>
                  <a:lumOff val="8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Quire Sans" panose="020B0502040400020003" pitchFamily="34" charset="0"/>
                    <a:cs typeface="Quire Sans" panose="020B0502040400020003" pitchFamily="34" charset="0"/>
                  </a:rPr>
                  <a:t>On-Die ECC</a:t>
                </a:r>
              </a:p>
            </p:txBody>
          </p:sp>
        </p:grpSp>
        <p:cxnSp>
          <p:nvCxnSpPr>
            <p:cNvPr id="72" name="Straight Arrow Connector 71">
              <a:extLst>
                <a:ext uri="{FF2B5EF4-FFF2-40B4-BE49-F238E27FC236}">
                  <a16:creationId xmlns:a16="http://schemas.microsoft.com/office/drawing/2014/main" id="{D188ACCC-7728-4EE0-B22D-AC8D95FE22C3}"/>
                </a:ext>
              </a:extLst>
            </p:cNvPr>
            <p:cNvCxnSpPr>
              <a:cxnSpLocks/>
              <a:stCxn id="69" idx="2"/>
              <a:endCxn id="104" idx="0"/>
            </p:cNvCxnSpPr>
            <p:nvPr/>
          </p:nvCxnSpPr>
          <p:spPr>
            <a:xfrm>
              <a:off x="6811791" y="4723200"/>
              <a:ext cx="16347" cy="644321"/>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1F1364C-A0F2-4765-8C05-356002778A87}"/>
                </a:ext>
              </a:extLst>
            </p:cNvPr>
            <p:cNvCxnSpPr>
              <a:cxnSpLocks/>
            </p:cNvCxnSpPr>
            <p:nvPr/>
          </p:nvCxnSpPr>
          <p:spPr>
            <a:xfrm>
              <a:off x="6811791" y="3735787"/>
              <a:ext cx="0" cy="541612"/>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B698E89B-5DF1-4D14-967C-EC6D7EF2DF25}"/>
                </a:ext>
              </a:extLst>
            </p:cNvPr>
            <p:cNvSpPr/>
            <p:nvPr/>
          </p:nvSpPr>
          <p:spPr>
            <a:xfrm>
              <a:off x="5295900" y="5379672"/>
              <a:ext cx="3064476"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post-correction data</a:t>
              </a:r>
            </a:p>
          </p:txBody>
        </p:sp>
        <p:sp>
          <p:nvSpPr>
            <p:cNvPr id="95" name="Rectangle 94">
              <a:extLst>
                <a:ext uri="{FF2B5EF4-FFF2-40B4-BE49-F238E27FC236}">
                  <a16:creationId xmlns:a16="http://schemas.microsoft.com/office/drawing/2014/main" id="{F40CCAF1-7152-40BA-B10E-C42D89101FF4}"/>
                </a:ext>
              </a:extLst>
            </p:cNvPr>
            <p:cNvSpPr/>
            <p:nvPr/>
          </p:nvSpPr>
          <p:spPr>
            <a:xfrm>
              <a:off x="6876450" y="3753224"/>
              <a:ext cx="1332938"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raw data</a:t>
              </a:r>
            </a:p>
          </p:txBody>
        </p:sp>
      </p:grpSp>
      <p:grpSp>
        <p:nvGrpSpPr>
          <p:cNvPr id="96" name="Group 95">
            <a:extLst>
              <a:ext uri="{FF2B5EF4-FFF2-40B4-BE49-F238E27FC236}">
                <a16:creationId xmlns:a16="http://schemas.microsoft.com/office/drawing/2014/main" id="{C94F8922-4D84-4EAB-8798-29A613F220EA}"/>
              </a:ext>
            </a:extLst>
          </p:cNvPr>
          <p:cNvGrpSpPr/>
          <p:nvPr/>
        </p:nvGrpSpPr>
        <p:grpSpPr>
          <a:xfrm>
            <a:off x="1702966" y="5341301"/>
            <a:ext cx="6536782" cy="1468162"/>
            <a:chOff x="921155" y="4767876"/>
            <a:chExt cx="6536782" cy="1468162"/>
          </a:xfrm>
        </p:grpSpPr>
        <p:sp>
          <p:nvSpPr>
            <p:cNvPr id="100" name="Rectangle 99">
              <a:extLst>
                <a:ext uri="{FF2B5EF4-FFF2-40B4-BE49-F238E27FC236}">
                  <a16:creationId xmlns:a16="http://schemas.microsoft.com/office/drawing/2014/main" id="{C27AEF90-5721-4CCF-A4CE-7D954FE9FBFD}"/>
                </a:ext>
              </a:extLst>
            </p:cNvPr>
            <p:cNvSpPr/>
            <p:nvPr/>
          </p:nvSpPr>
          <p:spPr>
            <a:xfrm>
              <a:off x="1768990" y="5412124"/>
              <a:ext cx="4042398" cy="82391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lnSpc>
                  <a:spcPct val="90000"/>
                </a:lnSpc>
              </a:pPr>
              <a:r>
                <a:rPr lang="en-US" sz="2800" dirty="0">
                  <a:solidFill>
                    <a:schemeClr val="tx1"/>
                  </a:solidFill>
                  <a:latin typeface="Quire Sans" panose="020B0502040400020003" pitchFamily="34" charset="0"/>
                  <a:ea typeface="Verdana" panose="020B0604030504040204" pitchFamily="34" charset="0"/>
                  <a:cs typeface="Quire Sans" panose="020B0502040400020003" pitchFamily="34" charset="0"/>
                </a:rPr>
                <a:t>Profiler marks the </a:t>
              </a:r>
              <a:r>
                <a:rPr lang="en-US" sz="2800" b="1" dirty="0">
                  <a:solidFill>
                    <a:schemeClr val="accent6">
                      <a:lumMod val="75000"/>
                    </a:schemeClr>
                  </a:solidFill>
                  <a:latin typeface="Quire Sans" panose="020B0502040400020003" pitchFamily="34" charset="0"/>
                  <a:ea typeface="Verdana" panose="020B0604030504040204" pitchFamily="34" charset="0"/>
                  <a:cs typeface="Quire Sans" panose="020B0502040400020003" pitchFamily="34" charset="0"/>
                </a:rPr>
                <a:t>bits </a:t>
              </a:r>
            </a:p>
            <a:p>
              <a:pPr algn="ctr" defTabSz="685766">
                <a:lnSpc>
                  <a:spcPct val="90000"/>
                </a:lnSpc>
              </a:pPr>
              <a:r>
                <a:rPr lang="en-US" sz="2800" dirty="0">
                  <a:solidFill>
                    <a:schemeClr val="tx1"/>
                  </a:solidFill>
                  <a:latin typeface="Quire Sans" panose="020B0502040400020003" pitchFamily="34" charset="0"/>
                  <a:ea typeface="Verdana" panose="020B0604030504040204" pitchFamily="34" charset="0"/>
                  <a:cs typeface="Quire Sans" panose="020B0502040400020003" pitchFamily="34" charset="0"/>
                </a:rPr>
                <a:t>that are observed to fail</a:t>
              </a:r>
              <a:endParaRPr lang="en-US" sz="2000" i="1" dirty="0">
                <a:solidFill>
                  <a:schemeClr val="tx1"/>
                </a:solidFill>
                <a:latin typeface="Quire Sans" panose="020B0502040400020003" pitchFamily="34" charset="0"/>
                <a:ea typeface="Verdana" panose="020B0604030504040204" pitchFamily="34" charset="0"/>
                <a:cs typeface="Quire Sans" panose="020B0502040400020003" pitchFamily="34" charset="0"/>
              </a:endParaRPr>
            </a:p>
          </p:txBody>
        </p:sp>
        <p:grpSp>
          <p:nvGrpSpPr>
            <p:cNvPr id="101" name="Group 100">
              <a:extLst>
                <a:ext uri="{FF2B5EF4-FFF2-40B4-BE49-F238E27FC236}">
                  <a16:creationId xmlns:a16="http://schemas.microsoft.com/office/drawing/2014/main" id="{C48DB577-9999-465A-94EE-6E8A083F7B62}"/>
                </a:ext>
              </a:extLst>
            </p:cNvPr>
            <p:cNvGrpSpPr/>
            <p:nvPr/>
          </p:nvGrpSpPr>
          <p:grpSpPr>
            <a:xfrm>
              <a:off x="921155" y="4767876"/>
              <a:ext cx="6536782" cy="919645"/>
              <a:chOff x="941346" y="1625004"/>
              <a:chExt cx="6536782" cy="919645"/>
            </a:xfrm>
          </p:grpSpPr>
          <p:sp>
            <p:nvSpPr>
              <p:cNvPr id="102" name="Rectangle: Rounded Corners 101">
                <a:extLst>
                  <a:ext uri="{FF2B5EF4-FFF2-40B4-BE49-F238E27FC236}">
                    <a16:creationId xmlns:a16="http://schemas.microsoft.com/office/drawing/2014/main" id="{3DC8340A-CB63-40EE-A103-C54C1C61C31C}"/>
                  </a:ext>
                </a:extLst>
              </p:cNvPr>
              <p:cNvSpPr/>
              <p:nvPr/>
            </p:nvSpPr>
            <p:spPr>
              <a:xfrm>
                <a:off x="941346" y="1625004"/>
                <a:ext cx="1409350" cy="589878"/>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cxnSp>
            <p:nvCxnSpPr>
              <p:cNvPr id="103" name="Straight Arrow Connector 102">
                <a:extLst>
                  <a:ext uri="{FF2B5EF4-FFF2-40B4-BE49-F238E27FC236}">
                    <a16:creationId xmlns:a16="http://schemas.microsoft.com/office/drawing/2014/main" id="{68F9B8A3-49DB-4A6D-B40E-6ECB549EB02C}"/>
                  </a:ext>
                </a:extLst>
              </p:cNvPr>
              <p:cNvCxnSpPr>
                <a:cxnSpLocks/>
              </p:cNvCxnSpPr>
              <p:nvPr/>
            </p:nvCxnSpPr>
            <p:spPr>
              <a:xfrm flipH="1" flipV="1">
                <a:off x="1700614" y="2243777"/>
                <a:ext cx="273844" cy="24834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5B75F31-35BC-44FC-A98F-EDC9191322D8}"/>
                  </a:ext>
                </a:extLst>
              </p:cNvPr>
              <p:cNvSpPr/>
              <p:nvPr/>
            </p:nvSpPr>
            <p:spPr>
              <a:xfrm>
                <a:off x="4654908" y="1651224"/>
                <a:ext cx="2823220" cy="548296"/>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cxnSp>
            <p:nvCxnSpPr>
              <p:cNvPr id="105" name="Straight Arrow Connector 104">
                <a:extLst>
                  <a:ext uri="{FF2B5EF4-FFF2-40B4-BE49-F238E27FC236}">
                    <a16:creationId xmlns:a16="http://schemas.microsoft.com/office/drawing/2014/main" id="{69958371-E52A-439C-BE34-2C2A0CCD03F8}"/>
                  </a:ext>
                </a:extLst>
              </p:cNvPr>
              <p:cNvCxnSpPr>
                <a:cxnSpLocks/>
              </p:cNvCxnSpPr>
              <p:nvPr/>
            </p:nvCxnSpPr>
            <p:spPr>
              <a:xfrm flipV="1">
                <a:off x="5646303" y="2233534"/>
                <a:ext cx="283382" cy="31111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1" name="Group 120">
            <a:extLst>
              <a:ext uri="{FF2B5EF4-FFF2-40B4-BE49-F238E27FC236}">
                <a16:creationId xmlns:a16="http://schemas.microsoft.com/office/drawing/2014/main" id="{5BBE08BB-9A56-416D-9675-1FC2775B44CE}"/>
              </a:ext>
            </a:extLst>
          </p:cNvPr>
          <p:cNvGrpSpPr/>
          <p:nvPr/>
        </p:nvGrpSpPr>
        <p:grpSpPr>
          <a:xfrm>
            <a:off x="741280" y="1478588"/>
            <a:ext cx="8131316" cy="2925632"/>
            <a:chOff x="302654" y="1515608"/>
            <a:chExt cx="8131316" cy="2925632"/>
          </a:xfrm>
        </p:grpSpPr>
        <p:sp>
          <p:nvSpPr>
            <p:cNvPr id="122" name="Rectangle 121">
              <a:extLst>
                <a:ext uri="{FF2B5EF4-FFF2-40B4-BE49-F238E27FC236}">
                  <a16:creationId xmlns:a16="http://schemas.microsoft.com/office/drawing/2014/main" id="{150CFECD-02E1-40B5-8C8C-07325038F04F}"/>
                </a:ext>
              </a:extLst>
            </p:cNvPr>
            <p:cNvSpPr/>
            <p:nvPr/>
          </p:nvSpPr>
          <p:spPr>
            <a:xfrm>
              <a:off x="302654" y="1515608"/>
              <a:ext cx="8131316" cy="46536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lnSpc>
                  <a:spcPct val="90000"/>
                </a:lnSpc>
                <a:spcBef>
                  <a:spcPts val="750"/>
                </a:spcBef>
              </a:pPr>
              <a:r>
                <a:rPr lang="en-US" sz="2800" dirty="0">
                  <a:solidFill>
                    <a:schemeClr val="tx1"/>
                  </a:solidFill>
                  <a:latin typeface="Quire Sans" panose="020B0502040400020003" pitchFamily="34" charset="0"/>
                  <a:ea typeface="Verdana" panose="020B0604030504040204" pitchFamily="34" charset="0"/>
                  <a:cs typeface="Quire Sans" panose="020B0502040400020003" pitchFamily="34" charset="0"/>
                </a:rPr>
                <a:t>Profiler </a:t>
              </a:r>
              <a:r>
                <a:rPr lang="en-US" sz="2800" b="1" dirty="0">
                  <a:solidFill>
                    <a:srgbClr val="C00000"/>
                  </a:solidFill>
                  <a:latin typeface="Quire Sans" panose="020B0502040400020003" pitchFamily="34" charset="0"/>
                  <a:ea typeface="Verdana" panose="020B0604030504040204" pitchFamily="34" charset="0"/>
                  <a:cs typeface="Quire Sans" panose="020B0502040400020003" pitchFamily="34" charset="0"/>
                </a:rPr>
                <a:t>cannot see</a:t>
              </a:r>
              <a:r>
                <a:rPr lang="en-US" sz="2800" dirty="0">
                  <a:solidFill>
                    <a:schemeClr val="tx1"/>
                  </a:solidFill>
                  <a:latin typeface="Quire Sans" panose="020B0502040400020003" pitchFamily="34" charset="0"/>
                  <a:ea typeface="Verdana" panose="020B0604030504040204" pitchFamily="34" charset="0"/>
                  <a:cs typeface="Quire Sans" panose="020B0502040400020003" pitchFamily="34" charset="0"/>
                </a:rPr>
                <a:t> into the memory</a:t>
              </a:r>
              <a:endParaRPr lang="en-US" sz="2000" i="1" dirty="0">
                <a:solidFill>
                  <a:schemeClr val="tx1"/>
                </a:solidFill>
                <a:latin typeface="Quire Sans" panose="020B0502040400020003" pitchFamily="34" charset="0"/>
                <a:ea typeface="Verdana" panose="020B0604030504040204" pitchFamily="34" charset="0"/>
                <a:cs typeface="Quire Sans" panose="020B0502040400020003" pitchFamily="34" charset="0"/>
              </a:endParaRPr>
            </a:p>
          </p:txBody>
        </p:sp>
        <p:grpSp>
          <p:nvGrpSpPr>
            <p:cNvPr id="123" name="Group 122">
              <a:extLst>
                <a:ext uri="{FF2B5EF4-FFF2-40B4-BE49-F238E27FC236}">
                  <a16:creationId xmlns:a16="http://schemas.microsoft.com/office/drawing/2014/main" id="{EE110229-ADFB-4A20-948E-966B93A8D20B}"/>
                </a:ext>
              </a:extLst>
            </p:cNvPr>
            <p:cNvGrpSpPr/>
            <p:nvPr/>
          </p:nvGrpSpPr>
          <p:grpSpPr>
            <a:xfrm>
              <a:off x="582314" y="2038964"/>
              <a:ext cx="7180426" cy="2402276"/>
              <a:chOff x="307588" y="876882"/>
              <a:chExt cx="7180426" cy="2402276"/>
            </a:xfrm>
          </p:grpSpPr>
          <p:sp>
            <p:nvSpPr>
              <p:cNvPr id="124" name="Rectangle: Rounded Corners 123">
                <a:extLst>
                  <a:ext uri="{FF2B5EF4-FFF2-40B4-BE49-F238E27FC236}">
                    <a16:creationId xmlns:a16="http://schemas.microsoft.com/office/drawing/2014/main" id="{020F744A-76DF-4EDB-ABA8-2628A75C1545}"/>
                  </a:ext>
                </a:extLst>
              </p:cNvPr>
              <p:cNvSpPr/>
              <p:nvPr/>
            </p:nvSpPr>
            <p:spPr>
              <a:xfrm>
                <a:off x="307588" y="2221712"/>
                <a:ext cx="2745717" cy="1057446"/>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cxnSp>
            <p:nvCxnSpPr>
              <p:cNvPr id="125" name="Straight Arrow Connector 124">
                <a:extLst>
                  <a:ext uri="{FF2B5EF4-FFF2-40B4-BE49-F238E27FC236}">
                    <a16:creationId xmlns:a16="http://schemas.microsoft.com/office/drawing/2014/main" id="{62588220-37C2-45A3-9D5E-C2D472188FCF}"/>
                  </a:ext>
                </a:extLst>
              </p:cNvPr>
              <p:cNvCxnSpPr>
                <a:cxnSpLocks/>
              </p:cNvCxnSpPr>
              <p:nvPr/>
            </p:nvCxnSpPr>
            <p:spPr>
              <a:xfrm flipH="1">
                <a:off x="2906149" y="876882"/>
                <a:ext cx="689635" cy="129482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Rounded Corners 125">
                <a:extLst>
                  <a:ext uri="{FF2B5EF4-FFF2-40B4-BE49-F238E27FC236}">
                    <a16:creationId xmlns:a16="http://schemas.microsoft.com/office/drawing/2014/main" id="{E77597B1-46C1-4E51-9664-7ECEE0E3B767}"/>
                  </a:ext>
                </a:extLst>
              </p:cNvPr>
              <p:cNvSpPr/>
              <p:nvPr/>
            </p:nvSpPr>
            <p:spPr>
              <a:xfrm>
                <a:off x="4703176" y="1695216"/>
                <a:ext cx="2784838" cy="1038269"/>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cxnSp>
            <p:nvCxnSpPr>
              <p:cNvPr id="127" name="Straight Arrow Connector 126">
                <a:extLst>
                  <a:ext uri="{FF2B5EF4-FFF2-40B4-BE49-F238E27FC236}">
                    <a16:creationId xmlns:a16="http://schemas.microsoft.com/office/drawing/2014/main" id="{9DEEA61D-2D7D-427B-9CAC-AB5F868AB566}"/>
                  </a:ext>
                </a:extLst>
              </p:cNvPr>
              <p:cNvCxnSpPr>
                <a:cxnSpLocks/>
              </p:cNvCxnSpPr>
              <p:nvPr/>
            </p:nvCxnSpPr>
            <p:spPr>
              <a:xfrm>
                <a:off x="4181492" y="896296"/>
                <a:ext cx="589330" cy="84416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43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a:bodyPr>
          <a:lstStyle/>
          <a:p>
            <a:r>
              <a:rPr lang="en-US" dirty="0"/>
              <a:t>Profiling a Memory Chip</a:t>
            </a:r>
          </a:p>
        </p:txBody>
      </p:sp>
      <p:sp>
        <p:nvSpPr>
          <p:cNvPr id="7" name="Content Placeholder 6">
            <a:extLst>
              <a:ext uri="{FF2B5EF4-FFF2-40B4-BE49-F238E27FC236}">
                <a16:creationId xmlns:a16="http://schemas.microsoft.com/office/drawing/2014/main" id="{78FE383A-A0AC-4BD8-964A-8860C732BBE6}"/>
              </a:ext>
            </a:extLst>
          </p:cNvPr>
          <p:cNvSpPr>
            <a:spLocks noGrp="1"/>
          </p:cNvSpPr>
          <p:nvPr>
            <p:ph idx="1"/>
          </p:nvPr>
        </p:nvSpPr>
        <p:spPr>
          <a:xfrm>
            <a:off x="155488" y="907382"/>
            <a:ext cx="8815517" cy="583097"/>
          </a:xfrm>
        </p:spPr>
        <p:txBody>
          <a:bodyPr/>
          <a:lstStyle/>
          <a:p>
            <a:r>
              <a:rPr lang="en-US" b="1" dirty="0">
                <a:solidFill>
                  <a:schemeClr val="accent6">
                    <a:lumMod val="75000"/>
                  </a:schemeClr>
                </a:solidFill>
              </a:rPr>
              <a:t>Profiler’s goal:</a:t>
            </a:r>
            <a:r>
              <a:rPr lang="en-US" dirty="0">
                <a:solidFill>
                  <a:schemeClr val="accent6">
                    <a:lumMod val="75000"/>
                  </a:schemeClr>
                </a:solidFill>
              </a:rPr>
              <a:t> </a:t>
            </a:r>
            <a:r>
              <a:rPr lang="en-US" dirty="0"/>
              <a:t>identify all bits that are </a:t>
            </a:r>
            <a:r>
              <a:rPr lang="en-US" b="1" dirty="0">
                <a:solidFill>
                  <a:schemeClr val="accent6">
                    <a:lumMod val="75000"/>
                  </a:schemeClr>
                </a:solidFill>
              </a:rPr>
              <a:t>at risk of error</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5</a:t>
            </a:fld>
            <a:endParaRPr lang="en-US"/>
          </a:p>
        </p:txBody>
      </p:sp>
      <p:grpSp>
        <p:nvGrpSpPr>
          <p:cNvPr id="3" name="Group 2">
            <a:extLst>
              <a:ext uri="{FF2B5EF4-FFF2-40B4-BE49-F238E27FC236}">
                <a16:creationId xmlns:a16="http://schemas.microsoft.com/office/drawing/2014/main" id="{793432A6-A94E-4C9A-A533-5A4E826E1914}"/>
              </a:ext>
            </a:extLst>
          </p:cNvPr>
          <p:cNvGrpSpPr/>
          <p:nvPr/>
        </p:nvGrpSpPr>
        <p:grpSpPr>
          <a:xfrm>
            <a:off x="585117" y="2021358"/>
            <a:ext cx="3614146" cy="3851340"/>
            <a:chOff x="585117" y="2021358"/>
            <a:chExt cx="3614146" cy="3851340"/>
          </a:xfrm>
        </p:grpSpPr>
        <p:grpSp>
          <p:nvGrpSpPr>
            <p:cNvPr id="59" name="Group 58">
              <a:extLst>
                <a:ext uri="{FF2B5EF4-FFF2-40B4-BE49-F238E27FC236}">
                  <a16:creationId xmlns:a16="http://schemas.microsoft.com/office/drawing/2014/main" id="{2FA9FABA-DE02-4442-9C28-AA92B7BF9AE5}"/>
                </a:ext>
              </a:extLst>
            </p:cNvPr>
            <p:cNvGrpSpPr/>
            <p:nvPr/>
          </p:nvGrpSpPr>
          <p:grpSpPr>
            <a:xfrm>
              <a:off x="585117" y="2021358"/>
              <a:ext cx="3614146" cy="3008401"/>
              <a:chOff x="5795077" y="2010226"/>
              <a:chExt cx="3614146" cy="3008401"/>
            </a:xfrm>
          </p:grpSpPr>
          <p:sp>
            <p:nvSpPr>
              <p:cNvPr id="60" name="Rectangle 59">
                <a:extLst>
                  <a:ext uri="{FF2B5EF4-FFF2-40B4-BE49-F238E27FC236}">
                    <a16:creationId xmlns:a16="http://schemas.microsoft.com/office/drawing/2014/main" id="{D7A852F8-5F93-4669-A2FB-039FF8973EB1}"/>
                  </a:ext>
                </a:extLst>
              </p:cNvPr>
              <p:cNvSpPr/>
              <p:nvPr/>
            </p:nvSpPr>
            <p:spPr>
              <a:xfrm>
                <a:off x="6152594" y="2010226"/>
                <a:ext cx="2899116" cy="3008401"/>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61" name="Rectangle 60">
                <a:extLst>
                  <a:ext uri="{FF2B5EF4-FFF2-40B4-BE49-F238E27FC236}">
                    <a16:creationId xmlns:a16="http://schemas.microsoft.com/office/drawing/2014/main" id="{2783DADE-6E35-449C-9846-BE4ECACD670E}"/>
                  </a:ext>
                </a:extLst>
              </p:cNvPr>
              <p:cNvSpPr/>
              <p:nvPr/>
            </p:nvSpPr>
            <p:spPr>
              <a:xfrm>
                <a:off x="5795077" y="2040086"/>
                <a:ext cx="3614146" cy="830997"/>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Chip</a:t>
                </a:r>
              </a:p>
              <a:p>
                <a:pPr algn="ctr"/>
                <a:r>
                  <a:rPr lang="en-US" sz="2000" b="1" i="1" dirty="0">
                    <a:solidFill>
                      <a:schemeClr val="tx1">
                        <a:lumMod val="50000"/>
                        <a:lumOff val="50000"/>
                      </a:schemeClr>
                    </a:solidFill>
                    <a:latin typeface="Quire Sans" panose="020B0502040400020003" pitchFamily="34" charset="0"/>
                    <a:cs typeface="Quire Sans" panose="020B0502040400020003" pitchFamily="34" charset="0"/>
                  </a:rPr>
                  <a:t>(Without On-Die ECC)</a:t>
                </a:r>
              </a:p>
            </p:txBody>
          </p:sp>
          <p:sp>
            <p:nvSpPr>
              <p:cNvPr id="62" name="Rectangle 61">
                <a:extLst>
                  <a:ext uri="{FF2B5EF4-FFF2-40B4-BE49-F238E27FC236}">
                    <a16:creationId xmlns:a16="http://schemas.microsoft.com/office/drawing/2014/main" id="{02E5912D-E912-4E77-AA99-46EB288846A5}"/>
                  </a:ext>
                </a:extLst>
              </p:cNvPr>
              <p:cNvSpPr/>
              <p:nvPr/>
            </p:nvSpPr>
            <p:spPr>
              <a:xfrm>
                <a:off x="6374841" y="3484160"/>
                <a:ext cx="2454620" cy="748212"/>
              </a:xfrm>
              <a:prstGeom prst="rect">
                <a:avLst/>
              </a:prstGeom>
              <a:solidFill>
                <a:schemeClr val="accent1">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grpSp>
        <p:cxnSp>
          <p:nvCxnSpPr>
            <p:cNvPr id="63" name="Straight Arrow Connector 62">
              <a:extLst>
                <a:ext uri="{FF2B5EF4-FFF2-40B4-BE49-F238E27FC236}">
                  <a16:creationId xmlns:a16="http://schemas.microsoft.com/office/drawing/2014/main" id="{7922925A-E5BE-4518-8261-5725B5D88990}"/>
                </a:ext>
              </a:extLst>
            </p:cNvPr>
            <p:cNvCxnSpPr>
              <a:cxnSpLocks/>
              <a:stCxn id="62" idx="2"/>
              <a:endCxn id="71" idx="0"/>
            </p:cNvCxnSpPr>
            <p:nvPr/>
          </p:nvCxnSpPr>
          <p:spPr>
            <a:xfrm flipH="1">
              <a:off x="2392190" y="4243504"/>
              <a:ext cx="1" cy="1167529"/>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A3152697-AB8E-4FB6-AD5A-A33508C482C0}"/>
                </a:ext>
              </a:extLst>
            </p:cNvPr>
            <p:cNvSpPr/>
            <p:nvPr/>
          </p:nvSpPr>
          <p:spPr>
            <a:xfrm>
              <a:off x="1405308" y="5411033"/>
              <a:ext cx="1973764"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raw data</a:t>
              </a:r>
            </a:p>
          </p:txBody>
        </p:sp>
      </p:grpSp>
      <p:grpSp>
        <p:nvGrpSpPr>
          <p:cNvPr id="5" name="Group 4">
            <a:extLst>
              <a:ext uri="{FF2B5EF4-FFF2-40B4-BE49-F238E27FC236}">
                <a16:creationId xmlns:a16="http://schemas.microsoft.com/office/drawing/2014/main" id="{37B12304-6696-42FB-AD1F-6FDD59737F46}"/>
              </a:ext>
            </a:extLst>
          </p:cNvPr>
          <p:cNvGrpSpPr/>
          <p:nvPr/>
        </p:nvGrpSpPr>
        <p:grpSpPr>
          <a:xfrm>
            <a:off x="5004717" y="2021359"/>
            <a:ext cx="3614146" cy="3819978"/>
            <a:chOff x="5004717" y="2021359"/>
            <a:chExt cx="3614146" cy="3819978"/>
          </a:xfrm>
        </p:grpSpPr>
        <p:grpSp>
          <p:nvGrpSpPr>
            <p:cNvPr id="65" name="Group 64">
              <a:extLst>
                <a:ext uri="{FF2B5EF4-FFF2-40B4-BE49-F238E27FC236}">
                  <a16:creationId xmlns:a16="http://schemas.microsoft.com/office/drawing/2014/main" id="{AAD7DC96-2EDC-4402-B763-7AC1408E4797}"/>
                </a:ext>
              </a:extLst>
            </p:cNvPr>
            <p:cNvGrpSpPr/>
            <p:nvPr/>
          </p:nvGrpSpPr>
          <p:grpSpPr>
            <a:xfrm>
              <a:off x="5004717" y="2021359"/>
              <a:ext cx="3614146" cy="3013662"/>
              <a:chOff x="5795077" y="2004967"/>
              <a:chExt cx="3614146" cy="3013662"/>
            </a:xfrm>
          </p:grpSpPr>
          <p:sp>
            <p:nvSpPr>
              <p:cNvPr id="66" name="Rectangle 65">
                <a:extLst>
                  <a:ext uri="{FF2B5EF4-FFF2-40B4-BE49-F238E27FC236}">
                    <a16:creationId xmlns:a16="http://schemas.microsoft.com/office/drawing/2014/main" id="{11959352-2BF6-484A-B2BB-F8BB7744C60D}"/>
                  </a:ext>
                </a:extLst>
              </p:cNvPr>
              <p:cNvSpPr/>
              <p:nvPr/>
            </p:nvSpPr>
            <p:spPr>
              <a:xfrm>
                <a:off x="6139897" y="2004967"/>
                <a:ext cx="2924510" cy="3013662"/>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67" name="Rectangle 66">
                <a:extLst>
                  <a:ext uri="{FF2B5EF4-FFF2-40B4-BE49-F238E27FC236}">
                    <a16:creationId xmlns:a16="http://schemas.microsoft.com/office/drawing/2014/main" id="{684531C7-36B5-4EAA-B967-0F97E0C9DC6E}"/>
                  </a:ext>
                </a:extLst>
              </p:cNvPr>
              <p:cNvSpPr/>
              <p:nvPr/>
            </p:nvSpPr>
            <p:spPr>
              <a:xfrm>
                <a:off x="5795077" y="2011550"/>
                <a:ext cx="3614146" cy="830997"/>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lumMod val="50000"/>
                        <a:lumOff val="50000"/>
                      </a:prstClr>
                    </a:solidFill>
                    <a:effectLst/>
                    <a:uLnTx/>
                    <a:uFillTx/>
                    <a:latin typeface="Quire Sans" panose="020B0502040400020003" pitchFamily="34" charset="0"/>
                    <a:ea typeface="+mn-ea"/>
                    <a:cs typeface="Quire Sans" panose="020B0502040400020003" pitchFamily="34" charset="0"/>
                  </a:rPr>
                  <a:t>(With On-Die ECC)</a:t>
                </a:r>
              </a:p>
            </p:txBody>
          </p:sp>
          <p:sp>
            <p:nvSpPr>
              <p:cNvPr id="68" name="Rectangle 67">
                <a:extLst>
                  <a:ext uri="{FF2B5EF4-FFF2-40B4-BE49-F238E27FC236}">
                    <a16:creationId xmlns:a16="http://schemas.microsoft.com/office/drawing/2014/main" id="{A95D93A3-3D37-4AD8-B728-D6689D7BE1E2}"/>
                  </a:ext>
                </a:extLst>
              </p:cNvPr>
              <p:cNvSpPr/>
              <p:nvPr/>
            </p:nvSpPr>
            <p:spPr>
              <a:xfrm>
                <a:off x="6374841" y="2955998"/>
                <a:ext cx="2454620" cy="748212"/>
              </a:xfrm>
              <a:prstGeom prst="rect">
                <a:avLst/>
              </a:prstGeom>
              <a:solidFill>
                <a:schemeClr val="accent1">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sp>
            <p:nvSpPr>
              <p:cNvPr id="69" name="Rectangle 68">
                <a:extLst>
                  <a:ext uri="{FF2B5EF4-FFF2-40B4-BE49-F238E27FC236}">
                    <a16:creationId xmlns:a16="http://schemas.microsoft.com/office/drawing/2014/main" id="{BF3B7F95-C3C2-4E28-9055-8310D58D5213}"/>
                  </a:ext>
                </a:extLst>
              </p:cNvPr>
              <p:cNvSpPr/>
              <p:nvPr/>
            </p:nvSpPr>
            <p:spPr>
              <a:xfrm>
                <a:off x="6374841" y="4255576"/>
                <a:ext cx="2454620" cy="451232"/>
              </a:xfrm>
              <a:prstGeom prst="rect">
                <a:avLst/>
              </a:prstGeom>
              <a:solidFill>
                <a:schemeClr val="accent2">
                  <a:lumMod val="20000"/>
                  <a:lumOff val="8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Quire Sans" panose="020B0502040400020003" pitchFamily="34" charset="0"/>
                    <a:cs typeface="Quire Sans" panose="020B0502040400020003" pitchFamily="34" charset="0"/>
                  </a:rPr>
                  <a:t>On-Die ECC</a:t>
                </a:r>
              </a:p>
            </p:txBody>
          </p:sp>
        </p:grpSp>
        <p:cxnSp>
          <p:nvCxnSpPr>
            <p:cNvPr id="72" name="Straight Arrow Connector 71">
              <a:extLst>
                <a:ext uri="{FF2B5EF4-FFF2-40B4-BE49-F238E27FC236}">
                  <a16:creationId xmlns:a16="http://schemas.microsoft.com/office/drawing/2014/main" id="{D188ACCC-7728-4EE0-B22D-AC8D95FE22C3}"/>
                </a:ext>
              </a:extLst>
            </p:cNvPr>
            <p:cNvCxnSpPr>
              <a:cxnSpLocks/>
              <a:stCxn id="69" idx="2"/>
            </p:cNvCxnSpPr>
            <p:nvPr/>
          </p:nvCxnSpPr>
          <p:spPr>
            <a:xfrm>
              <a:off x="6811791" y="4723200"/>
              <a:ext cx="16347" cy="644321"/>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1F1364C-A0F2-4765-8C05-356002778A87}"/>
                </a:ext>
              </a:extLst>
            </p:cNvPr>
            <p:cNvCxnSpPr>
              <a:cxnSpLocks/>
            </p:cNvCxnSpPr>
            <p:nvPr/>
          </p:nvCxnSpPr>
          <p:spPr>
            <a:xfrm>
              <a:off x="6811791" y="3735787"/>
              <a:ext cx="0" cy="541612"/>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B698E89B-5DF1-4D14-967C-EC6D7EF2DF25}"/>
                </a:ext>
              </a:extLst>
            </p:cNvPr>
            <p:cNvSpPr/>
            <p:nvPr/>
          </p:nvSpPr>
          <p:spPr>
            <a:xfrm>
              <a:off x="5295900" y="5379672"/>
              <a:ext cx="3064476"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post-correction data</a:t>
              </a:r>
            </a:p>
          </p:txBody>
        </p:sp>
        <p:sp>
          <p:nvSpPr>
            <p:cNvPr id="95" name="Rectangle 94">
              <a:extLst>
                <a:ext uri="{FF2B5EF4-FFF2-40B4-BE49-F238E27FC236}">
                  <a16:creationId xmlns:a16="http://schemas.microsoft.com/office/drawing/2014/main" id="{F40CCAF1-7152-40BA-B10E-C42D89101FF4}"/>
                </a:ext>
              </a:extLst>
            </p:cNvPr>
            <p:cNvSpPr/>
            <p:nvPr/>
          </p:nvSpPr>
          <p:spPr>
            <a:xfrm>
              <a:off x="6876450" y="3753224"/>
              <a:ext cx="1332938"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raw data</a:t>
              </a:r>
            </a:p>
          </p:txBody>
        </p:sp>
      </p:grpSp>
      <p:grpSp>
        <p:nvGrpSpPr>
          <p:cNvPr id="36" name="Group 35">
            <a:extLst>
              <a:ext uri="{FF2B5EF4-FFF2-40B4-BE49-F238E27FC236}">
                <a16:creationId xmlns:a16="http://schemas.microsoft.com/office/drawing/2014/main" id="{BBD93EB1-DE64-47BA-AA00-D41C07F8EE01}"/>
              </a:ext>
            </a:extLst>
          </p:cNvPr>
          <p:cNvGrpSpPr/>
          <p:nvPr/>
        </p:nvGrpSpPr>
        <p:grpSpPr>
          <a:xfrm>
            <a:off x="4483714" y="1787013"/>
            <a:ext cx="4688847" cy="4952709"/>
            <a:chOff x="1671581" y="2329492"/>
            <a:chExt cx="4688847" cy="4952709"/>
          </a:xfrm>
        </p:grpSpPr>
        <p:sp>
          <p:nvSpPr>
            <p:cNvPr id="37" name="Rectangle 36">
              <a:extLst>
                <a:ext uri="{FF2B5EF4-FFF2-40B4-BE49-F238E27FC236}">
                  <a16:creationId xmlns:a16="http://schemas.microsoft.com/office/drawing/2014/main" id="{FB4E4450-A9D6-4125-A718-792AD04634D1}"/>
                </a:ext>
              </a:extLst>
            </p:cNvPr>
            <p:cNvSpPr/>
            <p:nvPr/>
          </p:nvSpPr>
          <p:spPr>
            <a:xfrm>
              <a:off x="1671581" y="6495191"/>
              <a:ext cx="4688847" cy="787010"/>
            </a:xfrm>
            <a:prstGeom prst="rect">
              <a:avLst/>
            </a:prstGeom>
          </p:spPr>
          <p:txBody>
            <a:bodyPr wrap="square">
              <a:spAutoFit/>
            </a:bodyPr>
            <a:lstStyle/>
            <a:p>
              <a:pPr algn="ctr">
                <a:lnSpc>
                  <a:spcPct val="80000"/>
                </a:lnSpc>
              </a:pPr>
              <a:r>
                <a:rPr lang="en-US" sz="2800" b="1" i="1" dirty="0">
                  <a:solidFill>
                    <a:srgbClr val="C00000"/>
                  </a:solidFill>
                  <a:latin typeface="Quire Sans" panose="020B0502040400020003" pitchFamily="34" charset="0"/>
                  <a:cs typeface="Quire Sans" panose="020B0502040400020003" pitchFamily="34" charset="0"/>
                </a:rPr>
                <a:t>Q: How does on-die ECC</a:t>
              </a:r>
            </a:p>
            <a:p>
              <a:pPr algn="ctr">
                <a:lnSpc>
                  <a:spcPct val="80000"/>
                </a:lnSpc>
              </a:pPr>
              <a:r>
                <a:rPr lang="en-US" sz="2800" b="1" i="1" dirty="0">
                  <a:solidFill>
                    <a:srgbClr val="C00000"/>
                  </a:solidFill>
                  <a:latin typeface="Quire Sans" panose="020B0502040400020003" pitchFamily="34" charset="0"/>
                  <a:cs typeface="Quire Sans" panose="020B0502040400020003" pitchFamily="34" charset="0"/>
                </a:rPr>
                <a:t>affect error profiling?</a:t>
              </a:r>
            </a:p>
          </p:txBody>
        </p:sp>
        <p:sp>
          <p:nvSpPr>
            <p:cNvPr id="38" name="Rectangle 37">
              <a:extLst>
                <a:ext uri="{FF2B5EF4-FFF2-40B4-BE49-F238E27FC236}">
                  <a16:creationId xmlns:a16="http://schemas.microsoft.com/office/drawing/2014/main" id="{C77C7B5C-373B-498A-ADFA-524A16E099C2}"/>
                </a:ext>
              </a:extLst>
            </p:cNvPr>
            <p:cNvSpPr/>
            <p:nvPr/>
          </p:nvSpPr>
          <p:spPr>
            <a:xfrm>
              <a:off x="2256924" y="2329492"/>
              <a:ext cx="3489824" cy="4043907"/>
            </a:xfrm>
            <a:prstGeom prst="rect">
              <a:avLst/>
            </a:prstGeom>
            <a:noFill/>
            <a:ln w="762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grpSp>
      <p:grpSp>
        <p:nvGrpSpPr>
          <p:cNvPr id="6" name="Group 5">
            <a:extLst>
              <a:ext uri="{FF2B5EF4-FFF2-40B4-BE49-F238E27FC236}">
                <a16:creationId xmlns:a16="http://schemas.microsoft.com/office/drawing/2014/main" id="{A8D07BC8-CAEC-48F2-BCC3-11A16D26E3D4}"/>
              </a:ext>
            </a:extLst>
          </p:cNvPr>
          <p:cNvGrpSpPr/>
          <p:nvPr/>
        </p:nvGrpSpPr>
        <p:grpSpPr>
          <a:xfrm>
            <a:off x="155488" y="826960"/>
            <a:ext cx="8833023" cy="5417086"/>
            <a:chOff x="155488" y="826960"/>
            <a:chExt cx="8833023" cy="5417086"/>
          </a:xfrm>
        </p:grpSpPr>
        <p:sp>
          <p:nvSpPr>
            <p:cNvPr id="39" name="Rectangle 38">
              <a:extLst>
                <a:ext uri="{FF2B5EF4-FFF2-40B4-BE49-F238E27FC236}">
                  <a16:creationId xmlns:a16="http://schemas.microsoft.com/office/drawing/2014/main" id="{9FEBE94D-2594-43CB-9A73-29AB4ECDA5F7}"/>
                </a:ext>
              </a:extLst>
            </p:cNvPr>
            <p:cNvSpPr/>
            <p:nvPr/>
          </p:nvSpPr>
          <p:spPr>
            <a:xfrm>
              <a:off x="155488" y="826960"/>
              <a:ext cx="4129721" cy="5417086"/>
            </a:xfrm>
            <a:prstGeom prst="rect">
              <a:avLst/>
            </a:prstGeom>
            <a:solidFill>
              <a:srgbClr val="FFFFFF">
                <a:alpha val="8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40" name="Rectangle 39">
              <a:extLst>
                <a:ext uri="{FF2B5EF4-FFF2-40B4-BE49-F238E27FC236}">
                  <a16:creationId xmlns:a16="http://schemas.microsoft.com/office/drawing/2014/main" id="{B3CD5268-583D-4BFC-A47E-38FB7C8BF2D1}"/>
                </a:ext>
              </a:extLst>
            </p:cNvPr>
            <p:cNvSpPr/>
            <p:nvPr/>
          </p:nvSpPr>
          <p:spPr>
            <a:xfrm>
              <a:off x="4285208" y="826960"/>
              <a:ext cx="4703303" cy="587905"/>
            </a:xfrm>
            <a:prstGeom prst="rect">
              <a:avLst/>
            </a:prstGeom>
            <a:solidFill>
              <a:srgbClr val="FFFFFF">
                <a:alpha val="8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grpSp>
    </p:spTree>
    <p:extLst>
      <p:ext uri="{BB962C8B-B14F-4D97-AF65-F5344CB8AC3E}">
        <p14:creationId xmlns:p14="http://schemas.microsoft.com/office/powerpoint/2010/main" val="40242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a:bodyPr>
          <a:lstStyle/>
          <a:p>
            <a:r>
              <a:rPr lang="en-US" dirty="0"/>
              <a:t>Profiling a Memory Chip</a:t>
            </a:r>
          </a:p>
        </p:txBody>
      </p:sp>
      <p:sp>
        <p:nvSpPr>
          <p:cNvPr id="7" name="Content Placeholder 6">
            <a:extLst>
              <a:ext uri="{FF2B5EF4-FFF2-40B4-BE49-F238E27FC236}">
                <a16:creationId xmlns:a16="http://schemas.microsoft.com/office/drawing/2014/main" id="{78FE383A-A0AC-4BD8-964A-8860C732BBE6}"/>
              </a:ext>
            </a:extLst>
          </p:cNvPr>
          <p:cNvSpPr>
            <a:spLocks noGrp="1"/>
          </p:cNvSpPr>
          <p:nvPr>
            <p:ph idx="1"/>
          </p:nvPr>
        </p:nvSpPr>
        <p:spPr>
          <a:xfrm>
            <a:off x="155488" y="907382"/>
            <a:ext cx="8815517" cy="583097"/>
          </a:xfrm>
        </p:spPr>
        <p:txBody>
          <a:bodyPr/>
          <a:lstStyle/>
          <a:p>
            <a:r>
              <a:rPr lang="en-US" b="1" dirty="0">
                <a:solidFill>
                  <a:schemeClr val="accent6">
                    <a:lumMod val="75000"/>
                  </a:schemeClr>
                </a:solidFill>
              </a:rPr>
              <a:t>Profiler’s goal:</a:t>
            </a:r>
            <a:r>
              <a:rPr lang="en-US" dirty="0">
                <a:solidFill>
                  <a:schemeClr val="accent6">
                    <a:lumMod val="75000"/>
                  </a:schemeClr>
                </a:solidFill>
              </a:rPr>
              <a:t> </a:t>
            </a:r>
            <a:r>
              <a:rPr lang="en-US" dirty="0"/>
              <a:t>identify all bits that are </a:t>
            </a:r>
            <a:r>
              <a:rPr lang="en-US" b="1" dirty="0">
                <a:solidFill>
                  <a:schemeClr val="accent6">
                    <a:lumMod val="75000"/>
                  </a:schemeClr>
                </a:solidFill>
              </a:rPr>
              <a:t>at risk of error</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6</a:t>
            </a:fld>
            <a:endParaRPr lang="en-US"/>
          </a:p>
        </p:txBody>
      </p:sp>
      <p:grpSp>
        <p:nvGrpSpPr>
          <p:cNvPr id="3" name="Group 2">
            <a:extLst>
              <a:ext uri="{FF2B5EF4-FFF2-40B4-BE49-F238E27FC236}">
                <a16:creationId xmlns:a16="http://schemas.microsoft.com/office/drawing/2014/main" id="{793432A6-A94E-4C9A-A533-5A4E826E1914}"/>
              </a:ext>
            </a:extLst>
          </p:cNvPr>
          <p:cNvGrpSpPr/>
          <p:nvPr/>
        </p:nvGrpSpPr>
        <p:grpSpPr>
          <a:xfrm>
            <a:off x="585117" y="2021358"/>
            <a:ext cx="3614146" cy="3851340"/>
            <a:chOff x="585117" y="2021358"/>
            <a:chExt cx="3614146" cy="3851340"/>
          </a:xfrm>
        </p:grpSpPr>
        <p:grpSp>
          <p:nvGrpSpPr>
            <p:cNvPr id="59" name="Group 58">
              <a:extLst>
                <a:ext uri="{FF2B5EF4-FFF2-40B4-BE49-F238E27FC236}">
                  <a16:creationId xmlns:a16="http://schemas.microsoft.com/office/drawing/2014/main" id="{2FA9FABA-DE02-4442-9C28-AA92B7BF9AE5}"/>
                </a:ext>
              </a:extLst>
            </p:cNvPr>
            <p:cNvGrpSpPr/>
            <p:nvPr/>
          </p:nvGrpSpPr>
          <p:grpSpPr>
            <a:xfrm>
              <a:off x="585117" y="2021358"/>
              <a:ext cx="3614146" cy="3008401"/>
              <a:chOff x="5795077" y="2010226"/>
              <a:chExt cx="3614146" cy="3008401"/>
            </a:xfrm>
          </p:grpSpPr>
          <p:sp>
            <p:nvSpPr>
              <p:cNvPr id="60" name="Rectangle 59">
                <a:extLst>
                  <a:ext uri="{FF2B5EF4-FFF2-40B4-BE49-F238E27FC236}">
                    <a16:creationId xmlns:a16="http://schemas.microsoft.com/office/drawing/2014/main" id="{D7A852F8-5F93-4669-A2FB-039FF8973EB1}"/>
                  </a:ext>
                </a:extLst>
              </p:cNvPr>
              <p:cNvSpPr/>
              <p:nvPr/>
            </p:nvSpPr>
            <p:spPr>
              <a:xfrm>
                <a:off x="6152594" y="2010226"/>
                <a:ext cx="2899116" cy="3008401"/>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61" name="Rectangle 60">
                <a:extLst>
                  <a:ext uri="{FF2B5EF4-FFF2-40B4-BE49-F238E27FC236}">
                    <a16:creationId xmlns:a16="http://schemas.microsoft.com/office/drawing/2014/main" id="{2783DADE-6E35-449C-9846-BE4ECACD670E}"/>
                  </a:ext>
                </a:extLst>
              </p:cNvPr>
              <p:cNvSpPr/>
              <p:nvPr/>
            </p:nvSpPr>
            <p:spPr>
              <a:xfrm>
                <a:off x="5795077" y="2040086"/>
                <a:ext cx="3614146" cy="830997"/>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Chip</a:t>
                </a:r>
              </a:p>
              <a:p>
                <a:pPr algn="ctr"/>
                <a:r>
                  <a:rPr lang="en-US" sz="2000" b="1" i="1" dirty="0">
                    <a:solidFill>
                      <a:schemeClr val="tx1">
                        <a:lumMod val="50000"/>
                        <a:lumOff val="50000"/>
                      </a:schemeClr>
                    </a:solidFill>
                    <a:latin typeface="Quire Sans" panose="020B0502040400020003" pitchFamily="34" charset="0"/>
                    <a:cs typeface="Quire Sans" panose="020B0502040400020003" pitchFamily="34" charset="0"/>
                  </a:rPr>
                  <a:t>(Without On-Die ECC)</a:t>
                </a:r>
              </a:p>
            </p:txBody>
          </p:sp>
          <p:sp>
            <p:nvSpPr>
              <p:cNvPr id="62" name="Rectangle 61">
                <a:extLst>
                  <a:ext uri="{FF2B5EF4-FFF2-40B4-BE49-F238E27FC236}">
                    <a16:creationId xmlns:a16="http://schemas.microsoft.com/office/drawing/2014/main" id="{02E5912D-E912-4E77-AA99-46EB288846A5}"/>
                  </a:ext>
                </a:extLst>
              </p:cNvPr>
              <p:cNvSpPr/>
              <p:nvPr/>
            </p:nvSpPr>
            <p:spPr>
              <a:xfrm>
                <a:off x="6374841" y="3484160"/>
                <a:ext cx="2454620" cy="748212"/>
              </a:xfrm>
              <a:prstGeom prst="rect">
                <a:avLst/>
              </a:prstGeom>
              <a:solidFill>
                <a:schemeClr val="accent1">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grpSp>
        <p:cxnSp>
          <p:nvCxnSpPr>
            <p:cNvPr id="63" name="Straight Arrow Connector 62">
              <a:extLst>
                <a:ext uri="{FF2B5EF4-FFF2-40B4-BE49-F238E27FC236}">
                  <a16:creationId xmlns:a16="http://schemas.microsoft.com/office/drawing/2014/main" id="{7922925A-E5BE-4518-8261-5725B5D88990}"/>
                </a:ext>
              </a:extLst>
            </p:cNvPr>
            <p:cNvCxnSpPr>
              <a:cxnSpLocks/>
              <a:stCxn id="62" idx="2"/>
              <a:endCxn id="71" idx="0"/>
            </p:cNvCxnSpPr>
            <p:nvPr/>
          </p:nvCxnSpPr>
          <p:spPr>
            <a:xfrm flipH="1">
              <a:off x="2392190" y="4243504"/>
              <a:ext cx="1" cy="1167529"/>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A3152697-AB8E-4FB6-AD5A-A33508C482C0}"/>
                </a:ext>
              </a:extLst>
            </p:cNvPr>
            <p:cNvSpPr/>
            <p:nvPr/>
          </p:nvSpPr>
          <p:spPr>
            <a:xfrm>
              <a:off x="1405308" y="5411033"/>
              <a:ext cx="1973764"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raw data</a:t>
              </a:r>
            </a:p>
          </p:txBody>
        </p:sp>
      </p:grpSp>
      <p:grpSp>
        <p:nvGrpSpPr>
          <p:cNvPr id="5" name="Group 4">
            <a:extLst>
              <a:ext uri="{FF2B5EF4-FFF2-40B4-BE49-F238E27FC236}">
                <a16:creationId xmlns:a16="http://schemas.microsoft.com/office/drawing/2014/main" id="{37B12304-6696-42FB-AD1F-6FDD59737F46}"/>
              </a:ext>
            </a:extLst>
          </p:cNvPr>
          <p:cNvGrpSpPr/>
          <p:nvPr/>
        </p:nvGrpSpPr>
        <p:grpSpPr>
          <a:xfrm>
            <a:off x="5004717" y="2021359"/>
            <a:ext cx="3614146" cy="3819978"/>
            <a:chOff x="5004717" y="2021359"/>
            <a:chExt cx="3614146" cy="3819978"/>
          </a:xfrm>
        </p:grpSpPr>
        <p:grpSp>
          <p:nvGrpSpPr>
            <p:cNvPr id="65" name="Group 64">
              <a:extLst>
                <a:ext uri="{FF2B5EF4-FFF2-40B4-BE49-F238E27FC236}">
                  <a16:creationId xmlns:a16="http://schemas.microsoft.com/office/drawing/2014/main" id="{AAD7DC96-2EDC-4402-B763-7AC1408E4797}"/>
                </a:ext>
              </a:extLst>
            </p:cNvPr>
            <p:cNvGrpSpPr/>
            <p:nvPr/>
          </p:nvGrpSpPr>
          <p:grpSpPr>
            <a:xfrm>
              <a:off x="5004717" y="2021359"/>
              <a:ext cx="3614146" cy="3013662"/>
              <a:chOff x="5795077" y="2004967"/>
              <a:chExt cx="3614146" cy="3013662"/>
            </a:xfrm>
          </p:grpSpPr>
          <p:sp>
            <p:nvSpPr>
              <p:cNvPr id="66" name="Rectangle 65">
                <a:extLst>
                  <a:ext uri="{FF2B5EF4-FFF2-40B4-BE49-F238E27FC236}">
                    <a16:creationId xmlns:a16="http://schemas.microsoft.com/office/drawing/2014/main" id="{11959352-2BF6-484A-B2BB-F8BB7744C60D}"/>
                  </a:ext>
                </a:extLst>
              </p:cNvPr>
              <p:cNvSpPr/>
              <p:nvPr/>
            </p:nvSpPr>
            <p:spPr>
              <a:xfrm>
                <a:off x="6139897" y="2004967"/>
                <a:ext cx="2924510" cy="3013662"/>
              </a:xfrm>
              <a:prstGeom prst="rect">
                <a:avLst/>
              </a:prstGeom>
              <a:solidFill>
                <a:schemeClr val="bg1">
                  <a:lumMod val="95000"/>
                </a:schemeClr>
              </a:solidFill>
              <a:ln w="381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67" name="Rectangle 66">
                <a:extLst>
                  <a:ext uri="{FF2B5EF4-FFF2-40B4-BE49-F238E27FC236}">
                    <a16:creationId xmlns:a16="http://schemas.microsoft.com/office/drawing/2014/main" id="{684531C7-36B5-4EAA-B967-0F97E0C9DC6E}"/>
                  </a:ext>
                </a:extLst>
              </p:cNvPr>
              <p:cNvSpPr/>
              <p:nvPr/>
            </p:nvSpPr>
            <p:spPr>
              <a:xfrm>
                <a:off x="5795077" y="2011550"/>
                <a:ext cx="3614146" cy="830997"/>
              </a:xfrm>
              <a:prstGeom prst="rect">
                <a:avLst/>
              </a:prstGeom>
            </p:spPr>
            <p:txBody>
              <a:bodyPr wrap="square">
                <a:spAutoFit/>
              </a:bodyPr>
              <a:lstStyle/>
              <a:p>
                <a:pPr algn="ctr"/>
                <a:r>
                  <a:rPr lang="en-US" sz="2800" b="1" dirty="0">
                    <a:latin typeface="Quire Sans" panose="020B0502040400020003" pitchFamily="34" charset="0"/>
                    <a:cs typeface="Quire Sans" panose="020B0502040400020003" pitchFamily="34" charset="0"/>
                  </a:rPr>
                  <a:t>Memory Chip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lumMod val="50000"/>
                        <a:lumOff val="50000"/>
                      </a:prstClr>
                    </a:solidFill>
                    <a:effectLst/>
                    <a:uLnTx/>
                    <a:uFillTx/>
                    <a:latin typeface="Quire Sans" panose="020B0502040400020003" pitchFamily="34" charset="0"/>
                    <a:ea typeface="+mn-ea"/>
                    <a:cs typeface="Quire Sans" panose="020B0502040400020003" pitchFamily="34" charset="0"/>
                  </a:rPr>
                  <a:t>(With On-Die ECC)</a:t>
                </a:r>
              </a:p>
            </p:txBody>
          </p:sp>
          <p:sp>
            <p:nvSpPr>
              <p:cNvPr id="68" name="Rectangle 67">
                <a:extLst>
                  <a:ext uri="{FF2B5EF4-FFF2-40B4-BE49-F238E27FC236}">
                    <a16:creationId xmlns:a16="http://schemas.microsoft.com/office/drawing/2014/main" id="{A95D93A3-3D37-4AD8-B728-D6689D7BE1E2}"/>
                  </a:ext>
                </a:extLst>
              </p:cNvPr>
              <p:cNvSpPr/>
              <p:nvPr/>
            </p:nvSpPr>
            <p:spPr>
              <a:xfrm>
                <a:off x="6374841" y="2955998"/>
                <a:ext cx="2454620" cy="748212"/>
              </a:xfrm>
              <a:prstGeom prst="rect">
                <a:avLst/>
              </a:prstGeom>
              <a:solidFill>
                <a:schemeClr val="accent1">
                  <a:lumMod val="20000"/>
                  <a:lumOff val="8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Quire Sans" panose="020B0502040400020003" pitchFamily="34" charset="0"/>
                    <a:cs typeface="Quire Sans" panose="020B0502040400020003" pitchFamily="34" charset="0"/>
                  </a:rPr>
                  <a:t>Data Store</a:t>
                </a:r>
              </a:p>
            </p:txBody>
          </p:sp>
          <p:sp>
            <p:nvSpPr>
              <p:cNvPr id="69" name="Rectangle 68">
                <a:extLst>
                  <a:ext uri="{FF2B5EF4-FFF2-40B4-BE49-F238E27FC236}">
                    <a16:creationId xmlns:a16="http://schemas.microsoft.com/office/drawing/2014/main" id="{BF3B7F95-C3C2-4E28-9055-8310D58D5213}"/>
                  </a:ext>
                </a:extLst>
              </p:cNvPr>
              <p:cNvSpPr/>
              <p:nvPr/>
            </p:nvSpPr>
            <p:spPr>
              <a:xfrm>
                <a:off x="6374841" y="4255576"/>
                <a:ext cx="2454620" cy="451232"/>
              </a:xfrm>
              <a:prstGeom prst="rect">
                <a:avLst/>
              </a:prstGeom>
              <a:solidFill>
                <a:schemeClr val="accent2">
                  <a:lumMod val="20000"/>
                  <a:lumOff val="80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Quire Sans" panose="020B0502040400020003" pitchFamily="34" charset="0"/>
                    <a:cs typeface="Quire Sans" panose="020B0502040400020003" pitchFamily="34" charset="0"/>
                  </a:rPr>
                  <a:t>On-Die ECC</a:t>
                </a:r>
              </a:p>
            </p:txBody>
          </p:sp>
        </p:grpSp>
        <p:cxnSp>
          <p:nvCxnSpPr>
            <p:cNvPr id="72" name="Straight Arrow Connector 71">
              <a:extLst>
                <a:ext uri="{FF2B5EF4-FFF2-40B4-BE49-F238E27FC236}">
                  <a16:creationId xmlns:a16="http://schemas.microsoft.com/office/drawing/2014/main" id="{D188ACCC-7728-4EE0-B22D-AC8D95FE22C3}"/>
                </a:ext>
              </a:extLst>
            </p:cNvPr>
            <p:cNvCxnSpPr>
              <a:cxnSpLocks/>
              <a:stCxn id="69" idx="2"/>
            </p:cNvCxnSpPr>
            <p:nvPr/>
          </p:nvCxnSpPr>
          <p:spPr>
            <a:xfrm>
              <a:off x="6811791" y="4723200"/>
              <a:ext cx="16347" cy="644321"/>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1F1364C-A0F2-4765-8C05-356002778A87}"/>
                </a:ext>
              </a:extLst>
            </p:cNvPr>
            <p:cNvCxnSpPr>
              <a:cxnSpLocks/>
            </p:cNvCxnSpPr>
            <p:nvPr/>
          </p:nvCxnSpPr>
          <p:spPr>
            <a:xfrm>
              <a:off x="6811791" y="3735787"/>
              <a:ext cx="0" cy="541612"/>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B698E89B-5DF1-4D14-967C-EC6D7EF2DF25}"/>
                </a:ext>
              </a:extLst>
            </p:cNvPr>
            <p:cNvSpPr/>
            <p:nvPr/>
          </p:nvSpPr>
          <p:spPr>
            <a:xfrm>
              <a:off x="5295900" y="5379672"/>
              <a:ext cx="3064476"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post-correction data</a:t>
              </a:r>
            </a:p>
          </p:txBody>
        </p:sp>
        <p:sp>
          <p:nvSpPr>
            <p:cNvPr id="95" name="Rectangle 94">
              <a:extLst>
                <a:ext uri="{FF2B5EF4-FFF2-40B4-BE49-F238E27FC236}">
                  <a16:creationId xmlns:a16="http://schemas.microsoft.com/office/drawing/2014/main" id="{F40CCAF1-7152-40BA-B10E-C42D89101FF4}"/>
                </a:ext>
              </a:extLst>
            </p:cNvPr>
            <p:cNvSpPr/>
            <p:nvPr/>
          </p:nvSpPr>
          <p:spPr>
            <a:xfrm>
              <a:off x="6876450" y="3753224"/>
              <a:ext cx="1332938" cy="461665"/>
            </a:xfrm>
            <a:prstGeom prst="rect">
              <a:avLst/>
            </a:prstGeom>
          </p:spPr>
          <p:txBody>
            <a:bodyPr wrap="square">
              <a:spAutoFit/>
            </a:bodyPr>
            <a:lstStyle/>
            <a:p>
              <a:pPr algn="ctr"/>
              <a:r>
                <a:rPr lang="en-US" sz="2400" i="1" dirty="0">
                  <a:latin typeface="Quire Sans" panose="020B0502040400020003" pitchFamily="34" charset="0"/>
                  <a:cs typeface="Quire Sans" panose="020B0502040400020003" pitchFamily="34" charset="0"/>
                </a:rPr>
                <a:t>raw data</a:t>
              </a:r>
            </a:p>
          </p:txBody>
        </p:sp>
      </p:grpSp>
      <p:grpSp>
        <p:nvGrpSpPr>
          <p:cNvPr id="36" name="Group 35">
            <a:extLst>
              <a:ext uri="{FF2B5EF4-FFF2-40B4-BE49-F238E27FC236}">
                <a16:creationId xmlns:a16="http://schemas.microsoft.com/office/drawing/2014/main" id="{BBD93EB1-DE64-47BA-AA00-D41C07F8EE01}"/>
              </a:ext>
            </a:extLst>
          </p:cNvPr>
          <p:cNvGrpSpPr/>
          <p:nvPr/>
        </p:nvGrpSpPr>
        <p:grpSpPr>
          <a:xfrm>
            <a:off x="4483714" y="1787013"/>
            <a:ext cx="4688847" cy="4952709"/>
            <a:chOff x="1671581" y="2329492"/>
            <a:chExt cx="4688847" cy="4952709"/>
          </a:xfrm>
        </p:grpSpPr>
        <p:sp>
          <p:nvSpPr>
            <p:cNvPr id="37" name="Rectangle 36">
              <a:extLst>
                <a:ext uri="{FF2B5EF4-FFF2-40B4-BE49-F238E27FC236}">
                  <a16:creationId xmlns:a16="http://schemas.microsoft.com/office/drawing/2014/main" id="{FB4E4450-A9D6-4125-A718-792AD04634D1}"/>
                </a:ext>
              </a:extLst>
            </p:cNvPr>
            <p:cNvSpPr/>
            <p:nvPr/>
          </p:nvSpPr>
          <p:spPr>
            <a:xfrm>
              <a:off x="1671581" y="6495191"/>
              <a:ext cx="4688847" cy="787010"/>
            </a:xfrm>
            <a:prstGeom prst="rect">
              <a:avLst/>
            </a:prstGeom>
          </p:spPr>
          <p:txBody>
            <a:bodyPr wrap="square">
              <a:spAutoFit/>
            </a:bodyPr>
            <a:lstStyle/>
            <a:p>
              <a:pPr algn="ctr">
                <a:lnSpc>
                  <a:spcPct val="80000"/>
                </a:lnSpc>
              </a:pPr>
              <a:r>
                <a:rPr lang="en-US" sz="2800" b="1" i="1" dirty="0">
                  <a:solidFill>
                    <a:srgbClr val="C00000"/>
                  </a:solidFill>
                  <a:latin typeface="Quire Sans" panose="020B0502040400020003" pitchFamily="34" charset="0"/>
                  <a:cs typeface="Quire Sans" panose="020B0502040400020003" pitchFamily="34" charset="0"/>
                </a:rPr>
                <a:t>Q: How does on-die ECC</a:t>
              </a:r>
            </a:p>
            <a:p>
              <a:pPr algn="ctr">
                <a:lnSpc>
                  <a:spcPct val="80000"/>
                </a:lnSpc>
              </a:pPr>
              <a:r>
                <a:rPr lang="en-US" sz="2800" b="1" i="1" dirty="0">
                  <a:solidFill>
                    <a:srgbClr val="C00000"/>
                  </a:solidFill>
                  <a:latin typeface="Quire Sans" panose="020B0502040400020003" pitchFamily="34" charset="0"/>
                  <a:cs typeface="Quire Sans" panose="020B0502040400020003" pitchFamily="34" charset="0"/>
                </a:rPr>
                <a:t>affect error profiling?</a:t>
              </a:r>
            </a:p>
          </p:txBody>
        </p:sp>
        <p:sp>
          <p:nvSpPr>
            <p:cNvPr id="38" name="Rectangle 37">
              <a:extLst>
                <a:ext uri="{FF2B5EF4-FFF2-40B4-BE49-F238E27FC236}">
                  <a16:creationId xmlns:a16="http://schemas.microsoft.com/office/drawing/2014/main" id="{C77C7B5C-373B-498A-ADFA-524A16E099C2}"/>
                </a:ext>
              </a:extLst>
            </p:cNvPr>
            <p:cNvSpPr/>
            <p:nvPr/>
          </p:nvSpPr>
          <p:spPr>
            <a:xfrm>
              <a:off x="2256924" y="2329492"/>
              <a:ext cx="3489824" cy="4043907"/>
            </a:xfrm>
            <a:prstGeom prst="rect">
              <a:avLst/>
            </a:prstGeom>
            <a:noFill/>
            <a:ln w="762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grpSp>
      <p:grpSp>
        <p:nvGrpSpPr>
          <p:cNvPr id="6" name="Group 5">
            <a:extLst>
              <a:ext uri="{FF2B5EF4-FFF2-40B4-BE49-F238E27FC236}">
                <a16:creationId xmlns:a16="http://schemas.microsoft.com/office/drawing/2014/main" id="{A8D07BC8-CAEC-48F2-BCC3-11A16D26E3D4}"/>
              </a:ext>
            </a:extLst>
          </p:cNvPr>
          <p:cNvGrpSpPr/>
          <p:nvPr/>
        </p:nvGrpSpPr>
        <p:grpSpPr>
          <a:xfrm>
            <a:off x="155488" y="826960"/>
            <a:ext cx="8833024" cy="5877290"/>
            <a:chOff x="155488" y="826960"/>
            <a:chExt cx="8833024" cy="5877290"/>
          </a:xfrm>
        </p:grpSpPr>
        <p:sp>
          <p:nvSpPr>
            <p:cNvPr id="39" name="Rectangle 38">
              <a:extLst>
                <a:ext uri="{FF2B5EF4-FFF2-40B4-BE49-F238E27FC236}">
                  <a16:creationId xmlns:a16="http://schemas.microsoft.com/office/drawing/2014/main" id="{9FEBE94D-2594-43CB-9A73-29AB4ECDA5F7}"/>
                </a:ext>
              </a:extLst>
            </p:cNvPr>
            <p:cNvSpPr/>
            <p:nvPr/>
          </p:nvSpPr>
          <p:spPr>
            <a:xfrm>
              <a:off x="155488" y="826960"/>
              <a:ext cx="8833024" cy="5090279"/>
            </a:xfrm>
            <a:prstGeom prst="rect">
              <a:avLst/>
            </a:prstGeom>
            <a:solidFill>
              <a:srgbClr val="FFFFFF">
                <a:alpha val="8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40" name="Rectangle 39">
              <a:extLst>
                <a:ext uri="{FF2B5EF4-FFF2-40B4-BE49-F238E27FC236}">
                  <a16:creationId xmlns:a16="http://schemas.microsoft.com/office/drawing/2014/main" id="{B3CD5268-583D-4BFC-A47E-38FB7C8BF2D1}"/>
                </a:ext>
              </a:extLst>
            </p:cNvPr>
            <p:cNvSpPr/>
            <p:nvPr/>
          </p:nvSpPr>
          <p:spPr>
            <a:xfrm>
              <a:off x="1741714" y="5908171"/>
              <a:ext cx="6973661" cy="796079"/>
            </a:xfrm>
            <a:prstGeom prst="rect">
              <a:avLst/>
            </a:prstGeom>
            <a:solidFill>
              <a:srgbClr val="FFFFFF">
                <a:alpha val="8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grpSp>
      <p:sp>
        <p:nvSpPr>
          <p:cNvPr id="28" name="TextBox 27">
            <a:extLst>
              <a:ext uri="{FF2B5EF4-FFF2-40B4-BE49-F238E27FC236}">
                <a16:creationId xmlns:a16="http://schemas.microsoft.com/office/drawing/2014/main" id="{943FF487-2CA9-4DA4-BB30-63503C93E5CA}"/>
              </a:ext>
            </a:extLst>
          </p:cNvPr>
          <p:cNvSpPr txBox="1"/>
          <p:nvPr/>
        </p:nvSpPr>
        <p:spPr>
          <a:xfrm>
            <a:off x="-4909" y="2699956"/>
            <a:ext cx="9148909" cy="1641970"/>
          </a:xfrm>
          <a:prstGeom prst="rect">
            <a:avLst/>
          </a:prstGeom>
          <a:solidFill>
            <a:schemeClr val="accent5">
              <a:lumMod val="20000"/>
              <a:lumOff val="80000"/>
            </a:schemeClr>
          </a:solidFill>
          <a:ln w="57150">
            <a:solidFill>
              <a:schemeClr val="accent5">
                <a:lumMod val="75000"/>
              </a:schemeClr>
            </a:solidFill>
          </a:ln>
        </p:spPr>
        <p:txBody>
          <a:bodyPr wrap="square" rtlCol="0" anchor="ctr">
            <a:noAutofit/>
          </a:bodyPr>
          <a:lstStyle/>
          <a:p>
            <a:pPr algn="ctr"/>
            <a:r>
              <a:rPr lang="en-US" sz="3400" b="1" dirty="0"/>
              <a:t>Goal: </a:t>
            </a:r>
            <a:r>
              <a:rPr lang="en-US" sz="3400" b="1" dirty="0">
                <a:solidFill>
                  <a:schemeClr val="accent5">
                    <a:lumMod val="75000"/>
                  </a:schemeClr>
                </a:solidFill>
              </a:rPr>
              <a:t>understand</a:t>
            </a:r>
            <a:r>
              <a:rPr lang="en-US" sz="3400" dirty="0"/>
              <a:t> and </a:t>
            </a:r>
            <a:r>
              <a:rPr lang="en-US" sz="3400" b="1" dirty="0">
                <a:solidFill>
                  <a:schemeClr val="accent5">
                    <a:lumMod val="75000"/>
                  </a:schemeClr>
                </a:solidFill>
              </a:rPr>
              <a:t>address </a:t>
            </a:r>
            <a:r>
              <a:rPr lang="en-US" sz="3400" dirty="0"/>
              <a:t>the challenges </a:t>
            </a:r>
          </a:p>
          <a:p>
            <a:pPr algn="ctr"/>
            <a:r>
              <a:rPr lang="en-US" sz="3400" dirty="0"/>
              <a:t>that on-die ECC introduces for error profiling</a:t>
            </a:r>
            <a:endParaRPr lang="en-US" sz="3400" b="1" dirty="0">
              <a:solidFill>
                <a:schemeClr val="accent5">
                  <a:lumMod val="75000"/>
                </a:schemeClr>
              </a:solidFill>
            </a:endParaRPr>
          </a:p>
        </p:txBody>
      </p:sp>
    </p:spTree>
    <p:extLst>
      <p:ext uri="{BB962C8B-B14F-4D97-AF65-F5344CB8AC3E}">
        <p14:creationId xmlns:p14="http://schemas.microsoft.com/office/powerpoint/2010/main" val="214653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 Introduced by On-Die ECC</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p:txBody>
          <a:bodyPr/>
          <a:lstStyle/>
          <a:p>
            <a:fld id="{C19D2B53-EDAE-4B41-B849-8916FA40BCB6}" type="slidenum">
              <a:rPr lang="en-US" smtClean="0"/>
              <a:pPr/>
              <a:t>7</a:t>
            </a:fld>
            <a:endParaRPr lang="en-US"/>
          </a:p>
        </p:txBody>
      </p:sp>
      <p:sp>
        <p:nvSpPr>
          <p:cNvPr id="15" name="Rectangle 14">
            <a:extLst>
              <a:ext uri="{FF2B5EF4-FFF2-40B4-BE49-F238E27FC236}">
                <a16:creationId xmlns:a16="http://schemas.microsoft.com/office/drawing/2014/main" id="{3F6488B4-7FAE-434E-823C-BBD1C18EABAA}"/>
              </a:ext>
            </a:extLst>
          </p:cNvPr>
          <p:cNvSpPr/>
          <p:nvPr/>
        </p:nvSpPr>
        <p:spPr>
          <a:xfrm>
            <a:off x="1152525" y="995714"/>
            <a:ext cx="7818480" cy="8153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685766">
              <a:lnSpc>
                <a:spcPct val="90000"/>
              </a:lnSpc>
              <a:spcBef>
                <a:spcPts val="750"/>
              </a:spcBef>
            </a:pPr>
            <a:r>
              <a:rPr lang="en-US" sz="3200" b="1" dirty="0">
                <a:solidFill>
                  <a:prstClr val="black"/>
                </a:solidFill>
                <a:latin typeface="Quire Sans" panose="020B0502040400020003" pitchFamily="34" charset="0"/>
                <a:ea typeface="Verdana" panose="020B0604030504040204" pitchFamily="34" charset="0"/>
                <a:cs typeface="Quire Sans" panose="020B0502040400020003" pitchFamily="34" charset="0"/>
              </a:rPr>
              <a:t>Exponentially increases the at-risk bits</a:t>
            </a:r>
            <a:endParaRPr lang="en-US" sz="3200" b="1" dirty="0">
              <a:solidFill>
                <a:schemeClr val="tx1">
                  <a:lumMod val="50000"/>
                  <a:lumOff val="50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16" name="Oval 15">
            <a:extLst>
              <a:ext uri="{FF2B5EF4-FFF2-40B4-BE49-F238E27FC236}">
                <a16:creationId xmlns:a16="http://schemas.microsoft.com/office/drawing/2014/main" id="{BAA9508A-7F4D-41A3-88F9-9A3DC1EECB9B}"/>
              </a:ext>
            </a:extLst>
          </p:cNvPr>
          <p:cNvSpPr/>
          <p:nvPr/>
        </p:nvSpPr>
        <p:spPr>
          <a:xfrm>
            <a:off x="231513" y="1343607"/>
            <a:ext cx="815340" cy="815340"/>
          </a:xfrm>
          <a:prstGeom prst="ellipse">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aseline="6000" dirty="0">
                <a:solidFill>
                  <a:schemeClr val="accent1">
                    <a:lumMod val="75000"/>
                  </a:schemeClr>
                </a:solidFill>
                <a:latin typeface="Quire Sans" panose="020B0502040400020003" pitchFamily="34" charset="0"/>
                <a:cs typeface="Quire Sans" panose="020B0502040400020003" pitchFamily="34" charset="0"/>
              </a:rPr>
              <a:t>1</a:t>
            </a:r>
          </a:p>
        </p:txBody>
      </p:sp>
      <p:sp>
        <p:nvSpPr>
          <p:cNvPr id="18" name="Rectangle 17">
            <a:extLst>
              <a:ext uri="{FF2B5EF4-FFF2-40B4-BE49-F238E27FC236}">
                <a16:creationId xmlns:a16="http://schemas.microsoft.com/office/drawing/2014/main" id="{9C48A4B5-EBAC-4056-AC37-AC7E0CA8FD01}"/>
              </a:ext>
            </a:extLst>
          </p:cNvPr>
          <p:cNvSpPr/>
          <p:nvPr/>
        </p:nvSpPr>
        <p:spPr>
          <a:xfrm>
            <a:off x="1152525" y="2887674"/>
            <a:ext cx="7818480" cy="8153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685766">
              <a:lnSpc>
                <a:spcPct val="90000"/>
              </a:lnSpc>
              <a:spcBef>
                <a:spcPts val="750"/>
              </a:spcBef>
            </a:pPr>
            <a:r>
              <a:rPr lang="en-US" sz="3200" b="1" dirty="0">
                <a:solidFill>
                  <a:prstClr val="black"/>
                </a:solidFill>
                <a:latin typeface="Quire Sans" panose="020B0502040400020003" pitchFamily="34" charset="0"/>
                <a:ea typeface="Verdana" panose="020B0604030504040204" pitchFamily="34" charset="0"/>
                <a:cs typeface="Quire Sans" panose="020B0502040400020003" pitchFamily="34" charset="0"/>
              </a:rPr>
              <a:t>Harder to identify each at-risk bit</a:t>
            </a:r>
            <a:endParaRPr lang="en-US" sz="3200" b="1" dirty="0">
              <a:solidFill>
                <a:schemeClr val="tx1">
                  <a:lumMod val="50000"/>
                  <a:lumOff val="50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19" name="Oval 18">
            <a:extLst>
              <a:ext uri="{FF2B5EF4-FFF2-40B4-BE49-F238E27FC236}">
                <a16:creationId xmlns:a16="http://schemas.microsoft.com/office/drawing/2014/main" id="{2344A971-744F-4092-9F45-201488902BC8}"/>
              </a:ext>
            </a:extLst>
          </p:cNvPr>
          <p:cNvSpPr/>
          <p:nvPr/>
        </p:nvSpPr>
        <p:spPr>
          <a:xfrm>
            <a:off x="231513" y="3232370"/>
            <a:ext cx="815340" cy="815340"/>
          </a:xfrm>
          <a:prstGeom prst="ellipse">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aseline="6000" dirty="0">
                <a:solidFill>
                  <a:schemeClr val="accent1">
                    <a:lumMod val="75000"/>
                  </a:schemeClr>
                </a:solidFill>
                <a:latin typeface="Quire Sans" panose="020B0502040400020003" pitchFamily="34" charset="0"/>
                <a:cs typeface="Quire Sans" panose="020B0502040400020003" pitchFamily="34" charset="0"/>
              </a:rPr>
              <a:t>2</a:t>
            </a:r>
          </a:p>
        </p:txBody>
      </p:sp>
      <p:sp>
        <p:nvSpPr>
          <p:cNvPr id="21" name="Rectangle 20">
            <a:extLst>
              <a:ext uri="{FF2B5EF4-FFF2-40B4-BE49-F238E27FC236}">
                <a16:creationId xmlns:a16="http://schemas.microsoft.com/office/drawing/2014/main" id="{B5DB4DDD-F7A7-458A-8C08-06F5A6E40276}"/>
              </a:ext>
            </a:extLst>
          </p:cNvPr>
          <p:cNvSpPr/>
          <p:nvPr/>
        </p:nvSpPr>
        <p:spPr>
          <a:xfrm>
            <a:off x="1152525" y="4617031"/>
            <a:ext cx="7818480" cy="81534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685766">
              <a:lnSpc>
                <a:spcPct val="90000"/>
              </a:lnSpc>
              <a:spcBef>
                <a:spcPts val="750"/>
              </a:spcBef>
            </a:pPr>
            <a:r>
              <a:rPr lang="en-US" sz="3200" b="1" dirty="0">
                <a:solidFill>
                  <a:prstClr val="black"/>
                </a:solidFill>
                <a:latin typeface="Quire Sans" panose="020B0502040400020003" pitchFamily="34" charset="0"/>
                <a:ea typeface="Verdana" panose="020B0604030504040204" pitchFamily="34" charset="0"/>
                <a:cs typeface="Quire Sans" panose="020B0502040400020003" pitchFamily="34" charset="0"/>
              </a:rPr>
              <a:t>Interferes with data patterns</a:t>
            </a:r>
            <a:endParaRPr lang="en-US" sz="3200" b="1" dirty="0">
              <a:solidFill>
                <a:prstClr val="black">
                  <a:lumMod val="50000"/>
                  <a:lumOff val="50000"/>
                </a:prst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23" name="Oval 22">
            <a:extLst>
              <a:ext uri="{FF2B5EF4-FFF2-40B4-BE49-F238E27FC236}">
                <a16:creationId xmlns:a16="http://schemas.microsoft.com/office/drawing/2014/main" id="{34A8411B-7B28-4D76-869B-79172038AB01}"/>
              </a:ext>
            </a:extLst>
          </p:cNvPr>
          <p:cNvSpPr/>
          <p:nvPr/>
        </p:nvSpPr>
        <p:spPr>
          <a:xfrm>
            <a:off x="231513" y="4958526"/>
            <a:ext cx="815340" cy="815340"/>
          </a:xfrm>
          <a:prstGeom prst="ellipse">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aseline="12000" dirty="0">
                <a:solidFill>
                  <a:schemeClr val="accent1">
                    <a:lumMod val="75000"/>
                  </a:schemeClr>
                </a:solidFill>
                <a:latin typeface="Quire Sans" panose="020B0502040400020003" pitchFamily="34" charset="0"/>
                <a:cs typeface="Quire Sans" panose="020B0502040400020003" pitchFamily="34" charset="0"/>
              </a:rPr>
              <a:t>3</a:t>
            </a:r>
          </a:p>
        </p:txBody>
      </p:sp>
      <p:sp>
        <p:nvSpPr>
          <p:cNvPr id="24" name="TextBox 23">
            <a:extLst>
              <a:ext uri="{FF2B5EF4-FFF2-40B4-BE49-F238E27FC236}">
                <a16:creationId xmlns:a16="http://schemas.microsoft.com/office/drawing/2014/main" id="{AA578A04-17BF-498C-BAB7-2700ABA876C0}"/>
              </a:ext>
            </a:extLst>
          </p:cNvPr>
          <p:cNvSpPr txBox="1"/>
          <p:nvPr/>
        </p:nvSpPr>
        <p:spPr>
          <a:xfrm>
            <a:off x="1152525" y="1637935"/>
            <a:ext cx="7818480"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A </a:t>
            </a:r>
            <a:r>
              <a:rPr kumimoji="0" lang="en-US" sz="2400" b="1" i="0" u="none" strike="noStrike" kern="1200" cap="none" spc="0" normalizeH="0" baseline="0" noProof="0" dirty="0">
                <a:ln>
                  <a:noFill/>
                </a:ln>
                <a:solidFill>
                  <a:schemeClr val="accent5">
                    <a:lumMod val="75000"/>
                  </a:schemeClr>
                </a:solidFill>
                <a:effectLst/>
                <a:uLnTx/>
                <a:uFillTx/>
                <a:latin typeface="Quire Sans" panose="020B0502040400020003" pitchFamily="34" charset="0"/>
                <a:ea typeface="+mn-ea"/>
                <a:cs typeface="Quire Sans" panose="020B0502040400020003" pitchFamily="34" charset="0"/>
              </a:rPr>
              <a:t>small set </a:t>
            </a: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of raw bit errors generates</a:t>
            </a:r>
            <a:r>
              <a:rPr kumimoji="0" lang="en-US" sz="2400" b="0" i="0" u="none" strike="noStrike" kern="1200" cap="none" spc="0" normalizeH="0" noProof="0" dirty="0">
                <a:ln>
                  <a:noFill/>
                </a:ln>
                <a:solidFill>
                  <a:prstClr val="black"/>
                </a:solidFill>
                <a:effectLst/>
                <a:uLnTx/>
                <a:uFillTx/>
                <a:latin typeface="Quire Sans" panose="020B0502040400020003" pitchFamily="34" charset="0"/>
                <a:ea typeface="+mn-ea"/>
                <a:cs typeface="Quire Sans" panose="020B0502040400020003" pitchFamily="34" charset="0"/>
              </a:rPr>
              <a:t> </a:t>
            </a: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a </a:t>
            </a:r>
            <a:r>
              <a:rPr kumimoji="0" lang="en-US" sz="2400" b="1" i="0" u="none" strike="noStrike" kern="1200" cap="none" spc="0" normalizeH="0" baseline="0" noProof="0" dirty="0" err="1">
                <a:ln>
                  <a:noFill/>
                </a:ln>
                <a:solidFill>
                  <a:srgbClr val="C00000"/>
                </a:solidFill>
                <a:effectLst/>
                <a:uLnTx/>
                <a:uFillTx/>
                <a:latin typeface="Quire Sans" panose="020B0502040400020003" pitchFamily="34" charset="0"/>
                <a:ea typeface="+mn-ea"/>
                <a:cs typeface="Quire Sans" panose="020B0502040400020003" pitchFamily="34" charset="0"/>
              </a:rPr>
              <a:t>combinatorially</a:t>
            </a:r>
            <a:r>
              <a:rPr kumimoji="0" lang="en-US" sz="2400" b="1" i="0" u="none" strike="noStrike" kern="1200" cap="none" spc="0" normalizeH="0" baseline="0" noProof="0" dirty="0">
                <a:ln>
                  <a:noFill/>
                </a:ln>
                <a:solidFill>
                  <a:srgbClr val="C00000"/>
                </a:solidFill>
                <a:effectLst/>
                <a:uLnTx/>
                <a:uFillTx/>
                <a:latin typeface="Quire Sans" panose="020B0502040400020003" pitchFamily="34" charset="0"/>
                <a:ea typeface="+mn-ea"/>
                <a:cs typeface="Quire Sans" panose="020B0502040400020003" pitchFamily="34" charset="0"/>
              </a:rPr>
              <a:t> larger </a:t>
            </a: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set of at-risk bits</a:t>
            </a:r>
          </a:p>
        </p:txBody>
      </p:sp>
      <p:sp>
        <p:nvSpPr>
          <p:cNvPr id="25" name="TextBox 24">
            <a:extLst>
              <a:ext uri="{FF2B5EF4-FFF2-40B4-BE49-F238E27FC236}">
                <a16:creationId xmlns:a16="http://schemas.microsoft.com/office/drawing/2014/main" id="{A16EA43B-652F-4092-903F-CA042312BF91}"/>
              </a:ext>
            </a:extLst>
          </p:cNvPr>
          <p:cNvSpPr txBox="1"/>
          <p:nvPr/>
        </p:nvSpPr>
        <p:spPr>
          <a:xfrm>
            <a:off x="1152525" y="3525242"/>
            <a:ext cx="7818480"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At-risk bits are exposed</a:t>
            </a:r>
            <a:r>
              <a:rPr kumimoji="0" lang="en-US" sz="2400" b="0" i="0" u="none" strike="noStrike" kern="1200" cap="none" spc="0" normalizeH="0" noProof="0" dirty="0">
                <a:ln>
                  <a:noFill/>
                </a:ln>
                <a:solidFill>
                  <a:prstClr val="black"/>
                </a:solidFill>
                <a:effectLst/>
                <a:uLnTx/>
                <a:uFillTx/>
                <a:latin typeface="Quire Sans" panose="020B0502040400020003" pitchFamily="34" charset="0"/>
                <a:ea typeface="+mn-ea"/>
                <a:cs typeface="Quire Sans" panose="020B0502040400020003" pitchFamily="34" charset="0"/>
              </a:rPr>
              <a:t> only when </a:t>
            </a:r>
            <a:r>
              <a:rPr kumimoji="0" lang="en-US" sz="2400" b="1" i="0" u="none" strike="noStrike" kern="1200" cap="none" spc="0" normalizeH="0" baseline="0" noProof="0" dirty="0">
                <a:ln>
                  <a:noFill/>
                </a:ln>
                <a:solidFill>
                  <a:srgbClr val="C00000"/>
                </a:solidFill>
                <a:effectLst/>
                <a:uLnTx/>
                <a:uFillTx/>
                <a:latin typeface="Quire Sans" panose="020B0502040400020003" pitchFamily="34" charset="0"/>
                <a:ea typeface="+mn-ea"/>
                <a:cs typeface="Quire Sans" panose="020B0502040400020003" pitchFamily="34" charset="0"/>
              </a:rPr>
              <a:t>specific raw bit error patterns </a:t>
            </a:r>
            <a:r>
              <a:rPr kumimoji="0" lang="en-US" sz="2400" i="0" u="none" strike="noStrike" kern="1200" cap="none" spc="0" normalizeH="0" baseline="0" noProof="0" dirty="0">
                <a:ln>
                  <a:noFill/>
                </a:ln>
                <a:effectLst/>
                <a:uLnTx/>
                <a:uFillTx/>
                <a:latin typeface="Quire Sans" panose="020B0502040400020003" pitchFamily="34" charset="0"/>
                <a:ea typeface="+mn-ea"/>
                <a:cs typeface="Quire Sans" panose="020B0502040400020003" pitchFamily="34" charset="0"/>
              </a:rPr>
              <a:t>occur</a:t>
            </a:r>
          </a:p>
        </p:txBody>
      </p:sp>
      <p:sp>
        <p:nvSpPr>
          <p:cNvPr id="26" name="TextBox 25">
            <a:extLst>
              <a:ext uri="{FF2B5EF4-FFF2-40B4-BE49-F238E27FC236}">
                <a16:creationId xmlns:a16="http://schemas.microsoft.com/office/drawing/2014/main" id="{844421FE-BA0C-4AC4-A8FD-CE4053416571}"/>
              </a:ext>
            </a:extLst>
          </p:cNvPr>
          <p:cNvSpPr txBox="1"/>
          <p:nvPr/>
        </p:nvSpPr>
        <p:spPr>
          <a:xfrm>
            <a:off x="1152525" y="5243166"/>
            <a:ext cx="7818480"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Data patterns must consider </a:t>
            </a:r>
            <a:r>
              <a:rPr kumimoji="0" lang="en-US" sz="2400" b="1" i="0" u="none" strike="noStrike" kern="1200" cap="none" spc="0" normalizeH="0" baseline="0" noProof="0" dirty="0">
                <a:ln>
                  <a:noFill/>
                </a:ln>
                <a:solidFill>
                  <a:srgbClr val="C00000"/>
                </a:solidFill>
                <a:effectLst/>
                <a:uLnTx/>
                <a:uFillTx/>
                <a:latin typeface="Quire Sans" panose="020B0502040400020003" pitchFamily="34" charset="0"/>
                <a:ea typeface="+mn-ea"/>
                <a:cs typeface="Quire Sans" panose="020B0502040400020003" pitchFamily="34" charset="0"/>
              </a:rPr>
              <a:t>combinations of raw bits </a:t>
            </a: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instead of just individual bits</a:t>
            </a:r>
            <a:r>
              <a:rPr kumimoji="0" lang="en-US" sz="2400" b="0" i="0" u="none" strike="noStrike" kern="1200" cap="none" spc="0" normalizeH="0" noProof="0" dirty="0">
                <a:ln>
                  <a:noFill/>
                </a:ln>
                <a:solidFill>
                  <a:prstClr val="black"/>
                </a:solidFill>
                <a:effectLst/>
                <a:uLnTx/>
                <a:uFillTx/>
                <a:latin typeface="Quire Sans" panose="020B0502040400020003" pitchFamily="34" charset="0"/>
                <a:ea typeface="+mn-ea"/>
                <a:cs typeface="Quire Sans" panose="020B0502040400020003" pitchFamily="34" charset="0"/>
              </a:rPr>
              <a:t> alone</a:t>
            </a:r>
            <a:endPar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endParaRPr>
          </a:p>
        </p:txBody>
      </p:sp>
    </p:spTree>
    <p:extLst>
      <p:ext uri="{BB962C8B-B14F-4D97-AF65-F5344CB8AC3E}">
        <p14:creationId xmlns:p14="http://schemas.microsoft.com/office/powerpoint/2010/main" val="39918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1" grpId="0"/>
      <p:bldP spid="23" grpId="0" animBg="1"/>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fontScale="90000"/>
          </a:bodyPr>
          <a:lstStyle/>
          <a:p>
            <a:r>
              <a:rPr lang="en-US" dirty="0"/>
              <a:t>Key Observation: Two Sources of Errors</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8</a:t>
            </a:fld>
            <a:endParaRPr lang="en-US"/>
          </a:p>
        </p:txBody>
      </p:sp>
      <p:grpSp>
        <p:nvGrpSpPr>
          <p:cNvPr id="9" name="Group 8">
            <a:extLst>
              <a:ext uri="{FF2B5EF4-FFF2-40B4-BE49-F238E27FC236}">
                <a16:creationId xmlns:a16="http://schemas.microsoft.com/office/drawing/2014/main" id="{270D9436-46C5-4688-89E8-12CB5C7375E9}"/>
              </a:ext>
            </a:extLst>
          </p:cNvPr>
          <p:cNvGrpSpPr/>
          <p:nvPr/>
        </p:nvGrpSpPr>
        <p:grpSpPr>
          <a:xfrm>
            <a:off x="368002" y="2743946"/>
            <a:ext cx="8412461" cy="629352"/>
            <a:chOff x="368002" y="2743946"/>
            <a:chExt cx="8412461" cy="629352"/>
          </a:xfrm>
        </p:grpSpPr>
        <p:sp>
          <p:nvSpPr>
            <p:cNvPr id="60" name="Rectangle 59">
              <a:extLst>
                <a:ext uri="{FF2B5EF4-FFF2-40B4-BE49-F238E27FC236}">
                  <a16:creationId xmlns:a16="http://schemas.microsoft.com/office/drawing/2014/main" id="{ED802105-7929-4295-BDEA-580D6284FD1D}"/>
                </a:ext>
              </a:extLst>
            </p:cNvPr>
            <p:cNvSpPr/>
            <p:nvPr/>
          </p:nvSpPr>
          <p:spPr>
            <a:xfrm>
              <a:off x="956069" y="2787518"/>
              <a:ext cx="585780" cy="585780"/>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62" name="Rectangle 61">
              <a:extLst>
                <a:ext uri="{FF2B5EF4-FFF2-40B4-BE49-F238E27FC236}">
                  <a16:creationId xmlns:a16="http://schemas.microsoft.com/office/drawing/2014/main" id="{EAA9E02F-3192-443A-A736-D3111B8B742D}"/>
                </a:ext>
              </a:extLst>
            </p:cNvPr>
            <p:cNvSpPr/>
            <p:nvPr/>
          </p:nvSpPr>
          <p:spPr>
            <a:xfrm>
              <a:off x="1541851" y="2787518"/>
              <a:ext cx="585780" cy="585780"/>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63" name="Rectangle 62">
              <a:extLst>
                <a:ext uri="{FF2B5EF4-FFF2-40B4-BE49-F238E27FC236}">
                  <a16:creationId xmlns:a16="http://schemas.microsoft.com/office/drawing/2014/main" id="{061A6BB2-E0D5-4F20-82C7-BBFC21FBA7C3}"/>
                </a:ext>
              </a:extLst>
            </p:cNvPr>
            <p:cNvSpPr/>
            <p:nvPr/>
          </p:nvSpPr>
          <p:spPr>
            <a:xfrm>
              <a:off x="368002" y="2787518"/>
              <a:ext cx="585780" cy="585780"/>
            </a:xfrm>
            <a:prstGeom prst="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latin typeface="Courier New" panose="02070309020205020404" pitchFamily="49" charset="0"/>
                  <a:cs typeface="Courier New" panose="02070309020205020404" pitchFamily="49" charset="0"/>
                </a:rPr>
                <a:t>E</a:t>
              </a:r>
            </a:p>
          </p:txBody>
        </p:sp>
        <p:sp>
          <p:nvSpPr>
            <p:cNvPr id="64" name="Rectangle 63">
              <a:extLst>
                <a:ext uri="{FF2B5EF4-FFF2-40B4-BE49-F238E27FC236}">
                  <a16:creationId xmlns:a16="http://schemas.microsoft.com/office/drawing/2014/main" id="{1BA922BB-A492-4931-93B1-AF55588DD377}"/>
                </a:ext>
              </a:extLst>
            </p:cNvPr>
            <p:cNvSpPr/>
            <p:nvPr/>
          </p:nvSpPr>
          <p:spPr>
            <a:xfrm>
              <a:off x="2127630" y="2787518"/>
              <a:ext cx="585780" cy="585780"/>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65" name="Rectangle 64">
              <a:extLst>
                <a:ext uri="{FF2B5EF4-FFF2-40B4-BE49-F238E27FC236}">
                  <a16:creationId xmlns:a16="http://schemas.microsoft.com/office/drawing/2014/main" id="{C4735E3C-B9D2-45B3-8387-1788B567D173}"/>
                </a:ext>
              </a:extLst>
            </p:cNvPr>
            <p:cNvSpPr/>
            <p:nvPr/>
          </p:nvSpPr>
          <p:spPr>
            <a:xfrm>
              <a:off x="3435205" y="2782546"/>
              <a:ext cx="2273590" cy="551520"/>
            </a:xfrm>
            <a:prstGeom prst="rect">
              <a:avLst/>
            </a:prstGeom>
            <a:solidFill>
              <a:schemeClr val="bg1">
                <a:lumMod val="95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65000"/>
                      <a:lumOff val="35000"/>
                    </a:schemeClr>
                  </a:solidFill>
                  <a:latin typeface="Quire Sans" panose="020B0502040400020003" pitchFamily="34" charset="0"/>
                  <a:cs typeface="Quire Sans" panose="020B0502040400020003" pitchFamily="34" charset="0"/>
                </a:rPr>
                <a:t>ECC Decoder</a:t>
              </a:r>
            </a:p>
          </p:txBody>
        </p:sp>
        <p:cxnSp>
          <p:nvCxnSpPr>
            <p:cNvPr id="68" name="Straight Arrow Connector 67">
              <a:extLst>
                <a:ext uri="{FF2B5EF4-FFF2-40B4-BE49-F238E27FC236}">
                  <a16:creationId xmlns:a16="http://schemas.microsoft.com/office/drawing/2014/main" id="{CBB1C3E8-ADF6-4158-9321-C531EBDFA608}"/>
                </a:ext>
              </a:extLst>
            </p:cNvPr>
            <p:cNvCxnSpPr>
              <a:cxnSpLocks/>
            </p:cNvCxnSpPr>
            <p:nvPr/>
          </p:nvCxnSpPr>
          <p:spPr>
            <a:xfrm>
              <a:off x="2753622" y="3065231"/>
              <a:ext cx="65243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C67B2BED-CC67-460F-99A4-5927D111E482}"/>
                </a:ext>
              </a:extLst>
            </p:cNvPr>
            <p:cNvGrpSpPr/>
            <p:nvPr/>
          </p:nvGrpSpPr>
          <p:grpSpPr>
            <a:xfrm>
              <a:off x="6435055" y="2743946"/>
              <a:ext cx="2345408" cy="585780"/>
              <a:chOff x="4515604" y="3921531"/>
              <a:chExt cx="2760085" cy="689348"/>
            </a:xfrm>
          </p:grpSpPr>
          <p:sp>
            <p:nvSpPr>
              <p:cNvPr id="70" name="Rectangle 69">
                <a:extLst>
                  <a:ext uri="{FF2B5EF4-FFF2-40B4-BE49-F238E27FC236}">
                    <a16:creationId xmlns:a16="http://schemas.microsoft.com/office/drawing/2014/main" id="{59217FCC-63E3-4F7B-AC44-96FDCB8DCA38}"/>
                  </a:ext>
                </a:extLst>
              </p:cNvPr>
              <p:cNvSpPr/>
              <p:nvPr/>
            </p:nvSpPr>
            <p:spPr>
              <a:xfrm>
                <a:off x="5207645" y="3921531"/>
                <a:ext cx="689348" cy="689348"/>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71" name="Rectangle 70">
                <a:extLst>
                  <a:ext uri="{FF2B5EF4-FFF2-40B4-BE49-F238E27FC236}">
                    <a16:creationId xmlns:a16="http://schemas.microsoft.com/office/drawing/2014/main" id="{F8BE8C9F-A60E-42F8-94D4-528E09DC1E3D}"/>
                  </a:ext>
                </a:extLst>
              </p:cNvPr>
              <p:cNvSpPr/>
              <p:nvPr/>
            </p:nvSpPr>
            <p:spPr>
              <a:xfrm>
                <a:off x="6586341" y="3921531"/>
                <a:ext cx="689348" cy="689348"/>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72" name="Rectangle 71">
                <a:extLst>
                  <a:ext uri="{FF2B5EF4-FFF2-40B4-BE49-F238E27FC236}">
                    <a16:creationId xmlns:a16="http://schemas.microsoft.com/office/drawing/2014/main" id="{C3F9284B-5BFA-4BB1-8AA2-26E93B4813BC}"/>
                  </a:ext>
                </a:extLst>
              </p:cNvPr>
              <p:cNvSpPr/>
              <p:nvPr/>
            </p:nvSpPr>
            <p:spPr>
              <a:xfrm>
                <a:off x="4515604" y="3921531"/>
                <a:ext cx="689348" cy="689348"/>
              </a:xfrm>
              <a:prstGeom prst="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latin typeface="Courier New" panose="02070309020205020404" pitchFamily="49" charset="0"/>
                    <a:cs typeface="Courier New" panose="02070309020205020404" pitchFamily="49" charset="0"/>
                  </a:rPr>
                  <a:t>E</a:t>
                </a:r>
              </a:p>
            </p:txBody>
          </p:sp>
          <p:sp>
            <p:nvSpPr>
              <p:cNvPr id="73" name="Rectangle 72">
                <a:extLst>
                  <a:ext uri="{FF2B5EF4-FFF2-40B4-BE49-F238E27FC236}">
                    <a16:creationId xmlns:a16="http://schemas.microsoft.com/office/drawing/2014/main" id="{8BCF2888-50A8-4141-8227-0D4C1F994DD0}"/>
                  </a:ext>
                </a:extLst>
              </p:cNvPr>
              <p:cNvSpPr/>
              <p:nvPr/>
            </p:nvSpPr>
            <p:spPr>
              <a:xfrm>
                <a:off x="5893559" y="3921531"/>
                <a:ext cx="689348" cy="689348"/>
              </a:xfrm>
              <a:prstGeom prst="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latin typeface="Courier New" panose="02070309020205020404" pitchFamily="49" charset="0"/>
                    <a:cs typeface="Courier New" panose="02070309020205020404" pitchFamily="49" charset="0"/>
                  </a:rPr>
                  <a:t>E</a:t>
                </a:r>
              </a:p>
            </p:txBody>
          </p:sp>
        </p:grpSp>
        <p:cxnSp>
          <p:nvCxnSpPr>
            <p:cNvPr id="79" name="Straight Arrow Connector 78">
              <a:extLst>
                <a:ext uri="{FF2B5EF4-FFF2-40B4-BE49-F238E27FC236}">
                  <a16:creationId xmlns:a16="http://schemas.microsoft.com/office/drawing/2014/main" id="{F27A3CF0-B499-4C91-8E71-92290626A78E}"/>
                </a:ext>
              </a:extLst>
            </p:cNvPr>
            <p:cNvCxnSpPr>
              <a:cxnSpLocks/>
            </p:cNvCxnSpPr>
            <p:nvPr/>
          </p:nvCxnSpPr>
          <p:spPr>
            <a:xfrm>
              <a:off x="5737036" y="3065231"/>
              <a:ext cx="65243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01DEAF69-6142-4C2E-8CC3-C6273B73FCF1}"/>
              </a:ext>
            </a:extLst>
          </p:cNvPr>
          <p:cNvGrpSpPr/>
          <p:nvPr/>
        </p:nvGrpSpPr>
        <p:grpSpPr>
          <a:xfrm>
            <a:off x="953631" y="4141583"/>
            <a:ext cx="7407678" cy="2057416"/>
            <a:chOff x="953631" y="4141583"/>
            <a:chExt cx="7407678" cy="2057416"/>
          </a:xfrm>
        </p:grpSpPr>
        <p:sp>
          <p:nvSpPr>
            <p:cNvPr id="16" name="Rectangle 15">
              <a:extLst>
                <a:ext uri="{FF2B5EF4-FFF2-40B4-BE49-F238E27FC236}">
                  <a16:creationId xmlns:a16="http://schemas.microsoft.com/office/drawing/2014/main" id="{C86C9837-529A-4BC3-A182-51AD822AE611}"/>
                </a:ext>
              </a:extLst>
            </p:cNvPr>
            <p:cNvSpPr/>
            <p:nvPr/>
          </p:nvSpPr>
          <p:spPr>
            <a:xfrm>
              <a:off x="976329" y="4141583"/>
              <a:ext cx="7215430" cy="1394706"/>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81" name="TextBox 80">
              <a:extLst>
                <a:ext uri="{FF2B5EF4-FFF2-40B4-BE49-F238E27FC236}">
                  <a16:creationId xmlns:a16="http://schemas.microsoft.com/office/drawing/2014/main" id="{F9C69FF9-916C-41D0-BB7E-17ADBC7E4D38}"/>
                </a:ext>
              </a:extLst>
            </p:cNvPr>
            <p:cNvSpPr txBox="1"/>
            <p:nvPr/>
          </p:nvSpPr>
          <p:spPr>
            <a:xfrm>
              <a:off x="953631" y="5614224"/>
              <a:ext cx="740767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6">
                      <a:lumMod val="75000"/>
                    </a:schemeClr>
                  </a:solidFill>
                  <a:effectLst/>
                  <a:uLnTx/>
                  <a:uFillTx/>
                  <a:latin typeface="Quire Sans" panose="020B0502040400020003" pitchFamily="34" charset="0"/>
                  <a:ea typeface="+mn-ea"/>
                  <a:cs typeface="Quire Sans" panose="020B0502040400020003" pitchFamily="34" charset="0"/>
                </a:rPr>
                <a:t>Upper-bounded </a:t>
              </a:r>
              <a:r>
                <a:rPr kumimoji="0" lang="en-US" sz="3200" i="0" u="none" strike="noStrike" kern="1200" cap="none" spc="0" normalizeH="0" baseline="0" noProof="0" dirty="0">
                  <a:ln>
                    <a:noFill/>
                  </a:ln>
                  <a:effectLst/>
                  <a:uLnTx/>
                  <a:uFillTx/>
                  <a:latin typeface="Quire Sans" panose="020B0502040400020003" pitchFamily="34" charset="0"/>
                  <a:ea typeface="+mn-ea"/>
                  <a:cs typeface="Quire Sans" panose="020B0502040400020003" pitchFamily="34" charset="0"/>
                </a:rPr>
                <a:t>by the ECC algorithm</a:t>
              </a:r>
            </a:p>
          </p:txBody>
        </p:sp>
      </p:grpSp>
      <p:grpSp>
        <p:nvGrpSpPr>
          <p:cNvPr id="7" name="Group 6">
            <a:extLst>
              <a:ext uri="{FF2B5EF4-FFF2-40B4-BE49-F238E27FC236}">
                <a16:creationId xmlns:a16="http://schemas.microsoft.com/office/drawing/2014/main" id="{8B34F0EC-E134-44C2-8DC5-FE626CD3C00E}"/>
              </a:ext>
            </a:extLst>
          </p:cNvPr>
          <p:cNvGrpSpPr/>
          <p:nvPr/>
        </p:nvGrpSpPr>
        <p:grpSpPr>
          <a:xfrm>
            <a:off x="682436" y="1087488"/>
            <a:ext cx="7185620" cy="1685033"/>
            <a:chOff x="682436" y="1087488"/>
            <a:chExt cx="7185620" cy="1685033"/>
          </a:xfrm>
        </p:grpSpPr>
        <p:grpSp>
          <p:nvGrpSpPr>
            <p:cNvPr id="11" name="Group 10">
              <a:extLst>
                <a:ext uri="{FF2B5EF4-FFF2-40B4-BE49-F238E27FC236}">
                  <a16:creationId xmlns:a16="http://schemas.microsoft.com/office/drawing/2014/main" id="{B594C770-095D-4681-A481-34FECEDCA427}"/>
                </a:ext>
              </a:extLst>
            </p:cNvPr>
            <p:cNvGrpSpPr/>
            <p:nvPr/>
          </p:nvGrpSpPr>
          <p:grpSpPr>
            <a:xfrm>
              <a:off x="1412374" y="1087488"/>
              <a:ext cx="3528062" cy="816378"/>
              <a:chOff x="854010" y="1333048"/>
              <a:chExt cx="3528062" cy="816378"/>
            </a:xfrm>
          </p:grpSpPr>
          <p:sp>
            <p:nvSpPr>
              <p:cNvPr id="44" name="Rectangle 43">
                <a:extLst>
                  <a:ext uri="{FF2B5EF4-FFF2-40B4-BE49-F238E27FC236}">
                    <a16:creationId xmlns:a16="http://schemas.microsoft.com/office/drawing/2014/main" id="{C14D2CAA-8A58-4003-AC3F-18F26344A13A}"/>
                  </a:ext>
                </a:extLst>
              </p:cNvPr>
              <p:cNvSpPr/>
              <p:nvPr/>
            </p:nvSpPr>
            <p:spPr>
              <a:xfrm>
                <a:off x="1266825" y="1365136"/>
                <a:ext cx="2746811" cy="784290"/>
              </a:xfrm>
              <a:prstGeom prst="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50" name="Rectangle 49">
                <a:extLst>
                  <a:ext uri="{FF2B5EF4-FFF2-40B4-BE49-F238E27FC236}">
                    <a16:creationId xmlns:a16="http://schemas.microsoft.com/office/drawing/2014/main" id="{C61468D5-27CB-46DF-A6B8-73D4D9938A7E}"/>
                  </a:ext>
                </a:extLst>
              </p:cNvPr>
              <p:cNvSpPr/>
              <p:nvPr/>
            </p:nvSpPr>
            <p:spPr>
              <a:xfrm>
                <a:off x="1759497" y="1333048"/>
                <a:ext cx="2622575" cy="81207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lnSpc>
                    <a:spcPct val="90000"/>
                  </a:lnSpc>
                  <a:spcBef>
                    <a:spcPts val="750"/>
                  </a:spcBef>
                </a:pPr>
                <a:r>
                  <a:rPr lang="en-US" sz="2800" b="1" dirty="0">
                    <a:solidFill>
                      <a:schemeClr val="accent5">
                        <a:lumMod val="75000"/>
                      </a:schemeClr>
                    </a:solidFill>
                    <a:latin typeface="Quire Sans" panose="020B0502040400020003" pitchFamily="34" charset="0"/>
                    <a:ea typeface="Verdana" panose="020B0604030504040204" pitchFamily="34" charset="0"/>
                    <a:cs typeface="Quire Sans" panose="020B0502040400020003" pitchFamily="34" charset="0"/>
                  </a:rPr>
                  <a:t>Direct error</a:t>
                </a:r>
                <a:endParaRPr lang="en-US" sz="2000" b="1" i="1" dirty="0">
                  <a:solidFill>
                    <a:schemeClr val="accent5">
                      <a:lumMod val="75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51" name="Oval 50">
                <a:extLst>
                  <a:ext uri="{FF2B5EF4-FFF2-40B4-BE49-F238E27FC236}">
                    <a16:creationId xmlns:a16="http://schemas.microsoft.com/office/drawing/2014/main" id="{DA463727-583D-4B93-8763-CA1F8A034D55}"/>
                  </a:ext>
                </a:extLst>
              </p:cNvPr>
              <p:cNvSpPr/>
              <p:nvPr/>
            </p:nvSpPr>
            <p:spPr>
              <a:xfrm>
                <a:off x="854010" y="1359132"/>
                <a:ext cx="784290" cy="784290"/>
              </a:xfrm>
              <a:prstGeom prst="ellipse">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1">
                        <a:lumMod val="75000"/>
                      </a:schemeClr>
                    </a:solidFill>
                    <a:latin typeface="Segoe UI" panose="020B0502040204020203" pitchFamily="34" charset="0"/>
                    <a:cs typeface="Segoe UI" panose="020B0502040204020203" pitchFamily="34" charset="0"/>
                  </a:rPr>
                  <a:t>1</a:t>
                </a:r>
              </a:p>
            </p:txBody>
          </p:sp>
        </p:grpSp>
        <p:sp>
          <p:nvSpPr>
            <p:cNvPr id="58" name="TextBox 57">
              <a:extLst>
                <a:ext uri="{FF2B5EF4-FFF2-40B4-BE49-F238E27FC236}">
                  <a16:creationId xmlns:a16="http://schemas.microsoft.com/office/drawing/2014/main" id="{F632E35D-9A6F-4FFC-B46A-C629537312B3}"/>
                </a:ext>
              </a:extLst>
            </p:cNvPr>
            <p:cNvSpPr txBox="1"/>
            <p:nvPr/>
          </p:nvSpPr>
          <p:spPr>
            <a:xfrm>
              <a:off x="4752809" y="1121068"/>
              <a:ext cx="3115247"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Due to errors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in the </a:t>
              </a:r>
              <a:r>
                <a:rPr kumimoji="0" lang="en-US" sz="2400" b="1" i="0" u="none" strike="noStrike" kern="1200" cap="none" spc="0" normalizeH="0" baseline="0" noProof="0" dirty="0">
                  <a:ln>
                    <a:noFill/>
                  </a:ln>
                  <a:solidFill>
                    <a:schemeClr val="accent5">
                      <a:lumMod val="75000"/>
                    </a:schemeClr>
                  </a:solidFill>
                  <a:effectLst/>
                  <a:uLnTx/>
                  <a:uFillTx/>
                  <a:latin typeface="Quire Sans" panose="020B0502040400020003" pitchFamily="34" charset="0"/>
                  <a:ea typeface="+mn-ea"/>
                  <a:cs typeface="Quire Sans" panose="020B0502040400020003" pitchFamily="34" charset="0"/>
                </a:rPr>
                <a:t>memory chip</a:t>
              </a:r>
            </a:p>
          </p:txBody>
        </p:sp>
        <p:grpSp>
          <p:nvGrpSpPr>
            <p:cNvPr id="83" name="Group 82">
              <a:extLst>
                <a:ext uri="{FF2B5EF4-FFF2-40B4-BE49-F238E27FC236}">
                  <a16:creationId xmlns:a16="http://schemas.microsoft.com/office/drawing/2014/main" id="{A63EC677-E03D-4927-A99D-CE40A0E3A45A}"/>
                </a:ext>
              </a:extLst>
            </p:cNvPr>
            <p:cNvGrpSpPr/>
            <p:nvPr/>
          </p:nvGrpSpPr>
          <p:grpSpPr>
            <a:xfrm>
              <a:off x="682436" y="2340683"/>
              <a:ext cx="6064118" cy="431838"/>
              <a:chOff x="704982" y="1050848"/>
              <a:chExt cx="6064118" cy="431838"/>
            </a:xfrm>
          </p:grpSpPr>
          <p:cxnSp>
            <p:nvCxnSpPr>
              <p:cNvPr id="35" name="Straight Arrow Connector 34">
                <a:extLst>
                  <a:ext uri="{FF2B5EF4-FFF2-40B4-BE49-F238E27FC236}">
                    <a16:creationId xmlns:a16="http://schemas.microsoft.com/office/drawing/2014/main" id="{C3656238-D04D-4AEC-ADB4-92DC28E882B0}"/>
                  </a:ext>
                </a:extLst>
              </p:cNvPr>
              <p:cNvCxnSpPr>
                <a:cxnSpLocks/>
              </p:cNvCxnSpPr>
              <p:nvPr/>
            </p:nvCxnSpPr>
            <p:spPr>
              <a:xfrm>
                <a:off x="6750182" y="1050848"/>
                <a:ext cx="0" cy="431838"/>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1D606D-ECEB-40E7-955A-91FB0CE6399D}"/>
                  </a:ext>
                </a:extLst>
              </p:cNvPr>
              <p:cNvCxnSpPr>
                <a:cxnSpLocks/>
              </p:cNvCxnSpPr>
              <p:nvPr/>
            </p:nvCxnSpPr>
            <p:spPr>
              <a:xfrm flipH="1">
                <a:off x="704982" y="1054100"/>
                <a:ext cx="6064118" cy="0"/>
              </a:xfrm>
              <a:prstGeom prst="line">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6275B2-5FF9-4C74-BF66-B85C97EC7CB7}"/>
                  </a:ext>
                </a:extLst>
              </p:cNvPr>
              <p:cNvCxnSpPr>
                <a:cxnSpLocks/>
              </p:cNvCxnSpPr>
              <p:nvPr/>
            </p:nvCxnSpPr>
            <p:spPr>
              <a:xfrm>
                <a:off x="704982" y="1050848"/>
                <a:ext cx="0" cy="431838"/>
              </a:xfrm>
              <a:prstGeom prst="straightConnector1">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CA318F4C-9D24-4FC0-9EF7-40EA18AEBE4C}"/>
              </a:ext>
            </a:extLst>
          </p:cNvPr>
          <p:cNvGrpSpPr/>
          <p:nvPr/>
        </p:nvGrpSpPr>
        <p:grpSpPr>
          <a:xfrm>
            <a:off x="1271505" y="3330656"/>
            <a:ext cx="6709590" cy="1916528"/>
            <a:chOff x="1271505" y="3330656"/>
            <a:chExt cx="6709590" cy="1916528"/>
          </a:xfrm>
        </p:grpSpPr>
        <p:grpSp>
          <p:nvGrpSpPr>
            <p:cNvPr id="10" name="Group 9">
              <a:extLst>
                <a:ext uri="{FF2B5EF4-FFF2-40B4-BE49-F238E27FC236}">
                  <a16:creationId xmlns:a16="http://schemas.microsoft.com/office/drawing/2014/main" id="{39E6A2A5-2922-41EC-8600-549BB2992946}"/>
                </a:ext>
              </a:extLst>
            </p:cNvPr>
            <p:cNvGrpSpPr/>
            <p:nvPr/>
          </p:nvGrpSpPr>
          <p:grpSpPr>
            <a:xfrm>
              <a:off x="1271505" y="4444951"/>
              <a:ext cx="3524867" cy="791874"/>
              <a:chOff x="854010" y="3240311"/>
              <a:chExt cx="3524867" cy="791874"/>
            </a:xfrm>
          </p:grpSpPr>
          <p:sp>
            <p:nvSpPr>
              <p:cNvPr id="43" name="Rectangle 42">
                <a:extLst>
                  <a:ext uri="{FF2B5EF4-FFF2-40B4-BE49-F238E27FC236}">
                    <a16:creationId xmlns:a16="http://schemas.microsoft.com/office/drawing/2014/main" id="{5A0929C2-5A26-4D68-BC5B-96C57A1E8361}"/>
                  </a:ext>
                </a:extLst>
              </p:cNvPr>
              <p:cNvSpPr/>
              <p:nvPr/>
            </p:nvSpPr>
            <p:spPr>
              <a:xfrm>
                <a:off x="1266825" y="3247895"/>
                <a:ext cx="2988041" cy="778042"/>
              </a:xfrm>
              <a:prstGeom prst="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52" name="Rectangle 51">
                <a:extLst>
                  <a:ext uri="{FF2B5EF4-FFF2-40B4-BE49-F238E27FC236}">
                    <a16:creationId xmlns:a16="http://schemas.microsoft.com/office/drawing/2014/main" id="{6C6F9CEE-E1B1-4384-9D20-B48EE0634A38}"/>
                  </a:ext>
                </a:extLst>
              </p:cNvPr>
              <p:cNvSpPr/>
              <p:nvPr/>
            </p:nvSpPr>
            <p:spPr>
              <a:xfrm>
                <a:off x="1756302" y="3240311"/>
                <a:ext cx="2622575" cy="78429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lnSpc>
                    <a:spcPct val="90000"/>
                  </a:lnSpc>
                  <a:spcBef>
                    <a:spcPts val="750"/>
                  </a:spcBef>
                </a:pPr>
                <a:r>
                  <a:rPr lang="en-US" sz="2800" b="1" dirty="0">
                    <a:solidFill>
                      <a:schemeClr val="accent6">
                        <a:lumMod val="75000"/>
                      </a:schemeClr>
                    </a:solidFill>
                    <a:latin typeface="Quire Sans" panose="020B0502040400020003" pitchFamily="34" charset="0"/>
                    <a:ea typeface="Verdana" panose="020B0604030504040204" pitchFamily="34" charset="0"/>
                    <a:cs typeface="Quire Sans" panose="020B0502040400020003" pitchFamily="34" charset="0"/>
                  </a:rPr>
                  <a:t>Indirect error</a:t>
                </a:r>
                <a:endParaRPr lang="en-US" sz="2000" b="1" i="1" dirty="0">
                  <a:solidFill>
                    <a:schemeClr val="accent6">
                      <a:lumMod val="75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55" name="Oval 54">
                <a:extLst>
                  <a:ext uri="{FF2B5EF4-FFF2-40B4-BE49-F238E27FC236}">
                    <a16:creationId xmlns:a16="http://schemas.microsoft.com/office/drawing/2014/main" id="{0A2D4AD0-75F3-4ED5-A703-E98062E47D5B}"/>
                  </a:ext>
                </a:extLst>
              </p:cNvPr>
              <p:cNvSpPr/>
              <p:nvPr/>
            </p:nvSpPr>
            <p:spPr>
              <a:xfrm>
                <a:off x="854010" y="3247895"/>
                <a:ext cx="784290" cy="784290"/>
              </a:xfrm>
              <a:prstGeom prst="ellipse">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6">
                        <a:lumMod val="75000"/>
                      </a:schemeClr>
                    </a:solidFill>
                    <a:latin typeface="Segoe UI" panose="020B0502040204020203" pitchFamily="34" charset="0"/>
                    <a:cs typeface="Segoe UI" panose="020B0502040204020203" pitchFamily="34" charset="0"/>
                  </a:rPr>
                  <a:t>2</a:t>
                </a:r>
              </a:p>
            </p:txBody>
          </p:sp>
        </p:grpSp>
        <p:sp>
          <p:nvSpPr>
            <p:cNvPr id="59" name="TextBox 58">
              <a:extLst>
                <a:ext uri="{FF2B5EF4-FFF2-40B4-BE49-F238E27FC236}">
                  <a16:creationId xmlns:a16="http://schemas.microsoft.com/office/drawing/2014/main" id="{BC07E9C2-63D7-4D4D-B3D8-475C0C04AC53}"/>
                </a:ext>
              </a:extLst>
            </p:cNvPr>
            <p:cNvSpPr txBox="1"/>
            <p:nvPr/>
          </p:nvSpPr>
          <p:spPr>
            <a:xfrm>
              <a:off x="4865848" y="4416187"/>
              <a:ext cx="3115247"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Quire Sans" panose="020B0502040400020003" pitchFamily="34" charset="0"/>
                  <a:ea typeface="+mn-ea"/>
                  <a:cs typeface="Quire Sans" panose="020B0502040400020003" pitchFamily="34" charset="0"/>
                </a:rPr>
                <a:t>Artifact</a:t>
              </a: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 of the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on-die ECC algorithm</a:t>
              </a:r>
              <a:endParaRPr kumimoji="0" lang="en-US" sz="2400" b="1" i="0" u="none" strike="noStrike" kern="1200" cap="none" spc="0" normalizeH="0" baseline="0" noProof="0" dirty="0">
                <a:ln>
                  <a:noFill/>
                </a:ln>
                <a:solidFill>
                  <a:schemeClr val="accent5">
                    <a:lumMod val="75000"/>
                  </a:schemeClr>
                </a:solidFill>
                <a:effectLst/>
                <a:uLnTx/>
                <a:uFillTx/>
                <a:latin typeface="Quire Sans" panose="020B0502040400020003" pitchFamily="34" charset="0"/>
                <a:ea typeface="+mn-ea"/>
                <a:cs typeface="Quire Sans" panose="020B0502040400020003" pitchFamily="34" charset="0"/>
              </a:endParaRPr>
            </a:p>
          </p:txBody>
        </p:sp>
        <p:grpSp>
          <p:nvGrpSpPr>
            <p:cNvPr id="84" name="Group 83">
              <a:extLst>
                <a:ext uri="{FF2B5EF4-FFF2-40B4-BE49-F238E27FC236}">
                  <a16:creationId xmlns:a16="http://schemas.microsoft.com/office/drawing/2014/main" id="{6482AE9A-9E89-4C59-8A25-5D64969D8B08}"/>
                </a:ext>
              </a:extLst>
            </p:cNvPr>
            <p:cNvGrpSpPr/>
            <p:nvPr/>
          </p:nvGrpSpPr>
          <p:grpSpPr>
            <a:xfrm flipV="1">
              <a:off x="4549453" y="3330656"/>
              <a:ext cx="3370305" cy="437675"/>
              <a:chOff x="704982" y="1050848"/>
              <a:chExt cx="6064118" cy="431838"/>
            </a:xfrm>
          </p:grpSpPr>
          <p:cxnSp>
            <p:nvCxnSpPr>
              <p:cNvPr id="85" name="Straight Arrow Connector 84">
                <a:extLst>
                  <a:ext uri="{FF2B5EF4-FFF2-40B4-BE49-F238E27FC236}">
                    <a16:creationId xmlns:a16="http://schemas.microsoft.com/office/drawing/2014/main" id="{AD494867-E886-46CA-8C3B-3ED3585D2222}"/>
                  </a:ext>
                </a:extLst>
              </p:cNvPr>
              <p:cNvCxnSpPr>
                <a:cxnSpLocks/>
              </p:cNvCxnSpPr>
              <p:nvPr/>
            </p:nvCxnSpPr>
            <p:spPr>
              <a:xfrm>
                <a:off x="6750182" y="1050848"/>
                <a:ext cx="0" cy="43183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AC40638-5B9D-4D9E-9587-2B53350BA9B8}"/>
                  </a:ext>
                </a:extLst>
              </p:cNvPr>
              <p:cNvCxnSpPr>
                <a:cxnSpLocks/>
              </p:cNvCxnSpPr>
              <p:nvPr/>
            </p:nvCxnSpPr>
            <p:spPr>
              <a:xfrm flipH="1">
                <a:off x="704982" y="1054100"/>
                <a:ext cx="6064118" cy="0"/>
              </a:xfrm>
              <a:prstGeom prst="line">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ED5462-A3B8-42D8-99E3-BA2E32DF5289}"/>
                  </a:ext>
                </a:extLst>
              </p:cNvPr>
              <p:cNvCxnSpPr>
                <a:cxnSpLocks/>
              </p:cNvCxnSpPr>
              <p:nvPr/>
            </p:nvCxnSpPr>
            <p:spPr>
              <a:xfrm>
                <a:off x="704982" y="1050848"/>
                <a:ext cx="0" cy="431838"/>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799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88" y="78848"/>
            <a:ext cx="8815517" cy="753812"/>
          </a:xfrm>
        </p:spPr>
        <p:txBody>
          <a:bodyPr>
            <a:normAutofit fontScale="90000"/>
          </a:bodyPr>
          <a:lstStyle/>
          <a:p>
            <a:r>
              <a:rPr lang="en-US" dirty="0"/>
              <a:t>Key Observation: Two Sources of Errors</a:t>
            </a:r>
          </a:p>
        </p:txBody>
      </p:sp>
      <p:sp>
        <p:nvSpPr>
          <p:cNvPr id="4" name="Slide Number Placeholder 3">
            <a:extLst>
              <a:ext uri="{FF2B5EF4-FFF2-40B4-BE49-F238E27FC236}">
                <a16:creationId xmlns:a16="http://schemas.microsoft.com/office/drawing/2014/main" id="{E8A89F97-AFCF-4A8D-B37F-4048D2B5783D}"/>
              </a:ext>
            </a:extLst>
          </p:cNvPr>
          <p:cNvSpPr>
            <a:spLocks noGrp="1"/>
          </p:cNvSpPr>
          <p:nvPr>
            <p:ph type="sldNum" sz="quarter" idx="12"/>
          </p:nvPr>
        </p:nvSpPr>
        <p:spPr>
          <a:xfrm>
            <a:off x="6913605" y="6329238"/>
            <a:ext cx="2057400" cy="528761"/>
          </a:xfrm>
        </p:spPr>
        <p:txBody>
          <a:bodyPr/>
          <a:lstStyle/>
          <a:p>
            <a:fld id="{C19D2B53-EDAE-4B41-B849-8916FA40BCB6}" type="slidenum">
              <a:rPr lang="en-US" smtClean="0"/>
              <a:pPr/>
              <a:t>9</a:t>
            </a:fld>
            <a:endParaRPr lang="en-US"/>
          </a:p>
        </p:txBody>
      </p:sp>
      <p:grpSp>
        <p:nvGrpSpPr>
          <p:cNvPr id="9" name="Group 8">
            <a:extLst>
              <a:ext uri="{FF2B5EF4-FFF2-40B4-BE49-F238E27FC236}">
                <a16:creationId xmlns:a16="http://schemas.microsoft.com/office/drawing/2014/main" id="{270D9436-46C5-4688-89E8-12CB5C7375E9}"/>
              </a:ext>
            </a:extLst>
          </p:cNvPr>
          <p:cNvGrpSpPr/>
          <p:nvPr/>
        </p:nvGrpSpPr>
        <p:grpSpPr>
          <a:xfrm>
            <a:off x="368002" y="2743946"/>
            <a:ext cx="8412461" cy="629352"/>
            <a:chOff x="368002" y="2743946"/>
            <a:chExt cx="8412461" cy="629352"/>
          </a:xfrm>
        </p:grpSpPr>
        <p:sp>
          <p:nvSpPr>
            <p:cNvPr id="60" name="Rectangle 59">
              <a:extLst>
                <a:ext uri="{FF2B5EF4-FFF2-40B4-BE49-F238E27FC236}">
                  <a16:creationId xmlns:a16="http://schemas.microsoft.com/office/drawing/2014/main" id="{ED802105-7929-4295-BDEA-580D6284FD1D}"/>
                </a:ext>
              </a:extLst>
            </p:cNvPr>
            <p:cNvSpPr/>
            <p:nvPr/>
          </p:nvSpPr>
          <p:spPr>
            <a:xfrm>
              <a:off x="956069" y="2787518"/>
              <a:ext cx="585780" cy="585780"/>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62" name="Rectangle 61">
              <a:extLst>
                <a:ext uri="{FF2B5EF4-FFF2-40B4-BE49-F238E27FC236}">
                  <a16:creationId xmlns:a16="http://schemas.microsoft.com/office/drawing/2014/main" id="{EAA9E02F-3192-443A-A736-D3111B8B742D}"/>
                </a:ext>
              </a:extLst>
            </p:cNvPr>
            <p:cNvSpPr/>
            <p:nvPr/>
          </p:nvSpPr>
          <p:spPr>
            <a:xfrm>
              <a:off x="1541851" y="2787518"/>
              <a:ext cx="585780" cy="585780"/>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63" name="Rectangle 62">
              <a:extLst>
                <a:ext uri="{FF2B5EF4-FFF2-40B4-BE49-F238E27FC236}">
                  <a16:creationId xmlns:a16="http://schemas.microsoft.com/office/drawing/2014/main" id="{061A6BB2-E0D5-4F20-82C7-BBFC21FBA7C3}"/>
                </a:ext>
              </a:extLst>
            </p:cNvPr>
            <p:cNvSpPr/>
            <p:nvPr/>
          </p:nvSpPr>
          <p:spPr>
            <a:xfrm>
              <a:off x="368002" y="2787518"/>
              <a:ext cx="585780" cy="585780"/>
            </a:xfrm>
            <a:prstGeom prst="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latin typeface="Courier New" panose="02070309020205020404" pitchFamily="49" charset="0"/>
                  <a:cs typeface="Courier New" panose="02070309020205020404" pitchFamily="49" charset="0"/>
                </a:rPr>
                <a:t>E</a:t>
              </a:r>
            </a:p>
          </p:txBody>
        </p:sp>
        <p:sp>
          <p:nvSpPr>
            <p:cNvPr id="64" name="Rectangle 63">
              <a:extLst>
                <a:ext uri="{FF2B5EF4-FFF2-40B4-BE49-F238E27FC236}">
                  <a16:creationId xmlns:a16="http://schemas.microsoft.com/office/drawing/2014/main" id="{1BA922BB-A492-4931-93B1-AF55588DD377}"/>
                </a:ext>
              </a:extLst>
            </p:cNvPr>
            <p:cNvSpPr/>
            <p:nvPr/>
          </p:nvSpPr>
          <p:spPr>
            <a:xfrm>
              <a:off x="2127630" y="2787518"/>
              <a:ext cx="585780" cy="585780"/>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65" name="Rectangle 64">
              <a:extLst>
                <a:ext uri="{FF2B5EF4-FFF2-40B4-BE49-F238E27FC236}">
                  <a16:creationId xmlns:a16="http://schemas.microsoft.com/office/drawing/2014/main" id="{C4735E3C-B9D2-45B3-8387-1788B567D173}"/>
                </a:ext>
              </a:extLst>
            </p:cNvPr>
            <p:cNvSpPr/>
            <p:nvPr/>
          </p:nvSpPr>
          <p:spPr>
            <a:xfrm>
              <a:off x="3435205" y="2782546"/>
              <a:ext cx="2273590" cy="551520"/>
            </a:xfrm>
            <a:prstGeom prst="rect">
              <a:avLst/>
            </a:prstGeom>
            <a:solidFill>
              <a:schemeClr val="bg1">
                <a:lumMod val="95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65000"/>
                      <a:lumOff val="35000"/>
                    </a:schemeClr>
                  </a:solidFill>
                  <a:latin typeface="Quire Sans" panose="020B0502040400020003" pitchFamily="34" charset="0"/>
                  <a:cs typeface="Quire Sans" panose="020B0502040400020003" pitchFamily="34" charset="0"/>
                </a:rPr>
                <a:t>ECC Decoder</a:t>
              </a:r>
            </a:p>
          </p:txBody>
        </p:sp>
        <p:cxnSp>
          <p:nvCxnSpPr>
            <p:cNvPr id="68" name="Straight Arrow Connector 67">
              <a:extLst>
                <a:ext uri="{FF2B5EF4-FFF2-40B4-BE49-F238E27FC236}">
                  <a16:creationId xmlns:a16="http://schemas.microsoft.com/office/drawing/2014/main" id="{CBB1C3E8-ADF6-4158-9321-C531EBDFA608}"/>
                </a:ext>
              </a:extLst>
            </p:cNvPr>
            <p:cNvCxnSpPr>
              <a:cxnSpLocks/>
            </p:cNvCxnSpPr>
            <p:nvPr/>
          </p:nvCxnSpPr>
          <p:spPr>
            <a:xfrm>
              <a:off x="2753622" y="3065231"/>
              <a:ext cx="65243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C67B2BED-CC67-460F-99A4-5927D111E482}"/>
                </a:ext>
              </a:extLst>
            </p:cNvPr>
            <p:cNvGrpSpPr/>
            <p:nvPr/>
          </p:nvGrpSpPr>
          <p:grpSpPr>
            <a:xfrm>
              <a:off x="6435055" y="2743946"/>
              <a:ext cx="2345408" cy="585780"/>
              <a:chOff x="4515604" y="3921531"/>
              <a:chExt cx="2760085" cy="689348"/>
            </a:xfrm>
          </p:grpSpPr>
          <p:sp>
            <p:nvSpPr>
              <p:cNvPr id="70" name="Rectangle 69">
                <a:extLst>
                  <a:ext uri="{FF2B5EF4-FFF2-40B4-BE49-F238E27FC236}">
                    <a16:creationId xmlns:a16="http://schemas.microsoft.com/office/drawing/2014/main" id="{59217FCC-63E3-4F7B-AC44-96FDCB8DCA38}"/>
                  </a:ext>
                </a:extLst>
              </p:cNvPr>
              <p:cNvSpPr/>
              <p:nvPr/>
            </p:nvSpPr>
            <p:spPr>
              <a:xfrm>
                <a:off x="5207645" y="3921531"/>
                <a:ext cx="689348" cy="689348"/>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71" name="Rectangle 70">
                <a:extLst>
                  <a:ext uri="{FF2B5EF4-FFF2-40B4-BE49-F238E27FC236}">
                    <a16:creationId xmlns:a16="http://schemas.microsoft.com/office/drawing/2014/main" id="{F8BE8C9F-A60E-42F8-94D4-528E09DC1E3D}"/>
                  </a:ext>
                </a:extLst>
              </p:cNvPr>
              <p:cNvSpPr/>
              <p:nvPr/>
            </p:nvSpPr>
            <p:spPr>
              <a:xfrm>
                <a:off x="6586341" y="3921531"/>
                <a:ext cx="689348" cy="689348"/>
              </a:xfrm>
              <a:prstGeom prst="rect">
                <a:avLst/>
              </a:prstGeom>
              <a:solidFill>
                <a:schemeClr val="bg1">
                  <a:lumMod val="95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65000"/>
                      </a:schemeClr>
                    </a:solidFill>
                    <a:latin typeface="Courier New" panose="02070309020205020404" pitchFamily="49" charset="0"/>
                    <a:cs typeface="Courier New" panose="02070309020205020404" pitchFamily="49" charset="0"/>
                  </a:rPr>
                  <a:t>-</a:t>
                </a:r>
                <a:endParaRPr lang="en-US" sz="3600" b="1" baseline="-25000" dirty="0">
                  <a:solidFill>
                    <a:schemeClr val="bg1">
                      <a:lumMod val="65000"/>
                    </a:schemeClr>
                  </a:solidFill>
                  <a:latin typeface="Courier New" panose="02070309020205020404" pitchFamily="49" charset="0"/>
                  <a:cs typeface="Courier New" panose="02070309020205020404" pitchFamily="49" charset="0"/>
                </a:endParaRPr>
              </a:p>
            </p:txBody>
          </p:sp>
          <p:sp>
            <p:nvSpPr>
              <p:cNvPr id="72" name="Rectangle 71">
                <a:extLst>
                  <a:ext uri="{FF2B5EF4-FFF2-40B4-BE49-F238E27FC236}">
                    <a16:creationId xmlns:a16="http://schemas.microsoft.com/office/drawing/2014/main" id="{C3F9284B-5BFA-4BB1-8AA2-26E93B4813BC}"/>
                  </a:ext>
                </a:extLst>
              </p:cNvPr>
              <p:cNvSpPr/>
              <p:nvPr/>
            </p:nvSpPr>
            <p:spPr>
              <a:xfrm>
                <a:off x="4515604" y="3921531"/>
                <a:ext cx="689348" cy="689348"/>
              </a:xfrm>
              <a:prstGeom prst="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latin typeface="Courier New" panose="02070309020205020404" pitchFamily="49" charset="0"/>
                    <a:cs typeface="Courier New" panose="02070309020205020404" pitchFamily="49" charset="0"/>
                  </a:rPr>
                  <a:t>E</a:t>
                </a:r>
              </a:p>
            </p:txBody>
          </p:sp>
          <p:sp>
            <p:nvSpPr>
              <p:cNvPr id="73" name="Rectangle 72">
                <a:extLst>
                  <a:ext uri="{FF2B5EF4-FFF2-40B4-BE49-F238E27FC236}">
                    <a16:creationId xmlns:a16="http://schemas.microsoft.com/office/drawing/2014/main" id="{8BCF2888-50A8-4141-8227-0D4C1F994DD0}"/>
                  </a:ext>
                </a:extLst>
              </p:cNvPr>
              <p:cNvSpPr/>
              <p:nvPr/>
            </p:nvSpPr>
            <p:spPr>
              <a:xfrm>
                <a:off x="5893559" y="3921531"/>
                <a:ext cx="689348" cy="689348"/>
              </a:xfrm>
              <a:prstGeom prst="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latin typeface="Courier New" panose="02070309020205020404" pitchFamily="49" charset="0"/>
                    <a:cs typeface="Courier New" panose="02070309020205020404" pitchFamily="49" charset="0"/>
                  </a:rPr>
                  <a:t>E</a:t>
                </a:r>
              </a:p>
            </p:txBody>
          </p:sp>
        </p:grpSp>
        <p:cxnSp>
          <p:nvCxnSpPr>
            <p:cNvPr id="79" name="Straight Arrow Connector 78">
              <a:extLst>
                <a:ext uri="{FF2B5EF4-FFF2-40B4-BE49-F238E27FC236}">
                  <a16:creationId xmlns:a16="http://schemas.microsoft.com/office/drawing/2014/main" id="{F27A3CF0-B499-4C91-8E71-92290626A78E}"/>
                </a:ext>
              </a:extLst>
            </p:cNvPr>
            <p:cNvCxnSpPr>
              <a:cxnSpLocks/>
            </p:cNvCxnSpPr>
            <p:nvPr/>
          </p:nvCxnSpPr>
          <p:spPr>
            <a:xfrm>
              <a:off x="5737036" y="3065231"/>
              <a:ext cx="652434"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01DEAF69-6142-4C2E-8CC3-C6273B73FCF1}"/>
              </a:ext>
            </a:extLst>
          </p:cNvPr>
          <p:cNvGrpSpPr/>
          <p:nvPr/>
        </p:nvGrpSpPr>
        <p:grpSpPr>
          <a:xfrm>
            <a:off x="953631" y="4141583"/>
            <a:ext cx="7407678" cy="2057416"/>
            <a:chOff x="953631" y="4141583"/>
            <a:chExt cx="7407678" cy="2057416"/>
          </a:xfrm>
        </p:grpSpPr>
        <p:sp>
          <p:nvSpPr>
            <p:cNvPr id="16" name="Rectangle 15">
              <a:extLst>
                <a:ext uri="{FF2B5EF4-FFF2-40B4-BE49-F238E27FC236}">
                  <a16:creationId xmlns:a16="http://schemas.microsoft.com/office/drawing/2014/main" id="{C86C9837-529A-4BC3-A182-51AD822AE611}"/>
                </a:ext>
              </a:extLst>
            </p:cNvPr>
            <p:cNvSpPr/>
            <p:nvPr/>
          </p:nvSpPr>
          <p:spPr>
            <a:xfrm>
              <a:off x="976329" y="4141583"/>
              <a:ext cx="7215430" cy="1394706"/>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81" name="TextBox 80">
              <a:extLst>
                <a:ext uri="{FF2B5EF4-FFF2-40B4-BE49-F238E27FC236}">
                  <a16:creationId xmlns:a16="http://schemas.microsoft.com/office/drawing/2014/main" id="{F9C69FF9-916C-41D0-BB7E-17ADBC7E4D38}"/>
                </a:ext>
              </a:extLst>
            </p:cNvPr>
            <p:cNvSpPr txBox="1"/>
            <p:nvPr/>
          </p:nvSpPr>
          <p:spPr>
            <a:xfrm>
              <a:off x="953631" y="5614224"/>
              <a:ext cx="7407678"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6">
                      <a:lumMod val="75000"/>
                    </a:schemeClr>
                  </a:solidFill>
                  <a:effectLst/>
                  <a:uLnTx/>
                  <a:uFillTx/>
                  <a:latin typeface="Quire Sans" panose="020B0502040400020003" pitchFamily="34" charset="0"/>
                  <a:ea typeface="+mn-ea"/>
                  <a:cs typeface="Quire Sans" panose="020B0502040400020003" pitchFamily="34" charset="0"/>
                </a:rPr>
                <a:t>Upper-bounded </a:t>
              </a:r>
              <a:r>
                <a:rPr kumimoji="0" lang="en-US" sz="3200" i="0" u="none" strike="noStrike" kern="1200" cap="none" spc="0" normalizeH="0" baseline="0" noProof="0" dirty="0">
                  <a:ln>
                    <a:noFill/>
                  </a:ln>
                  <a:effectLst/>
                  <a:uLnTx/>
                  <a:uFillTx/>
                  <a:latin typeface="Quire Sans" panose="020B0502040400020003" pitchFamily="34" charset="0"/>
                  <a:ea typeface="+mn-ea"/>
                  <a:cs typeface="Quire Sans" panose="020B0502040400020003" pitchFamily="34" charset="0"/>
                </a:rPr>
                <a:t>by the ECC algorithm</a:t>
              </a:r>
            </a:p>
          </p:txBody>
        </p:sp>
      </p:grpSp>
      <p:grpSp>
        <p:nvGrpSpPr>
          <p:cNvPr id="7" name="Group 6">
            <a:extLst>
              <a:ext uri="{FF2B5EF4-FFF2-40B4-BE49-F238E27FC236}">
                <a16:creationId xmlns:a16="http://schemas.microsoft.com/office/drawing/2014/main" id="{8B34F0EC-E134-44C2-8DC5-FE626CD3C00E}"/>
              </a:ext>
            </a:extLst>
          </p:cNvPr>
          <p:cNvGrpSpPr/>
          <p:nvPr/>
        </p:nvGrpSpPr>
        <p:grpSpPr>
          <a:xfrm>
            <a:off x="682436" y="1087488"/>
            <a:ext cx="7185620" cy="1685033"/>
            <a:chOff x="682436" y="1087488"/>
            <a:chExt cx="7185620" cy="1685033"/>
          </a:xfrm>
        </p:grpSpPr>
        <p:grpSp>
          <p:nvGrpSpPr>
            <p:cNvPr id="11" name="Group 10">
              <a:extLst>
                <a:ext uri="{FF2B5EF4-FFF2-40B4-BE49-F238E27FC236}">
                  <a16:creationId xmlns:a16="http://schemas.microsoft.com/office/drawing/2014/main" id="{B594C770-095D-4681-A481-34FECEDCA427}"/>
                </a:ext>
              </a:extLst>
            </p:cNvPr>
            <p:cNvGrpSpPr/>
            <p:nvPr/>
          </p:nvGrpSpPr>
          <p:grpSpPr>
            <a:xfrm>
              <a:off x="1412374" y="1087488"/>
              <a:ext cx="3528062" cy="816378"/>
              <a:chOff x="854010" y="1333048"/>
              <a:chExt cx="3528062" cy="816378"/>
            </a:xfrm>
          </p:grpSpPr>
          <p:sp>
            <p:nvSpPr>
              <p:cNvPr id="44" name="Rectangle 43">
                <a:extLst>
                  <a:ext uri="{FF2B5EF4-FFF2-40B4-BE49-F238E27FC236}">
                    <a16:creationId xmlns:a16="http://schemas.microsoft.com/office/drawing/2014/main" id="{C14D2CAA-8A58-4003-AC3F-18F26344A13A}"/>
                  </a:ext>
                </a:extLst>
              </p:cNvPr>
              <p:cNvSpPr/>
              <p:nvPr/>
            </p:nvSpPr>
            <p:spPr>
              <a:xfrm>
                <a:off x="1266825" y="1365136"/>
                <a:ext cx="2746811" cy="784290"/>
              </a:xfrm>
              <a:prstGeom prst="rect">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50" name="Rectangle 49">
                <a:extLst>
                  <a:ext uri="{FF2B5EF4-FFF2-40B4-BE49-F238E27FC236}">
                    <a16:creationId xmlns:a16="http://schemas.microsoft.com/office/drawing/2014/main" id="{C61468D5-27CB-46DF-A6B8-73D4D9938A7E}"/>
                  </a:ext>
                </a:extLst>
              </p:cNvPr>
              <p:cNvSpPr/>
              <p:nvPr/>
            </p:nvSpPr>
            <p:spPr>
              <a:xfrm>
                <a:off x="1759497" y="1333048"/>
                <a:ext cx="2622575" cy="81207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lnSpc>
                    <a:spcPct val="90000"/>
                  </a:lnSpc>
                  <a:spcBef>
                    <a:spcPts val="750"/>
                  </a:spcBef>
                </a:pPr>
                <a:r>
                  <a:rPr lang="en-US" sz="2800" b="1" dirty="0">
                    <a:solidFill>
                      <a:schemeClr val="accent5">
                        <a:lumMod val="75000"/>
                      </a:schemeClr>
                    </a:solidFill>
                    <a:latin typeface="Quire Sans" panose="020B0502040400020003" pitchFamily="34" charset="0"/>
                    <a:ea typeface="Verdana" panose="020B0604030504040204" pitchFamily="34" charset="0"/>
                    <a:cs typeface="Quire Sans" panose="020B0502040400020003" pitchFamily="34" charset="0"/>
                  </a:rPr>
                  <a:t>Direct error</a:t>
                </a:r>
                <a:endParaRPr lang="en-US" sz="2000" b="1" i="1" dirty="0">
                  <a:solidFill>
                    <a:schemeClr val="accent5">
                      <a:lumMod val="75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51" name="Oval 50">
                <a:extLst>
                  <a:ext uri="{FF2B5EF4-FFF2-40B4-BE49-F238E27FC236}">
                    <a16:creationId xmlns:a16="http://schemas.microsoft.com/office/drawing/2014/main" id="{DA463727-583D-4B93-8763-CA1F8A034D55}"/>
                  </a:ext>
                </a:extLst>
              </p:cNvPr>
              <p:cNvSpPr/>
              <p:nvPr/>
            </p:nvSpPr>
            <p:spPr>
              <a:xfrm>
                <a:off x="854010" y="1359132"/>
                <a:ext cx="784290" cy="784290"/>
              </a:xfrm>
              <a:prstGeom prst="ellipse">
                <a:avLst/>
              </a:prstGeom>
              <a:solidFill>
                <a:schemeClr val="accent1">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1">
                        <a:lumMod val="75000"/>
                      </a:schemeClr>
                    </a:solidFill>
                    <a:latin typeface="Segoe UI" panose="020B0502040204020203" pitchFamily="34" charset="0"/>
                    <a:cs typeface="Segoe UI" panose="020B0502040204020203" pitchFamily="34" charset="0"/>
                  </a:rPr>
                  <a:t>1</a:t>
                </a:r>
              </a:p>
            </p:txBody>
          </p:sp>
        </p:grpSp>
        <p:sp>
          <p:nvSpPr>
            <p:cNvPr id="58" name="TextBox 57">
              <a:extLst>
                <a:ext uri="{FF2B5EF4-FFF2-40B4-BE49-F238E27FC236}">
                  <a16:creationId xmlns:a16="http://schemas.microsoft.com/office/drawing/2014/main" id="{F632E35D-9A6F-4FFC-B46A-C629537312B3}"/>
                </a:ext>
              </a:extLst>
            </p:cNvPr>
            <p:cNvSpPr txBox="1"/>
            <p:nvPr/>
          </p:nvSpPr>
          <p:spPr>
            <a:xfrm>
              <a:off x="4752809" y="1121068"/>
              <a:ext cx="3115247"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Due to errors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in the </a:t>
              </a:r>
              <a:r>
                <a:rPr kumimoji="0" lang="en-US" sz="2400" b="1" i="0" u="none" strike="noStrike" kern="1200" cap="none" spc="0" normalizeH="0" baseline="0" noProof="0" dirty="0">
                  <a:ln>
                    <a:noFill/>
                  </a:ln>
                  <a:solidFill>
                    <a:schemeClr val="accent5">
                      <a:lumMod val="75000"/>
                    </a:schemeClr>
                  </a:solidFill>
                  <a:effectLst/>
                  <a:uLnTx/>
                  <a:uFillTx/>
                  <a:latin typeface="Quire Sans" panose="020B0502040400020003" pitchFamily="34" charset="0"/>
                  <a:ea typeface="+mn-ea"/>
                  <a:cs typeface="Quire Sans" panose="020B0502040400020003" pitchFamily="34" charset="0"/>
                </a:rPr>
                <a:t>memory chip</a:t>
              </a:r>
            </a:p>
          </p:txBody>
        </p:sp>
        <p:grpSp>
          <p:nvGrpSpPr>
            <p:cNvPr id="83" name="Group 82">
              <a:extLst>
                <a:ext uri="{FF2B5EF4-FFF2-40B4-BE49-F238E27FC236}">
                  <a16:creationId xmlns:a16="http://schemas.microsoft.com/office/drawing/2014/main" id="{A63EC677-E03D-4927-A99D-CE40A0E3A45A}"/>
                </a:ext>
              </a:extLst>
            </p:cNvPr>
            <p:cNvGrpSpPr/>
            <p:nvPr/>
          </p:nvGrpSpPr>
          <p:grpSpPr>
            <a:xfrm>
              <a:off x="682436" y="2340683"/>
              <a:ext cx="6064118" cy="431838"/>
              <a:chOff x="704982" y="1050848"/>
              <a:chExt cx="6064118" cy="431838"/>
            </a:xfrm>
          </p:grpSpPr>
          <p:cxnSp>
            <p:nvCxnSpPr>
              <p:cNvPr id="35" name="Straight Arrow Connector 34">
                <a:extLst>
                  <a:ext uri="{FF2B5EF4-FFF2-40B4-BE49-F238E27FC236}">
                    <a16:creationId xmlns:a16="http://schemas.microsoft.com/office/drawing/2014/main" id="{C3656238-D04D-4AEC-ADB4-92DC28E882B0}"/>
                  </a:ext>
                </a:extLst>
              </p:cNvPr>
              <p:cNvCxnSpPr>
                <a:cxnSpLocks/>
              </p:cNvCxnSpPr>
              <p:nvPr/>
            </p:nvCxnSpPr>
            <p:spPr>
              <a:xfrm>
                <a:off x="6750182" y="1050848"/>
                <a:ext cx="0" cy="431838"/>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1D606D-ECEB-40E7-955A-91FB0CE6399D}"/>
                  </a:ext>
                </a:extLst>
              </p:cNvPr>
              <p:cNvCxnSpPr>
                <a:cxnSpLocks/>
              </p:cNvCxnSpPr>
              <p:nvPr/>
            </p:nvCxnSpPr>
            <p:spPr>
              <a:xfrm flipH="1">
                <a:off x="704982" y="1054100"/>
                <a:ext cx="6064118" cy="0"/>
              </a:xfrm>
              <a:prstGeom prst="line">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6275B2-5FF9-4C74-BF66-B85C97EC7CB7}"/>
                  </a:ext>
                </a:extLst>
              </p:cNvPr>
              <p:cNvCxnSpPr>
                <a:cxnSpLocks/>
              </p:cNvCxnSpPr>
              <p:nvPr/>
            </p:nvCxnSpPr>
            <p:spPr>
              <a:xfrm>
                <a:off x="704982" y="1050848"/>
                <a:ext cx="0" cy="431838"/>
              </a:xfrm>
              <a:prstGeom prst="straightConnector1">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CA318F4C-9D24-4FC0-9EF7-40EA18AEBE4C}"/>
              </a:ext>
            </a:extLst>
          </p:cNvPr>
          <p:cNvGrpSpPr/>
          <p:nvPr/>
        </p:nvGrpSpPr>
        <p:grpSpPr>
          <a:xfrm>
            <a:off x="1271505" y="3330656"/>
            <a:ext cx="6709590" cy="1916528"/>
            <a:chOff x="1271505" y="3330656"/>
            <a:chExt cx="6709590" cy="1916528"/>
          </a:xfrm>
        </p:grpSpPr>
        <p:grpSp>
          <p:nvGrpSpPr>
            <p:cNvPr id="10" name="Group 9">
              <a:extLst>
                <a:ext uri="{FF2B5EF4-FFF2-40B4-BE49-F238E27FC236}">
                  <a16:creationId xmlns:a16="http://schemas.microsoft.com/office/drawing/2014/main" id="{39E6A2A5-2922-41EC-8600-549BB2992946}"/>
                </a:ext>
              </a:extLst>
            </p:cNvPr>
            <p:cNvGrpSpPr/>
            <p:nvPr/>
          </p:nvGrpSpPr>
          <p:grpSpPr>
            <a:xfrm>
              <a:off x="1271505" y="4444951"/>
              <a:ext cx="3524867" cy="791874"/>
              <a:chOff x="854010" y="3240311"/>
              <a:chExt cx="3524867" cy="791874"/>
            </a:xfrm>
          </p:grpSpPr>
          <p:sp>
            <p:nvSpPr>
              <p:cNvPr id="43" name="Rectangle 42">
                <a:extLst>
                  <a:ext uri="{FF2B5EF4-FFF2-40B4-BE49-F238E27FC236}">
                    <a16:creationId xmlns:a16="http://schemas.microsoft.com/office/drawing/2014/main" id="{5A0929C2-5A26-4D68-BC5B-96C57A1E8361}"/>
                  </a:ext>
                </a:extLst>
              </p:cNvPr>
              <p:cNvSpPr/>
              <p:nvPr/>
            </p:nvSpPr>
            <p:spPr>
              <a:xfrm>
                <a:off x="1266825" y="3247895"/>
                <a:ext cx="2988041" cy="778042"/>
              </a:xfrm>
              <a:prstGeom prst="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Quire Sans" panose="020B0502040400020003" pitchFamily="34" charset="0"/>
                  <a:cs typeface="Quire Sans" panose="020B0502040400020003" pitchFamily="34" charset="0"/>
                </a:endParaRPr>
              </a:p>
            </p:txBody>
          </p:sp>
          <p:sp>
            <p:nvSpPr>
              <p:cNvPr id="52" name="Rectangle 51">
                <a:extLst>
                  <a:ext uri="{FF2B5EF4-FFF2-40B4-BE49-F238E27FC236}">
                    <a16:creationId xmlns:a16="http://schemas.microsoft.com/office/drawing/2014/main" id="{6C6F9CEE-E1B1-4384-9D20-B48EE0634A38}"/>
                  </a:ext>
                </a:extLst>
              </p:cNvPr>
              <p:cNvSpPr/>
              <p:nvPr/>
            </p:nvSpPr>
            <p:spPr>
              <a:xfrm>
                <a:off x="1756302" y="3240311"/>
                <a:ext cx="2622575" cy="78429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lnSpc>
                    <a:spcPct val="90000"/>
                  </a:lnSpc>
                  <a:spcBef>
                    <a:spcPts val="750"/>
                  </a:spcBef>
                </a:pPr>
                <a:r>
                  <a:rPr lang="en-US" sz="2800" b="1" dirty="0">
                    <a:solidFill>
                      <a:schemeClr val="accent6">
                        <a:lumMod val="75000"/>
                      </a:schemeClr>
                    </a:solidFill>
                    <a:latin typeface="Quire Sans" panose="020B0502040400020003" pitchFamily="34" charset="0"/>
                    <a:ea typeface="Verdana" panose="020B0604030504040204" pitchFamily="34" charset="0"/>
                    <a:cs typeface="Quire Sans" panose="020B0502040400020003" pitchFamily="34" charset="0"/>
                  </a:rPr>
                  <a:t>Indirect error</a:t>
                </a:r>
                <a:endParaRPr lang="en-US" sz="2000" b="1" i="1" dirty="0">
                  <a:solidFill>
                    <a:schemeClr val="accent6">
                      <a:lumMod val="75000"/>
                    </a:schemeClr>
                  </a:solidFill>
                  <a:latin typeface="Quire Sans" panose="020B0502040400020003" pitchFamily="34" charset="0"/>
                  <a:ea typeface="Verdana" panose="020B0604030504040204" pitchFamily="34" charset="0"/>
                  <a:cs typeface="Quire Sans" panose="020B0502040400020003" pitchFamily="34" charset="0"/>
                </a:endParaRPr>
              </a:p>
            </p:txBody>
          </p:sp>
          <p:sp>
            <p:nvSpPr>
              <p:cNvPr id="55" name="Oval 54">
                <a:extLst>
                  <a:ext uri="{FF2B5EF4-FFF2-40B4-BE49-F238E27FC236}">
                    <a16:creationId xmlns:a16="http://schemas.microsoft.com/office/drawing/2014/main" id="{0A2D4AD0-75F3-4ED5-A703-E98062E47D5B}"/>
                  </a:ext>
                </a:extLst>
              </p:cNvPr>
              <p:cNvSpPr/>
              <p:nvPr/>
            </p:nvSpPr>
            <p:spPr>
              <a:xfrm>
                <a:off x="854010" y="3247895"/>
                <a:ext cx="784290" cy="784290"/>
              </a:xfrm>
              <a:prstGeom prst="ellipse">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6">
                        <a:lumMod val="75000"/>
                      </a:schemeClr>
                    </a:solidFill>
                    <a:latin typeface="Segoe UI" panose="020B0502040204020203" pitchFamily="34" charset="0"/>
                    <a:cs typeface="Segoe UI" panose="020B0502040204020203" pitchFamily="34" charset="0"/>
                  </a:rPr>
                  <a:t>2</a:t>
                </a:r>
              </a:p>
            </p:txBody>
          </p:sp>
        </p:grpSp>
        <p:sp>
          <p:nvSpPr>
            <p:cNvPr id="59" name="TextBox 58">
              <a:extLst>
                <a:ext uri="{FF2B5EF4-FFF2-40B4-BE49-F238E27FC236}">
                  <a16:creationId xmlns:a16="http://schemas.microsoft.com/office/drawing/2014/main" id="{BC07E9C2-63D7-4D4D-B3D8-475C0C04AC53}"/>
                </a:ext>
              </a:extLst>
            </p:cNvPr>
            <p:cNvSpPr txBox="1"/>
            <p:nvPr/>
          </p:nvSpPr>
          <p:spPr>
            <a:xfrm>
              <a:off x="4865848" y="4416187"/>
              <a:ext cx="3115247"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Quire Sans" panose="020B0502040400020003" pitchFamily="34" charset="0"/>
                  <a:ea typeface="+mn-ea"/>
                  <a:cs typeface="Quire Sans" panose="020B0502040400020003" pitchFamily="34" charset="0"/>
                </a:rPr>
                <a:t>Artifact</a:t>
              </a: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 of the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panose="020B0502040400020003" pitchFamily="34" charset="0"/>
                  <a:ea typeface="+mn-ea"/>
                  <a:cs typeface="Quire Sans" panose="020B0502040400020003" pitchFamily="34" charset="0"/>
                </a:rPr>
                <a:t>on-die ECC algorithm</a:t>
              </a:r>
              <a:endParaRPr kumimoji="0" lang="en-US" sz="2400" b="1" i="0" u="none" strike="noStrike" kern="1200" cap="none" spc="0" normalizeH="0" baseline="0" noProof="0" dirty="0">
                <a:ln>
                  <a:noFill/>
                </a:ln>
                <a:solidFill>
                  <a:schemeClr val="accent5">
                    <a:lumMod val="75000"/>
                  </a:schemeClr>
                </a:solidFill>
                <a:effectLst/>
                <a:uLnTx/>
                <a:uFillTx/>
                <a:latin typeface="Quire Sans" panose="020B0502040400020003" pitchFamily="34" charset="0"/>
                <a:ea typeface="+mn-ea"/>
                <a:cs typeface="Quire Sans" panose="020B0502040400020003" pitchFamily="34" charset="0"/>
              </a:endParaRPr>
            </a:p>
          </p:txBody>
        </p:sp>
        <p:grpSp>
          <p:nvGrpSpPr>
            <p:cNvPr id="84" name="Group 83">
              <a:extLst>
                <a:ext uri="{FF2B5EF4-FFF2-40B4-BE49-F238E27FC236}">
                  <a16:creationId xmlns:a16="http://schemas.microsoft.com/office/drawing/2014/main" id="{6482AE9A-9E89-4C59-8A25-5D64969D8B08}"/>
                </a:ext>
              </a:extLst>
            </p:cNvPr>
            <p:cNvGrpSpPr/>
            <p:nvPr/>
          </p:nvGrpSpPr>
          <p:grpSpPr>
            <a:xfrm flipV="1">
              <a:off x="4549453" y="3330656"/>
              <a:ext cx="3370305" cy="437675"/>
              <a:chOff x="704982" y="1050848"/>
              <a:chExt cx="6064118" cy="431838"/>
            </a:xfrm>
          </p:grpSpPr>
          <p:cxnSp>
            <p:nvCxnSpPr>
              <p:cNvPr id="85" name="Straight Arrow Connector 84">
                <a:extLst>
                  <a:ext uri="{FF2B5EF4-FFF2-40B4-BE49-F238E27FC236}">
                    <a16:creationId xmlns:a16="http://schemas.microsoft.com/office/drawing/2014/main" id="{AD494867-E886-46CA-8C3B-3ED3585D2222}"/>
                  </a:ext>
                </a:extLst>
              </p:cNvPr>
              <p:cNvCxnSpPr>
                <a:cxnSpLocks/>
              </p:cNvCxnSpPr>
              <p:nvPr/>
            </p:nvCxnSpPr>
            <p:spPr>
              <a:xfrm>
                <a:off x="6750182" y="1050848"/>
                <a:ext cx="0" cy="43183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AC40638-5B9D-4D9E-9587-2B53350BA9B8}"/>
                  </a:ext>
                </a:extLst>
              </p:cNvPr>
              <p:cNvCxnSpPr>
                <a:cxnSpLocks/>
              </p:cNvCxnSpPr>
              <p:nvPr/>
            </p:nvCxnSpPr>
            <p:spPr>
              <a:xfrm flipH="1">
                <a:off x="704982" y="1054100"/>
                <a:ext cx="6064118" cy="0"/>
              </a:xfrm>
              <a:prstGeom prst="line">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ED5462-A3B8-42D8-99E3-BA2E32DF5289}"/>
                  </a:ext>
                </a:extLst>
              </p:cNvPr>
              <p:cNvCxnSpPr>
                <a:cxnSpLocks/>
              </p:cNvCxnSpPr>
              <p:nvPr/>
            </p:nvCxnSpPr>
            <p:spPr>
              <a:xfrm>
                <a:off x="704982" y="1050848"/>
                <a:ext cx="0" cy="431838"/>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7857B9B4-52EB-46CE-8D51-1A18ECB7102A}"/>
              </a:ext>
            </a:extLst>
          </p:cNvPr>
          <p:cNvGrpSpPr/>
          <p:nvPr/>
        </p:nvGrpSpPr>
        <p:grpSpPr>
          <a:xfrm>
            <a:off x="0" y="832660"/>
            <a:ext cx="9144000" cy="5517687"/>
            <a:chOff x="0" y="832660"/>
            <a:chExt cx="9144000" cy="5517687"/>
          </a:xfrm>
        </p:grpSpPr>
        <p:sp>
          <p:nvSpPr>
            <p:cNvPr id="45" name="Rectangle 44">
              <a:extLst>
                <a:ext uri="{FF2B5EF4-FFF2-40B4-BE49-F238E27FC236}">
                  <a16:creationId xmlns:a16="http://schemas.microsoft.com/office/drawing/2014/main" id="{C0E083C8-85E0-4872-B8F5-E39B64CC317D}"/>
                </a:ext>
              </a:extLst>
            </p:cNvPr>
            <p:cNvSpPr/>
            <p:nvPr/>
          </p:nvSpPr>
          <p:spPr>
            <a:xfrm>
              <a:off x="172995" y="832660"/>
              <a:ext cx="8815517" cy="5517687"/>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a:extLst>
                <a:ext uri="{FF2B5EF4-FFF2-40B4-BE49-F238E27FC236}">
                  <a16:creationId xmlns:a16="http://schemas.microsoft.com/office/drawing/2014/main" id="{ABFE40D2-DDA6-41C5-ACF3-E65711AFBBB9}"/>
                </a:ext>
              </a:extLst>
            </p:cNvPr>
            <p:cNvSpPr txBox="1"/>
            <p:nvPr/>
          </p:nvSpPr>
          <p:spPr>
            <a:xfrm>
              <a:off x="0" y="2156912"/>
              <a:ext cx="9144000" cy="1695566"/>
            </a:xfrm>
            <a:prstGeom prst="rect">
              <a:avLst/>
            </a:prstGeom>
            <a:solidFill>
              <a:schemeClr val="accent5">
                <a:lumMod val="20000"/>
                <a:lumOff val="80000"/>
              </a:schemeClr>
            </a:solidFill>
            <a:ln w="57150">
              <a:solidFill>
                <a:schemeClr val="accent5">
                  <a:lumMod val="75000"/>
                </a:schemeClr>
              </a:solidFill>
            </a:ln>
          </p:spPr>
          <p:txBody>
            <a:bodyPr wrap="square" rtlCol="0" anchor="ctr">
              <a:noAutofit/>
            </a:bodyPr>
            <a:lstStyle/>
            <a:p>
              <a:pPr algn="ctr"/>
              <a:r>
                <a:rPr lang="en-US" sz="3600" b="1" dirty="0"/>
                <a:t>Key Idea</a:t>
              </a:r>
              <a:r>
                <a:rPr lang="en-US" sz="3600" dirty="0"/>
                <a:t>: </a:t>
              </a:r>
              <a:r>
                <a:rPr lang="en-US" sz="3600" b="1" dirty="0">
                  <a:solidFill>
                    <a:schemeClr val="accent5">
                      <a:lumMod val="75000"/>
                    </a:schemeClr>
                  </a:solidFill>
                </a:rPr>
                <a:t>decouple</a:t>
              </a:r>
              <a:r>
                <a:rPr lang="en-US" sz="3600" dirty="0"/>
                <a:t> profiling </a:t>
              </a:r>
            </a:p>
            <a:p>
              <a:pPr algn="ctr"/>
              <a:r>
                <a:rPr lang="en-US" sz="3600" dirty="0"/>
                <a:t>for </a:t>
              </a:r>
              <a:r>
                <a:rPr lang="en-US" sz="3600" b="1" dirty="0">
                  <a:solidFill>
                    <a:schemeClr val="accent5">
                      <a:lumMod val="75000"/>
                    </a:schemeClr>
                  </a:solidFill>
                </a:rPr>
                <a:t>direct</a:t>
              </a:r>
              <a:r>
                <a:rPr lang="en-US" sz="3600" dirty="0"/>
                <a:t> and </a:t>
              </a:r>
              <a:r>
                <a:rPr lang="en-US" sz="3600" b="1" dirty="0">
                  <a:solidFill>
                    <a:schemeClr val="accent5">
                      <a:lumMod val="75000"/>
                    </a:schemeClr>
                  </a:solidFill>
                </a:rPr>
                <a:t>indirect</a:t>
              </a:r>
              <a:r>
                <a:rPr lang="en-US" sz="3600" dirty="0"/>
                <a:t> errors</a:t>
              </a:r>
              <a:endParaRPr lang="en-US" sz="3600" dirty="0">
                <a:solidFill>
                  <a:schemeClr val="accent5">
                    <a:lumMod val="75000"/>
                  </a:schemeClr>
                </a:solidFill>
              </a:endParaRPr>
            </a:p>
          </p:txBody>
        </p:sp>
      </p:grpSp>
    </p:spTree>
    <p:extLst>
      <p:ext uri="{BB962C8B-B14F-4D97-AF65-F5344CB8AC3E}">
        <p14:creationId xmlns:p14="http://schemas.microsoft.com/office/powerpoint/2010/main" val="2762335720"/>
      </p:ext>
    </p:extLst>
  </p:cSld>
  <p:clrMapOvr>
    <a:masterClrMapping/>
  </p:clrMapOvr>
</p:sld>
</file>

<file path=ppt/theme/theme1.xml><?xml version="1.0" encoding="utf-8"?>
<a:theme xmlns:a="http://schemas.openxmlformats.org/drawingml/2006/main" name="BE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Quire Sans">
      <a:majorFont>
        <a:latin typeface="Quire Sans"/>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w="38100">
          <a:solidFill>
            <a:schemeClr val="accent1">
              <a:lumMod val="75000"/>
            </a:schemeClr>
          </a:solidFill>
        </a:ln>
      </a:spPr>
      <a:bodyPr rtlCol="0" anchor="ctr"/>
      <a:lstStyle>
        <a:defPPr algn="ctr">
          <a:defRPr dirty="0" smtClean="0">
            <a:solidFill>
              <a:schemeClr val="tx1"/>
            </a:solidFill>
            <a:latin typeface="Quire Sans" panose="020B0502040400020003" pitchFamily="34" charset="0"/>
            <a:cs typeface="Quire Sans" panose="020B05020404000200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eer" id="{8BF39661-A2EB-4A57-959D-1412D4B6AA4D}" vid="{29ACB7AB-B96D-4826-A0CC-9CFCC9A450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78859</TotalTime>
  <Words>2507</Words>
  <Application>Microsoft Office PowerPoint</Application>
  <PresentationFormat>On-screen Show (4:3)</PresentationFormat>
  <Paragraphs>368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Quire Sans</vt:lpstr>
      <vt:lpstr>Arial</vt:lpstr>
      <vt:lpstr>Courier New</vt:lpstr>
      <vt:lpstr>Segoe UI</vt:lpstr>
      <vt:lpstr>BEER</vt:lpstr>
      <vt:lpstr>HARP: Practically and Effectively Identifying Uncorrectable Errors in Memory Chips  That Use On-Die Error-Correcting Codes</vt:lpstr>
      <vt:lpstr>Memory Errors</vt:lpstr>
      <vt:lpstr>Memory Repair Mechanisms</vt:lpstr>
      <vt:lpstr>Profiling a Memory Chip</vt:lpstr>
      <vt:lpstr>Profiling a Memory Chip</vt:lpstr>
      <vt:lpstr>Profiling a Memory Chip</vt:lpstr>
      <vt:lpstr>Challenges Introduced by On-Die ECC</vt:lpstr>
      <vt:lpstr>Key Observation: Two Sources of Errors</vt:lpstr>
      <vt:lpstr>Key Observation: Two Sources of Errors</vt:lpstr>
      <vt:lpstr>Hybrid Active-Reactive Profiling (HARP)</vt:lpstr>
      <vt:lpstr>Hybrid Active-Reactive Profiling (HARP)</vt:lpstr>
      <vt:lpstr>Evaluating HARP</vt:lpstr>
      <vt:lpstr>Evaluation Comparison Points</vt:lpstr>
      <vt:lpstr>Evaluation Comparison Points</vt:lpstr>
      <vt:lpstr>Case Study: DRAM Data-Retention</vt:lpstr>
      <vt:lpstr>Case Study: DRAM Data-Retention</vt:lpstr>
      <vt:lpstr>Case Study: DRAM Data-Retention</vt:lpstr>
      <vt:lpstr>Other Information in the Paper</vt:lpstr>
      <vt:lpstr>Other Information in the Paper</vt:lpstr>
      <vt:lpstr>Artifacts are Open-Sourced</vt:lpstr>
      <vt:lpstr>HARP: Practically and Effectively Identifying Uncorrectable Errors in Memory Chips  That Use On-Die Error-Correcting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Ahead FS’18</dc:title>
  <dc:creator>Minesh Patel</dc:creator>
  <cp:lastModifiedBy>Minesh Patel</cp:lastModifiedBy>
  <cp:revision>1133</cp:revision>
  <dcterms:created xsi:type="dcterms:W3CDTF">2018-09-22T12:36:22Z</dcterms:created>
  <dcterms:modified xsi:type="dcterms:W3CDTF">2021-10-27T19:34:31Z</dcterms:modified>
</cp:coreProperties>
</file>