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6.xml" Type="http://schemas.openxmlformats.org/officeDocument/2006/relationships/slide" Id="rId12"/><Relationship Target="presProps.xml" Type="http://schemas.openxmlformats.org/officeDocument/2006/relationships/presProps" Id="rId2"/><Relationship Target="slides/slide7.xml" Type="http://schemas.openxmlformats.org/officeDocument/2006/relationships/slide" Id="rId13"/><Relationship Target="theme/theme2.xml" Type="http://schemas.openxmlformats.org/officeDocument/2006/relationships/theme" Id="rId1"/><Relationship Target="slides/slide4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1"/><Relationship Target="tableStyles.xml" Type="http://schemas.openxmlformats.org/officeDocument/2006/relationships/tableStyles" Id="rId3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3843" x="628650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369218" x="628650"/>
            <a:ext cy="3263503" cx="38862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algn="l" rtl="0" indent="-3810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6350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76200" marL="8636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88900" marL="12065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88900" marL="15494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88900" marL="18923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88900" marL="22352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88900" marL="25781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88900" marL="29210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1369218" x="4629150"/>
            <a:ext cy="3263503" cx="38862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algn="l" rtl="0" indent="-3810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6350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76200" marL="8636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88900" marL="12065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88900" marL="15494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88900" marL="18923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88900" marL="22352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88900" marL="25781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88900" marL="29210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>
            <a:noAutofit/>
          </a:bodyPr>
          <a:lstStyle/>
          <a:p>
            <a:pPr lvl="0" indent="-6985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6985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6985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6985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6985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6985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6985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6985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6985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73843" x="629841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260872" x="629841"/>
            <a:ext cy="617934" cx="386834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342900">
              <a:spcBef>
                <a:spcPts val="0"/>
              </a:spcBef>
              <a:buFont typeface="Calibri"/>
              <a:buNone/>
              <a:defRPr/>
            </a:lvl2pPr>
            <a:lvl3pPr rtl="0" indent="0" marL="685800">
              <a:spcBef>
                <a:spcPts val="0"/>
              </a:spcBef>
              <a:buFont typeface="Calibri"/>
              <a:buNone/>
              <a:defRPr/>
            </a:lvl3pPr>
            <a:lvl4pPr rtl="0" indent="0" marL="1028700">
              <a:spcBef>
                <a:spcPts val="0"/>
              </a:spcBef>
              <a:buFont typeface="Calibri"/>
              <a:buNone/>
              <a:defRPr/>
            </a:lvl4pPr>
            <a:lvl5pPr rtl="0" indent="0" marL="1371600">
              <a:spcBef>
                <a:spcPts val="0"/>
              </a:spcBef>
              <a:buFont typeface="Calibri"/>
              <a:buNone/>
              <a:defRPr/>
            </a:lvl5pPr>
            <a:lvl6pPr rtl="0" indent="0" marL="1714500">
              <a:spcBef>
                <a:spcPts val="0"/>
              </a:spcBef>
              <a:buFont typeface="Calibri"/>
              <a:buNone/>
              <a:defRPr/>
            </a:lvl6pPr>
            <a:lvl7pPr rtl="0" indent="0" marL="2057400">
              <a:spcBef>
                <a:spcPts val="0"/>
              </a:spcBef>
              <a:buFont typeface="Calibri"/>
              <a:buNone/>
              <a:defRPr/>
            </a:lvl7pPr>
            <a:lvl8pPr rtl="0" indent="0" marL="2400300">
              <a:spcBef>
                <a:spcPts val="0"/>
              </a:spcBef>
              <a:buFont typeface="Calibri"/>
              <a:buNone/>
              <a:defRPr/>
            </a:lvl8pPr>
            <a:lvl9pPr rtl="0" indent="0" marL="27432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y="1878806" x="629841"/>
            <a:ext cy="2763440" cx="386834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algn="l" rtl="0" indent="-3810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6350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76200" marL="8636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88900" marL="12065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88900" marL="15494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88900" marL="18923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88900" marL="22352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88900" marL="25781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88900" marL="29210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y="1260872" x="4629150"/>
            <a:ext cy="617934" cx="388739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342900">
              <a:spcBef>
                <a:spcPts val="0"/>
              </a:spcBef>
              <a:buFont typeface="Calibri"/>
              <a:buNone/>
              <a:defRPr/>
            </a:lvl2pPr>
            <a:lvl3pPr rtl="0" indent="0" marL="685800">
              <a:spcBef>
                <a:spcPts val="0"/>
              </a:spcBef>
              <a:buFont typeface="Calibri"/>
              <a:buNone/>
              <a:defRPr/>
            </a:lvl3pPr>
            <a:lvl4pPr rtl="0" indent="0" marL="1028700">
              <a:spcBef>
                <a:spcPts val="0"/>
              </a:spcBef>
              <a:buFont typeface="Calibri"/>
              <a:buNone/>
              <a:defRPr/>
            </a:lvl4pPr>
            <a:lvl5pPr rtl="0" indent="0" marL="1371600">
              <a:spcBef>
                <a:spcPts val="0"/>
              </a:spcBef>
              <a:buFont typeface="Calibri"/>
              <a:buNone/>
              <a:defRPr/>
            </a:lvl5pPr>
            <a:lvl6pPr rtl="0" indent="0" marL="1714500">
              <a:spcBef>
                <a:spcPts val="0"/>
              </a:spcBef>
              <a:buFont typeface="Calibri"/>
              <a:buNone/>
              <a:defRPr/>
            </a:lvl6pPr>
            <a:lvl7pPr rtl="0" indent="0" marL="2057400">
              <a:spcBef>
                <a:spcPts val="0"/>
              </a:spcBef>
              <a:buFont typeface="Calibri"/>
              <a:buNone/>
              <a:defRPr/>
            </a:lvl7pPr>
            <a:lvl8pPr rtl="0" indent="0" marL="2400300">
              <a:spcBef>
                <a:spcPts val="0"/>
              </a:spcBef>
              <a:buFont typeface="Calibri"/>
              <a:buNone/>
              <a:defRPr/>
            </a:lvl8pPr>
            <a:lvl9pPr rtl="0" indent="0" marL="27432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4" type="body"/>
          </p:nvPr>
        </p:nvSpPr>
        <p:spPr>
          <a:xfrm>
            <a:off y="1878806" x="4629150"/>
            <a:ext cy="2763440" cx="388739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algn="l" rtl="0" indent="-3810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6350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76200" marL="8636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88900" marL="12065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88900" marL="15494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88900" marL="18923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88900" marL="22352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88900" marL="25781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88900" marL="29210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>
            <a:noAutofit/>
          </a:bodyPr>
          <a:lstStyle/>
          <a:p>
            <a:pPr lvl="0" indent="-6985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6985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6985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6985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6985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6985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6985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6985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6985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73843" x="628650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>
            <a:noAutofit/>
          </a:bodyPr>
          <a:lstStyle/>
          <a:p>
            <a:pPr lvl="0" indent="-6985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6985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6985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6985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6985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6985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6985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6985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6985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>
            <a:noAutofit/>
          </a:bodyPr>
          <a:lstStyle/>
          <a:p>
            <a:pPr lvl="0" indent="-6985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6985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6985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6985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6985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6985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6985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6985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6985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342900" x="629841"/>
            <a:ext cy="1200149" cx="2949177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740568" x="3887391"/>
            <a:ext cy="3655218" cx="462915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y="1543050" x="629841"/>
            <a:ext cy="2858691" cx="2949177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342900">
              <a:spcBef>
                <a:spcPts val="0"/>
              </a:spcBef>
              <a:buFont typeface="Calibri"/>
              <a:buNone/>
              <a:defRPr/>
            </a:lvl2pPr>
            <a:lvl3pPr rtl="0" indent="0" marL="685800">
              <a:spcBef>
                <a:spcPts val="0"/>
              </a:spcBef>
              <a:buFont typeface="Calibri"/>
              <a:buNone/>
              <a:defRPr/>
            </a:lvl3pPr>
            <a:lvl4pPr rtl="0" indent="0" marL="1028700">
              <a:spcBef>
                <a:spcPts val="0"/>
              </a:spcBef>
              <a:buFont typeface="Calibri"/>
              <a:buNone/>
              <a:defRPr/>
            </a:lvl4pPr>
            <a:lvl5pPr rtl="0" indent="0" marL="1371600">
              <a:spcBef>
                <a:spcPts val="0"/>
              </a:spcBef>
              <a:buFont typeface="Calibri"/>
              <a:buNone/>
              <a:defRPr/>
            </a:lvl5pPr>
            <a:lvl6pPr rtl="0" indent="0" marL="1714500">
              <a:spcBef>
                <a:spcPts val="0"/>
              </a:spcBef>
              <a:buFont typeface="Calibri"/>
              <a:buNone/>
              <a:defRPr/>
            </a:lvl6pPr>
            <a:lvl7pPr rtl="0" indent="0" marL="2057400">
              <a:spcBef>
                <a:spcPts val="0"/>
              </a:spcBef>
              <a:buFont typeface="Calibri"/>
              <a:buNone/>
              <a:defRPr/>
            </a:lvl7pPr>
            <a:lvl8pPr rtl="0" indent="0" marL="2400300">
              <a:spcBef>
                <a:spcPts val="0"/>
              </a:spcBef>
              <a:buFont typeface="Calibri"/>
              <a:buNone/>
              <a:defRPr/>
            </a:lvl8pPr>
            <a:lvl9pPr rtl="0" indent="0" marL="27432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>
            <a:noAutofit/>
          </a:bodyPr>
          <a:lstStyle/>
          <a:p>
            <a:pPr lvl="0" indent="-6985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6985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6985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6985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6985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6985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6985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6985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6985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342900" x="629841"/>
            <a:ext cy="1200149" cx="2949177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y="740568" x="3887391"/>
            <a:ext cy="3655218" cx="462915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1543050" x="629841"/>
            <a:ext cy="2858691" cx="2949177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342900">
              <a:spcBef>
                <a:spcPts val="0"/>
              </a:spcBef>
              <a:buFont typeface="Calibri"/>
              <a:buNone/>
              <a:defRPr/>
            </a:lvl2pPr>
            <a:lvl3pPr rtl="0" indent="0" marL="685800">
              <a:spcBef>
                <a:spcPts val="0"/>
              </a:spcBef>
              <a:buFont typeface="Calibri"/>
              <a:buNone/>
              <a:defRPr/>
            </a:lvl3pPr>
            <a:lvl4pPr rtl="0" indent="0" marL="1028700">
              <a:spcBef>
                <a:spcPts val="0"/>
              </a:spcBef>
              <a:buFont typeface="Calibri"/>
              <a:buNone/>
              <a:defRPr/>
            </a:lvl4pPr>
            <a:lvl5pPr rtl="0" indent="0" marL="1371600">
              <a:spcBef>
                <a:spcPts val="0"/>
              </a:spcBef>
              <a:buFont typeface="Calibri"/>
              <a:buNone/>
              <a:defRPr/>
            </a:lvl5pPr>
            <a:lvl6pPr rtl="0" indent="0" marL="1714500">
              <a:spcBef>
                <a:spcPts val="0"/>
              </a:spcBef>
              <a:buFont typeface="Calibri"/>
              <a:buNone/>
              <a:defRPr/>
            </a:lvl6pPr>
            <a:lvl7pPr rtl="0" indent="0" marL="2057400">
              <a:spcBef>
                <a:spcPts val="0"/>
              </a:spcBef>
              <a:buFont typeface="Calibri"/>
              <a:buNone/>
              <a:defRPr/>
            </a:lvl7pPr>
            <a:lvl8pPr rtl="0" indent="0" marL="2400300">
              <a:spcBef>
                <a:spcPts val="0"/>
              </a:spcBef>
              <a:buFont typeface="Calibri"/>
              <a:buNone/>
              <a:defRPr/>
            </a:lvl8pPr>
            <a:lvl9pPr rtl="0" indent="0" marL="27432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>
            <a:noAutofit/>
          </a:bodyPr>
          <a:lstStyle/>
          <a:p>
            <a:pPr lvl="0" indent="-6985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6985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6985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6985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6985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6985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6985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6985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6985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73843" x="628650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y="-942379" x="2940248"/>
            <a:ext cy="7886700" cx="3263503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algn="l" rtl="0" indent="-3810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6350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76200" marL="8636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88900" marL="12065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88900" marL="15494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88900" marL="18923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88900" marL="22352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88900" marL="25781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88900" marL="29210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>
            <a:noAutofit/>
          </a:bodyPr>
          <a:lstStyle/>
          <a:p>
            <a:pPr lvl="0" indent="-6985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6985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6985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6985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6985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6985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6985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6985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6985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 rot="5400000">
            <a:off y="1467445" x="5350073"/>
            <a:ext cy="1971675" cx="4358878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y="-447079" x="1349573"/>
            <a:ext cy="5800724" cx="4358878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algn="l" rtl="0" indent="-3810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6350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76200" marL="8636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88900" marL="12065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88900" marL="15494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88900" marL="18923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88900" marL="22352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88900" marL="25781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88900" marL="29210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>
            <a:noAutofit/>
          </a:bodyPr>
          <a:lstStyle/>
          <a:p>
            <a:pPr lvl="0" indent="-6985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6985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6985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6985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6985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6985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6985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6985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6985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05977" x="457200"/>
            <a:ext cy="857250" cx="82295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200150" x="457200"/>
            <a:ext cy="3725679" cx="82295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y="4749849" x="8556790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/>
          </a:p>
          <a:p>
            <a:pPr lvl="1" indent="-6985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6985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6985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6985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6985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6985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6985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6985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y="841772" x="1143000"/>
            <a:ext cy="1790699" cx="68580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b" anchorCtr="0"/>
          <a:lstStyle>
            <a:lvl1pPr algn="ctr" rt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y="2701528" x="1143000"/>
            <a:ext cy="1241821" cx="68580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algn="ctr" rtl="0" marR="0" indent="0" mar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/>
            </a:lvl1pPr>
            <a:lvl2pPr algn="ctr" rtl="0" marR="0" indent="0" marL="3429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2pPr>
            <a:lvl3pPr algn="ctr" rtl="0" marR="0" indent="0" marL="6858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3pPr>
            <a:lvl4pPr algn="ctr" rtl="0" marR="0" indent="0" marL="1028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4pPr>
            <a:lvl5pPr algn="ctr" rtl="0" marR="0" indent="0" marL="13716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5pPr>
            <a:lvl6pPr algn="ctr" rtl="0" marR="0" indent="0" marL="17145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6pPr>
            <a:lvl7pPr algn="ctr" rtl="0" marR="0" indent="0" marL="20574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7pPr>
            <a:lvl8pPr algn="ctr" rtl="0" marR="0" indent="0" marL="24003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8pPr>
            <a:lvl9pPr algn="ctr" rtl="0" marR="0" indent="0" marL="27432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>
            <a:noAutofit/>
          </a:bodyPr>
          <a:lstStyle/>
          <a:p>
            <a:pPr lvl="0" indent="-6985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6985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6985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6985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6985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6985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6985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6985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6985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73843" x="628650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369218" x="628650"/>
            <a:ext cy="3263503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algn="l" rtl="0" indent="-3810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6350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76200" marL="8636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88900" marL="12065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88900" marL="15494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88900" marL="18923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88900" marL="22352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88900" marL="25781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88900" marL="29210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>
            <a:noAutofit/>
          </a:bodyPr>
          <a:lstStyle/>
          <a:p>
            <a:pPr lvl="0" indent="-6985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6985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6985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6985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6985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6985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6985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6985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6985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1282303" x="623887"/>
            <a:ext cy="2139552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3442097" x="623887"/>
            <a:ext cy="1125140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rtl="0" indent="0" marL="3429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0" marL="6858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0" marL="10287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0" marL="17145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0" marL="2057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0" marL="24003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>
            <a:noAutofit/>
          </a:bodyPr>
          <a:lstStyle/>
          <a:p>
            <a:pPr lvl="0" indent="-6985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6985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6985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6985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6985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6985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6985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6985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6985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18.xml" Type="http://schemas.openxmlformats.org/officeDocument/2006/relationships/slideLayout" Id="rId12"/><Relationship Target="../theme/theme1.xml" Type="http://schemas.openxmlformats.org/officeDocument/2006/relationships/theme" Id="rId13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16.xml" Type="http://schemas.openxmlformats.org/officeDocument/2006/relationships/slideLayout" Id="rId10"/><Relationship Target="../slideLayouts/slideLayout9.xml" Type="http://schemas.openxmlformats.org/officeDocument/2006/relationships/slideLayout" Id="rId3"/><Relationship Target="../slideLayouts/slideLayout17.xml" Type="http://schemas.openxmlformats.org/officeDocument/2006/relationships/slideLayout" Id="rId11"/><Relationship Target="../slideLayouts/slideLayout15.xml" Type="http://schemas.openxmlformats.org/officeDocument/2006/relationships/slideLayout" Id="rId9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slideLayouts/slideLayout14.xml" Type="http://schemas.openxmlformats.org/officeDocument/2006/relationships/slideLayout" Id="rId8"/><Relationship Target="../slideLayouts/slideLayout13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73843" x="628650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1100"/>
            </a:lvl1pPr>
            <a:lvl2pPr algn="l" rtl="0" marR="0" indent="0" marL="0">
              <a:spcBef>
                <a:spcPts val="0"/>
              </a:spcBef>
              <a:buSzPct val="100000"/>
              <a:defRPr sz="1100"/>
            </a:lvl2pPr>
            <a:lvl3pPr algn="l" rtl="0" marR="0" indent="0" marL="0">
              <a:spcBef>
                <a:spcPts val="0"/>
              </a:spcBef>
              <a:buSzPct val="100000"/>
              <a:defRPr sz="1100"/>
            </a:lvl3pPr>
            <a:lvl4pPr algn="l" rtl="0" marR="0" indent="0" marL="0">
              <a:spcBef>
                <a:spcPts val="0"/>
              </a:spcBef>
              <a:buSzPct val="100000"/>
              <a:defRPr sz="1100"/>
            </a:lvl4pPr>
            <a:lvl5pPr algn="l" rtl="0" marR="0" indent="0" marL="0">
              <a:spcBef>
                <a:spcPts val="0"/>
              </a:spcBef>
              <a:buSzPct val="100000"/>
              <a:defRPr sz="1100"/>
            </a:lvl5pPr>
            <a:lvl6pPr algn="l" rtl="0" marR="0" indent="0" marL="0">
              <a:spcBef>
                <a:spcPts val="0"/>
              </a:spcBef>
              <a:buSzPct val="100000"/>
              <a:defRPr sz="1100"/>
            </a:lvl6pPr>
            <a:lvl7pPr algn="l" rtl="0" marR="0" indent="0" marL="0">
              <a:spcBef>
                <a:spcPts val="0"/>
              </a:spcBef>
              <a:buSzPct val="100000"/>
              <a:defRPr sz="1100"/>
            </a:lvl7pPr>
            <a:lvl8pPr algn="l" rtl="0" marR="0" indent="0" marL="0">
              <a:spcBef>
                <a:spcPts val="0"/>
              </a:spcBef>
              <a:buSzPct val="100000"/>
              <a:defRPr sz="1100"/>
            </a:lvl8pPr>
            <a:lvl9pPr algn="l" rtl="0" marR="0" indent="0" marL="0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369218" x="628650"/>
            <a:ext cy="3263503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algn="l" rtl="0" marR="0" indent="-3810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1pPr>
            <a:lvl2pPr algn="l" rtl="0" marR="0" indent="-6350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2pPr>
            <a:lvl3pPr algn="l" rtl="0" marR="0" indent="-76200" marL="8636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3pPr>
            <a:lvl4pPr algn="l" rtl="0" marR="0" indent="-88900" marL="12065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4pPr>
            <a:lvl5pPr algn="l" rtl="0" marR="0" indent="-88900" marL="15494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5pPr>
            <a:lvl6pPr algn="l" rtl="0" marR="0" indent="-88900" marL="18923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6pPr>
            <a:lvl7pPr algn="l" rtl="0" marR="0" indent="-88900" marL="22352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7pPr>
            <a:lvl8pPr algn="l" rtl="0" marR="0" indent="-88900" marL="25781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8pPr>
            <a:lvl9pPr algn="l" rtl="0" marR="0" indent="-88900" marL="29210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y="4767262" x="6286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buSzPct val="100000"/>
              <a:defRPr sz="1100"/>
            </a:lvl1pPr>
            <a:lvl2pPr algn="l" rtl="0" marR="0" indent="0" marL="342900">
              <a:spcBef>
                <a:spcPts val="0"/>
              </a:spcBef>
              <a:buSzPct val="100000"/>
              <a:defRPr sz="1100"/>
            </a:lvl2pPr>
            <a:lvl3pPr algn="l" rtl="0" marR="0" indent="0" marL="685800">
              <a:spcBef>
                <a:spcPts val="0"/>
              </a:spcBef>
              <a:buSzPct val="100000"/>
              <a:defRPr sz="1100"/>
            </a:lvl3pPr>
            <a:lvl4pPr algn="l" rtl="0" marR="0" indent="0" marL="1028700">
              <a:spcBef>
                <a:spcPts val="0"/>
              </a:spcBef>
              <a:buSzPct val="100000"/>
              <a:defRPr sz="1100"/>
            </a:lvl4pPr>
            <a:lvl5pPr algn="l" rtl="0" marR="0" indent="0" marL="1371600">
              <a:spcBef>
                <a:spcPts val="0"/>
              </a:spcBef>
              <a:buSzPct val="100000"/>
              <a:defRPr sz="1100"/>
            </a:lvl5pPr>
            <a:lvl6pPr algn="l" rtl="0" marR="0" indent="0" marL="1714500">
              <a:spcBef>
                <a:spcPts val="0"/>
              </a:spcBef>
              <a:buSzPct val="100000"/>
              <a:defRPr sz="1100"/>
            </a:lvl6pPr>
            <a:lvl7pPr algn="l" rtl="0" marR="0" indent="0" marL="2057400">
              <a:spcBef>
                <a:spcPts val="0"/>
              </a:spcBef>
              <a:buSzPct val="100000"/>
              <a:defRPr sz="1100"/>
            </a:lvl7pPr>
            <a:lvl8pPr algn="l" rtl="0" marR="0" indent="0" marL="2400300">
              <a:spcBef>
                <a:spcPts val="0"/>
              </a:spcBef>
              <a:buSzPct val="100000"/>
              <a:defRPr sz="1100"/>
            </a:lvl8pPr>
            <a:lvl9pPr algn="l" rtl="0" marR="0" indent="0" marL="2743200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y="4767262" x="3028950"/>
            <a:ext cy="273843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buSzPct val="100000"/>
              <a:defRPr sz="1100"/>
            </a:lvl1pPr>
            <a:lvl2pPr algn="l" rtl="0" marR="0" indent="0" marL="342900">
              <a:spcBef>
                <a:spcPts val="0"/>
              </a:spcBef>
              <a:buSzPct val="100000"/>
              <a:defRPr sz="1100"/>
            </a:lvl2pPr>
            <a:lvl3pPr algn="l" rtl="0" marR="0" indent="0" marL="685800">
              <a:spcBef>
                <a:spcPts val="0"/>
              </a:spcBef>
              <a:buSzPct val="100000"/>
              <a:defRPr sz="1100"/>
            </a:lvl3pPr>
            <a:lvl4pPr algn="l" rtl="0" marR="0" indent="0" marL="1028700">
              <a:spcBef>
                <a:spcPts val="0"/>
              </a:spcBef>
              <a:buSzPct val="100000"/>
              <a:defRPr sz="1100"/>
            </a:lvl4pPr>
            <a:lvl5pPr algn="l" rtl="0" marR="0" indent="0" marL="1371600">
              <a:spcBef>
                <a:spcPts val="0"/>
              </a:spcBef>
              <a:buSzPct val="100000"/>
              <a:defRPr sz="1100"/>
            </a:lvl5pPr>
            <a:lvl6pPr algn="l" rtl="0" marR="0" indent="0" marL="1714500">
              <a:spcBef>
                <a:spcPts val="0"/>
              </a:spcBef>
              <a:buSzPct val="100000"/>
              <a:defRPr sz="1100"/>
            </a:lvl6pPr>
            <a:lvl7pPr algn="l" rtl="0" marR="0" indent="0" marL="2057400">
              <a:spcBef>
                <a:spcPts val="0"/>
              </a:spcBef>
              <a:buSzPct val="100000"/>
              <a:defRPr sz="1100"/>
            </a:lvl7pPr>
            <a:lvl8pPr algn="l" rtl="0" marR="0" indent="0" marL="2400300">
              <a:spcBef>
                <a:spcPts val="0"/>
              </a:spcBef>
              <a:buSzPct val="100000"/>
              <a:defRPr sz="1100"/>
            </a:lvl8pPr>
            <a:lvl9pPr algn="l" rtl="0" marR="0" indent="0" marL="2743200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y="4767262" x="6457950"/>
            <a:ext cy="273843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>
            <a:noAutofit/>
          </a:bodyPr>
          <a:lstStyle/>
          <a:p>
            <a:pPr lvl="0" indent="-6985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z="1100"/>
          </a:p>
          <a:p>
            <a:pPr lvl="1" indent="-6985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z="1100"/>
          </a:p>
          <a:p>
            <a:pPr lvl="2" indent="-6985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z="1100"/>
          </a:p>
          <a:p>
            <a:pPr lvl="3" indent="-6985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z="1100"/>
          </a:p>
          <a:p>
            <a:pPr lvl="4" indent="-6985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z="1100"/>
          </a:p>
          <a:p>
            <a:pPr lvl="5" indent="-6985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z="1100"/>
          </a:p>
          <a:p>
            <a:pPr lvl="6" indent="-6985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z="1100"/>
          </a:p>
          <a:p>
            <a:pPr lvl="7" indent="-6985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z="1100"/>
          </a:p>
          <a:p>
            <a:pPr lvl="8" indent="-6985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z="1100"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8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8.xml" Type="http://schemas.openxmlformats.org/officeDocument/2006/relationships/slideLayout" Id="rId1"/><Relationship Target="../media/image00.png" Type="http://schemas.openxmlformats.org/officeDocument/2006/relationships/image" Id="rId4"/><Relationship Target="../media/image02.png" Type="http://schemas.openxmlformats.org/officeDocument/2006/relationships/image" Id="rId3"/><Relationship Target="../media/image01.pn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8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962891" x="1162719"/>
            <a:ext cy="1798671" cx="7558716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ct val="25000"/>
              <a:buFont typeface="Calibri"/>
              <a:buNone/>
            </a:pPr>
            <a:r>
              <a:rPr strike="noStrike" u="none" b="1" cap="none" baseline="0" sz="3300" lang="en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	ILS Z-534: Final Project     </a:t>
            </a:r>
            <a:br>
              <a:rPr strike="noStrike" u="none" b="1" cap="none" baseline="0" sz="3300" lang="en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strike="noStrike" u="none" b="0" cap="none" baseline="0" sz="45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trike="noStrike" u="none" b="0" cap="none" baseline="0" sz="45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strike="noStrike" u="none" b="1" cap="none" baseline="0" sz="4500" lang="en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Yelp Dataset Challenge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y="3314700" x="7172325"/>
            <a:ext cy="1269578" cx="1629388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sng" b="1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3: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5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Giridhar Gomatom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5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Rohit Ingle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5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Manasa Patibandla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5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Megha Redkar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y="0" x="3273352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ct val="25000"/>
              <a:buFont typeface="Calibri"/>
              <a:buNone/>
            </a:pPr>
            <a:r>
              <a:rPr strike="noStrike" u="none" b="1" cap="none" baseline="0" sz="3300" lang="en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2476500" x="692943"/>
            <a:ext cy="3263503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0" marR="0" indent="-171450" marL="1778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5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Instances used – 100000</a:t>
            </a:r>
          </a:p>
          <a:p>
            <a:pPr algn="l" rtl="0" lvl="0" marR="0" indent="-17145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5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Tasks:</a:t>
            </a:r>
          </a:p>
          <a:p>
            <a:pPr algn="l" rtl="0" lvl="1" marR="0" indent="-17145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➢"/>
            </a:pPr>
            <a:r>
              <a:rPr strike="noStrike" u="none" b="0" cap="none" baseline="0" sz="15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Dataset-1 : Baseline Accuracy – 20%</a:t>
            </a:r>
          </a:p>
          <a:p>
            <a:pPr algn="l" rtl="0" lvl="1" marR="0" indent="-17145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➢"/>
            </a:pPr>
            <a:r>
              <a:rPr strike="noStrike" u="none" b="0" cap="none" baseline="0" sz="15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Dataset-2: Baseline Accuracy – 50%</a:t>
            </a:r>
          </a:p>
          <a:p>
            <a:pPr algn="l" rtl="0" lvl="1" marR="0" indent="0" marL="3429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17145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5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Used: Weka, Stanford NLP Toolkit.</a:t>
            </a:r>
          </a:p>
          <a:p>
            <a:pPr algn="l" rtl="0" lvl="0" marR="0" indent="-17145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5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Scheme: 10-fold cross validation on the dataset.</a:t>
            </a:r>
          </a:p>
          <a:p>
            <a:pPr algn="l" rtl="0" lvl="1" marR="0" indent="-10160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1" marR="0" indent="-10160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1" marR="0" indent="0" marL="3429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1" marR="0" indent="0" marL="3429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1" marR="0" indent="0" marL="3429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1" marR="0" indent="0" marL="3429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</a:t>
            </a:r>
          </a:p>
          <a:p>
            <a:pPr algn="l" rtl="0" lvl="1" marR="0" indent="-10160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" name="Shape 228"/>
          <p:cNvGrpSpPr/>
          <p:nvPr/>
        </p:nvGrpSpPr>
        <p:grpSpPr>
          <a:xfrm>
            <a:off y="990645" x="1495931"/>
            <a:ext cy="1229281" cx="5933060"/>
            <a:chOff y="1235136" x="676"/>
            <a:chExt cy="1639042" cx="7910747"/>
          </a:xfrm>
        </p:grpSpPr>
        <p:sp>
          <p:nvSpPr>
            <p:cNvPr id="229" name="Shape 229"/>
            <p:cNvSpPr/>
            <p:nvPr/>
          </p:nvSpPr>
          <p:spPr>
            <a:xfrm>
              <a:off y="1912426" x="3956050"/>
              <a:ext cy="284461" cx="3278083"/>
            </a:xfrm>
            <a:custGeom>
              <a:pathLst>
                <a:path w="1" extrusionOk="0" h="1">
                  <a:moveTo>
                    <a:pt y="0" x="0"/>
                  </a:moveTo>
                  <a:lnTo>
                    <a:pt y="142230" x="0"/>
                  </a:lnTo>
                  <a:lnTo>
                    <a:pt y="142230" x="3278084"/>
                  </a:lnTo>
                  <a:lnTo>
                    <a:pt y="284461" x="3278084"/>
                  </a:lnTo>
                </a:path>
              </a:pathLst>
            </a:custGeom>
            <a:noFill/>
            <a:ln w="12700" cap="flat">
              <a:solidFill>
                <a:srgbClr val="92BEE3"/>
              </a:solidFill>
              <a:prstDash val="solid"/>
              <a:miter/>
              <a:headEnd w="med" len="med" type="none"/>
              <a:tailEnd w="med" len="med" type="none"/>
            </a:ln>
          </p:spPr>
        </p:sp>
        <p:sp>
          <p:nvSpPr>
            <p:cNvPr id="230" name="Shape 230"/>
            <p:cNvSpPr/>
            <p:nvPr/>
          </p:nvSpPr>
          <p:spPr>
            <a:xfrm>
              <a:off y="1912426" x="3956050"/>
              <a:ext cy="284461" cx="1639041"/>
            </a:xfrm>
            <a:custGeom>
              <a:pathLst>
                <a:path w="1" extrusionOk="0" h="1">
                  <a:moveTo>
                    <a:pt y="0" x="0"/>
                  </a:moveTo>
                  <a:lnTo>
                    <a:pt y="142230" x="0"/>
                  </a:lnTo>
                  <a:lnTo>
                    <a:pt y="142230" x="1639042"/>
                  </a:lnTo>
                  <a:lnTo>
                    <a:pt y="284461" x="1639042"/>
                  </a:lnTo>
                </a:path>
              </a:pathLst>
            </a:custGeom>
            <a:noFill/>
            <a:ln w="12700" cap="flat">
              <a:solidFill>
                <a:srgbClr val="92BEE3"/>
              </a:solidFill>
              <a:prstDash val="solid"/>
              <a:miter/>
              <a:headEnd w="med" len="med" type="none"/>
              <a:tailEnd w="med" len="med" type="none"/>
            </a:ln>
          </p:spPr>
        </p:sp>
        <p:sp>
          <p:nvSpPr>
            <p:cNvPr id="231" name="Shape 231"/>
            <p:cNvSpPr/>
            <p:nvPr/>
          </p:nvSpPr>
          <p:spPr>
            <a:xfrm>
              <a:off y="1912426" x="3910330"/>
              <a:ext cy="284461" cx="91440"/>
            </a:xfrm>
            <a:custGeom>
              <a:pathLst>
                <a:path w="1" extrusionOk="0" h="1">
                  <a:moveTo>
                    <a:pt y="0" x="45720"/>
                  </a:moveTo>
                  <a:lnTo>
                    <a:pt y="284461" x="45720"/>
                  </a:lnTo>
                </a:path>
              </a:pathLst>
            </a:custGeom>
            <a:noFill/>
            <a:ln w="12700" cap="flat">
              <a:solidFill>
                <a:srgbClr val="92BEE3"/>
              </a:solidFill>
              <a:prstDash val="solid"/>
              <a:miter/>
              <a:headEnd w="med" len="med" type="none"/>
              <a:tailEnd w="med" len="med" type="none"/>
            </a:ln>
          </p:spPr>
        </p:sp>
        <p:sp>
          <p:nvSpPr>
            <p:cNvPr id="232" name="Shape 232"/>
            <p:cNvSpPr/>
            <p:nvPr/>
          </p:nvSpPr>
          <p:spPr>
            <a:xfrm>
              <a:off y="1912426" x="2317008"/>
              <a:ext cy="284461" cx="1639041"/>
            </a:xfrm>
            <a:custGeom>
              <a:pathLst>
                <a:path w="1" extrusionOk="0" h="1">
                  <a:moveTo>
                    <a:pt y="0" x="1639042"/>
                  </a:moveTo>
                  <a:lnTo>
                    <a:pt y="142230" x="1639042"/>
                  </a:lnTo>
                  <a:lnTo>
                    <a:pt y="142230" x="0"/>
                  </a:lnTo>
                  <a:lnTo>
                    <a:pt y="284461" x="0"/>
                  </a:lnTo>
                </a:path>
              </a:pathLst>
            </a:custGeom>
            <a:noFill/>
            <a:ln w="12700" cap="flat">
              <a:solidFill>
                <a:srgbClr val="92BEE3"/>
              </a:solidFill>
              <a:prstDash val="solid"/>
              <a:miter/>
              <a:headEnd w="med" len="med" type="none"/>
              <a:tailEnd w="med" len="med" type="none"/>
            </a:ln>
          </p:spPr>
        </p:sp>
        <p:sp>
          <p:nvSpPr>
            <p:cNvPr id="233" name="Shape 233"/>
            <p:cNvSpPr/>
            <p:nvPr/>
          </p:nvSpPr>
          <p:spPr>
            <a:xfrm>
              <a:off y="1912426" x="677966"/>
              <a:ext cy="284461" cx="3278083"/>
            </a:xfrm>
            <a:custGeom>
              <a:pathLst>
                <a:path w="1" extrusionOk="0" h="1">
                  <a:moveTo>
                    <a:pt y="0" x="3278084"/>
                  </a:moveTo>
                  <a:lnTo>
                    <a:pt y="142230" x="3278084"/>
                  </a:lnTo>
                  <a:lnTo>
                    <a:pt y="142230" x="0"/>
                  </a:lnTo>
                  <a:lnTo>
                    <a:pt y="284461" x="0"/>
                  </a:lnTo>
                </a:path>
              </a:pathLst>
            </a:custGeom>
            <a:noFill/>
            <a:ln w="12700" cap="flat">
              <a:solidFill>
                <a:srgbClr val="92BEE3"/>
              </a:solidFill>
              <a:prstDash val="solid"/>
              <a:miter/>
              <a:headEnd w="med" len="med" type="none"/>
              <a:tailEnd w="med" len="med" type="none"/>
            </a:ln>
          </p:spPr>
        </p:sp>
        <p:sp>
          <p:nvSpPr>
            <p:cNvPr id="234" name="Shape 234"/>
            <p:cNvSpPr/>
            <p:nvPr/>
          </p:nvSpPr>
          <p:spPr>
            <a:xfrm>
              <a:off y="1235136" x="3278760"/>
              <a:ext cy="677290" cx="1354580"/>
            </a:xfrm>
            <a:prstGeom prst="rect">
              <a:avLst/>
            </a:prstGeom>
            <a:solidFill>
              <a:srgbClr val="599BD5">
                <a:alpha val="80000"/>
              </a:srgbClr>
            </a:solidFill>
            <a:ln w="12700" cap="flat">
              <a:solidFill>
                <a:schemeClr val="lt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68575" rIns="68575" lIns="68575" tIns="6857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y="1235136" x="3278760"/>
              <a:ext cy="677290" cx="1354580"/>
            </a:xfrm>
            <a:prstGeom prst="rect">
              <a:avLst/>
            </a:prstGeom>
            <a:noFill/>
            <a:ln>
              <a:noFill/>
            </a:ln>
          </p:spPr>
          <p:txBody>
            <a:bodyPr bIns="9050" rIns="9050" lIns="9050" tIns="9050" anchor="ctr" anchorCtr="0">
              <a:noAutofit/>
            </a:bodyPr>
            <a:lstStyle/>
            <a:p>
              <a:pPr algn="ctr" rtl="0" lvl="0" marR="0" indent="0" marL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25000"/>
                <a:buNone/>
              </a:pPr>
              <a:r>
                <a:rPr strike="noStrike" u="none" b="0" cap="none" baseline="0" sz="1400" lang="en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Reviews.json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y="2196888" x="676"/>
              <a:ext cy="677290" cx="1354580"/>
            </a:xfrm>
            <a:prstGeom prst="rect">
              <a:avLst/>
            </a:prstGeom>
            <a:solidFill>
              <a:srgbClr val="599BD5">
                <a:alpha val="69803"/>
              </a:srgbClr>
            </a:solidFill>
            <a:ln w="12700" cap="flat">
              <a:solidFill>
                <a:schemeClr val="lt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68575" rIns="68575" lIns="68575" tIns="6857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y="2196888" x="676"/>
              <a:ext cy="677290" cx="1354580"/>
            </a:xfrm>
            <a:prstGeom prst="rect">
              <a:avLst/>
            </a:prstGeom>
            <a:noFill/>
            <a:ln>
              <a:noFill/>
            </a:ln>
          </p:spPr>
          <p:txBody>
            <a:bodyPr bIns="9050" rIns="9050" lIns="9050" tIns="9050" anchor="ctr" anchorCtr="0">
              <a:noAutofit/>
            </a:bodyPr>
            <a:lstStyle/>
            <a:p>
              <a:pPr algn="ctr" rtl="0" lvl="0" marR="0" indent="0" mar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strike="noStrike" u="none" b="0" cap="none" baseline="0" sz="1400" lang="en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5-Star</a:t>
              </a:r>
            </a:p>
            <a:p>
              <a:pPr algn="ctr" rtl="0" lvl="0" marR="0" indent="0" marL="0">
                <a:lnSpc>
                  <a:spcPct val="90000"/>
                </a:lnSpc>
                <a:spcBef>
                  <a:spcPts val="500"/>
                </a:spcBef>
                <a:spcAft>
                  <a:spcPts val="500"/>
                </a:spcAft>
                <a:buSzPct val="25000"/>
                <a:buNone/>
              </a:pPr>
              <a:r>
                <a:rPr strike="noStrike" u="none" b="0" cap="none" baseline="0" sz="1400" lang="en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400k </a:t>
              </a:r>
            </a:p>
          </p:txBody>
        </p:sp>
        <p:sp>
          <p:nvSpPr>
            <p:cNvPr id="238" name="Shape 238"/>
            <p:cNvSpPr/>
            <p:nvPr/>
          </p:nvSpPr>
          <p:spPr>
            <a:xfrm>
              <a:off y="2196888" x="1639717"/>
              <a:ext cy="677290" cx="1354580"/>
            </a:xfrm>
            <a:prstGeom prst="rect">
              <a:avLst/>
            </a:prstGeom>
            <a:solidFill>
              <a:srgbClr val="599BD5">
                <a:alpha val="69803"/>
              </a:srgbClr>
            </a:solidFill>
            <a:ln w="12700" cap="flat">
              <a:solidFill>
                <a:schemeClr val="lt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68575" rIns="68575" lIns="68575" tIns="6857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y="2196888" x="1639717"/>
              <a:ext cy="677290" cx="1354580"/>
            </a:xfrm>
            <a:prstGeom prst="rect">
              <a:avLst/>
            </a:prstGeom>
            <a:noFill/>
            <a:ln>
              <a:noFill/>
            </a:ln>
          </p:spPr>
          <p:txBody>
            <a:bodyPr bIns="9050" rIns="9050" lIns="9050" tIns="9050" anchor="ctr" anchorCtr="0">
              <a:noAutofit/>
            </a:bodyPr>
            <a:lstStyle/>
            <a:p>
              <a:pPr algn="ctr" rtl="0" lvl="0" marR="0" indent="0" mar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strike="noStrike" u="none" b="0" cap="none" baseline="0" sz="1400" lang="en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 – Star</a:t>
              </a:r>
            </a:p>
            <a:p>
              <a:pPr algn="ctr" rtl="0" lvl="0" marR="0" indent="0" marL="0">
                <a:lnSpc>
                  <a:spcPct val="90000"/>
                </a:lnSpc>
                <a:spcBef>
                  <a:spcPts val="500"/>
                </a:spcBef>
                <a:spcAft>
                  <a:spcPts val="500"/>
                </a:spcAft>
                <a:buSzPct val="25000"/>
                <a:buNone/>
              </a:pPr>
              <a:r>
                <a:rPr strike="noStrike" u="none" b="0" cap="none" baseline="0" sz="1400" lang="en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340k</a:t>
              </a:r>
            </a:p>
          </p:txBody>
        </p:sp>
        <p:sp>
          <p:nvSpPr>
            <p:cNvPr id="240" name="Shape 240"/>
            <p:cNvSpPr/>
            <p:nvPr/>
          </p:nvSpPr>
          <p:spPr>
            <a:xfrm>
              <a:off y="2196888" x="3278760"/>
              <a:ext cy="677290" cx="1354580"/>
            </a:xfrm>
            <a:prstGeom prst="rect">
              <a:avLst/>
            </a:prstGeom>
            <a:solidFill>
              <a:srgbClr val="599BD5">
                <a:alpha val="69803"/>
              </a:srgbClr>
            </a:solidFill>
            <a:ln w="12700" cap="flat">
              <a:solidFill>
                <a:schemeClr val="lt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68575" rIns="68575" lIns="68575" tIns="6857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 txBox="1"/>
            <p:nvPr/>
          </p:nvSpPr>
          <p:spPr>
            <a:xfrm>
              <a:off y="2196888" x="3278760"/>
              <a:ext cy="677290" cx="1354580"/>
            </a:xfrm>
            <a:prstGeom prst="rect">
              <a:avLst/>
            </a:prstGeom>
            <a:noFill/>
            <a:ln>
              <a:noFill/>
            </a:ln>
          </p:spPr>
          <p:txBody>
            <a:bodyPr bIns="9050" rIns="9050" lIns="9050" tIns="9050" anchor="ctr" anchorCtr="0">
              <a:noAutofit/>
            </a:bodyPr>
            <a:lstStyle/>
            <a:p>
              <a:pPr algn="ctr" rtl="0" lvl="0" marR="0" indent="0" mar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strike="noStrike" u="none" b="0" cap="none" baseline="0" sz="1400" lang="en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 – Star</a:t>
              </a:r>
            </a:p>
            <a:p>
              <a:pPr algn="ctr" rtl="0" lvl="0" marR="0" indent="0" marL="0">
                <a:lnSpc>
                  <a:spcPct val="90000"/>
                </a:lnSpc>
                <a:spcBef>
                  <a:spcPts val="500"/>
                </a:spcBef>
                <a:spcAft>
                  <a:spcPts val="500"/>
                </a:spcAft>
                <a:buSzPct val="25000"/>
                <a:buNone/>
              </a:pPr>
              <a:r>
                <a:rPr strike="noStrike" u="none" b="0" cap="none" baseline="0" sz="1400" lang="en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160k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y="2196888" x="4917801"/>
              <a:ext cy="677290" cx="1354580"/>
            </a:xfrm>
            <a:prstGeom prst="rect">
              <a:avLst/>
            </a:prstGeom>
            <a:solidFill>
              <a:srgbClr val="599BD5">
                <a:alpha val="69803"/>
              </a:srgbClr>
            </a:solidFill>
            <a:ln w="12700" cap="flat">
              <a:solidFill>
                <a:schemeClr val="lt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68575" rIns="68575" lIns="68575" tIns="6857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 txBox="1"/>
            <p:nvPr/>
          </p:nvSpPr>
          <p:spPr>
            <a:xfrm>
              <a:off y="2196888" x="4917801"/>
              <a:ext cy="677290" cx="1354580"/>
            </a:xfrm>
            <a:prstGeom prst="rect">
              <a:avLst/>
            </a:prstGeom>
            <a:noFill/>
            <a:ln>
              <a:noFill/>
            </a:ln>
          </p:spPr>
          <p:txBody>
            <a:bodyPr bIns="9050" rIns="9050" lIns="9050" tIns="9050" anchor="ctr" anchorCtr="0">
              <a:noAutofit/>
            </a:bodyPr>
            <a:lstStyle/>
            <a:p>
              <a:pPr algn="ctr" rtl="0" lvl="0" marR="0" indent="0" mar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strike="noStrike" u="none" b="0" cap="none" baseline="0" sz="1400" lang="en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 – Star</a:t>
              </a:r>
            </a:p>
            <a:p>
              <a:pPr algn="ctr" rtl="0" lvl="0" marR="0" indent="0" marL="0">
                <a:lnSpc>
                  <a:spcPct val="90000"/>
                </a:lnSpc>
                <a:spcBef>
                  <a:spcPts val="500"/>
                </a:spcBef>
                <a:spcAft>
                  <a:spcPts val="500"/>
                </a:spcAft>
                <a:buSzPct val="25000"/>
                <a:buNone/>
              </a:pPr>
              <a:r>
                <a:rPr strike="noStrike" u="none" b="0" cap="none" baseline="0" sz="1400" lang="en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100k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y="2196888" x="6556843"/>
              <a:ext cy="677290" cx="1354580"/>
            </a:xfrm>
            <a:prstGeom prst="rect">
              <a:avLst/>
            </a:prstGeom>
            <a:solidFill>
              <a:srgbClr val="599BD5">
                <a:alpha val="69803"/>
              </a:srgbClr>
            </a:solidFill>
            <a:ln w="12700" cap="flat">
              <a:solidFill>
                <a:schemeClr val="lt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68575" rIns="68575" lIns="68575" tIns="6857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y="2196888" x="6556843"/>
              <a:ext cy="677290" cx="1354580"/>
            </a:xfrm>
            <a:prstGeom prst="rect">
              <a:avLst/>
            </a:prstGeom>
            <a:noFill/>
            <a:ln>
              <a:noFill/>
            </a:ln>
          </p:spPr>
          <p:txBody>
            <a:bodyPr bIns="9050" rIns="9050" lIns="9050" tIns="9050" anchor="ctr" anchorCtr="0">
              <a:noAutofit/>
            </a:bodyPr>
            <a:lstStyle/>
            <a:p>
              <a:pPr algn="ctr" rtl="0" lvl="0" marR="0" indent="0" mar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strike="noStrike" u="none" b="0" cap="none" baseline="0" sz="1400" lang="en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1-Star</a:t>
              </a:r>
            </a:p>
            <a:p>
              <a:pPr algn="ctr" rtl="0" lvl="0" marR="0" indent="0" marL="0">
                <a:lnSpc>
                  <a:spcPct val="90000"/>
                </a:lnSpc>
                <a:spcBef>
                  <a:spcPts val="500"/>
                </a:spcBef>
                <a:spcAft>
                  <a:spcPts val="500"/>
                </a:spcAft>
                <a:buSzPct val="25000"/>
                <a:buNone/>
              </a:pPr>
              <a:r>
                <a:rPr strike="noStrike" u="none" b="0" cap="none" baseline="0" sz="1400" lang="en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100k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50" name="Shape 25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378619" x="372341"/>
            <a:ext cy="4304216" cx="8259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378619" x="372341"/>
            <a:ext cy="4304216" cx="8259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y="123825" x="3278981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ct val="25000"/>
              <a:buFont typeface="Calibri"/>
              <a:buNone/>
            </a:pPr>
            <a:r>
              <a:rPr strike="noStrike" u="none" b="1" cap="none" baseline="0" sz="3600" lang="en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y="1369218" x="628650"/>
            <a:ext cy="3263503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0" marR="0" indent="-171450" marL="1778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1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Implement:</a:t>
            </a:r>
          </a:p>
          <a:p>
            <a:pPr algn="l" rtl="0" lvl="1" marR="0" indent="-17780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TF-IDF Feature Selection</a:t>
            </a:r>
          </a:p>
          <a:p>
            <a:pPr algn="l" rtl="0" lvl="1" marR="0" indent="-17780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SVM classifier</a:t>
            </a:r>
          </a:p>
          <a:p>
            <a:pPr algn="l" rtl="0" lvl="0" marR="0" indent="-17145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1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model capable of predicting fake/bad user reviews.</a:t>
            </a:r>
          </a:p>
          <a:p>
            <a:pPr algn="l" rtl="0" lvl="0" marR="0" indent="-3810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1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1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y="1833068" x="615710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3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strike="noStrike" u="none" b="1" cap="none" baseline="0" sz="3600" lang="en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y="1598740" x="1110650"/>
            <a:ext cy="1790699" cx="68580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b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sng" b="0" cap="none" baseline="0" sz="41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1</a:t>
            </a:r>
            <a:br>
              <a:rPr strike="noStrike" u="none" b="0" cap="none" baseline="0" sz="41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strike="noStrike" u="none" b="0" cap="none" baseline="0" sz="41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81251" x="3369211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3600" lang="en" i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369218" x="628650"/>
            <a:ext cy="3263502" cx="788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z="21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2" name="Shape 122"/>
          <p:cNvSpPr/>
          <p:nvPr/>
        </p:nvSpPr>
        <p:spPr>
          <a:xfrm>
            <a:off y="1622738" x="927279"/>
            <a:ext cy="869322" cx="724436"/>
          </a:xfrm>
          <a:prstGeom prst="rect">
            <a:avLst/>
          </a:prstGeom>
          <a:solidFill>
            <a:schemeClr val="l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y="1723941" x="1012602"/>
            <a:ext cy="869322" cx="724436"/>
          </a:xfrm>
          <a:prstGeom prst="rect">
            <a:avLst/>
          </a:prstGeom>
          <a:solidFill>
            <a:schemeClr val="l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y="1825143" x="1097925"/>
            <a:ext cy="869322" cx="724436"/>
          </a:xfrm>
          <a:prstGeom prst="rect">
            <a:avLst/>
          </a:prstGeom>
          <a:solidFill>
            <a:schemeClr val="l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files</a:t>
            </a:r>
          </a:p>
        </p:txBody>
      </p:sp>
      <p:sp>
        <p:nvSpPr>
          <p:cNvPr id="125" name="Shape 125"/>
          <p:cNvSpPr/>
          <p:nvPr/>
        </p:nvSpPr>
        <p:spPr>
          <a:xfrm>
            <a:off y="2057400" x="1960808"/>
            <a:ext cy="270456" cx="92727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y="1622738" x="3315101"/>
            <a:ext cy="468686" cx="944987"/>
          </a:xfrm>
          <a:prstGeom prst="flowChartMagneticDisk">
            <a:avLst/>
          </a:prstGeom>
          <a:solidFill>
            <a:schemeClr val="l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</a:p>
        </p:txBody>
      </p:sp>
      <p:cxnSp>
        <p:nvCxnSpPr>
          <p:cNvPr id="127" name="Shape 127"/>
          <p:cNvCxnSpPr/>
          <p:nvPr/>
        </p:nvCxnSpPr>
        <p:spPr>
          <a:xfrm flipH="1">
            <a:off y="2066439" x="3293520"/>
            <a:ext cy="277364" cx="144132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128" name="Shape 128"/>
          <p:cNvCxnSpPr/>
          <p:nvPr/>
        </p:nvCxnSpPr>
        <p:spPr>
          <a:xfrm flipH="1">
            <a:off y="2094342" x="3772303"/>
            <a:ext cy="498921" cx="1146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129" name="Shape 129"/>
          <p:cNvCxnSpPr/>
          <p:nvPr/>
        </p:nvCxnSpPr>
        <p:spPr>
          <a:xfrm>
            <a:off y="2074412" x="4118424"/>
            <a:ext cy="269390" cx="15414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130" name="Shape 130"/>
          <p:cNvSpPr/>
          <p:nvPr/>
        </p:nvSpPr>
        <p:spPr>
          <a:xfrm>
            <a:off y="2343803" x="3090929"/>
            <a:ext cy="249461" cx="346724"/>
          </a:xfrm>
          <a:prstGeom prst="flowChartMagneticDisk">
            <a:avLst/>
          </a:prstGeom>
          <a:solidFill>
            <a:schemeClr val="accen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y="2347642" x="4148507"/>
            <a:ext cy="249461" cx="346724"/>
          </a:xfrm>
          <a:prstGeom prst="flowChartMagneticDisk">
            <a:avLst/>
          </a:prstGeom>
          <a:solidFill>
            <a:schemeClr val="accen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y="2582833" x="3610410"/>
            <a:ext cy="249461" cx="346724"/>
          </a:xfrm>
          <a:prstGeom prst="flowChartMagneticDisk">
            <a:avLst/>
          </a:prstGeom>
          <a:solidFill>
            <a:schemeClr val="accen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y="2015400" x="4544280"/>
            <a:ext cy="286403" cx="55675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y="1915241" x="5292912"/>
            <a:ext cy="486720" cx="8886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CSV file format</a:t>
            </a:r>
          </a:p>
        </p:txBody>
      </p:sp>
      <p:sp>
        <p:nvSpPr>
          <p:cNvPr id="135" name="Shape 135"/>
          <p:cNvSpPr/>
          <p:nvPr/>
        </p:nvSpPr>
        <p:spPr>
          <a:xfrm>
            <a:off y="1913550" x="6944525"/>
            <a:ext cy="578400" cx="88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ARFF file format</a:t>
            </a:r>
          </a:p>
        </p:txBody>
      </p:sp>
      <p:sp>
        <p:nvSpPr>
          <p:cNvPr id="136" name="Shape 136"/>
          <p:cNvSpPr/>
          <p:nvPr/>
        </p:nvSpPr>
        <p:spPr>
          <a:xfrm>
            <a:off y="2013706" x="6264465"/>
            <a:ext cy="286403" cx="55675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y="3420233" x="935454"/>
            <a:ext cy="486720" cx="8886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ARFF file format</a:t>
            </a:r>
          </a:p>
        </p:txBody>
      </p:sp>
      <p:sp>
        <p:nvSpPr>
          <p:cNvPr id="138" name="Shape 138"/>
          <p:cNvSpPr/>
          <p:nvPr/>
        </p:nvSpPr>
        <p:spPr>
          <a:xfrm>
            <a:off y="3091202" x="2992575"/>
            <a:ext cy="1159098" cx="1551704"/>
          </a:xfrm>
          <a:prstGeom prst="diamond">
            <a:avLst/>
          </a:prstGeom>
          <a:solidFill>
            <a:schemeClr val="lt1"/>
          </a:solidFill>
          <a:ln w="12700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MEKA</a:t>
            </a:r>
          </a:p>
        </p:txBody>
      </p:sp>
      <p:sp>
        <p:nvSpPr>
          <p:cNvPr id="139" name="Shape 139"/>
          <p:cNvSpPr/>
          <p:nvPr/>
        </p:nvSpPr>
        <p:spPr>
          <a:xfrm>
            <a:off y="3531141" x="4676037"/>
            <a:ext cy="279222" cx="85000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y="3549566" x="1960808"/>
            <a:ext cy="270456" cx="92727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y="2884614" x="5747817"/>
            <a:ext cy="855099" cx="714776"/>
          </a:xfrm>
          <a:prstGeom prst="rect">
            <a:avLst/>
          </a:prstGeom>
          <a:solidFill>
            <a:schemeClr val="l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y="2992684" x="5877057"/>
            <a:ext cy="855099" cx="714776"/>
          </a:xfrm>
          <a:prstGeom prst="rect">
            <a:avLst/>
          </a:prstGeom>
          <a:solidFill>
            <a:schemeClr val="l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y="3088946" x="5985652"/>
            <a:ext cy="855099" cx="714776"/>
          </a:xfrm>
          <a:prstGeom prst="rect">
            <a:avLst/>
          </a:prstGeom>
          <a:solidFill>
            <a:schemeClr val="l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y="2966697" x="7066962"/>
            <a:ext cy="855099" cx="714776"/>
          </a:xfrm>
          <a:prstGeom prst="rect">
            <a:avLst/>
          </a:prstGeom>
          <a:solidFill>
            <a:schemeClr val="l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y="3088946" x="7198018"/>
            <a:ext cy="855099" cx="714776"/>
          </a:xfrm>
          <a:prstGeom prst="rect">
            <a:avLst/>
          </a:prstGeom>
          <a:solidFill>
            <a:schemeClr val="l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y="4101753" x="5521414"/>
            <a:ext cy="276999" cx="1320281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dataset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y="4091914" x="6977513"/>
            <a:ext cy="276999" cx="1377654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dataset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73843" x="628650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457200" marL="1371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sz="3600" lang="en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Classifier for Task 1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369218" x="628650"/>
            <a:ext cy="3263503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0" marR="0" indent="-38100" marL="1778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21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54" name="Shape 154"/>
          <p:cNvSpPr/>
          <p:nvPr/>
        </p:nvSpPr>
        <p:spPr>
          <a:xfrm>
            <a:off y="1572330" x="787219"/>
            <a:ext cy="994893" cx="850005"/>
          </a:xfrm>
          <a:prstGeom prst="rect">
            <a:avLst/>
          </a:prstGeom>
          <a:solidFill>
            <a:schemeClr val="l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y="1674858" x="945788"/>
            <a:ext cy="994893" cx="850005"/>
          </a:xfrm>
          <a:prstGeom prst="rect">
            <a:avLst/>
          </a:prstGeom>
          <a:solidFill>
            <a:schemeClr val="l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y="1782024" x="1070554"/>
            <a:ext cy="994893" cx="850005"/>
          </a:xfrm>
          <a:prstGeom prst="rect">
            <a:avLst/>
          </a:prstGeom>
          <a:solidFill>
            <a:schemeClr val="l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dataset</a:t>
            </a:r>
          </a:p>
        </p:txBody>
      </p:sp>
      <p:sp>
        <p:nvSpPr>
          <p:cNvPr id="157" name="Shape 157"/>
          <p:cNvSpPr/>
          <p:nvPr/>
        </p:nvSpPr>
        <p:spPr>
          <a:xfrm>
            <a:off y="3100207" x="787219"/>
            <a:ext cy="994893" cx="850005"/>
          </a:xfrm>
          <a:prstGeom prst="rect">
            <a:avLst/>
          </a:prstGeom>
          <a:solidFill>
            <a:schemeClr val="l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y="3202736" x="931299"/>
            <a:ext cy="994893" cx="850005"/>
          </a:xfrm>
          <a:prstGeom prst="rect">
            <a:avLst/>
          </a:prstGeom>
          <a:solidFill>
            <a:schemeClr val="l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dataset</a:t>
            </a:r>
          </a:p>
        </p:txBody>
      </p:sp>
      <p:sp>
        <p:nvSpPr>
          <p:cNvPr id="159" name="Shape 159"/>
          <p:cNvSpPr/>
          <p:nvPr/>
        </p:nvSpPr>
        <p:spPr>
          <a:xfrm>
            <a:off y="1999445" x="2057400"/>
            <a:ext cy="396025" cx="12750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y="3719715" x="2083953"/>
            <a:ext cy="396025" cx="12750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y="1554050" x="3598435"/>
            <a:ext cy="785198" cx="1477851"/>
          </a:xfrm>
          <a:prstGeom prst="ellipse">
            <a:avLst/>
          </a:prstGeom>
          <a:solidFill>
            <a:schemeClr val="l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Naïve-Bayes Algorithm</a:t>
            </a:r>
          </a:p>
        </p:txBody>
      </p:sp>
      <p:sp>
        <p:nvSpPr>
          <p:cNvPr id="162" name="Shape 162"/>
          <p:cNvSpPr/>
          <p:nvPr/>
        </p:nvSpPr>
        <p:spPr>
          <a:xfrm>
            <a:off y="2711286" x="4161886"/>
            <a:ext cy="635399" cx="3509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y="3441823" x="3404895"/>
            <a:ext cy="951807" cx="1721736"/>
          </a:xfrm>
          <a:prstGeom prst="diamond">
            <a:avLst/>
          </a:prstGeom>
          <a:solidFill>
            <a:schemeClr val="l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model</a:t>
            </a:r>
          </a:p>
        </p:txBody>
      </p:sp>
      <p:sp>
        <p:nvSpPr>
          <p:cNvPr id="164" name="Shape 164"/>
          <p:cNvSpPr/>
          <p:nvPr/>
        </p:nvSpPr>
        <p:spPr>
          <a:xfrm>
            <a:off y="3700909" x="5172567"/>
            <a:ext cy="396025" cx="12750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y="3504354" x="6779565"/>
            <a:ext cy="826746" cx="1403795"/>
          </a:xfrm>
          <a:prstGeom prst="ellipse">
            <a:avLst/>
          </a:prstGeom>
          <a:solidFill>
            <a:schemeClr val="lt1"/>
          </a:solidFill>
          <a:ln w="12700" cap="flat">
            <a:solidFill>
              <a:srgbClr val="42719C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y="2339250" x="3752576"/>
            <a:ext cy="276899" cx="9258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MULAN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129778" x="2528454"/>
            <a:ext cy="857400" cx="822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ct val="25000"/>
              <a:buFont typeface="Calibri"/>
              <a:buNone/>
            </a:pPr>
            <a:r>
              <a:rPr strike="noStrike" u="none" b="1" cap="none" baseline="0" sz="3600" lang="en" i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Experiment Settings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1200150" x="457200"/>
            <a:ext cy="3725699" cx="822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Stemming</a:t>
            </a: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381000" marL="4572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Words</a:t>
            </a: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381000" marL="4572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Nouns</a:t>
            </a: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381000" marL="4572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Multi-label Classifier in MEKA using Naive Bayes Classifier from WEKA</a:t>
            </a:r>
          </a:p>
          <a:p>
            <a:pPr algn="l" rtl="0" lvl="0" marR="0" indent="-177800" marL="1778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1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177800" marL="1778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1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205977" x="457200"/>
            <a:ext cy="857400" cx="822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457200" marL="4572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3600" lang="en" i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Evaluation Metrics for Task 1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1200150" x="457200"/>
            <a:ext cy="3725699" cx="822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sz="15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Hamming Loss </a:t>
            </a: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-32385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sz="15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239275" x="937425"/>
            <a:ext cy="866775" cx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239262" x="4898875"/>
            <a:ext cy="762000" cx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641275" x="2534650"/>
            <a:ext cy="857250" cx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y="0" x="3328987"/>
            <a:ext cy="857400" cx="822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ct val="25000"/>
              <a:buFont typeface="Calibri"/>
              <a:buNone/>
            </a:pPr>
            <a:r>
              <a:rPr strike="noStrike" u="none" b="1" cap="none" baseline="0" sz="3600" lang="en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1200150" x="457200"/>
            <a:ext cy="3725699" cx="822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1" marR="0" indent="-12700" marL="5334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861849" x="1093381"/>
            <a:ext cy="4064000" cx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ctrTitle"/>
          </p:nvPr>
        </p:nvSpPr>
        <p:spPr>
          <a:xfrm>
            <a:off y="1598740" x="1110650"/>
            <a:ext cy="1790699" cx="68580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b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sng" b="0" cap="none" baseline="0" sz="41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2</a:t>
            </a:r>
            <a:br>
              <a:rPr strike="noStrike" u="none" b="0" cap="none" baseline="0" sz="41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strike="noStrike" u="none" b="0" cap="none" baseline="0" sz="41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trike="noStrike" u="none" b="1" cap="none" baseline="0" sz="4100" lang="en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Predicting User Ratings from Reviews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y="19456" x="472666"/>
            <a:ext cy="994172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ct val="25000"/>
              <a:buFont typeface="Calibri"/>
              <a:buNone/>
            </a:pPr>
            <a:r>
              <a:rPr strike="noStrike" u="none" b="1" cap="none" baseline="0" sz="3600" lang="en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y="939495" x="1787917"/>
            <a:ext cy="3798168" cx="1243036"/>
            <a:chOff y="2475" x="3952655"/>
            <a:chExt cy="5064225" cx="1657382"/>
          </a:xfrm>
        </p:grpSpPr>
        <p:sp>
          <p:nvSpPr>
            <p:cNvPr id="200" name="Shape 200"/>
            <p:cNvSpPr/>
            <p:nvPr/>
          </p:nvSpPr>
          <p:spPr>
            <a:xfrm>
              <a:off y="2475" x="3952655"/>
              <a:ext cy="920768" cx="1657382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w="12700" cap="flat">
              <a:solidFill>
                <a:schemeClr val="lt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68575" rIns="68575" lIns="68575" tIns="6857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y="29442" x="3979623"/>
              <a:ext cy="866832" cx="1603446"/>
            </a:xfrm>
            <a:prstGeom prst="rect">
              <a:avLst/>
            </a:prstGeom>
            <a:noFill/>
            <a:ln>
              <a:noFill/>
            </a:ln>
          </p:spPr>
          <p:txBody>
            <a:bodyPr bIns="57150" rIns="57150" lIns="57150" tIns="57150" anchor="ctr" anchorCtr="0">
              <a:noAutofit/>
            </a:bodyPr>
            <a:lstStyle/>
            <a:p>
              <a:pPr algn="ctr" rtl="0" lvl="0" marR="0" indent="0" marL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25000"/>
                <a:buNone/>
              </a:pPr>
              <a:r>
                <a:rPr strike="noStrike" u="none" b="0" cap="none" baseline="0" sz="1500" lang="en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Preprocessing</a:t>
              </a:r>
            </a:p>
          </p:txBody>
        </p:sp>
        <p:sp>
          <p:nvSpPr>
            <p:cNvPr id="202" name="Shape 202"/>
            <p:cNvSpPr/>
            <p:nvPr/>
          </p:nvSpPr>
          <p:spPr>
            <a:xfrm rot="5400000">
              <a:off y="946262" x="4608703"/>
              <a:ext cy="414345" cx="345288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7DDEF"/>
            </a:solidFill>
            <a:ln>
              <a:noFill/>
            </a:ln>
          </p:spPr>
          <p:txBody>
            <a:bodyPr bIns="68575" rIns="68575" lIns="68575" tIns="6857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y="980790" x="4657044"/>
              <a:ext cy="241701" cx="248607"/>
            </a:xfrm>
            <a:prstGeom prst="rect">
              <a:avLst/>
            </a:prstGeom>
            <a:noFill/>
            <a:ln>
              <a:noFill/>
            </a:ln>
          </p:spPr>
          <p:txBody>
            <a:bodyPr bIns="0" rIns="0" lIns="0" tIns="0" anchor="ctr" anchorCtr="0">
              <a:noAutofit/>
            </a:bodyPr>
            <a:lstStyle/>
            <a:p>
              <a:pPr algn="ctr" rtl="0" lvl="0" marR="0" indent="0" marL="0">
                <a:lnSpc>
                  <a:spcPct val="90000"/>
                </a:lnSpc>
                <a:spcBef>
                  <a:spcPts val="0"/>
                </a:spcBef>
                <a:spcAft>
                  <a:spcPts val="400"/>
                </a:spcAft>
                <a:buNone/>
              </a:pPr>
              <a:r>
                <a:t/>
              </a:r>
              <a:endParaRPr strike="noStrike" u="none" b="0" cap="none" baseline="0" sz="12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y="1383626" x="3952655"/>
              <a:ext cy="920768" cx="1657382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w="12700" cap="flat">
              <a:solidFill>
                <a:schemeClr val="lt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68575" rIns="68575" lIns="68575" tIns="6857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y="1410595" x="3979623"/>
              <a:ext cy="866832" cx="1603446"/>
            </a:xfrm>
            <a:prstGeom prst="rect">
              <a:avLst/>
            </a:prstGeom>
            <a:noFill/>
            <a:ln>
              <a:noFill/>
            </a:ln>
          </p:spPr>
          <p:txBody>
            <a:bodyPr bIns="57150" rIns="57150" lIns="57150" tIns="57150" anchor="ctr" anchorCtr="0">
              <a:noAutofit/>
            </a:bodyPr>
            <a:lstStyle/>
            <a:p>
              <a:pPr algn="ctr" rtl="0" lvl="0" marR="0" indent="0" marL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25000"/>
                <a:buNone/>
              </a:pPr>
              <a:r>
                <a:rPr strike="noStrike" u="none" b="0" cap="none" baseline="0" sz="1500" lang="en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Feature Selection</a:t>
              </a:r>
            </a:p>
          </p:txBody>
        </p:sp>
        <p:sp>
          <p:nvSpPr>
            <p:cNvPr id="206" name="Shape 206"/>
            <p:cNvSpPr/>
            <p:nvPr/>
          </p:nvSpPr>
          <p:spPr>
            <a:xfrm rot="5400000">
              <a:off y="2327415" x="4608703"/>
              <a:ext cy="414345" cx="345288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7DDEF"/>
            </a:solidFill>
            <a:ln>
              <a:noFill/>
            </a:ln>
          </p:spPr>
          <p:txBody>
            <a:bodyPr bIns="68575" rIns="68575" lIns="68575" tIns="6857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y="2361942" x="4657044"/>
              <a:ext cy="241701" cx="248607"/>
            </a:xfrm>
            <a:prstGeom prst="rect">
              <a:avLst/>
            </a:prstGeom>
            <a:noFill/>
            <a:ln>
              <a:noFill/>
            </a:ln>
          </p:spPr>
          <p:txBody>
            <a:bodyPr bIns="0" rIns="0" lIns="0" tIns="0" anchor="ctr" anchorCtr="0">
              <a:noAutofit/>
            </a:bodyPr>
            <a:lstStyle/>
            <a:p>
              <a:pPr algn="ctr" rtl="0" lvl="0" marR="0" indent="0" marL="0">
                <a:lnSpc>
                  <a:spcPct val="90000"/>
                </a:lnSpc>
                <a:spcBef>
                  <a:spcPts val="0"/>
                </a:spcBef>
                <a:spcAft>
                  <a:spcPts val="400"/>
                </a:spcAft>
                <a:buNone/>
              </a:pPr>
              <a:r>
                <a:t/>
              </a:r>
              <a:endParaRPr strike="noStrike" u="none" b="0" cap="none" baseline="0" sz="12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y="2764780" x="3952655"/>
              <a:ext cy="920768" cx="1657382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w="12700" cap="flat">
              <a:solidFill>
                <a:schemeClr val="lt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68575" rIns="68575" lIns="68575" tIns="6857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y="2791748" x="3979623"/>
              <a:ext cy="866832" cx="1603446"/>
            </a:xfrm>
            <a:prstGeom prst="rect">
              <a:avLst/>
            </a:prstGeom>
            <a:noFill/>
            <a:ln>
              <a:noFill/>
            </a:ln>
          </p:spPr>
          <p:txBody>
            <a:bodyPr bIns="57150" rIns="57150" lIns="57150" tIns="57150" anchor="ctr" anchorCtr="0">
              <a:noAutofit/>
            </a:bodyPr>
            <a:lstStyle/>
            <a:p>
              <a:pPr algn="ctr" rtl="0" lvl="0" marR="0" indent="0" marL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25000"/>
                <a:buNone/>
              </a:pPr>
              <a:r>
                <a:rPr strike="noStrike" u="none" b="0" cap="none" baseline="0" sz="1500" lang="en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Train Classifier</a:t>
              </a:r>
            </a:p>
          </p:txBody>
        </p:sp>
        <p:sp>
          <p:nvSpPr>
            <p:cNvPr id="210" name="Shape 210"/>
            <p:cNvSpPr/>
            <p:nvPr/>
          </p:nvSpPr>
          <p:spPr>
            <a:xfrm rot="5400000">
              <a:off y="3708566" x="4608703"/>
              <a:ext cy="414345" cx="345288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7DDEF"/>
            </a:solidFill>
            <a:ln>
              <a:noFill/>
            </a:ln>
          </p:spPr>
          <p:txBody>
            <a:bodyPr bIns="68575" rIns="68575" lIns="68575" tIns="6857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y="3743094" x="4657044"/>
              <a:ext cy="241701" cx="248607"/>
            </a:xfrm>
            <a:prstGeom prst="rect">
              <a:avLst/>
            </a:prstGeom>
            <a:noFill/>
            <a:ln>
              <a:noFill/>
            </a:ln>
          </p:spPr>
          <p:txBody>
            <a:bodyPr bIns="0" rIns="0" lIns="0" tIns="0" anchor="ctr" anchorCtr="0">
              <a:noAutofit/>
            </a:bodyPr>
            <a:lstStyle/>
            <a:p>
              <a:pPr algn="ctr" rtl="0" lvl="0" marR="0" indent="0" marL="0">
                <a:lnSpc>
                  <a:spcPct val="90000"/>
                </a:lnSpc>
                <a:spcBef>
                  <a:spcPts val="0"/>
                </a:spcBef>
                <a:spcAft>
                  <a:spcPts val="400"/>
                </a:spcAft>
                <a:buNone/>
              </a:pPr>
              <a:r>
                <a:t/>
              </a:r>
              <a:endParaRPr strike="noStrike" u="none" b="0" cap="none" baseline="0" sz="12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y="4145932" x="3952655"/>
              <a:ext cy="920768" cx="1657382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w="12700" cap="flat">
              <a:solidFill>
                <a:schemeClr val="lt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68575" rIns="68575" lIns="68575" tIns="6857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y="4172900" x="3979623"/>
              <a:ext cy="866832" cx="1603446"/>
            </a:xfrm>
            <a:prstGeom prst="rect">
              <a:avLst/>
            </a:prstGeom>
            <a:noFill/>
            <a:ln>
              <a:noFill/>
            </a:ln>
          </p:spPr>
          <p:txBody>
            <a:bodyPr bIns="57150" rIns="57150" lIns="57150" tIns="57150" anchor="ctr" anchorCtr="0">
              <a:noAutofit/>
            </a:bodyPr>
            <a:lstStyle/>
            <a:p>
              <a:pPr algn="ctr" rtl="0" lvl="0" marR="0" indent="0" marL="0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25000"/>
                <a:buNone/>
              </a:pPr>
              <a:r>
                <a:rPr strike="noStrike" u="none" b="0" cap="none" baseline="0" sz="1500" lang="en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Evaluation</a:t>
              </a:r>
            </a:p>
          </p:txBody>
        </p:sp>
      </p:grpSp>
      <p:sp>
        <p:nvSpPr>
          <p:cNvPr id="214" name="Shape 214"/>
          <p:cNvSpPr/>
          <p:nvPr/>
        </p:nvSpPr>
        <p:spPr>
          <a:xfrm>
            <a:off y="2233459" x="3815058"/>
            <a:ext cy="332294" cx="120191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6DDF1"/>
              </a:gs>
              <a:gs pos="50000">
                <a:srgbClr val="BAD5EE"/>
              </a:gs>
              <a:gs pos="100000">
                <a:srgbClr val="ABCDED"/>
              </a:gs>
            </a:gsLst>
            <a:lin ang="5400000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y="3216350" x="3815058"/>
            <a:ext cy="332294" cx="120191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6DDF1"/>
              </a:gs>
              <a:gs pos="50000">
                <a:srgbClr val="BAD5EE"/>
              </a:gs>
              <a:gs pos="100000">
                <a:srgbClr val="ABCDED"/>
              </a:gs>
            </a:gsLst>
            <a:lin ang="5400000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y="4199241" x="3815058"/>
            <a:ext cy="332294" cx="120191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6DDF1"/>
              </a:gs>
              <a:gs pos="50000">
                <a:srgbClr val="BAD5EE"/>
              </a:gs>
              <a:gs pos="100000">
                <a:srgbClr val="ABCDED"/>
              </a:gs>
            </a:gsLst>
            <a:lin ang="5400000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y="937639" x="5406273"/>
            <a:ext cy="761747" cx="4266217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0" marR="0" indent="-247650" marL="2540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15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to CSV</a:t>
            </a:r>
          </a:p>
          <a:p>
            <a:pPr algn="l" rtl="0" lvl="0" marR="0" indent="-247650" marL="2540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15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CSV to ARFF</a:t>
            </a:r>
          </a:p>
          <a:p>
            <a:pPr algn="l" rtl="0" lvl="0" marR="0" indent="-247650" marL="2540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15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Sampling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y="1929387" x="5406270"/>
            <a:ext cy="992579" cx="4266217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0" marR="0" indent="-247650" marL="2540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15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Stemming</a:t>
            </a:r>
          </a:p>
          <a:p>
            <a:pPr algn="l" rtl="0" lvl="0" marR="0" indent="-247650" marL="2540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15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Word Removal</a:t>
            </a:r>
          </a:p>
          <a:p>
            <a:pPr algn="l" rtl="0" lvl="0" marR="0" indent="-247650" marL="2540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15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 tagging</a:t>
            </a:r>
          </a:p>
          <a:p>
            <a:pPr algn="l" rtl="0" lvl="0" marR="0" indent="-247650" marL="2540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15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Bigrams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y="3151967" x="5406270"/>
            <a:ext cy="530914" cx="4266217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0" marR="0" indent="-247650" marL="2540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15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Multinomial Naïve Bayes</a:t>
            </a:r>
          </a:p>
          <a:p>
            <a:pPr algn="l" rtl="0" lvl="0" marR="0" indent="-247650" marL="2540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15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Logistic Regression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y="4199241" x="5406270"/>
            <a:ext cy="300082" cx="4266217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l" rtl="0" lvl="0" marR="0" indent="-336550" marL="3429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15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</a:p>
        </p:txBody>
      </p:sp>
      <p:sp>
        <p:nvSpPr>
          <p:cNvPr id="221" name="Shape 221"/>
          <p:cNvSpPr/>
          <p:nvPr/>
        </p:nvSpPr>
        <p:spPr>
          <a:xfrm>
            <a:off y="1152365" x="3815058"/>
            <a:ext cy="332294" cx="120191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6DDF1"/>
              </a:gs>
              <a:gs pos="50000">
                <a:srgbClr val="BAD5EE"/>
              </a:gs>
              <a:gs pos="100000">
                <a:srgbClr val="ABCDED"/>
              </a:gs>
            </a:gsLst>
            <a:lin ang="5400000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