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FA755BA-243F-440E-8BC0-C53FE35302F0}" type="datetimeFigureOut">
              <a:rPr lang="en-IN" smtClean="0"/>
              <a:t>03-03-2019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30A5E1-2ADF-4A35-AD52-0E73BDF49D83}"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FA755BA-243F-440E-8BC0-C53FE35302F0}" type="datetimeFigureOut">
              <a:rPr lang="en-IN" smtClean="0"/>
              <a:t>03-03-2019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30A5E1-2ADF-4A35-AD52-0E73BDF49D83}"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FA755BA-243F-440E-8BC0-C53FE35302F0}" type="datetimeFigureOut">
              <a:rPr lang="en-IN" smtClean="0"/>
              <a:t>03-03-2019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30A5E1-2ADF-4A35-AD52-0E73BDF49D83}"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FA755BA-243F-440E-8BC0-C53FE35302F0}" type="datetimeFigureOut">
              <a:rPr lang="en-IN" smtClean="0"/>
              <a:t>03-03-2019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30A5E1-2ADF-4A35-AD52-0E73BDF49D83}"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A755BA-243F-440E-8BC0-C53FE35302F0}" type="datetimeFigureOut">
              <a:rPr lang="en-IN" smtClean="0"/>
              <a:t>03-03-2019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30A5E1-2ADF-4A35-AD52-0E73BDF49D83}"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FA755BA-243F-440E-8BC0-C53FE35302F0}" type="datetimeFigureOut">
              <a:rPr lang="en-IN" smtClean="0"/>
              <a:t>03-03-2019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30A5E1-2ADF-4A35-AD52-0E73BDF49D83}"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FA755BA-243F-440E-8BC0-C53FE35302F0}" type="datetimeFigureOut">
              <a:rPr lang="en-IN" smtClean="0"/>
              <a:t>03-03-2019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F30A5E1-2ADF-4A35-AD52-0E73BDF49D83}"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FA755BA-243F-440E-8BC0-C53FE35302F0}" type="datetimeFigureOut">
              <a:rPr lang="en-IN" smtClean="0"/>
              <a:t>03-03-2019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F30A5E1-2ADF-4A35-AD52-0E73BDF49D83}"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A755BA-243F-440E-8BC0-C53FE35302F0}" type="datetimeFigureOut">
              <a:rPr lang="en-IN" smtClean="0"/>
              <a:t>03-03-2019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F30A5E1-2ADF-4A35-AD52-0E73BDF49D83}"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A755BA-243F-440E-8BC0-C53FE35302F0}" type="datetimeFigureOut">
              <a:rPr lang="en-IN" smtClean="0"/>
              <a:t>03-03-2019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30A5E1-2ADF-4A35-AD52-0E73BDF49D83}"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A755BA-243F-440E-8BC0-C53FE35302F0}" type="datetimeFigureOut">
              <a:rPr lang="en-IN" smtClean="0"/>
              <a:t>03-03-2019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30A5E1-2ADF-4A35-AD52-0E73BDF49D83}"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A755BA-243F-440E-8BC0-C53FE35302F0}" type="datetimeFigureOut">
              <a:rPr lang="en-IN" smtClean="0"/>
              <a:t>03-03-2019</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30A5E1-2ADF-4A35-AD52-0E73BDF49D83}"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Battle of Neighborhoods</a:t>
            </a:r>
            <a:br>
              <a:rPr lang="en-US" dirty="0" smtClean="0"/>
            </a:br>
            <a:r>
              <a:rPr lang="en-US" dirty="0" smtClean="0"/>
              <a:t>Manhattan, NY</a:t>
            </a:r>
            <a:endParaRPr lang="en-IN" dirty="0"/>
          </a:p>
        </p:txBody>
      </p:sp>
      <p:sp>
        <p:nvSpPr>
          <p:cNvPr id="3" name="Subtitle 2"/>
          <p:cNvSpPr>
            <a:spLocks noGrp="1"/>
          </p:cNvSpPr>
          <p:nvPr>
            <p:ph type="subTitle" idx="1"/>
          </p:nvPr>
        </p:nvSpPr>
        <p:spPr/>
        <p:txBody>
          <a:bodyPr/>
          <a:lstStyle/>
          <a:p>
            <a:r>
              <a:rPr lang="en-US" dirty="0" smtClean="0"/>
              <a:t>Analyze best neighborhoods for setting up a new Indian Restaurant</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Use the NY Neighborhood data</a:t>
            </a:r>
            <a:endParaRPr lang="en-IN" dirty="0"/>
          </a:p>
        </p:txBody>
      </p:sp>
      <p:sp>
        <p:nvSpPr>
          <p:cNvPr id="3" name="TextBox 2"/>
          <p:cNvSpPr txBox="1"/>
          <p:nvPr/>
        </p:nvSpPr>
        <p:spPr>
          <a:xfrm>
            <a:off x="762000" y="1752600"/>
            <a:ext cx="7924800" cy="3416320"/>
          </a:xfrm>
          <a:prstGeom prst="rect">
            <a:avLst/>
          </a:prstGeom>
          <a:noFill/>
        </p:spPr>
        <p:txBody>
          <a:bodyPr wrap="square" rtlCol="0">
            <a:spAutoFit/>
          </a:bodyPr>
          <a:lstStyle/>
          <a:p>
            <a:pPr>
              <a:buFont typeface="Wingdings" pitchFamily="2" charset="2"/>
              <a:buChar char="§"/>
            </a:pPr>
            <a:r>
              <a:rPr lang="en-US" dirty="0" smtClean="0"/>
              <a:t> Download the </a:t>
            </a:r>
            <a:r>
              <a:rPr lang="en-US" dirty="0" err="1" smtClean="0"/>
              <a:t>json</a:t>
            </a:r>
            <a:r>
              <a:rPr lang="en-US" dirty="0" smtClean="0"/>
              <a:t> file with NY neighborhood data from a previous exercise</a:t>
            </a:r>
          </a:p>
          <a:p>
            <a:pPr>
              <a:buFont typeface="Wingdings" pitchFamily="2" charset="2"/>
              <a:buChar char="§"/>
            </a:pPr>
            <a:endParaRPr lang="en-US" dirty="0"/>
          </a:p>
          <a:p>
            <a:pPr>
              <a:buFont typeface="Wingdings" pitchFamily="2" charset="2"/>
              <a:buChar char="§"/>
            </a:pPr>
            <a:r>
              <a:rPr lang="en-US" dirty="0" smtClean="0"/>
              <a:t> Exclude all except Manhattan Borough</a:t>
            </a:r>
          </a:p>
          <a:p>
            <a:pPr>
              <a:buFont typeface="Wingdings" pitchFamily="2" charset="2"/>
              <a:buChar char="§"/>
            </a:pPr>
            <a:endParaRPr lang="en-US" dirty="0" smtClean="0"/>
          </a:p>
          <a:p>
            <a:pPr>
              <a:buFont typeface="Wingdings" pitchFamily="2" charset="2"/>
              <a:buChar char="§"/>
            </a:pPr>
            <a:r>
              <a:rPr lang="en-US" dirty="0" smtClean="0"/>
              <a:t> Call Foursquare API for getting near by venues per Manhattan neighborhoods</a:t>
            </a:r>
          </a:p>
          <a:p>
            <a:pPr>
              <a:buFont typeface="Wingdings" pitchFamily="2" charset="2"/>
              <a:buChar char="§"/>
            </a:pPr>
            <a:endParaRPr lang="en-US" dirty="0"/>
          </a:p>
          <a:p>
            <a:pPr>
              <a:buFont typeface="Wingdings" pitchFamily="2" charset="2"/>
              <a:buChar char="§"/>
            </a:pPr>
            <a:r>
              <a:rPr lang="en-US" dirty="0" smtClean="0"/>
              <a:t> Create a separate Data frame for storing neighborhoods with existing Indian places</a:t>
            </a:r>
          </a:p>
          <a:p>
            <a:pPr>
              <a:buFont typeface="Wingdings" pitchFamily="2" charset="2"/>
              <a:buChar char="§"/>
            </a:pPr>
            <a:endParaRPr lang="en-US" dirty="0"/>
          </a:p>
          <a:p>
            <a:pPr>
              <a:buFont typeface="Wingdings" pitchFamily="2" charset="2"/>
              <a:buChar char="§"/>
            </a:pPr>
            <a:r>
              <a:rPr lang="en-US" dirty="0" smtClean="0"/>
              <a:t> Also make a data frame to store and later analyze all the near by venues per neighborhood. This would be used along with Indian places data frame to narrow down on neighborhood selection </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Explore Manhattan neighborhoods</a:t>
            </a:r>
            <a:endParaRPr lang="en-IN" dirty="0"/>
          </a:p>
        </p:txBody>
      </p:sp>
      <p:sp>
        <p:nvSpPr>
          <p:cNvPr id="3" name="TextBox 2"/>
          <p:cNvSpPr txBox="1"/>
          <p:nvPr/>
        </p:nvSpPr>
        <p:spPr>
          <a:xfrm>
            <a:off x="762000" y="1752600"/>
            <a:ext cx="7924800" cy="3693319"/>
          </a:xfrm>
          <a:prstGeom prst="rect">
            <a:avLst/>
          </a:prstGeom>
          <a:noFill/>
        </p:spPr>
        <p:txBody>
          <a:bodyPr wrap="square" rtlCol="0">
            <a:spAutoFit/>
          </a:bodyPr>
          <a:lstStyle/>
          <a:p>
            <a:pPr>
              <a:buFont typeface="Arial" pitchFamily="34" charset="0"/>
              <a:buChar char="•"/>
            </a:pPr>
            <a:r>
              <a:rPr lang="en-US" dirty="0" smtClean="0"/>
              <a:t> Analyze the neighborhoods which already have popular Indian joints like Movie Theatre, Yoga centers etc. </a:t>
            </a:r>
          </a:p>
          <a:p>
            <a:pPr>
              <a:buFont typeface="Arial" pitchFamily="34" charset="0"/>
              <a:buChar char="•"/>
            </a:pPr>
            <a:endParaRPr lang="en-US" dirty="0"/>
          </a:p>
          <a:p>
            <a:pPr>
              <a:buFont typeface="Arial" pitchFamily="34" charset="0"/>
              <a:buChar char="•"/>
            </a:pPr>
            <a:r>
              <a:rPr lang="en-US" dirty="0" smtClean="0"/>
              <a:t> Note down the other prominent Manhattan neighborhoods which don’t have an Indian Restaurant in the proximity </a:t>
            </a:r>
          </a:p>
          <a:p>
            <a:pPr>
              <a:buFont typeface="Arial" pitchFamily="34" charset="0"/>
              <a:buChar char="•"/>
            </a:pPr>
            <a:endParaRPr lang="en-US" dirty="0" smtClean="0"/>
          </a:p>
          <a:p>
            <a:pPr>
              <a:buFont typeface="Arial" pitchFamily="34" charset="0"/>
              <a:buChar char="•"/>
            </a:pPr>
            <a:r>
              <a:rPr lang="en-US" dirty="0" smtClean="0"/>
              <a:t> using Foursquare nearby venue details, check if these neighborhoods are appropriate for eateries (what’s surrounding, other restaurants, bars, parks etc.) </a:t>
            </a:r>
          </a:p>
          <a:p>
            <a:pPr>
              <a:buFont typeface="Arial" pitchFamily="34" charset="0"/>
              <a:buChar char="•"/>
            </a:pPr>
            <a:endParaRPr lang="en-US" dirty="0" smtClean="0"/>
          </a:p>
          <a:p>
            <a:pPr>
              <a:buFont typeface="Arial" pitchFamily="34" charset="0"/>
              <a:buChar char="•"/>
            </a:pPr>
            <a:r>
              <a:rPr lang="en-US" dirty="0"/>
              <a:t> </a:t>
            </a:r>
            <a:r>
              <a:rPr lang="en-US" dirty="0" smtClean="0"/>
              <a:t>Create a cluster of Manhattan neighborhoods to understand there coordinates, similarities etc.</a:t>
            </a:r>
          </a:p>
          <a:p>
            <a:endParaRPr lang="en-US" dirty="0"/>
          </a:p>
          <a:p>
            <a:pPr>
              <a:buFont typeface="Arial" pitchFamily="34" charset="0"/>
              <a:buChar char="•"/>
            </a:pPr>
            <a:r>
              <a:rPr lang="en-US" dirty="0" smtClean="0"/>
              <a:t> Finally use these data points to narrow down on the neighborhood of choice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Sample: Indian places in Manhattan Neighborhoods</a:t>
            </a:r>
            <a:endParaRPr lang="en-IN" dirty="0"/>
          </a:p>
        </p:txBody>
      </p:sp>
      <p:pic>
        <p:nvPicPr>
          <p:cNvPr id="1028" name="Picture 4"/>
          <p:cNvPicPr>
            <a:picLocks noChangeAspect="1" noChangeArrowheads="1"/>
          </p:cNvPicPr>
          <p:nvPr/>
        </p:nvPicPr>
        <p:blipFill>
          <a:blip r:embed="rId2" cstate="print"/>
          <a:srcRect/>
          <a:stretch>
            <a:fillRect/>
          </a:stretch>
        </p:blipFill>
        <p:spPr bwMode="auto">
          <a:xfrm>
            <a:off x="914400" y="1676400"/>
            <a:ext cx="7324725" cy="4181475"/>
          </a:xfrm>
          <a:prstGeom prst="rect">
            <a:avLst/>
          </a:prstGeom>
          <a:noFill/>
          <a:ln w="9525">
            <a:noFill/>
            <a:miter lim="800000"/>
            <a:headEnd/>
            <a:tailEnd/>
          </a:ln>
        </p:spPr>
      </p:pic>
      <p:sp>
        <p:nvSpPr>
          <p:cNvPr id="7" name="TextBox 6"/>
          <p:cNvSpPr txBox="1"/>
          <p:nvPr/>
        </p:nvSpPr>
        <p:spPr>
          <a:xfrm>
            <a:off x="914400" y="5943600"/>
            <a:ext cx="7086600" cy="369332"/>
          </a:xfrm>
          <a:prstGeom prst="rect">
            <a:avLst/>
          </a:prstGeom>
          <a:noFill/>
        </p:spPr>
        <p:txBody>
          <a:bodyPr wrap="square" rtlCol="0">
            <a:spAutoFit/>
          </a:bodyPr>
          <a:lstStyle/>
          <a:p>
            <a:r>
              <a:rPr lang="en-US" dirty="0" smtClean="0"/>
              <a:t>For illustration purpose only, please refer to coding module for details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Recommendations &amp; Conclusion</a:t>
            </a:r>
            <a:endParaRPr lang="en-IN" dirty="0"/>
          </a:p>
        </p:txBody>
      </p:sp>
      <p:sp>
        <p:nvSpPr>
          <p:cNvPr id="7" name="TextBox 6"/>
          <p:cNvSpPr txBox="1"/>
          <p:nvPr/>
        </p:nvSpPr>
        <p:spPr>
          <a:xfrm>
            <a:off x="762000" y="1752600"/>
            <a:ext cx="7924800" cy="4524315"/>
          </a:xfrm>
          <a:prstGeom prst="rect">
            <a:avLst/>
          </a:prstGeom>
          <a:noFill/>
        </p:spPr>
        <p:txBody>
          <a:bodyPr wrap="square" rtlCol="0">
            <a:spAutoFit/>
          </a:bodyPr>
          <a:lstStyle/>
          <a:p>
            <a:r>
              <a:rPr lang="en-IN" dirty="0"/>
              <a:t>I would </a:t>
            </a:r>
            <a:r>
              <a:rPr lang="en-IN" dirty="0" smtClean="0"/>
              <a:t>recommend the </a:t>
            </a:r>
            <a:r>
              <a:rPr lang="en-IN" dirty="0"/>
              <a:t>neighbourhoods of “Clinton”, “East Harlem”, </a:t>
            </a:r>
            <a:r>
              <a:rPr lang="en-IN" dirty="0" smtClean="0"/>
              <a:t>“Upper East Side”, </a:t>
            </a:r>
            <a:r>
              <a:rPr lang="en-IN" dirty="0"/>
              <a:t>”Financial District”, “</a:t>
            </a:r>
            <a:r>
              <a:rPr lang="en-IN" dirty="0" err="1"/>
              <a:t>Inwood</a:t>
            </a:r>
            <a:r>
              <a:rPr lang="en-IN" dirty="0"/>
              <a:t>”, “Lenox Hill”, “</a:t>
            </a:r>
            <a:r>
              <a:rPr lang="en-IN" dirty="0" err="1"/>
              <a:t>Lincon</a:t>
            </a:r>
            <a:r>
              <a:rPr lang="en-IN" dirty="0"/>
              <a:t> square”, “Upper East Side”, “West Village</a:t>
            </a:r>
            <a:r>
              <a:rPr lang="en-IN" dirty="0" smtClean="0"/>
              <a:t>” for setting up the new restaurant. </a:t>
            </a:r>
            <a:r>
              <a:rPr lang="en-IN" dirty="0"/>
              <a:t>The reason being they have Yoga centres, Indian or other Theatres around and would be most appropriate to setup a new Indian Restaurant. These neighbourhoods are also prominent places for other eateries, bars, gyms, parks etc</a:t>
            </a:r>
            <a:r>
              <a:rPr lang="en-IN" dirty="0" smtClean="0"/>
              <a:t>.</a:t>
            </a:r>
          </a:p>
          <a:p>
            <a:endParaRPr lang="en-US" dirty="0"/>
          </a:p>
          <a:p>
            <a:r>
              <a:rPr lang="en-US" dirty="0" smtClean="0"/>
              <a:t>Conclusion: </a:t>
            </a:r>
            <a:r>
              <a:rPr lang="en-IN" dirty="0"/>
              <a:t>This analysis is very helpful to decide on the best neighbourhoods in Manhattan to setup a new Indian Restaurant. It provides option by laying down the important data points for sound decision making. I however haven’t consider the rent and availability of places in deciding the neighbourhood mainly because those two factors though very important are volatile and may change from one point in to other. If someone is interested to use my work and want to factor in other elements, I am happy to take into consideration the same and expand the analysis accordingly.</a:t>
            </a:r>
          </a:p>
          <a:p>
            <a:endParaRPr lang="en-US" dirty="0" smtClean="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TotalTime>
  <Words>406</Words>
  <Application>Microsoft Office PowerPoint</Application>
  <PresentationFormat>On-screen Show (4:3)</PresentationFormat>
  <Paragraphs>28</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Battle of Neighborhoods Manhattan, NY</vt:lpstr>
      <vt:lpstr>Use the NY Neighborhood data</vt:lpstr>
      <vt:lpstr>Explore Manhattan neighborhoods</vt:lpstr>
      <vt:lpstr>Sample: Indian places in Manhattan Neighborhoods</vt:lpstr>
      <vt:lpstr>Recommendations &amp; Conclusion</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 of Neighborhoods Manhattan, NY</dc:title>
  <dc:creator>owner</dc:creator>
  <cp:lastModifiedBy>owner</cp:lastModifiedBy>
  <cp:revision>1</cp:revision>
  <dcterms:created xsi:type="dcterms:W3CDTF">2019-03-03T07:57:11Z</dcterms:created>
  <dcterms:modified xsi:type="dcterms:W3CDTF">2019-03-03T08:21:04Z</dcterms:modified>
</cp:coreProperties>
</file>