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72" autoAdjust="0"/>
    <p:restoredTop sz="94660"/>
  </p:normalViewPr>
  <p:slideViewPr>
    <p:cSldViewPr>
      <p:cViewPr varScale="1">
        <p:scale>
          <a:sx n="68" d="100"/>
          <a:sy n="68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2/13/2019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200" b="1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Mono Medium"/>
                <a:ea typeface="DejaVu Sans"/>
              </a:rPr>
              <a:t>CAPSTONE PROJECT ON NEIGHBORHOOD OF TORONTO</a:t>
            </a:r>
          </a:p>
          <a:p>
            <a:pPr algn="ctr"/>
            <a:r>
              <a:rPr lang="en-US" sz="2200" b="1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Mono Medium"/>
              </a:rPr>
              <a:t>By  Promise </a:t>
            </a:r>
            <a:r>
              <a:rPr lang="en-US" sz="2200" b="1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Mono Medium"/>
              </a:rPr>
              <a:t>Ekpo</a:t>
            </a:r>
            <a:r>
              <a:rPr lang="en-US" sz="2200" b="1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Mono Medium"/>
              </a:rPr>
              <a:t> </a:t>
            </a:r>
            <a:r>
              <a:rPr lang="en-US" sz="2200" b="1" u="sng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Mono Medium"/>
              </a:rPr>
              <a:t>Osaine</a:t>
            </a:r>
            <a:r>
              <a:rPr lang="en-US" sz="2200" b="1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Mono Medium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14400" y="548640"/>
            <a:ext cx="786204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Modeling 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005840" y="1280160"/>
            <a:ext cx="886788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Project is belongs to unsupervised mechanism. In this project we used K- Means clustering algorithm.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 rot="10200">
            <a:off x="1170000" y="2207880"/>
            <a:ext cx="8967960" cy="299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14400" y="731520"/>
            <a:ext cx="877644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1005840" y="1463040"/>
            <a:ext cx="3472920" cy="3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6766560" y="1463040"/>
            <a:ext cx="3472920" cy="3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TextShape 4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Visualization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5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609480" y="1737360"/>
            <a:ext cx="1087416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14400" y="731520"/>
            <a:ext cx="895932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Evaluation 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005840" y="1463040"/>
            <a:ext cx="7130520" cy="31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have different types of Evaluation models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Train_test_split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Crossvalidation_Score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Metrics (Accuracy Score)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1005840" y="4389120"/>
            <a:ext cx="8304840" cy="120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14400" y="822960"/>
            <a:ext cx="877644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Deploy the Project 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005840" y="1554480"/>
            <a:ext cx="7953480" cy="23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Deploying Machine Learning into production is difficult. You need to: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&gt;&gt; Build and use the right cloud infrastructure on the right cloud provider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&gt;&gt;  Design and implement public and internal APIs for model usage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&gt;&gt;  Orchestrate a load of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&gt;&gt;  Implement a load balancer to ensure you can scale to meet inference needs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&gt;&gt;  Integrate with data pipelines and consistently update models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14400" y="3335400"/>
            <a:ext cx="50274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14400" y="365760"/>
            <a:ext cx="5667480" cy="70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Result of Toronto 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1069200" y="1728000"/>
            <a:ext cx="10181880" cy="349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22960" y="548640"/>
            <a:ext cx="676476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Discussion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816840" y="1670760"/>
            <a:ext cx="10686600" cy="36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0080" y="1262160"/>
            <a:ext cx="10972800" cy="49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analysis of this data is rather limited because we used only Foursquare. The  ranking positions users’ ratings.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Clustering function can be changed and will yield different clusters. We assumed 5, but stakeholders can change this at will.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36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Given the time allowed and the limited data, this was an interesting project that could very well benefit the Tourism agencies of Toronto!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22960" y="457200"/>
            <a:ext cx="694764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Conclusion : 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84360" y="4487400"/>
            <a:ext cx="8532360" cy="15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t/>
            </a:r>
            <a:br/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23160" y="1099080"/>
            <a:ext cx="10532520" cy="45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Toronto has many stores, restaurants, Coffee shops etc. The objective is to recommend the owner where to open the stores/restaurant. We shall try to find out the best neighborhood and store in Toronto using with Foursquare map.. 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en-US" sz="2000" b="0" strike="noStrike" spc="-1">
                <a:solidFill>
                  <a:srgbClr val="0F496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 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Requirements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1. Foursquare developer account for API calls.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2. Need Neighborhoods with Latitude and Longitude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3. Knowledge of Data Analysis, Data Visualization,Data Processing and  	Machine learning algorithms.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4. Need Data for Toronto City.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48640" y="457200"/>
            <a:ext cx="813636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Business Problem :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/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Methdology</a:t>
            </a:r>
          </a:p>
        </p:txBody>
      </p:sp>
      <p:sp>
        <p:nvSpPr>
          <p:cNvPr id="96" name="TextShape 2"/>
          <p:cNvSpPr txBox="1"/>
          <p:nvPr/>
        </p:nvSpPr>
        <p:spPr>
          <a:xfrm>
            <a:off x="609480" y="1557000"/>
            <a:ext cx="10972440" cy="40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CRISP-DM – Cr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oss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ndustry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tandard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rocess for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ata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ining</a:t>
            </a:r>
          </a:p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typical steps involved in CRISP-DM includes :</a:t>
            </a:r>
          </a:p>
          <a:p>
            <a:pPr marL="457200" indent="-228600"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Problem</a:t>
            </a:r>
          </a:p>
          <a:p>
            <a:pPr marL="457200" indent="-228600"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Understanding</a:t>
            </a:r>
          </a:p>
          <a:p>
            <a:pPr marL="457200" indent="-228600"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Preparation</a:t>
            </a:r>
          </a:p>
          <a:p>
            <a:pPr marL="457200" indent="-228600"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Modeling</a:t>
            </a:r>
          </a:p>
          <a:p>
            <a:pPr marL="457200" indent="-228600"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</a:t>
            </a:r>
          </a:p>
          <a:p>
            <a:pPr marL="457200" indent="-228600"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731520" y="1371600"/>
            <a:ext cx="9313200" cy="386496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731520" y="632160"/>
            <a:ext cx="923364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Required Python Libraries for this Project 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22960" y="731520"/>
            <a:ext cx="9599400" cy="90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Required FourSquare Parameters 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Client Id, Client Secrete and Version of the URL.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822960" y="1737360"/>
            <a:ext cx="9741960" cy="13694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822960" y="3383280"/>
            <a:ext cx="10373040" cy="186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above URL, you have to mention Latitude and Longitude for specific city (Toronto).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 through this URL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https://developer.foursquare.com/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Content Placeholder 3"/>
          <p:cNvPicPr/>
          <p:nvPr/>
        </p:nvPicPr>
        <p:blipFill>
          <a:blip r:embed="rId2"/>
          <a:stretch/>
        </p:blipFill>
        <p:spPr>
          <a:xfrm>
            <a:off x="1371600" y="1463040"/>
            <a:ext cx="7857000" cy="406728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1280160" y="640080"/>
            <a:ext cx="8044920" cy="39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FourSquare Venues with ratings: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005840" y="822960"/>
            <a:ext cx="7496280" cy="70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097280" y="3383280"/>
            <a:ext cx="6856200" cy="70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Toronto Data with Latitude and Longitude 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763920" y="1828800"/>
            <a:ext cx="10026360" cy="365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31520" y="731520"/>
            <a:ext cx="8502120" cy="4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Understanding : 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22960" y="1371600"/>
            <a:ext cx="9325080" cy="363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Things that matter 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Is this Data sufficient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What are the parameters required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Is the problem Supervised or Unsupervised (Depending on the problem statement)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Type of data we are dealing with i.e.,Text, Table format, Image, audio or Video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What libraries are required for this project 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84360" y="685800"/>
            <a:ext cx="8532360" cy="36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2960" y="548640"/>
            <a:ext cx="7496280" cy="9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Data PreProcessing :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914400" y="1005840"/>
            <a:ext cx="8502120" cy="52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Acquire the data using  Pandas;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import pandas as pd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pd.read_csv(“path”)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read the different formats of  data like .CSV, .xls, .html, .text 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BM Plex Serif Text"/>
                <a:ea typeface="DejaVu Sans"/>
              </a:rPr>
              <a:t>Clean the data 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Missing values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Wrong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Duplicate values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Normalize the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Data Conversion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755</TotalTime>
  <Words>459</Words>
  <Application>LibreOffice/5.3.6.1$Linux_X86_64 LibreOffice_project/30$Build-1</Application>
  <PresentationFormat>Custom</PresentationFormat>
  <Paragraphs>99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Ivo Marcelino</dc:creator>
  <cp:lastModifiedBy>PROMISE</cp:lastModifiedBy>
  <cp:revision>28</cp:revision>
  <dcterms:created xsi:type="dcterms:W3CDTF">2019-01-02T20:36:04Z</dcterms:created>
  <dcterms:modified xsi:type="dcterms:W3CDTF">2019-02-14T10:18:08Z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