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Cryptocurrency Networks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Overview of Major Cryptocurrency Networks, Protocols, and Use Cases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Summary and Future Prospects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Summary: Overview of diverse blockchain networks and features</a:t>
            </a:r>
          </a:p>
          <a:p>
            <a:pPr>
              <a:defRPr sz="1600"/>
            </a:pPr>
            <a:r>
              <a:t>Future Trends: Interoperability, scaling solutions, and privacy enhancements</a:t>
            </a:r>
          </a:p>
          <a:p>
            <a:pPr>
              <a:defRPr sz="1600"/>
            </a:pPr>
            <a:r>
              <a:t>Conclusion: Blockchain networks expanding across industries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Major Cryptocurrency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Bitcoin (BTC): Peer-to-peer transactions, store of value</a:t>
            </a:r>
          </a:p>
          <a:p>
            <a:pPr>
              <a:defRPr sz="1600"/>
            </a:pPr>
            <a:r>
              <a:t>Protocols: Bitcoin P2P, TCP, SPV | Consensus: Proof of Work (PoW)</a:t>
            </a:r>
          </a:p>
          <a:p>
            <a:pPr>
              <a:defRPr sz="1600"/>
            </a:pPr>
            <a:r>
              <a:t>Ethereum (ETH): Smart contracts, decentralized applications (DApps)</a:t>
            </a:r>
          </a:p>
          <a:p>
            <a:pPr>
              <a:defRPr sz="1600"/>
            </a:pPr>
            <a:r>
              <a:t>Protocols: Ethereum Devp2p, RLPx, JSON-RPC | Consensus: Proof of Stake (PoS)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Smart Contract and DApp-Focused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Binance Smart Chain (BSC): Smart contracts, low-fee transactions</a:t>
            </a:r>
          </a:p>
          <a:p>
            <a:pPr>
              <a:defRPr sz="1600"/>
            </a:pPr>
            <a:r>
              <a:t>Cardano (ADA): Research-driven blockchain for scalability, sustainability</a:t>
            </a:r>
          </a:p>
          <a:p>
            <a:pPr>
              <a:defRPr sz="1600"/>
            </a:pPr>
            <a:r>
              <a:t>Polkadot (DOT): Interoperability between blockchains, multi-chain network</a:t>
            </a:r>
          </a:p>
          <a:p>
            <a:pPr>
              <a:defRPr sz="1600"/>
            </a:pPr>
            <a:r>
              <a:t>Solana (SOL): High-performance blockchain for DApps and DeFi</a:t>
            </a:r>
          </a:p>
          <a:p>
            <a:pPr>
              <a:defRPr sz="1600"/>
            </a:pPr>
            <a:r>
              <a:t>Avalanche (AVAX): High scalability, low fees for DeFi and DApps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Privacy-Centric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Monero (XMR): Privacy-focused transactions with ring signatures, stealth addresses</a:t>
            </a:r>
          </a:p>
          <a:p>
            <a:pPr>
              <a:defRPr sz="1600"/>
            </a:pPr>
            <a:r>
              <a:t>Zcash (ZEC): Selective privacy options with zero-knowledge proofs (zk-SNARKs)</a:t>
            </a:r>
          </a:p>
          <a:p>
            <a:pPr>
              <a:defRPr sz="1600"/>
            </a:pPr>
            <a:r>
              <a:t>Dash (DASH): PrivateSend for enhanced transaction privacy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Interoperability-Focused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Cosmos (ATOM): Enables communication between blockchains</a:t>
            </a:r>
          </a:p>
          <a:p>
            <a:pPr>
              <a:defRPr sz="1600"/>
            </a:pPr>
            <a:r>
              <a:t>Polkadot (DOT): Connects various blockchains in a single ecosystem</a:t>
            </a:r>
          </a:p>
          <a:p>
            <a:pPr>
              <a:defRPr sz="1600"/>
            </a:pPr>
            <a:r>
              <a:t>ICON (ICX): Blockchain interoperability, particularly for institutions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Stablecoin and Payment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Ripple (XRP): Cross-border payments with low transaction fees</a:t>
            </a:r>
          </a:p>
          <a:p>
            <a:pPr>
              <a:defRPr sz="1600"/>
            </a:pPr>
            <a:r>
              <a:t>Stellar (XLM): International remittances and low-cost transactions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NFT and Gaming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Flow (FLOW): Blockchain for NFTs and games</a:t>
            </a:r>
          </a:p>
          <a:p>
            <a:pPr>
              <a:defRPr sz="1600"/>
            </a:pPr>
            <a:r>
              <a:t>WAX (Worldwide Asset eXchange): NFTs and digital goods trading</a:t>
            </a:r>
          </a:p>
          <a:p>
            <a:pPr>
              <a:defRPr sz="1600"/>
            </a:pPr>
            <a:r>
              <a:t>Enjin (ENJ): Gaming-focused blockchain for NFTs and in-game assets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Layer 2 and Scaling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Polygon (MATIC): Scaling solution for Ethereum, improves speed and reduces fees</a:t>
            </a:r>
          </a:p>
          <a:p>
            <a:pPr>
              <a:defRPr sz="1600"/>
            </a:pPr>
            <a:r>
              <a:t>Arbitrum: Faster, cost-effective transactions for Ethereum with rollups</a:t>
            </a:r>
          </a:p>
          <a:p>
            <a:pPr>
              <a:defRPr sz="1600"/>
            </a:pPr>
            <a:r>
              <a:t>Optimism: Uses optimistic rollups to reduce gas fees and improve speeds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Other Notable Blockchains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Tezos (XTZ): Self-amending blockchain with on-chain governance</a:t>
            </a:r>
          </a:p>
          <a:p>
            <a:pPr>
              <a:defRPr sz="1600"/>
            </a:pPr>
            <a:r>
              <a:t>NEO (NEO): Smart contracts and DApps, “Ethereum of China”</a:t>
            </a:r>
          </a:p>
          <a:p>
            <a:pPr>
              <a:defRPr sz="1600"/>
            </a:pPr>
            <a:r>
              <a:t>VeChain (VET): Blockchain for supply chain tracking</a:t>
            </a:r>
          </a:p>
          <a:p>
            <a:pPr>
              <a:defRPr sz="1600"/>
            </a:pPr>
            <a:r>
              <a:t>Tron (TRX): Content distribution, DApps, DeFi</a:t>
            </a:r>
          </a:p>
          <a:p>
            <a:pPr>
              <a:defRPr sz="1600"/>
            </a:pPr>
            <a:r>
              <a:t>Hedera Hashgraph (HBAR): Fast transactions using Hashgraph 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