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DCB4E6D-A766-414F-A982-AF71D0EFA87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11/6/24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32A8827-5C67-47D8-8B7B-3709E5A5BE3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9</a:t>
            </a:fld>
            <a:endParaRPr b="0" lang="en-CA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Cryptocurrency Networks Overview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Overview of Major Cryptocurrency Networks, Protocols, and Use Cases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Summary and Future Prospects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Summary: Overview of diverse blockchain networks, their primary purposes, and features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Future Trends: Increased interoperability, scaling solutions, and privacy enhancements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Conclusion: Blockchain networks are expanding beyond financial applications to create a decentralized foundation for various industries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Major Cryptocurrency Networks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338760" y="1224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Bitcoin (BTC): 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Peer-to-peer transactions, store of value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Key Protocols: Bitcoin P2P Protocol, TCP, Simple Payment Verification (SPV)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Consensus: Proof of Work (PoW)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Ethereum (ETH): Smart contracts, decentralized applications (DApps)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Key Protocols: Ethereum Devp2p, RLPx, JSON-RPC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Consensus: Proof of Stake (PoS) with Ethereum 2.0 upgrade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Smart Contract and DApp-Focused Networks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Binance Smart Chain (BSC): Blockchain developed by Binance, supporting smart contracts and faster transactions with lower fees than Ethereum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Cardano (ADA): Research-driven development with Proof of Stake (PoS), focused on scalability and sustainability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Polkadot (DOT): Multi-chain network that connects different blockchains, allowing them to interoperate with a 'parachain' structure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Solana (SOL): High-performance blockchain with a Proof of History (PoH) mechanism, designed for fast, low-cost transactions, especially for DApps and DeFi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Avalanche (AVAX): Known for high scalability and low transaction fees, used in decentralized finance (DeFi) and DApps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Privacy-Centric Networks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Monero (XMR): Privacy-focused cryptocurrency that obfuscates transaction details using techniques like ring signatures and stealth addresses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Zcash (ZEC): Privacy coin allowing users to choose between transparent and shielded transactions using zero-knowledge proofs (zk-SNARKs)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Dash (DASH): Known for its PrivateSend feature, which allows for transaction anonymization through coin mixing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Interoperability-Focused Networks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Cosmos (ATOM): Aims to create an 'Internet of Blockchains', allowing different blockchains to transfer data and tokens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Polkadot (DOT): Facilitates interoperability through its parachain architecture, enabling blockchains to share information and assets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ICON (ICX): Focused on interoperability between blockchains, particularly for enterprise and institutional use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Stablecoin and Payment Networks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Ripple (XRP): Known for quick settlement times and low transaction fees, often used for cross-border payments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Stellar (XLM): Aims to facilitate low-cost international payments and remittances, similar to Ripple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NFT and Gaming Networks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Flow (FLOW): Developed by Dapper Labs, designed for NFTs and games, supporting high transaction throughput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WAX (Worldwide Asset eXchange): Specializes in NFTs and virtual goods, popular for trading in-game items and digital assets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Enjin (ENJ): A blockchain aimed at supporting NFTs and gaming ecosystems, offering tools for creating and managing in-game assets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Layer 2 and Scaling Solutions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Polygon (MATIC): A Layer 2 scaling solution for Ethereum, helping to improve transaction throughput and reduce fees for Ethereum-based DApps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Arbitrum: Another Ethereum Layer 2 solution, using rollup technology to make transactions faster and cheaper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Optimism: A Layer 2 rollup for Ethereum, designed to reduce gas fees and enhance transaction speeds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Other Notable Blockchains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Tezos (XTZ): Self-amending blockchain, allowing upgrades without hard forks, known for its on-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chain governance model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NEO (NEO): Often called the 'Ethereum of China', supports DApps, smart contracts, and a dual-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token model with NEO and GAS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VeChain (VET): Supply chain-focused blockchain that helps track products and verify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authenticity across supply chains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Tron (TRX): Known for its focus on entertainment and content distribution, often used for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DApps and DeFi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Hedera Hashgraph (HBAR): Utilizes Hashgraph technology, known for fast and secure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transactions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1369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en-CA</dc:language>
  <cp:lastModifiedBy/>
  <dcterms:modified xsi:type="dcterms:W3CDTF">2024-11-06T10:49:59Z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0</vt:i4>
  </property>
</Properties>
</file>