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99D9-4E90-46D3-80E2-FBC05EF50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56539-110D-4604-95DD-27224BE4A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9632-20D8-4425-93CF-0E8E9162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8533-8350-446C-98C3-236849269BCB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EFDE-9A7D-4FE3-BF81-FF12FE7A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098D-B9A6-4F7C-89B9-2EB5F385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78FD-4880-4DE3-9AEA-F4B1FF20ED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9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B126-2CFF-4C4B-BADD-42C6721C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B40CD-4698-4420-9AB2-89FE26463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CF115-F353-4BA2-AB3B-FD69BBF4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8533-8350-446C-98C3-236849269BCB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3F38-86B3-445F-A5F1-280700B7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27BD8-12FC-407F-BB6F-3BD327AC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78FD-4880-4DE3-9AEA-F4B1FF20ED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782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2D39B-3145-4B6F-8E64-5A125FDC4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3A9A8-1D64-41E7-94B7-260E681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6651D-C1A9-4296-B3C2-75324179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8533-8350-446C-98C3-236849269BCB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92F9-70E8-4540-8358-831FED3C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7FD5-AC0D-4D66-B8D3-FF84DA6B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78FD-4880-4DE3-9AEA-F4B1FF20ED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94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4073-DC8D-4988-B846-2499F319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220E-1CE5-4AA0-A8B9-20D7E20AD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5F128-2A48-404B-9FBB-505D8910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8533-8350-446C-98C3-236849269BCB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91795-4F20-437A-8E00-A9681766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093F9-44F5-4EEF-A87A-B2C4C614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78FD-4880-4DE3-9AEA-F4B1FF20ED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06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2C89-E84B-47BD-80DB-4DBC6742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AE3A0-A02C-4046-850C-5E969E8CE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4FFC1-28A3-4879-8A8B-77DCC87B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8533-8350-446C-98C3-236849269BCB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D4A72-9AC6-45C6-A4CA-5F51DB70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38F1B-B77B-4BE8-B875-989F4A74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78FD-4880-4DE3-9AEA-F4B1FF20ED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28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72F4-8A29-454A-BF74-E15D92A7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5158-F0AA-4D36-92A5-F60116376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3F1DD-933D-44D5-A758-3C5728DD5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295ED-E17E-48D7-9BA4-792FDDB8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8533-8350-446C-98C3-236849269BCB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B987D-B3EE-4051-8652-31D8AEEF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C50CA-E6A2-4290-A6CF-C52AD998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78FD-4880-4DE3-9AEA-F4B1FF20ED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37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C2C0-C5A9-4BB6-AD12-1F0513C5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49E35-62F1-4D5E-A6B6-5CB864301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60281-0D63-4C6A-8B69-F49719221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11921-9BEA-4801-A874-2A06017E1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B99DE-26B7-42AA-98EB-AA8B67F00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1C491-9404-44AC-A310-736F0AE3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8533-8350-446C-98C3-236849269BCB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04360-A54C-4C31-8A36-15325847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11C74-2E92-4A9E-BBCA-5442B514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78FD-4880-4DE3-9AEA-F4B1FF20ED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22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5A81-703C-40AD-901D-FD5843DF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CD8A3-7087-4A94-BC97-292E277F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8533-8350-446C-98C3-236849269BCB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4F2F8-DBF2-4C91-9905-305C4FF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355A7-C9DE-43D1-8574-790A8FE3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78FD-4880-4DE3-9AEA-F4B1FF20ED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63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FCCA9-F31E-4AA9-B888-2A4954C0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8533-8350-446C-98C3-236849269BCB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20384-92A3-405C-B8A5-89B6C8CF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C4B45-FAE3-4A74-85BD-24F21825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78FD-4880-4DE3-9AEA-F4B1FF20ED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485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76C2-E099-436D-A6F0-D50BDFDA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9F44-09AD-48ED-805B-A5E53227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1961E-8898-48BA-92AD-DA1B07E7E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FFFEE-B556-4A31-8FE0-9F25E426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8533-8350-446C-98C3-236849269BCB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3749B-56A3-4418-A06C-4B7C1CE4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D3D7F-778F-4A05-BCE0-97C0C587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78FD-4880-4DE3-9AEA-F4B1FF20ED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62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EFE0-7B4F-4B9C-932A-1D14564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6974F-6123-43A6-BB37-7716F7D9D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40752-E4D5-4AE6-99B4-F9C0F3D8F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98FF5-3255-421A-92C2-1A7915CA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8533-8350-446C-98C3-236849269BCB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A4732-76FB-4659-9879-17A04F40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0C870-9F77-4263-820B-65D82816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78FD-4880-4DE3-9AEA-F4B1FF20ED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34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0D0AE-77BD-433D-B6FF-45EE8EA0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A3DE9-268A-43B6-AB75-C98ACDB3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CECAC-C392-431B-9088-CB390880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8533-8350-446C-98C3-236849269BCB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1421-EC14-4ACC-BC87-40AACF2CD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F552F-53AF-40FA-8B36-22C22C13B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78FD-4880-4DE3-9AEA-F4B1FF20ED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1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A89CE10-1184-45ED-BFF0-1A8EE71E98CB}"/>
              </a:ext>
            </a:extLst>
          </p:cNvPr>
          <p:cNvGrpSpPr/>
          <p:nvPr/>
        </p:nvGrpSpPr>
        <p:grpSpPr>
          <a:xfrm>
            <a:off x="696457" y="550158"/>
            <a:ext cx="10799086" cy="5757684"/>
            <a:chOff x="696457" y="550158"/>
            <a:chExt cx="10799086" cy="5757684"/>
          </a:xfrm>
        </p:grpSpPr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F0E9B0A5-EF89-4F2D-9433-1FF00467F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457" y="550158"/>
              <a:ext cx="10799086" cy="5757684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81C98F9-8EBF-4060-B5D0-9868E63FA6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2157" y="721895"/>
              <a:ext cx="0" cy="24255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215B31-6F95-45EC-9776-9EBBAB4F5BAC}"/>
                </a:ext>
              </a:extLst>
            </p:cNvPr>
            <p:cNvCxnSpPr>
              <a:cxnSpLocks/>
            </p:cNvCxnSpPr>
            <p:nvPr/>
          </p:nvCxnSpPr>
          <p:spPr>
            <a:xfrm>
              <a:off x="3812157" y="3236949"/>
              <a:ext cx="0" cy="24255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549D33A-E3DE-4A72-9923-EC07F9407F36}"/>
                </a:ext>
              </a:extLst>
            </p:cNvPr>
            <p:cNvGrpSpPr/>
            <p:nvPr/>
          </p:nvGrpSpPr>
          <p:grpSpPr>
            <a:xfrm>
              <a:off x="2459602" y="856648"/>
              <a:ext cx="923330" cy="1602259"/>
              <a:chOff x="2459602" y="856648"/>
              <a:chExt cx="923330" cy="160225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C4DBC6-9452-43BA-AA99-8CF7E1AA2A8D}"/>
                  </a:ext>
                </a:extLst>
              </p:cNvPr>
              <p:cNvSpPr txBox="1"/>
              <p:nvPr/>
            </p:nvSpPr>
            <p:spPr>
              <a:xfrm rot="16200000">
                <a:off x="2120137" y="1196113"/>
                <a:ext cx="16022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Kmax</a:t>
                </a:r>
              </a:p>
              <a:p>
                <a:r>
                  <a:rPr lang="en-AU" dirty="0"/>
                  <a:t>Small</a:t>
                </a:r>
              </a:p>
              <a:p>
                <a:r>
                  <a:rPr lang="en-AU" dirty="0" err="1"/>
                  <a:t>Planktivores</a:t>
                </a:r>
                <a:endParaRPr lang="en-AU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6336E1E-F797-4202-8D0B-B244C9C126DD}"/>
                  </a:ext>
                </a:extLst>
              </p:cNvPr>
              <p:cNvCxnSpPr/>
              <p:nvPr/>
            </p:nvCxnSpPr>
            <p:spPr>
              <a:xfrm flipH="1">
                <a:off x="2459602" y="2458907"/>
                <a:ext cx="2739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368E9-3598-49CD-B456-A49B8C80AA2E}"/>
                </a:ext>
              </a:extLst>
            </p:cNvPr>
            <p:cNvGrpSpPr/>
            <p:nvPr/>
          </p:nvGrpSpPr>
          <p:grpSpPr>
            <a:xfrm>
              <a:off x="2390621" y="4151349"/>
              <a:ext cx="923330" cy="1414914"/>
              <a:chOff x="2390621" y="4151349"/>
              <a:chExt cx="923330" cy="141491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A7B3D3-6AD3-439C-ACC6-A732BDDCC63A}"/>
                  </a:ext>
                </a:extLst>
              </p:cNvPr>
              <p:cNvSpPr txBox="1"/>
              <p:nvPr/>
            </p:nvSpPr>
            <p:spPr>
              <a:xfrm rot="16200000">
                <a:off x="2144829" y="4397141"/>
                <a:ext cx="14149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Kmax</a:t>
                </a:r>
              </a:p>
              <a:p>
                <a:r>
                  <a:rPr lang="en-AU" dirty="0"/>
                  <a:t>Big</a:t>
                </a:r>
              </a:p>
              <a:p>
                <a:r>
                  <a:rPr lang="en-AU" dirty="0"/>
                  <a:t>Predators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E487A1E-B735-4068-A226-FFEB7CC66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7638" y="5566263"/>
                <a:ext cx="27557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2B7AA3-CB9C-4884-A4D7-0A994DC29614}"/>
                </a:ext>
              </a:extLst>
            </p:cNvPr>
            <p:cNvSpPr txBox="1"/>
            <p:nvPr/>
          </p:nvSpPr>
          <p:spPr>
            <a:xfrm>
              <a:off x="7465995" y="5381597"/>
              <a:ext cx="946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Benthic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C594A2-3D2A-44B3-B18C-13EDE72F55CA}"/>
                </a:ext>
              </a:extLst>
            </p:cNvPr>
            <p:cNvSpPr txBox="1"/>
            <p:nvPr/>
          </p:nvSpPr>
          <p:spPr>
            <a:xfrm rot="16200000">
              <a:off x="8080408" y="2962795"/>
              <a:ext cx="946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Solitary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06CE7A-4EB6-43A4-866E-4B3DF6B623D7}"/>
                </a:ext>
              </a:extLst>
            </p:cNvPr>
            <p:cNvSpPr txBox="1"/>
            <p:nvPr/>
          </p:nvSpPr>
          <p:spPr>
            <a:xfrm rot="16200000">
              <a:off x="3523581" y="2912978"/>
              <a:ext cx="946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Group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3D4CD07-F4FB-48BD-AAB5-11D0A97AFB85}"/>
              </a:ext>
            </a:extLst>
          </p:cNvPr>
          <p:cNvSpPr txBox="1"/>
          <p:nvPr/>
        </p:nvSpPr>
        <p:spPr>
          <a:xfrm>
            <a:off x="4036891" y="5381597"/>
            <a:ext cx="94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Pelagic</a:t>
            </a:r>
          </a:p>
        </p:txBody>
      </p:sp>
    </p:spTree>
    <p:extLst>
      <p:ext uri="{BB962C8B-B14F-4D97-AF65-F5344CB8AC3E}">
        <p14:creationId xmlns:p14="http://schemas.microsoft.com/office/powerpoint/2010/main" val="80656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Paula Sgarlatta</dc:creator>
  <cp:lastModifiedBy>Paula Sgarlatta</cp:lastModifiedBy>
  <cp:revision>2</cp:revision>
  <dcterms:created xsi:type="dcterms:W3CDTF">2022-03-15T05:26:42Z</dcterms:created>
  <dcterms:modified xsi:type="dcterms:W3CDTF">2022-03-15T07:21:36Z</dcterms:modified>
</cp:coreProperties>
</file>