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9" r:id="rId5"/>
    <p:sldId id="268" r:id="rId6"/>
    <p:sldId id="269" r:id="rId7"/>
    <p:sldId id="270" r:id="rId8"/>
    <p:sldId id="257" r:id="rId9"/>
    <p:sldId id="265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3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195A88-8451-457F-9385-10005639851F}" v="27" dt="2024-11-25T15:04:34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wan Kumar" userId="bd63bc28bb247b6b" providerId="LiveId" clId="{DACA8B43-143C-42E1-A3A4-94709D5E8D16}"/>
    <pc:docChg chg="custSel addSld delSld modSld">
      <pc:chgData name="Pawan Kumar" userId="bd63bc28bb247b6b" providerId="LiveId" clId="{DACA8B43-143C-42E1-A3A4-94709D5E8D16}" dt="2024-11-19T10:16:34.158" v="153" actId="47"/>
      <pc:docMkLst>
        <pc:docMk/>
      </pc:docMkLst>
      <pc:sldChg chg="modSp mod">
        <pc:chgData name="Pawan Kumar" userId="bd63bc28bb247b6b" providerId="LiveId" clId="{DACA8B43-143C-42E1-A3A4-94709D5E8D16}" dt="2024-10-28T14:07:01.706" v="152" actId="20577"/>
        <pc:sldMkLst>
          <pc:docMk/>
          <pc:sldMk cId="3140018262" sldId="265"/>
        </pc:sldMkLst>
        <pc:spChg chg="mod">
          <ac:chgData name="Pawan Kumar" userId="bd63bc28bb247b6b" providerId="LiveId" clId="{DACA8B43-143C-42E1-A3A4-94709D5E8D16}" dt="2024-10-28T14:07:01.706" v="152" actId="20577"/>
          <ac:spMkLst>
            <pc:docMk/>
            <pc:sldMk cId="3140018262" sldId="265"/>
            <ac:spMk id="3" creationId="{00000000-0000-0000-0000-000000000000}"/>
          </ac:spMkLst>
        </pc:spChg>
      </pc:sldChg>
      <pc:sldChg chg="modSp mod">
        <pc:chgData name="Pawan Kumar" userId="bd63bc28bb247b6b" providerId="LiveId" clId="{DACA8B43-143C-42E1-A3A4-94709D5E8D16}" dt="2024-10-25T05:46:42.595" v="2" actId="20577"/>
        <pc:sldMkLst>
          <pc:docMk/>
          <pc:sldMk cId="3243451874" sldId="275"/>
        </pc:sldMkLst>
        <pc:spChg chg="mod">
          <ac:chgData name="Pawan Kumar" userId="bd63bc28bb247b6b" providerId="LiveId" clId="{DACA8B43-143C-42E1-A3A4-94709D5E8D16}" dt="2024-10-25T05:46:42.595" v="2" actId="20577"/>
          <ac:spMkLst>
            <pc:docMk/>
            <pc:sldMk cId="3243451874" sldId="275"/>
            <ac:spMk id="7" creationId="{4839D40C-896A-CA16-8B48-ABF70AA2D8CE}"/>
          </ac:spMkLst>
        </pc:spChg>
      </pc:sldChg>
      <pc:sldChg chg="delSp modSp add mod">
        <pc:chgData name="Pawan Kumar" userId="bd63bc28bb247b6b" providerId="LiveId" clId="{DACA8B43-143C-42E1-A3A4-94709D5E8D16}" dt="2024-10-25T05:48:25.098" v="14" actId="113"/>
        <pc:sldMkLst>
          <pc:docMk/>
          <pc:sldMk cId="738365421" sldId="276"/>
        </pc:sldMkLst>
        <pc:spChg chg="mod">
          <ac:chgData name="Pawan Kumar" userId="bd63bc28bb247b6b" providerId="LiveId" clId="{DACA8B43-143C-42E1-A3A4-94709D5E8D16}" dt="2024-10-25T05:48:25.098" v="14" actId="113"/>
          <ac:spMkLst>
            <pc:docMk/>
            <pc:sldMk cId="738365421" sldId="276"/>
            <ac:spMk id="3" creationId="{615AEF48-DA60-A74D-BE4B-87211D15BAAE}"/>
          </ac:spMkLst>
        </pc:spChg>
      </pc:sldChg>
      <pc:sldChg chg="addSp delSp modSp add mod">
        <pc:chgData name="Pawan Kumar" userId="bd63bc28bb247b6b" providerId="LiveId" clId="{DACA8B43-143C-42E1-A3A4-94709D5E8D16}" dt="2024-10-25T05:52:12.060" v="33" actId="20577"/>
        <pc:sldMkLst>
          <pc:docMk/>
          <pc:sldMk cId="3034968183" sldId="277"/>
        </pc:sldMkLst>
        <pc:spChg chg="add mod">
          <ac:chgData name="Pawan Kumar" userId="bd63bc28bb247b6b" providerId="LiveId" clId="{DACA8B43-143C-42E1-A3A4-94709D5E8D16}" dt="2024-10-25T05:52:12.060" v="33" actId="20577"/>
          <ac:spMkLst>
            <pc:docMk/>
            <pc:sldMk cId="3034968183" sldId="277"/>
            <ac:spMk id="8" creationId="{17D9C058-28AF-3817-F1B9-7408F8C7A66F}"/>
          </ac:spMkLst>
        </pc:spChg>
      </pc:sldChg>
      <pc:sldChg chg="modSp add mod">
        <pc:chgData name="Pawan Kumar" userId="bd63bc28bb247b6b" providerId="LiveId" clId="{DACA8B43-143C-42E1-A3A4-94709D5E8D16}" dt="2024-10-25T05:53:55.956" v="55" actId="1076"/>
        <pc:sldMkLst>
          <pc:docMk/>
          <pc:sldMk cId="1595154808" sldId="278"/>
        </pc:sldMkLst>
        <pc:spChg chg="mod">
          <ac:chgData name="Pawan Kumar" userId="bd63bc28bb247b6b" providerId="LiveId" clId="{DACA8B43-143C-42E1-A3A4-94709D5E8D16}" dt="2024-10-25T05:53:41.421" v="54" actId="14100"/>
          <ac:spMkLst>
            <pc:docMk/>
            <pc:sldMk cId="1595154808" sldId="278"/>
            <ac:spMk id="8" creationId="{17D9C058-28AF-3817-F1B9-7408F8C7A66F}"/>
          </ac:spMkLst>
        </pc:spChg>
      </pc:sldChg>
      <pc:sldChg chg="del">
        <pc:chgData name="Pawan Kumar" userId="bd63bc28bb247b6b" providerId="LiveId" clId="{DACA8B43-143C-42E1-A3A4-94709D5E8D16}" dt="2024-11-19T10:16:34.158" v="153" actId="47"/>
        <pc:sldMkLst>
          <pc:docMk/>
          <pc:sldMk cId="916606698" sldId="281"/>
        </pc:sldMkLst>
      </pc:sldChg>
    </pc:docChg>
  </pc:docChgLst>
  <pc:docChgLst>
    <pc:chgData name="Pawan Kumar" userId="bd63bc28bb247b6b" providerId="LiveId" clId="{87195A88-8451-457F-9385-10005639851F}"/>
    <pc:docChg chg="undo redo custSel addSld modSld">
      <pc:chgData name="Pawan Kumar" userId="bd63bc28bb247b6b" providerId="LiveId" clId="{87195A88-8451-457F-9385-10005639851F}" dt="2024-11-25T15:04:44.821" v="249" actId="20577"/>
      <pc:docMkLst>
        <pc:docMk/>
      </pc:docMkLst>
      <pc:sldChg chg="modSp mod">
        <pc:chgData name="Pawan Kumar" userId="bd63bc28bb247b6b" providerId="LiveId" clId="{87195A88-8451-457F-9385-10005639851F}" dt="2024-11-25T14:35:12.848" v="148" actId="5793"/>
        <pc:sldMkLst>
          <pc:docMk/>
          <pc:sldMk cId="3380078702" sldId="271"/>
        </pc:sldMkLst>
        <pc:spChg chg="mod">
          <ac:chgData name="Pawan Kumar" userId="bd63bc28bb247b6b" providerId="LiveId" clId="{87195A88-8451-457F-9385-10005639851F}" dt="2024-11-25T14:35:12.848" v="148" actId="5793"/>
          <ac:spMkLst>
            <pc:docMk/>
            <pc:sldMk cId="3380078702" sldId="271"/>
            <ac:spMk id="3" creationId="{615AEF48-DA60-A74D-BE4B-87211D15BAAE}"/>
          </ac:spMkLst>
        </pc:spChg>
      </pc:sldChg>
      <pc:sldChg chg="modSp mod">
        <pc:chgData name="Pawan Kumar" userId="bd63bc28bb247b6b" providerId="LiveId" clId="{87195A88-8451-457F-9385-10005639851F}" dt="2024-11-25T14:53:41.696" v="205" actId="20577"/>
        <pc:sldMkLst>
          <pc:docMk/>
          <pc:sldMk cId="3359828526" sldId="272"/>
        </pc:sldMkLst>
        <pc:spChg chg="mod">
          <ac:chgData name="Pawan Kumar" userId="bd63bc28bb247b6b" providerId="LiveId" clId="{87195A88-8451-457F-9385-10005639851F}" dt="2024-11-25T14:53:41.696" v="205" actId="20577"/>
          <ac:spMkLst>
            <pc:docMk/>
            <pc:sldMk cId="3359828526" sldId="272"/>
            <ac:spMk id="2" creationId="{2CAE7DD4-6765-5C4E-FEE2-39D7BFB9B21F}"/>
          </ac:spMkLst>
        </pc:spChg>
      </pc:sldChg>
      <pc:sldChg chg="modSp mod">
        <pc:chgData name="Pawan Kumar" userId="bd63bc28bb247b6b" providerId="LiveId" clId="{87195A88-8451-457F-9385-10005639851F}" dt="2024-11-25T14:53:52.624" v="218" actId="20577"/>
        <pc:sldMkLst>
          <pc:docMk/>
          <pc:sldMk cId="4291597597" sldId="273"/>
        </pc:sldMkLst>
        <pc:spChg chg="mod">
          <ac:chgData name="Pawan Kumar" userId="bd63bc28bb247b6b" providerId="LiveId" clId="{87195A88-8451-457F-9385-10005639851F}" dt="2024-11-25T14:53:52.624" v="218" actId="20577"/>
          <ac:spMkLst>
            <pc:docMk/>
            <pc:sldMk cId="4291597597" sldId="273"/>
            <ac:spMk id="2" creationId="{2CAE7DD4-6765-5C4E-FEE2-39D7BFB9B21F}"/>
          </ac:spMkLst>
        </pc:spChg>
      </pc:sldChg>
      <pc:sldChg chg="modSp mod">
        <pc:chgData name="Pawan Kumar" userId="bd63bc28bb247b6b" providerId="LiveId" clId="{87195A88-8451-457F-9385-10005639851F}" dt="2024-11-25T14:53:58.331" v="231" actId="20577"/>
        <pc:sldMkLst>
          <pc:docMk/>
          <pc:sldMk cId="4225428795" sldId="274"/>
        </pc:sldMkLst>
        <pc:spChg chg="mod">
          <ac:chgData name="Pawan Kumar" userId="bd63bc28bb247b6b" providerId="LiveId" clId="{87195A88-8451-457F-9385-10005639851F}" dt="2024-11-25T14:53:58.331" v="231" actId="20577"/>
          <ac:spMkLst>
            <pc:docMk/>
            <pc:sldMk cId="4225428795" sldId="274"/>
            <ac:spMk id="2" creationId="{2CAE7DD4-6765-5C4E-FEE2-39D7BFB9B21F}"/>
          </ac:spMkLst>
        </pc:spChg>
      </pc:sldChg>
      <pc:sldChg chg="addSp delSp modSp mod">
        <pc:chgData name="Pawan Kumar" userId="bd63bc28bb247b6b" providerId="LiveId" clId="{87195A88-8451-457F-9385-10005639851F}" dt="2024-11-22T14:35:10.981" v="110" actId="1076"/>
        <pc:sldMkLst>
          <pc:docMk/>
          <pc:sldMk cId="3034968183" sldId="277"/>
        </pc:sldMkLst>
        <pc:spChg chg="add del mod">
          <ac:chgData name="Pawan Kumar" userId="bd63bc28bb247b6b" providerId="LiveId" clId="{87195A88-8451-457F-9385-10005639851F}" dt="2024-11-22T14:35:06.651" v="107" actId="931"/>
          <ac:spMkLst>
            <pc:docMk/>
            <pc:sldMk cId="3034968183" sldId="277"/>
            <ac:spMk id="4" creationId="{9550C75D-9204-0B8B-5075-EEF10ABEDB4D}"/>
          </ac:spMkLst>
        </pc:spChg>
        <pc:picChg chg="add mod">
          <ac:chgData name="Pawan Kumar" userId="bd63bc28bb247b6b" providerId="LiveId" clId="{87195A88-8451-457F-9385-10005639851F}" dt="2024-11-22T14:35:10.981" v="110" actId="1076"/>
          <ac:picMkLst>
            <pc:docMk/>
            <pc:sldMk cId="3034968183" sldId="277"/>
            <ac:picMk id="6" creationId="{80169309-DD56-AE72-313D-6ED1F07D72F2}"/>
          </ac:picMkLst>
        </pc:picChg>
        <pc:picChg chg="del">
          <ac:chgData name="Pawan Kumar" userId="bd63bc28bb247b6b" providerId="LiveId" clId="{87195A88-8451-457F-9385-10005639851F}" dt="2024-11-22T14:34:59.623" v="106" actId="478"/>
          <ac:picMkLst>
            <pc:docMk/>
            <pc:sldMk cId="3034968183" sldId="277"/>
            <ac:picMk id="7" creationId="{B00A7554-1842-616F-1914-D6F20AA83EE9}"/>
          </ac:picMkLst>
        </pc:picChg>
      </pc:sldChg>
      <pc:sldChg chg="addSp delSp modSp mod">
        <pc:chgData name="Pawan Kumar" userId="bd63bc28bb247b6b" providerId="LiveId" clId="{87195A88-8451-457F-9385-10005639851F}" dt="2024-11-22T14:34:50.128" v="105" actId="1076"/>
        <pc:sldMkLst>
          <pc:docMk/>
          <pc:sldMk cId="1595154808" sldId="278"/>
        </pc:sldMkLst>
        <pc:spChg chg="add del mod">
          <ac:chgData name="Pawan Kumar" userId="bd63bc28bb247b6b" providerId="LiveId" clId="{87195A88-8451-457F-9385-10005639851F}" dt="2024-11-22T14:23:43.118" v="90" actId="931"/>
          <ac:spMkLst>
            <pc:docMk/>
            <pc:sldMk cId="1595154808" sldId="278"/>
            <ac:spMk id="4" creationId="{124FE113-3520-6433-F2D6-8EDCCB9751E8}"/>
          </ac:spMkLst>
        </pc:spChg>
        <pc:spChg chg="add del mod">
          <ac:chgData name="Pawan Kumar" userId="bd63bc28bb247b6b" providerId="LiveId" clId="{87195A88-8451-457F-9385-10005639851F}" dt="2024-11-22T14:34:26.345" v="95" actId="931"/>
          <ac:spMkLst>
            <pc:docMk/>
            <pc:sldMk cId="1595154808" sldId="278"/>
            <ac:spMk id="10" creationId="{52ABFFB5-2AC5-EB51-C0A6-984E565A04BF}"/>
          </ac:spMkLst>
        </pc:spChg>
        <pc:picChg chg="add del mod">
          <ac:chgData name="Pawan Kumar" userId="bd63bc28bb247b6b" providerId="LiveId" clId="{87195A88-8451-457F-9385-10005639851F}" dt="2024-11-22T14:34:17.167" v="94" actId="21"/>
          <ac:picMkLst>
            <pc:docMk/>
            <pc:sldMk cId="1595154808" sldId="278"/>
            <ac:picMk id="6" creationId="{0248C0E3-9DB0-7CF8-2036-7688F3510A14}"/>
          </ac:picMkLst>
        </pc:picChg>
        <pc:picChg chg="del">
          <ac:chgData name="Pawan Kumar" userId="bd63bc28bb247b6b" providerId="LiveId" clId="{87195A88-8451-457F-9385-10005639851F}" dt="2024-11-22T14:22:06.173" v="89" actId="478"/>
          <ac:picMkLst>
            <pc:docMk/>
            <pc:sldMk cId="1595154808" sldId="278"/>
            <ac:picMk id="7" creationId="{B00A7554-1842-616F-1914-D6F20AA83EE9}"/>
          </ac:picMkLst>
        </pc:picChg>
        <pc:picChg chg="add mod">
          <ac:chgData name="Pawan Kumar" userId="bd63bc28bb247b6b" providerId="LiveId" clId="{87195A88-8451-457F-9385-10005639851F}" dt="2024-11-22T14:34:50.128" v="105" actId="1076"/>
          <ac:picMkLst>
            <pc:docMk/>
            <pc:sldMk cId="1595154808" sldId="278"/>
            <ac:picMk id="12" creationId="{6B50FA5C-D4B0-99E4-ACF9-0A149EEEA2F6}"/>
          </ac:picMkLst>
        </pc:picChg>
      </pc:sldChg>
      <pc:sldChg chg="modSp mod">
        <pc:chgData name="Pawan Kumar" userId="bd63bc28bb247b6b" providerId="LiveId" clId="{87195A88-8451-457F-9385-10005639851F}" dt="2024-11-22T14:16:42.722" v="38" actId="20577"/>
        <pc:sldMkLst>
          <pc:docMk/>
          <pc:sldMk cId="1738545681" sldId="280"/>
        </pc:sldMkLst>
        <pc:spChg chg="mod">
          <ac:chgData name="Pawan Kumar" userId="bd63bc28bb247b6b" providerId="LiveId" clId="{87195A88-8451-457F-9385-10005639851F}" dt="2024-11-22T14:16:42.722" v="38" actId="20577"/>
          <ac:spMkLst>
            <pc:docMk/>
            <pc:sldMk cId="1738545681" sldId="280"/>
            <ac:spMk id="2" creationId="{9F561088-4BE2-F47A-47D1-AC58DF93C43B}"/>
          </ac:spMkLst>
        </pc:spChg>
      </pc:sldChg>
      <pc:sldChg chg="addSp delSp modSp add mod">
        <pc:chgData name="Pawan Kumar" userId="bd63bc28bb247b6b" providerId="LiveId" clId="{87195A88-8451-457F-9385-10005639851F}" dt="2024-11-22T14:41:44.613" v="123" actId="20577"/>
        <pc:sldMkLst>
          <pc:docMk/>
          <pc:sldMk cId="328806661" sldId="281"/>
        </pc:sldMkLst>
        <pc:spChg chg="mod">
          <ac:chgData name="Pawan Kumar" userId="bd63bc28bb247b6b" providerId="LiveId" clId="{87195A88-8451-457F-9385-10005639851F}" dt="2024-11-22T14:41:44.613" v="123" actId="20577"/>
          <ac:spMkLst>
            <pc:docMk/>
            <pc:sldMk cId="328806661" sldId="281"/>
            <ac:spMk id="2" creationId="{01A0BB6A-7A77-BB24-C7A7-BF97AF7C33A8}"/>
          </ac:spMkLst>
        </pc:spChg>
        <pc:spChg chg="del mod">
          <ac:chgData name="Pawan Kumar" userId="bd63bc28bb247b6b" providerId="LiveId" clId="{87195A88-8451-457F-9385-10005639851F}" dt="2024-11-22T14:10:23.917" v="2" actId="931"/>
          <ac:spMkLst>
            <pc:docMk/>
            <pc:sldMk cId="328806661" sldId="281"/>
            <ac:spMk id="3" creationId="{BBCB97DB-6E14-A36D-65E2-1FB1B41D3DC8}"/>
          </ac:spMkLst>
        </pc:spChg>
        <pc:spChg chg="add del mod">
          <ac:chgData name="Pawan Kumar" userId="bd63bc28bb247b6b" providerId="LiveId" clId="{87195A88-8451-457F-9385-10005639851F}" dt="2024-11-22T14:40:53.437" v="112" actId="931"/>
          <ac:spMkLst>
            <pc:docMk/>
            <pc:sldMk cId="328806661" sldId="281"/>
            <ac:spMk id="7" creationId="{3C28AE2C-162E-EC82-BD0D-778C7AAE832B}"/>
          </ac:spMkLst>
        </pc:spChg>
        <pc:picChg chg="add del mod">
          <ac:chgData name="Pawan Kumar" userId="bd63bc28bb247b6b" providerId="LiveId" clId="{87195A88-8451-457F-9385-10005639851F}" dt="2024-11-22T14:40:44.589" v="111" actId="478"/>
          <ac:picMkLst>
            <pc:docMk/>
            <pc:sldMk cId="328806661" sldId="281"/>
            <ac:picMk id="5" creationId="{A2B828C5-A949-7FF5-7174-6035122AAFF6}"/>
          </ac:picMkLst>
        </pc:picChg>
        <pc:picChg chg="add mod">
          <ac:chgData name="Pawan Kumar" userId="bd63bc28bb247b6b" providerId="LiveId" clId="{87195A88-8451-457F-9385-10005639851F}" dt="2024-11-22T14:40:58.389" v="115" actId="1076"/>
          <ac:picMkLst>
            <pc:docMk/>
            <pc:sldMk cId="328806661" sldId="281"/>
            <ac:picMk id="9" creationId="{C6929AC9-78E0-6232-7133-38BB167CAAA4}"/>
          </ac:picMkLst>
        </pc:picChg>
        <pc:picChg chg="add mod">
          <ac:chgData name="Pawan Kumar" userId="bd63bc28bb247b6b" providerId="LiveId" clId="{87195A88-8451-457F-9385-10005639851F}" dt="2024-11-22T14:41:35.410" v="122" actId="1076"/>
          <ac:picMkLst>
            <pc:docMk/>
            <pc:sldMk cId="328806661" sldId="281"/>
            <ac:picMk id="11" creationId="{EC9F8EEE-33CA-4659-7978-A8E28D3085C5}"/>
          </ac:picMkLst>
        </pc:picChg>
      </pc:sldChg>
      <pc:sldChg chg="modSp add mod">
        <pc:chgData name="Pawan Kumar" userId="bd63bc28bb247b6b" providerId="LiveId" clId="{87195A88-8451-457F-9385-10005639851F}" dt="2024-11-22T14:16:51.837" v="39" actId="20577"/>
        <pc:sldMkLst>
          <pc:docMk/>
          <pc:sldMk cId="1496715643" sldId="282"/>
        </pc:sldMkLst>
        <pc:spChg chg="mod">
          <ac:chgData name="Pawan Kumar" userId="bd63bc28bb247b6b" providerId="LiveId" clId="{87195A88-8451-457F-9385-10005639851F}" dt="2024-11-22T14:16:51.837" v="39" actId="20577"/>
          <ac:spMkLst>
            <pc:docMk/>
            <pc:sldMk cId="1496715643" sldId="282"/>
            <ac:spMk id="2" creationId="{F0D34AB2-978E-7785-EC41-14D196719266}"/>
          </ac:spMkLst>
        </pc:spChg>
        <pc:spChg chg="mod">
          <ac:chgData name="Pawan Kumar" userId="bd63bc28bb247b6b" providerId="LiveId" clId="{87195A88-8451-457F-9385-10005639851F}" dt="2024-11-22T14:16:17.288" v="36" actId="27636"/>
          <ac:spMkLst>
            <pc:docMk/>
            <pc:sldMk cId="1496715643" sldId="282"/>
            <ac:spMk id="3" creationId="{5BA235DA-51B8-AF7A-CD94-41E93A6F3BD4}"/>
          </ac:spMkLst>
        </pc:spChg>
      </pc:sldChg>
      <pc:sldChg chg="addSp delSp modSp add mod">
        <pc:chgData name="Pawan Kumar" userId="bd63bc28bb247b6b" providerId="LiveId" clId="{87195A88-8451-457F-9385-10005639851F}" dt="2024-11-22T14:44:58.575" v="145" actId="14100"/>
        <pc:sldMkLst>
          <pc:docMk/>
          <pc:sldMk cId="74732516" sldId="283"/>
        </pc:sldMkLst>
        <pc:spChg chg="mod">
          <ac:chgData name="Pawan Kumar" userId="bd63bc28bb247b6b" providerId="LiveId" clId="{87195A88-8451-457F-9385-10005639851F}" dt="2024-11-22T14:44:50.069" v="143" actId="20577"/>
          <ac:spMkLst>
            <pc:docMk/>
            <pc:sldMk cId="74732516" sldId="283"/>
            <ac:spMk id="2" creationId="{A4C1B726-3356-68C1-2D3E-4DA332F623BC}"/>
          </ac:spMkLst>
        </pc:spChg>
        <pc:spChg chg="del mod">
          <ac:chgData name="Pawan Kumar" userId="bd63bc28bb247b6b" providerId="LiveId" clId="{87195A88-8451-457F-9385-10005639851F}" dt="2024-11-22T14:11:15.177" v="8" actId="931"/>
          <ac:spMkLst>
            <pc:docMk/>
            <pc:sldMk cId="74732516" sldId="283"/>
            <ac:spMk id="3" creationId="{444F75B3-B7CD-9F6E-75F9-8DC9D60DF562}"/>
          </ac:spMkLst>
        </pc:spChg>
        <pc:spChg chg="add del mod">
          <ac:chgData name="Pawan Kumar" userId="bd63bc28bb247b6b" providerId="LiveId" clId="{87195A88-8451-457F-9385-10005639851F}" dt="2024-11-22T14:44:42.309" v="133" actId="931"/>
          <ac:spMkLst>
            <pc:docMk/>
            <pc:sldMk cId="74732516" sldId="283"/>
            <ac:spMk id="7" creationId="{CB7AC399-7586-5CE1-AB26-02EB7BECD730}"/>
          </ac:spMkLst>
        </pc:spChg>
        <pc:picChg chg="add del mod">
          <ac:chgData name="Pawan Kumar" userId="bd63bc28bb247b6b" providerId="LiveId" clId="{87195A88-8451-457F-9385-10005639851F}" dt="2024-11-22T14:44:42.007" v="131" actId="21"/>
          <ac:picMkLst>
            <pc:docMk/>
            <pc:sldMk cId="74732516" sldId="283"/>
            <ac:picMk id="5" creationId="{3D207F25-38D2-34EF-F380-F91E7B2D729B}"/>
          </ac:picMkLst>
        </pc:picChg>
        <pc:picChg chg="add mod">
          <ac:chgData name="Pawan Kumar" userId="bd63bc28bb247b6b" providerId="LiveId" clId="{87195A88-8451-457F-9385-10005639851F}" dt="2024-11-22T14:44:58.575" v="145" actId="14100"/>
          <ac:picMkLst>
            <pc:docMk/>
            <pc:sldMk cId="74732516" sldId="283"/>
            <ac:picMk id="9" creationId="{C8CF1966-F3F4-8AE4-90CC-D751ECCAC945}"/>
          </ac:picMkLst>
        </pc:picChg>
      </pc:sldChg>
      <pc:sldChg chg="addSp delSp modSp add mod">
        <pc:chgData name="Pawan Kumar" userId="bd63bc28bb247b6b" providerId="LiveId" clId="{87195A88-8451-457F-9385-10005639851F}" dt="2024-11-22T14:21:31.541" v="88" actId="20577"/>
        <pc:sldMkLst>
          <pc:docMk/>
          <pc:sldMk cId="3694424778" sldId="284"/>
        </pc:sldMkLst>
        <pc:spChg chg="mod">
          <ac:chgData name="Pawan Kumar" userId="bd63bc28bb247b6b" providerId="LiveId" clId="{87195A88-8451-457F-9385-10005639851F}" dt="2024-11-22T14:17:02.036" v="40" actId="20577"/>
          <ac:spMkLst>
            <pc:docMk/>
            <pc:sldMk cId="3694424778" sldId="284"/>
            <ac:spMk id="2" creationId="{DAC44EF3-C38A-2F04-14E2-E324A207B398}"/>
          </ac:spMkLst>
        </pc:spChg>
        <pc:spChg chg="add del mod">
          <ac:chgData name="Pawan Kumar" userId="bd63bc28bb247b6b" providerId="LiveId" clId="{87195A88-8451-457F-9385-10005639851F}" dt="2024-11-22T14:21:31.541" v="88" actId="20577"/>
          <ac:spMkLst>
            <pc:docMk/>
            <pc:sldMk cId="3694424778" sldId="284"/>
            <ac:spMk id="3" creationId="{C8C61BA0-3166-BA3A-667C-847621CE8B80}"/>
          </ac:spMkLst>
        </pc:spChg>
        <pc:spChg chg="add">
          <ac:chgData name="Pawan Kumar" userId="bd63bc28bb247b6b" providerId="LiveId" clId="{87195A88-8451-457F-9385-10005639851F}" dt="2024-11-22T14:17:43.823" v="41"/>
          <ac:spMkLst>
            <pc:docMk/>
            <pc:sldMk cId="3694424778" sldId="284"/>
            <ac:spMk id="4" creationId="{7DD39D33-ECB1-BB61-51BF-94EEB25E117C}"/>
          </ac:spMkLst>
        </pc:spChg>
        <pc:spChg chg="add">
          <ac:chgData name="Pawan Kumar" userId="bd63bc28bb247b6b" providerId="LiveId" clId="{87195A88-8451-457F-9385-10005639851F}" dt="2024-11-22T14:17:43.823" v="41"/>
          <ac:spMkLst>
            <pc:docMk/>
            <pc:sldMk cId="3694424778" sldId="284"/>
            <ac:spMk id="5" creationId="{8FE59560-32C1-9800-0BED-0336C0C3536A}"/>
          </ac:spMkLst>
        </pc:spChg>
        <pc:spChg chg="add">
          <ac:chgData name="Pawan Kumar" userId="bd63bc28bb247b6b" providerId="LiveId" clId="{87195A88-8451-457F-9385-10005639851F}" dt="2024-11-22T14:17:43.823" v="41"/>
          <ac:spMkLst>
            <pc:docMk/>
            <pc:sldMk cId="3694424778" sldId="284"/>
            <ac:spMk id="6" creationId="{E5769E0E-A34D-A56B-6FC4-7123C760B38A}"/>
          </ac:spMkLst>
        </pc:spChg>
        <pc:spChg chg="add">
          <ac:chgData name="Pawan Kumar" userId="bd63bc28bb247b6b" providerId="LiveId" clId="{87195A88-8451-457F-9385-10005639851F}" dt="2024-11-22T14:17:58.612" v="43"/>
          <ac:spMkLst>
            <pc:docMk/>
            <pc:sldMk cId="3694424778" sldId="284"/>
            <ac:spMk id="7" creationId="{E8AE3893-E439-598D-71F9-CEFE7BD7ABF1}"/>
          </ac:spMkLst>
        </pc:spChg>
        <pc:spChg chg="add">
          <ac:chgData name="Pawan Kumar" userId="bd63bc28bb247b6b" providerId="LiveId" clId="{87195A88-8451-457F-9385-10005639851F}" dt="2024-11-22T14:17:58.612" v="43"/>
          <ac:spMkLst>
            <pc:docMk/>
            <pc:sldMk cId="3694424778" sldId="284"/>
            <ac:spMk id="8" creationId="{8CDC11AC-C280-67FC-DB08-3FA18B06C14A}"/>
          </ac:spMkLst>
        </pc:spChg>
        <pc:spChg chg="add">
          <ac:chgData name="Pawan Kumar" userId="bd63bc28bb247b6b" providerId="LiveId" clId="{87195A88-8451-457F-9385-10005639851F}" dt="2024-11-22T14:17:58.612" v="43"/>
          <ac:spMkLst>
            <pc:docMk/>
            <pc:sldMk cId="3694424778" sldId="284"/>
            <ac:spMk id="9" creationId="{9235AFE7-859E-56C9-FDAD-DF8E772998DF}"/>
          </ac:spMkLst>
        </pc:spChg>
        <pc:spChg chg="add del mod">
          <ac:chgData name="Pawan Kumar" userId="bd63bc28bb247b6b" providerId="LiveId" clId="{87195A88-8451-457F-9385-10005639851F}" dt="2024-11-22T14:18:32.588" v="54" actId="1076"/>
          <ac:spMkLst>
            <pc:docMk/>
            <pc:sldMk cId="3694424778" sldId="284"/>
            <ac:spMk id="10" creationId="{72DEE903-055B-5D36-24E4-3C2ADE310057}"/>
          </ac:spMkLst>
        </pc:spChg>
        <pc:spChg chg="add del mod">
          <ac:chgData name="Pawan Kumar" userId="bd63bc28bb247b6b" providerId="LiveId" clId="{87195A88-8451-457F-9385-10005639851F}" dt="2024-11-22T14:18:32.588" v="54" actId="1076"/>
          <ac:spMkLst>
            <pc:docMk/>
            <pc:sldMk cId="3694424778" sldId="284"/>
            <ac:spMk id="11" creationId="{1821BBB7-934E-F603-A7BF-D4C649D23046}"/>
          </ac:spMkLst>
        </pc:spChg>
        <pc:spChg chg="add del mod">
          <ac:chgData name="Pawan Kumar" userId="bd63bc28bb247b6b" providerId="LiveId" clId="{87195A88-8451-457F-9385-10005639851F}" dt="2024-11-22T14:18:32.588" v="54" actId="1076"/>
          <ac:spMkLst>
            <pc:docMk/>
            <pc:sldMk cId="3694424778" sldId="284"/>
            <ac:spMk id="12" creationId="{D99C274E-264A-5AAB-83D8-A90BB0CD0F1C}"/>
          </ac:spMkLst>
        </pc:spChg>
        <pc:spChg chg="add mod">
          <ac:chgData name="Pawan Kumar" userId="bd63bc28bb247b6b" providerId="LiveId" clId="{87195A88-8451-457F-9385-10005639851F}" dt="2024-11-22T14:18:14.021" v="51" actId="688"/>
          <ac:spMkLst>
            <pc:docMk/>
            <pc:sldMk cId="3694424778" sldId="284"/>
            <ac:spMk id="13" creationId="{E7936974-C0E3-6A59-0657-638EB53CC215}"/>
          </ac:spMkLst>
        </pc:spChg>
      </pc:sldChg>
      <pc:sldChg chg="addSp delSp modSp new mod">
        <pc:chgData name="Pawan Kumar" userId="bd63bc28bb247b6b" providerId="LiveId" clId="{87195A88-8451-457F-9385-10005639851F}" dt="2024-11-25T14:38:57.765" v="174" actId="1076"/>
        <pc:sldMkLst>
          <pc:docMk/>
          <pc:sldMk cId="2412718589" sldId="285"/>
        </pc:sldMkLst>
        <pc:spChg chg="mod">
          <ac:chgData name="Pawan Kumar" userId="bd63bc28bb247b6b" providerId="LiveId" clId="{87195A88-8451-457F-9385-10005639851F}" dt="2024-11-25T14:38:29.881" v="168" actId="20577"/>
          <ac:spMkLst>
            <pc:docMk/>
            <pc:sldMk cId="2412718589" sldId="285"/>
            <ac:spMk id="2" creationId="{D0000BD9-E79D-26B0-53E5-78AEA2BCB2F1}"/>
          </ac:spMkLst>
        </pc:spChg>
        <pc:spChg chg="del">
          <ac:chgData name="Pawan Kumar" userId="bd63bc28bb247b6b" providerId="LiveId" clId="{87195A88-8451-457F-9385-10005639851F}" dt="2024-11-25T14:38:47.779" v="169" actId="931"/>
          <ac:spMkLst>
            <pc:docMk/>
            <pc:sldMk cId="2412718589" sldId="285"/>
            <ac:spMk id="3" creationId="{C841A60F-8C57-DF13-6ABA-902E4213CD45}"/>
          </ac:spMkLst>
        </pc:spChg>
        <pc:picChg chg="add mod">
          <ac:chgData name="Pawan Kumar" userId="bd63bc28bb247b6b" providerId="LiveId" clId="{87195A88-8451-457F-9385-10005639851F}" dt="2024-11-25T14:38:57.765" v="174" actId="1076"/>
          <ac:picMkLst>
            <pc:docMk/>
            <pc:sldMk cId="2412718589" sldId="285"/>
            <ac:picMk id="5" creationId="{7760E99C-CC2F-D1E2-791C-76958A5D5927}"/>
          </ac:picMkLst>
        </pc:picChg>
      </pc:sldChg>
      <pc:sldChg chg="addSp delSp modSp new mod">
        <pc:chgData name="Pawan Kumar" userId="bd63bc28bb247b6b" providerId="LiveId" clId="{87195A88-8451-457F-9385-10005639851F}" dt="2024-11-25T14:45:26.405" v="192" actId="962"/>
        <pc:sldMkLst>
          <pc:docMk/>
          <pc:sldMk cId="1268152152" sldId="286"/>
        </pc:sldMkLst>
        <pc:spChg chg="mod">
          <ac:chgData name="Pawan Kumar" userId="bd63bc28bb247b6b" providerId="LiveId" clId="{87195A88-8451-457F-9385-10005639851F}" dt="2024-11-25T14:44:10.446" v="189" actId="20577"/>
          <ac:spMkLst>
            <pc:docMk/>
            <pc:sldMk cId="1268152152" sldId="286"/>
            <ac:spMk id="2" creationId="{2EF8FA4C-76CB-E211-4404-3636F3540984}"/>
          </ac:spMkLst>
        </pc:spChg>
        <pc:spChg chg="del">
          <ac:chgData name="Pawan Kumar" userId="bd63bc28bb247b6b" providerId="LiveId" clId="{87195A88-8451-457F-9385-10005639851F}" dt="2024-11-25T14:45:24.204" v="190" actId="931"/>
          <ac:spMkLst>
            <pc:docMk/>
            <pc:sldMk cId="1268152152" sldId="286"/>
            <ac:spMk id="3" creationId="{3826DE97-4878-79D1-B1D3-3BFB6F314F0E}"/>
          </ac:spMkLst>
        </pc:spChg>
        <pc:picChg chg="add mod">
          <ac:chgData name="Pawan Kumar" userId="bd63bc28bb247b6b" providerId="LiveId" clId="{87195A88-8451-457F-9385-10005639851F}" dt="2024-11-25T14:45:26.405" v="192" actId="962"/>
          <ac:picMkLst>
            <pc:docMk/>
            <pc:sldMk cId="1268152152" sldId="286"/>
            <ac:picMk id="5" creationId="{3289C6B6-C977-ABA9-62A6-5520ADDF8425}"/>
          </ac:picMkLst>
        </pc:picChg>
      </pc:sldChg>
      <pc:sldChg chg="addSp delSp modSp new mod">
        <pc:chgData name="Pawan Kumar" userId="bd63bc28bb247b6b" providerId="LiveId" clId="{87195A88-8451-457F-9385-10005639851F}" dt="2024-11-25T15:04:44.821" v="249" actId="20577"/>
        <pc:sldMkLst>
          <pc:docMk/>
          <pc:sldMk cId="575174868" sldId="287"/>
        </pc:sldMkLst>
        <pc:spChg chg="mod">
          <ac:chgData name="Pawan Kumar" userId="bd63bc28bb247b6b" providerId="LiveId" clId="{87195A88-8451-457F-9385-10005639851F}" dt="2024-11-25T15:04:44.821" v="249" actId="20577"/>
          <ac:spMkLst>
            <pc:docMk/>
            <pc:sldMk cId="575174868" sldId="287"/>
            <ac:spMk id="2" creationId="{A5B2FF38-44C8-04FC-81DE-5600783133BF}"/>
          </ac:spMkLst>
        </pc:spChg>
        <pc:spChg chg="del">
          <ac:chgData name="Pawan Kumar" userId="bd63bc28bb247b6b" providerId="LiveId" clId="{87195A88-8451-457F-9385-10005639851F}" dt="2024-11-25T15:04:34.740" v="233" actId="931"/>
          <ac:spMkLst>
            <pc:docMk/>
            <pc:sldMk cId="575174868" sldId="287"/>
            <ac:spMk id="3" creationId="{F7F2B4DE-72A9-ABEE-A7BD-FEDC17DD642F}"/>
          </ac:spMkLst>
        </pc:spChg>
        <pc:picChg chg="add mod">
          <ac:chgData name="Pawan Kumar" userId="bd63bc28bb247b6b" providerId="LiveId" clId="{87195A88-8451-457F-9385-10005639851F}" dt="2024-11-25T15:04:36.440" v="234" actId="27614"/>
          <ac:picMkLst>
            <pc:docMk/>
            <pc:sldMk cId="575174868" sldId="287"/>
            <ac:picMk id="5" creationId="{63C4EC59-C257-F6D0-321A-457CED15F3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B62E-5256-4426-B236-B523B194CF8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636C-5C35-4998-98BB-3D94811A5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2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B62E-5256-4426-B236-B523B194CF8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636C-5C35-4998-98BB-3D94811A5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45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B62E-5256-4426-B236-B523B194CF8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636C-5C35-4998-98BB-3D94811A5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22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B62E-5256-4426-B236-B523B194CF8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636C-5C35-4998-98BB-3D94811A5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62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B62E-5256-4426-B236-B523B194CF8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636C-5C35-4998-98BB-3D94811A5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51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B62E-5256-4426-B236-B523B194CF8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636C-5C35-4998-98BB-3D94811A5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67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B62E-5256-4426-B236-B523B194CF8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636C-5C35-4998-98BB-3D94811A5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60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B62E-5256-4426-B236-B523B194CF8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636C-5C35-4998-98BB-3D94811A5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23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B62E-5256-4426-B236-B523B194CF8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636C-5C35-4998-98BB-3D94811A5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4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B62E-5256-4426-B236-B523B194CF8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636C-5C35-4998-98BB-3D94811A5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52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B62E-5256-4426-B236-B523B194CF8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636C-5C35-4998-98BB-3D94811A5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77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CB62E-5256-4426-B236-B523B194CF83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2636C-5C35-4998-98BB-3D94811A5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94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1775"/>
            <a:ext cx="7772400" cy="1470025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STOCK MARKET INVESTMENT</a:t>
            </a:r>
            <a:b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1752600"/>
          </a:xfrm>
        </p:spPr>
        <p:txBody>
          <a:bodyPr/>
          <a:lstStyle/>
          <a:p>
            <a:r>
              <a:rPr lang="en-US" dirty="0"/>
              <a:t>Name: Magapalli Pawan Kumar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91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7DD4-6765-5C4E-FEE2-39D7BFB9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MILESTONE – 1</a:t>
            </a:r>
            <a:b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Module 1: User Authentication and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EF48-DA60-A74D-BE4B-87211D15B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87539"/>
            <a:ext cx="8363272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Component-based Architecture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b="1" dirty="0"/>
              <a:t>  1. Login Component:</a:t>
            </a:r>
          </a:p>
          <a:p>
            <a:r>
              <a:rPr lang="en-US" sz="2400" dirty="0"/>
              <a:t>Created a</a:t>
            </a:r>
            <a:r>
              <a:rPr lang="en-US" sz="2400" b="1" dirty="0"/>
              <a:t> Login </a:t>
            </a:r>
            <a:r>
              <a:rPr lang="en-US" sz="2400" dirty="0"/>
              <a:t>component that includes form fields for username and password.</a:t>
            </a:r>
          </a:p>
          <a:p>
            <a:r>
              <a:rPr lang="en-US" sz="2400" dirty="0"/>
              <a:t>Used </a:t>
            </a:r>
            <a:r>
              <a:rPr lang="en-US" sz="2400" dirty="0" err="1"/>
              <a:t>React's</a:t>
            </a:r>
            <a:r>
              <a:rPr lang="en-US" sz="2400" dirty="0"/>
              <a:t> </a:t>
            </a:r>
            <a:r>
              <a:rPr lang="en-US" sz="2400" b="1" dirty="0" err="1"/>
              <a:t>useState</a:t>
            </a:r>
            <a:r>
              <a:rPr lang="en-US" sz="2400" dirty="0"/>
              <a:t> and </a:t>
            </a:r>
            <a:r>
              <a:rPr lang="en-US" sz="2400" b="1" dirty="0" err="1"/>
              <a:t>useRef</a:t>
            </a:r>
            <a:r>
              <a:rPr lang="en-US" sz="2400" dirty="0"/>
              <a:t> hooks to manage input values and validation logic.</a:t>
            </a:r>
          </a:p>
          <a:p>
            <a:r>
              <a:rPr lang="en-US" sz="2400" dirty="0"/>
              <a:t>Integrated form validation to ensure users provide correct input before submission (e.g., minimum 8 characters, alphanumeric password).</a:t>
            </a:r>
          </a:p>
        </p:txBody>
      </p:sp>
    </p:spTree>
    <p:extLst>
      <p:ext uri="{BB962C8B-B14F-4D97-AF65-F5344CB8AC3E}">
        <p14:creationId xmlns:p14="http://schemas.microsoft.com/office/powerpoint/2010/main" val="338007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7DD4-6765-5C4E-FEE2-39D7BFB9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>
            <a:normAutofit/>
          </a:bodyPr>
          <a:lstStyle/>
          <a:p>
            <a:b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Module 1: User Authentication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EF48-DA60-A74D-BE4B-87211D15B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76645"/>
            <a:ext cx="8363272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rabicPeriod" startAt="2"/>
            </a:pPr>
            <a:r>
              <a:rPr lang="en-US" sz="2400" b="1" dirty="0"/>
              <a:t>Component-based Architecture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b="1" dirty="0"/>
              <a:t>   2. Registration Component</a:t>
            </a:r>
          </a:p>
          <a:p>
            <a:r>
              <a:rPr lang="en-US" sz="2200" dirty="0"/>
              <a:t>Developed the Registration component with form fields such as Name, Email, and Password.</a:t>
            </a:r>
          </a:p>
          <a:p>
            <a:r>
              <a:rPr lang="en-US" sz="2200" dirty="0"/>
              <a:t>Included input validation to check for valid email format and password complexity.</a:t>
            </a:r>
          </a:p>
          <a:p>
            <a:r>
              <a:rPr lang="en-US" sz="2200" dirty="0"/>
              <a:t>Implemented form feedback messages using conditional rendering (success or error messages).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9D40C-896A-CA16-8B48-ABF70AA2D8CE}"/>
              </a:ext>
            </a:extLst>
          </p:cNvPr>
          <p:cNvSpPr txBox="1"/>
          <p:nvPr/>
        </p:nvSpPr>
        <p:spPr>
          <a:xfrm>
            <a:off x="323528" y="4475703"/>
            <a:ext cx="69862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3 .State Management: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Managed form state using the </a:t>
            </a:r>
            <a:r>
              <a:rPr lang="en-US" sz="2200" dirty="0" err="1"/>
              <a:t>useState</a:t>
            </a:r>
            <a:r>
              <a:rPr lang="en-US" sz="2200" dirty="0"/>
              <a:t> hook.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Controlled inputs by linking form fields to </a:t>
            </a:r>
            <a:r>
              <a:rPr lang="en-US" sz="2200" dirty="0" err="1"/>
              <a:t>React's</a:t>
            </a:r>
            <a:r>
              <a:rPr lang="en-US" sz="2200" dirty="0"/>
              <a:t> state to allow dynamic updates and validation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982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7DD4-6765-5C4E-FEE2-39D7BFB9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>
            <a:normAutofit/>
          </a:bodyPr>
          <a:lstStyle/>
          <a:p>
            <a:b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Module 1: User Authentication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EF48-DA60-A74D-BE4B-87211D15B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76645"/>
            <a:ext cx="8363272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rabicPeriod" startAt="4"/>
            </a:pPr>
            <a:r>
              <a:rPr lang="en-US" sz="2400" b="1" dirty="0"/>
              <a:t>Form Submission</a:t>
            </a:r>
            <a:r>
              <a:rPr lang="en-US" sz="2400" dirty="0"/>
              <a:t>:</a:t>
            </a:r>
          </a:p>
          <a:p>
            <a:r>
              <a:rPr lang="en-US" sz="2200" dirty="0"/>
              <a:t>Handled form submission with an </a:t>
            </a:r>
            <a:r>
              <a:rPr lang="en-US" sz="2200" dirty="0" err="1"/>
              <a:t>onSubmit</a:t>
            </a:r>
            <a:r>
              <a:rPr lang="en-US" sz="2200" dirty="0"/>
              <a:t> function that verifies input, triggers validation.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9D40C-896A-CA16-8B48-ABF70AA2D8CE}"/>
              </a:ext>
            </a:extLst>
          </p:cNvPr>
          <p:cNvSpPr txBox="1"/>
          <p:nvPr/>
        </p:nvSpPr>
        <p:spPr>
          <a:xfrm>
            <a:off x="251520" y="2564904"/>
            <a:ext cx="8640960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5. UI 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CSS for Styling: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Created a clean and responsive layout using CSS and Flexbox/Grid layouts.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Styled input fields, buttons, and error messages for better user experience.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Aligned the "Login" button centrally with distinct styling (blue color,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Responsive 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Ensured the UI works seamlessly across different screen sizes (using media queries).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97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7DD4-6765-5C4E-FEE2-39D7BFB9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>
            <a:normAutofit/>
          </a:bodyPr>
          <a:lstStyle/>
          <a:p>
            <a:b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Module 1: User Authentication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EF48-DA60-A74D-BE4B-87211D15B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76645"/>
            <a:ext cx="8363272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6.  Password Validation</a:t>
            </a:r>
            <a:r>
              <a:rPr lang="en-US" sz="2400" dirty="0"/>
              <a:t>:</a:t>
            </a:r>
          </a:p>
          <a:p>
            <a:r>
              <a:rPr lang="en-US" sz="2200" dirty="0"/>
              <a:t>Implemented custom password validation logic to ensure passwords meet criteria:</a:t>
            </a:r>
          </a:p>
          <a:p>
            <a:pPr marL="0" indent="0">
              <a:buNone/>
            </a:pPr>
            <a:r>
              <a:rPr lang="en-US" sz="2200" dirty="0"/>
              <a:t>        	Minimum 8 characters.</a:t>
            </a:r>
          </a:p>
          <a:p>
            <a:pPr marL="0" indent="0">
              <a:buNone/>
            </a:pPr>
            <a:r>
              <a:rPr lang="en-US" sz="2200" dirty="0"/>
              <a:t>	Alphanumeric validation (mix of letters and numbers).</a:t>
            </a:r>
          </a:p>
          <a:p>
            <a:r>
              <a:rPr lang="en-US" sz="2200" dirty="0"/>
              <a:t>Added real-time feedback for password strength.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9D40C-896A-CA16-8B48-ABF70AA2D8CE}"/>
              </a:ext>
            </a:extLst>
          </p:cNvPr>
          <p:cNvSpPr txBox="1"/>
          <p:nvPr/>
        </p:nvSpPr>
        <p:spPr>
          <a:xfrm>
            <a:off x="251520" y="4067037"/>
            <a:ext cx="864096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7. Error Handling: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Handled invalid login attempts or incorrect registration details by providing user-friendly error messages.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Included form validation that prevents submission until the correct details are provided.</a:t>
            </a:r>
          </a:p>
        </p:txBody>
      </p:sp>
    </p:spTree>
    <p:extLst>
      <p:ext uri="{BB962C8B-B14F-4D97-AF65-F5344CB8AC3E}">
        <p14:creationId xmlns:p14="http://schemas.microsoft.com/office/powerpoint/2010/main" val="422542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7DD4-6765-5C4E-FEE2-39D7BFB9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MILESTONE – 1</a:t>
            </a:r>
            <a:b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Module 1: User Authentication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EF48-DA60-A74D-BE4B-87211D15B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76645"/>
            <a:ext cx="8820472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8. Popup Notifications</a:t>
            </a:r>
            <a:r>
              <a:rPr lang="en-US" sz="2400" dirty="0"/>
              <a:t>:</a:t>
            </a:r>
          </a:p>
          <a:p>
            <a:r>
              <a:rPr lang="en-US" sz="2200" dirty="0"/>
              <a:t>Implemented feedback messages that pop up on successful login or registration, or when there's an error.</a:t>
            </a:r>
          </a:p>
          <a:p>
            <a:r>
              <a:rPr lang="en-US" sz="2200" dirty="0"/>
              <a:t>Used CSS for smooth transitions and positioning of these notifications.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9D40C-896A-CA16-8B48-ABF70AA2D8CE}"/>
              </a:ext>
            </a:extLst>
          </p:cNvPr>
          <p:cNvSpPr txBox="1"/>
          <p:nvPr/>
        </p:nvSpPr>
        <p:spPr>
          <a:xfrm>
            <a:off x="251520" y="3429000"/>
            <a:ext cx="864096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9. React Router for Navigation: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Used React Router to manage page transitions for login, registration, and other routes.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Provided navigation between the login, registration, and dashboard pages.</a:t>
            </a:r>
          </a:p>
        </p:txBody>
      </p:sp>
    </p:spTree>
    <p:extLst>
      <p:ext uri="{BB962C8B-B14F-4D97-AF65-F5344CB8AC3E}">
        <p14:creationId xmlns:p14="http://schemas.microsoft.com/office/powerpoint/2010/main" val="3243451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7DD4-6765-5C4E-FEE2-39D7BFB9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MILESTONE – 1</a:t>
            </a:r>
            <a:b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Module 1: User Authentication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EF48-DA60-A74D-BE4B-87211D15B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64" y="1196752"/>
            <a:ext cx="8820472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10. React Icon</a:t>
            </a:r>
            <a:r>
              <a:rPr lang="en-US" sz="2400" dirty="0"/>
              <a:t>:</a:t>
            </a:r>
          </a:p>
          <a:p>
            <a:r>
              <a:rPr lang="en-US" sz="2200" dirty="0"/>
              <a:t>Added the React icons to the Login and Registration Page .</a:t>
            </a:r>
          </a:p>
          <a:p>
            <a:r>
              <a:rPr lang="en-US" sz="2200" dirty="0"/>
              <a:t> Styled the icon using CSS to ensure it fits well with the layout and can be aligned or repositioned as needed.</a:t>
            </a:r>
          </a:p>
          <a:p>
            <a:r>
              <a:rPr lang="en-US" sz="2200" dirty="0"/>
              <a:t>Used the</a:t>
            </a:r>
            <a:r>
              <a:rPr lang="en-US" sz="2200" b="1" dirty="0"/>
              <a:t> react-icons </a:t>
            </a:r>
            <a:r>
              <a:rPr lang="en-US" sz="2200" dirty="0"/>
              <a:t>library to import the React icon and other related icons for UI elements.</a:t>
            </a:r>
          </a:p>
          <a:p>
            <a:r>
              <a:rPr lang="en-US" sz="2200" dirty="0"/>
              <a:t>Applied styling to ensure the icon moves or adjusts according to the screen size or layout requirements.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8365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7DD4-6765-5C4E-FEE2-39D7BFB9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MILESTONE – 1</a:t>
            </a:r>
            <a:b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Module 1: User Authentication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Registration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9C058-28AF-3817-F1B9-7408F8C7A66F}"/>
              </a:ext>
            </a:extLst>
          </p:cNvPr>
          <p:cNvSpPr txBox="1"/>
          <p:nvPr/>
        </p:nvSpPr>
        <p:spPr>
          <a:xfrm>
            <a:off x="457200" y="1412776"/>
            <a:ext cx="173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LOGIN.JSX</a:t>
            </a:r>
          </a:p>
        </p:txBody>
      </p:sp>
      <p:pic>
        <p:nvPicPr>
          <p:cNvPr id="6" name="Content Placeholder 5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80169309-DD56-AE72-313D-6ED1F07D7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708" y="1983880"/>
            <a:ext cx="5082583" cy="4525963"/>
          </a:xfrm>
        </p:spPr>
      </p:pic>
    </p:spTree>
    <p:extLst>
      <p:ext uri="{BB962C8B-B14F-4D97-AF65-F5344CB8AC3E}">
        <p14:creationId xmlns:p14="http://schemas.microsoft.com/office/powerpoint/2010/main" val="303496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7DD4-6765-5C4E-FEE2-39D7BFB9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MILESTONE – 1</a:t>
            </a:r>
            <a:b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Module 1: User Authentication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Registration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9C058-28AF-3817-F1B9-7408F8C7A66F}"/>
              </a:ext>
            </a:extLst>
          </p:cNvPr>
          <p:cNvSpPr txBox="1"/>
          <p:nvPr/>
        </p:nvSpPr>
        <p:spPr>
          <a:xfrm>
            <a:off x="457200" y="1412776"/>
            <a:ext cx="29626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REGISTRATION.JSX</a:t>
            </a:r>
          </a:p>
        </p:txBody>
      </p:sp>
      <p:pic>
        <p:nvPicPr>
          <p:cNvPr id="12" name="Content Placeholder 11" descr="A screenshot of a phone&#10;&#10;Description automatically generated">
            <a:extLst>
              <a:ext uri="{FF2B5EF4-FFF2-40B4-BE49-F238E27FC236}">
                <a16:creationId xmlns:a16="http://schemas.microsoft.com/office/drawing/2014/main" id="{6B50FA5C-D4B0-99E4-ACF9-0A149EEEA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36" y="1953102"/>
            <a:ext cx="4663307" cy="4525963"/>
          </a:xfrm>
        </p:spPr>
      </p:pic>
    </p:spTree>
    <p:extLst>
      <p:ext uri="{BB962C8B-B14F-4D97-AF65-F5344CB8AC3E}">
        <p14:creationId xmlns:p14="http://schemas.microsoft.com/office/powerpoint/2010/main" val="1595154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12CB8-C73F-C686-DB2C-5330B8B1E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848D-601E-F162-AB57-DD1F8C75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3687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MILESTONE – 1</a:t>
            </a:r>
            <a:b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Module 4: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C5C21-5E14-3DB8-1892-FD9FCA452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56687"/>
            <a:ext cx="8363272" cy="5014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Key Features of the Dashboard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User Profile</a:t>
            </a:r>
            <a:r>
              <a:rPr lang="en-US" sz="2200" dirty="0"/>
              <a:t>: Displays name and avatar for a personalized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Trending Cryptocurrencies</a:t>
            </a:r>
            <a:r>
              <a:rPr lang="en-US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Shows popular cryptocurrencies and price updates.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Icons for quick visual reference.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Trending Stocks</a:t>
            </a:r>
            <a:r>
              <a:rPr lang="en-US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Lists key stocks with current prices.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Helps users track important stocks at a glance.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Latest News</a:t>
            </a:r>
            <a:r>
              <a:rPr lang="en-US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Provides recent market news with images and summaries.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Users can access full articles for detailed insights.</a:t>
            </a:r>
          </a:p>
          <a:p>
            <a:pPr marL="0" indent="0">
              <a:buNone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182442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D81BA-7D04-478F-1DAF-7B51F4479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1088-4BE2-F47A-47D1-AC58DF93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3687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751E9-ABBB-862B-8435-69621C403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56687"/>
            <a:ext cx="8363272" cy="5014015"/>
          </a:xfrm>
        </p:spPr>
        <p:txBody>
          <a:bodyPr>
            <a:normAutofit/>
          </a:bodyPr>
          <a:lstStyle/>
          <a:p>
            <a:r>
              <a:rPr lang="en-US" sz="2400" b="1" dirty="0"/>
              <a:t>Benefits to Users: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Centralized Access</a:t>
            </a:r>
            <a:r>
              <a:rPr lang="en-US" sz="2200" dirty="0"/>
              <a:t>: All key information in one view.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Real-Time Data</a:t>
            </a:r>
            <a:r>
              <a:rPr lang="en-US" sz="2200" dirty="0"/>
              <a:t>: Quick updates for informed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User-Friendly Design</a:t>
            </a:r>
            <a:r>
              <a:rPr lang="en-US" sz="2200" dirty="0"/>
              <a:t>: Easy to navigate, personalized dashboard.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400" b="1" dirty="0"/>
              <a:t>Future Enhancements: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Portfolio Analytics</a:t>
            </a:r>
            <a:r>
              <a:rPr lang="en-US" sz="2200" dirty="0"/>
              <a:t>: In-depth insights on user portfolio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Real-Time Notifications</a:t>
            </a:r>
            <a:r>
              <a:rPr lang="en-US" sz="2200" dirty="0"/>
              <a:t>: Alerts for stock or crypto movements.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Interactive Data Visualizations</a:t>
            </a:r>
            <a:r>
              <a:rPr lang="en-US" sz="2200" dirty="0"/>
              <a:t>: Charts for better data interpretation.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3854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8A70-9662-9620-584A-A12A903C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-99392"/>
            <a:ext cx="8229600" cy="1143000"/>
          </a:xfrm>
        </p:spPr>
        <p:txBody>
          <a:bodyPr numCol="1">
            <a:normAutofit/>
          </a:bodyPr>
          <a:lstStyle/>
          <a:p>
            <a:pPr algn="l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F4D46-25C5-F493-CF4C-D1EF7A664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1"/>
            <a:ext cx="8229600" cy="2448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Stock Market Investment Platforms are vital tools for investors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Track investments and manage portfolios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Access real-time stock market data and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Make informed decisions based on market performance.</a:t>
            </a:r>
          </a:p>
          <a:p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834F5-9A76-4219-AF97-5F41A5D7EAF2}"/>
              </a:ext>
            </a:extLst>
          </p:cNvPr>
          <p:cNvSpPr txBox="1"/>
          <p:nvPr/>
        </p:nvSpPr>
        <p:spPr>
          <a:xfrm>
            <a:off x="251520" y="3489003"/>
            <a:ext cx="8013576" cy="2435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increasing complexity of financial markets requires investors to stay updated with: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Market fluctuations.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Portfolio value changes.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Stock performance and news.</a:t>
            </a:r>
          </a:p>
        </p:txBody>
      </p:sp>
    </p:spTree>
    <p:extLst>
      <p:ext uri="{BB962C8B-B14F-4D97-AF65-F5344CB8AC3E}">
        <p14:creationId xmlns:p14="http://schemas.microsoft.com/office/powerpoint/2010/main" val="2133105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FE99C-F488-8D33-FA91-E425E0319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BB6A-7A77-BB24-C7A7-BF97AF7C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3687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DASHBOARD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C6929AC9-78E0-6232-7133-38BB167CA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57697"/>
            <a:ext cx="8229600" cy="2662192"/>
          </a:xfrm>
        </p:spPr>
      </p:pic>
      <p:pic>
        <p:nvPicPr>
          <p:cNvPr id="11" name="Picture 10" descr="A close-up of a graph&#10;&#10;Description automatically generated">
            <a:extLst>
              <a:ext uri="{FF2B5EF4-FFF2-40B4-BE49-F238E27FC236}">
                <a16:creationId xmlns:a16="http://schemas.microsoft.com/office/drawing/2014/main" id="{EC9F8EEE-33CA-4659-7978-A8E28D308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54" y="4000090"/>
            <a:ext cx="8588291" cy="274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6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94851-0EE1-A45E-526D-3ED18B7FB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4AB2-978E-7785-EC41-14D19671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3687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35DA-51B8-AF7A-CD94-41E93A6F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56687"/>
            <a:ext cx="8363272" cy="501401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Investment Tracking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Allows users to monitor their stocks, cryptocurrencies, or other assets in one place.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insights into individual asset performance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Financial Planning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Helps investors assess how their investments align with financial goals.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Assists in identifying profitable assets and underperformers.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Decision Making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Empowers users with data to make informed buy/sell/hold decisions.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Enables risk management by showing portfolio diversification.</a:t>
            </a:r>
          </a:p>
        </p:txBody>
      </p:sp>
    </p:spTree>
    <p:extLst>
      <p:ext uri="{BB962C8B-B14F-4D97-AF65-F5344CB8AC3E}">
        <p14:creationId xmlns:p14="http://schemas.microsoft.com/office/powerpoint/2010/main" val="1496715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4CA56-7E56-5829-FD3F-1447DE21C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4EF3-C38A-2F04-14E2-E324A207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3687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61BA0-3166-BA3A-667C-847621CE8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56687"/>
            <a:ext cx="8363272" cy="5268657"/>
          </a:xfrm>
        </p:spPr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200" b="1" dirty="0"/>
              <a:t>Benefits of Using a Portfolio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Centralized Overview</a:t>
            </a:r>
            <a:r>
              <a:rPr lang="en-US" sz="3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Users can see all their investments, including stock quantity, purchase prices, and current market value, in one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Performance Metrics</a:t>
            </a:r>
            <a:r>
              <a:rPr lang="en-US" sz="3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Offers detailed metrics like: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3600" dirty="0"/>
              <a:t>Overall portfolio value.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3600" dirty="0"/>
              <a:t>Gain/loss percentages.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3600" dirty="0"/>
              <a:t>Performance comparisons across assets.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Customization</a:t>
            </a:r>
            <a:r>
              <a:rPr lang="en-US" sz="3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Allows users to add or remove stocks, set target prices, and track specific metrics.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Custom alerts for market fluctuations or performance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Historical Data Analysis</a:t>
            </a:r>
            <a:r>
              <a:rPr lang="en-US" sz="3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Tracks performance trends with historical charts, enabling better investment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Ease of Access</a:t>
            </a:r>
            <a:r>
              <a:rPr lang="en-US" sz="3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Replaces manual tracking in spreadsheets with automated and real-time updates.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4424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F630E-7DE2-F12E-86A0-98ADE0CB4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B726-3356-68C1-2D3E-4DA332F6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3687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PORTFOLIO</a:t>
            </a:r>
          </a:p>
        </p:txBody>
      </p:sp>
      <p:pic>
        <p:nvPicPr>
          <p:cNvPr id="9" name="Content Placeholder 8" descr="A screenshot of a stock portfolio&#10;&#10;Description automatically generated">
            <a:extLst>
              <a:ext uri="{FF2B5EF4-FFF2-40B4-BE49-F238E27FC236}">
                <a16:creationId xmlns:a16="http://schemas.microsoft.com/office/drawing/2014/main" id="{C8CF1966-F3F4-8AE4-90CC-D751ECCAC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34" y="1556792"/>
            <a:ext cx="8468245" cy="3349127"/>
          </a:xfrm>
        </p:spPr>
      </p:pic>
    </p:spTree>
    <p:extLst>
      <p:ext uri="{BB962C8B-B14F-4D97-AF65-F5344CB8AC3E}">
        <p14:creationId xmlns:p14="http://schemas.microsoft.com/office/powerpoint/2010/main" val="74732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0BD9-E79D-26B0-53E5-78AEA2BCB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Center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7760E99C-CC2F-D1E2-791C-76958A5D5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17638"/>
            <a:ext cx="4608512" cy="5048076"/>
          </a:xfrm>
        </p:spPr>
      </p:pic>
    </p:spTree>
    <p:extLst>
      <p:ext uri="{BB962C8B-B14F-4D97-AF65-F5344CB8AC3E}">
        <p14:creationId xmlns:p14="http://schemas.microsoft.com/office/powerpoint/2010/main" val="2412718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FA4C-76CB-E211-4404-3636F354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</a:t>
            </a:r>
          </a:p>
        </p:txBody>
      </p:sp>
      <p:pic>
        <p:nvPicPr>
          <p:cNvPr id="5" name="Content Placeholder 4" descr="A screenshot of a website&#10;&#10;Description automatically generated">
            <a:extLst>
              <a:ext uri="{FF2B5EF4-FFF2-40B4-BE49-F238E27FC236}">
                <a16:creationId xmlns:a16="http://schemas.microsoft.com/office/drawing/2014/main" id="{3289C6B6-C977-ABA9-62A6-5520ADDF8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6867"/>
            <a:ext cx="8229600" cy="4392629"/>
          </a:xfrm>
        </p:spPr>
      </p:pic>
    </p:spTree>
    <p:extLst>
      <p:ext uri="{BB962C8B-B14F-4D97-AF65-F5344CB8AC3E}">
        <p14:creationId xmlns:p14="http://schemas.microsoft.com/office/powerpoint/2010/main" val="1268152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FF38-44C8-04FC-81DE-56007831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Section</a:t>
            </a:r>
          </a:p>
        </p:txBody>
      </p:sp>
      <p:pic>
        <p:nvPicPr>
          <p:cNvPr id="5" name="Content Placeholder 4" descr="A screenshot of a quiz&#10;&#10;Description automatically generated">
            <a:extLst>
              <a:ext uri="{FF2B5EF4-FFF2-40B4-BE49-F238E27FC236}">
                <a16:creationId xmlns:a16="http://schemas.microsoft.com/office/drawing/2014/main" id="{63C4EC59-C257-F6D0-321A-457CED15F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1912"/>
            <a:ext cx="8229600" cy="4482538"/>
          </a:xfrm>
        </p:spPr>
      </p:pic>
    </p:spTree>
    <p:extLst>
      <p:ext uri="{BB962C8B-B14F-4D97-AF65-F5344CB8AC3E}">
        <p14:creationId xmlns:p14="http://schemas.microsoft.com/office/powerpoint/2010/main" val="57517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8A70-9662-9620-584A-A12A903C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-99392"/>
            <a:ext cx="8229600" cy="1143000"/>
          </a:xfrm>
        </p:spPr>
        <p:txBody>
          <a:bodyPr numCol="1">
            <a:normAutofit/>
          </a:bodyPr>
          <a:lstStyle/>
          <a:p>
            <a:pPr algn="l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F4D46-25C5-F493-CF4C-D1EF7A664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27" y="692696"/>
            <a:ext cx="8229600" cy="2448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Benefits of Using a Stock Market App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Provides a user-friendly interface for tracking and analyzing investments.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Enables real-time monitoring of stocks, Mutual </a:t>
            </a:r>
            <a:r>
              <a:rPr lang="en-US" sz="2200" dirty="0" err="1"/>
              <a:t>Fudss</a:t>
            </a:r>
            <a:r>
              <a:rPr lang="en-US" sz="2200" dirty="0"/>
              <a:t>, and other securities.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Assists in portfolio management by organizing assets and investment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Offers alerts, notifications, and insights into market movements.</a:t>
            </a:r>
          </a:p>
          <a:p>
            <a:endParaRPr 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8F4484-085E-3A5E-C2F0-CA55ECCFADD3}"/>
              </a:ext>
            </a:extLst>
          </p:cNvPr>
          <p:cNvSpPr txBox="1">
            <a:spLocks/>
          </p:cNvSpPr>
          <p:nvPr/>
        </p:nvSpPr>
        <p:spPr>
          <a:xfrm>
            <a:off x="539552" y="3717032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2FA92AD-8D59-7857-A3EB-F1699F7AF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27" y="3685187"/>
            <a:ext cx="8789469" cy="308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this Platform is Unique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personalized approach to portfolio management.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of market data with analysis tools for making data-driven investment decisions.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features like customized dashboards, real-time stock tracking,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portfolio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5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424" y="188640"/>
            <a:ext cx="7283152" cy="7060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System Analysis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69671"/>
            <a:ext cx="8424936" cy="5799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EXISTING SYSTEM :</a:t>
            </a:r>
            <a:endParaRPr lang="en-IN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Limited Personalization:</a:t>
            </a:r>
          </a:p>
          <a:p>
            <a:r>
              <a:rPr lang="en-US" sz="2200" dirty="0"/>
              <a:t>Most platforms offer generic dashboards with minimal customization options.</a:t>
            </a:r>
          </a:p>
          <a:p>
            <a:r>
              <a:rPr lang="en-US" sz="2200" dirty="0"/>
              <a:t>Users cannot tailor the dashboard to their specific investment needs or goal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400" b="1" dirty="0"/>
              <a:t>2.   Static Portfolio Tracking:</a:t>
            </a:r>
          </a:p>
          <a:p>
            <a:r>
              <a:rPr lang="en-US" sz="2200" dirty="0"/>
              <a:t>Users are often required to manually input portfolio data.</a:t>
            </a:r>
          </a:p>
          <a:p>
            <a:r>
              <a:rPr lang="en-US" sz="2200" dirty="0"/>
              <a:t>Real-time portfolio updates based on live market data are not available unless integrated with brokerages.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54039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424" y="188640"/>
            <a:ext cx="7283152" cy="7060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System Analysis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69671"/>
            <a:ext cx="8424936" cy="5799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EXISTING SYSTEM :</a:t>
            </a:r>
            <a:endParaRPr lang="en-IN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/>
              <a:t>3.  Delayed Market Data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Free users of platforms like </a:t>
            </a:r>
            <a:r>
              <a:rPr lang="en-US" sz="2200" b="1" dirty="0"/>
              <a:t>Yahoo Finance</a:t>
            </a:r>
            <a:r>
              <a:rPr lang="en-US" sz="2200" dirty="0"/>
              <a:t> and </a:t>
            </a:r>
            <a:r>
              <a:rPr lang="en-US" sz="2200" b="1" dirty="0"/>
              <a:t>Google Finance</a:t>
            </a:r>
            <a:r>
              <a:rPr lang="en-US" sz="2200" dirty="0"/>
              <a:t> experience data delays, sometimes by several minutes.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This delay can affect the decision-making process in fast-moving markets.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b="1" dirty="0"/>
              <a:t>4. Lack of Educational Resources:</a:t>
            </a:r>
          </a:p>
          <a:p>
            <a:r>
              <a:rPr lang="en-US" sz="2200" dirty="0"/>
              <a:t>Existing platforms, such as Bloomberg, cater mainly to advanced users, leaving novice investors without the necessary guidance and educational resources.</a:t>
            </a:r>
          </a:p>
          <a:p>
            <a:r>
              <a:rPr lang="en-US" sz="2200" dirty="0"/>
              <a:t>Users have to rely on external resources to learn about stock market basics and investment strategies.</a:t>
            </a:r>
          </a:p>
        </p:txBody>
      </p:sp>
    </p:spTree>
    <p:extLst>
      <p:ext uri="{BB962C8B-B14F-4D97-AF65-F5344CB8AC3E}">
        <p14:creationId xmlns:p14="http://schemas.microsoft.com/office/powerpoint/2010/main" val="38027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424" y="188640"/>
            <a:ext cx="7283152" cy="7060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System Analysis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69671"/>
            <a:ext cx="8424936" cy="5799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PROPOSED SYSTEM :</a:t>
            </a:r>
            <a:endParaRPr lang="en-IN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Enhanced Personalization:</a:t>
            </a:r>
          </a:p>
          <a:p>
            <a:r>
              <a:rPr lang="en-US" sz="2200" dirty="0"/>
              <a:t>Users will have the ability to create customized dashboards with sector-specific data, real-time stock charts, and performance analytics tailored to their personal financial goals.</a:t>
            </a:r>
          </a:p>
          <a:p>
            <a:r>
              <a:rPr lang="en-US" sz="2200" dirty="0"/>
              <a:t>Personalized recommendations based on the user’s portfolio and investment strategy will be provided.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400" b="1" dirty="0"/>
              <a:t>2. Real-Time Portfolio Tracking:</a:t>
            </a:r>
          </a:p>
          <a:p>
            <a:r>
              <a:rPr lang="en-US" sz="2200" dirty="0"/>
              <a:t>The proposed platform will integrate directly with brokerage accounts, allowing for real-time portfolio updates without the need for manual data entry.</a:t>
            </a:r>
          </a:p>
          <a:p>
            <a:r>
              <a:rPr lang="en-US" sz="2200" dirty="0"/>
              <a:t>Users can see live changes in their investments as market prices fluctuate.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4300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424" y="188640"/>
            <a:ext cx="7283152" cy="7060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System Analysis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69671"/>
            <a:ext cx="8424936" cy="5799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PROPOSED SYSTEM :</a:t>
            </a:r>
            <a:endParaRPr lang="en-IN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/>
              <a:t>3. Real-Time Market Data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The platform will provide real-time stock market data without delays, ensuring users can make time-sensitive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Accurate real-time tracking of stock prices, market trends, and performance metrics will be prioritized.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0" indent="0">
              <a:buNone/>
            </a:pPr>
            <a:r>
              <a:rPr lang="en-US" sz="2400" b="1" dirty="0"/>
              <a:t>4. Educational Support for Novices:</a:t>
            </a:r>
          </a:p>
          <a:p>
            <a:r>
              <a:rPr lang="en-US" sz="2200" dirty="0"/>
              <a:t>A major advantage of the proposed system will be beginner-friendly educational content, including tutorials on how the stock market works, investment strategies, and risk management.</a:t>
            </a:r>
          </a:p>
          <a:p>
            <a:r>
              <a:rPr lang="en-US" sz="2200" dirty="0"/>
              <a:t>The platform will have built-in tools to help novice investors understand market trends and make more informed decisions.</a:t>
            </a:r>
          </a:p>
        </p:txBody>
      </p:sp>
    </p:spTree>
    <p:extLst>
      <p:ext uri="{BB962C8B-B14F-4D97-AF65-F5344CB8AC3E}">
        <p14:creationId xmlns:p14="http://schemas.microsoft.com/office/powerpoint/2010/main" val="329723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SUMMARY</a:t>
            </a:r>
          </a:p>
          <a:p>
            <a:endParaRPr lang="en-US" sz="2400" b="1" dirty="0"/>
          </a:p>
          <a:p>
            <a:r>
              <a:rPr lang="en-US" sz="2400" b="1" dirty="0"/>
              <a:t>Existing System </a:t>
            </a:r>
            <a:r>
              <a:rPr lang="en-US" sz="2400" dirty="0"/>
              <a:t>platforms, while offering basic stock market tracking and portfolio management, fall short in areas like personalization, real-time updates, educational support, security, and real-time alerts.</a:t>
            </a:r>
          </a:p>
          <a:p>
            <a:r>
              <a:rPr lang="en-US" sz="2400" b="1" dirty="0"/>
              <a:t>Proposed System </a:t>
            </a:r>
            <a:r>
              <a:rPr lang="en-US" sz="2400" dirty="0"/>
              <a:t>offers significant improvements by addressing these shortcomings with features such as real-time integration, advanced customization, enhanced security, and beginner-friendly educational resources, positioning it as a superior alternative for investors of all levels.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6437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09" y="116632"/>
            <a:ext cx="8879379" cy="65527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SYSTEM REQUIREMENTS</a:t>
            </a:r>
            <a:r>
              <a:rPr lang="en-US" sz="3600" dirty="0"/>
              <a:t> 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US" sz="3100" b="1" dirty="0"/>
              <a:t>H/W System Configuration:-</a:t>
            </a:r>
            <a:endParaRPr lang="en-IN" sz="3100" dirty="0"/>
          </a:p>
          <a:p>
            <a:pPr marL="0" indent="0">
              <a:buNone/>
            </a:pPr>
            <a:r>
              <a:rPr lang="en-US" dirty="0"/>
              <a:t>Processor                      -   i3 – 11</a:t>
            </a:r>
            <a:r>
              <a:rPr lang="en-US" baseline="30000" dirty="0"/>
              <a:t>th</a:t>
            </a:r>
            <a:r>
              <a:rPr lang="en-US" dirty="0"/>
              <a:t> gen or Above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RAM                              - 4 GB (min)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Hard Disk                      -   20 GB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KeyBoard</a:t>
            </a:r>
            <a:r>
              <a:rPr lang="en-US" dirty="0"/>
              <a:t>                     -    Standard Windows Keyboard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Mouse                            -    Two or Three Button Mouse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Monitor                          -   SVGA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/>
              <a:t>Software Requirements:</a:t>
            </a:r>
            <a:endParaRPr lang="en-IN" dirty="0"/>
          </a:p>
          <a:p>
            <a:pPr lvl="0"/>
            <a:r>
              <a:rPr lang="en-US" dirty="0"/>
              <a:t>Operating System   -	Any Windows Family or Linux</a:t>
            </a:r>
            <a:endParaRPr lang="en-IN" dirty="0"/>
          </a:p>
          <a:p>
            <a:pPr lvl="0"/>
            <a:r>
              <a:rPr lang="en-US" dirty="0"/>
              <a:t>Frontend    - 	 </a:t>
            </a:r>
            <a:r>
              <a:rPr lang="en-US" dirty="0" err="1"/>
              <a:t>Html,Css</a:t>
            </a:r>
            <a:r>
              <a:rPr lang="en-US" dirty="0"/>
              <a:t> , </a:t>
            </a:r>
            <a:r>
              <a:rPr lang="en-US" dirty="0" err="1"/>
              <a:t>Javascript</a:t>
            </a:r>
            <a:r>
              <a:rPr lang="en-US" dirty="0"/>
              <a:t> and ReactJS</a:t>
            </a:r>
          </a:p>
          <a:p>
            <a:pPr lvl="0"/>
            <a:r>
              <a:rPr lang="en-US" dirty="0"/>
              <a:t>Backend        -     </a:t>
            </a:r>
            <a:r>
              <a:rPr lang="en-US" dirty="0" err="1"/>
              <a:t>Java,SpringBoot</a:t>
            </a:r>
            <a:endParaRPr lang="en-US" dirty="0"/>
          </a:p>
          <a:p>
            <a:pPr lvl="0"/>
            <a:r>
              <a:rPr lang="en-US" dirty="0" err="1"/>
              <a:t>DataBase</a:t>
            </a:r>
            <a:r>
              <a:rPr lang="en-US" dirty="0"/>
              <a:t>   - </a:t>
            </a:r>
            <a:r>
              <a:rPr lang="en-US" dirty="0" err="1"/>
              <a:t>mongoDB</a:t>
            </a:r>
            <a:r>
              <a:rPr lang="en-US" dirty="0"/>
              <a:t> </a:t>
            </a:r>
          </a:p>
          <a:p>
            <a:pPr lvl="0"/>
            <a:r>
              <a:rPr lang="en-IN" dirty="0"/>
              <a:t>Browser                 -       Any Browser With Dev Tools</a:t>
            </a:r>
          </a:p>
          <a:p>
            <a:pPr marL="0" lv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01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1531</Words>
  <Application>Microsoft Office PowerPoint</Application>
  <PresentationFormat>On-screen Show (4:3)</PresentationFormat>
  <Paragraphs>187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STOCK MARKET INVESTMENT PLATFORM</vt:lpstr>
      <vt:lpstr>ABSTRACT</vt:lpstr>
      <vt:lpstr>ABSTRACT</vt:lpstr>
      <vt:lpstr>System Analysis</vt:lpstr>
      <vt:lpstr>System Analysis</vt:lpstr>
      <vt:lpstr>System Analysis</vt:lpstr>
      <vt:lpstr>System Analysis</vt:lpstr>
      <vt:lpstr>PowerPoint Presentation</vt:lpstr>
      <vt:lpstr>PowerPoint Presentation</vt:lpstr>
      <vt:lpstr>MILESTONE – 1 Module 1: User Authentication and Registration</vt:lpstr>
      <vt:lpstr> Module 1: User Authentication and Registration</vt:lpstr>
      <vt:lpstr> Module 1: User Authentication and Registration</vt:lpstr>
      <vt:lpstr> Module 1: User Authentication and Registration</vt:lpstr>
      <vt:lpstr>MILESTONE – 1 Module 1: User Authentication and Registration</vt:lpstr>
      <vt:lpstr>MILESTONE – 1 Module 1: User Authentication and Registration</vt:lpstr>
      <vt:lpstr>MILESTONE – 1 Module 1: User Authentication and Registration</vt:lpstr>
      <vt:lpstr>MILESTONE – 1 Module 1: User Authentication and Registration</vt:lpstr>
      <vt:lpstr>MILESTONE – 1 Module 4: DASHBOARD</vt:lpstr>
      <vt:lpstr>DASHBOARD</vt:lpstr>
      <vt:lpstr>DASHBOARD</vt:lpstr>
      <vt:lpstr>PORTFOLIO</vt:lpstr>
      <vt:lpstr>PORTFOLIO</vt:lpstr>
      <vt:lpstr>PORTFOLIO</vt:lpstr>
      <vt:lpstr>Help Center</vt:lpstr>
      <vt:lpstr>Education </vt:lpstr>
      <vt:lpstr>Quiz Section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Data Mining to Predict Hospital Admissions from the Emergency Department</dc:title>
  <dc:creator>user</dc:creator>
  <cp:lastModifiedBy>Pawan Kumar</cp:lastModifiedBy>
  <cp:revision>7</cp:revision>
  <dcterms:created xsi:type="dcterms:W3CDTF">2022-05-22T11:55:49Z</dcterms:created>
  <dcterms:modified xsi:type="dcterms:W3CDTF">2024-11-25T15:04:46Z</dcterms:modified>
</cp:coreProperties>
</file>