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C0E6-D255-43BB-A2A1-DCE5F7DC7EE1}" type="datetimeFigureOut">
              <a:rPr lang="en-US" smtClean="0"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DD9B4-F3A7-4D8E-9FFF-0E2306BE8A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3581400"/>
            <a:ext cx="1752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133600" y="1143000"/>
            <a:ext cx="1295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User_id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81200" y="152400"/>
            <a:ext cx="15240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05200" y="609600"/>
            <a:ext cx="1295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24400" y="228600"/>
            <a:ext cx="12192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96000" y="304800"/>
            <a:ext cx="11430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33600" y="2057400"/>
            <a:ext cx="914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15200" y="457200"/>
            <a:ext cx="914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14400" y="2286000"/>
            <a:ext cx="12954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28800" y="2971800"/>
            <a:ext cx="12954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zipcode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67600" y="1447800"/>
            <a:ext cx="8382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96200" y="2133600"/>
            <a:ext cx="11430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6" idx="6"/>
            <a:endCxn id="4" idx="1"/>
          </p:cNvCxnSpPr>
          <p:nvPr/>
        </p:nvCxnSpPr>
        <p:spPr>
          <a:xfrm>
            <a:off x="3124200" y="3352800"/>
            <a:ext cx="914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6"/>
          </p:cNvCxnSpPr>
          <p:nvPr/>
        </p:nvCxnSpPr>
        <p:spPr>
          <a:xfrm>
            <a:off x="2209800" y="2667000"/>
            <a:ext cx="18288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</p:cNvCxnSpPr>
          <p:nvPr/>
        </p:nvCxnSpPr>
        <p:spPr>
          <a:xfrm>
            <a:off x="3048000" y="2362200"/>
            <a:ext cx="11430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</p:cNvCxnSpPr>
          <p:nvPr/>
        </p:nvCxnSpPr>
        <p:spPr>
          <a:xfrm rot="16200000" flipH="1">
            <a:off x="2859249" y="2173451"/>
            <a:ext cx="1787994" cy="1027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</p:cNvCxnSpPr>
          <p:nvPr/>
        </p:nvCxnSpPr>
        <p:spPr>
          <a:xfrm rot="16200000" flipH="1">
            <a:off x="2461510" y="1623312"/>
            <a:ext cx="2778594" cy="1137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4"/>
          </p:cNvCxnSpPr>
          <p:nvPr/>
        </p:nvCxnSpPr>
        <p:spPr>
          <a:xfrm rot="16200000" flipH="1">
            <a:off x="3219450" y="2305050"/>
            <a:ext cx="220980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695700" y="2019300"/>
            <a:ext cx="25908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3"/>
            <a:endCxn id="4" idx="0"/>
          </p:cNvCxnSpPr>
          <p:nvPr/>
        </p:nvCxnSpPr>
        <p:spPr>
          <a:xfrm rot="5400000">
            <a:off x="4341090" y="1659100"/>
            <a:ext cx="2496111" cy="1348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 flipV="1">
            <a:off x="5029200" y="1143000"/>
            <a:ext cx="2514600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2"/>
          </p:cNvCxnSpPr>
          <p:nvPr/>
        </p:nvCxnSpPr>
        <p:spPr>
          <a:xfrm rot="10800000" flipV="1">
            <a:off x="5715000" y="1752600"/>
            <a:ext cx="175260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2"/>
            <a:endCxn id="4" idx="3"/>
          </p:cNvCxnSpPr>
          <p:nvPr/>
        </p:nvCxnSpPr>
        <p:spPr>
          <a:xfrm rot="10800000" flipV="1">
            <a:off x="5791200" y="2514600"/>
            <a:ext cx="19050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3581400"/>
            <a:ext cx="1752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messages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781800" y="3048000"/>
            <a:ext cx="1295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Msg_id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6000" y="1981200"/>
            <a:ext cx="18288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Receiver_id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52800" y="1219200"/>
            <a:ext cx="16002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Sender_id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95800" y="838200"/>
            <a:ext cx="1676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Msg_read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334000" y="1371600"/>
            <a:ext cx="1447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Msg_sub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39000" y="1447800"/>
            <a:ext cx="1752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Msg_time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10400" y="2209800"/>
            <a:ext cx="18288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Msg_body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5" idx="2"/>
            <a:endCxn id="4" idx="3"/>
          </p:cNvCxnSpPr>
          <p:nvPr/>
        </p:nvCxnSpPr>
        <p:spPr>
          <a:xfrm rot="10800000" flipV="1">
            <a:off x="5638800" y="3429000"/>
            <a:ext cx="11430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3162300" y="2857500"/>
            <a:ext cx="9906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4"/>
          </p:cNvCxnSpPr>
          <p:nvPr/>
        </p:nvCxnSpPr>
        <p:spPr>
          <a:xfrm rot="16200000" flipH="1">
            <a:off x="3486150" y="2647950"/>
            <a:ext cx="1600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4"/>
            <a:endCxn id="4" idx="0"/>
          </p:cNvCxnSpPr>
          <p:nvPr/>
        </p:nvCxnSpPr>
        <p:spPr>
          <a:xfrm rot="5400000">
            <a:off x="3943350" y="2190750"/>
            <a:ext cx="22098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575314" y="2418522"/>
            <a:ext cx="1540565" cy="785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2"/>
          </p:cNvCxnSpPr>
          <p:nvPr/>
        </p:nvCxnSpPr>
        <p:spPr>
          <a:xfrm rot="10800000" flipV="1">
            <a:off x="5257800" y="1752600"/>
            <a:ext cx="198120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5562600" y="2421834"/>
            <a:ext cx="1461052" cy="1159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3581400"/>
            <a:ext cx="1752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contacts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200400" y="1981200"/>
            <a:ext cx="18288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User_id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981200"/>
            <a:ext cx="17526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Contact_id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6" idx="4"/>
            <a:endCxn id="4" idx="0"/>
          </p:cNvCxnSpPr>
          <p:nvPr/>
        </p:nvCxnSpPr>
        <p:spPr>
          <a:xfrm rot="16200000" flipH="1">
            <a:off x="3943350" y="2762250"/>
            <a:ext cx="9906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3"/>
          </p:cNvCxnSpPr>
          <p:nvPr/>
        </p:nvCxnSpPr>
        <p:spPr>
          <a:xfrm rot="5400000">
            <a:off x="4688217" y="2831353"/>
            <a:ext cx="1014833" cy="485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62400" y="3657600"/>
            <a:ext cx="1600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3581400"/>
            <a:ext cx="1752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Topic_post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096000" y="4800600"/>
            <a:ext cx="15240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Post_title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43000" y="4419600"/>
            <a:ext cx="1371600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Post_id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9200" y="5105400"/>
            <a:ext cx="1371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User_id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81200" y="5638800"/>
            <a:ext cx="914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5334000"/>
            <a:ext cx="1524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Post_text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91000" y="6019800"/>
            <a:ext cx="1676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Post_time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05400" y="5486400"/>
            <a:ext cx="1981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No.of.replies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5" idx="1"/>
            <a:endCxn id="4" idx="3"/>
          </p:cNvCxnSpPr>
          <p:nvPr/>
        </p:nvCxnSpPr>
        <p:spPr>
          <a:xfrm rot="16200000" flipV="1">
            <a:off x="5439056" y="4009744"/>
            <a:ext cx="1079874" cy="680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</p:cNvCxnSpPr>
          <p:nvPr/>
        </p:nvCxnSpPr>
        <p:spPr>
          <a:xfrm flipV="1">
            <a:off x="2514600" y="4038600"/>
            <a:ext cx="13716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6"/>
          </p:cNvCxnSpPr>
          <p:nvPr/>
        </p:nvCxnSpPr>
        <p:spPr>
          <a:xfrm rot="10800000" flipV="1">
            <a:off x="2590800" y="4038600"/>
            <a:ext cx="1447800" cy="133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7"/>
          </p:cNvCxnSpPr>
          <p:nvPr/>
        </p:nvCxnSpPr>
        <p:spPr>
          <a:xfrm rot="5400000" flipH="1" flipV="1">
            <a:off x="2680867" y="4119423"/>
            <a:ext cx="1667155" cy="1505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9" idx="0"/>
          </p:cNvCxnSpPr>
          <p:nvPr/>
        </p:nvCxnSpPr>
        <p:spPr>
          <a:xfrm rot="5400000">
            <a:off x="3478696" y="4369904"/>
            <a:ext cx="1295400" cy="632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2"/>
            <a:endCxn id="11" idx="0"/>
          </p:cNvCxnSpPr>
          <p:nvPr/>
        </p:nvCxnSpPr>
        <p:spPr>
          <a:xfrm rot="16200000" flipH="1">
            <a:off x="3905250" y="4895850"/>
            <a:ext cx="1981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0"/>
          </p:cNvCxnSpPr>
          <p:nvPr/>
        </p:nvCxnSpPr>
        <p:spPr>
          <a:xfrm rot="16200000" flipV="1">
            <a:off x="4991100" y="4381500"/>
            <a:ext cx="1447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/>
          <p:cNvSpPr/>
          <p:nvPr/>
        </p:nvSpPr>
        <p:spPr>
          <a:xfrm>
            <a:off x="3810000" y="2590800"/>
            <a:ext cx="1828800" cy="6888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248400" y="2667000"/>
            <a:ext cx="11430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10000" y="18288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forum</a:t>
            </a:r>
            <a:endParaRPr lang="en-US" sz="2400" dirty="0"/>
          </a:p>
        </p:txBody>
      </p:sp>
      <p:sp>
        <p:nvSpPr>
          <p:cNvPr id="68" name="Oval 67"/>
          <p:cNvSpPr/>
          <p:nvPr/>
        </p:nvSpPr>
        <p:spPr>
          <a:xfrm>
            <a:off x="4724400" y="990600"/>
            <a:ext cx="9906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3657600" y="990600"/>
            <a:ext cx="8382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867400" y="990600"/>
            <a:ext cx="16002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Currently viewing 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5" idx="2"/>
            <a:endCxn id="4" idx="0"/>
          </p:cNvCxnSpPr>
          <p:nvPr/>
        </p:nvCxnSpPr>
        <p:spPr>
          <a:xfrm rot="16200000" flipH="1">
            <a:off x="4592574" y="3411474"/>
            <a:ext cx="301752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5" idx="0"/>
            <a:endCxn id="67" idx="2"/>
          </p:cNvCxnSpPr>
          <p:nvPr/>
        </p:nvCxnSpPr>
        <p:spPr>
          <a:xfrm rot="16200000" flipV="1">
            <a:off x="4457700" y="23241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5" idx="3"/>
            <a:endCxn id="66" idx="2"/>
          </p:cNvCxnSpPr>
          <p:nvPr/>
        </p:nvCxnSpPr>
        <p:spPr>
          <a:xfrm flipV="1">
            <a:off x="5638800" y="2895600"/>
            <a:ext cx="609600" cy="3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7" idx="0"/>
            <a:endCxn id="69" idx="4"/>
          </p:cNvCxnSpPr>
          <p:nvPr/>
        </p:nvCxnSpPr>
        <p:spPr>
          <a:xfrm rot="16200000" flipV="1">
            <a:off x="4095750" y="1352550"/>
            <a:ext cx="4572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8" idx="4"/>
          </p:cNvCxnSpPr>
          <p:nvPr/>
        </p:nvCxnSpPr>
        <p:spPr>
          <a:xfrm rot="5400000">
            <a:off x="4781550" y="139065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0" idx="3"/>
            <a:endCxn id="67" idx="3"/>
          </p:cNvCxnSpPr>
          <p:nvPr/>
        </p:nvCxnSpPr>
        <p:spPr>
          <a:xfrm rot="5400000">
            <a:off x="5593767" y="1511322"/>
            <a:ext cx="248211" cy="767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5410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reports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209800" y="6400800"/>
            <a:ext cx="19050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Reason_text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91000" y="6324600"/>
            <a:ext cx="1676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Report_no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00800" y="4495800"/>
            <a:ext cx="1981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Reason_text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6" idx="7"/>
          </p:cNvCxnSpPr>
          <p:nvPr/>
        </p:nvCxnSpPr>
        <p:spPr>
          <a:xfrm rot="5400000" flipH="1" flipV="1">
            <a:off x="3686297" y="5940735"/>
            <a:ext cx="654225" cy="355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9" idx="0"/>
          </p:cNvCxnSpPr>
          <p:nvPr/>
        </p:nvCxnSpPr>
        <p:spPr>
          <a:xfrm rot="16200000" flipH="1">
            <a:off x="4648200" y="5943600"/>
            <a:ext cx="5334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5" idx="3"/>
            <a:endCxn id="82" idx="2"/>
          </p:cNvCxnSpPr>
          <p:nvPr/>
        </p:nvCxnSpPr>
        <p:spPr>
          <a:xfrm flipV="1">
            <a:off x="5715000" y="3962400"/>
            <a:ext cx="1447800" cy="72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/>
          <p:cNvSpPr/>
          <p:nvPr/>
        </p:nvSpPr>
        <p:spPr>
          <a:xfrm>
            <a:off x="3886200" y="4343400"/>
            <a:ext cx="1828800" cy="6888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reportsto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65" idx="3"/>
            <a:endCxn id="11" idx="2"/>
          </p:cNvCxnSpPr>
          <p:nvPr/>
        </p:nvCxnSpPr>
        <p:spPr>
          <a:xfrm flipV="1">
            <a:off x="5715000" y="4686300"/>
            <a:ext cx="685800" cy="1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400800" y="6324600"/>
            <a:ext cx="18288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Student_id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00800" y="35814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admin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2209800" y="3505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85" name="Oval 84"/>
          <p:cNvSpPr/>
          <p:nvPr/>
        </p:nvSpPr>
        <p:spPr>
          <a:xfrm>
            <a:off x="762000" y="2590800"/>
            <a:ext cx="18288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S_branch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Flowchart: Decision 91"/>
          <p:cNvSpPr/>
          <p:nvPr/>
        </p:nvSpPr>
        <p:spPr>
          <a:xfrm>
            <a:off x="2057400" y="5257800"/>
            <a:ext cx="1219200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canban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65" idx="1"/>
            <a:endCxn id="83" idx="2"/>
          </p:cNvCxnSpPr>
          <p:nvPr/>
        </p:nvCxnSpPr>
        <p:spPr>
          <a:xfrm rot="10800000">
            <a:off x="2971800" y="3886200"/>
            <a:ext cx="914400" cy="801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3" idx="1"/>
            <a:endCxn id="85" idx="4"/>
          </p:cNvCxnSpPr>
          <p:nvPr/>
        </p:nvCxnSpPr>
        <p:spPr>
          <a:xfrm rot="10800000">
            <a:off x="1676400" y="2971800"/>
            <a:ext cx="5334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5" idx="1"/>
            <a:endCxn id="92" idx="0"/>
          </p:cNvCxnSpPr>
          <p:nvPr/>
        </p:nvCxnSpPr>
        <p:spPr>
          <a:xfrm rot="10800000" flipV="1">
            <a:off x="2667000" y="4687824"/>
            <a:ext cx="1219200" cy="569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2" idx="3"/>
            <a:endCxn id="4" idx="1"/>
          </p:cNvCxnSpPr>
          <p:nvPr/>
        </p:nvCxnSpPr>
        <p:spPr>
          <a:xfrm>
            <a:off x="3276600" y="5564124"/>
            <a:ext cx="762000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" idx="3"/>
            <a:endCxn id="80" idx="1"/>
          </p:cNvCxnSpPr>
          <p:nvPr/>
        </p:nvCxnSpPr>
        <p:spPr>
          <a:xfrm>
            <a:off x="5562600" y="5600700"/>
            <a:ext cx="1106022" cy="779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>
            <a:off x="4343400" y="2057400"/>
            <a:ext cx="990600" cy="685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>
            <a:stCxn id="110" idx="2"/>
            <a:endCxn id="83" idx="0"/>
          </p:cNvCxnSpPr>
          <p:nvPr/>
        </p:nvCxnSpPr>
        <p:spPr>
          <a:xfrm rot="5400000">
            <a:off x="3276600" y="2438400"/>
            <a:ext cx="76200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0" idx="4"/>
            <a:endCxn id="82" idx="0"/>
          </p:cNvCxnSpPr>
          <p:nvPr/>
        </p:nvCxnSpPr>
        <p:spPr>
          <a:xfrm rot="16200000" flipH="1">
            <a:off x="5829300" y="2247900"/>
            <a:ext cx="83820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50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HINI</dc:creator>
  <cp:lastModifiedBy>HINI</cp:lastModifiedBy>
  <cp:revision>19</cp:revision>
  <dcterms:created xsi:type="dcterms:W3CDTF">2010-03-28T09:05:03Z</dcterms:created>
  <dcterms:modified xsi:type="dcterms:W3CDTF">2010-03-28T10:59:26Z</dcterms:modified>
</cp:coreProperties>
</file>