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141"/>
    <a:srgbClr val="515151"/>
    <a:srgbClr val="3A3A3A"/>
    <a:srgbClr val="666666"/>
    <a:srgbClr val="8A8A8A"/>
    <a:srgbClr val="797979"/>
    <a:srgbClr val="60606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4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ser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04800"/>
            <a:ext cx="4800600" cy="2431339"/>
          </a:xfrm>
          <a:prstGeom prst="rect">
            <a:avLst/>
          </a:prstGeom>
        </p:spPr>
      </p:pic>
      <p:pic>
        <p:nvPicPr>
          <p:cNvPr id="5" name="Picture 4" descr="contact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800" y="2057400"/>
            <a:ext cx="2971800" cy="1785362"/>
          </a:xfrm>
          <a:prstGeom prst="rect">
            <a:avLst/>
          </a:prstGeom>
        </p:spPr>
      </p:pic>
      <p:pic>
        <p:nvPicPr>
          <p:cNvPr id="8" name="Picture 7" descr="mess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2090485"/>
            <a:ext cx="3886200" cy="2100515"/>
          </a:xfrm>
          <a:prstGeom prst="rect">
            <a:avLst/>
          </a:prstGeom>
        </p:spPr>
      </p:pic>
      <p:pic>
        <p:nvPicPr>
          <p:cNvPr id="9" name="Picture 8" descr="topicpos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4191000"/>
            <a:ext cx="3101352" cy="2667000"/>
          </a:xfrm>
          <a:prstGeom prst="rect">
            <a:avLst/>
          </a:prstGeom>
        </p:spPr>
      </p:pic>
      <p:pic>
        <p:nvPicPr>
          <p:cNvPr id="10" name="Picture 9" descr="isa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733800"/>
            <a:ext cx="4310062" cy="268591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rot="10800000" flipV="1">
            <a:off x="5181600" y="2057400"/>
            <a:ext cx="457200" cy="30480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81000" y="3733800"/>
            <a:ext cx="4343400" cy="1752600"/>
          </a:xfrm>
          <a:prstGeom prst="rect">
            <a:avLst/>
          </a:prstGeom>
          <a:noFill/>
          <a:ln>
            <a:solidFill>
              <a:srgbClr val="606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rot="10800000" flipV="1">
            <a:off x="2743201" y="2590800"/>
            <a:ext cx="1752601" cy="1219201"/>
          </a:xfrm>
          <a:prstGeom prst="line">
            <a:avLst/>
          </a:prstGeom>
          <a:ln>
            <a:solidFill>
              <a:srgbClr val="5151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32" idx="1"/>
          </p:cNvCxnSpPr>
          <p:nvPr/>
        </p:nvCxnSpPr>
        <p:spPr>
          <a:xfrm rot="16200000" flipH="1">
            <a:off x="4476750" y="2914650"/>
            <a:ext cx="1104900" cy="457200"/>
          </a:xfrm>
          <a:prstGeom prst="line">
            <a:avLst/>
          </a:prstGeom>
          <a:ln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64" idx="0"/>
          </p:cNvCxnSpPr>
          <p:nvPr/>
        </p:nvCxnSpPr>
        <p:spPr>
          <a:xfrm rot="16200000" flipH="1">
            <a:off x="4191000" y="3048000"/>
            <a:ext cx="1828800" cy="914400"/>
          </a:xfrm>
          <a:prstGeom prst="line">
            <a:avLst/>
          </a:prstGeom>
          <a:ln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1"/>
          <p:cNvSpPr/>
          <p:nvPr/>
        </p:nvSpPr>
        <p:spPr>
          <a:xfrm>
            <a:off x="5257800" y="3429000"/>
            <a:ext cx="838200" cy="533400"/>
          </a:xfrm>
          <a:prstGeom prst="flowChartDecision">
            <a:avLst/>
          </a:prstGeom>
          <a:noFill/>
          <a:ln w="19050"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Can post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4" name="Flowchart: Decision 63"/>
          <p:cNvSpPr/>
          <p:nvPr/>
        </p:nvSpPr>
        <p:spPr>
          <a:xfrm>
            <a:off x="4800600" y="4419600"/>
            <a:ext cx="1524000" cy="612648"/>
          </a:xfrm>
          <a:prstGeom prst="flowChartDecision">
            <a:avLst/>
          </a:prstGeom>
          <a:noFill/>
          <a:ln w="19050"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discussion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>
            <a:stCxn id="64" idx="3"/>
          </p:cNvCxnSpPr>
          <p:nvPr/>
        </p:nvCxnSpPr>
        <p:spPr>
          <a:xfrm flipV="1">
            <a:off x="6324600" y="4724400"/>
            <a:ext cx="304800" cy="1524"/>
          </a:xfrm>
          <a:prstGeom prst="line">
            <a:avLst/>
          </a:prstGeom>
          <a:ln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Decision 69"/>
          <p:cNvSpPr/>
          <p:nvPr/>
        </p:nvSpPr>
        <p:spPr>
          <a:xfrm>
            <a:off x="2286000" y="2819400"/>
            <a:ext cx="1143000" cy="609600"/>
          </a:xfrm>
          <a:prstGeom prst="flowChartDecision">
            <a:avLst/>
          </a:prstGeom>
          <a:noFill/>
          <a:ln w="19050"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friends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74" name="Straight Connector 73"/>
          <p:cNvCxnSpPr>
            <a:stCxn id="70" idx="3"/>
          </p:cNvCxnSpPr>
          <p:nvPr/>
        </p:nvCxnSpPr>
        <p:spPr>
          <a:xfrm flipV="1">
            <a:off x="3429000" y="2590800"/>
            <a:ext cx="609600" cy="533400"/>
          </a:xfrm>
          <a:prstGeom prst="line">
            <a:avLst/>
          </a:prstGeom>
          <a:ln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828800" y="29718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</a:t>
            </a:r>
            <a:endParaRPr lang="en-US" sz="1400" dirty="0"/>
          </a:p>
        </p:txBody>
      </p:sp>
      <p:cxnSp>
        <p:nvCxnSpPr>
          <p:cNvPr id="79" name="Straight Arrow Connector 78"/>
          <p:cNvCxnSpPr>
            <a:endCxn id="70" idx="1"/>
          </p:cNvCxnSpPr>
          <p:nvPr/>
        </p:nvCxnSpPr>
        <p:spPr>
          <a:xfrm flipV="1">
            <a:off x="1600200" y="3124200"/>
            <a:ext cx="685800" cy="228600"/>
          </a:xfrm>
          <a:prstGeom prst="straightConnector1">
            <a:avLst/>
          </a:prstGeom>
          <a:ln>
            <a:solidFill>
              <a:srgbClr val="4141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505200" y="266700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6019800" y="37616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5029200" y="281940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cxnSp>
        <p:nvCxnSpPr>
          <p:cNvPr id="88" name="Straight Arrow Connector 87"/>
          <p:cNvCxnSpPr>
            <a:endCxn id="32" idx="3"/>
          </p:cNvCxnSpPr>
          <p:nvPr/>
        </p:nvCxnSpPr>
        <p:spPr>
          <a:xfrm rot="16200000" flipV="1">
            <a:off x="6038850" y="3752850"/>
            <a:ext cx="266700" cy="152400"/>
          </a:xfrm>
          <a:prstGeom prst="straightConnector1">
            <a:avLst/>
          </a:prstGeom>
          <a:ln>
            <a:solidFill>
              <a:srgbClr val="4141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81000" y="2590800"/>
            <a:ext cx="533400" cy="1588"/>
          </a:xfrm>
          <a:prstGeom prst="line">
            <a:avLst/>
          </a:prstGeom>
          <a:ln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562600" y="6019800"/>
            <a:ext cx="304800" cy="1588"/>
          </a:xfrm>
          <a:prstGeom prst="line">
            <a:avLst/>
          </a:prstGeom>
          <a:ln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Sumu</cp:lastModifiedBy>
  <cp:revision>25</cp:revision>
  <dcterms:created xsi:type="dcterms:W3CDTF">2006-08-16T00:00:00Z</dcterms:created>
  <dcterms:modified xsi:type="dcterms:W3CDTF">2010-03-29T01:47:06Z</dcterms:modified>
</cp:coreProperties>
</file>