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DB5D-54EE-4CEE-B7AA-8B74C958C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GoldDigger.com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D0491-7F82-4F6F-A8E8-D6F6D06AB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Brian, Zack, &amp; Mike</a:t>
            </a:r>
          </a:p>
        </p:txBody>
      </p:sp>
    </p:spTree>
    <p:extLst>
      <p:ext uri="{BB962C8B-B14F-4D97-AF65-F5344CB8AC3E}">
        <p14:creationId xmlns:p14="http://schemas.microsoft.com/office/powerpoint/2010/main" val="10724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E99-612F-4737-8BBF-6434F0C4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BF57-BEFE-4CF5-BD40-98BE773B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want to use the system can create accounts and find matches</a:t>
            </a:r>
          </a:p>
          <a:p>
            <a:r>
              <a:rPr lang="en-US" dirty="0"/>
              <a:t>User can log in and discover matches based on a score</a:t>
            </a:r>
          </a:p>
          <a:p>
            <a:pPr lvl="1"/>
            <a:r>
              <a:rPr lang="en-US" dirty="0"/>
              <a:t>The top three matches are displayed at first</a:t>
            </a:r>
          </a:p>
          <a:p>
            <a:pPr lvl="1"/>
            <a:r>
              <a:rPr lang="en-US" dirty="0"/>
              <a:t>If the user is not satisfied with the matches, they can click a button to display the next highest matches</a:t>
            </a:r>
          </a:p>
        </p:txBody>
      </p:sp>
    </p:spTree>
    <p:extLst>
      <p:ext uri="{BB962C8B-B14F-4D97-AF65-F5344CB8AC3E}">
        <p14:creationId xmlns:p14="http://schemas.microsoft.com/office/powerpoint/2010/main" val="193074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B8DC-89E4-49D7-B018-1020E9C1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REGISTRATIONPAGE.HTML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461A5-6950-4E6C-AE63-095F84DAD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993" y="2157209"/>
            <a:ext cx="7926013" cy="39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8F8B-E9D9-4456-9AB8-2CE0E0B1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CreateACCOUNT.PHP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62D16D-1EB4-4B17-88F9-49A7549C3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98983"/>
            <a:ext cx="9906000" cy="34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7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8B14-5853-407F-8E6B-30F36672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LoginPage.HTML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E3091-4961-4D71-A87C-9D198453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563" y="1979825"/>
            <a:ext cx="8363964" cy="42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86CF-BF36-426D-BD4C-BD6FD647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LoginPage.php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731B20-F991-41A0-8215-30B779597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55" y="2403099"/>
            <a:ext cx="10857889" cy="31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0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CF15-FC80-44E6-8938-574E7ACF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RESULTS.PHP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B07BC2-7065-4D54-9534-0E5A56269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359" y="2097088"/>
            <a:ext cx="8454589" cy="427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1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FB5C-0960-4B2C-BDDF-BD5F126E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293AC8-7184-4A77-9683-80D546A21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960" y="3075709"/>
            <a:ext cx="8344432" cy="11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8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81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GoldDigger.com</vt:lpstr>
      <vt:lpstr>Requirements</vt:lpstr>
      <vt:lpstr>REGISTRATIONPAGE.HTML</vt:lpstr>
      <vt:lpstr>CreateACCOUNT.PHP</vt:lpstr>
      <vt:lpstr>LoginPage.HTML</vt:lpstr>
      <vt:lpstr>LoginPage.php</vt:lpstr>
      <vt:lpstr>RESULTS.PHP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GoldDigger.com</dc:title>
  <dc:creator>Brian Engel</dc:creator>
  <cp:lastModifiedBy>Brian Engel</cp:lastModifiedBy>
  <cp:revision>2</cp:revision>
  <dcterms:created xsi:type="dcterms:W3CDTF">2018-12-02T18:50:46Z</dcterms:created>
  <dcterms:modified xsi:type="dcterms:W3CDTF">2018-12-02T19:01:38Z</dcterms:modified>
</cp:coreProperties>
</file>