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5" r:id="rId2"/>
    <p:sldId id="276" r:id="rId3"/>
    <p:sldId id="273" r:id="rId4"/>
    <p:sldId id="274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9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28EEA-F37D-45FC-8A2C-1D83CE6835D5}" type="datetimeFigureOut">
              <a:rPr lang="en-US" smtClean="0"/>
              <a:t>8/23/2012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E9735-F1B3-4734-8CBC-A7C187A0C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5681B9-FC6F-4B1F-BE3D-3245DB83B617}" type="slidenum">
              <a:rPr lang="en-US" smtClean="0">
                <a:latin typeface="Arial" pitchFamily="34" charset="0"/>
              </a:rPr>
              <a:pPr/>
              <a:t>1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E9735-F1B3-4734-8CBC-A7C187A0CBED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E9735-F1B3-4734-8CBC-A7C187A0CBED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E9735-F1B3-4734-8CBC-A7C187A0CBED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E9735-F1B3-4734-8CBC-A7C187A0CBED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E9735-F1B3-4734-8CBC-A7C187A0CBED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E9735-F1B3-4734-8CBC-A7C187A0CBED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E9735-F1B3-4734-8CBC-A7C187A0CBED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E9735-F1B3-4734-8CBC-A7C187A0CBED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E9735-F1B3-4734-8CBC-A7C187A0CBED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E9735-F1B3-4734-8CBC-A7C187A0CBED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5681B9-FC6F-4B1F-BE3D-3245DB83B617}" type="slidenum">
              <a:rPr lang="en-US" smtClean="0">
                <a:latin typeface="Arial" pitchFamily="34" charset="0"/>
              </a:rPr>
              <a:pPr/>
              <a:t>2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E9735-F1B3-4734-8CBC-A7C187A0CBED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E9735-F1B3-4734-8CBC-A7C187A0CBED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E9735-F1B3-4734-8CBC-A7C187A0CBED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E9735-F1B3-4734-8CBC-A7C187A0CBED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E9735-F1B3-4734-8CBC-A7C187A0CBED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E9735-F1B3-4734-8CBC-A7C187A0CBED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E9735-F1B3-4734-8CBC-A7C187A0CBED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E9735-F1B3-4734-8CBC-A7C187A0CBED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E9735-F1B3-4734-8CBC-A7C187A0CBED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47630-50C5-4885-82FB-F689054A3989}" type="datetimeFigureOut">
              <a:rPr lang="en-US"/>
              <a:pPr>
                <a:defRPr/>
              </a:pPr>
              <a:t>8/23/2012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8E1A61-4095-4F9A-848F-1912B3C7B8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FFC21-ABA9-4526-8763-953F45CA9D70}" type="datetimeFigureOut">
              <a:rPr lang="en-US"/>
              <a:pPr>
                <a:defRPr/>
              </a:pPr>
              <a:t>8/23/2012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F53E6B-5060-49E5-B76E-78AEA55711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5841A-D01C-4DA7-9181-8BF13C517EF6}" type="datetimeFigureOut">
              <a:rPr lang="en-US"/>
              <a:pPr>
                <a:defRPr/>
              </a:pPr>
              <a:t>8/23/2012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49D8AF-C55B-4993-AF69-62474CCCB9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93154-21F6-4079-94DA-486F06AA8451}" type="datetimeFigureOut">
              <a:rPr lang="en-US"/>
              <a:pPr>
                <a:defRPr/>
              </a:pPr>
              <a:t>8/23/2012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841C0-ABEB-4694-9DC8-03BB27C46E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C36E7B-DAAF-428A-843A-E9FDCAF6215F}" type="datetimeFigureOut">
              <a:rPr lang="en-US"/>
              <a:pPr>
                <a:defRPr/>
              </a:pPr>
              <a:t>8/23/2012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D7665-E271-4315-8379-FF336C6DB7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BCA18-0C76-4171-9FAB-E92539BD48B7}" type="datetimeFigureOut">
              <a:rPr lang="en-US"/>
              <a:pPr>
                <a:defRPr/>
              </a:pPr>
              <a:t>8/23/2012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614B95-BF9F-4E29-868F-EB9A76802E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73EE9D-A089-4FB6-909D-797C48F8AF6C}" type="datetimeFigureOut">
              <a:rPr lang="en-US"/>
              <a:pPr>
                <a:defRPr/>
              </a:pPr>
              <a:t>8/23/2012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4EF12E-7AB8-4F23-ACDC-FA384CF423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4B845-A98C-48AD-BCCA-706C82092005}" type="datetimeFigureOut">
              <a:rPr lang="en-US"/>
              <a:pPr>
                <a:defRPr/>
              </a:pPr>
              <a:t>8/23/2012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3822F-B20D-4C7B-9257-A2A5F6D18C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5C7D2-382D-4042-96E1-B4C504EF46F5}" type="datetimeFigureOut">
              <a:rPr lang="en-US"/>
              <a:pPr>
                <a:defRPr/>
              </a:pPr>
              <a:t>8/23/2012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300CF4-8DA7-445F-9D4D-EED1972262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B4B6E-A777-48A6-BF36-C277DCB7183A}" type="datetimeFigureOut">
              <a:rPr lang="en-US"/>
              <a:pPr>
                <a:defRPr/>
              </a:pPr>
              <a:t>8/23/2012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F5492-EF87-453B-B534-7534C508D5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038B2-7C9B-43D7-8CA8-07D67C4F348F}" type="datetimeFigureOut">
              <a:rPr lang="en-US"/>
              <a:pPr>
                <a:defRPr/>
              </a:pPr>
              <a:t>8/23/2012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F93E6-2B90-43BB-B665-F671A8615D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74FEBE8-23CD-4BCE-818C-35A9097B6986}" type="datetimeFigureOut">
              <a:rPr lang="en-US"/>
              <a:pPr>
                <a:defRPr/>
              </a:pPr>
              <a:t>8/23/2012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8AEA928-A7F5-48B0-922E-1109A7A65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533400"/>
            <a:ext cx="8229600" cy="1219200"/>
          </a:xfrm>
        </p:spPr>
        <p:txBody>
          <a:bodyPr/>
          <a:lstStyle/>
          <a:p>
            <a:pPr eaLnBrk="1" hangingPunct="1"/>
            <a:r>
              <a:rPr lang="en-US" dirty="0" smtClean="0"/>
              <a:t>Canny Algorithm, Part One</a:t>
            </a:r>
          </a:p>
        </p:txBody>
      </p:sp>
      <p:sp>
        <p:nvSpPr>
          <p:cNvPr id="50182" name="Text Box 5"/>
          <p:cNvSpPr txBox="1">
            <a:spLocks noChangeArrowheads="1"/>
          </p:cNvSpPr>
          <p:nvPr/>
        </p:nvSpPr>
        <p:spPr bwMode="auto">
          <a:xfrm>
            <a:off x="1066800" y="1524000"/>
            <a:ext cx="8077200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dirty="0" smtClean="0"/>
              <a:t>So, the main difference between Canny Part One  and </a:t>
            </a:r>
            <a:r>
              <a:rPr lang="en-US" dirty="0" err="1" smtClean="0"/>
              <a:t>Sobel</a:t>
            </a:r>
            <a:r>
              <a:rPr lang="en-US" dirty="0" smtClean="0"/>
              <a:t> is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 err="1" smtClean="0"/>
              <a:t>smoothener</a:t>
            </a:r>
            <a:r>
              <a:rPr lang="en-US" dirty="0" smtClean="0"/>
              <a:t> (Canny uses a Gaussian </a:t>
            </a:r>
            <a:r>
              <a:rPr lang="en-US" dirty="0" err="1" smtClean="0"/>
              <a:t>Sobel</a:t>
            </a:r>
            <a:r>
              <a:rPr lang="en-US" dirty="0" smtClean="0"/>
              <a:t> uses the four one’s.</a:t>
            </a:r>
          </a:p>
          <a:p>
            <a:pPr eaLnBrk="1" hangingPunct="1">
              <a:spcBef>
                <a:spcPct val="50000"/>
              </a:spcBef>
            </a:pPr>
            <a:endParaRPr lang="en-US" dirty="0" smtClean="0"/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To write code for canny, we will start with </a:t>
            </a:r>
            <a:r>
              <a:rPr lang="en-US" dirty="0" err="1" smtClean="0"/>
              <a:t>marrh.c</a:t>
            </a:r>
            <a:r>
              <a:rPr lang="en-US" dirty="0"/>
              <a:t> </a:t>
            </a:r>
            <a:r>
              <a:rPr lang="en-US" dirty="0" smtClean="0"/>
              <a:t>and do these steps.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 </a:t>
            </a:r>
            <a:r>
              <a:rPr lang="en-US" dirty="0" smtClean="0"/>
              <a:t>  -- </a:t>
            </a:r>
            <a:r>
              <a:rPr lang="en-US" dirty="0" err="1" smtClean="0"/>
              <a:t>Marrh.c</a:t>
            </a:r>
            <a:r>
              <a:rPr lang="en-US" dirty="0" smtClean="0"/>
              <a:t> uses flexible size masks (which we need), we will keep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 </a:t>
            </a:r>
            <a:r>
              <a:rPr lang="en-US" dirty="0" smtClean="0"/>
              <a:t>      this part of the code.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 </a:t>
            </a:r>
            <a:r>
              <a:rPr lang="en-US" dirty="0" smtClean="0"/>
              <a:t>  -- </a:t>
            </a:r>
            <a:r>
              <a:rPr lang="en-US" dirty="0" err="1" smtClean="0"/>
              <a:t>Marrh.c</a:t>
            </a:r>
            <a:r>
              <a:rPr lang="en-US" dirty="0" smtClean="0"/>
              <a:t> uses second derivatives, whereas we need only first derivatives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 </a:t>
            </a:r>
            <a:r>
              <a:rPr lang="en-US" dirty="0" smtClean="0"/>
              <a:t>      (we need first x- and y- derivatives), so we will change the equation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 </a:t>
            </a:r>
            <a:r>
              <a:rPr lang="en-US" dirty="0" smtClean="0"/>
              <a:t>      in the </a:t>
            </a:r>
            <a:r>
              <a:rPr lang="en-US" dirty="0" err="1" smtClean="0"/>
              <a:t>marrh.c</a:t>
            </a:r>
            <a:r>
              <a:rPr lang="en-US" dirty="0" smtClean="0"/>
              <a:t> line to be the first x-derivative.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 </a:t>
            </a:r>
            <a:r>
              <a:rPr lang="en-US" dirty="0" smtClean="0"/>
              <a:t>  -- Then, because we need two derivatives, we will double up on that line,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 </a:t>
            </a:r>
            <a:r>
              <a:rPr lang="en-US" dirty="0" smtClean="0"/>
              <a:t>      i.e., make a copy of it to compute the y-derivative, finally ending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 </a:t>
            </a:r>
            <a:r>
              <a:rPr lang="en-US" dirty="0" smtClean="0"/>
              <a:t>      up with two masks (</a:t>
            </a:r>
            <a:r>
              <a:rPr lang="en-US" dirty="0" err="1" smtClean="0"/>
              <a:t>xmask</a:t>
            </a:r>
            <a:r>
              <a:rPr lang="en-US" dirty="0" smtClean="0"/>
              <a:t> and </a:t>
            </a:r>
            <a:r>
              <a:rPr lang="en-US" dirty="0" err="1" smtClean="0"/>
              <a:t>ymask</a:t>
            </a:r>
            <a:r>
              <a:rPr lang="en-US" dirty="0" smtClean="0"/>
              <a:t>).</a:t>
            </a: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 smtClean="0"/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8195" name="Content Placeholder 3" descr="cannypeaks13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57200" y="2152650"/>
            <a:ext cx="8229600" cy="3421063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9219" name="Content Placeholder 3" descr="cannypeaks14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57200" y="2152650"/>
            <a:ext cx="8229600" cy="3421063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10243" name="Content Placeholder 3" descr="cannypeaks15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57200" y="2152650"/>
            <a:ext cx="8229600" cy="3421063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11267" name="Content Placeholder 3" descr="cannypeaks16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57200" y="2152650"/>
            <a:ext cx="8229600" cy="3421063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12291" name="Content Placeholder 3" descr="cannypeaks17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57200" y="2152650"/>
            <a:ext cx="8229600" cy="3421063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13315" name="Content Placeholder 3" descr="cannypeaks18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57200" y="2152650"/>
            <a:ext cx="8229600" cy="3421063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14339" name="Content Placeholder 3" descr="cannypeaks19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57200" y="2152650"/>
            <a:ext cx="8229600" cy="3421063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15363" name="Content Placeholder 3" descr="cannypeaks20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57200" y="2152650"/>
            <a:ext cx="8229600" cy="3421063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16387" name="Content Placeholder 3" descr="cannypeaks22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57200" y="2152650"/>
            <a:ext cx="8229600" cy="3421063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17411" name="Content Placeholder 3" descr="cannypeaks24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57200" y="2152650"/>
            <a:ext cx="8229600" cy="3421063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533400"/>
            <a:ext cx="8229600" cy="1219200"/>
          </a:xfrm>
        </p:spPr>
        <p:txBody>
          <a:bodyPr/>
          <a:lstStyle/>
          <a:p>
            <a:pPr eaLnBrk="1" hangingPunct="1"/>
            <a:r>
              <a:rPr lang="en-US" dirty="0" smtClean="0"/>
              <a:t>Canny Algorithm, Part One</a:t>
            </a:r>
          </a:p>
        </p:txBody>
      </p:sp>
      <p:sp>
        <p:nvSpPr>
          <p:cNvPr id="50182" name="Text Box 5"/>
          <p:cNvSpPr txBox="1">
            <a:spLocks noChangeArrowheads="1"/>
          </p:cNvSpPr>
          <p:nvPr/>
        </p:nvSpPr>
        <p:spPr bwMode="auto">
          <a:xfrm>
            <a:off x="1066800" y="1524000"/>
            <a:ext cx="8077200" cy="4385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dirty="0" smtClean="0"/>
              <a:t>   -- Then use the convolution code from </a:t>
            </a:r>
            <a:r>
              <a:rPr lang="en-US" dirty="0" err="1" smtClean="0"/>
              <a:t>marrh</a:t>
            </a:r>
            <a:r>
              <a:rPr lang="en-US" dirty="0" smtClean="0"/>
              <a:t> but remember to double up on it, to get two outputs. 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   -- Then delete the code  in </a:t>
            </a:r>
            <a:r>
              <a:rPr lang="en-US" dirty="0" err="1" smtClean="0"/>
              <a:t>marrh</a:t>
            </a:r>
            <a:r>
              <a:rPr lang="en-US" dirty="0" smtClean="0"/>
              <a:t> that is below the convolution code. 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 </a:t>
            </a:r>
            <a:endParaRPr lang="en-US" dirty="0"/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   -- Then bring in the </a:t>
            </a:r>
            <a:r>
              <a:rPr lang="en-US" dirty="0" err="1" smtClean="0"/>
              <a:t>sqrt</a:t>
            </a:r>
            <a:r>
              <a:rPr lang="en-US" dirty="0" smtClean="0"/>
              <a:t> (of squares) code from </a:t>
            </a:r>
            <a:r>
              <a:rPr lang="en-US" dirty="0" err="1" smtClean="0"/>
              <a:t>sobel</a:t>
            </a:r>
            <a:r>
              <a:rPr lang="en-US" dirty="0" smtClean="0"/>
              <a:t>. This will compute the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 </a:t>
            </a:r>
            <a:r>
              <a:rPr lang="en-US" dirty="0" smtClean="0"/>
              <a:t>      magnitude, will scale it for output, and will print it out.</a:t>
            </a:r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   -- At this point, you are done with Canny part One, and your code should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 </a:t>
            </a:r>
            <a:r>
              <a:rPr lang="en-US" dirty="0" smtClean="0"/>
              <a:t>     produce output very similar to the </a:t>
            </a:r>
            <a:r>
              <a:rPr lang="en-US" dirty="0" err="1" smtClean="0"/>
              <a:t>Sobel</a:t>
            </a:r>
            <a:r>
              <a:rPr lang="en-US" dirty="0" smtClean="0"/>
              <a:t> magnitude image.</a:t>
            </a: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Actual code for Peaks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3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=</a:t>
            </a:r>
            <a:r>
              <a:rPr lang="en-US" dirty="0" err="1" smtClean="0"/>
              <a:t>MR;i</a:t>
            </a:r>
            <a:r>
              <a:rPr lang="en-US" dirty="0" smtClean="0"/>
              <a:t>&lt;256-MR;i++){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   for(j=</a:t>
            </a:r>
            <a:r>
              <a:rPr lang="en-US" dirty="0" err="1" smtClean="0"/>
              <a:t>MR;j</a:t>
            </a:r>
            <a:r>
              <a:rPr lang="en-US" dirty="0" smtClean="0"/>
              <a:t>&lt;256-MR;j++){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    </a:t>
            </a:r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      if((</a:t>
            </a:r>
            <a:r>
              <a:rPr lang="en-US" dirty="0" err="1" smtClean="0"/>
              <a:t>xconv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][j]) == 0.0) {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         </a:t>
            </a:r>
            <a:r>
              <a:rPr lang="en-US" dirty="0" err="1" smtClean="0"/>
              <a:t>xconv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][j] = .00001;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       }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      slope = </a:t>
            </a:r>
            <a:r>
              <a:rPr lang="en-US" dirty="0" err="1" smtClean="0"/>
              <a:t>yconv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][j]/</a:t>
            </a:r>
            <a:r>
              <a:rPr lang="en-US" dirty="0" err="1" smtClean="0"/>
              <a:t>xconv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][j];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      if( (slope &lt;= .4142)&amp;&amp;(slope &gt; -.4142)){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         if((</a:t>
            </a:r>
            <a:r>
              <a:rPr lang="en-US" dirty="0" err="1" smtClean="0"/>
              <a:t>mag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][j] &gt; </a:t>
            </a:r>
            <a:r>
              <a:rPr lang="en-US" dirty="0" err="1" smtClean="0"/>
              <a:t>mag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][j-1])&amp;&amp;(</a:t>
            </a:r>
            <a:r>
              <a:rPr lang="en-US" dirty="0" err="1" smtClean="0"/>
              <a:t>mag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][j] &gt; </a:t>
            </a:r>
            <a:r>
              <a:rPr lang="en-US" dirty="0" err="1" smtClean="0"/>
              <a:t>mag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][j+1])){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            </a:t>
            </a:r>
            <a:r>
              <a:rPr lang="en-US" dirty="0" err="1" smtClean="0"/>
              <a:t>cand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][j] = 255;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          }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       }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      else if( (slope &lt;= 2.4142)&amp;&amp;(slope &gt; .4142)){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         if((</a:t>
            </a:r>
            <a:r>
              <a:rPr lang="en-US" dirty="0" err="1" smtClean="0"/>
              <a:t>mag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][j] &gt; </a:t>
            </a:r>
            <a:r>
              <a:rPr lang="en-US" dirty="0" err="1" smtClean="0"/>
              <a:t>mag</a:t>
            </a:r>
            <a:r>
              <a:rPr lang="en-US" dirty="0" smtClean="0"/>
              <a:t>[i-1][j-1])&amp;&amp;(</a:t>
            </a:r>
            <a:r>
              <a:rPr lang="en-US" dirty="0" err="1" smtClean="0"/>
              <a:t>mag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][j] &gt; </a:t>
            </a:r>
            <a:r>
              <a:rPr lang="en-US" dirty="0" err="1" smtClean="0"/>
              <a:t>mag</a:t>
            </a:r>
            <a:r>
              <a:rPr lang="en-US" dirty="0" smtClean="0"/>
              <a:t>[i+1][j+1])){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             </a:t>
            </a:r>
            <a:r>
              <a:rPr lang="en-US" dirty="0" err="1" smtClean="0"/>
              <a:t>cand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][j] = 255;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           }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       }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      else if( (slope &lt;= -.4142)&amp;&amp;(slope &gt; -2.4142)){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         if((</a:t>
            </a:r>
            <a:r>
              <a:rPr lang="en-US" dirty="0" err="1" smtClean="0"/>
              <a:t>mag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][j] &gt; </a:t>
            </a:r>
            <a:r>
              <a:rPr lang="en-US" dirty="0" err="1" smtClean="0"/>
              <a:t>mag</a:t>
            </a:r>
            <a:r>
              <a:rPr lang="en-US" dirty="0" smtClean="0"/>
              <a:t>[i+1][j-1])&amp;&amp;(</a:t>
            </a:r>
            <a:r>
              <a:rPr lang="en-US" dirty="0" err="1" smtClean="0"/>
              <a:t>mag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][j] &gt; </a:t>
            </a:r>
            <a:r>
              <a:rPr lang="en-US" dirty="0" err="1" smtClean="0"/>
              <a:t>mag</a:t>
            </a:r>
            <a:r>
              <a:rPr lang="en-US" dirty="0" smtClean="0"/>
              <a:t>[i-1][j+1])){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             </a:t>
            </a:r>
            <a:r>
              <a:rPr lang="en-US" dirty="0" err="1" smtClean="0"/>
              <a:t>cand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][j] = 255;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           }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       }else{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         if((</a:t>
            </a:r>
            <a:r>
              <a:rPr lang="en-US" dirty="0" err="1" smtClean="0"/>
              <a:t>mag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][j] &gt; </a:t>
            </a:r>
            <a:r>
              <a:rPr lang="en-US" dirty="0" err="1" smtClean="0"/>
              <a:t>mag</a:t>
            </a:r>
            <a:r>
              <a:rPr lang="en-US" dirty="0" smtClean="0"/>
              <a:t>[i-1][j])&amp;&amp;(</a:t>
            </a:r>
            <a:r>
              <a:rPr lang="en-US" dirty="0" err="1" smtClean="0"/>
              <a:t>mag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][j] &gt; </a:t>
            </a:r>
            <a:r>
              <a:rPr lang="en-US" dirty="0" err="1" smtClean="0"/>
              <a:t>mag</a:t>
            </a:r>
            <a:r>
              <a:rPr lang="en-US" dirty="0" smtClean="0"/>
              <a:t>[i+1][j])){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             </a:t>
            </a:r>
            <a:r>
              <a:rPr lang="en-US" dirty="0" err="1" smtClean="0"/>
              <a:t>cand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][j] = 255;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          }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        }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     }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  }</a:t>
            </a:r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Hysteresis (Double) Threshold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Canny Part Two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Also called  Non-</a:t>
            </a:r>
            <a:r>
              <a:rPr lang="en-US" dirty="0" err="1" smtClean="0"/>
              <a:t>maximaSuppression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smtClean="0"/>
          </a:p>
        </p:txBody>
      </p:sp>
      <p:pic>
        <p:nvPicPr>
          <p:cNvPr id="3076" name="Picture 3" descr="cannypeaks7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133600"/>
            <a:ext cx="9144000" cy="380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4099" name="Content Placeholder 3" descr="cannypeaks8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57200" y="2152650"/>
            <a:ext cx="8229600" cy="3421063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5123" name="Content Placeholder 3" descr="cannypeaks9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57200" y="2152650"/>
            <a:ext cx="8229600" cy="342106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6147" name="Content Placeholder 3" descr="cannypeaks10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57200" y="2152650"/>
            <a:ext cx="8229600" cy="3421063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7171" name="Content Placeholder 3" descr="cannypeaks12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57200" y="2152650"/>
            <a:ext cx="8229600" cy="342106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7259</TotalTime>
  <Words>516</Words>
  <Application>Microsoft Office PowerPoint</Application>
  <PresentationFormat>On-screen Show (4:3)</PresentationFormat>
  <Paragraphs>81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Calibri</vt:lpstr>
      <vt:lpstr>Arial</vt:lpstr>
      <vt:lpstr>Office Theme</vt:lpstr>
      <vt:lpstr>Slide 1</vt:lpstr>
      <vt:lpstr>Slide 2</vt:lpstr>
      <vt:lpstr> Canny Part Two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Actual code for Peaks</vt:lpstr>
      <vt:lpstr>Hysteresis (Double) Threshold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Student</dc:creator>
  <cp:lastModifiedBy>User</cp:lastModifiedBy>
  <cp:revision>3</cp:revision>
  <dcterms:created xsi:type="dcterms:W3CDTF">2012-05-15T16:19:33Z</dcterms:created>
  <dcterms:modified xsi:type="dcterms:W3CDTF">2012-08-28T14:21:52Z</dcterms:modified>
</cp:coreProperties>
</file>