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ł Podgórski" userId="3a18ac9a-a998-44be-811c-a2a2a6982a7e" providerId="ADAL" clId="{8A7AE9A5-D527-44A1-8EB0-58ACA6617DEB}"/>
    <pc:docChg chg="custSel modSld">
      <pc:chgData name="Michał Podgórski" userId="3a18ac9a-a998-44be-811c-a2a2a6982a7e" providerId="ADAL" clId="{8A7AE9A5-D527-44A1-8EB0-58ACA6617DEB}" dt="2022-08-25T22:32:24.934" v="7" actId="5793"/>
      <pc:docMkLst>
        <pc:docMk/>
      </pc:docMkLst>
      <pc:sldChg chg="modSp mod">
        <pc:chgData name="Michał Podgórski" userId="3a18ac9a-a998-44be-811c-a2a2a6982a7e" providerId="ADAL" clId="{8A7AE9A5-D527-44A1-8EB0-58ACA6617DEB}" dt="2022-08-25T22:32:24.934" v="7" actId="5793"/>
        <pc:sldMkLst>
          <pc:docMk/>
          <pc:sldMk cId="1259155677" sldId="256"/>
        </pc:sldMkLst>
        <pc:spChg chg="mod">
          <ac:chgData name="Michał Podgórski" userId="3a18ac9a-a998-44be-811c-a2a2a6982a7e" providerId="ADAL" clId="{8A7AE9A5-D527-44A1-8EB0-58ACA6617DEB}" dt="2022-08-25T22:32:24.934" v="7" actId="5793"/>
          <ac:spMkLst>
            <pc:docMk/>
            <pc:sldMk cId="1259155677" sldId="256"/>
            <ac:spMk id="2" creationId="{0BC9D1B8-2786-2051-0245-391C039AC4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627D-718E-1CFC-6045-9084EE73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FEC0D-A38B-5D24-6195-45682B052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13EF-97A3-86C2-60EA-0166D399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DD7A-FE2C-4AAB-BF61-A34432C7CB63}" type="datetimeFigureOut">
              <a:rPr lang="pl-PL" smtClean="0"/>
              <a:t>26.08.2022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43CB-45FE-88C4-3821-2CEC19E6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8C59E-8597-F40D-0071-827D6323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52E-F41E-4FDC-A8FC-908E3645BE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9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718A-FD08-07C0-D341-9F823AA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8D7ED-2020-4B15-4C00-C3F643A60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1228-7434-B68E-8E53-F592C533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DD7A-FE2C-4AAB-BF61-A34432C7CB63}" type="datetimeFigureOut">
              <a:rPr lang="pl-PL" smtClean="0"/>
              <a:t>26.08.2022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9F36-4993-87B6-95EE-0E98642C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BC9D-2766-CA1C-5795-5C2F03B1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52E-F41E-4FDC-A8FC-908E3645BE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35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A0934-F6D0-349D-FA3A-E2E8C4988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22FD8-92A1-9501-A081-820D42667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A6330-5361-1814-1EBD-46E6D42C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DD7A-FE2C-4AAB-BF61-A34432C7CB63}" type="datetimeFigureOut">
              <a:rPr lang="pl-PL" smtClean="0"/>
              <a:t>26.08.2022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2B7B-724B-6CFA-6BC5-7AD83C71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844AB-F88D-838F-F0D3-BB21B0F1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52E-F41E-4FDC-A8FC-908E3645BE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782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422B-F2F8-A450-3991-0EF6B206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33AD-09F1-860A-3BE7-4D74036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0EAA-918B-DFE7-169A-B5139208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DD7A-FE2C-4AAB-BF61-A34432C7CB63}" type="datetimeFigureOut">
              <a:rPr lang="pl-PL" smtClean="0"/>
              <a:t>26.08.2022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388B-391C-8624-E3A0-CEE7E6BC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3F47D-A1FD-7E52-B6E6-5CD7AE30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52E-F41E-4FDC-A8FC-908E3645BE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546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AC5-A8B9-3198-8D86-4D19846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3BAC0-5427-9215-6E52-162D8BAD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3940-B9F7-006D-1A20-6B8C041A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DD7A-FE2C-4AAB-BF61-A34432C7CB63}" type="datetimeFigureOut">
              <a:rPr lang="pl-PL" smtClean="0"/>
              <a:t>26.08.2022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F44FF-2C0A-120C-4B5B-66ED988A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569A-10A5-1D74-198C-26D53DA0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52E-F41E-4FDC-A8FC-908E3645BE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455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04A3-F586-D9E2-EFFB-2DF70C58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CB87-C3CB-DB99-9192-97AC913C9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FF7A7-A5B1-F7B4-FDEA-060BF07B7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1212F-A345-58F9-1131-F3303996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DD7A-FE2C-4AAB-BF61-A34432C7CB63}" type="datetimeFigureOut">
              <a:rPr lang="pl-PL" smtClean="0"/>
              <a:t>26.08.2022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7CC39-0607-2FDB-973D-0DE0B170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6CFAA-B064-C937-FBE2-F7F1C041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52E-F41E-4FDC-A8FC-908E3645BE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77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C0C8-36EC-4968-478C-7CE0ACA9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5B5F3-054B-0477-D747-9B8FC895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1D4AC-4E66-1436-99D4-81388F4B5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D9518-B81D-4E6B-AFAD-5B7798464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5CCDF-9B17-B797-DB22-22BD0DE03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9C745-8245-A74A-826F-FFA76678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DD7A-FE2C-4AAB-BF61-A34432C7CB63}" type="datetimeFigureOut">
              <a:rPr lang="pl-PL" smtClean="0"/>
              <a:t>26.08.2022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AA293-F5DE-5E1D-3C5B-B3C2229E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F6718-99CD-BCB0-DE85-BBF73B1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52E-F41E-4FDC-A8FC-908E3645BE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17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EA2D-247D-020D-086F-FFEF9028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64383-9F80-38DB-6BA0-277DE68A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DD7A-FE2C-4AAB-BF61-A34432C7CB63}" type="datetimeFigureOut">
              <a:rPr lang="pl-PL" smtClean="0"/>
              <a:t>26.08.2022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7B98F-AEE3-993D-E8A4-D1AA3FCF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21A9E-6928-AD4E-F6F2-ADE92F3D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52E-F41E-4FDC-A8FC-908E3645BE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141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617E6-E75E-CB8A-517E-B31BD59C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DD7A-FE2C-4AAB-BF61-A34432C7CB63}" type="datetimeFigureOut">
              <a:rPr lang="pl-PL" smtClean="0"/>
              <a:t>26.08.2022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C580A-45D1-C7C6-6BD5-1F8547A5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D1A9A-BFC5-9F10-E043-F8E26546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52E-F41E-4FDC-A8FC-908E3645BE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93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1EF7-69D4-11C7-2488-43A9DF92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33F0-39A9-04BC-1213-F3A4D758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B3237-E647-3297-FE3C-2BB331557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B3FD0-3407-4D84-7DEC-1AED61A4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DD7A-FE2C-4AAB-BF61-A34432C7CB63}" type="datetimeFigureOut">
              <a:rPr lang="pl-PL" smtClean="0"/>
              <a:t>26.08.2022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E74B3-2FCC-6F16-650E-4F2BCB28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710AC-C880-B431-7331-D09A565D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52E-F41E-4FDC-A8FC-908E3645BE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165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757C-75FD-4442-47A6-99964323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32745-EED1-69B5-B942-50B26AC2B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AF7EA-B390-9BD8-8064-917D9054E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BBFAB-80C5-1DB0-4A0F-CBBB8A43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DD7A-FE2C-4AAB-BF61-A34432C7CB63}" type="datetimeFigureOut">
              <a:rPr lang="pl-PL" smtClean="0"/>
              <a:t>26.08.2022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8E437-B194-C35B-950A-06449AAD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967CC-9148-B0DB-501B-B00D7437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52E-F41E-4FDC-A8FC-908E3645BE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286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40082-DA4A-4530-B49A-9AEB17B5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E0E68-EF43-69FB-67AF-85BD295E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4BD7-6A71-FB36-3853-20553923F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0DD7A-FE2C-4AAB-BF61-A34432C7CB63}" type="datetimeFigureOut">
              <a:rPr lang="pl-PL" smtClean="0"/>
              <a:t>26.08.2022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FE2A-75B5-6DA0-4925-E0220F577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67FC-53EA-DA86-A566-42FA8414B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852E-F41E-4FDC-A8FC-908E3645BE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474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D1B8-2786-2051-0245-391C039AC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test </a:t>
            </a:r>
            <a:r>
              <a:rPr lang="pl-PL">
                <a:sym typeface="Wingdings" panose="05000000000000000000" pitchFamily="2" charset="2"/>
              </a:rPr>
              <a:t>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1E6AF-2F0C-F36F-1C0F-C2AE2706A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91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Michał Podgórski</dc:creator>
  <cp:lastModifiedBy>Michał Podgórski</cp:lastModifiedBy>
  <cp:revision>1</cp:revision>
  <dcterms:created xsi:type="dcterms:W3CDTF">2022-08-25T22:31:45Z</dcterms:created>
  <dcterms:modified xsi:type="dcterms:W3CDTF">2022-08-25T22:32:25Z</dcterms:modified>
</cp:coreProperties>
</file>