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60" y="-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DE8AA-CE9E-1039-483B-DFF933AE0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85BB5-210D-B97A-60EA-6E00ECEDA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D0B7B-392D-2112-C29D-376962E6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56D5-5B40-48EE-8B83-3DB14A8267E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4362F-9A86-2282-A37D-83AC12CA5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DEF85-CBF1-6108-05D0-323C3966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54C9-D954-4793-998E-AE6E7224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1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5A1AE-9280-9F73-CB75-F3DAFC944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8D788-9D7C-3E33-A412-B7B4FBB1E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952CB-94CB-A09E-C36E-835C4556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56D5-5B40-48EE-8B83-3DB14A8267E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46055-F548-124F-B6B7-D14CEB30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BFBE5-294B-EEBB-3E26-D13B6179D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54C9-D954-4793-998E-AE6E7224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0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A169A8-86B7-CE4A-0DAD-C19D46C99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0D4BC-9167-23E1-5E55-49792A1E4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A21C2-CE54-0C8F-296B-EC9195A2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56D5-5B40-48EE-8B83-3DB14A8267E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1149-3012-BCCE-7A4B-DC8B7081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A3CFF-0491-B587-7F7D-E4F4E661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54C9-D954-4793-998E-AE6E7224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0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5AFE-A2CB-087B-30F7-0AE13DDC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BF307-0115-AA39-2B62-5992C6D98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A0859-9FB0-D755-1CD0-71E81202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56D5-5B40-48EE-8B83-3DB14A8267E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864C2-13D7-2FE3-7A0A-6C83E359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5C446-AB7A-BE77-E951-3A864A5C4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54C9-D954-4793-998E-AE6E7224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4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AD021-D415-D321-3EAF-46E3A103E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86036-421B-CF2F-D2E4-15416BF60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91DF9-F04E-3F8C-6A14-D9B13DE04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56D5-5B40-48EE-8B83-3DB14A8267E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0D308-585E-3841-EB40-F8130D007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50A55-170A-8A91-5B87-64E6BC83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54C9-D954-4793-998E-AE6E7224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70D4-6547-D448-2E5B-EBB0B8DDA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9E84-3831-3C09-BFF3-33D9EBCBC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0CD46-6E4B-19C8-DBB2-9384A4C42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24420-CF93-4D21-B972-3C0CE628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56D5-5B40-48EE-8B83-3DB14A8267E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A5EAD-BF73-3234-DE92-CAD04F2C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16F85-7F2C-CDFE-3922-7ECF28680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54C9-D954-4793-998E-AE6E7224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3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441D-6639-91EA-54A2-3C6B53188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80F8A-EB66-FB71-ADCE-EB338A8C0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09D41-8650-C3CE-D53E-0C0BF67CE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F651E0-7C56-CDDE-D7E8-E08CFD106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FEF2AE-2838-B268-166C-3DBE52AF1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5AF28-0907-81CD-C108-AA1122F7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56D5-5B40-48EE-8B83-3DB14A8267E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CC11F-CA78-4C6D-8E27-2E44036D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2D06B3-A011-5EA1-CD72-4B1E1DDD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54C9-D954-4793-998E-AE6E7224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1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81D05-FAE6-24CF-47CE-F2693AA9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9BBCED-F0FE-87F8-11AD-0E75982FC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56D5-5B40-48EE-8B83-3DB14A8267E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D4A47-767C-8A11-784C-77264BD9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42E4A-1A20-03B8-A841-4ADCF052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54C9-D954-4793-998E-AE6E7224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3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A12E6-6683-FD5B-7EFB-DD9BA304E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56D5-5B40-48EE-8B83-3DB14A8267E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25C40-1D56-3441-B838-6E328653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CE151-BE57-46B1-FD6C-7A31B67F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54C9-D954-4793-998E-AE6E7224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1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EF0E-3A93-84FF-6105-D4F75764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57419-21EA-8801-619F-5B35C9615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8EA44-0ADE-8260-6289-9C0AD09C5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77225-FF65-FCE5-803B-9B9EF442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56D5-5B40-48EE-8B83-3DB14A8267E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CF85D-1F10-B432-952C-0149656E2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B4117-545F-3FC0-CAF6-74DD3F72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54C9-D954-4793-998E-AE6E7224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9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EF93-0F7A-2FA0-E45A-60FAF626C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86D2AD-50CE-D8A4-717A-56CAF13E6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D0152-8EE5-45C8-19E7-066A4DC55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BC861-4672-76A0-F6D0-BD256CD9A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56D5-5B40-48EE-8B83-3DB14A8267E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ADBFF-AB47-E6B5-D1CE-E1809E3C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06F63-F9EE-B0E4-DDC1-7A9983FC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54C9-D954-4793-998E-AE6E7224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E3F97E-555E-7B32-BE2E-D5E7689E2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A47B0-6F1F-1EF1-6B43-AE072947B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54ED4-DCDA-1012-0569-8B90B3DFF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B156D5-5B40-48EE-8B83-3DB14A8267E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BCC45-3B09-D76D-45F7-C1467395B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2C2AF-7D82-F575-350A-B254236F4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5754C9-D954-4793-998E-AE6E7224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0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A4FB4-BA94-6BC8-412F-D544312FC0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Frederick Python Meetup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1B142-13C8-9FD6-8E76-7FF734A297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08-14-2024</a:t>
            </a:r>
          </a:p>
        </p:txBody>
      </p:sp>
    </p:spTree>
    <p:extLst>
      <p:ext uri="{BB962C8B-B14F-4D97-AF65-F5344CB8AC3E}">
        <p14:creationId xmlns:p14="http://schemas.microsoft.com/office/powerpoint/2010/main" val="358678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7A97-68F0-F88F-F378-1C44646B5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People Choose PDFs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A145E-5995-F7D2-9AB9-6521FEBC9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0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052D-B0F3-32BF-DD7E-B90AB0D4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PDF Data Flow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98842C-7E35-A429-647B-9EBE55404137}"/>
              </a:ext>
            </a:extLst>
          </p:cNvPr>
          <p:cNvGrpSpPr/>
          <p:nvPr/>
        </p:nvGrpSpPr>
        <p:grpSpPr>
          <a:xfrm>
            <a:off x="751148" y="1976086"/>
            <a:ext cx="776943" cy="920537"/>
            <a:chOff x="751148" y="1976086"/>
            <a:chExt cx="776943" cy="92053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8140EF-C289-BE52-E96B-E22062E2B818}"/>
                </a:ext>
              </a:extLst>
            </p:cNvPr>
            <p:cNvSpPr/>
            <p:nvPr/>
          </p:nvSpPr>
          <p:spPr>
            <a:xfrm>
              <a:off x="754840" y="1976086"/>
              <a:ext cx="773251" cy="9205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C46865D-AE25-1393-0FC5-EF3FDB0D5155}"/>
                </a:ext>
              </a:extLst>
            </p:cNvPr>
            <p:cNvCxnSpPr>
              <a:cxnSpLocks/>
            </p:cNvCxnSpPr>
            <p:nvPr/>
          </p:nvCxnSpPr>
          <p:spPr>
            <a:xfrm>
              <a:off x="871441" y="2061109"/>
              <a:ext cx="54004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8541D3B-53E8-499D-C1F7-1DC4EBDD489F}"/>
                </a:ext>
              </a:extLst>
            </p:cNvPr>
            <p:cNvCxnSpPr>
              <a:cxnSpLocks/>
            </p:cNvCxnSpPr>
            <p:nvPr/>
          </p:nvCxnSpPr>
          <p:spPr>
            <a:xfrm>
              <a:off x="871441" y="2154771"/>
              <a:ext cx="54004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498810E-CFB9-513A-6FE0-14F44C845A52}"/>
                </a:ext>
              </a:extLst>
            </p:cNvPr>
            <p:cNvCxnSpPr>
              <a:cxnSpLocks/>
            </p:cNvCxnSpPr>
            <p:nvPr/>
          </p:nvCxnSpPr>
          <p:spPr>
            <a:xfrm>
              <a:off x="874614" y="2246846"/>
              <a:ext cx="54004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DAECB26-B7ED-D771-5070-6B4A432155E7}"/>
                </a:ext>
              </a:extLst>
            </p:cNvPr>
            <p:cNvCxnSpPr>
              <a:cxnSpLocks/>
            </p:cNvCxnSpPr>
            <p:nvPr/>
          </p:nvCxnSpPr>
          <p:spPr>
            <a:xfrm>
              <a:off x="876202" y="2348446"/>
              <a:ext cx="54004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phic 14" descr="Unicorn">
              <a:extLst>
                <a:ext uri="{FF2B5EF4-FFF2-40B4-BE49-F238E27FC236}">
                  <a16:creationId xmlns:a16="http://schemas.microsoft.com/office/drawing/2014/main" id="{F89D9CE4-C0A5-6471-5D55-F3A90902B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1148" y="2361538"/>
              <a:ext cx="392646" cy="392646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4FB91DB-31BC-4E73-E6FC-618D676E1EF1}"/>
                </a:ext>
              </a:extLst>
            </p:cNvPr>
            <p:cNvCxnSpPr>
              <a:cxnSpLocks/>
            </p:cNvCxnSpPr>
            <p:nvPr/>
          </p:nvCxnSpPr>
          <p:spPr>
            <a:xfrm>
              <a:off x="790042" y="2737383"/>
              <a:ext cx="31485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B4E4592-8A53-ACED-8478-2F026AE33404}"/>
                </a:ext>
              </a:extLst>
            </p:cNvPr>
            <p:cNvCxnSpPr>
              <a:cxnSpLocks/>
            </p:cNvCxnSpPr>
            <p:nvPr/>
          </p:nvCxnSpPr>
          <p:spPr>
            <a:xfrm>
              <a:off x="1190358" y="2557861"/>
              <a:ext cx="26021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DF49319-D158-BAD5-AB67-2BA9C6303A91}"/>
                </a:ext>
              </a:extLst>
            </p:cNvPr>
            <p:cNvCxnSpPr>
              <a:cxnSpLocks/>
            </p:cNvCxnSpPr>
            <p:nvPr/>
          </p:nvCxnSpPr>
          <p:spPr>
            <a:xfrm>
              <a:off x="1312124" y="2452664"/>
              <a:ext cx="0" cy="3925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3837663-D65A-DADF-D43B-92AF84E8B7A4}"/>
                </a:ext>
              </a:extLst>
            </p:cNvPr>
            <p:cNvSpPr/>
            <p:nvPr/>
          </p:nvSpPr>
          <p:spPr>
            <a:xfrm>
              <a:off x="1182688" y="2456215"/>
              <a:ext cx="272378" cy="3975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7F016F-E5AB-B5A0-E9F1-04593C8AB9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0358" y="2626124"/>
              <a:ext cx="26021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2A56E81-A132-A4D3-AA66-AD5B12BD3B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0358" y="2702324"/>
              <a:ext cx="26021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9D59DA-F1B0-F104-2A33-8F1E36BE0D15}"/>
                </a:ext>
              </a:extLst>
            </p:cNvPr>
            <p:cNvCxnSpPr>
              <a:cxnSpLocks/>
            </p:cNvCxnSpPr>
            <p:nvPr/>
          </p:nvCxnSpPr>
          <p:spPr>
            <a:xfrm>
              <a:off x="1190358" y="2770587"/>
              <a:ext cx="26021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1586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Frederick Python Meetup</vt:lpstr>
      <vt:lpstr>Why Do People Choose PDFs</vt:lpstr>
      <vt:lpstr>The PDF Data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Raju Rayavarapu</dc:creator>
  <cp:lastModifiedBy>Raju Rayavarapu</cp:lastModifiedBy>
  <cp:revision>2</cp:revision>
  <dcterms:created xsi:type="dcterms:W3CDTF">2024-08-11T04:28:30Z</dcterms:created>
  <dcterms:modified xsi:type="dcterms:W3CDTF">2024-08-11T05:06:46Z</dcterms:modified>
</cp:coreProperties>
</file>