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096D9-5D12-4270-91A6-2CABDC65E384}" v="16" dt="2024-08-12T02:23:5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Rayavarapu" userId="d72698f5c7d4af69" providerId="LiveId" clId="{B6D096D9-5D12-4270-91A6-2CABDC65E384}"/>
    <pc:docChg chg="undo custSel addSld modSld">
      <pc:chgData name="Raju Rayavarapu" userId="d72698f5c7d4af69" providerId="LiveId" clId="{B6D096D9-5D12-4270-91A6-2CABDC65E384}" dt="2024-08-12T02:25:57.714" v="1063" actId="20577"/>
      <pc:docMkLst>
        <pc:docMk/>
      </pc:docMkLst>
      <pc:sldChg chg="addSp delSp modSp mod">
        <pc:chgData name="Raju Rayavarapu" userId="d72698f5c7d4af69" providerId="LiveId" clId="{B6D096D9-5D12-4270-91A6-2CABDC65E384}" dt="2024-08-12T02:21:13.512" v="769" actId="20577"/>
        <pc:sldMkLst>
          <pc:docMk/>
          <pc:sldMk cId="3391586308" sldId="257"/>
        </pc:sldMkLst>
        <pc:spChg chg="mod">
          <ac:chgData name="Raju Rayavarapu" userId="d72698f5c7d4af69" providerId="LiveId" clId="{B6D096D9-5D12-4270-91A6-2CABDC65E384}" dt="2024-08-11T23:25:51.705" v="266" actId="20577"/>
          <ac:spMkLst>
            <pc:docMk/>
            <pc:sldMk cId="3391586308" sldId="257"/>
            <ac:spMk id="2" creationId="{5D35052D-B0F3-32BF-DD7E-B90AB0D41A23}"/>
          </ac:spMkLst>
        </pc:spChg>
        <pc:spChg chg="add mod">
          <ac:chgData name="Raju Rayavarapu" userId="d72698f5c7d4af69" providerId="LiveId" clId="{B6D096D9-5D12-4270-91A6-2CABDC65E384}" dt="2024-08-11T23:10:01.211" v="50" actId="1076"/>
          <ac:spMkLst>
            <pc:docMk/>
            <pc:sldMk cId="3391586308" sldId="257"/>
            <ac:spMk id="12" creationId="{1D96362B-FF15-3E18-C7DD-C2B8BA9025C2}"/>
          </ac:spMkLst>
        </pc:spChg>
        <pc:spChg chg="add mod">
          <ac:chgData name="Raju Rayavarapu" userId="d72698f5c7d4af69" providerId="LiveId" clId="{B6D096D9-5D12-4270-91A6-2CABDC65E384}" dt="2024-08-11T23:10:01.211" v="50" actId="1076"/>
          <ac:spMkLst>
            <pc:docMk/>
            <pc:sldMk cId="3391586308" sldId="257"/>
            <ac:spMk id="14" creationId="{401260A8-F25D-C16A-1236-812491A942F1}"/>
          </ac:spMkLst>
        </pc:spChg>
        <pc:spChg chg="add mod">
          <ac:chgData name="Raju Rayavarapu" userId="d72698f5c7d4af69" providerId="LiveId" clId="{B6D096D9-5D12-4270-91A6-2CABDC65E384}" dt="2024-08-11T23:10:49.353" v="67" actId="14100"/>
          <ac:spMkLst>
            <pc:docMk/>
            <pc:sldMk cId="3391586308" sldId="257"/>
            <ac:spMk id="26" creationId="{4166D07B-E436-BD8D-3671-B21006602114}"/>
          </ac:spMkLst>
        </pc:spChg>
        <pc:spChg chg="add mod">
          <ac:chgData name="Raju Rayavarapu" userId="d72698f5c7d4af69" providerId="LiveId" clId="{B6D096D9-5D12-4270-91A6-2CABDC65E384}" dt="2024-08-11T23:10:40.492" v="64" actId="1076"/>
          <ac:spMkLst>
            <pc:docMk/>
            <pc:sldMk cId="3391586308" sldId="257"/>
            <ac:spMk id="27" creationId="{F1FA706A-98C7-B7F4-2A73-DC740F229D06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0" creationId="{A4B900D9-D74B-11E5-4C62-62544E30A819}"/>
          </ac:spMkLst>
        </pc:spChg>
        <pc:spChg chg="add mod">
          <ac:chgData name="Raju Rayavarapu" userId="d72698f5c7d4af69" providerId="LiveId" clId="{B6D096D9-5D12-4270-91A6-2CABDC65E384}" dt="2024-08-11T23:12:36.466" v="110" actId="1076"/>
          <ac:spMkLst>
            <pc:docMk/>
            <pc:sldMk cId="3391586308" sldId="257"/>
            <ac:spMk id="31" creationId="{B3288B1E-F6E5-1120-C76D-3E16011B2B07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4" creationId="{39F66580-BC56-3A02-80AE-8B1AE2C40CAE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5" creationId="{2CBAD7E7-F6DA-1B90-9564-5AFC6D3F7CE4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36" creationId="{60778220-247C-7082-FEE0-6291FD380D55}"/>
          </ac:spMkLst>
        </pc:spChg>
        <pc:spChg chg="add mod">
          <ac:chgData name="Raju Rayavarapu" userId="d72698f5c7d4af69" providerId="LiveId" clId="{B6D096D9-5D12-4270-91A6-2CABDC65E384}" dt="2024-08-11T23:12:56.204" v="118" actId="20577"/>
          <ac:spMkLst>
            <pc:docMk/>
            <pc:sldMk cId="3391586308" sldId="257"/>
            <ac:spMk id="37" creationId="{025CB498-CB6A-4391-1DF5-E7133275309A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40" creationId="{C6ECBE1C-DCE3-83C1-3DC4-4229DDA5F219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41" creationId="{0C599B12-11DE-79FF-D92E-81442506B23C}"/>
          </ac:spMkLst>
        </pc:spChg>
        <pc:spChg chg="add mod">
          <ac:chgData name="Raju Rayavarapu" userId="d72698f5c7d4af69" providerId="LiveId" clId="{B6D096D9-5D12-4270-91A6-2CABDC65E384}" dt="2024-08-11T23:14:33.901" v="170" actId="207"/>
          <ac:spMkLst>
            <pc:docMk/>
            <pc:sldMk cId="3391586308" sldId="257"/>
            <ac:spMk id="42" creationId="{DCD0EDC6-0B25-70AC-AB7F-F5B6110BB98D}"/>
          </ac:spMkLst>
        </pc:spChg>
        <pc:spChg chg="add mod">
          <ac:chgData name="Raju Rayavarapu" userId="d72698f5c7d4af69" providerId="LiveId" clId="{B6D096D9-5D12-4270-91A6-2CABDC65E384}" dt="2024-08-12T02:21:05.311" v="756" actId="20577"/>
          <ac:spMkLst>
            <pc:docMk/>
            <pc:sldMk cId="3391586308" sldId="257"/>
            <ac:spMk id="43" creationId="{DAFFB3EA-26A2-6C27-E8E4-DC2F55537F88}"/>
          </ac:spMkLst>
        </pc:spChg>
        <pc:spChg chg="add mod">
          <ac:chgData name="Raju Rayavarapu" userId="d72698f5c7d4af69" providerId="LiveId" clId="{B6D096D9-5D12-4270-91A6-2CABDC65E384}" dt="2024-08-11T23:14:54.719" v="172" actId="1076"/>
          <ac:spMkLst>
            <pc:docMk/>
            <pc:sldMk cId="3391586308" sldId="257"/>
            <ac:spMk id="44" creationId="{DDC8B154-82D2-2F36-3B51-CFBE93484E18}"/>
          </ac:spMkLst>
        </pc:spChg>
        <pc:spChg chg="add mod">
          <ac:chgData name="Raju Rayavarapu" userId="d72698f5c7d4af69" providerId="LiveId" clId="{B6D096D9-5D12-4270-91A6-2CABDC65E384}" dt="2024-08-11T23:15:42.318" v="181" actId="1076"/>
          <ac:spMkLst>
            <pc:docMk/>
            <pc:sldMk cId="3391586308" sldId="257"/>
            <ac:spMk id="45" creationId="{4F7D2A2D-58B7-7655-A85A-DA5AE55673CF}"/>
          </ac:spMkLst>
        </pc:spChg>
        <pc:spChg chg="add del mod">
          <ac:chgData name="Raju Rayavarapu" userId="d72698f5c7d4af69" providerId="LiveId" clId="{B6D096D9-5D12-4270-91A6-2CABDC65E384}" dt="2024-08-11T23:17:05.967" v="243" actId="478"/>
          <ac:spMkLst>
            <pc:docMk/>
            <pc:sldMk cId="3391586308" sldId="257"/>
            <ac:spMk id="46" creationId="{D03C272A-F72B-40BD-DEC0-42E6A4324560}"/>
          </ac:spMkLst>
        </pc:spChg>
        <pc:spChg chg="add del mod">
          <ac:chgData name="Raju Rayavarapu" userId="d72698f5c7d4af69" providerId="LiveId" clId="{B6D096D9-5D12-4270-91A6-2CABDC65E384}" dt="2024-08-11T23:17:08.626" v="244" actId="478"/>
          <ac:spMkLst>
            <pc:docMk/>
            <pc:sldMk cId="3391586308" sldId="257"/>
            <ac:spMk id="47" creationId="{0DEFA1CF-1703-E24C-93FE-55988E05D5E2}"/>
          </ac:spMkLst>
        </pc:spChg>
        <pc:spChg chg="add mod">
          <ac:chgData name="Raju Rayavarapu" userId="d72698f5c7d4af69" providerId="LiveId" clId="{B6D096D9-5D12-4270-91A6-2CABDC65E384}" dt="2024-08-11T23:15:06.547" v="176" actId="1076"/>
          <ac:spMkLst>
            <pc:docMk/>
            <pc:sldMk cId="3391586308" sldId="257"/>
            <ac:spMk id="48" creationId="{B0A6761E-2220-75C2-9F2A-CA1F6F315507}"/>
          </ac:spMkLst>
        </pc:spChg>
        <pc:spChg chg="add mod">
          <ac:chgData name="Raju Rayavarapu" userId="d72698f5c7d4af69" providerId="LiveId" clId="{B6D096D9-5D12-4270-91A6-2CABDC65E384}" dt="2024-08-12T02:21:13.512" v="769" actId="20577"/>
          <ac:spMkLst>
            <pc:docMk/>
            <pc:sldMk cId="3391586308" sldId="257"/>
            <ac:spMk id="49" creationId="{29019D50-DC22-9D05-175A-713B58D72DB4}"/>
          </ac:spMkLst>
        </pc:spChg>
        <pc:spChg chg="add mod">
          <ac:chgData name="Raju Rayavarapu" userId="d72698f5c7d4af69" providerId="LiveId" clId="{B6D096D9-5D12-4270-91A6-2CABDC65E384}" dt="2024-08-11T23:17:39.249" v="250" actId="14100"/>
          <ac:spMkLst>
            <pc:docMk/>
            <pc:sldMk cId="3391586308" sldId="257"/>
            <ac:spMk id="50" creationId="{FD22E7B1-6ABC-1AD7-FAC2-10A229A55D58}"/>
          </ac:spMkLst>
        </pc:spChg>
        <pc:spChg chg="add mod">
          <ac:chgData name="Raju Rayavarapu" userId="d72698f5c7d4af69" providerId="LiveId" clId="{B6D096D9-5D12-4270-91A6-2CABDC65E384}" dt="2024-08-11T23:17:40.641" v="251" actId="1076"/>
          <ac:spMkLst>
            <pc:docMk/>
            <pc:sldMk cId="3391586308" sldId="257"/>
            <ac:spMk id="51" creationId="{6AFA9E76-8C98-C192-5844-781754A7A139}"/>
          </ac:spMkLst>
        </pc:spChg>
        <pc:cxnChg chg="add mod">
          <ac:chgData name="Raju Rayavarapu" userId="d72698f5c7d4af69" providerId="LiveId" clId="{B6D096D9-5D12-4270-91A6-2CABDC65E384}" dt="2024-08-11T23:07:39.661" v="3" actId="14100"/>
          <ac:cxnSpMkLst>
            <pc:docMk/>
            <pc:sldMk cId="3391586308" sldId="257"/>
            <ac:cxnSpMk id="5" creationId="{C2D3E783-AE59-DB74-6D7F-A205DE1950F9}"/>
          </ac:cxnSpMkLst>
        </pc:cxnChg>
        <pc:cxnChg chg="add mod">
          <ac:chgData name="Raju Rayavarapu" userId="d72698f5c7d4af69" providerId="LiveId" clId="{B6D096D9-5D12-4270-91A6-2CABDC65E384}" dt="2024-08-11T23:10:33.540" v="62" actId="14100"/>
          <ac:cxnSpMkLst>
            <pc:docMk/>
            <pc:sldMk cId="3391586308" sldId="257"/>
            <ac:cxnSpMk id="17" creationId="{B7793141-5B39-608A-873F-42DD23626518}"/>
          </ac:cxnSpMkLst>
        </pc:cxnChg>
        <pc:cxnChg chg="add mod">
          <ac:chgData name="Raju Rayavarapu" userId="d72698f5c7d4af69" providerId="LiveId" clId="{B6D096D9-5D12-4270-91A6-2CABDC65E384}" dt="2024-08-11T23:10:52.298" v="68" actId="14100"/>
          <ac:cxnSpMkLst>
            <pc:docMk/>
            <pc:sldMk cId="3391586308" sldId="257"/>
            <ac:cxnSpMk id="21" creationId="{59FA3ECE-116C-24EE-3D00-9F271091C97A}"/>
          </ac:cxnSpMkLst>
        </pc:cxnChg>
        <pc:cxnChg chg="add mod">
          <ac:chgData name="Raju Rayavarapu" userId="d72698f5c7d4af69" providerId="LiveId" clId="{B6D096D9-5D12-4270-91A6-2CABDC65E384}" dt="2024-08-11T23:12:18.947" v="70" actId="1076"/>
          <ac:cxnSpMkLst>
            <pc:docMk/>
            <pc:sldMk cId="3391586308" sldId="257"/>
            <ac:cxnSpMk id="32" creationId="{140887D8-4944-6CFF-67D9-169B03257B49}"/>
          </ac:cxnSpMkLst>
        </pc:cxnChg>
        <pc:cxnChg chg="add mod">
          <ac:chgData name="Raju Rayavarapu" userId="d72698f5c7d4af69" providerId="LiveId" clId="{B6D096D9-5D12-4270-91A6-2CABDC65E384}" dt="2024-08-11T23:12:18.947" v="70" actId="1076"/>
          <ac:cxnSpMkLst>
            <pc:docMk/>
            <pc:sldMk cId="3391586308" sldId="257"/>
            <ac:cxnSpMk id="33" creationId="{F8749B16-B61B-4E64-C388-C6745372191B}"/>
          </ac:cxnSpMkLst>
        </pc:cxnChg>
        <pc:cxnChg chg="add mod">
          <ac:chgData name="Raju Rayavarapu" userId="d72698f5c7d4af69" providerId="LiveId" clId="{B6D096D9-5D12-4270-91A6-2CABDC65E384}" dt="2024-08-11T23:12:52.931" v="112" actId="1076"/>
          <ac:cxnSpMkLst>
            <pc:docMk/>
            <pc:sldMk cId="3391586308" sldId="257"/>
            <ac:cxnSpMk id="38" creationId="{4230F2A4-E281-852F-67B2-81656F278150}"/>
          </ac:cxnSpMkLst>
        </pc:cxnChg>
        <pc:cxnChg chg="add mod">
          <ac:chgData name="Raju Rayavarapu" userId="d72698f5c7d4af69" providerId="LiveId" clId="{B6D096D9-5D12-4270-91A6-2CABDC65E384}" dt="2024-08-11T23:12:52.931" v="112" actId="1076"/>
          <ac:cxnSpMkLst>
            <pc:docMk/>
            <pc:sldMk cId="3391586308" sldId="257"/>
            <ac:cxnSpMk id="39" creationId="{1DF482AE-26D1-FF9A-11E0-60F636EF6DC1}"/>
          </ac:cxnSpMkLst>
        </pc:cxnChg>
      </pc:sldChg>
      <pc:sldChg chg="addSp modSp add mod">
        <pc:chgData name="Raju Rayavarapu" userId="d72698f5c7d4af69" providerId="LiveId" clId="{B6D096D9-5D12-4270-91A6-2CABDC65E384}" dt="2024-08-12T02:21:31.268" v="775" actId="20577"/>
        <pc:sldMkLst>
          <pc:docMk/>
          <pc:sldMk cId="2551086154" sldId="259"/>
        </pc:sldMkLst>
        <pc:spChg chg="mod">
          <ac:chgData name="Raju Rayavarapu" userId="d72698f5c7d4af69" providerId="LiveId" clId="{B6D096D9-5D12-4270-91A6-2CABDC65E384}" dt="2024-08-11T23:25:59.550" v="282" actId="20577"/>
          <ac:spMkLst>
            <pc:docMk/>
            <pc:sldMk cId="2551086154" sldId="259"/>
            <ac:spMk id="2" creationId="{5D35052D-B0F3-32BF-DD7E-B90AB0D41A23}"/>
          </ac:spMkLst>
        </pc:spChg>
        <pc:spChg chg="add mod">
          <ac:chgData name="Raju Rayavarapu" userId="d72698f5c7d4af69" providerId="LiveId" clId="{B6D096D9-5D12-4270-91A6-2CABDC65E384}" dt="2024-08-12T02:21:31.268" v="775" actId="20577"/>
          <ac:spMkLst>
            <pc:docMk/>
            <pc:sldMk cId="2551086154" sldId="259"/>
            <ac:spMk id="3" creationId="{FC224A32-ACFC-4D94-F3D0-15C02D6C99B7}"/>
          </ac:spMkLst>
        </pc:spChg>
        <pc:spChg chg="mod">
          <ac:chgData name="Raju Rayavarapu" userId="d72698f5c7d4af69" providerId="LiveId" clId="{B6D096D9-5D12-4270-91A6-2CABDC65E384}" dt="2024-08-12T00:44:44.208" v="654" actId="1076"/>
          <ac:spMkLst>
            <pc:docMk/>
            <pc:sldMk cId="2551086154" sldId="259"/>
            <ac:spMk id="31" creationId="{B3288B1E-F6E5-1120-C76D-3E16011B2B07}"/>
          </ac:spMkLst>
        </pc:spChg>
        <pc:spChg chg="mod">
          <ac:chgData name="Raju Rayavarapu" userId="d72698f5c7d4af69" providerId="LiveId" clId="{B6D096D9-5D12-4270-91A6-2CABDC65E384}" dt="2024-08-12T00:44:49.188" v="659" actId="20577"/>
          <ac:spMkLst>
            <pc:docMk/>
            <pc:sldMk cId="2551086154" sldId="259"/>
            <ac:spMk id="34" creationId="{39F66580-BC56-3A02-80AE-8B1AE2C40CAE}"/>
          </ac:spMkLst>
        </pc:spChg>
        <pc:spChg chg="mod">
          <ac:chgData name="Raju Rayavarapu" userId="d72698f5c7d4af69" providerId="LiveId" clId="{B6D096D9-5D12-4270-91A6-2CABDC65E384}" dt="2024-08-12T00:44:46.798" v="657" actId="20577"/>
          <ac:spMkLst>
            <pc:docMk/>
            <pc:sldMk cId="2551086154" sldId="259"/>
            <ac:spMk id="35" creationId="{2CBAD7E7-F6DA-1B90-9564-5AFC6D3F7CE4}"/>
          </ac:spMkLst>
        </pc:spChg>
        <pc:spChg chg="mod">
          <ac:chgData name="Raju Rayavarapu" userId="d72698f5c7d4af69" providerId="LiveId" clId="{B6D096D9-5D12-4270-91A6-2CABDC65E384}" dt="2024-08-11T23:28:23.002" v="406" actId="1076"/>
          <ac:spMkLst>
            <pc:docMk/>
            <pc:sldMk cId="2551086154" sldId="259"/>
            <ac:spMk id="37" creationId="{025CB498-CB6A-4391-1DF5-E7133275309A}"/>
          </ac:spMkLst>
        </pc:spChg>
        <pc:spChg chg="mod">
          <ac:chgData name="Raju Rayavarapu" userId="d72698f5c7d4af69" providerId="LiveId" clId="{B6D096D9-5D12-4270-91A6-2CABDC65E384}" dt="2024-08-11T23:27:56.457" v="395" actId="20577"/>
          <ac:spMkLst>
            <pc:docMk/>
            <pc:sldMk cId="2551086154" sldId="259"/>
            <ac:spMk id="43" creationId="{DAFFB3EA-26A2-6C27-E8E4-DC2F55537F88}"/>
          </ac:spMkLst>
        </pc:spChg>
        <pc:spChg chg="mod">
          <ac:chgData name="Raju Rayavarapu" userId="d72698f5c7d4af69" providerId="LiveId" clId="{B6D096D9-5D12-4270-91A6-2CABDC65E384}" dt="2024-08-11T23:28:09.623" v="404" actId="20577"/>
          <ac:spMkLst>
            <pc:docMk/>
            <pc:sldMk cId="2551086154" sldId="259"/>
            <ac:spMk id="49" creationId="{29019D50-DC22-9D05-175A-713B58D72DB4}"/>
          </ac:spMkLst>
        </pc:spChg>
        <pc:spChg chg="mod">
          <ac:chgData name="Raju Rayavarapu" userId="d72698f5c7d4af69" providerId="LiveId" clId="{B6D096D9-5D12-4270-91A6-2CABDC65E384}" dt="2024-08-11T23:27:34.841" v="375" actId="20577"/>
          <ac:spMkLst>
            <pc:docMk/>
            <pc:sldMk cId="2551086154" sldId="259"/>
            <ac:spMk id="51" creationId="{6AFA9E76-8C98-C192-5844-781754A7A139}"/>
          </ac:spMkLst>
        </pc:spChg>
      </pc:sldChg>
      <pc:sldChg chg="modSp add mod">
        <pc:chgData name="Raju Rayavarapu" userId="d72698f5c7d4af69" providerId="LiveId" clId="{B6D096D9-5D12-4270-91A6-2CABDC65E384}" dt="2024-08-12T02:25:57.714" v="1063" actId="20577"/>
        <pc:sldMkLst>
          <pc:docMk/>
          <pc:sldMk cId="1834091052" sldId="260"/>
        </pc:sldMkLst>
        <pc:spChg chg="mod">
          <ac:chgData name="Raju Rayavarapu" userId="d72698f5c7d4af69" providerId="LiveId" clId="{B6D096D9-5D12-4270-91A6-2CABDC65E384}" dt="2024-08-12T02:24:00.013" v="784" actId="20577"/>
          <ac:spMkLst>
            <pc:docMk/>
            <pc:sldMk cId="1834091052" sldId="260"/>
            <ac:spMk id="2" creationId="{5D35052D-B0F3-32BF-DD7E-B90AB0D41A23}"/>
          </ac:spMkLst>
        </pc:spChg>
        <pc:spChg chg="mod">
          <ac:chgData name="Raju Rayavarapu" userId="d72698f5c7d4af69" providerId="LiveId" clId="{B6D096D9-5D12-4270-91A6-2CABDC65E384}" dt="2024-08-12T02:24:39.544" v="957" actId="20577"/>
          <ac:spMkLst>
            <pc:docMk/>
            <pc:sldMk cId="1834091052" sldId="260"/>
            <ac:spMk id="3" creationId="{FC224A32-ACFC-4D94-F3D0-15C02D6C99B7}"/>
          </ac:spMkLst>
        </pc:spChg>
        <pc:spChg chg="mod">
          <ac:chgData name="Raju Rayavarapu" userId="d72698f5c7d4af69" providerId="LiveId" clId="{B6D096D9-5D12-4270-91A6-2CABDC65E384}" dt="2024-08-12T02:25:02.905" v="995" actId="20577"/>
          <ac:spMkLst>
            <pc:docMk/>
            <pc:sldMk cId="1834091052" sldId="260"/>
            <ac:spMk id="31" creationId="{B3288B1E-F6E5-1120-C76D-3E16011B2B07}"/>
          </ac:spMkLst>
        </pc:spChg>
        <pc:spChg chg="mod">
          <ac:chgData name="Raju Rayavarapu" userId="d72698f5c7d4af69" providerId="LiveId" clId="{B6D096D9-5D12-4270-91A6-2CABDC65E384}" dt="2024-08-12T02:25:44.260" v="1053" actId="20577"/>
          <ac:spMkLst>
            <pc:docMk/>
            <pc:sldMk cId="1834091052" sldId="260"/>
            <ac:spMk id="43" creationId="{DAFFB3EA-26A2-6C27-E8E4-DC2F55537F88}"/>
          </ac:spMkLst>
        </pc:spChg>
        <pc:spChg chg="mod">
          <ac:chgData name="Raju Rayavarapu" userId="d72698f5c7d4af69" providerId="LiveId" clId="{B6D096D9-5D12-4270-91A6-2CABDC65E384}" dt="2024-08-12T02:25:57.714" v="1063" actId="20577"/>
          <ac:spMkLst>
            <pc:docMk/>
            <pc:sldMk cId="1834091052" sldId="260"/>
            <ac:spMk id="49" creationId="{29019D50-DC22-9D05-175A-713B58D72DB4}"/>
          </ac:spMkLst>
        </pc:spChg>
        <pc:spChg chg="mod">
          <ac:chgData name="Raju Rayavarapu" userId="d72698f5c7d4af69" providerId="LiveId" clId="{B6D096D9-5D12-4270-91A6-2CABDC65E384}" dt="2024-08-12T02:25:17.145" v="1001" actId="20577"/>
          <ac:spMkLst>
            <pc:docMk/>
            <pc:sldMk cId="1834091052" sldId="260"/>
            <ac:spMk id="51" creationId="{6AFA9E76-8C98-C192-5844-781754A7A1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E8AA-CE9E-1039-483B-DFF933AE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5BB5-210D-B97A-60EA-6E00ECED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0B7B-392D-2112-C29D-376962E6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362F-9A86-2282-A37D-83AC12CA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EF85-CBF1-6108-05D0-323C396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1AE-9280-9F73-CB75-F3DAFC9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8D788-9D7C-3E33-A412-B7B4FBB1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2CB-94CB-A09E-C36E-835C455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055-F548-124F-B6B7-D14CEB3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FBE5-294B-EEBB-3E26-D13B6179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169A8-86B7-CE4A-0DAD-C19D46C9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0D4BC-9167-23E1-5E55-49792A1E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21C2-CE54-0C8F-296B-EC9195A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1149-3012-BCCE-7A4B-DC8B708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3CFF-0491-B587-7F7D-E4F4E66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5AFE-A2CB-087B-30F7-0AE13DD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F307-0115-AA39-2B62-5992C6D9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0859-9FB0-D755-1CD0-71E81202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64C2-13D7-2FE3-7A0A-6C83E359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C446-AB7A-BE77-E951-3A864A5C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021-D415-D321-3EAF-46E3A103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6036-421B-CF2F-D2E4-15416BF6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1DF9-F04E-3F8C-6A14-D9B13DE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D308-585E-3841-EB40-F8130D00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0A55-170A-8A91-5B87-64E6BC8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0D4-6547-D448-2E5B-EBB0B8D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9E84-3831-3C09-BFF3-33D9EBCB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CD46-6E4B-19C8-DBB2-9384A4C4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4420-CF93-4D21-B972-3C0CE62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5EAD-BF73-3234-DE92-CAD04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6F85-7F2C-CDFE-3922-7ECF2868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41D-6639-91EA-54A2-3C6B5318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0F8A-EB66-FB71-ADCE-EB338A8C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09D41-8650-C3CE-D53E-0C0BF67C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51E0-7C56-CDDE-D7E8-E08CFD106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EF2AE-2838-B268-166C-3DBE52AF1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5AF28-0907-81CD-C108-AA1122F7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C11F-CA78-4C6D-8E27-2E44036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06B3-A011-5EA1-CD72-4B1E1DDD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D05-FAE6-24CF-47CE-F2693AA9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BCED-F0FE-87F8-11AD-0E75982F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4A47-767C-8A11-784C-77264BD9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42E4A-1A20-03B8-A841-4ADCF05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12E6-6683-FD5B-7EFB-DD9BA304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25C40-1D56-3441-B838-6E328653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E151-BE57-46B1-FD6C-7A31B67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EF0E-3A93-84FF-6105-D4F75764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419-21EA-8801-619F-5B35C961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EA44-0ADE-8260-6289-9C0AD09C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7225-FF65-FCE5-803B-9B9EF442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F85D-1F10-B432-952C-0149656E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4117-545F-3FC0-CAF6-74DD3F72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3-0F7A-2FA0-E45A-60FAF626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D2AD-50CE-D8A4-717A-56CAF13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0152-8EE5-45C8-19E7-066A4DC5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C861-4672-76A0-F6D0-BD256CD9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DBFF-AB47-E6B5-D1CE-E1809E3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6F63-F9EE-B0E4-DDC1-7A9983F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3F97E-555E-7B32-BE2E-D5E7689E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47B0-6F1F-1EF1-6B43-AE072947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4ED4-DCDA-1012-0569-8B90B3DF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CC45-3B09-D76D-45F7-C1467395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C2AF-7D82-F575-350A-B254236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FB4-BA94-6BC8-412F-D544312F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Frederick Python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B142-13C8-9FD6-8E76-7FF734A2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08-14-2024</a:t>
            </a:r>
          </a:p>
        </p:txBody>
      </p:sp>
    </p:spTree>
    <p:extLst>
      <p:ext uri="{BB962C8B-B14F-4D97-AF65-F5344CB8AC3E}">
        <p14:creationId xmlns:p14="http://schemas.microsoft.com/office/powerpoint/2010/main" val="35867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A97-68F0-F88F-F378-1C44646B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Choose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145E-5995-F7D2-9AB9-6521FEBC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Extraction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E783-AE59-DB74-6D7F-A205DE1950F9}"/>
              </a:ext>
            </a:extLst>
          </p:cNvPr>
          <p:cNvCxnSpPr>
            <a:cxnSpLocks/>
          </p:cNvCxnSpPr>
          <p:nvPr/>
        </p:nvCxnSpPr>
        <p:spPr>
          <a:xfrm>
            <a:off x="1601734" y="2452664"/>
            <a:ext cx="1031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6362B-FF15-3E18-C7DD-C2B8BA9025C2}"/>
              </a:ext>
            </a:extLst>
          </p:cNvPr>
          <p:cNvSpPr>
            <a:spLocks noChangeAspect="1"/>
          </p:cNvSpPr>
          <p:nvPr/>
        </p:nvSpPr>
        <p:spPr>
          <a:xfrm rot="18944431">
            <a:off x="2874737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60A8-F25D-C16A-1236-812491A942F1}"/>
              </a:ext>
            </a:extLst>
          </p:cNvPr>
          <p:cNvSpPr txBox="1"/>
          <p:nvPr/>
        </p:nvSpPr>
        <p:spPr>
          <a:xfrm>
            <a:off x="2759989" y="2173452"/>
            <a:ext cx="14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it machine readable?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793141-5B39-608A-873F-42DD23626518}"/>
              </a:ext>
            </a:extLst>
          </p:cNvPr>
          <p:cNvCxnSpPr>
            <a:cxnSpLocks/>
          </p:cNvCxnSpPr>
          <p:nvPr/>
        </p:nvCxnSpPr>
        <p:spPr>
          <a:xfrm>
            <a:off x="3440290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FA3ECE-116C-24EE-3D00-9F271091C97A}"/>
              </a:ext>
            </a:extLst>
          </p:cNvPr>
          <p:cNvCxnSpPr>
            <a:cxnSpLocks/>
          </p:cNvCxnSpPr>
          <p:nvPr/>
        </p:nvCxnSpPr>
        <p:spPr>
          <a:xfrm>
            <a:off x="4285555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6D07B-E436-BD8D-3671-B21006602114}"/>
              </a:ext>
            </a:extLst>
          </p:cNvPr>
          <p:cNvSpPr txBox="1"/>
          <p:nvPr/>
        </p:nvSpPr>
        <p:spPr>
          <a:xfrm>
            <a:off x="4220013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A706A-98C7-B7F4-2A73-DC740F229D06}"/>
              </a:ext>
            </a:extLst>
          </p:cNvPr>
          <p:cNvSpPr txBox="1"/>
          <p:nvPr/>
        </p:nvSpPr>
        <p:spPr>
          <a:xfrm rot="5400000">
            <a:off x="3169128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900D9-D74B-11E5-4C62-62544E30A819}"/>
              </a:ext>
            </a:extLst>
          </p:cNvPr>
          <p:cNvSpPr>
            <a:spLocks noChangeAspect="1"/>
          </p:cNvSpPr>
          <p:nvPr/>
        </p:nvSpPr>
        <p:spPr>
          <a:xfrm rot="18944431">
            <a:off x="5308168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8B1E-F6E5-1120-C76D-3E16011B2B07}"/>
              </a:ext>
            </a:extLst>
          </p:cNvPr>
          <p:cNvSpPr txBox="1"/>
          <p:nvPr/>
        </p:nvSpPr>
        <p:spPr>
          <a:xfrm>
            <a:off x="5143414" y="2028486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tables?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0887D8-4944-6CFF-67D9-169B03257B49}"/>
              </a:ext>
            </a:extLst>
          </p:cNvPr>
          <p:cNvCxnSpPr>
            <a:cxnSpLocks/>
          </p:cNvCxnSpPr>
          <p:nvPr/>
        </p:nvCxnSpPr>
        <p:spPr>
          <a:xfrm>
            <a:off x="5873721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49B16-B61B-4E64-C388-C6745372191B}"/>
              </a:ext>
            </a:extLst>
          </p:cNvPr>
          <p:cNvCxnSpPr>
            <a:cxnSpLocks/>
          </p:cNvCxnSpPr>
          <p:nvPr/>
        </p:nvCxnSpPr>
        <p:spPr>
          <a:xfrm>
            <a:off x="6718986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66580-BC56-3A02-80AE-8B1AE2C40CAE}"/>
              </a:ext>
            </a:extLst>
          </p:cNvPr>
          <p:cNvSpPr txBox="1"/>
          <p:nvPr/>
        </p:nvSpPr>
        <p:spPr>
          <a:xfrm>
            <a:off x="6653444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D7E7-F6DA-1B90-9564-5AFC6D3F7CE4}"/>
              </a:ext>
            </a:extLst>
          </p:cNvPr>
          <p:cNvSpPr txBox="1"/>
          <p:nvPr/>
        </p:nvSpPr>
        <p:spPr>
          <a:xfrm rot="5400000">
            <a:off x="5602559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78220-247C-7082-FEE0-6291FD380D55}"/>
              </a:ext>
            </a:extLst>
          </p:cNvPr>
          <p:cNvSpPr>
            <a:spLocks noChangeAspect="1"/>
          </p:cNvSpPr>
          <p:nvPr/>
        </p:nvSpPr>
        <p:spPr>
          <a:xfrm rot="18944431">
            <a:off x="7718133" y="1876845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B498-CB6A-4391-1DF5-E7133275309A}"/>
              </a:ext>
            </a:extLst>
          </p:cNvPr>
          <p:cNvSpPr txBox="1"/>
          <p:nvPr/>
        </p:nvSpPr>
        <p:spPr>
          <a:xfrm>
            <a:off x="7553379" y="2037077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Images?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30F2A4-E281-852F-67B2-81656F278150}"/>
              </a:ext>
            </a:extLst>
          </p:cNvPr>
          <p:cNvCxnSpPr>
            <a:cxnSpLocks/>
          </p:cNvCxnSpPr>
          <p:nvPr/>
        </p:nvCxnSpPr>
        <p:spPr>
          <a:xfrm>
            <a:off x="8283686" y="3287663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482AE-26D1-FF9A-11E0-60F636EF6DC1}"/>
              </a:ext>
            </a:extLst>
          </p:cNvPr>
          <p:cNvCxnSpPr>
            <a:cxnSpLocks/>
          </p:cNvCxnSpPr>
          <p:nvPr/>
        </p:nvCxnSpPr>
        <p:spPr>
          <a:xfrm>
            <a:off x="9128951" y="2461254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CBE1C-DCE3-83C1-3DC4-4229DDA5F219}"/>
              </a:ext>
            </a:extLst>
          </p:cNvPr>
          <p:cNvSpPr txBox="1"/>
          <p:nvPr/>
        </p:nvSpPr>
        <p:spPr>
          <a:xfrm>
            <a:off x="9063409" y="2157177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99B12-11DE-79FF-D92E-81442506B23C}"/>
              </a:ext>
            </a:extLst>
          </p:cNvPr>
          <p:cNvSpPr txBox="1"/>
          <p:nvPr/>
        </p:nvSpPr>
        <p:spPr>
          <a:xfrm rot="5400000">
            <a:off x="8012524" y="3444696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D0EDC6-0B25-70AC-AB7F-F5B6110BB98D}"/>
              </a:ext>
            </a:extLst>
          </p:cNvPr>
          <p:cNvSpPr/>
          <p:nvPr/>
        </p:nvSpPr>
        <p:spPr>
          <a:xfrm>
            <a:off x="9930507" y="1863304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FB3EA-26A2-6C27-E8E4-DC2F55537F88}"/>
              </a:ext>
            </a:extLst>
          </p:cNvPr>
          <p:cNvSpPr txBox="1"/>
          <p:nvPr/>
        </p:nvSpPr>
        <p:spPr>
          <a:xfrm>
            <a:off x="9844021" y="1921851"/>
            <a:ext cx="1793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 </a:t>
            </a:r>
            <a:r>
              <a:rPr lang="en-US" sz="1400" dirty="0" err="1"/>
              <a:t>pdfplumber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8B154-82D2-2F36-3B51-CFBE93484E18}"/>
              </a:ext>
            </a:extLst>
          </p:cNvPr>
          <p:cNvSpPr/>
          <p:nvPr/>
        </p:nvSpPr>
        <p:spPr>
          <a:xfrm>
            <a:off x="2698584" y="4113736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D2A2D-58B7-7655-A85A-DA5AE55673CF}"/>
              </a:ext>
            </a:extLst>
          </p:cNvPr>
          <p:cNvSpPr txBox="1"/>
          <p:nvPr/>
        </p:nvSpPr>
        <p:spPr>
          <a:xfrm>
            <a:off x="2771476" y="4480060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A6761E-2220-75C2-9F2A-CA1F6F315507}"/>
              </a:ext>
            </a:extLst>
          </p:cNvPr>
          <p:cNvSpPr/>
          <p:nvPr/>
        </p:nvSpPr>
        <p:spPr>
          <a:xfrm>
            <a:off x="7520542" y="412232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19D50-DC22-9D05-175A-713B58D72DB4}"/>
              </a:ext>
            </a:extLst>
          </p:cNvPr>
          <p:cNvSpPr txBox="1"/>
          <p:nvPr/>
        </p:nvSpPr>
        <p:spPr>
          <a:xfrm>
            <a:off x="7434056" y="4405337"/>
            <a:ext cx="1793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 </a:t>
            </a:r>
            <a:r>
              <a:rPr lang="en-US" sz="1400" dirty="0" err="1"/>
              <a:t>pdfplumber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22E7B1-6ABC-1AD7-FAC2-10A229A55D58}"/>
              </a:ext>
            </a:extLst>
          </p:cNvPr>
          <p:cNvSpPr/>
          <p:nvPr/>
        </p:nvSpPr>
        <p:spPr>
          <a:xfrm>
            <a:off x="5066167" y="410935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A9E76-8C98-C192-5844-781754A7A139}"/>
              </a:ext>
            </a:extLst>
          </p:cNvPr>
          <p:cNvSpPr txBox="1"/>
          <p:nvPr/>
        </p:nvSpPr>
        <p:spPr>
          <a:xfrm>
            <a:off x="4979681" y="439236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Extractor Choice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E783-AE59-DB74-6D7F-A205DE1950F9}"/>
              </a:ext>
            </a:extLst>
          </p:cNvPr>
          <p:cNvCxnSpPr>
            <a:cxnSpLocks/>
          </p:cNvCxnSpPr>
          <p:nvPr/>
        </p:nvCxnSpPr>
        <p:spPr>
          <a:xfrm>
            <a:off x="1601734" y="2452664"/>
            <a:ext cx="1031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6362B-FF15-3E18-C7DD-C2B8BA9025C2}"/>
              </a:ext>
            </a:extLst>
          </p:cNvPr>
          <p:cNvSpPr>
            <a:spLocks noChangeAspect="1"/>
          </p:cNvSpPr>
          <p:nvPr/>
        </p:nvSpPr>
        <p:spPr>
          <a:xfrm rot="18944431">
            <a:off x="2874737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60A8-F25D-C16A-1236-812491A942F1}"/>
              </a:ext>
            </a:extLst>
          </p:cNvPr>
          <p:cNvSpPr txBox="1"/>
          <p:nvPr/>
        </p:nvSpPr>
        <p:spPr>
          <a:xfrm>
            <a:off x="2759989" y="2173452"/>
            <a:ext cx="14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it machine readable?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793141-5B39-608A-873F-42DD23626518}"/>
              </a:ext>
            </a:extLst>
          </p:cNvPr>
          <p:cNvCxnSpPr>
            <a:cxnSpLocks/>
          </p:cNvCxnSpPr>
          <p:nvPr/>
        </p:nvCxnSpPr>
        <p:spPr>
          <a:xfrm>
            <a:off x="3440290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FA3ECE-116C-24EE-3D00-9F271091C97A}"/>
              </a:ext>
            </a:extLst>
          </p:cNvPr>
          <p:cNvCxnSpPr>
            <a:cxnSpLocks/>
          </p:cNvCxnSpPr>
          <p:nvPr/>
        </p:nvCxnSpPr>
        <p:spPr>
          <a:xfrm>
            <a:off x="4285555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6D07B-E436-BD8D-3671-B21006602114}"/>
              </a:ext>
            </a:extLst>
          </p:cNvPr>
          <p:cNvSpPr txBox="1"/>
          <p:nvPr/>
        </p:nvSpPr>
        <p:spPr>
          <a:xfrm>
            <a:off x="4220013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A706A-98C7-B7F4-2A73-DC740F229D06}"/>
              </a:ext>
            </a:extLst>
          </p:cNvPr>
          <p:cNvSpPr txBox="1"/>
          <p:nvPr/>
        </p:nvSpPr>
        <p:spPr>
          <a:xfrm rot="5400000">
            <a:off x="3169128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900D9-D74B-11E5-4C62-62544E30A819}"/>
              </a:ext>
            </a:extLst>
          </p:cNvPr>
          <p:cNvSpPr>
            <a:spLocks noChangeAspect="1"/>
          </p:cNvSpPr>
          <p:nvPr/>
        </p:nvSpPr>
        <p:spPr>
          <a:xfrm rot="18944431">
            <a:off x="5308168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8B1E-F6E5-1120-C76D-3E16011B2B07}"/>
              </a:ext>
            </a:extLst>
          </p:cNvPr>
          <p:cNvSpPr txBox="1"/>
          <p:nvPr/>
        </p:nvSpPr>
        <p:spPr>
          <a:xfrm>
            <a:off x="5202682" y="2117803"/>
            <a:ext cx="146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Does speed of extraction matter?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0887D8-4944-6CFF-67D9-169B03257B49}"/>
              </a:ext>
            </a:extLst>
          </p:cNvPr>
          <p:cNvCxnSpPr>
            <a:cxnSpLocks/>
          </p:cNvCxnSpPr>
          <p:nvPr/>
        </p:nvCxnSpPr>
        <p:spPr>
          <a:xfrm>
            <a:off x="5873721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49B16-B61B-4E64-C388-C6745372191B}"/>
              </a:ext>
            </a:extLst>
          </p:cNvPr>
          <p:cNvCxnSpPr>
            <a:cxnSpLocks/>
          </p:cNvCxnSpPr>
          <p:nvPr/>
        </p:nvCxnSpPr>
        <p:spPr>
          <a:xfrm>
            <a:off x="6718986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66580-BC56-3A02-80AE-8B1AE2C40CAE}"/>
              </a:ext>
            </a:extLst>
          </p:cNvPr>
          <p:cNvSpPr txBox="1"/>
          <p:nvPr/>
        </p:nvSpPr>
        <p:spPr>
          <a:xfrm>
            <a:off x="6653444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D7E7-F6DA-1B90-9564-5AFC6D3F7CE4}"/>
              </a:ext>
            </a:extLst>
          </p:cNvPr>
          <p:cNvSpPr txBox="1"/>
          <p:nvPr/>
        </p:nvSpPr>
        <p:spPr>
          <a:xfrm rot="5400000">
            <a:off x="5602559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78220-247C-7082-FEE0-6291FD380D55}"/>
              </a:ext>
            </a:extLst>
          </p:cNvPr>
          <p:cNvSpPr>
            <a:spLocks noChangeAspect="1"/>
          </p:cNvSpPr>
          <p:nvPr/>
        </p:nvSpPr>
        <p:spPr>
          <a:xfrm rot="18944431">
            <a:off x="7718133" y="1876845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B498-CB6A-4391-1DF5-E7133275309A}"/>
              </a:ext>
            </a:extLst>
          </p:cNvPr>
          <p:cNvSpPr txBox="1"/>
          <p:nvPr/>
        </p:nvSpPr>
        <p:spPr>
          <a:xfrm>
            <a:off x="7628183" y="1974689"/>
            <a:ext cx="138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two columns?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30F2A4-E281-852F-67B2-81656F278150}"/>
              </a:ext>
            </a:extLst>
          </p:cNvPr>
          <p:cNvCxnSpPr>
            <a:cxnSpLocks/>
          </p:cNvCxnSpPr>
          <p:nvPr/>
        </p:nvCxnSpPr>
        <p:spPr>
          <a:xfrm>
            <a:off x="8283686" y="3287663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482AE-26D1-FF9A-11E0-60F636EF6DC1}"/>
              </a:ext>
            </a:extLst>
          </p:cNvPr>
          <p:cNvCxnSpPr>
            <a:cxnSpLocks/>
          </p:cNvCxnSpPr>
          <p:nvPr/>
        </p:nvCxnSpPr>
        <p:spPr>
          <a:xfrm>
            <a:off x="9128951" y="2461254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CBE1C-DCE3-83C1-3DC4-4229DDA5F219}"/>
              </a:ext>
            </a:extLst>
          </p:cNvPr>
          <p:cNvSpPr txBox="1"/>
          <p:nvPr/>
        </p:nvSpPr>
        <p:spPr>
          <a:xfrm>
            <a:off x="9063409" y="2157177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99B12-11DE-79FF-D92E-81442506B23C}"/>
              </a:ext>
            </a:extLst>
          </p:cNvPr>
          <p:cNvSpPr txBox="1"/>
          <p:nvPr/>
        </p:nvSpPr>
        <p:spPr>
          <a:xfrm rot="5400000">
            <a:off x="8012524" y="3444696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D0EDC6-0B25-70AC-AB7F-F5B6110BB98D}"/>
              </a:ext>
            </a:extLst>
          </p:cNvPr>
          <p:cNvSpPr/>
          <p:nvPr/>
        </p:nvSpPr>
        <p:spPr>
          <a:xfrm>
            <a:off x="9930507" y="1863304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FB3EA-26A2-6C27-E8E4-DC2F55537F88}"/>
              </a:ext>
            </a:extLst>
          </p:cNvPr>
          <p:cNvSpPr txBox="1"/>
          <p:nvPr/>
        </p:nvSpPr>
        <p:spPr>
          <a:xfrm>
            <a:off x="9844021" y="1921851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PyPDF2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8B154-82D2-2F36-3B51-CFBE93484E18}"/>
              </a:ext>
            </a:extLst>
          </p:cNvPr>
          <p:cNvSpPr/>
          <p:nvPr/>
        </p:nvSpPr>
        <p:spPr>
          <a:xfrm>
            <a:off x="2698584" y="4113736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D2A2D-58B7-7655-A85A-DA5AE55673CF}"/>
              </a:ext>
            </a:extLst>
          </p:cNvPr>
          <p:cNvSpPr txBox="1"/>
          <p:nvPr/>
        </p:nvSpPr>
        <p:spPr>
          <a:xfrm>
            <a:off x="2771476" y="4480060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A6761E-2220-75C2-9F2A-CA1F6F315507}"/>
              </a:ext>
            </a:extLst>
          </p:cNvPr>
          <p:cNvSpPr/>
          <p:nvPr/>
        </p:nvSpPr>
        <p:spPr>
          <a:xfrm>
            <a:off x="7520542" y="412232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19D50-DC22-9D05-175A-713B58D72DB4}"/>
              </a:ext>
            </a:extLst>
          </p:cNvPr>
          <p:cNvSpPr txBox="1"/>
          <p:nvPr/>
        </p:nvSpPr>
        <p:spPr>
          <a:xfrm>
            <a:off x="7434056" y="4405337"/>
            <a:ext cx="179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err="1"/>
              <a:t>PyMuPDF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22E7B1-6ABC-1AD7-FAC2-10A229A55D58}"/>
              </a:ext>
            </a:extLst>
          </p:cNvPr>
          <p:cNvSpPr/>
          <p:nvPr/>
        </p:nvSpPr>
        <p:spPr>
          <a:xfrm>
            <a:off x="5066167" y="410935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A9E76-8C98-C192-5844-781754A7A139}"/>
              </a:ext>
            </a:extLst>
          </p:cNvPr>
          <p:cNvSpPr txBox="1"/>
          <p:nvPr/>
        </p:nvSpPr>
        <p:spPr>
          <a:xfrm>
            <a:off x="4979681" y="439236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PyMuPDF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24A32-ACFC-4D94-F3D0-15C02D6C99B7}"/>
              </a:ext>
            </a:extLst>
          </p:cNvPr>
          <p:cNvSpPr txBox="1"/>
          <p:nvPr/>
        </p:nvSpPr>
        <p:spPr>
          <a:xfrm>
            <a:off x="650182" y="5430505"/>
            <a:ext cx="10432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- Generally, </a:t>
            </a:r>
            <a:r>
              <a:rPr lang="en-US" sz="1600" dirty="0" err="1"/>
              <a:t>PyPDF</a:t>
            </a:r>
            <a:r>
              <a:rPr lang="en-US" sz="1600" dirty="0"/>
              <a:t>/PyPDF2 is used across the board as it can be little better at handling funky PDF formatting. </a:t>
            </a:r>
          </a:p>
        </p:txBody>
      </p:sp>
    </p:spTree>
    <p:extLst>
      <p:ext uri="{BB962C8B-B14F-4D97-AF65-F5344CB8AC3E}">
        <p14:creationId xmlns:p14="http://schemas.microsoft.com/office/powerpoint/2010/main" val="25510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Table Extractor Choice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E783-AE59-DB74-6D7F-A205DE1950F9}"/>
              </a:ext>
            </a:extLst>
          </p:cNvPr>
          <p:cNvCxnSpPr>
            <a:cxnSpLocks/>
          </p:cNvCxnSpPr>
          <p:nvPr/>
        </p:nvCxnSpPr>
        <p:spPr>
          <a:xfrm>
            <a:off x="1601734" y="2452664"/>
            <a:ext cx="1031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6362B-FF15-3E18-C7DD-C2B8BA9025C2}"/>
              </a:ext>
            </a:extLst>
          </p:cNvPr>
          <p:cNvSpPr>
            <a:spLocks noChangeAspect="1"/>
          </p:cNvSpPr>
          <p:nvPr/>
        </p:nvSpPr>
        <p:spPr>
          <a:xfrm rot="18944431">
            <a:off x="2874737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60A8-F25D-C16A-1236-812491A942F1}"/>
              </a:ext>
            </a:extLst>
          </p:cNvPr>
          <p:cNvSpPr txBox="1"/>
          <p:nvPr/>
        </p:nvSpPr>
        <p:spPr>
          <a:xfrm>
            <a:off x="2759989" y="2173452"/>
            <a:ext cx="14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it machine readable?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793141-5B39-608A-873F-42DD23626518}"/>
              </a:ext>
            </a:extLst>
          </p:cNvPr>
          <p:cNvCxnSpPr>
            <a:cxnSpLocks/>
          </p:cNvCxnSpPr>
          <p:nvPr/>
        </p:nvCxnSpPr>
        <p:spPr>
          <a:xfrm>
            <a:off x="3440290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FA3ECE-116C-24EE-3D00-9F271091C97A}"/>
              </a:ext>
            </a:extLst>
          </p:cNvPr>
          <p:cNvCxnSpPr>
            <a:cxnSpLocks/>
          </p:cNvCxnSpPr>
          <p:nvPr/>
        </p:nvCxnSpPr>
        <p:spPr>
          <a:xfrm>
            <a:off x="4285555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6D07B-E436-BD8D-3671-B21006602114}"/>
              </a:ext>
            </a:extLst>
          </p:cNvPr>
          <p:cNvSpPr txBox="1"/>
          <p:nvPr/>
        </p:nvSpPr>
        <p:spPr>
          <a:xfrm>
            <a:off x="4220013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A706A-98C7-B7F4-2A73-DC740F229D06}"/>
              </a:ext>
            </a:extLst>
          </p:cNvPr>
          <p:cNvSpPr txBox="1"/>
          <p:nvPr/>
        </p:nvSpPr>
        <p:spPr>
          <a:xfrm rot="5400000">
            <a:off x="3169128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900D9-D74B-11E5-4C62-62544E30A819}"/>
              </a:ext>
            </a:extLst>
          </p:cNvPr>
          <p:cNvSpPr>
            <a:spLocks noChangeAspect="1"/>
          </p:cNvSpPr>
          <p:nvPr/>
        </p:nvSpPr>
        <p:spPr>
          <a:xfrm rot="18944431">
            <a:off x="5308168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8B1E-F6E5-1120-C76D-3E16011B2B07}"/>
              </a:ext>
            </a:extLst>
          </p:cNvPr>
          <p:cNvSpPr txBox="1"/>
          <p:nvPr/>
        </p:nvSpPr>
        <p:spPr>
          <a:xfrm>
            <a:off x="5202682" y="2117803"/>
            <a:ext cx="146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 you have a configured JRE?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0887D8-4944-6CFF-67D9-169B03257B49}"/>
              </a:ext>
            </a:extLst>
          </p:cNvPr>
          <p:cNvCxnSpPr>
            <a:cxnSpLocks/>
          </p:cNvCxnSpPr>
          <p:nvPr/>
        </p:nvCxnSpPr>
        <p:spPr>
          <a:xfrm>
            <a:off x="5873721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49B16-B61B-4E64-C388-C6745372191B}"/>
              </a:ext>
            </a:extLst>
          </p:cNvPr>
          <p:cNvCxnSpPr>
            <a:cxnSpLocks/>
          </p:cNvCxnSpPr>
          <p:nvPr/>
        </p:nvCxnSpPr>
        <p:spPr>
          <a:xfrm>
            <a:off x="6718986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66580-BC56-3A02-80AE-8B1AE2C40CAE}"/>
              </a:ext>
            </a:extLst>
          </p:cNvPr>
          <p:cNvSpPr txBox="1"/>
          <p:nvPr/>
        </p:nvSpPr>
        <p:spPr>
          <a:xfrm>
            <a:off x="6653444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D7E7-F6DA-1B90-9564-5AFC6D3F7CE4}"/>
              </a:ext>
            </a:extLst>
          </p:cNvPr>
          <p:cNvSpPr txBox="1"/>
          <p:nvPr/>
        </p:nvSpPr>
        <p:spPr>
          <a:xfrm rot="5400000">
            <a:off x="5602559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78220-247C-7082-FEE0-6291FD380D55}"/>
              </a:ext>
            </a:extLst>
          </p:cNvPr>
          <p:cNvSpPr>
            <a:spLocks noChangeAspect="1"/>
          </p:cNvSpPr>
          <p:nvPr/>
        </p:nvSpPr>
        <p:spPr>
          <a:xfrm rot="18944431">
            <a:off x="7718133" y="1876845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B498-CB6A-4391-1DF5-E7133275309A}"/>
              </a:ext>
            </a:extLst>
          </p:cNvPr>
          <p:cNvSpPr txBox="1"/>
          <p:nvPr/>
        </p:nvSpPr>
        <p:spPr>
          <a:xfrm>
            <a:off x="7628183" y="1974689"/>
            <a:ext cx="138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two columns?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30F2A4-E281-852F-67B2-81656F278150}"/>
              </a:ext>
            </a:extLst>
          </p:cNvPr>
          <p:cNvCxnSpPr>
            <a:cxnSpLocks/>
          </p:cNvCxnSpPr>
          <p:nvPr/>
        </p:nvCxnSpPr>
        <p:spPr>
          <a:xfrm>
            <a:off x="8283686" y="3287663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482AE-26D1-FF9A-11E0-60F636EF6DC1}"/>
              </a:ext>
            </a:extLst>
          </p:cNvPr>
          <p:cNvCxnSpPr>
            <a:cxnSpLocks/>
          </p:cNvCxnSpPr>
          <p:nvPr/>
        </p:nvCxnSpPr>
        <p:spPr>
          <a:xfrm>
            <a:off x="9128951" y="2461254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CBE1C-DCE3-83C1-3DC4-4229DDA5F219}"/>
              </a:ext>
            </a:extLst>
          </p:cNvPr>
          <p:cNvSpPr txBox="1"/>
          <p:nvPr/>
        </p:nvSpPr>
        <p:spPr>
          <a:xfrm>
            <a:off x="9063409" y="2157177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99B12-11DE-79FF-D92E-81442506B23C}"/>
              </a:ext>
            </a:extLst>
          </p:cNvPr>
          <p:cNvSpPr txBox="1"/>
          <p:nvPr/>
        </p:nvSpPr>
        <p:spPr>
          <a:xfrm rot="5400000">
            <a:off x="8012524" y="3444696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D0EDC6-0B25-70AC-AB7F-F5B6110BB98D}"/>
              </a:ext>
            </a:extLst>
          </p:cNvPr>
          <p:cNvSpPr/>
          <p:nvPr/>
        </p:nvSpPr>
        <p:spPr>
          <a:xfrm>
            <a:off x="9930507" y="1863304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FB3EA-26A2-6C27-E8E4-DC2F55537F88}"/>
              </a:ext>
            </a:extLst>
          </p:cNvPr>
          <p:cNvSpPr txBox="1"/>
          <p:nvPr/>
        </p:nvSpPr>
        <p:spPr>
          <a:xfrm>
            <a:off x="9988411" y="2061109"/>
            <a:ext cx="1398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options will run into the same issue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8B154-82D2-2F36-3B51-CFBE93484E18}"/>
              </a:ext>
            </a:extLst>
          </p:cNvPr>
          <p:cNvSpPr/>
          <p:nvPr/>
        </p:nvSpPr>
        <p:spPr>
          <a:xfrm>
            <a:off x="2698584" y="4113736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D2A2D-58B7-7655-A85A-DA5AE55673CF}"/>
              </a:ext>
            </a:extLst>
          </p:cNvPr>
          <p:cNvSpPr txBox="1"/>
          <p:nvPr/>
        </p:nvSpPr>
        <p:spPr>
          <a:xfrm>
            <a:off x="2771476" y="4480060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A6761E-2220-75C2-9F2A-CA1F6F315507}"/>
              </a:ext>
            </a:extLst>
          </p:cNvPr>
          <p:cNvSpPr/>
          <p:nvPr/>
        </p:nvSpPr>
        <p:spPr>
          <a:xfrm>
            <a:off x="7520542" y="412232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19D50-DC22-9D05-175A-713B58D72DB4}"/>
              </a:ext>
            </a:extLst>
          </p:cNvPr>
          <p:cNvSpPr txBox="1"/>
          <p:nvPr/>
        </p:nvSpPr>
        <p:spPr>
          <a:xfrm>
            <a:off x="7434056" y="440533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pdfplumber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22E7B1-6ABC-1AD7-FAC2-10A229A55D58}"/>
              </a:ext>
            </a:extLst>
          </p:cNvPr>
          <p:cNvSpPr/>
          <p:nvPr/>
        </p:nvSpPr>
        <p:spPr>
          <a:xfrm>
            <a:off x="5066167" y="410935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A9E76-8C98-C192-5844-781754A7A139}"/>
              </a:ext>
            </a:extLst>
          </p:cNvPr>
          <p:cNvSpPr txBox="1"/>
          <p:nvPr/>
        </p:nvSpPr>
        <p:spPr>
          <a:xfrm>
            <a:off x="4979681" y="439236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Tabula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24A32-ACFC-4D94-F3D0-15C02D6C99B7}"/>
              </a:ext>
            </a:extLst>
          </p:cNvPr>
          <p:cNvSpPr txBox="1"/>
          <p:nvPr/>
        </p:nvSpPr>
        <p:spPr>
          <a:xfrm>
            <a:off x="650182" y="5430505"/>
            <a:ext cx="10432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- Tabula is the best option I have found for most of my use cases. </a:t>
            </a:r>
          </a:p>
        </p:txBody>
      </p:sp>
    </p:spTree>
    <p:extLst>
      <p:ext uri="{BB962C8B-B14F-4D97-AF65-F5344CB8AC3E}">
        <p14:creationId xmlns:p14="http://schemas.microsoft.com/office/powerpoint/2010/main" val="183409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Frederick Python Meetup</vt:lpstr>
      <vt:lpstr>Why Do People Choose PDFs</vt:lpstr>
      <vt:lpstr>The PDF Extraction Flow</vt:lpstr>
      <vt:lpstr>The PDF Extractor Choice Flow</vt:lpstr>
      <vt:lpstr>The PDF Table Extractor Choice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Rayavarapu</dc:creator>
  <cp:lastModifiedBy>Raju Rayavarapu</cp:lastModifiedBy>
  <cp:revision>2</cp:revision>
  <dcterms:created xsi:type="dcterms:W3CDTF">2024-08-11T04:28:30Z</dcterms:created>
  <dcterms:modified xsi:type="dcterms:W3CDTF">2024-08-12T02:26:07Z</dcterms:modified>
</cp:coreProperties>
</file>