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8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1763-8CA9-1749-A104-D82DFDFD89DB}" type="datetimeFigureOut">
              <a:rPr lang="en-US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D058-F70D-7245-B589-5DC5C5841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/>
          <p:cNvSpPr/>
          <p:nvPr/>
        </p:nvSpPr>
        <p:spPr>
          <a:xfrm>
            <a:off x="526607" y="1698860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26607" y="2253989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2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26607" y="2902055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3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6607" y="3475168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4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26607" y="4063772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5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42095" y="4636885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6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42095" y="5225488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7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526607" y="5752133"/>
            <a:ext cx="402700" cy="3717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8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986788" y="1698860"/>
            <a:ext cx="402700" cy="371750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9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986788" y="2253989"/>
            <a:ext cx="402700" cy="3717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10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986788" y="2902055"/>
            <a:ext cx="402700" cy="37175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11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986788" y="3475168"/>
            <a:ext cx="402700" cy="37175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12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2986788" y="4063772"/>
            <a:ext cx="402700" cy="37175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13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002276" y="4636885"/>
            <a:ext cx="402700" cy="37175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14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002276" y="5225488"/>
            <a:ext cx="402700" cy="37175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15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002276" y="5767623"/>
            <a:ext cx="402700" cy="37175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16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4683358" y="3550663"/>
            <a:ext cx="636926" cy="602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17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210217" y="877563"/>
            <a:ext cx="648716" cy="58980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bias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9" name="Straight Connector 158"/>
          <p:cNvCxnSpPr>
            <a:stCxn id="139" idx="6"/>
            <a:endCxn id="147" idx="2"/>
          </p:cNvCxnSpPr>
          <p:nvPr/>
        </p:nvCxnSpPr>
        <p:spPr>
          <a:xfrm>
            <a:off x="929307" y="1884735"/>
            <a:ext cx="205748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0" idx="6"/>
            <a:endCxn id="147" idx="2"/>
          </p:cNvCxnSpPr>
          <p:nvPr/>
        </p:nvCxnSpPr>
        <p:spPr>
          <a:xfrm flipV="1">
            <a:off x="929307" y="1884735"/>
            <a:ext cx="2057481" cy="5551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1" idx="6"/>
            <a:endCxn id="147" idx="2"/>
          </p:cNvCxnSpPr>
          <p:nvPr/>
        </p:nvCxnSpPr>
        <p:spPr>
          <a:xfrm flipV="1">
            <a:off x="929307" y="1884735"/>
            <a:ext cx="2057481" cy="12031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42" idx="6"/>
            <a:endCxn id="147" idx="2"/>
          </p:cNvCxnSpPr>
          <p:nvPr/>
        </p:nvCxnSpPr>
        <p:spPr>
          <a:xfrm flipV="1">
            <a:off x="929307" y="1884735"/>
            <a:ext cx="2057481" cy="17763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43" idx="6"/>
            <a:endCxn id="147" idx="2"/>
          </p:cNvCxnSpPr>
          <p:nvPr/>
        </p:nvCxnSpPr>
        <p:spPr>
          <a:xfrm flipV="1">
            <a:off x="929307" y="1884735"/>
            <a:ext cx="2057481" cy="23649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44" idx="6"/>
            <a:endCxn id="147" idx="2"/>
          </p:cNvCxnSpPr>
          <p:nvPr/>
        </p:nvCxnSpPr>
        <p:spPr>
          <a:xfrm flipV="1">
            <a:off x="944795" y="1884735"/>
            <a:ext cx="2041993" cy="2938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5" idx="6"/>
            <a:endCxn id="147" idx="2"/>
          </p:cNvCxnSpPr>
          <p:nvPr/>
        </p:nvCxnSpPr>
        <p:spPr>
          <a:xfrm flipV="1">
            <a:off x="944795" y="1884735"/>
            <a:ext cx="2041993" cy="35266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46" idx="6"/>
            <a:endCxn id="147" idx="2"/>
          </p:cNvCxnSpPr>
          <p:nvPr/>
        </p:nvCxnSpPr>
        <p:spPr>
          <a:xfrm flipV="1">
            <a:off x="929307" y="1884735"/>
            <a:ext cx="2057481" cy="40532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7" idx="7"/>
            <a:endCxn id="156" idx="3"/>
          </p:cNvCxnSpPr>
          <p:nvPr/>
        </p:nvCxnSpPr>
        <p:spPr>
          <a:xfrm flipV="1">
            <a:off x="3330514" y="1380991"/>
            <a:ext cx="1974705" cy="372311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48" idx="7"/>
            <a:endCxn id="156" idx="3"/>
          </p:cNvCxnSpPr>
          <p:nvPr/>
        </p:nvCxnSpPr>
        <p:spPr>
          <a:xfrm flipV="1">
            <a:off x="3330514" y="1380991"/>
            <a:ext cx="1974705" cy="927440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49" idx="7"/>
            <a:endCxn id="156" idx="3"/>
          </p:cNvCxnSpPr>
          <p:nvPr/>
        </p:nvCxnSpPr>
        <p:spPr>
          <a:xfrm flipV="1">
            <a:off x="3330514" y="1380991"/>
            <a:ext cx="1974705" cy="1575506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50" idx="7"/>
            <a:endCxn id="156" idx="3"/>
          </p:cNvCxnSpPr>
          <p:nvPr/>
        </p:nvCxnSpPr>
        <p:spPr>
          <a:xfrm flipV="1">
            <a:off x="3330514" y="1380991"/>
            <a:ext cx="1974705" cy="2148619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51" idx="7"/>
            <a:endCxn id="156" idx="3"/>
          </p:cNvCxnSpPr>
          <p:nvPr/>
        </p:nvCxnSpPr>
        <p:spPr>
          <a:xfrm flipV="1">
            <a:off x="3330514" y="1380991"/>
            <a:ext cx="1974705" cy="2737223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52" idx="7"/>
            <a:endCxn id="156" idx="3"/>
          </p:cNvCxnSpPr>
          <p:nvPr/>
        </p:nvCxnSpPr>
        <p:spPr>
          <a:xfrm flipV="1">
            <a:off x="3346002" y="1380991"/>
            <a:ext cx="1959217" cy="3310336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3" idx="7"/>
            <a:endCxn id="156" idx="3"/>
          </p:cNvCxnSpPr>
          <p:nvPr/>
        </p:nvCxnSpPr>
        <p:spPr>
          <a:xfrm flipV="1">
            <a:off x="3346002" y="1380991"/>
            <a:ext cx="1959217" cy="3898939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54" idx="7"/>
            <a:endCxn id="156" idx="3"/>
          </p:cNvCxnSpPr>
          <p:nvPr/>
        </p:nvCxnSpPr>
        <p:spPr>
          <a:xfrm flipV="1">
            <a:off x="3346002" y="1380991"/>
            <a:ext cx="1959217" cy="4441074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39" idx="6"/>
            <a:endCxn id="148" idx="2"/>
          </p:cNvCxnSpPr>
          <p:nvPr/>
        </p:nvCxnSpPr>
        <p:spPr>
          <a:xfrm>
            <a:off x="929307" y="1884735"/>
            <a:ext cx="2057481" cy="5551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40" idx="6"/>
            <a:endCxn id="148" idx="2"/>
          </p:cNvCxnSpPr>
          <p:nvPr/>
        </p:nvCxnSpPr>
        <p:spPr>
          <a:xfrm>
            <a:off x="929307" y="2439864"/>
            <a:ext cx="205748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41" idx="6"/>
            <a:endCxn id="148" idx="2"/>
          </p:cNvCxnSpPr>
          <p:nvPr/>
        </p:nvCxnSpPr>
        <p:spPr>
          <a:xfrm flipV="1">
            <a:off x="929307" y="2439864"/>
            <a:ext cx="2057481" cy="6480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42" idx="6"/>
            <a:endCxn id="148" idx="2"/>
          </p:cNvCxnSpPr>
          <p:nvPr/>
        </p:nvCxnSpPr>
        <p:spPr>
          <a:xfrm flipV="1">
            <a:off x="929307" y="2439864"/>
            <a:ext cx="2057481" cy="12211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143" idx="6"/>
            <a:endCxn id="148" idx="2"/>
          </p:cNvCxnSpPr>
          <p:nvPr/>
        </p:nvCxnSpPr>
        <p:spPr>
          <a:xfrm flipV="1">
            <a:off x="929307" y="2439864"/>
            <a:ext cx="2057481" cy="18097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144" idx="6"/>
            <a:endCxn id="148" idx="2"/>
          </p:cNvCxnSpPr>
          <p:nvPr/>
        </p:nvCxnSpPr>
        <p:spPr>
          <a:xfrm flipV="1">
            <a:off x="944795" y="2439864"/>
            <a:ext cx="2041993" cy="23828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145" idx="6"/>
            <a:endCxn id="148" idx="2"/>
          </p:cNvCxnSpPr>
          <p:nvPr/>
        </p:nvCxnSpPr>
        <p:spPr>
          <a:xfrm flipV="1">
            <a:off x="944795" y="2439864"/>
            <a:ext cx="2041993" cy="29714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46" idx="6"/>
            <a:endCxn id="148" idx="2"/>
          </p:cNvCxnSpPr>
          <p:nvPr/>
        </p:nvCxnSpPr>
        <p:spPr>
          <a:xfrm flipV="1">
            <a:off x="929307" y="2439864"/>
            <a:ext cx="2057481" cy="34981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139" idx="6"/>
            <a:endCxn id="149" idx="2"/>
          </p:cNvCxnSpPr>
          <p:nvPr/>
        </p:nvCxnSpPr>
        <p:spPr>
          <a:xfrm>
            <a:off x="929307" y="1884735"/>
            <a:ext cx="2057481" cy="1203195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40" idx="6"/>
            <a:endCxn id="149" idx="2"/>
          </p:cNvCxnSpPr>
          <p:nvPr/>
        </p:nvCxnSpPr>
        <p:spPr>
          <a:xfrm>
            <a:off x="929307" y="2439864"/>
            <a:ext cx="2057481" cy="648066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141" idx="6"/>
            <a:endCxn id="149" idx="2"/>
          </p:cNvCxnSpPr>
          <p:nvPr/>
        </p:nvCxnSpPr>
        <p:spPr>
          <a:xfrm>
            <a:off x="929307" y="3087930"/>
            <a:ext cx="2057481" cy="0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42" idx="6"/>
            <a:endCxn id="149" idx="2"/>
          </p:cNvCxnSpPr>
          <p:nvPr/>
        </p:nvCxnSpPr>
        <p:spPr>
          <a:xfrm flipV="1">
            <a:off x="929307" y="3087930"/>
            <a:ext cx="2057481" cy="573113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143" idx="6"/>
            <a:endCxn id="149" idx="2"/>
          </p:cNvCxnSpPr>
          <p:nvPr/>
        </p:nvCxnSpPr>
        <p:spPr>
          <a:xfrm flipV="1">
            <a:off x="929307" y="3087930"/>
            <a:ext cx="2057481" cy="1161717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44" idx="6"/>
            <a:endCxn id="149" idx="2"/>
          </p:cNvCxnSpPr>
          <p:nvPr/>
        </p:nvCxnSpPr>
        <p:spPr>
          <a:xfrm flipV="1">
            <a:off x="944795" y="3087930"/>
            <a:ext cx="2041993" cy="1734830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145" idx="6"/>
            <a:endCxn id="149" idx="2"/>
          </p:cNvCxnSpPr>
          <p:nvPr/>
        </p:nvCxnSpPr>
        <p:spPr>
          <a:xfrm flipV="1">
            <a:off x="944795" y="3087930"/>
            <a:ext cx="2041993" cy="2323433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146" idx="6"/>
            <a:endCxn id="149" idx="2"/>
          </p:cNvCxnSpPr>
          <p:nvPr/>
        </p:nvCxnSpPr>
        <p:spPr>
          <a:xfrm flipV="1">
            <a:off x="929307" y="3087930"/>
            <a:ext cx="2057481" cy="2850078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139" idx="6"/>
            <a:endCxn id="150" idx="2"/>
          </p:cNvCxnSpPr>
          <p:nvPr/>
        </p:nvCxnSpPr>
        <p:spPr>
          <a:xfrm>
            <a:off x="929307" y="1884735"/>
            <a:ext cx="2057481" cy="17763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40" idx="6"/>
            <a:endCxn id="150" idx="2"/>
          </p:cNvCxnSpPr>
          <p:nvPr/>
        </p:nvCxnSpPr>
        <p:spPr>
          <a:xfrm>
            <a:off x="929307" y="2439864"/>
            <a:ext cx="2057481" cy="122117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41" idx="6"/>
            <a:endCxn id="150" idx="2"/>
          </p:cNvCxnSpPr>
          <p:nvPr/>
        </p:nvCxnSpPr>
        <p:spPr>
          <a:xfrm>
            <a:off x="929307" y="3087930"/>
            <a:ext cx="2057481" cy="5731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42" idx="6"/>
            <a:endCxn id="150" idx="2"/>
          </p:cNvCxnSpPr>
          <p:nvPr/>
        </p:nvCxnSpPr>
        <p:spPr>
          <a:xfrm>
            <a:off x="929307" y="3661043"/>
            <a:ext cx="205748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43" idx="6"/>
            <a:endCxn id="150" idx="2"/>
          </p:cNvCxnSpPr>
          <p:nvPr/>
        </p:nvCxnSpPr>
        <p:spPr>
          <a:xfrm flipV="1">
            <a:off x="929307" y="3661043"/>
            <a:ext cx="2057481" cy="5886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144" idx="6"/>
            <a:endCxn id="150" idx="2"/>
          </p:cNvCxnSpPr>
          <p:nvPr/>
        </p:nvCxnSpPr>
        <p:spPr>
          <a:xfrm flipV="1">
            <a:off x="944795" y="3661043"/>
            <a:ext cx="2041993" cy="11617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145" idx="6"/>
            <a:endCxn id="150" idx="2"/>
          </p:cNvCxnSpPr>
          <p:nvPr/>
        </p:nvCxnSpPr>
        <p:spPr>
          <a:xfrm flipV="1">
            <a:off x="944795" y="3661043"/>
            <a:ext cx="2041993" cy="17503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146" idx="6"/>
            <a:endCxn id="150" idx="2"/>
          </p:cNvCxnSpPr>
          <p:nvPr/>
        </p:nvCxnSpPr>
        <p:spPr>
          <a:xfrm flipV="1">
            <a:off x="929307" y="3661043"/>
            <a:ext cx="2057481" cy="227696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endCxn id="151" idx="2"/>
          </p:cNvCxnSpPr>
          <p:nvPr/>
        </p:nvCxnSpPr>
        <p:spPr>
          <a:xfrm>
            <a:off x="944795" y="1884735"/>
            <a:ext cx="2041993" cy="2364912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140" idx="6"/>
            <a:endCxn id="151" idx="2"/>
          </p:cNvCxnSpPr>
          <p:nvPr/>
        </p:nvCxnSpPr>
        <p:spPr>
          <a:xfrm>
            <a:off x="929307" y="2439864"/>
            <a:ext cx="2057481" cy="1809783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141" idx="6"/>
            <a:endCxn id="151" idx="2"/>
          </p:cNvCxnSpPr>
          <p:nvPr/>
        </p:nvCxnSpPr>
        <p:spPr>
          <a:xfrm>
            <a:off x="929307" y="3087930"/>
            <a:ext cx="2057481" cy="1161717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142" idx="6"/>
            <a:endCxn id="151" idx="2"/>
          </p:cNvCxnSpPr>
          <p:nvPr/>
        </p:nvCxnSpPr>
        <p:spPr>
          <a:xfrm>
            <a:off x="929307" y="3661043"/>
            <a:ext cx="2057481" cy="588604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143" idx="6"/>
            <a:endCxn id="151" idx="2"/>
          </p:cNvCxnSpPr>
          <p:nvPr/>
        </p:nvCxnSpPr>
        <p:spPr>
          <a:xfrm>
            <a:off x="929307" y="4249647"/>
            <a:ext cx="2057481" cy="0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144" idx="6"/>
            <a:endCxn id="151" idx="2"/>
          </p:cNvCxnSpPr>
          <p:nvPr/>
        </p:nvCxnSpPr>
        <p:spPr>
          <a:xfrm flipV="1">
            <a:off x="944795" y="4249647"/>
            <a:ext cx="2041993" cy="573113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145" idx="6"/>
            <a:endCxn id="151" idx="2"/>
          </p:cNvCxnSpPr>
          <p:nvPr/>
        </p:nvCxnSpPr>
        <p:spPr>
          <a:xfrm flipV="1">
            <a:off x="944795" y="4249647"/>
            <a:ext cx="2041993" cy="1161716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146" idx="6"/>
            <a:endCxn id="151" idx="2"/>
          </p:cNvCxnSpPr>
          <p:nvPr/>
        </p:nvCxnSpPr>
        <p:spPr>
          <a:xfrm flipV="1">
            <a:off x="929307" y="4249647"/>
            <a:ext cx="2057481" cy="1688361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139" idx="6"/>
            <a:endCxn id="152" idx="2"/>
          </p:cNvCxnSpPr>
          <p:nvPr/>
        </p:nvCxnSpPr>
        <p:spPr>
          <a:xfrm>
            <a:off x="929307" y="1884735"/>
            <a:ext cx="2072969" cy="293802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140" idx="6"/>
            <a:endCxn id="152" idx="2"/>
          </p:cNvCxnSpPr>
          <p:nvPr/>
        </p:nvCxnSpPr>
        <p:spPr>
          <a:xfrm>
            <a:off x="929307" y="2439864"/>
            <a:ext cx="2072969" cy="238289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141" idx="6"/>
            <a:endCxn id="152" idx="2"/>
          </p:cNvCxnSpPr>
          <p:nvPr/>
        </p:nvCxnSpPr>
        <p:spPr>
          <a:xfrm>
            <a:off x="929307" y="3087930"/>
            <a:ext cx="2072969" cy="173483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142" idx="6"/>
            <a:endCxn id="152" idx="2"/>
          </p:cNvCxnSpPr>
          <p:nvPr/>
        </p:nvCxnSpPr>
        <p:spPr>
          <a:xfrm>
            <a:off x="929307" y="3661043"/>
            <a:ext cx="2072969" cy="116171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143" idx="6"/>
            <a:endCxn id="152" idx="2"/>
          </p:cNvCxnSpPr>
          <p:nvPr/>
        </p:nvCxnSpPr>
        <p:spPr>
          <a:xfrm>
            <a:off x="929307" y="4249647"/>
            <a:ext cx="2072969" cy="57311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144" idx="6"/>
            <a:endCxn id="152" idx="2"/>
          </p:cNvCxnSpPr>
          <p:nvPr/>
        </p:nvCxnSpPr>
        <p:spPr>
          <a:xfrm>
            <a:off x="944795" y="4822760"/>
            <a:ext cx="205748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145" idx="6"/>
            <a:endCxn id="152" idx="2"/>
          </p:cNvCxnSpPr>
          <p:nvPr/>
        </p:nvCxnSpPr>
        <p:spPr>
          <a:xfrm flipV="1">
            <a:off x="944795" y="4822760"/>
            <a:ext cx="2057481" cy="5886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146" idx="6"/>
          </p:cNvCxnSpPr>
          <p:nvPr/>
        </p:nvCxnSpPr>
        <p:spPr>
          <a:xfrm flipV="1">
            <a:off x="929307" y="4822760"/>
            <a:ext cx="2057481" cy="111524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139" idx="6"/>
            <a:endCxn id="153" idx="2"/>
          </p:cNvCxnSpPr>
          <p:nvPr/>
        </p:nvCxnSpPr>
        <p:spPr>
          <a:xfrm>
            <a:off x="929307" y="1884735"/>
            <a:ext cx="2072969" cy="352662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>
            <a:stCxn id="140" idx="6"/>
            <a:endCxn id="153" idx="2"/>
          </p:cNvCxnSpPr>
          <p:nvPr/>
        </p:nvCxnSpPr>
        <p:spPr>
          <a:xfrm>
            <a:off x="929307" y="2439864"/>
            <a:ext cx="2072969" cy="297149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141" idx="6"/>
            <a:endCxn id="153" idx="2"/>
          </p:cNvCxnSpPr>
          <p:nvPr/>
        </p:nvCxnSpPr>
        <p:spPr>
          <a:xfrm>
            <a:off x="929307" y="3087930"/>
            <a:ext cx="2072969" cy="232343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142" idx="6"/>
            <a:endCxn id="153" idx="2"/>
          </p:cNvCxnSpPr>
          <p:nvPr/>
        </p:nvCxnSpPr>
        <p:spPr>
          <a:xfrm>
            <a:off x="929307" y="3661043"/>
            <a:ext cx="2072969" cy="175032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stCxn id="143" idx="6"/>
            <a:endCxn id="153" idx="2"/>
          </p:cNvCxnSpPr>
          <p:nvPr/>
        </p:nvCxnSpPr>
        <p:spPr>
          <a:xfrm>
            <a:off x="929307" y="4249647"/>
            <a:ext cx="2072969" cy="116171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144" idx="6"/>
            <a:endCxn id="153" idx="2"/>
          </p:cNvCxnSpPr>
          <p:nvPr/>
        </p:nvCxnSpPr>
        <p:spPr>
          <a:xfrm>
            <a:off x="944795" y="4822760"/>
            <a:ext cx="2057481" cy="58860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145" idx="6"/>
            <a:endCxn id="153" idx="2"/>
          </p:cNvCxnSpPr>
          <p:nvPr/>
        </p:nvCxnSpPr>
        <p:spPr>
          <a:xfrm>
            <a:off x="944795" y="5411363"/>
            <a:ext cx="205748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146" idx="6"/>
            <a:endCxn id="153" idx="2"/>
          </p:cNvCxnSpPr>
          <p:nvPr/>
        </p:nvCxnSpPr>
        <p:spPr>
          <a:xfrm flipV="1">
            <a:off x="929307" y="5411363"/>
            <a:ext cx="2072969" cy="526645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139" idx="6"/>
            <a:endCxn id="154" idx="2"/>
          </p:cNvCxnSpPr>
          <p:nvPr/>
        </p:nvCxnSpPr>
        <p:spPr>
          <a:xfrm>
            <a:off x="929307" y="1884735"/>
            <a:ext cx="2072969" cy="406876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140" idx="6"/>
            <a:endCxn id="154" idx="2"/>
          </p:cNvCxnSpPr>
          <p:nvPr/>
        </p:nvCxnSpPr>
        <p:spPr>
          <a:xfrm>
            <a:off x="929307" y="2439864"/>
            <a:ext cx="2072969" cy="351363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141" idx="6"/>
            <a:endCxn id="154" idx="2"/>
          </p:cNvCxnSpPr>
          <p:nvPr/>
        </p:nvCxnSpPr>
        <p:spPr>
          <a:xfrm>
            <a:off x="929307" y="3087930"/>
            <a:ext cx="2072969" cy="286556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>
            <a:stCxn id="142" idx="6"/>
            <a:endCxn id="154" idx="2"/>
          </p:cNvCxnSpPr>
          <p:nvPr/>
        </p:nvCxnSpPr>
        <p:spPr>
          <a:xfrm>
            <a:off x="929307" y="3661043"/>
            <a:ext cx="2072969" cy="229245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143" idx="6"/>
            <a:endCxn id="154" idx="2"/>
          </p:cNvCxnSpPr>
          <p:nvPr/>
        </p:nvCxnSpPr>
        <p:spPr>
          <a:xfrm>
            <a:off x="929307" y="4249647"/>
            <a:ext cx="2072969" cy="1703851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144" idx="6"/>
            <a:endCxn id="154" idx="2"/>
          </p:cNvCxnSpPr>
          <p:nvPr/>
        </p:nvCxnSpPr>
        <p:spPr>
          <a:xfrm>
            <a:off x="944795" y="4822760"/>
            <a:ext cx="2057481" cy="113073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>
            <a:stCxn id="145" idx="6"/>
            <a:endCxn id="154" idx="2"/>
          </p:cNvCxnSpPr>
          <p:nvPr/>
        </p:nvCxnSpPr>
        <p:spPr>
          <a:xfrm>
            <a:off x="944795" y="5411363"/>
            <a:ext cx="2057481" cy="542135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146" idx="6"/>
            <a:endCxn id="154" idx="2"/>
          </p:cNvCxnSpPr>
          <p:nvPr/>
        </p:nvCxnSpPr>
        <p:spPr>
          <a:xfrm>
            <a:off x="929307" y="5938008"/>
            <a:ext cx="2072969" cy="1549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>
            <a:stCxn id="155" idx="2"/>
            <a:endCxn id="147" idx="6"/>
          </p:cNvCxnSpPr>
          <p:nvPr/>
        </p:nvCxnSpPr>
        <p:spPr>
          <a:xfrm flipH="1" flipV="1">
            <a:off x="3389488" y="1884735"/>
            <a:ext cx="1293870" cy="1966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155" idx="2"/>
            <a:endCxn id="148" idx="6"/>
          </p:cNvCxnSpPr>
          <p:nvPr/>
        </p:nvCxnSpPr>
        <p:spPr>
          <a:xfrm flipH="1" flipV="1">
            <a:off x="3389488" y="2439864"/>
            <a:ext cx="1293870" cy="14118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155" idx="2"/>
            <a:endCxn id="149" idx="6"/>
          </p:cNvCxnSpPr>
          <p:nvPr/>
        </p:nvCxnSpPr>
        <p:spPr>
          <a:xfrm flipH="1" flipV="1">
            <a:off x="3389488" y="3087930"/>
            <a:ext cx="1293870" cy="763765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150" idx="6"/>
            <a:endCxn id="155" idx="2"/>
          </p:cNvCxnSpPr>
          <p:nvPr/>
        </p:nvCxnSpPr>
        <p:spPr>
          <a:xfrm>
            <a:off x="3389488" y="3661043"/>
            <a:ext cx="1293870" cy="190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>
            <a:stCxn id="155" idx="2"/>
            <a:endCxn id="151" idx="6"/>
          </p:cNvCxnSpPr>
          <p:nvPr/>
        </p:nvCxnSpPr>
        <p:spPr>
          <a:xfrm flipH="1">
            <a:off x="3389488" y="3851695"/>
            <a:ext cx="1293870" cy="397952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>
            <a:stCxn id="155" idx="2"/>
            <a:endCxn id="152" idx="6"/>
          </p:cNvCxnSpPr>
          <p:nvPr/>
        </p:nvCxnSpPr>
        <p:spPr>
          <a:xfrm flipH="1">
            <a:off x="3404976" y="3851695"/>
            <a:ext cx="1278382" cy="97106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>
            <a:stCxn id="153" idx="6"/>
            <a:endCxn id="155" idx="2"/>
          </p:cNvCxnSpPr>
          <p:nvPr/>
        </p:nvCxnSpPr>
        <p:spPr>
          <a:xfrm flipV="1">
            <a:off x="3404976" y="3851695"/>
            <a:ext cx="1278382" cy="155966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stCxn id="155" idx="2"/>
            <a:endCxn id="154" idx="6"/>
          </p:cNvCxnSpPr>
          <p:nvPr/>
        </p:nvCxnSpPr>
        <p:spPr>
          <a:xfrm flipH="1">
            <a:off x="3404976" y="3851695"/>
            <a:ext cx="1278382" cy="210180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Alternate Process 477"/>
          <p:cNvSpPr/>
          <p:nvPr/>
        </p:nvSpPr>
        <p:spPr>
          <a:xfrm>
            <a:off x="5858933" y="3605750"/>
            <a:ext cx="1117600" cy="49189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0" name="Straight Arrow Connector 479"/>
          <p:cNvCxnSpPr>
            <a:stCxn id="155" idx="6"/>
            <a:endCxn id="478" idx="1"/>
          </p:cNvCxnSpPr>
          <p:nvPr/>
        </p:nvCxnSpPr>
        <p:spPr>
          <a:xfrm>
            <a:off x="5320284" y="3851695"/>
            <a:ext cx="538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>
            <a:stCxn id="478" idx="3"/>
          </p:cNvCxnSpPr>
          <p:nvPr/>
        </p:nvCxnSpPr>
        <p:spPr>
          <a:xfrm>
            <a:off x="6976533" y="3851695"/>
            <a:ext cx="1507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4" name="TextBox 483"/>
          <p:cNvSpPr txBox="1"/>
          <p:nvPr/>
        </p:nvSpPr>
        <p:spPr>
          <a:xfrm>
            <a:off x="338666" y="169333"/>
            <a:ext cx="377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Network Diagram for Current MLP</a:t>
            </a:r>
            <a:endParaRPr lang="en-US" u="sng" dirty="0"/>
          </a:p>
        </p:txBody>
      </p:sp>
      <p:sp>
        <p:nvSpPr>
          <p:cNvPr id="517" name="TextBox 516"/>
          <p:cNvSpPr txBox="1"/>
          <p:nvPr/>
        </p:nvSpPr>
        <p:spPr>
          <a:xfrm>
            <a:off x="7137400" y="336599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2514600" y="1130300"/>
            <a:ext cx="17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(1)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338666" y="1098034"/>
            <a:ext cx="155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 (0)</a:t>
            </a:r>
            <a:endParaRPr lang="en-US" dirty="0"/>
          </a:p>
        </p:txBody>
      </p:sp>
      <p:sp>
        <p:nvSpPr>
          <p:cNvPr id="521" name="TextBox 520"/>
          <p:cNvSpPr txBox="1"/>
          <p:nvPr/>
        </p:nvSpPr>
        <p:spPr>
          <a:xfrm>
            <a:off x="4371691" y="4440728"/>
            <a:ext cx="172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(2)</a:t>
            </a:r>
            <a:endParaRPr lang="en-US" dirty="0"/>
          </a:p>
        </p:txBody>
      </p:sp>
      <p:cxnSp>
        <p:nvCxnSpPr>
          <p:cNvPr id="523" name="Straight Connector 522"/>
          <p:cNvCxnSpPr>
            <a:stCxn id="155" idx="0"/>
            <a:endCxn id="156" idx="3"/>
          </p:cNvCxnSpPr>
          <p:nvPr/>
        </p:nvCxnSpPr>
        <p:spPr>
          <a:xfrm flipV="1">
            <a:off x="5001821" y="1380991"/>
            <a:ext cx="303398" cy="2169672"/>
          </a:xfrm>
          <a:prstGeom prst="line">
            <a:avLst/>
          </a:prstGeom>
          <a:ln>
            <a:solidFill>
              <a:srgbClr val="0D0D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5" name="TextBox 544"/>
          <p:cNvSpPr txBox="1"/>
          <p:nvPr/>
        </p:nvSpPr>
        <p:spPr>
          <a:xfrm>
            <a:off x="5001821" y="177800"/>
            <a:ext cx="30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Black lines aren’t connections)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6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63138"/>
              </p:ext>
            </p:extLst>
          </p:nvPr>
        </p:nvGraphicFramePr>
        <p:xfrm>
          <a:off x="850900" y="787400"/>
          <a:ext cx="7292624" cy="4419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78"/>
                <a:gridCol w="911578"/>
                <a:gridCol w="911578"/>
                <a:gridCol w="911578"/>
                <a:gridCol w="911578"/>
                <a:gridCol w="911578"/>
                <a:gridCol w="911578"/>
                <a:gridCol w="911578"/>
              </a:tblGrid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8,9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8,11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8,12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8,13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8,14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8,15</a:t>
                      </a:r>
                      <a:endParaRPr lang="en-US" dirty="0"/>
                    </a:p>
                  </a:txBody>
                  <a:tcPr/>
                </a:tc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2000" y="3175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Connections</a:t>
            </a:r>
            <a:endParaRPr lang="en-US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7960"/>
              </p:ext>
            </p:extLst>
          </p:nvPr>
        </p:nvGraphicFramePr>
        <p:xfrm>
          <a:off x="825500" y="5422903"/>
          <a:ext cx="7292624" cy="1154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78"/>
                <a:gridCol w="911578"/>
                <a:gridCol w="911578"/>
                <a:gridCol w="911578"/>
                <a:gridCol w="911578"/>
                <a:gridCol w="911578"/>
                <a:gridCol w="911578"/>
                <a:gridCol w="911578"/>
              </a:tblGrid>
              <a:tr h="577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577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0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133</Words>
  <Application>Microsoft Macintosh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Pearson</dc:creator>
  <cp:lastModifiedBy>Max Pearson</cp:lastModifiedBy>
  <cp:revision>14</cp:revision>
  <dcterms:created xsi:type="dcterms:W3CDTF">2015-03-25T14:09:59Z</dcterms:created>
  <dcterms:modified xsi:type="dcterms:W3CDTF">2015-03-26T01:56:50Z</dcterms:modified>
</cp:coreProperties>
</file>