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"/>
    <p:restoredTop sz="94719"/>
  </p:normalViewPr>
  <p:slideViewPr>
    <p:cSldViewPr snapToGrid="0">
      <p:cViewPr varScale="1">
        <p:scale>
          <a:sx n="148" d="100"/>
          <a:sy n="148" d="100"/>
        </p:scale>
        <p:origin x="3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61E0-4A32-5FB4-C4B3-469E659A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19091-F666-D7A0-4AB8-77B80B05C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9997-0E67-E0D2-6172-23D8360B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058D-9A1C-EEA0-A87D-A55A4F6D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9512-CFB2-2BBD-D45F-4B773FB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8252-7959-FA2E-68C1-BBE2FC1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AC961-AE8B-FB6B-FE0B-5726A4A6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249B-7FF1-98BF-8C32-B9D66E8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8BDA-EE03-703A-7779-F59993A5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3E12-ACAE-E22E-B687-A1EC35C1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8304E-1701-1A38-F3CB-8F978B815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DB5A-5F1B-0E28-C588-D17342FE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A4F4-6E85-350F-4E60-2FDE1CC0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7B00-F05F-FED6-96D8-4649AF56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6004-0F20-C94B-2C70-37EA43CD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B768-D31C-3610-EA41-24E9BC80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57DC-867D-1662-124D-B5B5A741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12D2-8147-F0A5-D6F7-BE751295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D5D9-5080-4703-AF3D-00C4092D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EB96-4CE4-F1C4-CB23-37ED0372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B25B-1F32-48D9-735D-9C4E0389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3F38-0617-4DF9-F6E1-69A34BA5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BC3F-BB93-5F86-6CE0-5E6D2D19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3679-E270-4C4A-7863-1DA7154D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C574-78C6-2CFF-0EE9-AAC9D2FF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DAB1-BECB-A7C4-B023-991AE493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6701-D859-9FAF-6DE2-7C981D906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241D-B02B-2E1A-B704-2D614015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C855-B24A-6A03-162D-5C2CFA65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26723-67A6-7CD9-799A-5A14E28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9C7A-25FE-3A6A-A392-2B9E6231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EA97-7E41-3405-5855-F8AE6497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CD2-3AAE-6195-C9D2-72508D72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0812-12BF-59F3-75ED-88AF18840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E0F9E-6324-1E71-3C92-4BB3E9B2E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50578-FE8D-D4C6-61C3-40A9F565E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40CF2-5CE1-D5A5-CF77-817DF7B2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FBBA8-109C-B74F-63B4-3873B369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2D773-D47C-E1D7-A003-3E806A14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45F9-1F69-BD0E-27B6-9F17E27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DC0D3-3E1D-7463-AB53-303BD86A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F33E7-A49B-B4AC-EA9C-1C97BC8B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7F2D9-0289-9AFA-6A27-EBF8F7B8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087E-4FD0-DA56-C872-5E3F9DA1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B40A3-A88D-1CEC-8900-C2BA0C93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9BC06-4A5D-AB64-5271-15CB6D29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E1D-6F4D-5CC2-2136-99A6C841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1AD4-A5A6-A93D-81C6-5D4E9243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32EB6-282F-C2E6-49F5-F4597D63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18FA5-ADC3-1F5A-EEB3-DA7B04A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565CB-50B7-68B9-46EC-D79A2EEE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D92D1-9DDE-C2A1-7FB3-0D9F51C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9941-3FA9-E279-F1E7-01E58413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02C9-D5FE-DF27-2329-EAE20E2B5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8A1B7-12B6-28EC-6A4A-000F8877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9691-9C95-7884-736D-4B3262E1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E184-8F5F-890B-C162-E64F5242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004A-687A-32F4-616F-F5355E5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B94A8-8FBC-C499-257A-7064EB8C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82176-1053-1B88-566D-CCFAE870A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4047-26AE-05D8-8981-3EFC8BBE6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2D44E-6071-2A4C-9174-F8E89F6BEA84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C88-6A63-CC1F-6CD5-144227ACC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7B4F-8DD2-C029-3A65-6AE5E851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2F167-E76E-3A43-BBA1-89D4ED37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D4610E-2C61-8ED6-5DAB-09FEC26C68C0}"/>
              </a:ext>
            </a:extLst>
          </p:cNvPr>
          <p:cNvSpPr/>
          <p:nvPr/>
        </p:nvSpPr>
        <p:spPr>
          <a:xfrm>
            <a:off x="2252742" y="1883135"/>
            <a:ext cx="3052504" cy="3850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Project-level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B5ED1-8BAA-EEE9-D9D4-E126EA7140C4}"/>
              </a:ext>
            </a:extLst>
          </p:cNvPr>
          <p:cNvSpPr/>
          <p:nvPr/>
        </p:nvSpPr>
        <p:spPr>
          <a:xfrm>
            <a:off x="2451489" y="4994705"/>
            <a:ext cx="647519" cy="655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File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91C28-5DDF-DDC1-8DFC-332F19A1BFD3}"/>
              </a:ext>
            </a:extLst>
          </p:cNvPr>
          <p:cNvSpPr/>
          <p:nvPr/>
        </p:nvSpPr>
        <p:spPr>
          <a:xfrm>
            <a:off x="2451489" y="4230182"/>
            <a:ext cx="647519" cy="655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File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441496-C0A5-B8D8-FD1C-573A545A4B03}"/>
              </a:ext>
            </a:extLst>
          </p:cNvPr>
          <p:cNvSpPr/>
          <p:nvPr/>
        </p:nvSpPr>
        <p:spPr>
          <a:xfrm>
            <a:off x="2456309" y="3465659"/>
            <a:ext cx="647519" cy="655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File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4EFB3-D2FF-DDB2-362F-85468A9108F2}"/>
              </a:ext>
            </a:extLst>
          </p:cNvPr>
          <p:cNvSpPr/>
          <p:nvPr/>
        </p:nvSpPr>
        <p:spPr>
          <a:xfrm>
            <a:off x="3467044" y="5052307"/>
            <a:ext cx="647519" cy="592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File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3F70B-D4BC-435E-A222-07CB9DADE723}"/>
              </a:ext>
            </a:extLst>
          </p:cNvPr>
          <p:cNvSpPr/>
          <p:nvPr/>
        </p:nvSpPr>
        <p:spPr>
          <a:xfrm>
            <a:off x="3467043" y="4341822"/>
            <a:ext cx="647519" cy="592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File 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321928-C0AB-4B92-F24C-A7DDC7895243}"/>
              </a:ext>
            </a:extLst>
          </p:cNvPr>
          <p:cNvSpPr/>
          <p:nvPr/>
        </p:nvSpPr>
        <p:spPr>
          <a:xfrm>
            <a:off x="3467043" y="3631337"/>
            <a:ext cx="647519" cy="592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File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82C265-CEA5-DD96-86C1-46C338276023}"/>
              </a:ext>
            </a:extLst>
          </p:cNvPr>
          <p:cNvSpPr/>
          <p:nvPr/>
        </p:nvSpPr>
        <p:spPr>
          <a:xfrm>
            <a:off x="4348807" y="5145395"/>
            <a:ext cx="712271" cy="492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File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D999C9-1672-32C0-BF8E-56AA61724933}"/>
              </a:ext>
            </a:extLst>
          </p:cNvPr>
          <p:cNvSpPr/>
          <p:nvPr/>
        </p:nvSpPr>
        <p:spPr>
          <a:xfrm>
            <a:off x="4348804" y="4592969"/>
            <a:ext cx="712271" cy="492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File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C8C034-5ECE-CB8F-D371-0D348AD07E35}"/>
              </a:ext>
            </a:extLst>
          </p:cNvPr>
          <p:cNvSpPr/>
          <p:nvPr/>
        </p:nvSpPr>
        <p:spPr>
          <a:xfrm>
            <a:off x="4348804" y="4029093"/>
            <a:ext cx="712271" cy="492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File 1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E1785-93EA-48E0-1B8A-DB6F45A6BCD5}"/>
              </a:ext>
            </a:extLst>
          </p:cNvPr>
          <p:cNvSpPr txBox="1"/>
          <p:nvPr/>
        </p:nvSpPr>
        <p:spPr>
          <a:xfrm>
            <a:off x="2270140" y="3129466"/>
            <a:ext cx="101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Sample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C0EF7-84E1-5EBC-7098-2DC5E530B84A}"/>
              </a:ext>
            </a:extLst>
          </p:cNvPr>
          <p:cNvSpPr txBox="1"/>
          <p:nvPr/>
        </p:nvSpPr>
        <p:spPr>
          <a:xfrm>
            <a:off x="3227780" y="3286716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Sample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BDDF5-6EE3-1423-18B0-18308BA73F09}"/>
              </a:ext>
            </a:extLst>
          </p:cNvPr>
          <p:cNvSpPr txBox="1"/>
          <p:nvPr/>
        </p:nvSpPr>
        <p:spPr>
          <a:xfrm>
            <a:off x="4199832" y="3670733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Sample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6FC60-428D-2CE4-6285-20F84DF71227}"/>
              </a:ext>
            </a:extLst>
          </p:cNvPr>
          <p:cNvSpPr/>
          <p:nvPr/>
        </p:nvSpPr>
        <p:spPr>
          <a:xfrm>
            <a:off x="5508136" y="1883134"/>
            <a:ext cx="1985252" cy="1403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Single-sample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Proximate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Oxidation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Solid distillation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Peak deconvolution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D657D8-E9D0-2EFE-26CA-16AFE3997A1C}"/>
              </a:ext>
            </a:extLst>
          </p:cNvPr>
          <p:cNvSpPr/>
          <p:nvPr/>
        </p:nvSpPr>
        <p:spPr>
          <a:xfrm>
            <a:off x="5508136" y="3429000"/>
            <a:ext cx="1985252" cy="86827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Multi-sample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KAS kinetics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B842C8-BB9D-4D9B-E867-C92182F47343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280353" y="2584925"/>
            <a:ext cx="2227783" cy="713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C06DE9-3331-0E65-E06F-8199E678C32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4237993" y="3455993"/>
            <a:ext cx="1270143" cy="407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D59B4B-95D8-9173-EAE7-B4D115A516FB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5210045" y="3840010"/>
            <a:ext cx="298091" cy="2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70CA03D-F708-069D-C7BB-D50FE5D61D1F}"/>
              </a:ext>
            </a:extLst>
          </p:cNvPr>
          <p:cNvSpPr/>
          <p:nvPr/>
        </p:nvSpPr>
        <p:spPr>
          <a:xfrm>
            <a:off x="5508136" y="4383481"/>
            <a:ext cx="1985252" cy="1350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Project reports and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Multi-sample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Multi-sample plots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9C7A8B-D11C-F6F4-1171-7DF399CFA4F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4237993" y="2584925"/>
            <a:ext cx="1270143" cy="871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A70AAE-27E3-6A7B-BA60-E1763C6F366B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210045" y="2584925"/>
            <a:ext cx="298091" cy="1255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abor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72B0"/>
      </a:accent1>
      <a:accent2>
        <a:srgbClr val="DD8452"/>
      </a:accent2>
      <a:accent3>
        <a:srgbClr val="55A868"/>
      </a:accent3>
      <a:accent4>
        <a:srgbClr val="C44E52"/>
      </a:accent4>
      <a:accent5>
        <a:srgbClr val="8172B3"/>
      </a:accent5>
      <a:accent6>
        <a:srgbClr val="931460"/>
      </a:accent6>
      <a:hlink>
        <a:srgbClr val="DA8BC3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Pecchi</dc:creator>
  <cp:lastModifiedBy>Matteo Pecchi</cp:lastModifiedBy>
  <cp:revision>4</cp:revision>
  <dcterms:created xsi:type="dcterms:W3CDTF">2024-04-17T02:20:28Z</dcterms:created>
  <dcterms:modified xsi:type="dcterms:W3CDTF">2024-04-18T01:50:08Z</dcterms:modified>
</cp:coreProperties>
</file>