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554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F1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/>
    <p:restoredTop sz="94494"/>
  </p:normalViewPr>
  <p:slideViewPr>
    <p:cSldViewPr snapToGrid="0">
      <p:cViewPr>
        <p:scale>
          <a:sx n="154" d="100"/>
          <a:sy n="154" d="100"/>
        </p:scale>
        <p:origin x="-768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7F1AF-D28C-184F-8E8F-8213DEBBE4EA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3738" y="1143000"/>
            <a:ext cx="5470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706AE-8ECC-8746-A6E6-E32DD0EF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86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706AE-8ECC-8746-A6E6-E32DD0EFBA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28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706AE-8ECC-8746-A6E6-E32DD0EFBA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03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9436" y="1122363"/>
            <a:ext cx="9116616" cy="2387600"/>
          </a:xfrm>
        </p:spPr>
        <p:txBody>
          <a:bodyPr anchor="b"/>
          <a:lstStyle>
            <a:lvl1pPr algn="ctr">
              <a:defRPr sz="59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9436" y="3602038"/>
            <a:ext cx="9116616" cy="1655762"/>
          </a:xfrm>
        </p:spPr>
        <p:txBody>
          <a:bodyPr/>
          <a:lstStyle>
            <a:lvl1pPr marL="0" indent="0" algn="ctr">
              <a:buNone/>
              <a:defRPr sz="2393"/>
            </a:lvl1pPr>
            <a:lvl2pPr marL="455828" indent="0" algn="ctr">
              <a:buNone/>
              <a:defRPr sz="1994"/>
            </a:lvl2pPr>
            <a:lvl3pPr marL="911657" indent="0" algn="ctr">
              <a:buNone/>
              <a:defRPr sz="1795"/>
            </a:lvl3pPr>
            <a:lvl4pPr marL="1367485" indent="0" algn="ctr">
              <a:buNone/>
              <a:defRPr sz="1595"/>
            </a:lvl4pPr>
            <a:lvl5pPr marL="1823314" indent="0" algn="ctr">
              <a:buNone/>
              <a:defRPr sz="1595"/>
            </a:lvl5pPr>
            <a:lvl6pPr marL="2279142" indent="0" algn="ctr">
              <a:buNone/>
              <a:defRPr sz="1595"/>
            </a:lvl6pPr>
            <a:lvl7pPr marL="2734970" indent="0" algn="ctr">
              <a:buNone/>
              <a:defRPr sz="1595"/>
            </a:lvl7pPr>
            <a:lvl8pPr marL="3190799" indent="0" algn="ctr">
              <a:buNone/>
              <a:defRPr sz="1595"/>
            </a:lvl8pPr>
            <a:lvl9pPr marL="3646627" indent="0" algn="ctr">
              <a:buNone/>
              <a:defRPr sz="159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9D8B-F3F7-0B48-9406-623E65EBC2AE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0B1F-3FC1-DA46-8AB9-15DFA9AE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0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9D8B-F3F7-0B48-9406-623E65EBC2AE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0B1F-3FC1-DA46-8AB9-15DFA9AE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5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98771" y="365125"/>
            <a:ext cx="2621027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5690" y="365125"/>
            <a:ext cx="771113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9D8B-F3F7-0B48-9406-623E65EBC2AE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0B1F-3FC1-DA46-8AB9-15DFA9AE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3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9D8B-F3F7-0B48-9406-623E65EBC2AE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0B1F-3FC1-DA46-8AB9-15DFA9AE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5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359" y="1709738"/>
            <a:ext cx="10484108" cy="2852737"/>
          </a:xfrm>
        </p:spPr>
        <p:txBody>
          <a:bodyPr anchor="b"/>
          <a:lstStyle>
            <a:lvl1pPr>
              <a:defRPr sz="59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359" y="4589464"/>
            <a:ext cx="10484108" cy="1500187"/>
          </a:xfrm>
        </p:spPr>
        <p:txBody>
          <a:bodyPr/>
          <a:lstStyle>
            <a:lvl1pPr marL="0" indent="0">
              <a:buNone/>
              <a:defRPr sz="2393">
                <a:solidFill>
                  <a:schemeClr val="tx1">
                    <a:tint val="82000"/>
                  </a:schemeClr>
                </a:solidFill>
              </a:defRPr>
            </a:lvl1pPr>
            <a:lvl2pPr marL="455828" indent="0">
              <a:buNone/>
              <a:defRPr sz="1994">
                <a:solidFill>
                  <a:schemeClr val="tx1">
                    <a:tint val="82000"/>
                  </a:schemeClr>
                </a:solidFill>
              </a:defRPr>
            </a:lvl2pPr>
            <a:lvl3pPr marL="911657" indent="0">
              <a:buNone/>
              <a:defRPr sz="1795">
                <a:solidFill>
                  <a:schemeClr val="tx1">
                    <a:tint val="82000"/>
                  </a:schemeClr>
                </a:solidFill>
              </a:defRPr>
            </a:lvl3pPr>
            <a:lvl4pPr marL="1367485" indent="0">
              <a:buNone/>
              <a:defRPr sz="1595">
                <a:solidFill>
                  <a:schemeClr val="tx1">
                    <a:tint val="82000"/>
                  </a:schemeClr>
                </a:solidFill>
              </a:defRPr>
            </a:lvl4pPr>
            <a:lvl5pPr marL="1823314" indent="0">
              <a:buNone/>
              <a:defRPr sz="1595">
                <a:solidFill>
                  <a:schemeClr val="tx1">
                    <a:tint val="82000"/>
                  </a:schemeClr>
                </a:solidFill>
              </a:defRPr>
            </a:lvl5pPr>
            <a:lvl6pPr marL="2279142" indent="0">
              <a:buNone/>
              <a:defRPr sz="1595">
                <a:solidFill>
                  <a:schemeClr val="tx1">
                    <a:tint val="82000"/>
                  </a:schemeClr>
                </a:solidFill>
              </a:defRPr>
            </a:lvl6pPr>
            <a:lvl7pPr marL="2734970" indent="0">
              <a:buNone/>
              <a:defRPr sz="1595">
                <a:solidFill>
                  <a:schemeClr val="tx1">
                    <a:tint val="82000"/>
                  </a:schemeClr>
                </a:solidFill>
              </a:defRPr>
            </a:lvl7pPr>
            <a:lvl8pPr marL="3190799" indent="0">
              <a:buNone/>
              <a:defRPr sz="1595">
                <a:solidFill>
                  <a:schemeClr val="tx1">
                    <a:tint val="82000"/>
                  </a:schemeClr>
                </a:solidFill>
              </a:defRPr>
            </a:lvl8pPr>
            <a:lvl9pPr marL="3646627" indent="0">
              <a:buNone/>
              <a:defRPr sz="159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9D8B-F3F7-0B48-9406-623E65EBC2AE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0B1F-3FC1-DA46-8AB9-15DFA9AE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5690" y="1825625"/>
            <a:ext cx="51660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3716" y="1825625"/>
            <a:ext cx="51660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9D8B-F3F7-0B48-9406-623E65EBC2AE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0B1F-3FC1-DA46-8AB9-15DFA9AE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3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273" y="365126"/>
            <a:ext cx="1048410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273" y="1681163"/>
            <a:ext cx="5142341" cy="823912"/>
          </a:xfrm>
        </p:spPr>
        <p:txBody>
          <a:bodyPr anchor="b"/>
          <a:lstStyle>
            <a:lvl1pPr marL="0" indent="0">
              <a:buNone/>
              <a:defRPr sz="2393" b="1"/>
            </a:lvl1pPr>
            <a:lvl2pPr marL="455828" indent="0">
              <a:buNone/>
              <a:defRPr sz="1994" b="1"/>
            </a:lvl2pPr>
            <a:lvl3pPr marL="911657" indent="0">
              <a:buNone/>
              <a:defRPr sz="1795" b="1"/>
            </a:lvl3pPr>
            <a:lvl4pPr marL="1367485" indent="0">
              <a:buNone/>
              <a:defRPr sz="1595" b="1"/>
            </a:lvl4pPr>
            <a:lvl5pPr marL="1823314" indent="0">
              <a:buNone/>
              <a:defRPr sz="1595" b="1"/>
            </a:lvl5pPr>
            <a:lvl6pPr marL="2279142" indent="0">
              <a:buNone/>
              <a:defRPr sz="1595" b="1"/>
            </a:lvl6pPr>
            <a:lvl7pPr marL="2734970" indent="0">
              <a:buNone/>
              <a:defRPr sz="1595" b="1"/>
            </a:lvl7pPr>
            <a:lvl8pPr marL="3190799" indent="0">
              <a:buNone/>
              <a:defRPr sz="1595" b="1"/>
            </a:lvl8pPr>
            <a:lvl9pPr marL="3646627" indent="0">
              <a:buNone/>
              <a:defRPr sz="15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7273" y="2505075"/>
            <a:ext cx="514234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3716" y="1681163"/>
            <a:ext cx="5167666" cy="823912"/>
          </a:xfrm>
        </p:spPr>
        <p:txBody>
          <a:bodyPr anchor="b"/>
          <a:lstStyle>
            <a:lvl1pPr marL="0" indent="0">
              <a:buNone/>
              <a:defRPr sz="2393" b="1"/>
            </a:lvl1pPr>
            <a:lvl2pPr marL="455828" indent="0">
              <a:buNone/>
              <a:defRPr sz="1994" b="1"/>
            </a:lvl2pPr>
            <a:lvl3pPr marL="911657" indent="0">
              <a:buNone/>
              <a:defRPr sz="1795" b="1"/>
            </a:lvl3pPr>
            <a:lvl4pPr marL="1367485" indent="0">
              <a:buNone/>
              <a:defRPr sz="1595" b="1"/>
            </a:lvl4pPr>
            <a:lvl5pPr marL="1823314" indent="0">
              <a:buNone/>
              <a:defRPr sz="1595" b="1"/>
            </a:lvl5pPr>
            <a:lvl6pPr marL="2279142" indent="0">
              <a:buNone/>
              <a:defRPr sz="1595" b="1"/>
            </a:lvl6pPr>
            <a:lvl7pPr marL="2734970" indent="0">
              <a:buNone/>
              <a:defRPr sz="1595" b="1"/>
            </a:lvl7pPr>
            <a:lvl8pPr marL="3190799" indent="0">
              <a:buNone/>
              <a:defRPr sz="1595" b="1"/>
            </a:lvl8pPr>
            <a:lvl9pPr marL="3646627" indent="0">
              <a:buNone/>
              <a:defRPr sz="15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3716" y="2505075"/>
            <a:ext cx="516766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9D8B-F3F7-0B48-9406-623E65EBC2AE}" type="datetimeFigureOut">
              <a:rPr lang="en-US" smtClean="0"/>
              <a:t>4/22/24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0B1F-3FC1-DA46-8AB9-15DFA9AE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8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9D8B-F3F7-0B48-9406-623E65EBC2AE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0B1F-3FC1-DA46-8AB9-15DFA9AE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9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9D8B-F3F7-0B48-9406-623E65EBC2AE}" type="datetimeFigureOut">
              <a:rPr lang="en-US" smtClean="0"/>
              <a:t>4/22/24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0B1F-3FC1-DA46-8AB9-15DFA9AE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4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274" y="457200"/>
            <a:ext cx="3920461" cy="1600200"/>
          </a:xfrm>
        </p:spPr>
        <p:txBody>
          <a:bodyPr anchor="b"/>
          <a:lstStyle>
            <a:lvl1pPr>
              <a:defRPr sz="31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666" y="987426"/>
            <a:ext cx="6153716" cy="4873625"/>
          </a:xfrm>
        </p:spPr>
        <p:txBody>
          <a:bodyPr/>
          <a:lstStyle>
            <a:lvl1pPr>
              <a:defRPr sz="3190"/>
            </a:lvl1pPr>
            <a:lvl2pPr>
              <a:defRPr sz="2792"/>
            </a:lvl2pPr>
            <a:lvl3pPr>
              <a:defRPr sz="2393"/>
            </a:lvl3pPr>
            <a:lvl4pPr>
              <a:defRPr sz="1994"/>
            </a:lvl4pPr>
            <a:lvl5pPr>
              <a:defRPr sz="1994"/>
            </a:lvl5pPr>
            <a:lvl6pPr>
              <a:defRPr sz="1994"/>
            </a:lvl6pPr>
            <a:lvl7pPr>
              <a:defRPr sz="1994"/>
            </a:lvl7pPr>
            <a:lvl8pPr>
              <a:defRPr sz="1994"/>
            </a:lvl8pPr>
            <a:lvl9pPr>
              <a:defRPr sz="19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274" y="2057400"/>
            <a:ext cx="3920461" cy="3811588"/>
          </a:xfrm>
        </p:spPr>
        <p:txBody>
          <a:bodyPr/>
          <a:lstStyle>
            <a:lvl1pPr marL="0" indent="0">
              <a:buNone/>
              <a:defRPr sz="1595"/>
            </a:lvl1pPr>
            <a:lvl2pPr marL="455828" indent="0">
              <a:buNone/>
              <a:defRPr sz="1396"/>
            </a:lvl2pPr>
            <a:lvl3pPr marL="911657" indent="0">
              <a:buNone/>
              <a:defRPr sz="1196"/>
            </a:lvl3pPr>
            <a:lvl4pPr marL="1367485" indent="0">
              <a:buNone/>
              <a:defRPr sz="997"/>
            </a:lvl4pPr>
            <a:lvl5pPr marL="1823314" indent="0">
              <a:buNone/>
              <a:defRPr sz="997"/>
            </a:lvl5pPr>
            <a:lvl6pPr marL="2279142" indent="0">
              <a:buNone/>
              <a:defRPr sz="997"/>
            </a:lvl6pPr>
            <a:lvl7pPr marL="2734970" indent="0">
              <a:buNone/>
              <a:defRPr sz="997"/>
            </a:lvl7pPr>
            <a:lvl8pPr marL="3190799" indent="0">
              <a:buNone/>
              <a:defRPr sz="997"/>
            </a:lvl8pPr>
            <a:lvl9pPr marL="3646627" indent="0">
              <a:buNone/>
              <a:defRPr sz="9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9D8B-F3F7-0B48-9406-623E65EBC2AE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0B1F-3FC1-DA46-8AB9-15DFA9AE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9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274" y="457200"/>
            <a:ext cx="3920461" cy="1600200"/>
          </a:xfrm>
        </p:spPr>
        <p:txBody>
          <a:bodyPr anchor="b"/>
          <a:lstStyle>
            <a:lvl1pPr>
              <a:defRPr sz="31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67666" y="987426"/>
            <a:ext cx="6153716" cy="4873625"/>
          </a:xfrm>
        </p:spPr>
        <p:txBody>
          <a:bodyPr anchor="t"/>
          <a:lstStyle>
            <a:lvl1pPr marL="0" indent="0">
              <a:buNone/>
              <a:defRPr sz="3190"/>
            </a:lvl1pPr>
            <a:lvl2pPr marL="455828" indent="0">
              <a:buNone/>
              <a:defRPr sz="2792"/>
            </a:lvl2pPr>
            <a:lvl3pPr marL="911657" indent="0">
              <a:buNone/>
              <a:defRPr sz="2393"/>
            </a:lvl3pPr>
            <a:lvl4pPr marL="1367485" indent="0">
              <a:buNone/>
              <a:defRPr sz="1994"/>
            </a:lvl4pPr>
            <a:lvl5pPr marL="1823314" indent="0">
              <a:buNone/>
              <a:defRPr sz="1994"/>
            </a:lvl5pPr>
            <a:lvl6pPr marL="2279142" indent="0">
              <a:buNone/>
              <a:defRPr sz="1994"/>
            </a:lvl6pPr>
            <a:lvl7pPr marL="2734970" indent="0">
              <a:buNone/>
              <a:defRPr sz="1994"/>
            </a:lvl7pPr>
            <a:lvl8pPr marL="3190799" indent="0">
              <a:buNone/>
              <a:defRPr sz="1994"/>
            </a:lvl8pPr>
            <a:lvl9pPr marL="3646627" indent="0">
              <a:buNone/>
              <a:defRPr sz="19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274" y="2057400"/>
            <a:ext cx="3920461" cy="3811588"/>
          </a:xfrm>
        </p:spPr>
        <p:txBody>
          <a:bodyPr/>
          <a:lstStyle>
            <a:lvl1pPr marL="0" indent="0">
              <a:buNone/>
              <a:defRPr sz="1595"/>
            </a:lvl1pPr>
            <a:lvl2pPr marL="455828" indent="0">
              <a:buNone/>
              <a:defRPr sz="1396"/>
            </a:lvl2pPr>
            <a:lvl3pPr marL="911657" indent="0">
              <a:buNone/>
              <a:defRPr sz="1196"/>
            </a:lvl3pPr>
            <a:lvl4pPr marL="1367485" indent="0">
              <a:buNone/>
              <a:defRPr sz="997"/>
            </a:lvl4pPr>
            <a:lvl5pPr marL="1823314" indent="0">
              <a:buNone/>
              <a:defRPr sz="997"/>
            </a:lvl5pPr>
            <a:lvl6pPr marL="2279142" indent="0">
              <a:buNone/>
              <a:defRPr sz="997"/>
            </a:lvl6pPr>
            <a:lvl7pPr marL="2734970" indent="0">
              <a:buNone/>
              <a:defRPr sz="997"/>
            </a:lvl7pPr>
            <a:lvl8pPr marL="3190799" indent="0">
              <a:buNone/>
              <a:defRPr sz="997"/>
            </a:lvl8pPr>
            <a:lvl9pPr marL="3646627" indent="0">
              <a:buNone/>
              <a:defRPr sz="9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9D8B-F3F7-0B48-9406-623E65EBC2AE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80B1F-3FC1-DA46-8AB9-15DFA9AE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5690" y="365126"/>
            <a:ext cx="104841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690" y="1825625"/>
            <a:ext cx="10484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5690" y="6356351"/>
            <a:ext cx="27349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039D8B-F3F7-0B48-9406-623E65EBC2AE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26506" y="6356351"/>
            <a:ext cx="410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4813" y="6356351"/>
            <a:ext cx="27349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280B1F-3FC1-DA46-8AB9-15DFA9AEB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1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1657" rtl="0" eaLnBrk="1" latinLnBrk="0" hangingPunct="1">
        <a:lnSpc>
          <a:spcPct val="90000"/>
        </a:lnSpc>
        <a:spcBef>
          <a:spcPct val="0"/>
        </a:spcBef>
        <a:buNone/>
        <a:defRPr sz="43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914" indent="-227914" algn="l" defTabSz="911657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2792" kern="1200">
          <a:solidFill>
            <a:schemeClr val="tx1"/>
          </a:solidFill>
          <a:latin typeface="+mn-lt"/>
          <a:ea typeface="+mn-ea"/>
          <a:cs typeface="+mn-cs"/>
        </a:defRPr>
      </a:lvl1pPr>
      <a:lvl2pPr marL="683743" indent="-227914" algn="l" defTabSz="911657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3" kern="1200">
          <a:solidFill>
            <a:schemeClr val="tx1"/>
          </a:solidFill>
          <a:latin typeface="+mn-lt"/>
          <a:ea typeface="+mn-ea"/>
          <a:cs typeface="+mn-cs"/>
        </a:defRPr>
      </a:lvl2pPr>
      <a:lvl3pPr marL="1139571" indent="-227914" algn="l" defTabSz="911657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4" kern="1200">
          <a:solidFill>
            <a:schemeClr val="tx1"/>
          </a:solidFill>
          <a:latin typeface="+mn-lt"/>
          <a:ea typeface="+mn-ea"/>
          <a:cs typeface="+mn-cs"/>
        </a:defRPr>
      </a:lvl3pPr>
      <a:lvl4pPr marL="1595399" indent="-227914" algn="l" defTabSz="911657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1228" indent="-227914" algn="l" defTabSz="911657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7056" indent="-227914" algn="l" defTabSz="911657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2885" indent="-227914" algn="l" defTabSz="911657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18713" indent="-227914" algn="l" defTabSz="911657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4541" indent="-227914" algn="l" defTabSz="911657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1657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5828" algn="l" defTabSz="911657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1657" algn="l" defTabSz="911657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7485" algn="l" defTabSz="911657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3314" algn="l" defTabSz="911657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79142" algn="l" defTabSz="911657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4970" algn="l" defTabSz="911657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0799" algn="l" defTabSz="911657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6627" algn="l" defTabSz="911657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3C5CC73D-6498-E4B1-4873-C47F294DFF24}"/>
              </a:ext>
            </a:extLst>
          </p:cNvPr>
          <p:cNvSpPr txBox="1"/>
          <p:nvPr/>
        </p:nvSpPr>
        <p:spPr>
          <a:xfrm>
            <a:off x="3532505" y="198039"/>
            <a:ext cx="19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tga_data_analysis</a:t>
            </a:r>
            <a:endParaRPr lang="en-US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A4CDF84-B037-BF18-4288-50C31BD82C3B}"/>
              </a:ext>
            </a:extLst>
          </p:cNvPr>
          <p:cNvGrpSpPr/>
          <p:nvPr/>
        </p:nvGrpSpPr>
        <p:grpSpPr>
          <a:xfrm>
            <a:off x="623591" y="393080"/>
            <a:ext cx="10389291" cy="6352732"/>
            <a:chOff x="847878" y="1324733"/>
            <a:chExt cx="10389291" cy="635273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A9892F2-5DB5-6137-F280-35525C013DB2}"/>
                </a:ext>
              </a:extLst>
            </p:cNvPr>
            <p:cNvSpPr/>
            <p:nvPr/>
          </p:nvSpPr>
          <p:spPr>
            <a:xfrm>
              <a:off x="847878" y="1417205"/>
              <a:ext cx="7208331" cy="35898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B0BE55A-9F2F-1FD9-CF08-698000095880}"/>
                </a:ext>
              </a:extLst>
            </p:cNvPr>
            <p:cNvGrpSpPr/>
            <p:nvPr/>
          </p:nvGrpSpPr>
          <p:grpSpPr>
            <a:xfrm>
              <a:off x="2899001" y="1324733"/>
              <a:ext cx="8338168" cy="6352732"/>
              <a:chOff x="3339696" y="1109808"/>
              <a:chExt cx="8338168" cy="6352732"/>
            </a:xfrm>
          </p:grpSpPr>
          <p:sp>
            <p:nvSpPr>
              <p:cNvPr id="6" name="Isosceles Triangle 46">
                <a:extLst>
                  <a:ext uri="{FF2B5EF4-FFF2-40B4-BE49-F238E27FC236}">
                    <a16:creationId xmlns:a16="http://schemas.microsoft.com/office/drawing/2014/main" id="{1A6561F4-433E-27F2-320E-B2EDEA1D9AD6}"/>
                  </a:ext>
                </a:extLst>
              </p:cNvPr>
              <p:cNvSpPr/>
              <p:nvPr/>
            </p:nvSpPr>
            <p:spPr>
              <a:xfrm>
                <a:off x="3657173" y="2500526"/>
                <a:ext cx="1650865" cy="1431524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Cylinder 61">
                <a:extLst>
                  <a:ext uri="{FF2B5EF4-FFF2-40B4-BE49-F238E27FC236}">
                    <a16:creationId xmlns:a16="http://schemas.microsoft.com/office/drawing/2014/main" id="{0C97EDC8-E1CA-63FC-FD8C-F797FB35A871}"/>
                  </a:ext>
                </a:extLst>
              </p:cNvPr>
              <p:cNvSpPr/>
              <p:nvPr/>
            </p:nvSpPr>
            <p:spPr>
              <a:xfrm>
                <a:off x="4068320" y="3231137"/>
                <a:ext cx="824419" cy="644876"/>
              </a:xfrm>
              <a:prstGeom prst="can">
                <a:avLst/>
              </a:prstGeom>
              <a:solidFill>
                <a:schemeClr val="accent3">
                  <a:lumMod val="20000"/>
                  <a:lumOff val="80000"/>
                  <a:alpha val="25000"/>
                </a:schemeClr>
              </a:solidFill>
              <a:ln w="285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76">
                <a:extLst>
                  <a:ext uri="{FF2B5EF4-FFF2-40B4-BE49-F238E27FC236}">
                    <a16:creationId xmlns:a16="http://schemas.microsoft.com/office/drawing/2014/main" id="{DA8E80EA-F3E8-2A9A-5BAA-FC782DC0B86B}"/>
                  </a:ext>
                </a:extLst>
              </p:cNvPr>
              <p:cNvSpPr/>
              <p:nvPr/>
            </p:nvSpPr>
            <p:spPr>
              <a:xfrm>
                <a:off x="4480530" y="1855650"/>
                <a:ext cx="218562" cy="644876"/>
              </a:xfrm>
              <a:custGeom>
                <a:avLst/>
                <a:gdLst>
                  <a:gd name="connsiteX0" fmla="*/ 0 w 498764"/>
                  <a:gd name="connsiteY0" fmla="*/ 720436 h 720436"/>
                  <a:gd name="connsiteX1" fmla="*/ 0 w 498764"/>
                  <a:gd name="connsiteY1" fmla="*/ 0 h 720436"/>
                  <a:gd name="connsiteX2" fmla="*/ 498764 w 498764"/>
                  <a:gd name="connsiteY2" fmla="*/ 0 h 72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8764" h="720436">
                    <a:moveTo>
                      <a:pt x="0" y="720436"/>
                    </a:moveTo>
                    <a:lnTo>
                      <a:pt x="0" y="0"/>
                    </a:lnTo>
                    <a:lnTo>
                      <a:pt x="498764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8C492B9-BEB8-9BAB-00E2-A227FA6A3176}"/>
                  </a:ext>
                </a:extLst>
              </p:cNvPr>
              <p:cNvSpPr/>
              <p:nvPr/>
            </p:nvSpPr>
            <p:spPr>
              <a:xfrm>
                <a:off x="3339696" y="2764397"/>
                <a:ext cx="232572" cy="23393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5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A37F154-A975-6CEF-3FD1-B8E9FBDF87B7}"/>
                  </a:ext>
                </a:extLst>
              </p:cNvPr>
              <p:cNvSpPr/>
              <p:nvPr/>
            </p:nvSpPr>
            <p:spPr>
              <a:xfrm>
                <a:off x="3339696" y="2997199"/>
                <a:ext cx="232572" cy="23393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5">
                  <a:solidFill>
                    <a:srgbClr val="FFC000"/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638CA34-039E-C05B-0B3C-502CC2944EA5}"/>
                  </a:ext>
                </a:extLst>
              </p:cNvPr>
              <p:cNvSpPr/>
              <p:nvPr/>
            </p:nvSpPr>
            <p:spPr>
              <a:xfrm>
                <a:off x="3339696" y="3230000"/>
                <a:ext cx="232572" cy="23393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5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763025A-E673-B7E3-55C4-3D0ADC6F179F}"/>
                  </a:ext>
                </a:extLst>
              </p:cNvPr>
              <p:cNvSpPr/>
              <p:nvPr/>
            </p:nvSpPr>
            <p:spPr>
              <a:xfrm>
                <a:off x="3339696" y="3462802"/>
                <a:ext cx="232572" cy="23393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5">
                  <a:solidFill>
                    <a:srgbClr val="FFC000"/>
                  </a:solidFill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7B0AF82-2D35-75C3-BC53-0F0D2E445A74}"/>
                  </a:ext>
                </a:extLst>
              </p:cNvPr>
              <p:cNvSpPr/>
              <p:nvPr/>
            </p:nvSpPr>
            <p:spPr>
              <a:xfrm>
                <a:off x="3339696" y="3695606"/>
                <a:ext cx="232572" cy="23393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5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1F7231A-0E85-7126-FE6B-F6D3BFB5AE92}"/>
                  </a:ext>
                </a:extLst>
              </p:cNvPr>
              <p:cNvSpPr/>
              <p:nvPr/>
            </p:nvSpPr>
            <p:spPr>
              <a:xfrm>
                <a:off x="5374490" y="2745410"/>
                <a:ext cx="232572" cy="23393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5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998904A-EE8A-C126-FCA2-08252264DAEF}"/>
                  </a:ext>
                </a:extLst>
              </p:cNvPr>
              <p:cNvSpPr/>
              <p:nvPr/>
            </p:nvSpPr>
            <p:spPr>
              <a:xfrm>
                <a:off x="5374490" y="2978211"/>
                <a:ext cx="232572" cy="23393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5">
                  <a:solidFill>
                    <a:srgbClr val="FFC000"/>
                  </a:solidFill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E5A875A-067E-3D95-4143-2372590066C9}"/>
                  </a:ext>
                </a:extLst>
              </p:cNvPr>
              <p:cNvSpPr/>
              <p:nvPr/>
            </p:nvSpPr>
            <p:spPr>
              <a:xfrm>
                <a:off x="5374490" y="3211013"/>
                <a:ext cx="232572" cy="23393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5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0825806-5BE0-C998-EA59-6FB85BB9460A}"/>
                  </a:ext>
                </a:extLst>
              </p:cNvPr>
              <p:cNvSpPr/>
              <p:nvPr/>
            </p:nvSpPr>
            <p:spPr>
              <a:xfrm>
                <a:off x="5374490" y="3443815"/>
                <a:ext cx="232572" cy="23393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5">
                  <a:solidFill>
                    <a:srgbClr val="FFC000"/>
                  </a:solidFill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7941693-9DD6-14CD-1070-6507CAF749A9}"/>
                  </a:ext>
                </a:extLst>
              </p:cNvPr>
              <p:cNvSpPr/>
              <p:nvPr/>
            </p:nvSpPr>
            <p:spPr>
              <a:xfrm>
                <a:off x="5374490" y="3676618"/>
                <a:ext cx="232572" cy="23393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5"/>
              </a:p>
            </p:txBody>
          </p: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F0AEA0E8-173C-ABE9-D397-6F89370DB4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561" t="4966" r="5984" b="18545"/>
              <a:stretch/>
            </p:blipFill>
            <p:spPr>
              <a:xfrm>
                <a:off x="3387540" y="4724239"/>
                <a:ext cx="2522302" cy="2738301"/>
              </a:xfrm>
              <a:prstGeom prst="rect">
                <a:avLst/>
              </a:prstGeom>
            </p:spPr>
          </p:pic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66E7D8F7-CA4C-C20D-9E61-CB0C24B961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0804" t="4953" r="3875" b="17441"/>
              <a:stretch/>
            </p:blipFill>
            <p:spPr>
              <a:xfrm>
                <a:off x="10151055" y="1109808"/>
                <a:ext cx="1526809" cy="163560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7778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70C2F3-EBD5-5126-0DA2-997989C097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61" t="4966" r="5984" b="18545"/>
          <a:stretch/>
        </p:blipFill>
        <p:spPr>
          <a:xfrm>
            <a:off x="8865996" y="3729931"/>
            <a:ext cx="2522302" cy="273830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0AEA0E8-173C-ABE9-D397-6F89370DB4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61" t="4966" r="5984" b="18545"/>
          <a:stretch/>
        </p:blipFill>
        <p:spPr>
          <a:xfrm>
            <a:off x="2405681" y="2397570"/>
            <a:ext cx="2412872" cy="256814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C5CC73D-6498-E4B1-4873-C47F294DFF24}"/>
              </a:ext>
            </a:extLst>
          </p:cNvPr>
          <p:cNvSpPr txBox="1"/>
          <p:nvPr/>
        </p:nvSpPr>
        <p:spPr>
          <a:xfrm>
            <a:off x="3532505" y="198039"/>
            <a:ext cx="19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tga_data_analysis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A9892F2-5DB5-6137-F280-35525C013DB2}"/>
              </a:ext>
            </a:extLst>
          </p:cNvPr>
          <p:cNvSpPr/>
          <p:nvPr/>
        </p:nvSpPr>
        <p:spPr>
          <a:xfrm>
            <a:off x="847878" y="1417205"/>
            <a:ext cx="7208331" cy="3589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8C492B9-BEB8-9BAB-00E2-A227FA6A3176}"/>
              </a:ext>
            </a:extLst>
          </p:cNvPr>
          <p:cNvSpPr/>
          <p:nvPr/>
        </p:nvSpPr>
        <p:spPr>
          <a:xfrm>
            <a:off x="1088180" y="3355291"/>
            <a:ext cx="232572" cy="23393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5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A37F154-A975-6CEF-3FD1-B8E9FBDF87B7}"/>
              </a:ext>
            </a:extLst>
          </p:cNvPr>
          <p:cNvSpPr/>
          <p:nvPr/>
        </p:nvSpPr>
        <p:spPr>
          <a:xfrm>
            <a:off x="1088180" y="3588093"/>
            <a:ext cx="232572" cy="23393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5">
              <a:solidFill>
                <a:srgbClr val="FFC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38CA34-039E-C05B-0B3C-502CC2944EA5}"/>
              </a:ext>
            </a:extLst>
          </p:cNvPr>
          <p:cNvSpPr/>
          <p:nvPr/>
        </p:nvSpPr>
        <p:spPr>
          <a:xfrm>
            <a:off x="1088180" y="3820894"/>
            <a:ext cx="232572" cy="23393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5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763025A-E673-B7E3-55C4-3D0ADC6F179F}"/>
              </a:ext>
            </a:extLst>
          </p:cNvPr>
          <p:cNvSpPr/>
          <p:nvPr/>
        </p:nvSpPr>
        <p:spPr>
          <a:xfrm>
            <a:off x="1088180" y="4053696"/>
            <a:ext cx="232572" cy="23393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5">
              <a:solidFill>
                <a:srgbClr val="FFC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7B0AF82-2D35-75C3-BC53-0F0D2E445A74}"/>
              </a:ext>
            </a:extLst>
          </p:cNvPr>
          <p:cNvSpPr/>
          <p:nvPr/>
        </p:nvSpPr>
        <p:spPr>
          <a:xfrm>
            <a:off x="1088180" y="4286500"/>
            <a:ext cx="232572" cy="23393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5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1F7231A-0E85-7126-FE6B-F6D3BFB5AE92}"/>
              </a:ext>
            </a:extLst>
          </p:cNvPr>
          <p:cNvSpPr/>
          <p:nvPr/>
        </p:nvSpPr>
        <p:spPr>
          <a:xfrm>
            <a:off x="6080337" y="875319"/>
            <a:ext cx="232572" cy="23393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5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998904A-EE8A-C126-FCA2-08252264DAEF}"/>
              </a:ext>
            </a:extLst>
          </p:cNvPr>
          <p:cNvSpPr/>
          <p:nvPr/>
        </p:nvSpPr>
        <p:spPr>
          <a:xfrm>
            <a:off x="6808315" y="940455"/>
            <a:ext cx="232572" cy="23393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5">
              <a:solidFill>
                <a:srgbClr val="FFC000"/>
              </a:solidFill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66E7D8F7-CA4C-C20D-9E61-CB0C24B961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804" t="4953" r="3875" b="17441"/>
          <a:stretch/>
        </p:blipFill>
        <p:spPr>
          <a:xfrm>
            <a:off x="4550935" y="1836658"/>
            <a:ext cx="1526809" cy="1635602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6281C563-B722-3D54-5740-6D35D56B2571}"/>
              </a:ext>
            </a:extLst>
          </p:cNvPr>
          <p:cNvSpPr/>
          <p:nvPr/>
        </p:nvSpPr>
        <p:spPr>
          <a:xfrm>
            <a:off x="8381299" y="5099082"/>
            <a:ext cx="232572" cy="23393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5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485E58A-FB9A-3932-6E7E-374E4716DD8A}"/>
              </a:ext>
            </a:extLst>
          </p:cNvPr>
          <p:cNvSpPr/>
          <p:nvPr/>
        </p:nvSpPr>
        <p:spPr>
          <a:xfrm>
            <a:off x="8381299" y="5331884"/>
            <a:ext cx="232572" cy="23393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5">
              <a:solidFill>
                <a:srgbClr val="FFC00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57841B-8C7C-0633-90D7-65C3DC3F3582}"/>
              </a:ext>
            </a:extLst>
          </p:cNvPr>
          <p:cNvSpPr/>
          <p:nvPr/>
        </p:nvSpPr>
        <p:spPr>
          <a:xfrm>
            <a:off x="8381299" y="5564687"/>
            <a:ext cx="232572" cy="23393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5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E23369-8ACA-AE0D-23A9-0A261070DDEE}"/>
              </a:ext>
            </a:extLst>
          </p:cNvPr>
          <p:cNvSpPr/>
          <p:nvPr/>
        </p:nvSpPr>
        <p:spPr>
          <a:xfrm>
            <a:off x="8826119" y="3692661"/>
            <a:ext cx="2846716" cy="28467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571D1BA-3ACE-0949-BC27-8F0565CD5E75}"/>
              </a:ext>
            </a:extLst>
          </p:cNvPr>
          <p:cNvGrpSpPr/>
          <p:nvPr/>
        </p:nvGrpSpPr>
        <p:grpSpPr>
          <a:xfrm>
            <a:off x="10227414" y="5681651"/>
            <a:ext cx="452467" cy="441830"/>
            <a:chOff x="3705164" y="4181143"/>
            <a:chExt cx="312668" cy="30531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D77E636-69E3-BDC6-D639-1F18BDF656DE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3705164" y="4181143"/>
              <a:ext cx="312667" cy="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4B80820-FB14-6404-2F4D-8F7C2F1B6750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4017832" y="4181146"/>
              <a:ext cx="0" cy="30531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48C88BC-CF2B-9D94-EA90-076D2494E1FD}"/>
              </a:ext>
            </a:extLst>
          </p:cNvPr>
          <p:cNvGrpSpPr/>
          <p:nvPr/>
        </p:nvGrpSpPr>
        <p:grpSpPr>
          <a:xfrm>
            <a:off x="11189559" y="4845369"/>
            <a:ext cx="141522" cy="846826"/>
            <a:chOff x="11135247" y="5041592"/>
            <a:chExt cx="116126" cy="69486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E5A875A-067E-3D95-4143-2372590066C9}"/>
                </a:ext>
              </a:extLst>
            </p:cNvPr>
            <p:cNvSpPr/>
            <p:nvPr/>
          </p:nvSpPr>
          <p:spPr>
            <a:xfrm flipH="1" flipV="1">
              <a:off x="11135247" y="5564819"/>
              <a:ext cx="116126" cy="269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5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0825806-5BE0-C998-EA59-6FB85BB9460A}"/>
                </a:ext>
              </a:extLst>
            </p:cNvPr>
            <p:cNvSpPr/>
            <p:nvPr/>
          </p:nvSpPr>
          <p:spPr>
            <a:xfrm flipH="1" flipV="1">
              <a:off x="11135247" y="5622709"/>
              <a:ext cx="116126" cy="269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5">
                <a:solidFill>
                  <a:srgbClr val="FFC000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7941693-9DD6-14CD-1070-6507CAF749A9}"/>
                </a:ext>
              </a:extLst>
            </p:cNvPr>
            <p:cNvSpPr/>
            <p:nvPr/>
          </p:nvSpPr>
          <p:spPr>
            <a:xfrm flipH="1" flipV="1">
              <a:off x="11135247" y="5680599"/>
              <a:ext cx="116126" cy="269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5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C132480-6C1C-1ADC-B965-B3BB98BA6631}"/>
                </a:ext>
              </a:extLst>
            </p:cNvPr>
            <p:cNvSpPr/>
            <p:nvPr/>
          </p:nvSpPr>
          <p:spPr>
            <a:xfrm flipH="1" flipV="1">
              <a:off x="11135247" y="5391150"/>
              <a:ext cx="116126" cy="269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5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20A8288-696C-0378-A002-599B2906C794}"/>
                </a:ext>
              </a:extLst>
            </p:cNvPr>
            <p:cNvSpPr/>
            <p:nvPr/>
          </p:nvSpPr>
          <p:spPr>
            <a:xfrm flipH="1" flipV="1">
              <a:off x="11135247" y="5449040"/>
              <a:ext cx="116126" cy="269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5">
                <a:solidFill>
                  <a:srgbClr val="FFC000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9A129B5-7D94-777B-1936-31544D0DA885}"/>
                </a:ext>
              </a:extLst>
            </p:cNvPr>
            <p:cNvSpPr/>
            <p:nvPr/>
          </p:nvSpPr>
          <p:spPr>
            <a:xfrm flipH="1" flipV="1">
              <a:off x="11135247" y="5506930"/>
              <a:ext cx="116126" cy="269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5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356BA65-D47E-3DD8-FA15-27C3DAE35BC6}"/>
                </a:ext>
              </a:extLst>
            </p:cNvPr>
            <p:cNvSpPr/>
            <p:nvPr/>
          </p:nvSpPr>
          <p:spPr>
            <a:xfrm flipH="1" flipV="1">
              <a:off x="11135247" y="5593764"/>
              <a:ext cx="116126" cy="269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5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AB376DF-ED26-D13F-ADA0-7787AB412C6A}"/>
                </a:ext>
              </a:extLst>
            </p:cNvPr>
            <p:cNvSpPr/>
            <p:nvPr/>
          </p:nvSpPr>
          <p:spPr>
            <a:xfrm flipH="1" flipV="1">
              <a:off x="11135247" y="5651654"/>
              <a:ext cx="116126" cy="269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5">
                <a:solidFill>
                  <a:srgbClr val="FFC000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84FA19C-8CCA-52B5-6794-8F6EA9B5C1D9}"/>
                </a:ext>
              </a:extLst>
            </p:cNvPr>
            <p:cNvSpPr/>
            <p:nvPr/>
          </p:nvSpPr>
          <p:spPr>
            <a:xfrm flipH="1" flipV="1">
              <a:off x="11135247" y="5709544"/>
              <a:ext cx="116126" cy="269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5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861D2CA-E643-BDA6-E473-FEA48948FA62}"/>
                </a:ext>
              </a:extLst>
            </p:cNvPr>
            <p:cNvSpPr/>
            <p:nvPr/>
          </p:nvSpPr>
          <p:spPr>
            <a:xfrm flipH="1" flipV="1">
              <a:off x="11135247" y="5420095"/>
              <a:ext cx="116126" cy="269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5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08FCB4F-C59C-0D6E-23F8-EFCB3E4DDC69}"/>
                </a:ext>
              </a:extLst>
            </p:cNvPr>
            <p:cNvSpPr/>
            <p:nvPr/>
          </p:nvSpPr>
          <p:spPr>
            <a:xfrm flipH="1" flipV="1">
              <a:off x="11135247" y="5477985"/>
              <a:ext cx="116126" cy="269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5">
                <a:solidFill>
                  <a:srgbClr val="FFC000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1BE6B64-CAAB-1B9F-3D31-9280D0C51D2C}"/>
                </a:ext>
              </a:extLst>
            </p:cNvPr>
            <p:cNvSpPr/>
            <p:nvPr/>
          </p:nvSpPr>
          <p:spPr>
            <a:xfrm flipH="1" flipV="1">
              <a:off x="11135247" y="5535875"/>
              <a:ext cx="116126" cy="269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5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9EE3683-0EA6-5FD3-5F5F-FC1E13549137}"/>
                </a:ext>
              </a:extLst>
            </p:cNvPr>
            <p:cNvSpPr/>
            <p:nvPr/>
          </p:nvSpPr>
          <p:spPr>
            <a:xfrm flipH="1" flipV="1">
              <a:off x="11135247" y="5215261"/>
              <a:ext cx="116126" cy="269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5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C73511C-58A0-15A3-7DCA-CEC94369CFB6}"/>
                </a:ext>
              </a:extLst>
            </p:cNvPr>
            <p:cNvSpPr/>
            <p:nvPr/>
          </p:nvSpPr>
          <p:spPr>
            <a:xfrm flipH="1" flipV="1">
              <a:off x="11135247" y="5273151"/>
              <a:ext cx="116126" cy="269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5">
                <a:solidFill>
                  <a:srgbClr val="FFC000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C67F5FF-55C5-FE11-52AF-8C293E4DDA5C}"/>
                </a:ext>
              </a:extLst>
            </p:cNvPr>
            <p:cNvSpPr/>
            <p:nvPr/>
          </p:nvSpPr>
          <p:spPr>
            <a:xfrm flipH="1" flipV="1">
              <a:off x="11135247" y="5331041"/>
              <a:ext cx="116126" cy="269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5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F3A251D-7817-C53B-6B3E-556353630DB7}"/>
                </a:ext>
              </a:extLst>
            </p:cNvPr>
            <p:cNvSpPr/>
            <p:nvPr/>
          </p:nvSpPr>
          <p:spPr>
            <a:xfrm flipH="1" flipV="1">
              <a:off x="11135247" y="5041592"/>
              <a:ext cx="116126" cy="269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5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0231638-B76A-0BE7-B5FF-CB8FC1A0E5BA}"/>
                </a:ext>
              </a:extLst>
            </p:cNvPr>
            <p:cNvSpPr/>
            <p:nvPr/>
          </p:nvSpPr>
          <p:spPr>
            <a:xfrm flipH="1" flipV="1">
              <a:off x="11135247" y="5099482"/>
              <a:ext cx="116126" cy="269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5">
                <a:solidFill>
                  <a:srgbClr val="FFC000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3E05096-74C5-1166-DA64-8999A3497C3D}"/>
                </a:ext>
              </a:extLst>
            </p:cNvPr>
            <p:cNvSpPr/>
            <p:nvPr/>
          </p:nvSpPr>
          <p:spPr>
            <a:xfrm flipH="1" flipV="1">
              <a:off x="11135247" y="5157372"/>
              <a:ext cx="116126" cy="269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5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18C1C3C-F21E-1E3B-2202-FFE701163531}"/>
                </a:ext>
              </a:extLst>
            </p:cNvPr>
            <p:cNvSpPr/>
            <p:nvPr/>
          </p:nvSpPr>
          <p:spPr>
            <a:xfrm flipH="1" flipV="1">
              <a:off x="11135247" y="5244206"/>
              <a:ext cx="116126" cy="269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5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6C8A07D-DE6F-7FDE-EF51-BA2FC7AB7F9A}"/>
                </a:ext>
              </a:extLst>
            </p:cNvPr>
            <p:cNvSpPr/>
            <p:nvPr/>
          </p:nvSpPr>
          <p:spPr>
            <a:xfrm flipH="1" flipV="1">
              <a:off x="11135247" y="5302096"/>
              <a:ext cx="116126" cy="269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5">
                <a:solidFill>
                  <a:srgbClr val="FFC000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45CAE45-4821-6AA2-AC44-FBFAEFF17D75}"/>
                </a:ext>
              </a:extLst>
            </p:cNvPr>
            <p:cNvSpPr/>
            <p:nvPr/>
          </p:nvSpPr>
          <p:spPr>
            <a:xfrm flipH="1" flipV="1">
              <a:off x="11135247" y="5359986"/>
              <a:ext cx="116126" cy="269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5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D78C6DD-4171-1ECF-67CA-54AA13E09BA5}"/>
                </a:ext>
              </a:extLst>
            </p:cNvPr>
            <p:cNvSpPr/>
            <p:nvPr/>
          </p:nvSpPr>
          <p:spPr>
            <a:xfrm flipH="1" flipV="1">
              <a:off x="11135247" y="5070537"/>
              <a:ext cx="116126" cy="269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5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7410ACD-4842-70CA-F924-A2CE082C2C7E}"/>
                </a:ext>
              </a:extLst>
            </p:cNvPr>
            <p:cNvSpPr/>
            <p:nvPr/>
          </p:nvSpPr>
          <p:spPr>
            <a:xfrm flipH="1" flipV="1">
              <a:off x="11135247" y="5128427"/>
              <a:ext cx="116126" cy="269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5">
                <a:solidFill>
                  <a:srgbClr val="FFC000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B9C717C-F3BC-C24D-4DAA-7333873CE92C}"/>
                </a:ext>
              </a:extLst>
            </p:cNvPr>
            <p:cNvSpPr/>
            <p:nvPr/>
          </p:nvSpPr>
          <p:spPr>
            <a:xfrm flipH="1" flipV="1">
              <a:off x="11135247" y="5186317"/>
              <a:ext cx="116126" cy="269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5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BF57EAD-1C92-3384-1EFF-D3AD9D9AD186}"/>
              </a:ext>
            </a:extLst>
          </p:cNvPr>
          <p:cNvGrpSpPr/>
          <p:nvPr/>
        </p:nvGrpSpPr>
        <p:grpSpPr>
          <a:xfrm>
            <a:off x="9995191" y="4842777"/>
            <a:ext cx="141522" cy="846826"/>
            <a:chOff x="11135247" y="5041592"/>
            <a:chExt cx="116126" cy="694863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E66613C-38D6-C7CC-487F-D1178A263920}"/>
                </a:ext>
              </a:extLst>
            </p:cNvPr>
            <p:cNvSpPr/>
            <p:nvPr/>
          </p:nvSpPr>
          <p:spPr>
            <a:xfrm flipH="1" flipV="1">
              <a:off x="11135247" y="5564819"/>
              <a:ext cx="116126" cy="269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5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5535900-D3C6-F02E-610C-632C006F23D0}"/>
                </a:ext>
              </a:extLst>
            </p:cNvPr>
            <p:cNvSpPr/>
            <p:nvPr/>
          </p:nvSpPr>
          <p:spPr>
            <a:xfrm flipH="1" flipV="1">
              <a:off x="11135247" y="5622709"/>
              <a:ext cx="116126" cy="269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5">
                <a:solidFill>
                  <a:srgbClr val="FFC000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4E41006-7628-8AA9-81BE-DD7781B314F4}"/>
                </a:ext>
              </a:extLst>
            </p:cNvPr>
            <p:cNvSpPr/>
            <p:nvPr/>
          </p:nvSpPr>
          <p:spPr>
            <a:xfrm flipH="1" flipV="1">
              <a:off x="11135247" y="5680599"/>
              <a:ext cx="116126" cy="269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5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DEA4734-F892-096B-A32E-F9BDCF900B1C}"/>
                </a:ext>
              </a:extLst>
            </p:cNvPr>
            <p:cNvSpPr/>
            <p:nvPr/>
          </p:nvSpPr>
          <p:spPr>
            <a:xfrm flipH="1" flipV="1">
              <a:off x="11135247" y="5391150"/>
              <a:ext cx="116126" cy="269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5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8FE5933-389C-BF0B-0F93-804FB545250C}"/>
                </a:ext>
              </a:extLst>
            </p:cNvPr>
            <p:cNvSpPr/>
            <p:nvPr/>
          </p:nvSpPr>
          <p:spPr>
            <a:xfrm flipH="1" flipV="1">
              <a:off x="11135247" y="5449040"/>
              <a:ext cx="116126" cy="269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5">
                <a:solidFill>
                  <a:srgbClr val="FFC000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80C58DA-01F6-8637-74D2-45379155BA46}"/>
                </a:ext>
              </a:extLst>
            </p:cNvPr>
            <p:cNvSpPr/>
            <p:nvPr/>
          </p:nvSpPr>
          <p:spPr>
            <a:xfrm flipH="1" flipV="1">
              <a:off x="11135247" y="5506930"/>
              <a:ext cx="116126" cy="269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5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ADB5975-3DF0-83A3-08A0-EAE0D0CEDB8A}"/>
                </a:ext>
              </a:extLst>
            </p:cNvPr>
            <p:cNvSpPr/>
            <p:nvPr/>
          </p:nvSpPr>
          <p:spPr>
            <a:xfrm flipH="1" flipV="1">
              <a:off x="11135247" y="5593764"/>
              <a:ext cx="116126" cy="269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5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3C23158-ED6E-BA78-BB21-CBE3301EB563}"/>
                </a:ext>
              </a:extLst>
            </p:cNvPr>
            <p:cNvSpPr/>
            <p:nvPr/>
          </p:nvSpPr>
          <p:spPr>
            <a:xfrm flipH="1" flipV="1">
              <a:off x="11135247" y="5651654"/>
              <a:ext cx="116126" cy="269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5">
                <a:solidFill>
                  <a:srgbClr val="FFC000"/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1CDD841-7498-173B-10B8-284FCDE16218}"/>
                </a:ext>
              </a:extLst>
            </p:cNvPr>
            <p:cNvSpPr/>
            <p:nvPr/>
          </p:nvSpPr>
          <p:spPr>
            <a:xfrm flipH="1" flipV="1">
              <a:off x="11135247" y="5709544"/>
              <a:ext cx="116126" cy="269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5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8044A45-23A8-9D33-DFA4-E8C217E40B45}"/>
                </a:ext>
              </a:extLst>
            </p:cNvPr>
            <p:cNvSpPr/>
            <p:nvPr/>
          </p:nvSpPr>
          <p:spPr>
            <a:xfrm flipH="1" flipV="1">
              <a:off x="11135247" y="5420095"/>
              <a:ext cx="116126" cy="269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5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93A0184-6238-0134-2C4A-50863BAAB649}"/>
                </a:ext>
              </a:extLst>
            </p:cNvPr>
            <p:cNvSpPr/>
            <p:nvPr/>
          </p:nvSpPr>
          <p:spPr>
            <a:xfrm flipH="1" flipV="1">
              <a:off x="11135247" y="5477985"/>
              <a:ext cx="116126" cy="269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5">
                <a:solidFill>
                  <a:srgbClr val="FFC000"/>
                </a:solidFill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0801E92-B262-C129-0708-AC2C2A629F1F}"/>
                </a:ext>
              </a:extLst>
            </p:cNvPr>
            <p:cNvSpPr/>
            <p:nvPr/>
          </p:nvSpPr>
          <p:spPr>
            <a:xfrm flipH="1" flipV="1">
              <a:off x="11135247" y="5535875"/>
              <a:ext cx="116126" cy="269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5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A4BC25F-5C61-21A8-137D-C985AE138F07}"/>
                </a:ext>
              </a:extLst>
            </p:cNvPr>
            <p:cNvSpPr/>
            <p:nvPr/>
          </p:nvSpPr>
          <p:spPr>
            <a:xfrm flipH="1" flipV="1">
              <a:off x="11135247" y="5215261"/>
              <a:ext cx="116126" cy="269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5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0F5C896-CB7D-6DBF-7FC3-C402A6A4D26E}"/>
                </a:ext>
              </a:extLst>
            </p:cNvPr>
            <p:cNvSpPr/>
            <p:nvPr/>
          </p:nvSpPr>
          <p:spPr>
            <a:xfrm flipH="1" flipV="1">
              <a:off x="11135247" y="5273151"/>
              <a:ext cx="116126" cy="269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5">
                <a:solidFill>
                  <a:srgbClr val="FFC000"/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C38F9D5-36EA-718E-D63B-06033D013754}"/>
                </a:ext>
              </a:extLst>
            </p:cNvPr>
            <p:cNvSpPr/>
            <p:nvPr/>
          </p:nvSpPr>
          <p:spPr>
            <a:xfrm flipH="1" flipV="1">
              <a:off x="11135247" y="5331041"/>
              <a:ext cx="116126" cy="269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5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5E3D92F-D6C1-0222-4235-BC48C494C97E}"/>
                </a:ext>
              </a:extLst>
            </p:cNvPr>
            <p:cNvSpPr/>
            <p:nvPr/>
          </p:nvSpPr>
          <p:spPr>
            <a:xfrm flipH="1" flipV="1">
              <a:off x="11135247" y="5041592"/>
              <a:ext cx="116126" cy="269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5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4539996-A63D-A688-8356-8BA002647381}"/>
                </a:ext>
              </a:extLst>
            </p:cNvPr>
            <p:cNvSpPr/>
            <p:nvPr/>
          </p:nvSpPr>
          <p:spPr>
            <a:xfrm flipH="1" flipV="1">
              <a:off x="11135247" y="5099482"/>
              <a:ext cx="116126" cy="269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5">
                <a:solidFill>
                  <a:srgbClr val="FFC000"/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F14A81E-6B18-777E-1E99-D6E98169DEBC}"/>
                </a:ext>
              </a:extLst>
            </p:cNvPr>
            <p:cNvSpPr/>
            <p:nvPr/>
          </p:nvSpPr>
          <p:spPr>
            <a:xfrm flipH="1" flipV="1">
              <a:off x="11135247" y="5157372"/>
              <a:ext cx="116126" cy="269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5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0470EE6-81AB-EDE6-60F2-3FBA19BA2FBA}"/>
                </a:ext>
              </a:extLst>
            </p:cNvPr>
            <p:cNvSpPr/>
            <p:nvPr/>
          </p:nvSpPr>
          <p:spPr>
            <a:xfrm flipH="1" flipV="1">
              <a:off x="11135247" y="5244206"/>
              <a:ext cx="116126" cy="269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5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43735E6-A622-4B0A-29C9-6ACFE1536534}"/>
                </a:ext>
              </a:extLst>
            </p:cNvPr>
            <p:cNvSpPr/>
            <p:nvPr/>
          </p:nvSpPr>
          <p:spPr>
            <a:xfrm flipH="1" flipV="1">
              <a:off x="11135247" y="5302096"/>
              <a:ext cx="116126" cy="269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5">
                <a:solidFill>
                  <a:srgbClr val="FFC000"/>
                </a:solidFill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4DA0AAE-0C75-EA98-DED1-B8E36EB3B5BB}"/>
                </a:ext>
              </a:extLst>
            </p:cNvPr>
            <p:cNvSpPr/>
            <p:nvPr/>
          </p:nvSpPr>
          <p:spPr>
            <a:xfrm flipH="1" flipV="1">
              <a:off x="11135247" y="5359986"/>
              <a:ext cx="116126" cy="269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5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C86FA2-4DA9-0D53-4BFE-343FEC031A37}"/>
                </a:ext>
              </a:extLst>
            </p:cNvPr>
            <p:cNvSpPr/>
            <p:nvPr/>
          </p:nvSpPr>
          <p:spPr>
            <a:xfrm flipH="1" flipV="1">
              <a:off x="11135247" y="5070537"/>
              <a:ext cx="116126" cy="269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5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2AFDC22-A887-4A62-493E-DBE9283225AE}"/>
                </a:ext>
              </a:extLst>
            </p:cNvPr>
            <p:cNvSpPr/>
            <p:nvPr/>
          </p:nvSpPr>
          <p:spPr>
            <a:xfrm flipH="1" flipV="1">
              <a:off x="11135247" y="5128427"/>
              <a:ext cx="116126" cy="269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5">
                <a:solidFill>
                  <a:srgbClr val="FFC000"/>
                </a:solidFill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CE0E02D-C75E-9F6D-24E4-C578B5D46964}"/>
                </a:ext>
              </a:extLst>
            </p:cNvPr>
            <p:cNvSpPr/>
            <p:nvPr/>
          </p:nvSpPr>
          <p:spPr>
            <a:xfrm flipH="1" flipV="1">
              <a:off x="11135247" y="5186317"/>
              <a:ext cx="116126" cy="2691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5"/>
            </a:p>
          </p:txBody>
        </p: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3A148CD-AD25-963C-E727-1A36052C4142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10679877" y="5681656"/>
            <a:ext cx="45246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ylinder 61">
            <a:extLst>
              <a:ext uri="{FF2B5EF4-FFF2-40B4-BE49-F238E27FC236}">
                <a16:creationId xmlns:a16="http://schemas.microsoft.com/office/drawing/2014/main" id="{0C97EDC8-E1CA-63FC-FD8C-F797FB35A871}"/>
              </a:ext>
            </a:extLst>
          </p:cNvPr>
          <p:cNvSpPr/>
          <p:nvPr/>
        </p:nvSpPr>
        <p:spPr>
          <a:xfrm>
            <a:off x="10227412" y="4973803"/>
            <a:ext cx="904930" cy="707853"/>
          </a:xfrm>
          <a:prstGeom prst="can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18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eabor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C72B0"/>
      </a:accent1>
      <a:accent2>
        <a:srgbClr val="DD8452"/>
      </a:accent2>
      <a:accent3>
        <a:srgbClr val="55A868"/>
      </a:accent3>
      <a:accent4>
        <a:srgbClr val="C44E52"/>
      </a:accent4>
      <a:accent5>
        <a:srgbClr val="8172B3"/>
      </a:accent5>
      <a:accent6>
        <a:srgbClr val="931460"/>
      </a:accent6>
      <a:hlink>
        <a:srgbClr val="DA8BC3"/>
      </a:hlink>
      <a:folHlink>
        <a:srgbClr val="8C8C8C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1162</TotalTime>
  <Words>12</Words>
  <Application>Microsoft Macintosh PowerPoint</Application>
  <PresentationFormat>Custom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Pecchi</dc:creator>
  <cp:lastModifiedBy>Matteo Pecchi</cp:lastModifiedBy>
  <cp:revision>2</cp:revision>
  <dcterms:created xsi:type="dcterms:W3CDTF">2024-04-22T00:56:20Z</dcterms:created>
  <dcterms:modified xsi:type="dcterms:W3CDTF">2024-04-22T22:24:53Z</dcterms:modified>
</cp:coreProperties>
</file>