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0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4DA1-5005-48A5-9997-99B39037A6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2583-417F-454B-8250-BA5C68984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088" y="2132856"/>
            <a:ext cx="331236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504056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1095127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Reference Interval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8789" y="1455167"/>
            <a:ext cx="173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Test interval</a:t>
            </a:r>
            <a:endParaRPr lang="en-US" sz="2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9512" y="4005064"/>
            <a:ext cx="84969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5536" y="38610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15616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4128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1880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6136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6256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11960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60032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9992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79512" y="2492896"/>
            <a:ext cx="8509167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79512" y="2852936"/>
            <a:ext cx="8473291" cy="929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879811" y="3465004"/>
            <a:ext cx="2664296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82105" y="440749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QI = 5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92280" y="3707740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Quantile</a:t>
            </a:r>
            <a:r>
              <a:rPr lang="en-US" b="1" dirty="0" smtClean="0"/>
              <a:t> -&gt; 0.1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92280" y="2195572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Quantile</a:t>
            </a:r>
            <a:r>
              <a:rPr lang="en-US" b="1" dirty="0" smtClean="0"/>
              <a:t> -&gt; 0.9</a:t>
            </a:r>
            <a:endParaRPr lang="en-US" b="1" dirty="0"/>
          </a:p>
        </p:txBody>
      </p:sp>
      <p:sp>
        <p:nvSpPr>
          <p:cNvPr id="32" name="Левая фигурная скобка 31"/>
          <p:cNvSpPr/>
          <p:nvPr/>
        </p:nvSpPr>
        <p:spPr>
          <a:xfrm rot="5400000">
            <a:off x="4211960" y="-2763687"/>
            <a:ext cx="432048" cy="8496944"/>
          </a:xfrm>
          <a:prstGeom prst="leftBrace">
            <a:avLst>
              <a:gd name="adj1" fmla="val 35939"/>
              <a:gd name="adj2" fmla="val 40849"/>
            </a:avLst>
          </a:prstGeom>
          <a:ln w="25400">
            <a:solidFill>
              <a:schemeClr val="tx1"/>
            </a:solidFill>
            <a:prstDash val="solid"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5"/>
          <p:cNvSpPr/>
          <p:nvPr/>
        </p:nvSpPr>
        <p:spPr>
          <a:xfrm>
            <a:off x="2267744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92280" y="2564904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Quantile</a:t>
            </a:r>
            <a:r>
              <a:rPr lang="en-US" b="1" dirty="0" smtClean="0"/>
              <a:t> -&gt; 0.8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5045114"/>
            <a:ext cx="7935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which((Reference Interval&gt;Q(k=8)) and (Reference Interval&lt;=Q(k=9)))  --&gt;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52803" y="370774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k=1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652803" y="26369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k=8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652803" y="219557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k=9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501317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{5, 7, 10}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95536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0196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98106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62224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4400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42322" y="241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5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74370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7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4490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9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16216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26498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8</a:t>
            </a:r>
            <a:endParaRPr lang="en-US" b="1" dirty="0"/>
          </a:p>
        </p:txBody>
      </p:sp>
      <p:sp>
        <p:nvSpPr>
          <p:cNvPr id="53" name="Левая фигурная скобка 31"/>
          <p:cNvSpPr/>
          <p:nvPr/>
        </p:nvSpPr>
        <p:spPr>
          <a:xfrm rot="5400000">
            <a:off x="6816836" y="201227"/>
            <a:ext cx="432048" cy="3287192"/>
          </a:xfrm>
          <a:prstGeom prst="leftBrace">
            <a:avLst>
              <a:gd name="adj1" fmla="val 35939"/>
              <a:gd name="adj2" fmla="val 40849"/>
            </a:avLst>
          </a:prstGeom>
          <a:ln w="25400">
            <a:solidFill>
              <a:schemeClr val="tx1"/>
            </a:solidFill>
            <a:prstDash val="solid"/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Technische Universiteit Eindhoven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BCF Helpdesk</dc:creator>
  <cp:lastModifiedBy>BCF Helpdesk</cp:lastModifiedBy>
  <cp:revision>22</cp:revision>
  <dcterms:created xsi:type="dcterms:W3CDTF">2012-05-04T09:43:49Z</dcterms:created>
  <dcterms:modified xsi:type="dcterms:W3CDTF">2012-06-14T22:19:43Z</dcterms:modified>
</cp:coreProperties>
</file>