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C7FE-4EA1-41F4-9EE0-A98D15D0A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08977-E08D-45B3-8BD1-6A93784C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1A88-EDA9-4B76-ACF9-15AF05D2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6E62-5472-4DAC-A891-B3EE355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C6BB-6003-4EDD-BF4E-513C7CA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98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F3C6-66CC-430B-A9A7-5737E93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8FC98-D102-4877-83EF-491E0EE4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D499-A723-4209-BE8B-EA3901D6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9345-6B96-4434-8E69-84B57D42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10A4-B673-41F2-841A-F2379DE4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61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E6021-55F6-4EFA-A41A-A090F32EB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18DFC-FA27-448F-9C43-E5AB7CCD5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2D29-4108-451B-A772-8773730B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3D4C-EF76-429D-B211-F34913FA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747D-4B22-4562-94EB-54DABA7F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364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B23F-2B58-4289-BAE9-0E5CA4A0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8CEF-C59D-4754-BE2B-D6BC46B2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0E0B-F0F0-4636-91DE-83AE67C6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92EA-9936-497F-A314-447F62F8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A7EC-806A-4F3C-B43A-D7CEC6FD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19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11B3-CADB-4701-B9F6-47D58146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B505-9986-427E-9CEA-E95A767C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5829-2383-448B-ABAE-23584F72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323E-73E0-4C8E-96AE-A08BF92B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6332-B517-4D4A-B87C-2DB39288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3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4135-9F00-46EA-AAE4-D985DCDF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155D-6010-4E81-AD4E-2C72A40E1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5D606-462C-4A34-9619-A738CAF2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52C2-AACC-4E05-B5CD-CE487B7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3AEA0-BB60-4D92-AE56-480F7249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DD62-3DDD-4F69-A161-D3DC140F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520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AF5B-491F-4324-A3DF-31FFA622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CA1EB-449A-4397-A89A-00B77951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2339-4135-4FE2-8BB4-58818E958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C05C8-6E5A-489B-B8CC-EB3F6AED9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3DD3A-9FEC-49B8-9E1D-9028AEEE6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75540-3602-4DCC-86EC-43907FBD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247CC-7094-4593-8409-ADFAA65F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70E20-BCAB-4181-AF17-53F906B8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832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5132-2FB1-4464-A98F-C78A3240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731B-1AD0-43EC-9564-2428F1B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DC495-C3FD-442E-85DC-F768E46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9D27-EEB3-4226-8F9D-ABE11D57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307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C41A4-3DFF-4347-B547-57F4A8EC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2EC07-6638-489F-BB27-55BC2694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BAAA5-D380-4276-8558-FDED5337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1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222D-0C41-401E-A83C-1DC2A865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745A-4808-4FB5-AF54-82A4AB99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B265-D21E-4EAA-9B25-FEFDDD6C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7C04-9DBF-4E84-A89D-F5218722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61868-8F5E-45A8-8E77-AC947C85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04263-844A-444D-9156-D9D2A71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91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921-424C-4584-A2A3-C780382A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65504-6086-4ADB-BACE-8A657310F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BB82-2C8E-4C69-A299-17EC0C8A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9831A-5F6D-480E-83A4-2BA46899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F4406-DFB0-42F2-8DAD-37838A96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5987-8D1B-4351-AFA7-3A620E67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365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09A26-409A-43F8-9223-BE5CD76B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6180F-B7F7-486B-A9F0-0931F624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19DE-8BB4-481C-BAE2-A4D13E78A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8C13-C0A9-4C65-B352-0A2C3DD80E4F}" type="datetimeFigureOut">
              <a:rPr lang="da-DK" smtClean="0"/>
              <a:t>28-09-2018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2CFC-7228-4D07-9DD1-49970A95B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5F3A-1D73-4351-B143-DE7BFAC5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174B-BEF1-4283-BD88-6B03F99B0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447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B696F-E982-4F90-A4A9-DAE2A98A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Dag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2D48D-7815-4263-9D2C-09E7FF71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09.00-09.30 Velkommen og </a:t>
            </a:r>
            <a:r>
              <a:rPr lang="da-DK" dirty="0" err="1"/>
              <a:t>getting</a:t>
            </a:r>
            <a:r>
              <a:rPr lang="da-DK" dirty="0"/>
              <a:t> </a:t>
            </a:r>
            <a:r>
              <a:rPr lang="da-DK" dirty="0" err="1"/>
              <a:t>ready</a:t>
            </a:r>
            <a:endParaRPr lang="da-DK" dirty="0"/>
          </a:p>
          <a:p>
            <a:r>
              <a:rPr lang="da-DK" dirty="0"/>
              <a:t>09.30-09.45 Case og </a:t>
            </a:r>
            <a:r>
              <a:rPr lang="da-DK" dirty="0" err="1"/>
              <a:t>github</a:t>
            </a:r>
            <a:r>
              <a:rPr lang="da-DK" dirty="0"/>
              <a:t> intro</a:t>
            </a:r>
          </a:p>
          <a:p>
            <a:r>
              <a:rPr lang="da-DK" dirty="0"/>
              <a:t>09.45-14.00 Hack – tag selv tid til frokost og pauser</a:t>
            </a:r>
          </a:p>
          <a:p>
            <a:r>
              <a:rPr lang="da-DK" dirty="0"/>
              <a:t>14.00-14.15 </a:t>
            </a:r>
            <a:r>
              <a:rPr lang="da-DK" dirty="0" err="1"/>
              <a:t>Mid-day</a:t>
            </a:r>
            <a:r>
              <a:rPr lang="da-DK" dirty="0"/>
              <a:t> check-in</a:t>
            </a:r>
          </a:p>
          <a:p>
            <a:r>
              <a:rPr lang="da-DK" dirty="0"/>
              <a:t>14.15-17.00 Hack – tag selv tid til frokost og pauser</a:t>
            </a:r>
          </a:p>
          <a:p>
            <a:r>
              <a:rPr lang="da-DK" dirty="0"/>
              <a:t>18.00 </a:t>
            </a:r>
            <a:r>
              <a:rPr lang="da-DK" dirty="0" err="1"/>
              <a:t>Dinner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094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9E43-10B1-40E5-9DD5-BB1962CD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Dag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226B-9132-433E-985C-424453E1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09.00-09.15 Velkommen og check-in</a:t>
            </a:r>
          </a:p>
          <a:p>
            <a:r>
              <a:rPr lang="da-DK" dirty="0"/>
              <a:t>09.15-14.45 Hack – tag selv tid til frokost og pauser</a:t>
            </a:r>
          </a:p>
          <a:p>
            <a:r>
              <a:rPr lang="da-DK" dirty="0"/>
              <a:t>14.45-15.15 Create </a:t>
            </a:r>
            <a:r>
              <a:rPr lang="da-DK" dirty="0" err="1"/>
              <a:t>presentation</a:t>
            </a:r>
            <a:r>
              <a:rPr lang="da-DK" dirty="0"/>
              <a:t> and speed </a:t>
            </a:r>
            <a:r>
              <a:rPr lang="da-DK" dirty="0" err="1"/>
              <a:t>presentation</a:t>
            </a:r>
            <a:endParaRPr lang="da-DK" dirty="0"/>
          </a:p>
          <a:p>
            <a:r>
              <a:rPr lang="da-DK" dirty="0"/>
              <a:t>15.15-16.45 Presentations</a:t>
            </a:r>
          </a:p>
          <a:p>
            <a:r>
              <a:rPr lang="da-DK" dirty="0"/>
              <a:t>16.45-17.00 Summary and </a:t>
            </a:r>
            <a:r>
              <a:rPr lang="da-DK" dirty="0" err="1"/>
              <a:t>prizes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742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Agenda Dag 1</vt:lpstr>
      <vt:lpstr>Agenda Dag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Dag 1</dc:title>
  <dc:creator>Michael Pedersen</dc:creator>
  <cp:lastModifiedBy>Michael Pedersen</cp:lastModifiedBy>
  <cp:revision>2</cp:revision>
  <dcterms:created xsi:type="dcterms:W3CDTF">2018-09-28T12:12:03Z</dcterms:created>
  <dcterms:modified xsi:type="dcterms:W3CDTF">2018-09-28T12:18:03Z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mpeder@microsoft.com</vt:lpwstr>
  </property>
  <property fmtid="{D5CDD505-2E9C-101B-9397-08002B2CF9AE}" pid="5" name="MSIP_Label_f42aa342-8706-4288-bd11-ebb85995028c_SetDate">
    <vt:lpwstr>2018-09-28T12:14:25.5664034Z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