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6F18F-8D9B-4240-A949-AF3ACECE486A}" v="29" dt="2018-12-02T14:57:30.866"/>
    <p1510:client id="{F1D48E25-1F14-4D3B-9704-0ABE3D6A2764}" v="11" dt="2018-12-02T15:35:13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Llano Cuartas" userId="e8a1df48-7c94-411e-902e-c82ca0c429aa" providerId="ADAL" clId="{42B6F18F-8D9B-4240-A949-AF3ACECE486A}"/>
    <pc:docChg chg="custSel addSld modSld sldOrd">
      <pc:chgData name="Juan Jose Llano Cuartas" userId="e8a1df48-7c94-411e-902e-c82ca0c429aa" providerId="ADAL" clId="{42B6F18F-8D9B-4240-A949-AF3ACECE486A}" dt="2018-12-02T14:57:35.644" v="146" actId="20577"/>
      <pc:docMkLst>
        <pc:docMk/>
      </pc:docMkLst>
      <pc:sldChg chg="addSp delSp modSp ord delAnim modAnim">
        <pc:chgData name="Juan Jose Llano Cuartas" userId="e8a1df48-7c94-411e-902e-c82ca0c429aa" providerId="ADAL" clId="{42B6F18F-8D9B-4240-A949-AF3ACECE486A}" dt="2018-12-02T14:56:34.092" v="133"/>
        <pc:sldMkLst>
          <pc:docMk/>
          <pc:sldMk cId="3496322469" sldId="265"/>
        </pc:sldMkLst>
        <pc:spChg chg="mod">
          <ac:chgData name="Juan Jose Llano Cuartas" userId="e8a1df48-7c94-411e-902e-c82ca0c429aa" providerId="ADAL" clId="{42B6F18F-8D9B-4240-A949-AF3ACECE486A}" dt="2018-12-02T14:51:58.276" v="102" actId="20577"/>
          <ac:spMkLst>
            <pc:docMk/>
            <pc:sldMk cId="3496322469" sldId="265"/>
            <ac:spMk id="3" creationId="{14D87368-43AA-499D-B919-0E1DBEAF9FD4}"/>
          </ac:spMkLst>
        </pc:spChg>
        <pc:picChg chg="add del mod">
          <ac:chgData name="Juan Jose Llano Cuartas" userId="e8a1df48-7c94-411e-902e-c82ca0c429aa" providerId="ADAL" clId="{42B6F18F-8D9B-4240-A949-AF3ACECE486A}" dt="2018-12-02T14:56:24.370" v="130" actId="478"/>
          <ac:picMkLst>
            <pc:docMk/>
            <pc:sldMk cId="3496322469" sldId="265"/>
            <ac:picMk id="5" creationId="{F86AB262-87B2-4AE0-9C80-2C6F5E0C4A81}"/>
          </ac:picMkLst>
        </pc:picChg>
      </pc:sldChg>
      <pc:sldChg chg="addSp delSp modSp add">
        <pc:chgData name="Juan Jose Llano Cuartas" userId="e8a1df48-7c94-411e-902e-c82ca0c429aa" providerId="ADAL" clId="{42B6F18F-8D9B-4240-A949-AF3ACECE486A}" dt="2018-12-02T14:57:35.644" v="146" actId="20577"/>
        <pc:sldMkLst>
          <pc:docMk/>
          <pc:sldMk cId="3704688280" sldId="275"/>
        </pc:sldMkLst>
        <pc:spChg chg="del">
          <ac:chgData name="Juan Jose Llano Cuartas" userId="e8a1df48-7c94-411e-902e-c82ca0c429aa" providerId="ADAL" clId="{42B6F18F-8D9B-4240-A949-AF3ACECE486A}" dt="2018-12-02T14:53:23.286" v="116" actId="478"/>
          <ac:spMkLst>
            <pc:docMk/>
            <pc:sldMk cId="3704688280" sldId="275"/>
            <ac:spMk id="2" creationId="{268189F4-BF5B-4518-9442-247BF383767E}"/>
          </ac:spMkLst>
        </pc:spChg>
        <pc:spChg chg="del">
          <ac:chgData name="Juan Jose Llano Cuartas" userId="e8a1df48-7c94-411e-902e-c82ca0c429aa" providerId="ADAL" clId="{42B6F18F-8D9B-4240-A949-AF3ACECE486A}" dt="2018-12-02T14:52:20.825" v="104"/>
          <ac:spMkLst>
            <pc:docMk/>
            <pc:sldMk cId="3704688280" sldId="275"/>
            <ac:spMk id="3" creationId="{04D1E01F-A4B9-480B-B207-4238ED3F3AB8}"/>
          </ac:spMkLst>
        </pc:spChg>
        <pc:spChg chg="add del mod">
          <ac:chgData name="Juan Jose Llano Cuartas" userId="e8a1df48-7c94-411e-902e-c82ca0c429aa" providerId="ADAL" clId="{42B6F18F-8D9B-4240-A949-AF3ACECE486A}" dt="2018-12-02T14:53:41.913" v="118" actId="478"/>
          <ac:spMkLst>
            <pc:docMk/>
            <pc:sldMk cId="3704688280" sldId="275"/>
            <ac:spMk id="6" creationId="{2CF4A69A-FC73-4ABE-A5B9-5A27DB9AA1A8}"/>
          </ac:spMkLst>
        </pc:spChg>
        <pc:spChg chg="add">
          <ac:chgData name="Juan Jose Llano Cuartas" userId="e8a1df48-7c94-411e-902e-c82ca0c429aa" providerId="ADAL" clId="{42B6F18F-8D9B-4240-A949-AF3ACECE486A}" dt="2018-12-02T14:53:42.575" v="119"/>
          <ac:spMkLst>
            <pc:docMk/>
            <pc:sldMk cId="3704688280" sldId="275"/>
            <ac:spMk id="7" creationId="{F0389045-C147-48BA-8D17-0945BEDC7FEF}"/>
          </ac:spMkLst>
        </pc:spChg>
        <pc:graphicFrameChg chg="add mod modGraphic">
          <ac:chgData name="Juan Jose Llano Cuartas" userId="e8a1df48-7c94-411e-902e-c82ca0c429aa" providerId="ADAL" clId="{42B6F18F-8D9B-4240-A949-AF3ACECE486A}" dt="2018-12-02T14:57:35.644" v="146" actId="20577"/>
          <ac:graphicFrameMkLst>
            <pc:docMk/>
            <pc:sldMk cId="3704688280" sldId="275"/>
            <ac:graphicFrameMk id="4" creationId="{BE5CD8F9-8BE6-4B59-8E71-F03E106C4FB8}"/>
          </ac:graphicFrameMkLst>
        </pc:graphicFrameChg>
        <pc:graphicFrameChg chg="add del">
          <ac:chgData name="Juan Jose Llano Cuartas" userId="e8a1df48-7c94-411e-902e-c82ca0c429aa" providerId="ADAL" clId="{42B6F18F-8D9B-4240-A949-AF3ACECE486A}" dt="2018-12-02T14:57:18.610" v="141"/>
          <ac:graphicFrameMkLst>
            <pc:docMk/>
            <pc:sldMk cId="3704688280" sldId="275"/>
            <ac:graphicFrameMk id="9" creationId="{1BD62D44-0066-4B83-B452-4F8690A75CA0}"/>
          </ac:graphicFrameMkLst>
        </pc:graphicFrameChg>
        <pc:graphicFrameChg chg="add del">
          <ac:chgData name="Juan Jose Llano Cuartas" userId="e8a1df48-7c94-411e-902e-c82ca0c429aa" providerId="ADAL" clId="{42B6F18F-8D9B-4240-A949-AF3ACECE486A}" dt="2018-12-02T14:57:19.837" v="143" actId="478"/>
          <ac:graphicFrameMkLst>
            <pc:docMk/>
            <pc:sldMk cId="3704688280" sldId="275"/>
            <ac:graphicFrameMk id="10" creationId="{3B614522-A290-4FA4-9C25-473478B97752}"/>
          </ac:graphicFrameMkLst>
        </pc:graphicFrameChg>
        <pc:picChg chg="add mod">
          <ac:chgData name="Juan Jose Llano Cuartas" userId="e8a1df48-7c94-411e-902e-c82ca0c429aa" providerId="ADAL" clId="{42B6F18F-8D9B-4240-A949-AF3ACECE486A}" dt="2018-12-02T14:53:08.974" v="113" actId="14100"/>
          <ac:picMkLst>
            <pc:docMk/>
            <pc:sldMk cId="3704688280" sldId="275"/>
            <ac:picMk id="5" creationId="{A465822D-2EB3-4E3B-98C5-CF439A7DE5AA}"/>
          </ac:picMkLst>
        </pc:picChg>
        <pc:picChg chg="add">
          <ac:chgData name="Juan Jose Llano Cuartas" userId="e8a1df48-7c94-411e-902e-c82ca0c429aa" providerId="ADAL" clId="{42B6F18F-8D9B-4240-A949-AF3ACECE486A}" dt="2018-12-02T14:53:42.575" v="119"/>
          <ac:picMkLst>
            <pc:docMk/>
            <pc:sldMk cId="3704688280" sldId="275"/>
            <ac:picMk id="8" creationId="{72D370BC-7D25-49CD-B719-3DBD6C7AB509}"/>
          </ac:picMkLst>
        </pc:picChg>
      </pc:sldChg>
      <pc:sldChg chg="addSp delSp modSp add ord">
        <pc:chgData name="Juan Jose Llano Cuartas" userId="e8a1df48-7c94-411e-902e-c82ca0c429aa" providerId="ADAL" clId="{42B6F18F-8D9B-4240-A949-AF3ACECE486A}" dt="2018-12-02T14:56:50.387" v="137" actId="478"/>
        <pc:sldMkLst>
          <pc:docMk/>
          <pc:sldMk cId="611370655" sldId="276"/>
        </pc:sldMkLst>
        <pc:spChg chg="del">
          <ac:chgData name="Juan Jose Llano Cuartas" userId="e8a1df48-7c94-411e-902e-c82ca0c429aa" providerId="ADAL" clId="{42B6F18F-8D9B-4240-A949-AF3ACECE486A}" dt="2018-12-02T14:56:29.543" v="131" actId="478"/>
          <ac:spMkLst>
            <pc:docMk/>
            <pc:sldMk cId="611370655" sldId="276"/>
            <ac:spMk id="2" creationId="{3C288C65-49D6-422F-8EEC-7B0888228997}"/>
          </ac:spMkLst>
        </pc:spChg>
        <pc:spChg chg="del mod">
          <ac:chgData name="Juan Jose Llano Cuartas" userId="e8a1df48-7c94-411e-902e-c82ca0c429aa" providerId="ADAL" clId="{42B6F18F-8D9B-4240-A949-AF3ACECE486A}" dt="2018-12-02T14:56:20.067" v="129" actId="478"/>
          <ac:spMkLst>
            <pc:docMk/>
            <pc:sldMk cId="611370655" sldId="276"/>
            <ac:spMk id="3" creationId="{14D87368-43AA-499D-B919-0E1DBEAF9FD4}"/>
          </ac:spMkLst>
        </pc:spChg>
        <pc:spChg chg="add del mod">
          <ac:chgData name="Juan Jose Llano Cuartas" userId="e8a1df48-7c94-411e-902e-c82ca0c429aa" providerId="ADAL" clId="{42B6F18F-8D9B-4240-A949-AF3ACECE486A}" dt="2018-12-02T14:56:50.387" v="137" actId="478"/>
          <ac:spMkLst>
            <pc:docMk/>
            <pc:sldMk cId="611370655" sldId="276"/>
            <ac:spMk id="7" creationId="{9BDD620D-C51E-4376-818F-4F6CE134DC40}"/>
          </ac:spMkLst>
        </pc:spChg>
        <pc:picChg chg="del">
          <ac:chgData name="Juan Jose Llano Cuartas" userId="e8a1df48-7c94-411e-902e-c82ca0c429aa" providerId="ADAL" clId="{42B6F18F-8D9B-4240-A949-AF3ACECE486A}" dt="2018-12-02T14:56:31.271" v="132" actId="478"/>
          <ac:picMkLst>
            <pc:docMk/>
            <pc:sldMk cId="611370655" sldId="276"/>
            <ac:picMk id="4" creationId="{638A706F-185B-4623-B007-F6B60527A19A}"/>
          </ac:picMkLst>
        </pc:picChg>
        <pc:picChg chg="mod">
          <ac:chgData name="Juan Jose Llano Cuartas" userId="e8a1df48-7c94-411e-902e-c82ca0c429aa" providerId="ADAL" clId="{42B6F18F-8D9B-4240-A949-AF3ACECE486A}" dt="2018-12-02T14:56:43.068" v="136" actId="14100"/>
          <ac:picMkLst>
            <pc:docMk/>
            <pc:sldMk cId="611370655" sldId="276"/>
            <ac:picMk id="5" creationId="{F86AB262-87B2-4AE0-9C80-2C6F5E0C4A81}"/>
          </ac:picMkLst>
        </pc:picChg>
      </pc:sldChg>
    </pc:docChg>
  </pc:docChgLst>
  <pc:docChgLst>
    <pc:chgData name="Juan Jose Llano Cuartas" userId="e8a1df48-7c94-411e-902e-c82ca0c429aa" providerId="ADAL" clId="{F1D48E25-1F14-4D3B-9704-0ABE3D6A2764}"/>
    <pc:docChg chg="undo redo custSel addSld delSld modSld">
      <pc:chgData name="Juan Jose Llano Cuartas" userId="e8a1df48-7c94-411e-902e-c82ca0c429aa" providerId="ADAL" clId="{F1D48E25-1F14-4D3B-9704-0ABE3D6A2764}" dt="2018-12-02T15:53:46.163" v="226" actId="2696"/>
      <pc:docMkLst>
        <pc:docMk/>
      </pc:docMkLst>
      <pc:sldChg chg="modSp">
        <pc:chgData name="Juan Jose Llano Cuartas" userId="e8a1df48-7c94-411e-902e-c82ca0c429aa" providerId="ADAL" clId="{F1D48E25-1F14-4D3B-9704-0ABE3D6A2764}" dt="2018-12-02T15:31:02.654" v="90" actId="1076"/>
        <pc:sldMkLst>
          <pc:docMk/>
          <pc:sldMk cId="584997977" sldId="264"/>
        </pc:sldMkLst>
        <pc:picChg chg="mod">
          <ac:chgData name="Juan Jose Llano Cuartas" userId="e8a1df48-7c94-411e-902e-c82ca0c429aa" providerId="ADAL" clId="{F1D48E25-1F14-4D3B-9704-0ABE3D6A2764}" dt="2018-12-02T15:31:02.654" v="90" actId="1076"/>
          <ac:picMkLst>
            <pc:docMk/>
            <pc:sldMk cId="584997977" sldId="264"/>
            <ac:picMk id="5" creationId="{BE1673F7-EEEB-473F-8EE8-2DF70F303C59}"/>
          </ac:picMkLst>
        </pc:picChg>
      </pc:sldChg>
      <pc:sldChg chg="modSp">
        <pc:chgData name="Juan Jose Llano Cuartas" userId="e8a1df48-7c94-411e-902e-c82ca0c429aa" providerId="ADAL" clId="{F1D48E25-1F14-4D3B-9704-0ABE3D6A2764}" dt="2018-12-02T15:40:42.865" v="223" actId="20577"/>
        <pc:sldMkLst>
          <pc:docMk/>
          <pc:sldMk cId="1573049528" sldId="268"/>
        </pc:sldMkLst>
        <pc:spChg chg="mod">
          <ac:chgData name="Juan Jose Llano Cuartas" userId="e8a1df48-7c94-411e-902e-c82ca0c429aa" providerId="ADAL" clId="{F1D48E25-1F14-4D3B-9704-0ABE3D6A2764}" dt="2018-12-02T15:40:40.858" v="219" actId="20577"/>
          <ac:spMkLst>
            <pc:docMk/>
            <pc:sldMk cId="1573049528" sldId="268"/>
            <ac:spMk id="2" creationId="{D32A9621-7A59-4794-A59C-C7DD9BA7FD43}"/>
          </ac:spMkLst>
        </pc:spChg>
        <pc:spChg chg="mod">
          <ac:chgData name="Juan Jose Llano Cuartas" userId="e8a1df48-7c94-411e-902e-c82ca0c429aa" providerId="ADAL" clId="{F1D48E25-1F14-4D3B-9704-0ABE3D6A2764}" dt="2018-12-02T15:40:42.865" v="223" actId="20577"/>
          <ac:spMkLst>
            <pc:docMk/>
            <pc:sldMk cId="1573049528" sldId="268"/>
            <ac:spMk id="10" creationId="{5CCA2090-2874-417F-8E8D-2884CF8BE683}"/>
          </ac:spMkLst>
        </pc:spChg>
        <pc:picChg chg="mod">
          <ac:chgData name="Juan Jose Llano Cuartas" userId="e8a1df48-7c94-411e-902e-c82ca0c429aa" providerId="ADAL" clId="{F1D48E25-1F14-4D3B-9704-0ABE3D6A2764}" dt="2018-12-02T15:40:42.456" v="222" actId="1076"/>
          <ac:picMkLst>
            <pc:docMk/>
            <pc:sldMk cId="1573049528" sldId="268"/>
            <ac:picMk id="15" creationId="{E36AE5F6-8FD2-4652-82E4-1E7DC3539E9C}"/>
          </ac:picMkLst>
        </pc:picChg>
        <pc:picChg chg="mod">
          <ac:chgData name="Juan Jose Llano Cuartas" userId="e8a1df48-7c94-411e-902e-c82ca0c429aa" providerId="ADAL" clId="{F1D48E25-1F14-4D3B-9704-0ABE3D6A2764}" dt="2018-12-02T15:40:41.623" v="221" actId="1076"/>
          <ac:picMkLst>
            <pc:docMk/>
            <pc:sldMk cId="1573049528" sldId="268"/>
            <ac:picMk id="17" creationId="{A7AC39F3-A51B-4C7A-89C9-C733145F3352}"/>
          </ac:picMkLst>
        </pc:picChg>
        <pc:picChg chg="mod">
          <ac:chgData name="Juan Jose Llano Cuartas" userId="e8a1df48-7c94-411e-902e-c82ca0c429aa" providerId="ADAL" clId="{F1D48E25-1F14-4D3B-9704-0ABE3D6A2764}" dt="2018-12-02T15:40:39.496" v="214" actId="1076"/>
          <ac:picMkLst>
            <pc:docMk/>
            <pc:sldMk cId="1573049528" sldId="268"/>
            <ac:picMk id="18" creationId="{B5F4943D-AF9C-4E0B-B7D9-3A2FAD8CC7D8}"/>
          </ac:picMkLst>
        </pc:picChg>
      </pc:sldChg>
      <pc:sldChg chg="addSp modSp">
        <pc:chgData name="Juan Jose Llano Cuartas" userId="e8a1df48-7c94-411e-902e-c82ca0c429aa" providerId="ADAL" clId="{F1D48E25-1F14-4D3B-9704-0ABE3D6A2764}" dt="2018-12-02T15:29:14.985" v="89" actId="1076"/>
        <pc:sldMkLst>
          <pc:docMk/>
          <pc:sldMk cId="3704688280" sldId="275"/>
        </pc:sldMkLst>
        <pc:spChg chg="add mod">
          <ac:chgData name="Juan Jose Llano Cuartas" userId="e8a1df48-7c94-411e-902e-c82ca0c429aa" providerId="ADAL" clId="{F1D48E25-1F14-4D3B-9704-0ABE3D6A2764}" dt="2018-12-02T15:29:14.985" v="89" actId="1076"/>
          <ac:spMkLst>
            <pc:docMk/>
            <pc:sldMk cId="3704688280" sldId="275"/>
            <ac:spMk id="2" creationId="{00A0A792-44EA-4A34-8D10-562CCEFD116B}"/>
          </ac:spMkLst>
        </pc:spChg>
        <pc:graphicFrameChg chg="mod modGraphic">
          <ac:chgData name="Juan Jose Llano Cuartas" userId="e8a1df48-7c94-411e-902e-c82ca0c429aa" providerId="ADAL" clId="{F1D48E25-1F14-4D3B-9704-0ABE3D6A2764}" dt="2018-12-02T15:29:10.811" v="88" actId="14100"/>
          <ac:graphicFrameMkLst>
            <pc:docMk/>
            <pc:sldMk cId="3704688280" sldId="275"/>
            <ac:graphicFrameMk id="4" creationId="{BE5CD8F9-8BE6-4B59-8E71-F03E106C4FB8}"/>
          </ac:graphicFrameMkLst>
        </pc:graphicFrameChg>
      </pc:sldChg>
      <pc:sldChg chg="del">
        <pc:chgData name="Juan Jose Llano Cuartas" userId="e8a1df48-7c94-411e-902e-c82ca0c429aa" providerId="ADAL" clId="{F1D48E25-1F14-4D3B-9704-0ABE3D6A2764}" dt="2018-12-02T15:53:46.163" v="226" actId="2696"/>
        <pc:sldMkLst>
          <pc:docMk/>
          <pc:sldMk cId="611370655" sldId="276"/>
        </pc:sldMkLst>
      </pc:sldChg>
      <pc:sldChg chg="addSp delSp modSp add del">
        <pc:chgData name="Juan Jose Llano Cuartas" userId="e8a1df48-7c94-411e-902e-c82ca0c429aa" providerId="ADAL" clId="{F1D48E25-1F14-4D3B-9704-0ABE3D6A2764}" dt="2018-12-02T15:40:45.489" v="225" actId="2696"/>
        <pc:sldMkLst>
          <pc:docMk/>
          <pc:sldMk cId="1557474793" sldId="277"/>
        </pc:sldMkLst>
        <pc:spChg chg="del mod">
          <ac:chgData name="Juan Jose Llano Cuartas" userId="e8a1df48-7c94-411e-902e-c82ca0c429aa" providerId="ADAL" clId="{F1D48E25-1F14-4D3B-9704-0ABE3D6A2764}" dt="2018-12-02T15:35:19.430" v="112" actId="478"/>
          <ac:spMkLst>
            <pc:docMk/>
            <pc:sldMk cId="1557474793" sldId="277"/>
            <ac:spMk id="2" creationId="{C90161C8-D2AF-4638-8594-ADFA082B7654}"/>
          </ac:spMkLst>
        </pc:spChg>
        <pc:spChg chg="add mod">
          <ac:chgData name="Juan Jose Llano Cuartas" userId="e8a1df48-7c94-411e-902e-c82ca0c429aa" providerId="ADAL" clId="{F1D48E25-1F14-4D3B-9704-0ABE3D6A2764}" dt="2018-12-02T15:35:26.594" v="113" actId="1076"/>
          <ac:spMkLst>
            <pc:docMk/>
            <pc:sldMk cId="1557474793" sldId="277"/>
            <ac:spMk id="4" creationId="{86FFC986-792F-45BC-926E-4F557BA04A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3DF1-3B1A-419B-AA50-46E1AF01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5CBA1-A8E1-43B7-89C1-490A9715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C5549-53FE-46AF-913E-331CF2AF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E94A7-FE5F-4696-92F3-24597920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32A30-B7F3-43A0-ABEA-EE8EA47D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9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C0A0A-D178-44CA-85FD-DAA3470E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6CC8DF-1525-4533-9E3F-3595049E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03303-8F91-4F54-B9DE-135D6FF5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8DD19-B31D-4F30-9DE5-1EF8604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F09D2-278E-4562-90E2-05D85F37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970CA3-56CF-453E-8529-B14081A7F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ECF9CB-4536-4161-969F-6472C5E5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0E722-E980-44BB-8EAD-7155B9E8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1A44A-F61C-4F28-B50D-4F44738A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9D68E-A4BE-4316-8F6A-D9084C58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2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C572-B22A-40DB-A353-55022DBF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0C16E-5A69-41D7-81C4-CC93366C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5B9D7-034F-471D-8CF4-6B189CBF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B3AF2-6D6D-4C90-889E-DCFEFA4F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C24A9-00DD-4A98-BC99-79CDA2C2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33C1-01EF-44B6-A094-19650264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6B45D-82F8-4EA4-B11B-1E0BD496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40AC5-E157-4933-8E3D-F7E0EC04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D2A40-E0CD-4D1C-991A-E86954C2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9FBD4-3B51-45DC-8ACA-FFBBA8DC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8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201E-81F5-4F05-9008-B3540C4E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7D1A7-0B92-49E5-9AE2-38124CC0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84CA76-0434-4062-A173-5779B6EE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0D28E0-7DCE-4F94-A085-56A9CDC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7FBFD9-61F6-4899-8965-CA793B79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01CC2-6D37-4580-BDA5-FDAFB64C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1949-00B1-41F1-BAAB-3EE7BC57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5FE0CD-857C-4336-9FBA-A03F6DF4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E933A6-6061-436C-8E35-67B959FDE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5E6E17-5842-4A9B-B486-0A6704E1B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1C7585-5EB2-42D4-9ACF-1FD47D8C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30413-1A73-48FF-A1DE-E98972E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25B83-869B-4A87-9261-6AC065B5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448C5E-90E4-473A-876B-965FE739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1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0145B-1CE0-40F0-9F40-63B693A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5564F-2AF2-4A2C-AF9E-7E2CA11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F26256-0803-4057-A911-1C383EF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80DDB4-07EE-455E-A817-497583A5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62E55E-22BD-4A12-82E4-AFE1B7CD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E5C7CD-F31A-4D1B-B857-B8AA4D53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CE3BA-EE74-41E1-8984-33B1A201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8FD98-30FE-4658-9ADB-BED591F0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E5BAC-9CD3-4933-AAB3-8C33428A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51021B-1E28-4E60-9964-726E3FE2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32E990-C436-4AD9-B212-68B4B647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EF979-EDEA-4311-A9B9-4BD5296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D78C74-1B83-4E00-990E-2FB1354B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B88F-C936-40EF-984C-A97F284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B36966-1C87-4B47-8F40-089B1429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4C1B7-F8F8-482D-B61C-4E13ABF5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9EA86-BBEC-4B87-BDB4-4B00603E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7D16A-83A2-4ED9-B118-47FD57CF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143ED-0105-40A2-9AAC-8FF64EAB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FC323-BBF3-4A34-B702-51816D42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21753-45CC-4F40-9471-C248BDCD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E7D195-0E51-4697-9B27-163C40BFF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C9D2-BEB7-41A7-8BAE-1CEDA21C0264}" type="datetimeFigureOut">
              <a:rPr lang="es-MX" smtClean="0"/>
              <a:t>02/12/2018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97DA1-3682-4441-9DA3-C10362CD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F3326-5795-4F23-8994-810B656D4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03A-4FEA-4741-A51A-7AFF3B79DB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1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jz5iUsiQT0&amp;feature=youtu.be" TargetMode="External"/><Relationship Id="rId2" Type="http://schemas.openxmlformats.org/officeDocument/2006/relationships/hyperlink" Target="https://www.youtube.com/watch?v=Q5y5l-9zqKY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7693395D-73F8-4EDF-A7CE-B70993C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" y="527086"/>
            <a:ext cx="4174259" cy="32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manitoba sas">
            <a:extLst>
              <a:ext uri="{FF2B5EF4-FFF2-40B4-BE49-F238E27FC236}">
                <a16:creationId xmlns:a16="http://schemas.microsoft.com/office/drawing/2014/main" id="{0F1E8AFA-DB0A-4E8E-91D3-45B7E7AB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r="2" b="4156"/>
          <a:stretch/>
        </p:blipFill>
        <p:spPr bwMode="auto">
          <a:xfrm>
            <a:off x="8936708" y="320774"/>
            <a:ext cx="3539499" cy="4073064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A4EE0B-1522-42A3-9A0F-AC7F58308E93}"/>
              </a:ext>
            </a:extLst>
          </p:cNvPr>
          <p:cNvSpPr/>
          <p:nvPr/>
        </p:nvSpPr>
        <p:spPr>
          <a:xfrm>
            <a:off x="74191" y="4259054"/>
            <a:ext cx="12043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Proyecto de consultoría a Manitoba S.A.S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4827AE-DFAB-490F-BA46-F5A09D0B1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4999" y="-418285"/>
            <a:ext cx="4809536" cy="48095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CAE4DDF-E75C-4046-A5DD-FD430B30F798}"/>
              </a:ext>
            </a:extLst>
          </p:cNvPr>
          <p:cNvSpPr txBox="1"/>
          <p:nvPr/>
        </p:nvSpPr>
        <p:spPr>
          <a:xfrm>
            <a:off x="4465983" y="518238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Miguel Carvajal</a:t>
            </a:r>
          </a:p>
          <a:p>
            <a:pPr algn="ctr"/>
            <a:r>
              <a:rPr lang="es-CO" dirty="0"/>
              <a:t>Andrés Felipe Vásquez</a:t>
            </a:r>
          </a:p>
          <a:p>
            <a:pPr algn="ctr"/>
            <a:r>
              <a:rPr lang="es-CO" dirty="0"/>
              <a:t>Sergio Córdoba</a:t>
            </a:r>
          </a:p>
          <a:p>
            <a:pPr algn="ctr"/>
            <a:r>
              <a:rPr lang="es-CO" dirty="0"/>
              <a:t>Mateo Pedroza</a:t>
            </a:r>
          </a:p>
          <a:p>
            <a:pPr algn="ctr"/>
            <a:r>
              <a:rPr lang="es-CO" dirty="0"/>
              <a:t>Juan José Llano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571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DA7D-FD28-4F3C-9BCD-8541CCC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896" y="325369"/>
            <a:ext cx="8080513" cy="1325563"/>
          </a:xfrm>
        </p:spPr>
        <p:txBody>
          <a:bodyPr/>
          <a:lstStyle/>
          <a:p>
            <a:r>
              <a:rPr lang="es-CO" b="1" dirty="0"/>
              <a:t>Diseño de experimentos (Alternativas de solución)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FBF81-C4E7-4271-B058-375BDBDE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408"/>
            <a:ext cx="10515600" cy="4111349"/>
          </a:xfrm>
        </p:spPr>
        <p:txBody>
          <a:bodyPr/>
          <a:lstStyle/>
          <a:p>
            <a:r>
              <a:rPr lang="es-CO" b="1" dirty="0"/>
              <a:t>Alternativa 1: </a:t>
            </a:r>
            <a:r>
              <a:rPr lang="es-CO" dirty="0"/>
              <a:t>Automatización del transporte del chocolate líquido al área de mezclado y brillado.</a:t>
            </a:r>
          </a:p>
          <a:p>
            <a:r>
              <a:rPr lang="es-CO" b="1" dirty="0"/>
              <a:t>Alternativa 2: </a:t>
            </a:r>
            <a:r>
              <a:rPr lang="es-CO" dirty="0"/>
              <a:t>Compra de una nueva marmita que habilita el uso de una mezcladora y una brilladora que se encontraban inutilizadas.</a:t>
            </a:r>
          </a:p>
          <a:p>
            <a:r>
              <a:rPr lang="es-CO" b="1" dirty="0"/>
              <a:t>Alternativa 3: </a:t>
            </a:r>
            <a:r>
              <a:rPr lang="es-CO" dirty="0"/>
              <a:t>Aplicar las alternativas 1 y 2 simultáneamente.</a:t>
            </a:r>
          </a:p>
          <a:p>
            <a:r>
              <a:rPr lang="es-CO" b="1" dirty="0"/>
              <a:t>Alternativa 4: </a:t>
            </a:r>
            <a:r>
              <a:rPr lang="es-CO" dirty="0"/>
              <a:t>Cambio en la planificación de producción del maní con chocolate y los arándanos. </a:t>
            </a:r>
          </a:p>
          <a:p>
            <a:r>
              <a:rPr lang="es-CO" dirty="0"/>
              <a:t> </a:t>
            </a:r>
            <a:r>
              <a:rPr lang="es-CO" b="1" dirty="0"/>
              <a:t>Alternativa 5: </a:t>
            </a:r>
            <a:r>
              <a:rPr lang="es-CO" dirty="0"/>
              <a:t>Aplicar las alternativas 1, 2 y 4 simultáneamente.</a:t>
            </a:r>
          </a:p>
          <a:p>
            <a:endParaRPr lang="es-CO" dirty="0"/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6C222486-C5FC-4E65-B893-A270E73A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176062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9621-7A59-4794-A59C-C7DD9BA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417" y="325366"/>
            <a:ext cx="4409661" cy="1325563"/>
          </a:xfrm>
        </p:spPr>
        <p:txBody>
          <a:bodyPr/>
          <a:lstStyle/>
          <a:p>
            <a:r>
              <a:rPr lang="es-CO" b="1" dirty="0"/>
              <a:t>Corridas y análisis: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3D86B0BB-3AB4-4F85-8B3B-E2B1B9A6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1" y="176061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CCA2090-2874-417F-8E8D-2884CF8B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el modelo original se obtuvo: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algn="just"/>
            <a:r>
              <a:rPr lang="es-CO" dirty="0"/>
              <a:t>Mediante el análisis de salida de los datos se obtuvo el número ideal de réplicas (113) que permitía asegurar el H.W. deseado, y se obtuvieron los siguientes resultados:</a:t>
            </a:r>
          </a:p>
          <a:p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36AE5F6-8FD2-4652-82E4-1E7DC353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2" y="2332381"/>
            <a:ext cx="6687437" cy="11808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7AC39F3-A51B-4C7A-89C9-C733145F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00" y="5249133"/>
            <a:ext cx="5196971" cy="1180860"/>
          </a:xfrm>
          <a:prstGeom prst="rect">
            <a:avLst/>
          </a:prstGeom>
        </p:spPr>
      </p:pic>
      <p:pic>
        <p:nvPicPr>
          <p:cNvPr id="18" name="Picture 4" descr="Resultado de imagen para check symbol">
            <a:extLst>
              <a:ext uri="{FF2B5EF4-FFF2-40B4-BE49-F238E27FC236}">
                <a16:creationId xmlns:a16="http://schemas.microsoft.com/office/drawing/2014/main" id="{B5F4943D-AF9C-4E0B-B7D9-3A2FAD8C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85" y="5249133"/>
            <a:ext cx="958751" cy="9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4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21E89-C5DA-4B26-9B26-CFF6FC45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76" y="1455056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RESULTADOS OBTENIDOS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DA3858D9-CE5B-4B88-924C-AE104A42B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296235"/>
            <a:ext cx="4141760" cy="31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4F3824-89B3-4831-9617-9BFB9D136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488" y="3552370"/>
            <a:ext cx="3590540" cy="26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87BB1-612F-480F-94E5-479EE267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5" y="404879"/>
            <a:ext cx="957469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PRODUCCIÓN (UNIDADES PARA LA VENTA/MES)</a:t>
            </a:r>
            <a:endParaRPr lang="es-CO" sz="4000" dirty="0"/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B9FB5764-B37D-45E2-A3D6-0B70961B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8" y="255574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00F232-7CA1-4C44-9692-D84AB03D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9" y="2604195"/>
            <a:ext cx="5912941" cy="37926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DCBBAB2-E4F1-4CCC-AB72-DEF70958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060" y="2600759"/>
            <a:ext cx="5382854" cy="38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638E1-6444-4EDC-85CA-13F0A70B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348" y="391629"/>
            <a:ext cx="10515600" cy="1325563"/>
          </a:xfrm>
        </p:spPr>
        <p:txBody>
          <a:bodyPr/>
          <a:lstStyle/>
          <a:p>
            <a:r>
              <a:rPr lang="es-CO" b="1" dirty="0"/>
              <a:t>UTILIDADES ($COP/MES)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4E5D6AF0-FD2E-4D00-8F4B-86535CEF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63" y="242322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3092E9-E514-4711-BEBC-A1C8DAD4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" y="2353065"/>
            <a:ext cx="6127571" cy="36236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3FE4EB-D600-4456-B808-50BB40ED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90" y="2353065"/>
            <a:ext cx="5888510" cy="36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9AD0-B64F-4F4E-99E5-34E71752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91" y="272360"/>
            <a:ext cx="10515600" cy="1325563"/>
          </a:xfrm>
        </p:spPr>
        <p:txBody>
          <a:bodyPr/>
          <a:lstStyle/>
          <a:p>
            <a:r>
              <a:rPr lang="es-CO" b="1" dirty="0"/>
              <a:t>COSTOS E INVERSIONES: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5529AF2C-14C0-4302-919F-4656E1F3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7" y="123053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91C2EF-BB67-4CFE-8A0C-6EB9BE54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8" y="1850658"/>
            <a:ext cx="7092820" cy="43990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FD1F3B-31B5-446A-B95A-8086244623EC}"/>
              </a:ext>
            </a:extLst>
          </p:cNvPr>
          <p:cNvSpPr txBox="1"/>
          <p:nvPr/>
        </p:nvSpPr>
        <p:spPr>
          <a:xfrm>
            <a:off x="7912544" y="1597923"/>
            <a:ext cx="331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RUBROS: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BDBDA3-30B2-40F6-BD5A-02485770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164" y="2201444"/>
            <a:ext cx="4581867" cy="27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7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9D7F-17A0-4E24-9D83-C3E915C9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322" y="365125"/>
            <a:ext cx="10515600" cy="1325563"/>
          </a:xfrm>
        </p:spPr>
        <p:txBody>
          <a:bodyPr/>
          <a:lstStyle/>
          <a:p>
            <a:r>
              <a:rPr lang="es-CO" b="1" dirty="0"/>
              <a:t>RECOMENDACIONES FINALES: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69A6A-9A15-4465-89D7-AE8D3B82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690688"/>
            <a:ext cx="10515600" cy="946495"/>
          </a:xfrm>
        </p:spPr>
        <p:txBody>
          <a:bodyPr>
            <a:noAutofit/>
          </a:bodyPr>
          <a:lstStyle/>
          <a:p>
            <a:r>
              <a:rPr lang="es-CO" dirty="0"/>
              <a:t>Dados los resultados obtenidos se recomienda a Manitoba S.A.S aplicar la alternativa de solución 5. </a:t>
            </a:r>
            <a:r>
              <a:rPr lang="es-CO" b="1" dirty="0"/>
              <a:t>Inversión </a:t>
            </a:r>
            <a:r>
              <a:rPr lang="es-CO" b="1" dirty="0">
                <a:sym typeface="Wingdings" panose="05000000000000000000" pitchFamily="2" charset="2"/>
              </a:rPr>
              <a:t></a:t>
            </a:r>
            <a:r>
              <a:rPr lang="es-CO" b="1" dirty="0"/>
              <a:t> $24,365,000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F143561F-649F-40FB-ACD4-1AC38B8F6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9" y="66513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DD8291-1239-4EBF-A107-005F573D85AA}"/>
              </a:ext>
            </a:extLst>
          </p:cNvPr>
          <p:cNvSpPr txBox="1"/>
          <p:nvPr/>
        </p:nvSpPr>
        <p:spPr>
          <a:xfrm>
            <a:off x="241850" y="2637183"/>
            <a:ext cx="10770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RESULTADOS:</a:t>
            </a:r>
          </a:p>
          <a:p>
            <a:pPr marL="285750" indent="-285750">
              <a:buFontTx/>
              <a:buChar char="-"/>
            </a:pPr>
            <a:r>
              <a:rPr lang="es-CO" sz="2800" dirty="0"/>
              <a:t>Aumento en la producción mensual tanto de maní con chocolate como de arándanos:</a:t>
            </a:r>
          </a:p>
          <a:p>
            <a:pPr marL="285750" indent="-285750">
              <a:buFontTx/>
              <a:buChar char="-"/>
            </a:pPr>
            <a:endParaRPr lang="es-CO" sz="2800" dirty="0"/>
          </a:p>
          <a:p>
            <a:r>
              <a:rPr lang="es-CO" sz="2800" dirty="0"/>
              <a:t>        Maní con chocolate </a:t>
            </a:r>
            <a:r>
              <a:rPr lang="es-CO" sz="2800" dirty="0">
                <a:sym typeface="Wingdings" panose="05000000000000000000" pitchFamily="2" charset="2"/>
              </a:rPr>
              <a:t> </a:t>
            </a:r>
            <a:r>
              <a:rPr lang="es-CO" sz="2800" b="1" dirty="0">
                <a:sym typeface="Wingdings" panose="05000000000000000000" pitchFamily="2" charset="2"/>
              </a:rPr>
              <a:t>344%  </a:t>
            </a:r>
            <a:r>
              <a:rPr lang="es-CO" sz="2800" dirty="0">
                <a:sym typeface="Wingdings" panose="05000000000000000000" pitchFamily="2" charset="2"/>
              </a:rPr>
              <a:t>Arándanos  </a:t>
            </a:r>
            <a:r>
              <a:rPr lang="es-CO" sz="2800" b="1" dirty="0">
                <a:sym typeface="Wingdings" panose="05000000000000000000" pitchFamily="2" charset="2"/>
              </a:rPr>
              <a:t>221% </a:t>
            </a:r>
          </a:p>
          <a:p>
            <a:endParaRPr lang="es-CO" sz="2800" b="1" dirty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s-CO" sz="2800" dirty="0">
                <a:sym typeface="Wingdings" panose="05000000000000000000" pitchFamily="2" charset="2"/>
              </a:rPr>
              <a:t>Aumento en las utilidades mensuales:</a:t>
            </a:r>
          </a:p>
          <a:p>
            <a:r>
              <a:rPr lang="es-CO" sz="2800" dirty="0"/>
              <a:t>     </a:t>
            </a:r>
          </a:p>
          <a:p>
            <a:r>
              <a:rPr lang="es-CO" sz="2800" dirty="0"/>
              <a:t>         Maní con chocolate </a:t>
            </a:r>
            <a:r>
              <a:rPr lang="es-CO" sz="2800" dirty="0">
                <a:sym typeface="Wingdings" panose="05000000000000000000" pitchFamily="2" charset="2"/>
              </a:rPr>
              <a:t>  </a:t>
            </a:r>
            <a:r>
              <a:rPr lang="es-CO" sz="2800" b="1" dirty="0">
                <a:sym typeface="Wingdings" panose="05000000000000000000" pitchFamily="2" charset="2"/>
              </a:rPr>
              <a:t>$ 101,229,010 </a:t>
            </a:r>
            <a:r>
              <a:rPr lang="es-CO" sz="2800" dirty="0">
                <a:sym typeface="Wingdings" panose="05000000000000000000" pitchFamily="2" charset="2"/>
              </a:rPr>
              <a:t>Arándanos </a:t>
            </a:r>
            <a:r>
              <a:rPr lang="es-CO" sz="2800" b="1" dirty="0">
                <a:sym typeface="Wingdings" panose="05000000000000000000" pitchFamily="2" charset="2"/>
              </a:rPr>
              <a:t> $16,391,489 </a:t>
            </a:r>
          </a:p>
          <a:p>
            <a:endParaRPr lang="es-CO" sz="2800" dirty="0"/>
          </a:p>
          <a:p>
            <a:pPr marL="285750" indent="-285750">
              <a:buFontTx/>
              <a:buChar char="-"/>
            </a:pPr>
            <a:endParaRPr lang="es-CO" sz="2800" dirty="0"/>
          </a:p>
          <a:p>
            <a:pPr marL="285750" indent="-285750">
              <a:buFontTx/>
              <a:buChar char="-"/>
            </a:pPr>
            <a:endParaRPr lang="es-CO" sz="2800" dirty="0"/>
          </a:p>
          <a:p>
            <a:endParaRPr lang="es-CO" sz="2800" dirty="0"/>
          </a:p>
        </p:txBody>
      </p:sp>
      <p:pic>
        <p:nvPicPr>
          <p:cNvPr id="7" name="Picture 4" descr="Resultado de imagen para check symbol">
            <a:extLst>
              <a:ext uri="{FF2B5EF4-FFF2-40B4-BE49-F238E27FC236}">
                <a16:creationId xmlns:a16="http://schemas.microsoft.com/office/drawing/2014/main" id="{1E63E6E0-5CE5-4BF4-9DEB-EF308154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1" y="4070928"/>
            <a:ext cx="958751" cy="9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heck symbol">
            <a:extLst>
              <a:ext uri="{FF2B5EF4-FFF2-40B4-BE49-F238E27FC236}">
                <a16:creationId xmlns:a16="http://schemas.microsoft.com/office/drawing/2014/main" id="{EA099E87-78CA-4D6A-B262-C74C6699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9" y="5795742"/>
            <a:ext cx="958751" cy="9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7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0" descr="Resultado de imagen para manitoba sas">
            <a:extLst>
              <a:ext uri="{FF2B5EF4-FFF2-40B4-BE49-F238E27FC236}">
                <a16:creationId xmlns:a16="http://schemas.microsoft.com/office/drawing/2014/main" id="{DCDC7EF7-1813-488B-B668-32E0FAFFF5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296235"/>
            <a:ext cx="4141760" cy="31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052009-90BF-464B-978B-AC806B36E6E4}"/>
              </a:ext>
            </a:extLst>
          </p:cNvPr>
          <p:cNvSpPr txBox="1"/>
          <p:nvPr/>
        </p:nvSpPr>
        <p:spPr>
          <a:xfrm>
            <a:off x="591729" y="2767280"/>
            <a:ext cx="4586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9699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86E81-D265-4B39-9D7A-C25798A6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3290047"/>
            <a:ext cx="3651466" cy="3088528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Productora de maní, nueces, frutas deshidratadas y mezclas en Colombia desde hace más de 35 años.</a:t>
            </a:r>
          </a:p>
          <a:p>
            <a:r>
              <a:rPr lang="es-MX" sz="1800" dirty="0"/>
              <a:t>Nueva ubicación de la planta de producción en Yumbo-Valle del Cauca – Implementación.</a:t>
            </a:r>
          </a:p>
          <a:p>
            <a:r>
              <a:rPr lang="es-MX" sz="1800" dirty="0"/>
              <a:t>Distribución en el canal moderno (Éxito, la 14, D1, Ara entre otros)</a:t>
            </a:r>
          </a:p>
          <a:p>
            <a:r>
              <a:rPr lang="es-MX" sz="1800" dirty="0"/>
              <a:t>Presencia en 15 países</a:t>
            </a:r>
          </a:p>
          <a:p>
            <a:endParaRPr lang="es-MX" sz="1800" dirty="0"/>
          </a:p>
          <a:p>
            <a:endParaRPr lang="es-MX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8414AEC-63FF-438C-B7A7-E318C7F25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r="906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1034" name="Picture 10" descr="Resultado de imagen para manitoba sas">
            <a:extLst>
              <a:ext uri="{FF2B5EF4-FFF2-40B4-BE49-F238E27FC236}">
                <a16:creationId xmlns:a16="http://schemas.microsoft.com/office/drawing/2014/main" id="{44BF508C-0DA2-41B3-A147-FCA1BF30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9" y="186765"/>
            <a:ext cx="3826891" cy="29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20FF58-0C05-49F2-9CA2-EE09DA3D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688" y="571391"/>
            <a:ext cx="5685183" cy="1401448"/>
          </a:xfrm>
        </p:spPr>
        <p:txBody>
          <a:bodyPr anchor="t">
            <a:normAutofit/>
          </a:bodyPr>
          <a:lstStyle/>
          <a:p>
            <a:pPr algn="l"/>
            <a:r>
              <a:rPr lang="es-MX" sz="4400" b="1" dirty="0">
                <a:solidFill>
                  <a:srgbClr val="000000"/>
                </a:solidFill>
              </a:rPr>
              <a:t>Formulación del problema:</a:t>
            </a:r>
            <a:endParaRPr lang="es-MX" sz="4400" dirty="0">
              <a:solidFill>
                <a:srgbClr val="000000"/>
              </a:solidFill>
            </a:endParaRP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Resultado de imagen para manitoba sas">
            <a:extLst>
              <a:ext uri="{FF2B5EF4-FFF2-40B4-BE49-F238E27FC236}">
                <a16:creationId xmlns:a16="http://schemas.microsoft.com/office/drawing/2014/main" id="{C3ABA55E-182A-4049-B051-3185C5A0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r="2" b="4156"/>
          <a:stretch/>
        </p:blipFill>
        <p:spPr bwMode="auto">
          <a:xfrm>
            <a:off x="-530392" y="2705120"/>
            <a:ext cx="3511824" cy="4041217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3658AB-1609-4B4A-BCD8-A508CF75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1083" y="1655219"/>
            <a:ext cx="3855596" cy="3855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A82899-549B-4FE4-8ADD-5F1FB8AE1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44" y="3033126"/>
            <a:ext cx="967773" cy="96926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2C58682-6813-48D6-8B07-931780B9D5A1}"/>
              </a:ext>
            </a:extLst>
          </p:cNvPr>
          <p:cNvSpPr/>
          <p:nvPr/>
        </p:nvSpPr>
        <p:spPr>
          <a:xfrm>
            <a:off x="-126176" y="1178165"/>
            <a:ext cx="4823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rgbClr val="000000"/>
                </a:solidFill>
              </a:rPr>
              <a:t>Línea maní con chocolate y mix  con arándanos.</a:t>
            </a:r>
            <a:endParaRPr lang="es-CO" sz="2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ECD51CD-7048-4428-B63E-465B3CD20B50}"/>
              </a:ext>
            </a:extLst>
          </p:cNvPr>
          <p:cNvSpPr txBox="1">
            <a:spLocks/>
          </p:cNvSpPr>
          <p:nvPr/>
        </p:nvSpPr>
        <p:spPr>
          <a:xfrm>
            <a:off x="6397135" y="2197205"/>
            <a:ext cx="5196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Demoras, filas y  estaciones cuello de botella.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Lead time alto.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Actividades que no generan valor.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Bienestar del personal esta siendo afectado.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4689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EC2AA-C6F3-46DC-B7A6-1ED360E2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60" y="365123"/>
            <a:ext cx="7792279" cy="1325563"/>
          </a:xfrm>
        </p:spPr>
        <p:txBody>
          <a:bodyPr/>
          <a:lstStyle/>
          <a:p>
            <a:r>
              <a:rPr lang="es-CO" b="1" dirty="0"/>
              <a:t>Objetivos y plan del proyecto de Consultoría: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547E2-9F13-414A-A97D-7966F934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4"/>
            <a:ext cx="10515600" cy="4846845"/>
          </a:xfrm>
        </p:spPr>
        <p:txBody>
          <a:bodyPr>
            <a:normAutofit/>
          </a:bodyPr>
          <a:lstStyle/>
          <a:p>
            <a:r>
              <a:rPr lang="es-CO" dirty="0"/>
              <a:t>Modelar Correctamente el funcionamiento de la línea de producción del maní con chocolate y los mix´s que incluyen arándanos.</a:t>
            </a:r>
          </a:p>
          <a:p>
            <a:r>
              <a:rPr lang="es-CO" dirty="0"/>
              <a:t>Identificar donde se generan las filas, estaciones cuello de botella y demoras en el proceso. </a:t>
            </a:r>
          </a:p>
          <a:p>
            <a:r>
              <a:rPr lang="es-MX" dirty="0"/>
              <a:t>Plantear distintas alternativas que vuelvan más eficiente el proceso de la línea de producción:   </a:t>
            </a:r>
          </a:p>
          <a:p>
            <a:pPr marL="0" indent="0">
              <a:buNone/>
            </a:pPr>
            <a:r>
              <a:rPr lang="es-MX" dirty="0"/>
              <a:t>	Tiempo 		 Eficiencia		Satisfacción operarios</a:t>
            </a:r>
          </a:p>
          <a:p>
            <a:pPr marL="0" indent="0">
              <a:buNone/>
            </a:pPr>
            <a:endParaRPr lang="es-MX" dirty="0"/>
          </a:p>
          <a:p>
            <a:r>
              <a:rPr lang="es-CO" dirty="0"/>
              <a:t>Realizar un análisis y comparación de los resultados de las distintas alternativas de solución.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0BB04389-5E54-4970-9CF7-A0AE1706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6" y="261604"/>
            <a:ext cx="1996168" cy="15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E0D231C7-C95A-492C-BEBF-D3F5638C94EB}"/>
              </a:ext>
            </a:extLst>
          </p:cNvPr>
          <p:cNvSpPr/>
          <p:nvPr/>
        </p:nvSpPr>
        <p:spPr>
          <a:xfrm>
            <a:off x="1380982" y="4708133"/>
            <a:ext cx="381557" cy="49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725E1317-B644-44DE-8969-21C41E0A5AF4}"/>
              </a:ext>
            </a:extLst>
          </p:cNvPr>
          <p:cNvSpPr/>
          <p:nvPr/>
        </p:nvSpPr>
        <p:spPr>
          <a:xfrm rot="10800000">
            <a:off x="4160073" y="4708133"/>
            <a:ext cx="372170" cy="4999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B9F7732-26AE-4D75-8219-D6E745A17AE5}"/>
              </a:ext>
            </a:extLst>
          </p:cNvPr>
          <p:cNvSpPr/>
          <p:nvPr/>
        </p:nvSpPr>
        <p:spPr>
          <a:xfrm rot="10800000">
            <a:off x="6902715" y="4708133"/>
            <a:ext cx="372170" cy="4999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6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E3D3FB-79E6-49A8-8B8F-355651AC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634" y="2417308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RECOLECCIÓN DE DATOS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614A83-2BBD-43F3-B1F9-5682760B3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5894" r="-2" b="7798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085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3137-03B4-44D3-9839-C0B6CA0A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104" y="312116"/>
            <a:ext cx="4780722" cy="1325563"/>
          </a:xfrm>
        </p:spPr>
        <p:txBody>
          <a:bodyPr/>
          <a:lstStyle/>
          <a:p>
            <a:r>
              <a:rPr lang="es-CO" b="1" dirty="0"/>
              <a:t>Análisis de entrada: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7BAB3FE0-4E32-4DA4-A7C2-3C675D956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0" y="162809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1673F7-EEEB-473F-8EE8-2DF70F303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654" y="2366856"/>
            <a:ext cx="5558900" cy="41297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2D42C6-0CFA-4445-95F9-2869BFADEC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29" y="2317550"/>
            <a:ext cx="4141114" cy="4228334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ABCCB3-C743-48DA-BB01-2C921FE8C32E}"/>
              </a:ext>
            </a:extLst>
          </p:cNvPr>
          <p:cNvSpPr txBox="1"/>
          <p:nvPr/>
        </p:nvSpPr>
        <p:spPr>
          <a:xfrm>
            <a:off x="224698" y="1988864"/>
            <a:ext cx="21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Grajeado</a:t>
            </a:r>
          </a:p>
        </p:txBody>
      </p:sp>
    </p:spTree>
    <p:extLst>
      <p:ext uri="{BB962C8B-B14F-4D97-AF65-F5344CB8AC3E}">
        <p14:creationId xmlns:p14="http://schemas.microsoft.com/office/powerpoint/2010/main" val="58499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CD8F9-8BE6-4B59-8E71-F03E106C4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08749"/>
              </p:ext>
            </p:extLst>
          </p:nvPr>
        </p:nvGraphicFramePr>
        <p:xfrm>
          <a:off x="6592186" y="3910806"/>
          <a:ext cx="5195002" cy="18052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2494">
                  <a:extLst>
                    <a:ext uri="{9D8B030D-6E8A-4147-A177-3AD203B41FA5}">
                      <a16:colId xmlns:a16="http://schemas.microsoft.com/office/drawing/2014/main" val="2808877204"/>
                    </a:ext>
                  </a:extLst>
                </a:gridCol>
                <a:gridCol w="1127172">
                  <a:extLst>
                    <a:ext uri="{9D8B030D-6E8A-4147-A177-3AD203B41FA5}">
                      <a16:colId xmlns:a16="http://schemas.microsoft.com/office/drawing/2014/main" val="1943919115"/>
                    </a:ext>
                  </a:extLst>
                </a:gridCol>
                <a:gridCol w="1166554">
                  <a:extLst>
                    <a:ext uri="{9D8B030D-6E8A-4147-A177-3AD203B41FA5}">
                      <a16:colId xmlns:a16="http://schemas.microsoft.com/office/drawing/2014/main" val="3835133395"/>
                    </a:ext>
                  </a:extLst>
                </a:gridCol>
                <a:gridCol w="1678782">
                  <a:extLst>
                    <a:ext uri="{9D8B030D-6E8A-4147-A177-3AD203B41FA5}">
                      <a16:colId xmlns:a16="http://schemas.microsoft.com/office/drawing/2014/main" val="2592507416"/>
                    </a:ext>
                  </a:extLst>
                </a:gridCol>
              </a:tblGrid>
              <a:tr h="5077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Proceso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Tipo de distribución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Parámetros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Valores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96589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Grajeado (Japonés)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LogNormal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media, desv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0.2513788,0.3420424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359104"/>
                  </a:ext>
                </a:extLst>
              </a:tr>
              <a:tr h="767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Recubrimiento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(Chocolate)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Triangular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min, moda, </a:t>
                      </a:r>
                      <a:r>
                        <a:rPr lang="es-CO" sz="1100" dirty="0" err="1">
                          <a:effectLst/>
                        </a:rPr>
                        <a:t>max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1.00,2.75,3.75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849656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465822D-2EB3-4E3B-98C5-CF439A7DE5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" y="2264568"/>
            <a:ext cx="5404485" cy="35089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0389045-C147-48BA-8D17-0945BEDC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104" y="312116"/>
            <a:ext cx="4780722" cy="1325563"/>
          </a:xfrm>
        </p:spPr>
        <p:txBody>
          <a:bodyPr/>
          <a:lstStyle/>
          <a:p>
            <a:r>
              <a:rPr lang="es-CO" b="1" dirty="0"/>
              <a:t>Análisis de entrada:</a:t>
            </a:r>
          </a:p>
        </p:txBody>
      </p:sp>
      <p:pic>
        <p:nvPicPr>
          <p:cNvPr id="8" name="Picture 10" descr="Resultado de imagen para manitoba sas">
            <a:extLst>
              <a:ext uri="{FF2B5EF4-FFF2-40B4-BE49-F238E27FC236}">
                <a16:creationId xmlns:a16="http://schemas.microsoft.com/office/drawing/2014/main" id="{72D370BC-7D25-49CD-B719-3DBD6C7A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0" y="162809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A0A792-44EA-4A34-8D10-562CCEFD116B}"/>
              </a:ext>
            </a:extLst>
          </p:cNvPr>
          <p:cNvSpPr txBox="1"/>
          <p:nvPr/>
        </p:nvSpPr>
        <p:spPr>
          <a:xfrm>
            <a:off x="6522718" y="2174078"/>
            <a:ext cx="490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Datos</a:t>
            </a:r>
          </a:p>
          <a:p>
            <a:r>
              <a:rPr lang="es-MX" dirty="0"/>
              <a:t>57-Grajeado</a:t>
            </a:r>
          </a:p>
          <a:p>
            <a:r>
              <a:rPr lang="es-MX" dirty="0"/>
              <a:t>123-Chocolate</a:t>
            </a:r>
          </a:p>
          <a:p>
            <a:r>
              <a:rPr lang="es-MX" dirty="0"/>
              <a:t>Enero 2018- Septiembre 2018</a:t>
            </a:r>
          </a:p>
        </p:txBody>
      </p:sp>
    </p:spTree>
    <p:extLst>
      <p:ext uri="{BB962C8B-B14F-4D97-AF65-F5344CB8AC3E}">
        <p14:creationId xmlns:p14="http://schemas.microsoft.com/office/powerpoint/2010/main" val="370468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C65-49D6-422F-8EEC-7B08882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521" y="167924"/>
            <a:ext cx="2491656" cy="1325563"/>
          </a:xfrm>
        </p:spPr>
        <p:txBody>
          <a:bodyPr/>
          <a:lstStyle/>
          <a:p>
            <a:r>
              <a:rPr lang="es-CO" b="1" dirty="0"/>
              <a:t>MODELO: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87368-43AA-499D-B919-0E1DBEAF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Simulación</a:t>
            </a:r>
            <a:endParaRPr lang="es-CO" dirty="0">
              <a:hlinkClick r:id="rId2"/>
            </a:endParaRP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https://www.youtube.com/watch?v=Q5y5l-9zqKY&amp;feature=youtu.be</a:t>
            </a:r>
            <a:endParaRPr lang="es-CO" dirty="0"/>
          </a:p>
          <a:p>
            <a:pPr marL="0" indent="0">
              <a:buNone/>
            </a:pPr>
            <a:endParaRPr lang="es-CO" dirty="0">
              <a:hlinkClick r:id="rId3"/>
            </a:endParaRPr>
          </a:p>
          <a:p>
            <a:pPr marL="0" indent="0">
              <a:buNone/>
            </a:pPr>
            <a:r>
              <a:rPr lang="es-CO" dirty="0"/>
              <a:t>Explicación</a:t>
            </a:r>
          </a:p>
          <a:p>
            <a:pPr marL="0" indent="0">
              <a:buNone/>
            </a:pPr>
            <a:r>
              <a:rPr lang="es-CO" dirty="0">
                <a:hlinkClick r:id="rId3"/>
              </a:rPr>
              <a:t>https://www.youtube.com/watch?v=ejz5iUsiQT0&amp;feature=youtu.be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638A706F-185B-4623-B007-F6B60527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5" y="167924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65009-3964-42B3-BDA5-EA43C6FB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575" y="378377"/>
            <a:ext cx="6954078" cy="1325563"/>
          </a:xfrm>
        </p:spPr>
        <p:txBody>
          <a:bodyPr/>
          <a:lstStyle/>
          <a:p>
            <a:r>
              <a:rPr lang="es-CO" b="1" dirty="0"/>
              <a:t>VERIFICACIÓN &amp; 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7BEA3-B946-489C-8C2F-A1B6147D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64" y="1764782"/>
            <a:ext cx="4502426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Maní con chocolate:</a:t>
            </a:r>
          </a:p>
        </p:txBody>
      </p:sp>
      <p:pic>
        <p:nvPicPr>
          <p:cNvPr id="4" name="Picture 10" descr="Resultado de imagen para manitoba sas">
            <a:extLst>
              <a:ext uri="{FF2B5EF4-FFF2-40B4-BE49-F238E27FC236}">
                <a16:creationId xmlns:a16="http://schemas.microsoft.com/office/drawing/2014/main" id="{C0FC4B70-C22E-4559-88C6-F66394F4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9" y="140607"/>
            <a:ext cx="2115438" cy="16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E3535DD-015D-4033-9826-EB5DCC106AFF}"/>
              </a:ext>
            </a:extLst>
          </p:cNvPr>
          <p:cNvSpPr txBox="1">
            <a:spLocks/>
          </p:cNvSpPr>
          <p:nvPr/>
        </p:nvSpPr>
        <p:spPr>
          <a:xfrm>
            <a:off x="6848358" y="1764782"/>
            <a:ext cx="45024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Arándanos: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45B1B2-7410-4D60-86C3-CF51B18B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9" y="2398741"/>
            <a:ext cx="2115438" cy="28275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FF6C23-9DEC-47DA-A325-7484D0F2C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976" y="2398741"/>
            <a:ext cx="1997469" cy="19483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3E69FF-D8B6-4008-B22B-4C1849229390}"/>
              </a:ext>
            </a:extLst>
          </p:cNvPr>
          <p:cNvSpPr txBox="1"/>
          <p:nvPr/>
        </p:nvSpPr>
        <p:spPr>
          <a:xfrm>
            <a:off x="519439" y="5579165"/>
            <a:ext cx="3708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Resultados Obtenidos del modelo:</a:t>
            </a:r>
          </a:p>
          <a:p>
            <a:r>
              <a:rPr lang="es-CO" dirty="0"/>
              <a:t>162 [Baches/mes] = </a:t>
            </a:r>
            <a:r>
              <a:rPr lang="es-CO" b="1" dirty="0"/>
              <a:t>9,720 [Kg/mes]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36FF33-2B77-4F94-B428-72A8DBEF5A31}"/>
              </a:ext>
            </a:extLst>
          </p:cNvPr>
          <p:cNvSpPr txBox="1"/>
          <p:nvPr/>
        </p:nvSpPr>
        <p:spPr>
          <a:xfrm>
            <a:off x="6394919" y="5517772"/>
            <a:ext cx="358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Resultados Obtenidos del modelo:</a:t>
            </a:r>
          </a:p>
          <a:p>
            <a:r>
              <a:rPr lang="es-CO" dirty="0"/>
              <a:t>35.1[Baches/mes] = </a:t>
            </a:r>
            <a:r>
              <a:rPr lang="es-CO" b="1" dirty="0"/>
              <a:t>1,053 [Kg/mes]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3" name="Picture 4" descr="Resultado de imagen para check symbol">
            <a:extLst>
              <a:ext uri="{FF2B5EF4-FFF2-40B4-BE49-F238E27FC236}">
                <a16:creationId xmlns:a16="http://schemas.microsoft.com/office/drawing/2014/main" id="{8474824A-44DC-4F47-AD4F-2BE7CF53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9" y="5275730"/>
            <a:ext cx="958751" cy="9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093D27-4187-43F2-87A1-3E1C81872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487" y="2395428"/>
            <a:ext cx="2997974" cy="2924183"/>
          </a:xfrm>
          <a:prstGeom prst="rect">
            <a:avLst/>
          </a:prstGeom>
        </p:spPr>
      </p:pic>
      <p:pic>
        <p:nvPicPr>
          <p:cNvPr id="18" name="Picture 4" descr="Resultado de imagen para check symbol">
            <a:extLst>
              <a:ext uri="{FF2B5EF4-FFF2-40B4-BE49-F238E27FC236}">
                <a16:creationId xmlns:a16="http://schemas.microsoft.com/office/drawing/2014/main" id="{AF268356-FC05-4925-A0F8-18CA27B4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760" y="5234837"/>
            <a:ext cx="958751" cy="9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B482822-99CB-4697-B1DB-0756471DB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0730" y="2395428"/>
            <a:ext cx="2006950" cy="14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3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770</TotalTime>
  <Words>543</Words>
  <Application>Microsoft Office PowerPoint</Application>
  <PresentationFormat>Panorámica</PresentationFormat>
  <Paragraphs>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Formulación del problema:</vt:lpstr>
      <vt:lpstr>Objetivos y plan del proyecto de Consultoría:</vt:lpstr>
      <vt:lpstr>RECOLECCIÓN DE DATOS</vt:lpstr>
      <vt:lpstr>Análisis de entrada:</vt:lpstr>
      <vt:lpstr>Análisis de entrada:</vt:lpstr>
      <vt:lpstr>MODELO:</vt:lpstr>
      <vt:lpstr>VERIFICACIÓN &amp; VALIDACIÓN</vt:lpstr>
      <vt:lpstr>Diseño de experimentos (Alternativas de solución)</vt:lpstr>
      <vt:lpstr>Corridas y análisis:</vt:lpstr>
      <vt:lpstr>RESULTADOS OBTENIDOS</vt:lpstr>
      <vt:lpstr>PRODUCCIÓN (UNIDADES PARA LA VENTA/MES)</vt:lpstr>
      <vt:lpstr>UTILIDADES ($COP/MES)</vt:lpstr>
      <vt:lpstr>COSTOS E INVERSIONES:</vt:lpstr>
      <vt:lpstr>RECOMENDACIONES FINALES: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Llano</dc:creator>
  <cp:lastModifiedBy>Juan José Llano</cp:lastModifiedBy>
  <cp:revision>33</cp:revision>
  <dcterms:created xsi:type="dcterms:W3CDTF">2018-11-18T15:31:00Z</dcterms:created>
  <dcterms:modified xsi:type="dcterms:W3CDTF">2018-12-02T15:53:48Z</dcterms:modified>
</cp:coreProperties>
</file>