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CA886-21DE-4DA0-B4DA-2FFA3D2622B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066CF99A-8067-4727-A4D4-1B338611372A}">
      <dgm:prSet phldrT="[Текст]"/>
      <dgm:spPr/>
      <dgm:t>
        <a:bodyPr/>
        <a:lstStyle/>
        <a:p>
          <a:r>
            <a:rPr lang="ru-RU" dirty="0" smtClean="0"/>
            <a:t>Описание целостности</a:t>
          </a:r>
          <a:endParaRPr lang="ru-RU" dirty="0"/>
        </a:p>
      </dgm:t>
    </dgm:pt>
    <dgm:pt modelId="{32606AC5-AD86-48F6-A5AD-6A84BD950507}" type="parTrans" cxnId="{16154D71-BB8B-4758-B077-CF6519A707BA}">
      <dgm:prSet/>
      <dgm:spPr/>
      <dgm:t>
        <a:bodyPr/>
        <a:lstStyle/>
        <a:p>
          <a:endParaRPr lang="ru-RU"/>
        </a:p>
      </dgm:t>
    </dgm:pt>
    <dgm:pt modelId="{92D196BB-F93A-400D-B6F1-E06AD9BBC294}" type="sibTrans" cxnId="{16154D71-BB8B-4758-B077-CF6519A707BA}">
      <dgm:prSet/>
      <dgm:spPr/>
      <dgm:t>
        <a:bodyPr/>
        <a:lstStyle/>
        <a:p>
          <a:endParaRPr lang="ru-RU"/>
        </a:p>
      </dgm:t>
    </dgm:pt>
    <dgm:pt modelId="{C682CCC0-A1C4-4A97-A5AE-2C7A881D46F0}">
      <dgm:prSet phldrT="[Текст]"/>
      <dgm:spPr/>
      <dgm:t>
        <a:bodyPr/>
        <a:lstStyle/>
        <a:p>
          <a:r>
            <a:rPr lang="ru-RU" dirty="0" smtClean="0"/>
            <a:t>Описание представлений</a:t>
          </a:r>
          <a:endParaRPr lang="ru-RU" dirty="0"/>
        </a:p>
      </dgm:t>
    </dgm:pt>
    <dgm:pt modelId="{FF4FAAA7-A015-4BC5-A868-4AAA98206FE7}" type="parTrans" cxnId="{8A2C4D4F-F2FC-4FF7-964F-BC1C94DC1CCD}">
      <dgm:prSet/>
      <dgm:spPr/>
      <dgm:t>
        <a:bodyPr/>
        <a:lstStyle/>
        <a:p>
          <a:endParaRPr lang="ru-RU"/>
        </a:p>
      </dgm:t>
    </dgm:pt>
    <dgm:pt modelId="{00C32C3F-CDDB-4698-BBB2-A6042096565A}" type="sibTrans" cxnId="{8A2C4D4F-F2FC-4FF7-964F-BC1C94DC1CCD}">
      <dgm:prSet/>
      <dgm:spPr/>
      <dgm:t>
        <a:bodyPr/>
        <a:lstStyle/>
        <a:p>
          <a:endParaRPr lang="ru-RU"/>
        </a:p>
      </dgm:t>
    </dgm:pt>
    <dgm:pt modelId="{D55A4F08-596A-44AE-A2AB-B353EB3F861A}">
      <dgm:prSet phldrT="[Текст]"/>
      <dgm:spPr/>
      <dgm:t>
        <a:bodyPr/>
        <a:lstStyle/>
        <a:p>
          <a:r>
            <a:rPr lang="ru-RU" dirty="0" smtClean="0"/>
            <a:t>ЯОД</a:t>
          </a:r>
          <a:endParaRPr lang="ru-RU" dirty="0"/>
        </a:p>
      </dgm:t>
    </dgm:pt>
    <dgm:pt modelId="{026407A5-A9F9-4A02-8791-2BCF3342F206}" type="parTrans" cxnId="{20CA61E8-1A04-43EC-A381-B44DAB058147}">
      <dgm:prSet/>
      <dgm:spPr/>
      <dgm:t>
        <a:bodyPr/>
        <a:lstStyle/>
        <a:p>
          <a:endParaRPr lang="ru-RU"/>
        </a:p>
      </dgm:t>
    </dgm:pt>
    <dgm:pt modelId="{28B71959-0303-4FA9-BD73-D98BBF377F62}" type="sibTrans" cxnId="{20CA61E8-1A04-43EC-A381-B44DAB058147}">
      <dgm:prSet/>
      <dgm:spPr/>
      <dgm:t>
        <a:bodyPr/>
        <a:lstStyle/>
        <a:p>
          <a:endParaRPr lang="ru-RU"/>
        </a:p>
      </dgm:t>
    </dgm:pt>
    <dgm:pt modelId="{FFFDD590-8663-4AD7-9CAF-E902DFCA052B}">
      <dgm:prSet/>
      <dgm:spPr/>
      <dgm:t>
        <a:bodyPr/>
        <a:lstStyle/>
        <a:p>
          <a:r>
            <a:rPr lang="ru-RU" dirty="0" smtClean="0"/>
            <a:t>ЯМД</a:t>
          </a:r>
          <a:endParaRPr lang="ru-RU" dirty="0"/>
        </a:p>
      </dgm:t>
    </dgm:pt>
    <dgm:pt modelId="{522FA326-3C94-4341-9702-8CE1958581FE}" type="parTrans" cxnId="{5F47444B-E34D-419F-BDE3-7C486E59D135}">
      <dgm:prSet/>
      <dgm:spPr/>
      <dgm:t>
        <a:bodyPr/>
        <a:lstStyle/>
        <a:p>
          <a:endParaRPr lang="ru-RU"/>
        </a:p>
      </dgm:t>
    </dgm:pt>
    <dgm:pt modelId="{7AE1F3A4-78C7-452D-8FFF-FD4B8978362D}" type="sibTrans" cxnId="{5F47444B-E34D-419F-BDE3-7C486E59D135}">
      <dgm:prSet/>
      <dgm:spPr/>
      <dgm:t>
        <a:bodyPr/>
        <a:lstStyle/>
        <a:p>
          <a:endParaRPr lang="ru-RU"/>
        </a:p>
      </dgm:t>
    </dgm:pt>
    <dgm:pt modelId="{92CA4B4A-5B17-46C4-9279-5BD33A4E9F9E}">
      <dgm:prSet/>
      <dgm:spPr/>
      <dgm:t>
        <a:bodyPr/>
        <a:lstStyle/>
        <a:p>
          <a:r>
            <a:rPr lang="ru-RU" dirty="0" smtClean="0"/>
            <a:t>Операторы логики обработки</a:t>
          </a:r>
          <a:endParaRPr lang="ru-RU" dirty="0"/>
        </a:p>
      </dgm:t>
    </dgm:pt>
    <dgm:pt modelId="{45992297-40C2-4F6C-8BBC-F51988710B50}" type="parTrans" cxnId="{6605DEEC-E50B-442C-AC02-BA67DC552548}">
      <dgm:prSet/>
      <dgm:spPr/>
      <dgm:t>
        <a:bodyPr/>
        <a:lstStyle/>
        <a:p>
          <a:endParaRPr lang="ru-RU"/>
        </a:p>
      </dgm:t>
    </dgm:pt>
    <dgm:pt modelId="{33DD7322-1F0E-42E0-9B32-6DFFB0BDABFC}" type="sibTrans" cxnId="{6605DEEC-E50B-442C-AC02-BA67DC552548}">
      <dgm:prSet/>
      <dgm:spPr/>
      <dgm:t>
        <a:bodyPr/>
        <a:lstStyle/>
        <a:p>
          <a:endParaRPr lang="ru-RU"/>
        </a:p>
      </dgm:t>
    </dgm:pt>
    <dgm:pt modelId="{2C41B332-C269-4520-93FF-B30A4C092E8E}">
      <dgm:prSet/>
      <dgm:spPr/>
      <dgm:t>
        <a:bodyPr/>
        <a:lstStyle/>
        <a:p>
          <a:r>
            <a:rPr lang="ru-RU" dirty="0" smtClean="0"/>
            <a:t>Встроенные функции</a:t>
          </a:r>
          <a:endParaRPr lang="ru-RU" dirty="0"/>
        </a:p>
      </dgm:t>
    </dgm:pt>
    <dgm:pt modelId="{FC8D20FB-C7B4-4478-87F3-AB22461B1998}" type="parTrans" cxnId="{140E88F1-F6AF-4843-903C-B18B39DA30D4}">
      <dgm:prSet/>
      <dgm:spPr/>
      <dgm:t>
        <a:bodyPr/>
        <a:lstStyle/>
        <a:p>
          <a:endParaRPr lang="ru-RU"/>
        </a:p>
      </dgm:t>
    </dgm:pt>
    <dgm:pt modelId="{C21BE531-9128-4DCC-9AEF-4F0C19FE0B5C}" type="sibTrans" cxnId="{140E88F1-F6AF-4843-903C-B18B39DA30D4}">
      <dgm:prSet/>
      <dgm:spPr/>
      <dgm:t>
        <a:bodyPr/>
        <a:lstStyle/>
        <a:p>
          <a:endParaRPr lang="ru-RU"/>
        </a:p>
      </dgm:t>
    </dgm:pt>
    <dgm:pt modelId="{D4A2E7CF-7CD3-47A7-9365-D1B29837F381}" type="pres">
      <dgm:prSet presAssocID="{D80CA886-21DE-4DA0-B4DA-2FFA3D2622B4}" presName="compositeShape" presStyleCnt="0">
        <dgm:presLayoutVars>
          <dgm:chMax val="7"/>
          <dgm:dir/>
          <dgm:resizeHandles val="exact"/>
        </dgm:presLayoutVars>
      </dgm:prSet>
      <dgm:spPr/>
    </dgm:pt>
    <dgm:pt modelId="{4A925AFE-6ABA-4E90-ADAF-3217E29623DA}" type="pres">
      <dgm:prSet presAssocID="{D80CA886-21DE-4DA0-B4DA-2FFA3D2622B4}" presName="wedge1" presStyleLbl="node1" presStyleIdx="0" presStyleCnt="6" custScaleY="106713" custLinFactNeighborX="-197" custLinFactNeighborY="2357"/>
      <dgm:spPr/>
      <dgm:t>
        <a:bodyPr/>
        <a:lstStyle/>
        <a:p>
          <a:endParaRPr lang="ru-RU"/>
        </a:p>
      </dgm:t>
    </dgm:pt>
    <dgm:pt modelId="{048003B8-AC90-4BDB-A8C1-C69A5D4C653A}" type="pres">
      <dgm:prSet presAssocID="{D80CA886-21DE-4DA0-B4DA-2FFA3D2622B4}" presName="dummy1a" presStyleCnt="0"/>
      <dgm:spPr/>
    </dgm:pt>
    <dgm:pt modelId="{21CA26FD-12ED-4792-B63F-F6AF707C898F}" type="pres">
      <dgm:prSet presAssocID="{D80CA886-21DE-4DA0-B4DA-2FFA3D2622B4}" presName="dummy1b" presStyleCnt="0"/>
      <dgm:spPr/>
    </dgm:pt>
    <dgm:pt modelId="{949366B3-38CB-4AB2-81DB-F0F7E699F6F8}" type="pres">
      <dgm:prSet presAssocID="{D80CA886-21DE-4DA0-B4DA-2FFA3D2622B4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3226CF-18F3-49A3-A729-97B434E45622}" type="pres">
      <dgm:prSet presAssocID="{D80CA886-21DE-4DA0-B4DA-2FFA3D2622B4}" presName="wedge2" presStyleLbl="node1" presStyleIdx="1" presStyleCnt="6"/>
      <dgm:spPr/>
      <dgm:t>
        <a:bodyPr/>
        <a:lstStyle/>
        <a:p>
          <a:endParaRPr lang="ru-RU"/>
        </a:p>
      </dgm:t>
    </dgm:pt>
    <dgm:pt modelId="{EC9421E1-E48C-47A5-91E3-D2420BACA81E}" type="pres">
      <dgm:prSet presAssocID="{D80CA886-21DE-4DA0-B4DA-2FFA3D2622B4}" presName="dummy2a" presStyleCnt="0"/>
      <dgm:spPr/>
    </dgm:pt>
    <dgm:pt modelId="{90738446-76B3-4629-A6A2-764FDD575539}" type="pres">
      <dgm:prSet presAssocID="{D80CA886-21DE-4DA0-B4DA-2FFA3D2622B4}" presName="dummy2b" presStyleCnt="0"/>
      <dgm:spPr/>
    </dgm:pt>
    <dgm:pt modelId="{20C36ACF-9816-497E-8C72-6610E8FF0AE6}" type="pres">
      <dgm:prSet presAssocID="{D80CA886-21DE-4DA0-B4DA-2FFA3D2622B4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E85269-88E8-4C3E-B70A-1C8B5B858E6F}" type="pres">
      <dgm:prSet presAssocID="{D80CA886-21DE-4DA0-B4DA-2FFA3D2622B4}" presName="wedge3" presStyleLbl="node1" presStyleIdx="2" presStyleCnt="6"/>
      <dgm:spPr/>
      <dgm:t>
        <a:bodyPr/>
        <a:lstStyle/>
        <a:p>
          <a:endParaRPr lang="ru-RU"/>
        </a:p>
      </dgm:t>
    </dgm:pt>
    <dgm:pt modelId="{EBF6751C-0A13-4C25-8DA2-B09EAFD4DCC7}" type="pres">
      <dgm:prSet presAssocID="{D80CA886-21DE-4DA0-B4DA-2FFA3D2622B4}" presName="dummy3a" presStyleCnt="0"/>
      <dgm:spPr/>
    </dgm:pt>
    <dgm:pt modelId="{9A281264-3995-477A-AFD5-B6387833E526}" type="pres">
      <dgm:prSet presAssocID="{D80CA886-21DE-4DA0-B4DA-2FFA3D2622B4}" presName="dummy3b" presStyleCnt="0"/>
      <dgm:spPr/>
    </dgm:pt>
    <dgm:pt modelId="{C346F8A7-C096-4337-B27B-8F5951275EB8}" type="pres">
      <dgm:prSet presAssocID="{D80CA886-21DE-4DA0-B4DA-2FFA3D2622B4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3B2F54-9733-4927-B9B6-F93FA5D281C3}" type="pres">
      <dgm:prSet presAssocID="{D80CA886-21DE-4DA0-B4DA-2FFA3D2622B4}" presName="wedge4" presStyleLbl="node1" presStyleIdx="3" presStyleCnt="6"/>
      <dgm:spPr/>
      <dgm:t>
        <a:bodyPr/>
        <a:lstStyle/>
        <a:p>
          <a:endParaRPr lang="ru-RU"/>
        </a:p>
      </dgm:t>
    </dgm:pt>
    <dgm:pt modelId="{1ED0D473-7E10-4163-8618-F3BECF12DE74}" type="pres">
      <dgm:prSet presAssocID="{D80CA886-21DE-4DA0-B4DA-2FFA3D2622B4}" presName="dummy4a" presStyleCnt="0"/>
      <dgm:spPr/>
    </dgm:pt>
    <dgm:pt modelId="{0AFEA6AA-4490-469E-AC98-2675ED6C9EAF}" type="pres">
      <dgm:prSet presAssocID="{D80CA886-21DE-4DA0-B4DA-2FFA3D2622B4}" presName="dummy4b" presStyleCnt="0"/>
      <dgm:spPr/>
    </dgm:pt>
    <dgm:pt modelId="{996B9A0E-E77C-4D76-9993-1E7B36FBD1AB}" type="pres">
      <dgm:prSet presAssocID="{D80CA886-21DE-4DA0-B4DA-2FFA3D2622B4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E913FF-32B1-46A4-941D-FF8065B1D85E}" type="pres">
      <dgm:prSet presAssocID="{D80CA886-21DE-4DA0-B4DA-2FFA3D2622B4}" presName="wedge5" presStyleLbl="node1" presStyleIdx="4" presStyleCnt="6"/>
      <dgm:spPr/>
      <dgm:t>
        <a:bodyPr/>
        <a:lstStyle/>
        <a:p>
          <a:endParaRPr lang="ru-RU"/>
        </a:p>
      </dgm:t>
    </dgm:pt>
    <dgm:pt modelId="{B5DE4673-AD96-46EF-814E-BD4BAD005A2E}" type="pres">
      <dgm:prSet presAssocID="{D80CA886-21DE-4DA0-B4DA-2FFA3D2622B4}" presName="dummy5a" presStyleCnt="0"/>
      <dgm:spPr/>
    </dgm:pt>
    <dgm:pt modelId="{FF9F6D73-9602-45DE-9410-F88B5C8EDF79}" type="pres">
      <dgm:prSet presAssocID="{D80CA886-21DE-4DA0-B4DA-2FFA3D2622B4}" presName="dummy5b" presStyleCnt="0"/>
      <dgm:spPr/>
    </dgm:pt>
    <dgm:pt modelId="{3FAA6E3F-78BD-461C-98D0-C318F01F9FB0}" type="pres">
      <dgm:prSet presAssocID="{D80CA886-21DE-4DA0-B4DA-2FFA3D2622B4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936A48-E08B-4F18-9A9B-F42E927A28B7}" type="pres">
      <dgm:prSet presAssocID="{D80CA886-21DE-4DA0-B4DA-2FFA3D2622B4}" presName="wedge6" presStyleLbl="node1" presStyleIdx="5" presStyleCnt="6" custScaleY="105365"/>
      <dgm:spPr/>
      <dgm:t>
        <a:bodyPr/>
        <a:lstStyle/>
        <a:p>
          <a:endParaRPr lang="ru-RU"/>
        </a:p>
      </dgm:t>
    </dgm:pt>
    <dgm:pt modelId="{2927810F-0E95-43BB-A52D-38721055E295}" type="pres">
      <dgm:prSet presAssocID="{D80CA886-21DE-4DA0-B4DA-2FFA3D2622B4}" presName="dummy6a" presStyleCnt="0"/>
      <dgm:spPr/>
    </dgm:pt>
    <dgm:pt modelId="{83C85763-E132-4B87-AF05-2010ED8AD271}" type="pres">
      <dgm:prSet presAssocID="{D80CA886-21DE-4DA0-B4DA-2FFA3D2622B4}" presName="dummy6b" presStyleCnt="0"/>
      <dgm:spPr/>
    </dgm:pt>
    <dgm:pt modelId="{BA4D9C4A-8368-4893-BD2C-F8B526E762C4}" type="pres">
      <dgm:prSet presAssocID="{D80CA886-21DE-4DA0-B4DA-2FFA3D2622B4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A9CC03-74CB-4CC6-90B8-348A9AE990A2}" type="pres">
      <dgm:prSet presAssocID="{92D196BB-F93A-400D-B6F1-E06AD9BBC294}" presName="arrowWedge1" presStyleLbl="fgSibTrans2D1" presStyleIdx="0" presStyleCnt="6"/>
      <dgm:spPr/>
    </dgm:pt>
    <dgm:pt modelId="{24914CD4-00D7-4F2C-A1CD-FD82224B0AE6}" type="pres">
      <dgm:prSet presAssocID="{33DD7322-1F0E-42E0-9B32-6DFFB0BDABFC}" presName="arrowWedge2" presStyleLbl="fgSibTrans2D1" presStyleIdx="1" presStyleCnt="6"/>
      <dgm:spPr/>
    </dgm:pt>
    <dgm:pt modelId="{A1F05CC0-2E56-43C5-9A09-2E3D1263A29A}" type="pres">
      <dgm:prSet presAssocID="{7AE1F3A4-78C7-452D-8FFF-FD4B8978362D}" presName="arrowWedge3" presStyleLbl="fgSibTrans2D1" presStyleIdx="2" presStyleCnt="6"/>
      <dgm:spPr/>
    </dgm:pt>
    <dgm:pt modelId="{4409F4F7-38EA-4D0B-838A-71516B218389}" type="pres">
      <dgm:prSet presAssocID="{00C32C3F-CDDB-4698-BBB2-A6042096565A}" presName="arrowWedge4" presStyleLbl="fgSibTrans2D1" presStyleIdx="3" presStyleCnt="6"/>
      <dgm:spPr/>
    </dgm:pt>
    <dgm:pt modelId="{4A1E162E-9684-449E-8847-3EDF30E40F4F}" type="pres">
      <dgm:prSet presAssocID="{C21BE531-9128-4DCC-9AEF-4F0C19FE0B5C}" presName="arrowWedge5" presStyleLbl="fgSibTrans2D1" presStyleIdx="4" presStyleCnt="6"/>
      <dgm:spPr/>
    </dgm:pt>
    <dgm:pt modelId="{18034C0D-D2AA-4902-B41C-4D949806E586}" type="pres">
      <dgm:prSet presAssocID="{28B71959-0303-4FA9-BD73-D98BBF377F62}" presName="arrowWedge6" presStyleLbl="fgSibTrans2D1" presStyleIdx="5" presStyleCnt="6"/>
      <dgm:spPr/>
    </dgm:pt>
  </dgm:ptLst>
  <dgm:cxnLst>
    <dgm:cxn modelId="{1FC022D7-8351-4035-9C67-C65BBB231682}" type="presOf" srcId="{066CF99A-8067-4727-A4D4-1B338611372A}" destId="{4A925AFE-6ABA-4E90-ADAF-3217E29623DA}" srcOrd="0" destOrd="0" presId="urn:microsoft.com/office/officeart/2005/8/layout/cycle8"/>
    <dgm:cxn modelId="{16154D71-BB8B-4758-B077-CF6519A707BA}" srcId="{D80CA886-21DE-4DA0-B4DA-2FFA3D2622B4}" destId="{066CF99A-8067-4727-A4D4-1B338611372A}" srcOrd="0" destOrd="0" parTransId="{32606AC5-AD86-48F6-A5AD-6A84BD950507}" sibTransId="{92D196BB-F93A-400D-B6F1-E06AD9BBC294}"/>
    <dgm:cxn modelId="{55E4549B-A258-46FC-B256-07A31C00044D}" type="presOf" srcId="{C682CCC0-A1C4-4A97-A5AE-2C7A881D46F0}" destId="{4A3B2F54-9733-4927-B9B6-F93FA5D281C3}" srcOrd="0" destOrd="0" presId="urn:microsoft.com/office/officeart/2005/8/layout/cycle8"/>
    <dgm:cxn modelId="{BEDD79A6-03FC-4D7D-8EC7-85C82B3C78DC}" type="presOf" srcId="{FFFDD590-8663-4AD7-9CAF-E902DFCA052B}" destId="{C346F8A7-C096-4337-B27B-8F5951275EB8}" srcOrd="1" destOrd="0" presId="urn:microsoft.com/office/officeart/2005/8/layout/cycle8"/>
    <dgm:cxn modelId="{9D4A4B65-0B0F-4E47-A6AE-6A744BDD67C4}" type="presOf" srcId="{92CA4B4A-5B17-46C4-9279-5BD33A4E9F9E}" destId="{513226CF-18F3-49A3-A729-97B434E45622}" srcOrd="0" destOrd="0" presId="urn:microsoft.com/office/officeart/2005/8/layout/cycle8"/>
    <dgm:cxn modelId="{CF043C2E-60EC-46F2-B835-FF4A09F44CC1}" type="presOf" srcId="{92CA4B4A-5B17-46C4-9279-5BD33A4E9F9E}" destId="{20C36ACF-9816-497E-8C72-6610E8FF0AE6}" srcOrd="1" destOrd="0" presId="urn:microsoft.com/office/officeart/2005/8/layout/cycle8"/>
    <dgm:cxn modelId="{0032182B-C294-48A3-939B-DFD000AA65CA}" type="presOf" srcId="{066CF99A-8067-4727-A4D4-1B338611372A}" destId="{949366B3-38CB-4AB2-81DB-F0F7E699F6F8}" srcOrd="1" destOrd="0" presId="urn:microsoft.com/office/officeart/2005/8/layout/cycle8"/>
    <dgm:cxn modelId="{6605DEEC-E50B-442C-AC02-BA67DC552548}" srcId="{D80CA886-21DE-4DA0-B4DA-2FFA3D2622B4}" destId="{92CA4B4A-5B17-46C4-9279-5BD33A4E9F9E}" srcOrd="1" destOrd="0" parTransId="{45992297-40C2-4F6C-8BBC-F51988710B50}" sibTransId="{33DD7322-1F0E-42E0-9B32-6DFFB0BDABFC}"/>
    <dgm:cxn modelId="{7E7E6777-565D-4A1B-8347-93AEBD1502FC}" type="presOf" srcId="{2C41B332-C269-4520-93FF-B30A4C092E8E}" destId="{3FAA6E3F-78BD-461C-98D0-C318F01F9FB0}" srcOrd="1" destOrd="0" presId="urn:microsoft.com/office/officeart/2005/8/layout/cycle8"/>
    <dgm:cxn modelId="{8A2C4D4F-F2FC-4FF7-964F-BC1C94DC1CCD}" srcId="{D80CA886-21DE-4DA0-B4DA-2FFA3D2622B4}" destId="{C682CCC0-A1C4-4A97-A5AE-2C7A881D46F0}" srcOrd="3" destOrd="0" parTransId="{FF4FAAA7-A015-4BC5-A868-4AAA98206FE7}" sibTransId="{00C32C3F-CDDB-4698-BBB2-A6042096565A}"/>
    <dgm:cxn modelId="{7B1B8AE0-3561-441A-A13D-968138E91431}" type="presOf" srcId="{C682CCC0-A1C4-4A97-A5AE-2C7A881D46F0}" destId="{996B9A0E-E77C-4D76-9993-1E7B36FBD1AB}" srcOrd="1" destOrd="0" presId="urn:microsoft.com/office/officeart/2005/8/layout/cycle8"/>
    <dgm:cxn modelId="{975DA556-C55F-49A7-A5D7-30E6496641C0}" type="presOf" srcId="{2C41B332-C269-4520-93FF-B30A4C092E8E}" destId="{8AE913FF-32B1-46A4-941D-FF8065B1D85E}" srcOrd="0" destOrd="0" presId="urn:microsoft.com/office/officeart/2005/8/layout/cycle8"/>
    <dgm:cxn modelId="{20CA61E8-1A04-43EC-A381-B44DAB058147}" srcId="{D80CA886-21DE-4DA0-B4DA-2FFA3D2622B4}" destId="{D55A4F08-596A-44AE-A2AB-B353EB3F861A}" srcOrd="5" destOrd="0" parTransId="{026407A5-A9F9-4A02-8791-2BCF3342F206}" sibTransId="{28B71959-0303-4FA9-BD73-D98BBF377F62}"/>
    <dgm:cxn modelId="{140E88F1-F6AF-4843-903C-B18B39DA30D4}" srcId="{D80CA886-21DE-4DA0-B4DA-2FFA3D2622B4}" destId="{2C41B332-C269-4520-93FF-B30A4C092E8E}" srcOrd="4" destOrd="0" parTransId="{FC8D20FB-C7B4-4478-87F3-AB22461B1998}" sibTransId="{C21BE531-9128-4DCC-9AEF-4F0C19FE0B5C}"/>
    <dgm:cxn modelId="{4C8D53F2-3176-4C5F-A54D-34BF464E96F2}" type="presOf" srcId="{D55A4F08-596A-44AE-A2AB-B353EB3F861A}" destId="{BA4D9C4A-8368-4893-BD2C-F8B526E762C4}" srcOrd="1" destOrd="0" presId="urn:microsoft.com/office/officeart/2005/8/layout/cycle8"/>
    <dgm:cxn modelId="{6191EF74-7E5F-4D83-A6FF-789C5500B820}" type="presOf" srcId="{D55A4F08-596A-44AE-A2AB-B353EB3F861A}" destId="{C1936A48-E08B-4F18-9A9B-F42E927A28B7}" srcOrd="0" destOrd="0" presId="urn:microsoft.com/office/officeart/2005/8/layout/cycle8"/>
    <dgm:cxn modelId="{5F47444B-E34D-419F-BDE3-7C486E59D135}" srcId="{D80CA886-21DE-4DA0-B4DA-2FFA3D2622B4}" destId="{FFFDD590-8663-4AD7-9CAF-E902DFCA052B}" srcOrd="2" destOrd="0" parTransId="{522FA326-3C94-4341-9702-8CE1958581FE}" sibTransId="{7AE1F3A4-78C7-452D-8FFF-FD4B8978362D}"/>
    <dgm:cxn modelId="{08BB82C0-072C-45D6-9146-246B6DA6263F}" type="presOf" srcId="{D80CA886-21DE-4DA0-B4DA-2FFA3D2622B4}" destId="{D4A2E7CF-7CD3-47A7-9365-D1B29837F381}" srcOrd="0" destOrd="0" presId="urn:microsoft.com/office/officeart/2005/8/layout/cycle8"/>
    <dgm:cxn modelId="{1E180E88-E85E-4E0E-A232-C6275E4F0B27}" type="presOf" srcId="{FFFDD590-8663-4AD7-9CAF-E902DFCA052B}" destId="{95E85269-88E8-4C3E-B70A-1C8B5B858E6F}" srcOrd="0" destOrd="0" presId="urn:microsoft.com/office/officeart/2005/8/layout/cycle8"/>
    <dgm:cxn modelId="{1A80D84D-46D2-4073-A8CB-1CA3F3F18279}" type="presParOf" srcId="{D4A2E7CF-7CD3-47A7-9365-D1B29837F381}" destId="{4A925AFE-6ABA-4E90-ADAF-3217E29623DA}" srcOrd="0" destOrd="0" presId="urn:microsoft.com/office/officeart/2005/8/layout/cycle8"/>
    <dgm:cxn modelId="{519783D3-22C3-4AD3-817C-BDA2C6AF55A9}" type="presParOf" srcId="{D4A2E7CF-7CD3-47A7-9365-D1B29837F381}" destId="{048003B8-AC90-4BDB-A8C1-C69A5D4C653A}" srcOrd="1" destOrd="0" presId="urn:microsoft.com/office/officeart/2005/8/layout/cycle8"/>
    <dgm:cxn modelId="{DBAA1B6D-14C6-4516-9873-710628EA82F6}" type="presParOf" srcId="{D4A2E7CF-7CD3-47A7-9365-D1B29837F381}" destId="{21CA26FD-12ED-4792-B63F-F6AF707C898F}" srcOrd="2" destOrd="0" presId="urn:microsoft.com/office/officeart/2005/8/layout/cycle8"/>
    <dgm:cxn modelId="{CAEDA05E-DDCB-4243-BBE4-266A055F0B21}" type="presParOf" srcId="{D4A2E7CF-7CD3-47A7-9365-D1B29837F381}" destId="{949366B3-38CB-4AB2-81DB-F0F7E699F6F8}" srcOrd="3" destOrd="0" presId="urn:microsoft.com/office/officeart/2005/8/layout/cycle8"/>
    <dgm:cxn modelId="{1322EADD-FDA7-4FC5-8CF0-D466329A4ECC}" type="presParOf" srcId="{D4A2E7CF-7CD3-47A7-9365-D1B29837F381}" destId="{513226CF-18F3-49A3-A729-97B434E45622}" srcOrd="4" destOrd="0" presId="urn:microsoft.com/office/officeart/2005/8/layout/cycle8"/>
    <dgm:cxn modelId="{EABB23AB-D609-4CD3-9D20-AC16B13A961D}" type="presParOf" srcId="{D4A2E7CF-7CD3-47A7-9365-D1B29837F381}" destId="{EC9421E1-E48C-47A5-91E3-D2420BACA81E}" srcOrd="5" destOrd="0" presId="urn:microsoft.com/office/officeart/2005/8/layout/cycle8"/>
    <dgm:cxn modelId="{3B8291B7-A09B-47FE-9195-4E993CD8AB4D}" type="presParOf" srcId="{D4A2E7CF-7CD3-47A7-9365-D1B29837F381}" destId="{90738446-76B3-4629-A6A2-764FDD575539}" srcOrd="6" destOrd="0" presId="urn:microsoft.com/office/officeart/2005/8/layout/cycle8"/>
    <dgm:cxn modelId="{EAB4E07E-0303-415F-93E0-0477BD3EAE54}" type="presParOf" srcId="{D4A2E7CF-7CD3-47A7-9365-D1B29837F381}" destId="{20C36ACF-9816-497E-8C72-6610E8FF0AE6}" srcOrd="7" destOrd="0" presId="urn:microsoft.com/office/officeart/2005/8/layout/cycle8"/>
    <dgm:cxn modelId="{0A3438F4-FC77-44D2-B7AD-EA8856124099}" type="presParOf" srcId="{D4A2E7CF-7CD3-47A7-9365-D1B29837F381}" destId="{95E85269-88E8-4C3E-B70A-1C8B5B858E6F}" srcOrd="8" destOrd="0" presId="urn:microsoft.com/office/officeart/2005/8/layout/cycle8"/>
    <dgm:cxn modelId="{CE17E001-ED03-4F48-940C-B8B68CB203B2}" type="presParOf" srcId="{D4A2E7CF-7CD3-47A7-9365-D1B29837F381}" destId="{EBF6751C-0A13-4C25-8DA2-B09EAFD4DCC7}" srcOrd="9" destOrd="0" presId="urn:microsoft.com/office/officeart/2005/8/layout/cycle8"/>
    <dgm:cxn modelId="{2DF49458-D5CD-441B-9E13-B05B1CC0FB2C}" type="presParOf" srcId="{D4A2E7CF-7CD3-47A7-9365-D1B29837F381}" destId="{9A281264-3995-477A-AFD5-B6387833E526}" srcOrd="10" destOrd="0" presId="urn:microsoft.com/office/officeart/2005/8/layout/cycle8"/>
    <dgm:cxn modelId="{4C8B963D-D82C-44F5-B0C9-05CBA9573801}" type="presParOf" srcId="{D4A2E7CF-7CD3-47A7-9365-D1B29837F381}" destId="{C346F8A7-C096-4337-B27B-8F5951275EB8}" srcOrd="11" destOrd="0" presId="urn:microsoft.com/office/officeart/2005/8/layout/cycle8"/>
    <dgm:cxn modelId="{A30176B1-A7C8-4117-815B-50DCA636D56C}" type="presParOf" srcId="{D4A2E7CF-7CD3-47A7-9365-D1B29837F381}" destId="{4A3B2F54-9733-4927-B9B6-F93FA5D281C3}" srcOrd="12" destOrd="0" presId="urn:microsoft.com/office/officeart/2005/8/layout/cycle8"/>
    <dgm:cxn modelId="{4B4295D6-6003-4789-89C4-4A04A9F43DFE}" type="presParOf" srcId="{D4A2E7CF-7CD3-47A7-9365-D1B29837F381}" destId="{1ED0D473-7E10-4163-8618-F3BECF12DE74}" srcOrd="13" destOrd="0" presId="urn:microsoft.com/office/officeart/2005/8/layout/cycle8"/>
    <dgm:cxn modelId="{A095777B-4F5B-4A3B-BC88-BCF6BFA22A44}" type="presParOf" srcId="{D4A2E7CF-7CD3-47A7-9365-D1B29837F381}" destId="{0AFEA6AA-4490-469E-AC98-2675ED6C9EAF}" srcOrd="14" destOrd="0" presId="urn:microsoft.com/office/officeart/2005/8/layout/cycle8"/>
    <dgm:cxn modelId="{D5D50481-9BA0-4015-8EB2-14B441012295}" type="presParOf" srcId="{D4A2E7CF-7CD3-47A7-9365-D1B29837F381}" destId="{996B9A0E-E77C-4D76-9993-1E7B36FBD1AB}" srcOrd="15" destOrd="0" presId="urn:microsoft.com/office/officeart/2005/8/layout/cycle8"/>
    <dgm:cxn modelId="{40E778FD-0E41-4D50-AEFF-C6172F2D596F}" type="presParOf" srcId="{D4A2E7CF-7CD3-47A7-9365-D1B29837F381}" destId="{8AE913FF-32B1-46A4-941D-FF8065B1D85E}" srcOrd="16" destOrd="0" presId="urn:microsoft.com/office/officeart/2005/8/layout/cycle8"/>
    <dgm:cxn modelId="{35AA592C-EF97-453D-AA96-6E299C8CFEB6}" type="presParOf" srcId="{D4A2E7CF-7CD3-47A7-9365-D1B29837F381}" destId="{B5DE4673-AD96-46EF-814E-BD4BAD005A2E}" srcOrd="17" destOrd="0" presId="urn:microsoft.com/office/officeart/2005/8/layout/cycle8"/>
    <dgm:cxn modelId="{2E144DB6-1A4F-4FA7-AFB1-96E1FBFB770A}" type="presParOf" srcId="{D4A2E7CF-7CD3-47A7-9365-D1B29837F381}" destId="{FF9F6D73-9602-45DE-9410-F88B5C8EDF79}" srcOrd="18" destOrd="0" presId="urn:microsoft.com/office/officeart/2005/8/layout/cycle8"/>
    <dgm:cxn modelId="{7789A1FB-B0E3-4A67-A281-87D317ED7E2F}" type="presParOf" srcId="{D4A2E7CF-7CD3-47A7-9365-D1B29837F381}" destId="{3FAA6E3F-78BD-461C-98D0-C318F01F9FB0}" srcOrd="19" destOrd="0" presId="urn:microsoft.com/office/officeart/2005/8/layout/cycle8"/>
    <dgm:cxn modelId="{AA79DE1C-CBCE-40FE-A14D-A1886681B88A}" type="presParOf" srcId="{D4A2E7CF-7CD3-47A7-9365-D1B29837F381}" destId="{C1936A48-E08B-4F18-9A9B-F42E927A28B7}" srcOrd="20" destOrd="0" presId="urn:microsoft.com/office/officeart/2005/8/layout/cycle8"/>
    <dgm:cxn modelId="{46E62231-C51C-4BA2-919F-01227040FDD5}" type="presParOf" srcId="{D4A2E7CF-7CD3-47A7-9365-D1B29837F381}" destId="{2927810F-0E95-43BB-A52D-38721055E295}" srcOrd="21" destOrd="0" presId="urn:microsoft.com/office/officeart/2005/8/layout/cycle8"/>
    <dgm:cxn modelId="{9DF568A2-DBF0-474B-A5B9-11B73AF903A3}" type="presParOf" srcId="{D4A2E7CF-7CD3-47A7-9365-D1B29837F381}" destId="{83C85763-E132-4B87-AF05-2010ED8AD271}" srcOrd="22" destOrd="0" presId="urn:microsoft.com/office/officeart/2005/8/layout/cycle8"/>
    <dgm:cxn modelId="{34A2F13F-E5B9-4046-9EA3-C272E2235A39}" type="presParOf" srcId="{D4A2E7CF-7CD3-47A7-9365-D1B29837F381}" destId="{BA4D9C4A-8368-4893-BD2C-F8B526E762C4}" srcOrd="23" destOrd="0" presId="urn:microsoft.com/office/officeart/2005/8/layout/cycle8"/>
    <dgm:cxn modelId="{5325B2BC-9C1F-46DE-9CA4-D47034201CA9}" type="presParOf" srcId="{D4A2E7CF-7CD3-47A7-9365-D1B29837F381}" destId="{F9A9CC03-74CB-4CC6-90B8-348A9AE990A2}" srcOrd="24" destOrd="0" presId="urn:microsoft.com/office/officeart/2005/8/layout/cycle8"/>
    <dgm:cxn modelId="{830C3B9F-13A4-4D0C-AABB-D866D13807D3}" type="presParOf" srcId="{D4A2E7CF-7CD3-47A7-9365-D1B29837F381}" destId="{24914CD4-00D7-4F2C-A1CD-FD82224B0AE6}" srcOrd="25" destOrd="0" presId="urn:microsoft.com/office/officeart/2005/8/layout/cycle8"/>
    <dgm:cxn modelId="{95637F1C-B27B-4F71-837E-12C425160B71}" type="presParOf" srcId="{D4A2E7CF-7CD3-47A7-9365-D1B29837F381}" destId="{A1F05CC0-2E56-43C5-9A09-2E3D1263A29A}" srcOrd="26" destOrd="0" presId="urn:microsoft.com/office/officeart/2005/8/layout/cycle8"/>
    <dgm:cxn modelId="{48718FAF-C6F1-4CD4-8F2A-CB52B5D62C4C}" type="presParOf" srcId="{D4A2E7CF-7CD3-47A7-9365-D1B29837F381}" destId="{4409F4F7-38EA-4D0B-838A-71516B218389}" srcOrd="27" destOrd="0" presId="urn:microsoft.com/office/officeart/2005/8/layout/cycle8"/>
    <dgm:cxn modelId="{2C563BEA-93FD-4CFF-8F03-4BB071D720E6}" type="presParOf" srcId="{D4A2E7CF-7CD3-47A7-9365-D1B29837F381}" destId="{4A1E162E-9684-449E-8847-3EDF30E40F4F}" srcOrd="28" destOrd="0" presId="urn:microsoft.com/office/officeart/2005/8/layout/cycle8"/>
    <dgm:cxn modelId="{F487025E-110B-4B83-9255-6F862FF973FF}" type="presParOf" srcId="{D4A2E7CF-7CD3-47A7-9365-D1B29837F381}" destId="{18034C0D-D2AA-4902-B41C-4D949806E586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25AFE-6ABA-4E90-ADAF-3217E29623DA}">
      <dsp:nvSpPr>
        <dsp:cNvPr id="0" name=""/>
        <dsp:cNvSpPr/>
      </dsp:nvSpPr>
      <dsp:spPr>
        <a:xfrm>
          <a:off x="1035929" y="220708"/>
          <a:ext cx="2931449" cy="3128237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Описание целостности</a:t>
          </a:r>
          <a:endParaRPr lang="ru-RU" sz="900" kern="1200" dirty="0"/>
        </a:p>
      </dsp:txBody>
      <dsp:txXfrm>
        <a:off x="2571451" y="620304"/>
        <a:ext cx="767760" cy="633095"/>
      </dsp:txXfrm>
    </dsp:sp>
    <dsp:sp modelId="{513226CF-18F3-49A3-A729-97B434E45622}">
      <dsp:nvSpPr>
        <dsp:cNvPr id="0" name=""/>
        <dsp:cNvSpPr/>
      </dsp:nvSpPr>
      <dsp:spPr>
        <a:xfrm>
          <a:off x="1076603" y="310382"/>
          <a:ext cx="2931449" cy="2931449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Операторы логики обработки</a:t>
          </a:r>
          <a:endParaRPr lang="ru-RU" sz="900" kern="1200" dirty="0"/>
        </a:p>
      </dsp:txBody>
      <dsp:txXfrm>
        <a:off x="3065801" y="1496921"/>
        <a:ext cx="802658" cy="575820"/>
      </dsp:txXfrm>
    </dsp:sp>
    <dsp:sp modelId="{95E85269-88E8-4C3E-B70A-1C8B5B858E6F}">
      <dsp:nvSpPr>
        <dsp:cNvPr id="0" name=""/>
        <dsp:cNvSpPr/>
      </dsp:nvSpPr>
      <dsp:spPr>
        <a:xfrm>
          <a:off x="1041704" y="370756"/>
          <a:ext cx="2931449" cy="2931449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ЯМД</a:t>
          </a:r>
          <a:endParaRPr lang="ru-RU" sz="900" kern="1200" dirty="0"/>
        </a:p>
      </dsp:txBody>
      <dsp:txXfrm>
        <a:off x="2577226" y="2351928"/>
        <a:ext cx="767760" cy="593269"/>
      </dsp:txXfrm>
    </dsp:sp>
    <dsp:sp modelId="{4A3B2F54-9733-4927-B9B6-F93FA5D281C3}">
      <dsp:nvSpPr>
        <dsp:cNvPr id="0" name=""/>
        <dsp:cNvSpPr/>
      </dsp:nvSpPr>
      <dsp:spPr>
        <a:xfrm>
          <a:off x="971908" y="370756"/>
          <a:ext cx="2931449" cy="2931449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Описание представлений</a:t>
          </a:r>
          <a:endParaRPr lang="ru-RU" sz="900" kern="1200" dirty="0"/>
        </a:p>
      </dsp:txBody>
      <dsp:txXfrm>
        <a:off x="1600076" y="2351928"/>
        <a:ext cx="767760" cy="593269"/>
      </dsp:txXfrm>
    </dsp:sp>
    <dsp:sp modelId="{8AE913FF-32B1-46A4-941D-FF8065B1D85E}">
      <dsp:nvSpPr>
        <dsp:cNvPr id="0" name=""/>
        <dsp:cNvSpPr/>
      </dsp:nvSpPr>
      <dsp:spPr>
        <a:xfrm>
          <a:off x="937010" y="310382"/>
          <a:ext cx="2931449" cy="2931449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Встроенные функции</a:t>
          </a:r>
          <a:endParaRPr lang="ru-RU" sz="900" kern="1200" dirty="0"/>
        </a:p>
      </dsp:txBody>
      <dsp:txXfrm>
        <a:off x="1076603" y="1496921"/>
        <a:ext cx="802658" cy="575820"/>
      </dsp:txXfrm>
    </dsp:sp>
    <dsp:sp modelId="{C1936A48-E08B-4F18-9A9B-F42E927A28B7}">
      <dsp:nvSpPr>
        <dsp:cNvPr id="0" name=""/>
        <dsp:cNvSpPr/>
      </dsp:nvSpPr>
      <dsp:spPr>
        <a:xfrm>
          <a:off x="971908" y="171372"/>
          <a:ext cx="2931449" cy="3088721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ЯОД</a:t>
          </a:r>
          <a:endParaRPr lang="ru-RU" sz="900" kern="1200" dirty="0"/>
        </a:p>
      </dsp:txBody>
      <dsp:txXfrm>
        <a:off x="1600076" y="565920"/>
        <a:ext cx="767760" cy="625098"/>
      </dsp:txXfrm>
    </dsp:sp>
    <dsp:sp modelId="{F9A9CC03-74CB-4CC6-90B8-348A9AE990A2}">
      <dsp:nvSpPr>
        <dsp:cNvPr id="0" name=""/>
        <dsp:cNvSpPr/>
      </dsp:nvSpPr>
      <dsp:spPr>
        <a:xfrm>
          <a:off x="854352" y="136424"/>
          <a:ext cx="3294391" cy="3294391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14CD4-00D7-4F2C-A1CD-FD82224B0AE6}">
      <dsp:nvSpPr>
        <dsp:cNvPr id="0" name=""/>
        <dsp:cNvSpPr/>
      </dsp:nvSpPr>
      <dsp:spPr>
        <a:xfrm>
          <a:off x="895025" y="128912"/>
          <a:ext cx="3294391" cy="3294391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05CC0-2E56-43C5-9A09-2E3D1263A29A}">
      <dsp:nvSpPr>
        <dsp:cNvPr id="0" name=""/>
        <dsp:cNvSpPr/>
      </dsp:nvSpPr>
      <dsp:spPr>
        <a:xfrm>
          <a:off x="860127" y="189285"/>
          <a:ext cx="3294391" cy="3294391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9F4F7-38EA-4D0B-838A-71516B218389}">
      <dsp:nvSpPr>
        <dsp:cNvPr id="0" name=""/>
        <dsp:cNvSpPr/>
      </dsp:nvSpPr>
      <dsp:spPr>
        <a:xfrm>
          <a:off x="790544" y="189285"/>
          <a:ext cx="3294391" cy="3294391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E162E-9684-449E-8847-3EDF30E40F4F}">
      <dsp:nvSpPr>
        <dsp:cNvPr id="0" name=""/>
        <dsp:cNvSpPr/>
      </dsp:nvSpPr>
      <dsp:spPr>
        <a:xfrm>
          <a:off x="755646" y="128912"/>
          <a:ext cx="3294391" cy="3294391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34C0D-D2AA-4902-B41C-4D949806E586}">
      <dsp:nvSpPr>
        <dsp:cNvPr id="0" name=""/>
        <dsp:cNvSpPr/>
      </dsp:nvSpPr>
      <dsp:spPr>
        <a:xfrm>
          <a:off x="790544" y="67572"/>
          <a:ext cx="3294391" cy="3294391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EE84A67-8C4D-4A35-AA92-171B20980AE4}" type="datetimeFigureOut">
              <a:rPr lang="ru-RU" smtClean="0"/>
              <a:pPr/>
              <a:t>13.09.2013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sql.ru/" TargetMode="External"/><Relationship Id="rId2" Type="http://schemas.openxmlformats.org/officeDocument/2006/relationships/hyperlink" Target="http://www.sql.ru/docs/mssq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itforum.ru/database/articles/tsql_mssql/" TargetMode="External"/><Relationship Id="rId4" Type="http://schemas.openxmlformats.org/officeDocument/2006/relationships/hyperlink" Target="http://technet.microsoft.com/ru-ru/libra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o.org/iso/iso_catalogue/catalogue_tc/catalogue_detail.htm?csnumber=38643" TargetMode="External"/><Relationship Id="rId13" Type="http://schemas.openxmlformats.org/officeDocument/2006/relationships/hyperlink" Target="http://ru.wikipedia.org/wiki/SQL/Schemata" TargetMode="External"/><Relationship Id="rId3" Type="http://schemas.openxmlformats.org/officeDocument/2006/relationships/hyperlink" Target="http://www.iso.org/iso/iso_catalogue/catalogue_tc/catalogue_detail.htm?csnumber=38640" TargetMode="External"/><Relationship Id="rId7" Type="http://schemas.openxmlformats.org/officeDocument/2006/relationships/hyperlink" Target="http://ru.wikipedia.org/wiki/SQL/PSM" TargetMode="External"/><Relationship Id="rId12" Type="http://schemas.openxmlformats.org/officeDocument/2006/relationships/hyperlink" Target="http://www.iso.org/iso/iso_catalogue/catalogue_tc/catalogue_detail.htm?csnumber=38645" TargetMode="External"/><Relationship Id="rId17" Type="http://schemas.openxmlformats.org/officeDocument/2006/relationships/hyperlink" Target="http://ru.wikipedia.org/wiki/SQL/XML" TargetMode="External"/><Relationship Id="rId2" Type="http://schemas.openxmlformats.org/officeDocument/2006/relationships/hyperlink" Target="http://www.iso.org/iso/iso_catalogue/catalogue_tc/catalogue_detail.htm?csnumber=45498" TargetMode="External"/><Relationship Id="rId16" Type="http://schemas.openxmlformats.org/officeDocument/2006/relationships/hyperlink" Target="http://www.iso.org/iso/iso_catalogue/catalogue_tc/catalogue_detail.htm?csnumber=454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o.org/iso/iso_catalogue/catalogue_tc/catalogue_detail.htm?csnumber=38642" TargetMode="External"/><Relationship Id="rId11" Type="http://schemas.openxmlformats.org/officeDocument/2006/relationships/hyperlink" Target="http://ru.wikipedia.org/wiki/SQL/OLB" TargetMode="External"/><Relationship Id="rId5" Type="http://schemas.openxmlformats.org/officeDocument/2006/relationships/hyperlink" Target="http://ru.wikipedia.org/wiki/SQL/CLI" TargetMode="External"/><Relationship Id="rId15" Type="http://schemas.openxmlformats.org/officeDocument/2006/relationships/hyperlink" Target="http://ru.wikipedia.org/wiki/SQL/JRT" TargetMode="External"/><Relationship Id="rId10" Type="http://schemas.openxmlformats.org/officeDocument/2006/relationships/hyperlink" Target="http://www.iso.org/iso/iso_catalogue/catalogue_tc/catalogue_detail.htm?csnumber=38644" TargetMode="External"/><Relationship Id="rId4" Type="http://schemas.openxmlformats.org/officeDocument/2006/relationships/hyperlink" Target="http://www.iso.org/iso/iso_catalogue/catalogue_tc/catalogue_detail.htm?csnumber=38641" TargetMode="External"/><Relationship Id="rId9" Type="http://schemas.openxmlformats.org/officeDocument/2006/relationships/hyperlink" Target="http://ru.wikipedia.org/wiki/SQL/MED" TargetMode="External"/><Relationship Id="rId14" Type="http://schemas.openxmlformats.org/officeDocument/2006/relationships/hyperlink" Target="http://www.iso.org/iso/iso_catalogue/catalogue_tc/catalogue_detail.htm?csnumber=3864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Структура языка </a:t>
            </a:r>
            <a:r>
              <a:rPr lang="en-US" dirty="0" smtClean="0"/>
              <a:t>T-SQL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4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6" name="Содержимое 5" descr="Типы-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5" y="1484784"/>
            <a:ext cx="5599290" cy="45352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ЯОД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6" y="1268760"/>
          <a:ext cx="76200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37740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Создает новую таблицу в БД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TABLE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Удаляет таблицу из БД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TRUNCATE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Уничтожает данные в таблице, но сохраняет ее структуру и индексы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Изменяет структуру существующей таблицы или ограничения целостности, задаваемые для данной таблицы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VIEW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Создает виртуальную таблицу, соответствующую некоторому SQL-запросу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VIEW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Изменяет ранее созданное представление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VIEW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Удаляет ранее созданное представление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INDEX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Создает индекс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INDEX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даляет ранее созданный индекс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ЯМД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0893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Удаляет одну или несколько строк, соответствующих условиям отбора, из таблицы.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Вставляет одну строку в таблицу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Обновляет значения одного или нескольких столбцов в одной или нескольких строках, соответствующих условиям отбора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данных из одной или нескольких таблиц, удовлетворяющих условиям отбора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6" y="1268760"/>
          <a:ext cx="7620000" cy="518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5521424"/>
              </a:tblGrid>
              <a:tr h="434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</a:rPr>
                        <a:t>Результат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ALL 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>
                          <a:latin typeface="Times New Roman"/>
                          <a:ea typeface="Times New Roman"/>
                        </a:rPr>
                        <a:t>TRUE,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 если весь набор сравнений дает результат </a:t>
                      </a:r>
                      <a:r>
                        <a:rPr lang="ru-RU" sz="1600" b="1" i="1">
                          <a:latin typeface="Times New Roman"/>
                          <a:ea typeface="Times New Roman"/>
                        </a:rPr>
                        <a:t>TRUE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AND 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ru-RU" sz="1600">
                          <a:latin typeface="Times New Roman"/>
                          <a:ea typeface="Times New Roman"/>
                        </a:rPr>
                        <a:t>, если оба булевых выражения дают результат </a:t>
                      </a:r>
                      <a:r>
                        <a:rPr lang="ru-RU" sz="1600" b="1" i="1">
                          <a:latin typeface="Times New Roman"/>
                          <a:ea typeface="Times New Roman"/>
                        </a:rPr>
                        <a:t>TRUE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7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ANY 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, если хотя бы одно сравнение из набора дает результат</a:t>
                      </a: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 TRUE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BETWEEN 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, если операнд находится внутри диапазона</a:t>
                      </a:r>
                    </a:p>
                  </a:txBody>
                  <a:tcPr marL="68580" marR="68580" marT="0" marB="0"/>
                </a:tc>
              </a:tr>
              <a:tr h="434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>
                          <a:latin typeface="Times New Roman"/>
                          <a:ea typeface="Times New Roman"/>
                        </a:rPr>
                        <a:t>EXISTS 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, если подзапрос возвращает хотя бы одну строку</a:t>
                      </a:r>
                    </a:p>
                  </a:txBody>
                  <a:tcPr marL="68580" marR="68580" marT="0" marB="0"/>
                </a:tc>
              </a:tr>
              <a:tr h="5707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>
                          <a:latin typeface="Times New Roman"/>
                          <a:ea typeface="Times New Roman"/>
                        </a:rPr>
                        <a:t>IN 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, если операнд равен одному выражению из списка или одной или нескольким строкам, возвращаемым подзапросом</a:t>
                      </a:r>
                    </a:p>
                  </a:txBody>
                  <a:tcPr marL="68580" marR="68580" marT="0" marB="0"/>
                </a:tc>
              </a:tr>
              <a:tr h="434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LIKE 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, если операнд совпадает с шаблоном</a:t>
                      </a:r>
                    </a:p>
                  </a:txBody>
                  <a:tcPr marL="68580" marR="68580" marT="0" marB="0"/>
                </a:tc>
              </a:tr>
              <a:tr h="434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>
                          <a:latin typeface="Times New Roman"/>
                          <a:ea typeface="Times New Roman"/>
                        </a:rPr>
                        <a:t>NOT 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Логическое отрицание</a:t>
                      </a:r>
                    </a:p>
                  </a:txBody>
                  <a:tcPr marL="68580" marR="68580" marT="0" marB="0"/>
                </a:tc>
              </a:tr>
              <a:tr h="434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>
                          <a:latin typeface="Times New Roman"/>
                          <a:ea typeface="Times New Roman"/>
                        </a:rPr>
                        <a:t>OR 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, если любое булево выражение равно </a:t>
                      </a: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TRUE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7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>
                          <a:latin typeface="Times New Roman"/>
                          <a:ea typeface="Times New Roman"/>
                        </a:rPr>
                        <a:t>SOME 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, если несколько сравнений из набора дают результат</a:t>
                      </a:r>
                      <a:r>
                        <a:rPr lang="ru-RU" sz="1600" b="1" i="1" dirty="0">
                          <a:latin typeface="Times New Roman"/>
                          <a:ea typeface="Times New Roman"/>
                        </a:rPr>
                        <a:t> TRUE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Краткие итоги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7620000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В языке </a:t>
            </a:r>
            <a:r>
              <a:rPr lang="ru-RU" sz="2400" b="1" dirty="0" err="1" smtClean="0"/>
              <a:t>Transact</a:t>
            </a:r>
            <a:r>
              <a:rPr lang="ru-RU" sz="2400" b="1" dirty="0" smtClean="0"/>
              <a:t> SQL можно выделить следующие подразделы:</a:t>
            </a:r>
          </a:p>
          <a:p>
            <a:pPr>
              <a:buNone/>
            </a:pPr>
            <a:r>
              <a:rPr lang="ru-RU" sz="2400" dirty="0" smtClean="0"/>
              <a:t>1. Команды языка определения данных (</a:t>
            </a:r>
            <a:r>
              <a:rPr lang="ru-RU" sz="2400" b="1" i="1" dirty="0" smtClean="0"/>
              <a:t>DDL – </a:t>
            </a:r>
            <a:r>
              <a:rPr lang="ru-RU" sz="2400" b="1" i="1" dirty="0" err="1" smtClean="0"/>
              <a:t>Data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Definition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Language</a:t>
            </a:r>
            <a:r>
              <a:rPr lang="en-US" sz="2400" dirty="0" smtClean="0"/>
              <a:t>).</a:t>
            </a:r>
          </a:p>
          <a:p>
            <a:pPr>
              <a:buNone/>
            </a:pPr>
            <a:r>
              <a:rPr lang="ru-RU" sz="2400" dirty="0" smtClean="0"/>
              <a:t>2. Команды языка манипулирования данными (</a:t>
            </a:r>
            <a:r>
              <a:rPr lang="ru-RU" sz="2400" b="1" i="1" dirty="0" smtClean="0"/>
              <a:t>DML – </a:t>
            </a:r>
            <a:r>
              <a:rPr lang="ru-RU" sz="2400" b="1" i="1" dirty="0" err="1" smtClean="0"/>
              <a:t>Data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Manipulation Language</a:t>
            </a:r>
            <a:r>
              <a:rPr lang="en-US" sz="2400" dirty="0" smtClean="0"/>
              <a:t>).</a:t>
            </a:r>
          </a:p>
          <a:p>
            <a:pPr>
              <a:buNone/>
            </a:pPr>
            <a:r>
              <a:rPr lang="pt-BR" sz="2400" dirty="0" smtClean="0"/>
              <a:t>3. </a:t>
            </a:r>
            <a:r>
              <a:rPr lang="ru-RU" sz="2400" dirty="0" smtClean="0"/>
              <a:t>Средства управления транзакциями</a:t>
            </a:r>
            <a:endParaRPr lang="pt-BR" sz="2400" b="1" i="1" dirty="0" smtClean="0"/>
          </a:p>
          <a:p>
            <a:pPr>
              <a:buNone/>
            </a:pPr>
            <a:r>
              <a:rPr lang="ru-RU" sz="2400" dirty="0" smtClean="0"/>
              <a:t>4. Средства администрирования БД</a:t>
            </a:r>
          </a:p>
          <a:p>
            <a:pPr>
              <a:buNone/>
            </a:pPr>
            <a:r>
              <a:rPr lang="ru-RU" sz="2400" dirty="0" smtClean="0"/>
              <a:t>5.Встроенные функции и операторы  программирования логики обработки</a:t>
            </a:r>
          </a:p>
          <a:p>
            <a:pPr>
              <a:buNone/>
            </a:pPr>
            <a:r>
              <a:rPr lang="ru-RU" sz="2400" dirty="0" smtClean="0"/>
              <a:t>Операции делятся на следующие категории:</a:t>
            </a:r>
          </a:p>
          <a:p>
            <a:pPr marL="571500" indent="-457200">
              <a:buNone/>
            </a:pPr>
            <a:r>
              <a:rPr lang="ru-RU" sz="2400" dirty="0" smtClean="0"/>
              <a:t>1. Арифметические.	 	4. Сравнения.</a:t>
            </a:r>
          </a:p>
          <a:p>
            <a:pPr marL="571500" indent="-457200">
              <a:buNone/>
            </a:pPr>
            <a:r>
              <a:rPr lang="ru-RU" sz="2400" dirty="0" smtClean="0"/>
              <a:t>2.  Присваивания .		5. Логические </a:t>
            </a:r>
          </a:p>
          <a:p>
            <a:pPr>
              <a:buNone/>
            </a:pPr>
            <a:r>
              <a:rPr lang="ru-RU" sz="2400" dirty="0" smtClean="0"/>
              <a:t>3. Побитовые операции. 	6. Унарные</a:t>
            </a:r>
          </a:p>
          <a:p>
            <a:pPr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сведения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http://www.sql.ru/docs/mssql/</a:t>
            </a:r>
            <a:endParaRPr lang="ru-RU" sz="2400" dirty="0" smtClean="0"/>
          </a:p>
          <a:p>
            <a:r>
              <a:rPr lang="en-US" sz="2400" dirty="0" smtClean="0">
                <a:hlinkClick r:id="rId3"/>
              </a:rPr>
              <a:t>http://serversql.ru/</a:t>
            </a:r>
            <a:endParaRPr lang="ru-RU" sz="2400" dirty="0" smtClean="0"/>
          </a:p>
          <a:p>
            <a:r>
              <a:rPr lang="en-US" sz="2400" dirty="0" smtClean="0">
                <a:hlinkClick r:id="rId4"/>
              </a:rPr>
              <a:t>http://technet.microsoft.com/ru-ru/library/</a:t>
            </a:r>
            <a:endParaRPr lang="ru-RU" sz="2400" dirty="0" smtClean="0"/>
          </a:p>
          <a:p>
            <a:r>
              <a:rPr lang="en-US" sz="2400" dirty="0" smtClean="0">
                <a:hlinkClick r:id="rId5"/>
              </a:rPr>
              <a:t>http://citforum.ru/database/articles/tsql_mssql/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SQL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1268760"/>
            <a:ext cx="7211144" cy="153276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Название языка SQL (</a:t>
            </a:r>
            <a:r>
              <a:rPr lang="ru-RU" sz="2000" dirty="0" err="1" smtClean="0"/>
              <a:t>StructuredQueryLanguage</a:t>
            </a:r>
            <a:r>
              <a:rPr lang="ru-RU" sz="2000" dirty="0" smtClean="0"/>
              <a:t> – структурированный язык запросов)  - полный язык БД. </a:t>
            </a:r>
          </a:p>
          <a:p>
            <a:r>
              <a:rPr lang="ru-RU" sz="2000" dirty="0" smtClean="0"/>
              <a:t>SQL поддерживает  выполнение любых действий по работе с БД. </a:t>
            </a:r>
          </a:p>
          <a:p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sz="half" idx="2"/>
          </p:nvPr>
        </p:nvGraphicFramePr>
        <p:xfrm>
          <a:off x="1908175" y="2564904"/>
          <a:ext cx="4945063" cy="3489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620000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ru-RU" sz="4600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История языка </a:t>
            </a:r>
            <a:r>
              <a:rPr lang="ru-RU" sz="46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SQL</a:t>
            </a:r>
            <a:endParaRPr lang="ru-RU" sz="4600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Достоинствам языка SQL является наличие международных стандартов. Первый международный стандарт был принят в 1989 г., и соответствующая версия языка называется SQL-89. Этот стандарт поддерживается практически во всех современных коммерческих реляционных СУБД (например, в </a:t>
            </a:r>
            <a:r>
              <a:rPr lang="ru-RU" sz="2400" dirty="0" err="1" smtClean="0"/>
              <a:t>Informix</a:t>
            </a:r>
            <a:r>
              <a:rPr lang="ru-RU" sz="2400" dirty="0" smtClean="0"/>
              <a:t>, </a:t>
            </a:r>
            <a:r>
              <a:rPr lang="ru-RU" sz="2400" dirty="0" err="1" smtClean="0"/>
              <a:t>Sybase</a:t>
            </a:r>
            <a:r>
              <a:rPr lang="ru-RU" sz="2400" dirty="0" smtClean="0"/>
              <a:t>, </a:t>
            </a:r>
            <a:r>
              <a:rPr lang="ru-RU" sz="2400" dirty="0" err="1" smtClean="0"/>
              <a:t>Ingres</a:t>
            </a:r>
            <a:r>
              <a:rPr lang="ru-RU" sz="2400" dirty="0" smtClean="0"/>
              <a:t> и т.д.). </a:t>
            </a:r>
            <a:endParaRPr lang="ru-RU" sz="1400" dirty="0" smtClean="0"/>
          </a:p>
          <a:p>
            <a:r>
              <a:rPr lang="ru-RU" sz="2400" dirty="0" smtClean="0"/>
              <a:t>История языка SQL насчитывает уже более 25 лет. Первая версия языка для реляционных БД называлась SEQUEL (</a:t>
            </a:r>
            <a:r>
              <a:rPr lang="ru-RU" sz="2400" dirty="0" err="1" smtClean="0"/>
              <a:t>StructuredEnglishQueryLanguage</a:t>
            </a:r>
            <a:r>
              <a:rPr lang="ru-RU" sz="2400" dirty="0" smtClean="0"/>
              <a:t>) и  была разработана и частично реализована в рамках проекта экспериментальной реляционной СУБД </a:t>
            </a:r>
            <a:r>
              <a:rPr lang="ru-RU" sz="2400" dirty="0" err="1" smtClean="0"/>
              <a:t>SystemR</a:t>
            </a:r>
            <a:r>
              <a:rPr lang="ru-RU" sz="2400" dirty="0" smtClean="0"/>
              <a:t>  (проект выполнялся с 1974 по 1979 гг. в научно-исследовательской лаборатории компании IBM в г. Сан-Хосе, Калифорния). </a:t>
            </a:r>
            <a:endParaRPr lang="ru-RU" sz="14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4" name="Содержимое 3" descr="этапы SQ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124744"/>
            <a:ext cx="7200799" cy="5733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стандарта  </a:t>
            </a:r>
            <a:r>
              <a:rPr lang="en-US" dirty="0" smtClean="0"/>
              <a:t>SQL</a:t>
            </a:r>
            <a:r>
              <a:rPr lang="ru-RU" dirty="0" smtClean="0"/>
              <a:t> 2008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hlinkClick r:id="rId2"/>
              </a:rPr>
              <a:t>ISO/IEC 9075-1:2008</a:t>
            </a:r>
            <a:r>
              <a:rPr lang="en-US" dirty="0" smtClean="0"/>
              <a:t> Framework (SQL/Framework)</a:t>
            </a:r>
            <a:endParaRPr lang="ru-RU" dirty="0" smtClean="0"/>
          </a:p>
          <a:p>
            <a:pPr lvl="0"/>
            <a:r>
              <a:rPr lang="en-US" dirty="0" smtClean="0">
                <a:hlinkClick r:id="rId3"/>
              </a:rPr>
              <a:t>ISO/IEC 9075-2:2008</a:t>
            </a:r>
            <a:r>
              <a:rPr lang="en-US" dirty="0" smtClean="0"/>
              <a:t> Foundation (SQL/Foundation)</a:t>
            </a:r>
            <a:endParaRPr lang="ru-RU" dirty="0" smtClean="0"/>
          </a:p>
          <a:p>
            <a:pPr lvl="0"/>
            <a:r>
              <a:rPr lang="en-US" dirty="0" smtClean="0">
                <a:hlinkClick r:id="rId4"/>
              </a:rPr>
              <a:t>ISO/IEC 9075-3:2008</a:t>
            </a:r>
            <a:r>
              <a:rPr lang="en-US" dirty="0" smtClean="0"/>
              <a:t> Call-Level Interface (</a:t>
            </a:r>
            <a:r>
              <a:rPr lang="en-US" dirty="0" smtClean="0">
                <a:hlinkClick r:id="rId5" tooltip="SQL/CLI"/>
              </a:rPr>
              <a:t>SQL/CLI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 smtClean="0">
                <a:hlinkClick r:id="rId6"/>
              </a:rPr>
              <a:t>ISO/IEC 9075-4:2008</a:t>
            </a:r>
            <a:r>
              <a:rPr lang="en-US" dirty="0" smtClean="0"/>
              <a:t> Persistent Stored Modules (</a:t>
            </a:r>
            <a:r>
              <a:rPr lang="en-US" dirty="0" smtClean="0">
                <a:hlinkClick r:id="rId7" tooltip="SQL/PSM"/>
              </a:rPr>
              <a:t>SQL/PSM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 smtClean="0">
                <a:hlinkClick r:id="rId8"/>
              </a:rPr>
              <a:t>ISO/IEC 9075-9:2008</a:t>
            </a:r>
            <a:r>
              <a:rPr lang="en-US" dirty="0" smtClean="0"/>
              <a:t> Management of External Data (</a:t>
            </a:r>
            <a:r>
              <a:rPr lang="en-US" dirty="0" smtClean="0">
                <a:hlinkClick r:id="rId9" tooltip="SQL/MED"/>
              </a:rPr>
              <a:t>SQL/MED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 smtClean="0">
                <a:hlinkClick r:id="rId10"/>
              </a:rPr>
              <a:t>ISO/IEC 9075-10:2008</a:t>
            </a:r>
            <a:r>
              <a:rPr lang="en-US" dirty="0" smtClean="0"/>
              <a:t> Object Language Bindings (</a:t>
            </a:r>
            <a:r>
              <a:rPr lang="en-US" dirty="0" smtClean="0">
                <a:hlinkClick r:id="rId11" tooltip="SQL/OLB"/>
              </a:rPr>
              <a:t>SQL/OLB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 smtClean="0">
                <a:hlinkClick r:id="rId12"/>
              </a:rPr>
              <a:t>ISO/IEC 9075-11:2008</a:t>
            </a:r>
            <a:r>
              <a:rPr lang="en-US" dirty="0" smtClean="0"/>
              <a:t> Information and Definition Schemas (</a:t>
            </a:r>
            <a:r>
              <a:rPr lang="en-US" dirty="0" smtClean="0">
                <a:hlinkClick r:id="rId13" tooltip="SQL/Schemata"/>
              </a:rPr>
              <a:t>SQL/Schemata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 smtClean="0">
                <a:hlinkClick r:id="rId14"/>
              </a:rPr>
              <a:t>ISO/IEC 9075-13:2008</a:t>
            </a:r>
            <a:r>
              <a:rPr lang="en-US" dirty="0" smtClean="0"/>
              <a:t> SQL Routines and Types Using the Java TM Programming Language (</a:t>
            </a:r>
            <a:r>
              <a:rPr lang="en-US" dirty="0" smtClean="0">
                <a:hlinkClick r:id="rId15" tooltip="SQL/JRT"/>
              </a:rPr>
              <a:t>SQL/JRT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 smtClean="0">
                <a:hlinkClick r:id="rId16"/>
              </a:rPr>
              <a:t>ISO/IEC 9075-14:2008</a:t>
            </a:r>
            <a:r>
              <a:rPr lang="en-US" dirty="0" smtClean="0"/>
              <a:t> XML-Related Specifications (</a:t>
            </a:r>
            <a:r>
              <a:rPr lang="en-US" dirty="0" smtClean="0">
                <a:hlinkClick r:id="rId17" tooltip="SQL/XML"/>
              </a:rPr>
              <a:t>SQL/XML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 T-SQL  - это собственный диалект языка структурированных запросов (</a:t>
            </a:r>
            <a:r>
              <a:rPr lang="ru-RU" dirty="0" err="1" smtClean="0"/>
              <a:t>Structured</a:t>
            </a:r>
            <a:r>
              <a:rPr lang="ru-RU" dirty="0" smtClean="0"/>
              <a:t> </a:t>
            </a:r>
            <a:r>
              <a:rPr lang="ru-RU" dirty="0" err="1" smtClean="0"/>
              <a:t>Query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  -SQL), применяемый в СУБД SQL </a:t>
            </a:r>
            <a:r>
              <a:rPr lang="ru-RU" dirty="0" err="1" smtClean="0"/>
              <a:t>Server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Язык T-SQL совместим с общей средой выполнения (</a:t>
            </a:r>
            <a:r>
              <a:rPr lang="ru-RU" dirty="0" err="1" smtClean="0"/>
              <a:t>Common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 </a:t>
            </a:r>
            <a:r>
              <a:rPr lang="ru-RU" dirty="0" err="1" smtClean="0"/>
              <a:t>Runtime</a:t>
            </a:r>
            <a:r>
              <a:rPr lang="ru-RU" dirty="0" smtClean="0"/>
              <a:t>  - CLR) операционной системы </a:t>
            </a:r>
            <a:r>
              <a:rPr lang="ru-RU" dirty="0" err="1" smtClean="0"/>
              <a:t>Windows</a:t>
            </a:r>
            <a:r>
              <a:rPr lang="ru-RU" dirty="0" smtClean="0"/>
              <a:t>; </a:t>
            </a:r>
          </a:p>
          <a:p>
            <a:r>
              <a:rPr lang="ru-RU" dirty="0" smtClean="0"/>
              <a:t>Начиная с версии </a:t>
            </a:r>
            <a:r>
              <a:rPr lang="en-US" dirty="0" smtClean="0"/>
              <a:t>T-SQL</a:t>
            </a:r>
            <a:r>
              <a:rPr lang="ru-RU" dirty="0" smtClean="0"/>
              <a:t> 2005  стал одним из языков .NET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типов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точные числа,	</a:t>
            </a:r>
          </a:p>
          <a:p>
            <a:pPr lvl="0"/>
            <a:r>
              <a:rPr lang="ru-RU" dirty="0" smtClean="0"/>
              <a:t>символьные строки в Юникоде,</a:t>
            </a:r>
          </a:p>
          <a:p>
            <a:pPr lvl="0"/>
            <a:r>
              <a:rPr lang="ru-RU" dirty="0" smtClean="0"/>
              <a:t>приблизительные числа,</a:t>
            </a:r>
          </a:p>
          <a:p>
            <a:pPr lvl="0"/>
            <a:r>
              <a:rPr lang="ru-RU" dirty="0" smtClean="0"/>
              <a:t>двоичные данные,</a:t>
            </a:r>
          </a:p>
          <a:p>
            <a:pPr lvl="0"/>
            <a:r>
              <a:rPr lang="ru-RU" dirty="0" smtClean="0"/>
              <a:t>дата и время,	</a:t>
            </a:r>
          </a:p>
          <a:p>
            <a:pPr lvl="0"/>
            <a:r>
              <a:rPr lang="ru-RU" dirty="0" smtClean="0"/>
              <a:t>символьные строки,</a:t>
            </a:r>
          </a:p>
          <a:p>
            <a:pPr lvl="0"/>
            <a:r>
              <a:rPr lang="ru-RU" dirty="0" smtClean="0"/>
              <a:t>дополнительные типы данных.</a:t>
            </a:r>
          </a:p>
          <a:p>
            <a:pPr marL="114300" indent="0">
              <a:buNone/>
            </a:pPr>
            <a:r>
              <a:rPr lang="ru-RU" dirty="0" smtClean="0"/>
              <a:t>В зависимости от параметров хранения, некоторые типы данных в SQL </a:t>
            </a:r>
            <a:r>
              <a:rPr lang="ru-RU" dirty="0" err="1" smtClean="0"/>
              <a:t>Server</a:t>
            </a:r>
            <a:r>
              <a:rPr lang="ru-RU" dirty="0" smtClean="0"/>
              <a:t> относятся к следующим группам:</a:t>
            </a:r>
          </a:p>
          <a:p>
            <a:pPr lvl="0"/>
            <a:r>
              <a:rPr lang="ru-RU" dirty="0" smtClean="0"/>
              <a:t>типы данных больших значений: </a:t>
            </a:r>
            <a:r>
              <a:rPr lang="ru-RU" dirty="0" err="1" smtClean="0"/>
              <a:t>varchar</a:t>
            </a:r>
            <a:r>
              <a:rPr lang="ru-RU" dirty="0" smtClean="0"/>
              <a:t>(</a:t>
            </a:r>
            <a:r>
              <a:rPr lang="ru-RU" dirty="0" err="1" smtClean="0"/>
              <a:t>max</a:t>
            </a:r>
            <a:r>
              <a:rPr lang="ru-RU" dirty="0" smtClean="0"/>
              <a:t>), </a:t>
            </a:r>
            <a:r>
              <a:rPr lang="ru-RU" dirty="0" err="1" smtClean="0"/>
              <a:t>nvarchar</a:t>
            </a:r>
            <a:r>
              <a:rPr lang="ru-RU" dirty="0" smtClean="0"/>
              <a:t>(</a:t>
            </a:r>
            <a:r>
              <a:rPr lang="ru-RU" dirty="0" err="1" smtClean="0"/>
              <a:t>max</a:t>
            </a:r>
            <a:r>
              <a:rPr lang="ru-RU" dirty="0" smtClean="0"/>
              <a:t>) и </a:t>
            </a:r>
            <a:r>
              <a:rPr lang="ru-RU" dirty="0" err="1" smtClean="0"/>
              <a:t>varbinary</a:t>
            </a:r>
            <a:r>
              <a:rPr lang="ru-RU" dirty="0" smtClean="0"/>
              <a:t>(</a:t>
            </a:r>
            <a:r>
              <a:rPr lang="ru-RU" dirty="0" err="1" smtClean="0"/>
              <a:t>max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типы данных больших объектов: </a:t>
            </a:r>
            <a:r>
              <a:rPr lang="ru-RU" dirty="0" err="1" smtClean="0"/>
              <a:t>text</a:t>
            </a:r>
            <a:r>
              <a:rPr lang="ru-RU" dirty="0" smtClean="0"/>
              <a:t>, </a:t>
            </a:r>
            <a:r>
              <a:rPr lang="ru-RU" dirty="0" err="1" smtClean="0"/>
              <a:t>ntext</a:t>
            </a:r>
            <a:r>
              <a:rPr lang="ru-RU" dirty="0" smtClean="0"/>
              <a:t>, </a:t>
            </a:r>
            <a:r>
              <a:rPr lang="ru-RU" dirty="0" err="1" smtClean="0"/>
              <a:t>image</a:t>
            </a:r>
            <a:r>
              <a:rPr lang="ru-RU" dirty="0" smtClean="0"/>
              <a:t>, </a:t>
            </a:r>
            <a:r>
              <a:rPr lang="ru-RU" dirty="0" err="1" smtClean="0"/>
              <a:t>varchar</a:t>
            </a:r>
            <a:r>
              <a:rPr lang="ru-RU" dirty="0" smtClean="0"/>
              <a:t>(</a:t>
            </a:r>
            <a:r>
              <a:rPr lang="ru-RU" dirty="0" err="1" smtClean="0"/>
              <a:t>max</a:t>
            </a:r>
            <a:r>
              <a:rPr lang="ru-RU" dirty="0" smtClean="0"/>
              <a:t>), </a:t>
            </a:r>
            <a:r>
              <a:rPr lang="ru-RU" dirty="0" err="1" smtClean="0"/>
              <a:t>nvarchar</a:t>
            </a:r>
            <a:r>
              <a:rPr lang="ru-RU" dirty="0" smtClean="0"/>
              <a:t>(</a:t>
            </a:r>
            <a:r>
              <a:rPr lang="ru-RU" dirty="0" err="1" smtClean="0"/>
              <a:t>max</a:t>
            </a:r>
            <a:r>
              <a:rPr lang="ru-RU" dirty="0" smtClean="0"/>
              <a:t>), </a:t>
            </a:r>
            <a:r>
              <a:rPr lang="ru-RU" dirty="0" err="1" smtClean="0"/>
              <a:t>varbinary</a:t>
            </a:r>
            <a:r>
              <a:rPr lang="ru-RU" dirty="0" smtClean="0"/>
              <a:t>(</a:t>
            </a:r>
            <a:r>
              <a:rPr lang="ru-RU" dirty="0" err="1" smtClean="0"/>
              <a:t>max</a:t>
            </a:r>
            <a:r>
              <a:rPr lang="ru-RU" dirty="0" smtClean="0"/>
              <a:t>) и </a:t>
            </a:r>
            <a:r>
              <a:rPr lang="ru-RU" dirty="0" err="1" smtClean="0"/>
              <a:t>xml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4" name="Содержимое 3" descr="типы данных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124744"/>
            <a:ext cx="6768752" cy="52760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6" name="Содержимое 5" descr="типы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196752"/>
            <a:ext cx="7272808" cy="52040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</TotalTime>
  <Words>529</Words>
  <Application>Microsoft Office PowerPoint</Application>
  <PresentationFormat>Экран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Соседство</vt:lpstr>
      <vt:lpstr>Структура языка T-SQL</vt:lpstr>
      <vt:lpstr>Структура SQL </vt:lpstr>
      <vt:lpstr>История языка SQL</vt:lpstr>
      <vt:lpstr>Стандарты SQL</vt:lpstr>
      <vt:lpstr>Структура стандарта  SQL 2008 </vt:lpstr>
      <vt:lpstr>T-SQL</vt:lpstr>
      <vt:lpstr>Категории типов данных</vt:lpstr>
      <vt:lpstr>Типы данных</vt:lpstr>
      <vt:lpstr>Типы данных</vt:lpstr>
      <vt:lpstr>Типы данных</vt:lpstr>
      <vt:lpstr>Операторы ЯОД</vt:lpstr>
      <vt:lpstr>Операторы ЯМД</vt:lpstr>
      <vt:lpstr>Логические операции</vt:lpstr>
      <vt:lpstr>Краткие итоги </vt:lpstr>
      <vt:lpstr>Дополнительные сведения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</dc:title>
  <dc:creator>Наталья П. Сидорова</dc:creator>
  <cp:lastModifiedBy>Наталья П. Сидорова</cp:lastModifiedBy>
  <cp:revision>17</cp:revision>
  <dcterms:created xsi:type="dcterms:W3CDTF">2012-12-06T05:17:33Z</dcterms:created>
  <dcterms:modified xsi:type="dcterms:W3CDTF">2013-09-13T07:37:40Z</dcterms:modified>
</cp:coreProperties>
</file>