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60" r:id="rId6"/>
    <p:sldId id="261" r:id="rId7"/>
    <p:sldId id="262" r:id="rId8"/>
    <p:sldId id="256" r:id="rId9"/>
    <p:sldId id="259" r:id="rId10"/>
    <p:sldId id="263" r:id="rId11"/>
    <p:sldId id="264" r:id="rId12"/>
    <p:sldId id="265" r:id="rId13"/>
    <p:sldId id="290" r:id="rId14"/>
    <p:sldId id="268" r:id="rId15"/>
    <p:sldId id="29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0" r:id="rId26"/>
    <p:sldId id="276" r:id="rId27"/>
    <p:sldId id="278" r:id="rId28"/>
    <p:sldId id="283" r:id="rId29"/>
    <p:sldId id="286" r:id="rId30"/>
    <p:sldId id="284" r:id="rId31"/>
    <p:sldId id="285" r:id="rId32"/>
    <p:sldId id="281" r:id="rId33"/>
    <p:sldId id="282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6666FF"/>
    <a:srgbClr val="BABCB1"/>
    <a:srgbClr val="CEDA9D"/>
    <a:srgbClr val="999933"/>
    <a:srgbClr val="9DA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" name="Group 112"/>
          <p:cNvGrpSpPr>
            <a:grpSpLocks/>
          </p:cNvGrpSpPr>
          <p:nvPr/>
        </p:nvGrpSpPr>
        <p:grpSpPr bwMode="auto">
          <a:xfrm>
            <a:off x="0" y="2713038"/>
            <a:ext cx="9132888" cy="4160837"/>
            <a:chOff x="0" y="1709"/>
            <a:chExt cx="5753" cy="2621"/>
          </a:xfrm>
        </p:grpSpPr>
        <p:sp>
          <p:nvSpPr>
            <p:cNvPr id="2050" name="Freeform 2"/>
            <p:cNvSpPr>
              <a:spLocks/>
            </p:cNvSpPr>
            <p:nvPr/>
          </p:nvSpPr>
          <p:spPr bwMode="ltGray">
            <a:xfrm>
              <a:off x="0" y="4062"/>
              <a:ext cx="5753" cy="268"/>
            </a:xfrm>
            <a:custGeom>
              <a:avLst/>
              <a:gdLst>
                <a:gd name="T0" fmla="*/ 0 w 5753"/>
                <a:gd name="T1" fmla="*/ 267 h 268"/>
                <a:gd name="T2" fmla="*/ 5752 w 5753"/>
                <a:gd name="T3" fmla="*/ 267 h 268"/>
                <a:gd name="T4" fmla="*/ 5752 w 5753"/>
                <a:gd name="T5" fmla="*/ 81 h 268"/>
                <a:gd name="T6" fmla="*/ 5567 w 5753"/>
                <a:gd name="T7" fmla="*/ 111 h 268"/>
                <a:gd name="T8" fmla="*/ 5098 w 5753"/>
                <a:gd name="T9" fmla="*/ 131 h 268"/>
                <a:gd name="T10" fmla="*/ 4597 w 5753"/>
                <a:gd name="T11" fmla="*/ 101 h 268"/>
                <a:gd name="T12" fmla="*/ 4138 w 5753"/>
                <a:gd name="T13" fmla="*/ 141 h 268"/>
                <a:gd name="T14" fmla="*/ 3914 w 5753"/>
                <a:gd name="T15" fmla="*/ 141 h 268"/>
                <a:gd name="T16" fmla="*/ 3786 w 5753"/>
                <a:gd name="T17" fmla="*/ 131 h 268"/>
                <a:gd name="T18" fmla="*/ 3455 w 5753"/>
                <a:gd name="T19" fmla="*/ 81 h 268"/>
                <a:gd name="T20" fmla="*/ 2976 w 5753"/>
                <a:gd name="T21" fmla="*/ 91 h 268"/>
                <a:gd name="T22" fmla="*/ 2730 w 5753"/>
                <a:gd name="T23" fmla="*/ 20 h 268"/>
                <a:gd name="T24" fmla="*/ 2432 w 5753"/>
                <a:gd name="T25" fmla="*/ 51 h 268"/>
                <a:gd name="T26" fmla="*/ 2218 w 5753"/>
                <a:gd name="T27" fmla="*/ 81 h 268"/>
                <a:gd name="T28" fmla="*/ 2048 w 5753"/>
                <a:gd name="T29" fmla="*/ 91 h 268"/>
                <a:gd name="T30" fmla="*/ 1749 w 5753"/>
                <a:gd name="T31" fmla="*/ 71 h 268"/>
                <a:gd name="T32" fmla="*/ 1440 w 5753"/>
                <a:gd name="T33" fmla="*/ 51 h 268"/>
                <a:gd name="T34" fmla="*/ 1130 w 5753"/>
                <a:gd name="T35" fmla="*/ 20 h 268"/>
                <a:gd name="T36" fmla="*/ 757 w 5753"/>
                <a:gd name="T37" fmla="*/ 40 h 268"/>
                <a:gd name="T38" fmla="*/ 384 w 5753"/>
                <a:gd name="T39" fmla="*/ 71 h 268"/>
                <a:gd name="T40" fmla="*/ 128 w 5753"/>
                <a:gd name="T41" fmla="*/ 10 h 268"/>
                <a:gd name="T42" fmla="*/ 0 w 5753"/>
                <a:gd name="T43" fmla="*/ 0 h 268"/>
                <a:gd name="T44" fmla="*/ 0 w 5753"/>
                <a:gd name="T45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53" h="268">
                  <a:moveTo>
                    <a:pt x="0" y="267"/>
                  </a:moveTo>
                  <a:lnTo>
                    <a:pt x="5752" y="267"/>
                  </a:lnTo>
                  <a:lnTo>
                    <a:pt x="5752" y="81"/>
                  </a:lnTo>
                  <a:lnTo>
                    <a:pt x="5567" y="111"/>
                  </a:lnTo>
                  <a:lnTo>
                    <a:pt x="5098" y="131"/>
                  </a:lnTo>
                  <a:lnTo>
                    <a:pt x="4597" y="101"/>
                  </a:lnTo>
                  <a:lnTo>
                    <a:pt x="4138" y="141"/>
                  </a:lnTo>
                  <a:lnTo>
                    <a:pt x="3914" y="141"/>
                  </a:lnTo>
                  <a:lnTo>
                    <a:pt x="3786" y="131"/>
                  </a:lnTo>
                  <a:lnTo>
                    <a:pt x="3455" y="81"/>
                  </a:lnTo>
                  <a:lnTo>
                    <a:pt x="2976" y="91"/>
                  </a:lnTo>
                  <a:lnTo>
                    <a:pt x="2730" y="20"/>
                  </a:lnTo>
                  <a:lnTo>
                    <a:pt x="2432" y="51"/>
                  </a:lnTo>
                  <a:lnTo>
                    <a:pt x="2218" y="81"/>
                  </a:lnTo>
                  <a:lnTo>
                    <a:pt x="2048" y="91"/>
                  </a:lnTo>
                  <a:lnTo>
                    <a:pt x="1749" y="71"/>
                  </a:lnTo>
                  <a:lnTo>
                    <a:pt x="1440" y="51"/>
                  </a:lnTo>
                  <a:lnTo>
                    <a:pt x="1130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7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116" name="Group 68"/>
            <p:cNvGrpSpPr>
              <a:grpSpLocks/>
            </p:cNvGrpSpPr>
            <p:nvPr/>
          </p:nvGrpSpPr>
          <p:grpSpPr bwMode="auto">
            <a:xfrm>
              <a:off x="0" y="1709"/>
              <a:ext cx="2353" cy="2611"/>
              <a:chOff x="0" y="1709"/>
              <a:chExt cx="2353" cy="2611"/>
            </a:xfrm>
          </p:grpSpPr>
          <p:grpSp>
            <p:nvGrpSpPr>
              <p:cNvPr id="2076" name="Group 28"/>
              <p:cNvGrpSpPr>
                <a:grpSpLocks/>
              </p:cNvGrpSpPr>
              <p:nvPr/>
            </p:nvGrpSpPr>
            <p:grpSpPr bwMode="auto">
              <a:xfrm>
                <a:off x="99" y="1709"/>
                <a:ext cx="2171" cy="2611"/>
                <a:chOff x="99" y="1709"/>
                <a:chExt cx="2171" cy="2611"/>
              </a:xfrm>
            </p:grpSpPr>
            <p:grpSp>
              <p:nvGrpSpPr>
                <p:cNvPr id="2053" name="Group 5"/>
                <p:cNvGrpSpPr>
                  <a:grpSpLocks/>
                </p:cNvGrpSpPr>
                <p:nvPr/>
              </p:nvGrpSpPr>
              <p:grpSpPr bwMode="auto">
                <a:xfrm>
                  <a:off x="726" y="3200"/>
                  <a:ext cx="210" cy="989"/>
                  <a:chOff x="726" y="3200"/>
                  <a:chExt cx="210" cy="989"/>
                </a:xfrm>
              </p:grpSpPr>
              <p:sp>
                <p:nvSpPr>
                  <p:cNvPr id="2051" name="Freeform 3"/>
                  <p:cNvSpPr>
                    <a:spLocks/>
                  </p:cNvSpPr>
                  <p:nvPr/>
                </p:nvSpPr>
                <p:spPr bwMode="ltGray">
                  <a:xfrm>
                    <a:off x="730" y="3670"/>
                    <a:ext cx="206" cy="404"/>
                  </a:xfrm>
                  <a:custGeom>
                    <a:avLst/>
                    <a:gdLst>
                      <a:gd name="T0" fmla="*/ 0 w 206"/>
                      <a:gd name="T1" fmla="*/ 403 h 404"/>
                      <a:gd name="T2" fmla="*/ 29 w 206"/>
                      <a:gd name="T3" fmla="*/ 312 h 404"/>
                      <a:gd name="T4" fmla="*/ 56 w 206"/>
                      <a:gd name="T5" fmla="*/ 213 h 404"/>
                      <a:gd name="T6" fmla="*/ 69 w 206"/>
                      <a:gd name="T7" fmla="*/ 169 h 404"/>
                      <a:gd name="T8" fmla="*/ 87 w 206"/>
                      <a:gd name="T9" fmla="*/ 119 h 404"/>
                      <a:gd name="T10" fmla="*/ 112 w 206"/>
                      <a:gd name="T11" fmla="*/ 66 h 404"/>
                      <a:gd name="T12" fmla="*/ 131 w 206"/>
                      <a:gd name="T13" fmla="*/ 33 h 404"/>
                      <a:gd name="T14" fmla="*/ 146 w 206"/>
                      <a:gd name="T15" fmla="*/ 18 h 404"/>
                      <a:gd name="T16" fmla="*/ 164 w 206"/>
                      <a:gd name="T17" fmla="*/ 4 h 404"/>
                      <a:gd name="T18" fmla="*/ 185 w 206"/>
                      <a:gd name="T19" fmla="*/ 0 h 404"/>
                      <a:gd name="T20" fmla="*/ 194 w 206"/>
                      <a:gd name="T21" fmla="*/ 11 h 404"/>
                      <a:gd name="T22" fmla="*/ 205 w 206"/>
                      <a:gd name="T23" fmla="*/ 38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6" h="404">
                        <a:moveTo>
                          <a:pt x="0" y="403"/>
                        </a:moveTo>
                        <a:lnTo>
                          <a:pt x="29" y="312"/>
                        </a:lnTo>
                        <a:lnTo>
                          <a:pt x="56" y="213"/>
                        </a:lnTo>
                        <a:lnTo>
                          <a:pt x="69" y="169"/>
                        </a:lnTo>
                        <a:lnTo>
                          <a:pt x="87" y="119"/>
                        </a:lnTo>
                        <a:lnTo>
                          <a:pt x="112" y="66"/>
                        </a:lnTo>
                        <a:lnTo>
                          <a:pt x="131" y="33"/>
                        </a:lnTo>
                        <a:lnTo>
                          <a:pt x="146" y="18"/>
                        </a:lnTo>
                        <a:lnTo>
                          <a:pt x="164" y="4"/>
                        </a:lnTo>
                        <a:lnTo>
                          <a:pt x="185" y="0"/>
                        </a:lnTo>
                        <a:lnTo>
                          <a:pt x="194" y="11"/>
                        </a:lnTo>
                        <a:lnTo>
                          <a:pt x="205" y="38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52" name="Freeform 4"/>
                  <p:cNvSpPr>
                    <a:spLocks/>
                  </p:cNvSpPr>
                  <p:nvPr/>
                </p:nvSpPr>
                <p:spPr bwMode="ltGray">
                  <a:xfrm>
                    <a:off x="726" y="3200"/>
                    <a:ext cx="140" cy="989"/>
                  </a:xfrm>
                  <a:custGeom>
                    <a:avLst/>
                    <a:gdLst>
                      <a:gd name="T0" fmla="*/ 1 w 140"/>
                      <a:gd name="T1" fmla="*/ 988 h 989"/>
                      <a:gd name="T2" fmla="*/ 0 w 140"/>
                      <a:gd name="T3" fmla="*/ 896 h 989"/>
                      <a:gd name="T4" fmla="*/ 0 w 140"/>
                      <a:gd name="T5" fmla="*/ 825 h 989"/>
                      <a:gd name="T6" fmla="*/ 3 w 140"/>
                      <a:gd name="T7" fmla="*/ 777 h 989"/>
                      <a:gd name="T8" fmla="*/ 4 w 140"/>
                      <a:gd name="T9" fmla="*/ 718 h 989"/>
                      <a:gd name="T10" fmla="*/ 4 w 140"/>
                      <a:gd name="T11" fmla="*/ 656 h 989"/>
                      <a:gd name="T12" fmla="*/ 5 w 140"/>
                      <a:gd name="T13" fmla="*/ 605 h 989"/>
                      <a:gd name="T14" fmla="*/ 9 w 140"/>
                      <a:gd name="T15" fmla="*/ 558 h 989"/>
                      <a:gd name="T16" fmla="*/ 13 w 140"/>
                      <a:gd name="T17" fmla="*/ 475 h 989"/>
                      <a:gd name="T18" fmla="*/ 20 w 140"/>
                      <a:gd name="T19" fmla="*/ 385 h 989"/>
                      <a:gd name="T20" fmla="*/ 29 w 140"/>
                      <a:gd name="T21" fmla="*/ 294 h 989"/>
                      <a:gd name="T22" fmla="*/ 36 w 140"/>
                      <a:gd name="T23" fmla="*/ 196 h 989"/>
                      <a:gd name="T24" fmla="*/ 42 w 140"/>
                      <a:gd name="T25" fmla="*/ 138 h 989"/>
                      <a:gd name="T26" fmla="*/ 47 w 140"/>
                      <a:gd name="T27" fmla="*/ 116 h 989"/>
                      <a:gd name="T28" fmla="*/ 59 w 140"/>
                      <a:gd name="T29" fmla="*/ 76 h 989"/>
                      <a:gd name="T30" fmla="*/ 72 w 140"/>
                      <a:gd name="T31" fmla="*/ 48 h 989"/>
                      <a:gd name="T32" fmla="*/ 86 w 140"/>
                      <a:gd name="T33" fmla="*/ 26 h 989"/>
                      <a:gd name="T34" fmla="*/ 99 w 140"/>
                      <a:gd name="T35" fmla="*/ 6 h 989"/>
                      <a:gd name="T36" fmla="*/ 109 w 140"/>
                      <a:gd name="T37" fmla="*/ 0 h 989"/>
                      <a:gd name="T38" fmla="*/ 122 w 140"/>
                      <a:gd name="T39" fmla="*/ 0 h 989"/>
                      <a:gd name="T40" fmla="*/ 134 w 140"/>
                      <a:gd name="T41" fmla="*/ 7 h 989"/>
                      <a:gd name="T42" fmla="*/ 139 w 140"/>
                      <a:gd name="T43" fmla="*/ 17 h 9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40" h="989">
                        <a:moveTo>
                          <a:pt x="1" y="988"/>
                        </a:moveTo>
                        <a:lnTo>
                          <a:pt x="0" y="896"/>
                        </a:lnTo>
                        <a:lnTo>
                          <a:pt x="0" y="825"/>
                        </a:lnTo>
                        <a:lnTo>
                          <a:pt x="3" y="777"/>
                        </a:lnTo>
                        <a:lnTo>
                          <a:pt x="4" y="718"/>
                        </a:lnTo>
                        <a:lnTo>
                          <a:pt x="4" y="656"/>
                        </a:lnTo>
                        <a:lnTo>
                          <a:pt x="5" y="605"/>
                        </a:lnTo>
                        <a:lnTo>
                          <a:pt x="9" y="558"/>
                        </a:lnTo>
                        <a:lnTo>
                          <a:pt x="13" y="475"/>
                        </a:lnTo>
                        <a:lnTo>
                          <a:pt x="20" y="385"/>
                        </a:lnTo>
                        <a:lnTo>
                          <a:pt x="29" y="294"/>
                        </a:lnTo>
                        <a:lnTo>
                          <a:pt x="36" y="196"/>
                        </a:lnTo>
                        <a:lnTo>
                          <a:pt x="42" y="138"/>
                        </a:lnTo>
                        <a:lnTo>
                          <a:pt x="47" y="116"/>
                        </a:lnTo>
                        <a:lnTo>
                          <a:pt x="59" y="76"/>
                        </a:lnTo>
                        <a:lnTo>
                          <a:pt x="72" y="48"/>
                        </a:lnTo>
                        <a:lnTo>
                          <a:pt x="86" y="26"/>
                        </a:lnTo>
                        <a:lnTo>
                          <a:pt x="99" y="6"/>
                        </a:lnTo>
                        <a:lnTo>
                          <a:pt x="109" y="0"/>
                        </a:lnTo>
                        <a:lnTo>
                          <a:pt x="122" y="0"/>
                        </a:lnTo>
                        <a:lnTo>
                          <a:pt x="134" y="7"/>
                        </a:lnTo>
                        <a:lnTo>
                          <a:pt x="139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056" name="Group 8"/>
                <p:cNvGrpSpPr>
                  <a:grpSpLocks/>
                </p:cNvGrpSpPr>
                <p:nvPr/>
              </p:nvGrpSpPr>
              <p:grpSpPr bwMode="auto">
                <a:xfrm>
                  <a:off x="315" y="3132"/>
                  <a:ext cx="421" cy="1066"/>
                  <a:chOff x="315" y="3132"/>
                  <a:chExt cx="421" cy="1066"/>
                </a:xfrm>
              </p:grpSpPr>
              <p:sp>
                <p:nvSpPr>
                  <p:cNvPr id="2054" name="Freeform 6"/>
                  <p:cNvSpPr>
                    <a:spLocks/>
                  </p:cNvSpPr>
                  <p:nvPr/>
                </p:nvSpPr>
                <p:spPr bwMode="ltGray">
                  <a:xfrm>
                    <a:off x="479" y="3751"/>
                    <a:ext cx="257" cy="447"/>
                  </a:xfrm>
                  <a:custGeom>
                    <a:avLst/>
                    <a:gdLst>
                      <a:gd name="T0" fmla="*/ 256 w 257"/>
                      <a:gd name="T1" fmla="*/ 446 h 447"/>
                      <a:gd name="T2" fmla="*/ 218 w 257"/>
                      <a:gd name="T3" fmla="*/ 403 h 447"/>
                      <a:gd name="T4" fmla="*/ 203 w 257"/>
                      <a:gd name="T5" fmla="*/ 376 h 447"/>
                      <a:gd name="T6" fmla="*/ 192 w 257"/>
                      <a:gd name="T7" fmla="*/ 355 h 447"/>
                      <a:gd name="T8" fmla="*/ 136 w 257"/>
                      <a:gd name="T9" fmla="*/ 149 h 447"/>
                      <a:gd name="T10" fmla="*/ 105 w 257"/>
                      <a:gd name="T11" fmla="*/ 84 h 447"/>
                      <a:gd name="T12" fmla="*/ 82 w 257"/>
                      <a:gd name="T13" fmla="*/ 42 h 447"/>
                      <a:gd name="T14" fmla="*/ 65 w 257"/>
                      <a:gd name="T15" fmla="*/ 22 h 447"/>
                      <a:gd name="T16" fmla="*/ 43 w 257"/>
                      <a:gd name="T17" fmla="*/ 6 h 447"/>
                      <a:gd name="T18" fmla="*/ 24 w 257"/>
                      <a:gd name="T19" fmla="*/ 0 h 447"/>
                      <a:gd name="T20" fmla="*/ 8 w 257"/>
                      <a:gd name="T21" fmla="*/ 3 h 447"/>
                      <a:gd name="T22" fmla="*/ 0 w 257"/>
                      <a:gd name="T23" fmla="*/ 29 h 4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7" h="447">
                        <a:moveTo>
                          <a:pt x="256" y="446"/>
                        </a:moveTo>
                        <a:lnTo>
                          <a:pt x="218" y="403"/>
                        </a:lnTo>
                        <a:lnTo>
                          <a:pt x="203" y="376"/>
                        </a:lnTo>
                        <a:lnTo>
                          <a:pt x="192" y="355"/>
                        </a:lnTo>
                        <a:lnTo>
                          <a:pt x="136" y="149"/>
                        </a:lnTo>
                        <a:lnTo>
                          <a:pt x="105" y="84"/>
                        </a:lnTo>
                        <a:lnTo>
                          <a:pt x="82" y="42"/>
                        </a:lnTo>
                        <a:lnTo>
                          <a:pt x="65" y="22"/>
                        </a:lnTo>
                        <a:lnTo>
                          <a:pt x="43" y="6"/>
                        </a:lnTo>
                        <a:lnTo>
                          <a:pt x="24" y="0"/>
                        </a:lnTo>
                        <a:lnTo>
                          <a:pt x="8" y="3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55" name="Freeform 7"/>
                  <p:cNvSpPr>
                    <a:spLocks/>
                  </p:cNvSpPr>
                  <p:nvPr/>
                </p:nvSpPr>
                <p:spPr bwMode="ltGray">
                  <a:xfrm>
                    <a:off x="315" y="3132"/>
                    <a:ext cx="390" cy="1061"/>
                  </a:xfrm>
                  <a:custGeom>
                    <a:avLst/>
                    <a:gdLst>
                      <a:gd name="T0" fmla="*/ 389 w 390"/>
                      <a:gd name="T1" fmla="*/ 1060 h 1061"/>
                      <a:gd name="T2" fmla="*/ 378 w 390"/>
                      <a:gd name="T3" fmla="*/ 975 h 1061"/>
                      <a:gd name="T4" fmla="*/ 256 w 390"/>
                      <a:gd name="T5" fmla="*/ 400 h 1061"/>
                      <a:gd name="T6" fmla="*/ 201 w 390"/>
                      <a:gd name="T7" fmla="*/ 223 h 1061"/>
                      <a:gd name="T8" fmla="*/ 185 w 390"/>
                      <a:gd name="T9" fmla="*/ 164 h 1061"/>
                      <a:gd name="T10" fmla="*/ 164 w 390"/>
                      <a:gd name="T11" fmla="*/ 97 h 1061"/>
                      <a:gd name="T12" fmla="*/ 140 w 390"/>
                      <a:gd name="T13" fmla="*/ 45 h 1061"/>
                      <a:gd name="T14" fmla="*/ 117 w 390"/>
                      <a:gd name="T15" fmla="*/ 19 h 1061"/>
                      <a:gd name="T16" fmla="*/ 89 w 390"/>
                      <a:gd name="T17" fmla="*/ 1 h 1061"/>
                      <a:gd name="T18" fmla="*/ 60 w 390"/>
                      <a:gd name="T19" fmla="*/ 0 h 1061"/>
                      <a:gd name="T20" fmla="*/ 41 w 390"/>
                      <a:gd name="T21" fmla="*/ 21 h 1061"/>
                      <a:gd name="T22" fmla="*/ 0 w 390"/>
                      <a:gd name="T23" fmla="*/ 118 h 10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90" h="1061">
                        <a:moveTo>
                          <a:pt x="389" y="1060"/>
                        </a:moveTo>
                        <a:lnTo>
                          <a:pt x="378" y="975"/>
                        </a:lnTo>
                        <a:lnTo>
                          <a:pt x="256" y="400"/>
                        </a:lnTo>
                        <a:lnTo>
                          <a:pt x="201" y="223"/>
                        </a:lnTo>
                        <a:lnTo>
                          <a:pt x="185" y="164"/>
                        </a:lnTo>
                        <a:lnTo>
                          <a:pt x="164" y="97"/>
                        </a:lnTo>
                        <a:lnTo>
                          <a:pt x="140" y="45"/>
                        </a:lnTo>
                        <a:lnTo>
                          <a:pt x="117" y="19"/>
                        </a:lnTo>
                        <a:lnTo>
                          <a:pt x="89" y="1"/>
                        </a:lnTo>
                        <a:lnTo>
                          <a:pt x="60" y="0"/>
                        </a:lnTo>
                        <a:lnTo>
                          <a:pt x="41" y="21"/>
                        </a:lnTo>
                        <a:lnTo>
                          <a:pt x="0" y="118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57" name="Freeform 9"/>
                <p:cNvSpPr>
                  <a:spLocks/>
                </p:cNvSpPr>
                <p:nvPr/>
              </p:nvSpPr>
              <p:spPr bwMode="ltGray">
                <a:xfrm>
                  <a:off x="481" y="3749"/>
                  <a:ext cx="94" cy="445"/>
                </a:xfrm>
                <a:custGeom>
                  <a:avLst/>
                  <a:gdLst>
                    <a:gd name="T0" fmla="*/ 0 w 94"/>
                    <a:gd name="T1" fmla="*/ 444 h 445"/>
                    <a:gd name="T2" fmla="*/ 13 w 94"/>
                    <a:gd name="T3" fmla="*/ 344 h 445"/>
                    <a:gd name="T4" fmla="*/ 25 w 94"/>
                    <a:gd name="T5" fmla="*/ 235 h 445"/>
                    <a:gd name="T6" fmla="*/ 31 w 94"/>
                    <a:gd name="T7" fmla="*/ 187 h 445"/>
                    <a:gd name="T8" fmla="*/ 39 w 94"/>
                    <a:gd name="T9" fmla="*/ 131 h 445"/>
                    <a:gd name="T10" fmla="*/ 51 w 94"/>
                    <a:gd name="T11" fmla="*/ 74 h 445"/>
                    <a:gd name="T12" fmla="*/ 59 w 94"/>
                    <a:gd name="T13" fmla="*/ 37 h 445"/>
                    <a:gd name="T14" fmla="*/ 66 w 94"/>
                    <a:gd name="T15" fmla="*/ 19 h 445"/>
                    <a:gd name="T16" fmla="*/ 74 w 94"/>
                    <a:gd name="T17" fmla="*/ 4 h 445"/>
                    <a:gd name="T18" fmla="*/ 83 w 94"/>
                    <a:gd name="T19" fmla="*/ 0 h 445"/>
                    <a:gd name="T20" fmla="*/ 88 w 94"/>
                    <a:gd name="T21" fmla="*/ 12 h 445"/>
                    <a:gd name="T22" fmla="*/ 93 w 94"/>
                    <a:gd name="T23" fmla="*/ 42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4" h="445">
                      <a:moveTo>
                        <a:pt x="0" y="444"/>
                      </a:moveTo>
                      <a:lnTo>
                        <a:pt x="13" y="344"/>
                      </a:lnTo>
                      <a:lnTo>
                        <a:pt x="25" y="235"/>
                      </a:lnTo>
                      <a:lnTo>
                        <a:pt x="31" y="187"/>
                      </a:lnTo>
                      <a:lnTo>
                        <a:pt x="39" y="131"/>
                      </a:lnTo>
                      <a:lnTo>
                        <a:pt x="51" y="74"/>
                      </a:lnTo>
                      <a:lnTo>
                        <a:pt x="59" y="37"/>
                      </a:lnTo>
                      <a:lnTo>
                        <a:pt x="66" y="19"/>
                      </a:lnTo>
                      <a:lnTo>
                        <a:pt x="74" y="4"/>
                      </a:lnTo>
                      <a:lnTo>
                        <a:pt x="83" y="0"/>
                      </a:lnTo>
                      <a:lnTo>
                        <a:pt x="88" y="12"/>
                      </a:lnTo>
                      <a:lnTo>
                        <a:pt x="93" y="42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58" name="Freeform 10"/>
                <p:cNvSpPr>
                  <a:spLocks/>
                </p:cNvSpPr>
                <p:nvPr/>
              </p:nvSpPr>
              <p:spPr bwMode="ltGray">
                <a:xfrm>
                  <a:off x="478" y="3237"/>
                  <a:ext cx="64" cy="1083"/>
                </a:xfrm>
                <a:custGeom>
                  <a:avLst/>
                  <a:gdLst>
                    <a:gd name="T0" fmla="*/ 0 w 64"/>
                    <a:gd name="T1" fmla="*/ 1082 h 1083"/>
                    <a:gd name="T2" fmla="*/ 0 w 64"/>
                    <a:gd name="T3" fmla="*/ 981 h 1083"/>
                    <a:gd name="T4" fmla="*/ 0 w 64"/>
                    <a:gd name="T5" fmla="*/ 904 h 1083"/>
                    <a:gd name="T6" fmla="*/ 1 w 64"/>
                    <a:gd name="T7" fmla="*/ 851 h 1083"/>
                    <a:gd name="T8" fmla="*/ 2 w 64"/>
                    <a:gd name="T9" fmla="*/ 786 h 1083"/>
                    <a:gd name="T10" fmla="*/ 2 w 64"/>
                    <a:gd name="T11" fmla="*/ 719 h 1083"/>
                    <a:gd name="T12" fmla="*/ 2 w 64"/>
                    <a:gd name="T13" fmla="*/ 662 h 1083"/>
                    <a:gd name="T14" fmla="*/ 4 w 64"/>
                    <a:gd name="T15" fmla="*/ 611 h 1083"/>
                    <a:gd name="T16" fmla="*/ 6 w 64"/>
                    <a:gd name="T17" fmla="*/ 521 h 1083"/>
                    <a:gd name="T18" fmla="*/ 9 w 64"/>
                    <a:gd name="T19" fmla="*/ 422 h 1083"/>
                    <a:gd name="T20" fmla="*/ 13 w 64"/>
                    <a:gd name="T21" fmla="*/ 323 h 1083"/>
                    <a:gd name="T22" fmla="*/ 16 w 64"/>
                    <a:gd name="T23" fmla="*/ 215 h 1083"/>
                    <a:gd name="T24" fmla="*/ 19 w 64"/>
                    <a:gd name="T25" fmla="*/ 152 h 1083"/>
                    <a:gd name="T26" fmla="*/ 21 w 64"/>
                    <a:gd name="T27" fmla="*/ 127 h 1083"/>
                    <a:gd name="T28" fmla="*/ 27 w 64"/>
                    <a:gd name="T29" fmla="*/ 84 h 1083"/>
                    <a:gd name="T30" fmla="*/ 32 w 64"/>
                    <a:gd name="T31" fmla="*/ 53 h 1083"/>
                    <a:gd name="T32" fmla="*/ 38 w 64"/>
                    <a:gd name="T33" fmla="*/ 28 h 1083"/>
                    <a:gd name="T34" fmla="*/ 44 w 64"/>
                    <a:gd name="T35" fmla="*/ 6 h 1083"/>
                    <a:gd name="T36" fmla="*/ 49 w 64"/>
                    <a:gd name="T37" fmla="*/ 0 h 1083"/>
                    <a:gd name="T38" fmla="*/ 56 w 64"/>
                    <a:gd name="T39" fmla="*/ 0 h 1083"/>
                    <a:gd name="T40" fmla="*/ 60 w 64"/>
                    <a:gd name="T41" fmla="*/ 8 h 1083"/>
                    <a:gd name="T42" fmla="*/ 63 w 64"/>
                    <a:gd name="T43" fmla="*/ 18 h 10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4" h="1083">
                      <a:moveTo>
                        <a:pt x="0" y="1082"/>
                      </a:moveTo>
                      <a:lnTo>
                        <a:pt x="0" y="981"/>
                      </a:lnTo>
                      <a:lnTo>
                        <a:pt x="0" y="904"/>
                      </a:lnTo>
                      <a:lnTo>
                        <a:pt x="1" y="851"/>
                      </a:lnTo>
                      <a:lnTo>
                        <a:pt x="2" y="786"/>
                      </a:lnTo>
                      <a:lnTo>
                        <a:pt x="2" y="719"/>
                      </a:lnTo>
                      <a:lnTo>
                        <a:pt x="2" y="662"/>
                      </a:lnTo>
                      <a:lnTo>
                        <a:pt x="4" y="611"/>
                      </a:lnTo>
                      <a:lnTo>
                        <a:pt x="6" y="521"/>
                      </a:lnTo>
                      <a:lnTo>
                        <a:pt x="9" y="422"/>
                      </a:lnTo>
                      <a:lnTo>
                        <a:pt x="13" y="323"/>
                      </a:lnTo>
                      <a:lnTo>
                        <a:pt x="16" y="215"/>
                      </a:lnTo>
                      <a:lnTo>
                        <a:pt x="19" y="152"/>
                      </a:lnTo>
                      <a:lnTo>
                        <a:pt x="21" y="127"/>
                      </a:lnTo>
                      <a:lnTo>
                        <a:pt x="27" y="84"/>
                      </a:lnTo>
                      <a:lnTo>
                        <a:pt x="32" y="53"/>
                      </a:lnTo>
                      <a:lnTo>
                        <a:pt x="38" y="28"/>
                      </a:lnTo>
                      <a:lnTo>
                        <a:pt x="44" y="6"/>
                      </a:lnTo>
                      <a:lnTo>
                        <a:pt x="49" y="0"/>
                      </a:lnTo>
                      <a:lnTo>
                        <a:pt x="56" y="0"/>
                      </a:lnTo>
                      <a:lnTo>
                        <a:pt x="60" y="8"/>
                      </a:lnTo>
                      <a:lnTo>
                        <a:pt x="63" y="1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59" name="Freeform 11"/>
                <p:cNvSpPr>
                  <a:spLocks/>
                </p:cNvSpPr>
                <p:nvPr/>
              </p:nvSpPr>
              <p:spPr bwMode="ltGray">
                <a:xfrm>
                  <a:off x="99" y="2234"/>
                  <a:ext cx="219" cy="1856"/>
                </a:xfrm>
                <a:custGeom>
                  <a:avLst/>
                  <a:gdLst>
                    <a:gd name="T0" fmla="*/ 218 w 219"/>
                    <a:gd name="T1" fmla="*/ 1855 h 1856"/>
                    <a:gd name="T2" fmla="*/ 212 w 219"/>
                    <a:gd name="T3" fmla="*/ 1707 h 1856"/>
                    <a:gd name="T4" fmla="*/ 142 w 219"/>
                    <a:gd name="T5" fmla="*/ 702 h 1856"/>
                    <a:gd name="T6" fmla="*/ 112 w 219"/>
                    <a:gd name="T7" fmla="*/ 390 h 1856"/>
                    <a:gd name="T8" fmla="*/ 104 w 219"/>
                    <a:gd name="T9" fmla="*/ 288 h 1856"/>
                    <a:gd name="T10" fmla="*/ 91 w 219"/>
                    <a:gd name="T11" fmla="*/ 170 h 1856"/>
                    <a:gd name="T12" fmla="*/ 79 w 219"/>
                    <a:gd name="T13" fmla="*/ 80 h 1856"/>
                    <a:gd name="T14" fmla="*/ 65 w 219"/>
                    <a:gd name="T15" fmla="*/ 33 h 1856"/>
                    <a:gd name="T16" fmla="*/ 50 w 219"/>
                    <a:gd name="T17" fmla="*/ 2 h 1856"/>
                    <a:gd name="T18" fmla="*/ 34 w 219"/>
                    <a:gd name="T19" fmla="*/ 0 h 1856"/>
                    <a:gd name="T20" fmla="*/ 22 w 219"/>
                    <a:gd name="T21" fmla="*/ 35 h 1856"/>
                    <a:gd name="T22" fmla="*/ 0 w 219"/>
                    <a:gd name="T23" fmla="*/ 207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9" h="1856">
                      <a:moveTo>
                        <a:pt x="218" y="1855"/>
                      </a:moveTo>
                      <a:lnTo>
                        <a:pt x="212" y="1707"/>
                      </a:lnTo>
                      <a:lnTo>
                        <a:pt x="142" y="702"/>
                      </a:lnTo>
                      <a:lnTo>
                        <a:pt x="112" y="390"/>
                      </a:lnTo>
                      <a:lnTo>
                        <a:pt x="104" y="288"/>
                      </a:lnTo>
                      <a:lnTo>
                        <a:pt x="91" y="170"/>
                      </a:lnTo>
                      <a:lnTo>
                        <a:pt x="79" y="80"/>
                      </a:lnTo>
                      <a:lnTo>
                        <a:pt x="65" y="33"/>
                      </a:lnTo>
                      <a:lnTo>
                        <a:pt x="50" y="2"/>
                      </a:lnTo>
                      <a:lnTo>
                        <a:pt x="34" y="0"/>
                      </a:lnTo>
                      <a:lnTo>
                        <a:pt x="22" y="35"/>
                      </a:lnTo>
                      <a:lnTo>
                        <a:pt x="0" y="20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2064" name="Group 16"/>
                <p:cNvGrpSpPr>
                  <a:grpSpLocks/>
                </p:cNvGrpSpPr>
                <p:nvPr/>
              </p:nvGrpSpPr>
              <p:grpSpPr bwMode="auto">
                <a:xfrm>
                  <a:off x="235" y="1709"/>
                  <a:ext cx="237" cy="2589"/>
                  <a:chOff x="235" y="1709"/>
                  <a:chExt cx="237" cy="2589"/>
                </a:xfrm>
              </p:grpSpPr>
              <p:sp>
                <p:nvSpPr>
                  <p:cNvPr id="2060" name="Freeform 12"/>
                  <p:cNvSpPr>
                    <a:spLocks/>
                  </p:cNvSpPr>
                  <p:nvPr/>
                </p:nvSpPr>
                <p:spPr bwMode="ltGray">
                  <a:xfrm>
                    <a:off x="235" y="3644"/>
                    <a:ext cx="144" cy="654"/>
                  </a:xfrm>
                  <a:custGeom>
                    <a:avLst/>
                    <a:gdLst>
                      <a:gd name="T0" fmla="*/ 143 w 144"/>
                      <a:gd name="T1" fmla="*/ 653 h 654"/>
                      <a:gd name="T2" fmla="*/ 122 w 144"/>
                      <a:gd name="T3" fmla="*/ 589 h 654"/>
                      <a:gd name="T4" fmla="*/ 113 w 144"/>
                      <a:gd name="T5" fmla="*/ 551 h 654"/>
                      <a:gd name="T6" fmla="*/ 108 w 144"/>
                      <a:gd name="T7" fmla="*/ 520 h 654"/>
                      <a:gd name="T8" fmla="*/ 76 w 144"/>
                      <a:gd name="T9" fmla="*/ 219 h 654"/>
                      <a:gd name="T10" fmla="*/ 58 w 144"/>
                      <a:gd name="T11" fmla="*/ 123 h 654"/>
                      <a:gd name="T12" fmla="*/ 45 w 144"/>
                      <a:gd name="T13" fmla="*/ 63 h 654"/>
                      <a:gd name="T14" fmla="*/ 36 w 144"/>
                      <a:gd name="T15" fmla="*/ 32 h 654"/>
                      <a:gd name="T16" fmla="*/ 24 w 144"/>
                      <a:gd name="T17" fmla="*/ 8 h 654"/>
                      <a:gd name="T18" fmla="*/ 13 w 144"/>
                      <a:gd name="T19" fmla="*/ 0 h 654"/>
                      <a:gd name="T20" fmla="*/ 4 w 144"/>
                      <a:gd name="T21" fmla="*/ 6 h 654"/>
                      <a:gd name="T22" fmla="*/ 0 w 144"/>
                      <a:gd name="T23" fmla="*/ 43 h 6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44" h="654">
                        <a:moveTo>
                          <a:pt x="143" y="653"/>
                        </a:moveTo>
                        <a:lnTo>
                          <a:pt x="122" y="589"/>
                        </a:lnTo>
                        <a:lnTo>
                          <a:pt x="113" y="551"/>
                        </a:lnTo>
                        <a:lnTo>
                          <a:pt x="108" y="520"/>
                        </a:lnTo>
                        <a:lnTo>
                          <a:pt x="76" y="219"/>
                        </a:lnTo>
                        <a:lnTo>
                          <a:pt x="58" y="123"/>
                        </a:lnTo>
                        <a:lnTo>
                          <a:pt x="45" y="63"/>
                        </a:lnTo>
                        <a:lnTo>
                          <a:pt x="36" y="32"/>
                        </a:lnTo>
                        <a:lnTo>
                          <a:pt x="24" y="8"/>
                        </a:lnTo>
                        <a:lnTo>
                          <a:pt x="13" y="0"/>
                        </a:lnTo>
                        <a:lnTo>
                          <a:pt x="4" y="6"/>
                        </a:lnTo>
                        <a:lnTo>
                          <a:pt x="0" y="43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61" name="Freeform 13"/>
                  <p:cNvSpPr>
                    <a:spLocks/>
                  </p:cNvSpPr>
                  <p:nvPr/>
                </p:nvSpPr>
                <p:spPr bwMode="ltGray">
                  <a:xfrm>
                    <a:off x="269" y="1709"/>
                    <a:ext cx="203" cy="2391"/>
                  </a:xfrm>
                  <a:custGeom>
                    <a:avLst/>
                    <a:gdLst>
                      <a:gd name="T0" fmla="*/ 0 w 203"/>
                      <a:gd name="T1" fmla="*/ 2390 h 2391"/>
                      <a:gd name="T2" fmla="*/ 71 w 203"/>
                      <a:gd name="T3" fmla="*/ 1504 h 2391"/>
                      <a:gd name="T4" fmla="*/ 79 w 203"/>
                      <a:gd name="T5" fmla="*/ 1362 h 2391"/>
                      <a:gd name="T6" fmla="*/ 97 w 203"/>
                      <a:gd name="T7" fmla="*/ 1131 h 2391"/>
                      <a:gd name="T8" fmla="*/ 114 w 203"/>
                      <a:gd name="T9" fmla="*/ 891 h 2391"/>
                      <a:gd name="T10" fmla="*/ 123 w 203"/>
                      <a:gd name="T11" fmla="*/ 762 h 2391"/>
                      <a:gd name="T12" fmla="*/ 128 w 203"/>
                      <a:gd name="T13" fmla="*/ 623 h 2391"/>
                      <a:gd name="T14" fmla="*/ 134 w 203"/>
                      <a:gd name="T15" fmla="*/ 493 h 2391"/>
                      <a:gd name="T16" fmla="*/ 146 w 203"/>
                      <a:gd name="T17" fmla="*/ 342 h 2391"/>
                      <a:gd name="T18" fmla="*/ 157 w 203"/>
                      <a:gd name="T19" fmla="*/ 204 h 2391"/>
                      <a:gd name="T20" fmla="*/ 173 w 203"/>
                      <a:gd name="T21" fmla="*/ 82 h 2391"/>
                      <a:gd name="T22" fmla="*/ 183 w 203"/>
                      <a:gd name="T23" fmla="*/ 6 h 2391"/>
                      <a:gd name="T24" fmla="*/ 191 w 203"/>
                      <a:gd name="T25" fmla="*/ 0 h 2391"/>
                      <a:gd name="T26" fmla="*/ 197 w 203"/>
                      <a:gd name="T27" fmla="*/ 39 h 2391"/>
                      <a:gd name="T28" fmla="*/ 202 w 203"/>
                      <a:gd name="T29" fmla="*/ 173 h 23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03" h="2391">
                        <a:moveTo>
                          <a:pt x="0" y="2390"/>
                        </a:moveTo>
                        <a:lnTo>
                          <a:pt x="71" y="1504"/>
                        </a:lnTo>
                        <a:lnTo>
                          <a:pt x="79" y="1362"/>
                        </a:lnTo>
                        <a:lnTo>
                          <a:pt x="97" y="1131"/>
                        </a:lnTo>
                        <a:lnTo>
                          <a:pt x="114" y="891"/>
                        </a:lnTo>
                        <a:lnTo>
                          <a:pt x="123" y="762"/>
                        </a:lnTo>
                        <a:lnTo>
                          <a:pt x="128" y="623"/>
                        </a:lnTo>
                        <a:lnTo>
                          <a:pt x="134" y="493"/>
                        </a:lnTo>
                        <a:lnTo>
                          <a:pt x="146" y="342"/>
                        </a:lnTo>
                        <a:lnTo>
                          <a:pt x="157" y="204"/>
                        </a:lnTo>
                        <a:lnTo>
                          <a:pt x="173" y="82"/>
                        </a:lnTo>
                        <a:lnTo>
                          <a:pt x="183" y="6"/>
                        </a:lnTo>
                        <a:lnTo>
                          <a:pt x="191" y="0"/>
                        </a:lnTo>
                        <a:lnTo>
                          <a:pt x="197" y="39"/>
                        </a:lnTo>
                        <a:lnTo>
                          <a:pt x="202" y="173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62" name="Freeform 14"/>
                  <p:cNvSpPr>
                    <a:spLocks/>
                  </p:cNvSpPr>
                  <p:nvPr/>
                </p:nvSpPr>
                <p:spPr bwMode="ltGray">
                  <a:xfrm>
                    <a:off x="306" y="2782"/>
                    <a:ext cx="161" cy="882"/>
                  </a:xfrm>
                  <a:custGeom>
                    <a:avLst/>
                    <a:gdLst>
                      <a:gd name="T0" fmla="*/ 0 w 161"/>
                      <a:gd name="T1" fmla="*/ 881 h 882"/>
                      <a:gd name="T2" fmla="*/ 30 w 161"/>
                      <a:gd name="T3" fmla="*/ 690 h 882"/>
                      <a:gd name="T4" fmla="*/ 48 w 161"/>
                      <a:gd name="T5" fmla="*/ 470 h 882"/>
                      <a:gd name="T6" fmla="*/ 59 w 161"/>
                      <a:gd name="T7" fmla="*/ 372 h 882"/>
                      <a:gd name="T8" fmla="*/ 72 w 161"/>
                      <a:gd name="T9" fmla="*/ 259 h 882"/>
                      <a:gd name="T10" fmla="*/ 90 w 161"/>
                      <a:gd name="T11" fmla="*/ 142 h 882"/>
                      <a:gd name="T12" fmla="*/ 105 w 161"/>
                      <a:gd name="T13" fmla="*/ 69 h 882"/>
                      <a:gd name="T14" fmla="*/ 115 w 161"/>
                      <a:gd name="T15" fmla="*/ 32 h 882"/>
                      <a:gd name="T16" fmla="*/ 129 w 161"/>
                      <a:gd name="T17" fmla="*/ 6 h 882"/>
                      <a:gd name="T18" fmla="*/ 146 w 161"/>
                      <a:gd name="T19" fmla="*/ 0 h 882"/>
                      <a:gd name="T20" fmla="*/ 154 w 161"/>
                      <a:gd name="T21" fmla="*/ 19 h 882"/>
                      <a:gd name="T22" fmla="*/ 160 w 161"/>
                      <a:gd name="T23" fmla="*/ 77 h 8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1" h="882">
                        <a:moveTo>
                          <a:pt x="0" y="881"/>
                        </a:moveTo>
                        <a:lnTo>
                          <a:pt x="30" y="690"/>
                        </a:lnTo>
                        <a:lnTo>
                          <a:pt x="48" y="470"/>
                        </a:lnTo>
                        <a:lnTo>
                          <a:pt x="59" y="372"/>
                        </a:lnTo>
                        <a:lnTo>
                          <a:pt x="72" y="259"/>
                        </a:lnTo>
                        <a:lnTo>
                          <a:pt x="90" y="142"/>
                        </a:lnTo>
                        <a:lnTo>
                          <a:pt x="105" y="69"/>
                        </a:lnTo>
                        <a:lnTo>
                          <a:pt x="115" y="32"/>
                        </a:lnTo>
                        <a:lnTo>
                          <a:pt x="129" y="6"/>
                        </a:lnTo>
                        <a:lnTo>
                          <a:pt x="146" y="0"/>
                        </a:lnTo>
                        <a:lnTo>
                          <a:pt x="154" y="19"/>
                        </a:lnTo>
                        <a:lnTo>
                          <a:pt x="160" y="7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63" name="Freeform 15"/>
                  <p:cNvSpPr>
                    <a:spLocks/>
                  </p:cNvSpPr>
                  <p:nvPr/>
                </p:nvSpPr>
                <p:spPr bwMode="ltGray">
                  <a:xfrm>
                    <a:off x="237" y="3096"/>
                    <a:ext cx="74" cy="429"/>
                  </a:xfrm>
                  <a:custGeom>
                    <a:avLst/>
                    <a:gdLst>
                      <a:gd name="T0" fmla="*/ 0 w 74"/>
                      <a:gd name="T1" fmla="*/ 0 h 429"/>
                      <a:gd name="T2" fmla="*/ 12 w 74"/>
                      <a:gd name="T3" fmla="*/ 28 h 429"/>
                      <a:gd name="T4" fmla="*/ 28 w 74"/>
                      <a:gd name="T5" fmla="*/ 57 h 429"/>
                      <a:gd name="T6" fmla="*/ 41 w 74"/>
                      <a:gd name="T7" fmla="*/ 118 h 429"/>
                      <a:gd name="T8" fmla="*/ 52 w 74"/>
                      <a:gd name="T9" fmla="*/ 170 h 429"/>
                      <a:gd name="T10" fmla="*/ 62 w 74"/>
                      <a:gd name="T11" fmla="*/ 223 h 429"/>
                      <a:gd name="T12" fmla="*/ 67 w 74"/>
                      <a:gd name="T13" fmla="*/ 267 h 429"/>
                      <a:gd name="T14" fmla="*/ 70 w 74"/>
                      <a:gd name="T15" fmla="*/ 310 h 429"/>
                      <a:gd name="T16" fmla="*/ 73 w 74"/>
                      <a:gd name="T17" fmla="*/ 370 h 429"/>
                      <a:gd name="T18" fmla="*/ 73 w 74"/>
                      <a:gd name="T19" fmla="*/ 428 h 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4" h="429">
                        <a:moveTo>
                          <a:pt x="0" y="0"/>
                        </a:moveTo>
                        <a:lnTo>
                          <a:pt x="12" y="28"/>
                        </a:lnTo>
                        <a:lnTo>
                          <a:pt x="28" y="57"/>
                        </a:lnTo>
                        <a:lnTo>
                          <a:pt x="41" y="118"/>
                        </a:lnTo>
                        <a:lnTo>
                          <a:pt x="52" y="170"/>
                        </a:lnTo>
                        <a:lnTo>
                          <a:pt x="62" y="223"/>
                        </a:lnTo>
                        <a:lnTo>
                          <a:pt x="67" y="267"/>
                        </a:lnTo>
                        <a:lnTo>
                          <a:pt x="70" y="310"/>
                        </a:lnTo>
                        <a:lnTo>
                          <a:pt x="73" y="370"/>
                        </a:lnTo>
                        <a:lnTo>
                          <a:pt x="73" y="428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65" name="Freeform 17"/>
                <p:cNvSpPr>
                  <a:spLocks/>
                </p:cNvSpPr>
                <p:nvPr/>
              </p:nvSpPr>
              <p:spPr bwMode="ltGray">
                <a:xfrm>
                  <a:off x="1158" y="3932"/>
                  <a:ext cx="256" cy="218"/>
                </a:xfrm>
                <a:custGeom>
                  <a:avLst/>
                  <a:gdLst>
                    <a:gd name="T0" fmla="*/ 255 w 256"/>
                    <a:gd name="T1" fmla="*/ 217 h 218"/>
                    <a:gd name="T2" fmla="*/ 217 w 256"/>
                    <a:gd name="T3" fmla="*/ 196 h 218"/>
                    <a:gd name="T4" fmla="*/ 202 w 256"/>
                    <a:gd name="T5" fmla="*/ 183 h 218"/>
                    <a:gd name="T6" fmla="*/ 192 w 256"/>
                    <a:gd name="T7" fmla="*/ 173 h 218"/>
                    <a:gd name="T8" fmla="*/ 135 w 256"/>
                    <a:gd name="T9" fmla="*/ 72 h 218"/>
                    <a:gd name="T10" fmla="*/ 105 w 256"/>
                    <a:gd name="T11" fmla="*/ 40 h 218"/>
                    <a:gd name="T12" fmla="*/ 82 w 256"/>
                    <a:gd name="T13" fmla="*/ 20 h 218"/>
                    <a:gd name="T14" fmla="*/ 65 w 256"/>
                    <a:gd name="T15" fmla="*/ 11 h 218"/>
                    <a:gd name="T16" fmla="*/ 43 w 256"/>
                    <a:gd name="T17" fmla="*/ 3 h 218"/>
                    <a:gd name="T18" fmla="*/ 22 w 256"/>
                    <a:gd name="T19" fmla="*/ 0 h 218"/>
                    <a:gd name="T20" fmla="*/ 8 w 256"/>
                    <a:gd name="T21" fmla="*/ 1 h 218"/>
                    <a:gd name="T22" fmla="*/ 0 w 256"/>
                    <a:gd name="T23" fmla="*/ 14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6" h="218">
                      <a:moveTo>
                        <a:pt x="255" y="217"/>
                      </a:moveTo>
                      <a:lnTo>
                        <a:pt x="217" y="196"/>
                      </a:lnTo>
                      <a:lnTo>
                        <a:pt x="202" y="183"/>
                      </a:lnTo>
                      <a:lnTo>
                        <a:pt x="192" y="173"/>
                      </a:lnTo>
                      <a:lnTo>
                        <a:pt x="135" y="72"/>
                      </a:lnTo>
                      <a:lnTo>
                        <a:pt x="105" y="40"/>
                      </a:lnTo>
                      <a:lnTo>
                        <a:pt x="82" y="20"/>
                      </a:lnTo>
                      <a:lnTo>
                        <a:pt x="65" y="11"/>
                      </a:lnTo>
                      <a:lnTo>
                        <a:pt x="43" y="3"/>
                      </a:lnTo>
                      <a:lnTo>
                        <a:pt x="22" y="0"/>
                      </a:lnTo>
                      <a:lnTo>
                        <a:pt x="8" y="1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66" name="Freeform 18"/>
                <p:cNvSpPr>
                  <a:spLocks/>
                </p:cNvSpPr>
                <p:nvPr/>
              </p:nvSpPr>
              <p:spPr bwMode="ltGray">
                <a:xfrm>
                  <a:off x="1930" y="3849"/>
                  <a:ext cx="340" cy="236"/>
                </a:xfrm>
                <a:custGeom>
                  <a:avLst/>
                  <a:gdLst>
                    <a:gd name="T0" fmla="*/ 0 w 340"/>
                    <a:gd name="T1" fmla="*/ 235 h 236"/>
                    <a:gd name="T2" fmla="*/ 50 w 340"/>
                    <a:gd name="T3" fmla="*/ 183 h 236"/>
                    <a:gd name="T4" fmla="*/ 92 w 340"/>
                    <a:gd name="T5" fmla="*/ 124 h 236"/>
                    <a:gd name="T6" fmla="*/ 114 w 340"/>
                    <a:gd name="T7" fmla="*/ 98 h 236"/>
                    <a:gd name="T8" fmla="*/ 145 w 340"/>
                    <a:gd name="T9" fmla="*/ 70 h 236"/>
                    <a:gd name="T10" fmla="*/ 186 w 340"/>
                    <a:gd name="T11" fmla="*/ 39 h 236"/>
                    <a:gd name="T12" fmla="*/ 217 w 340"/>
                    <a:gd name="T13" fmla="*/ 19 h 236"/>
                    <a:gd name="T14" fmla="*/ 240 w 340"/>
                    <a:gd name="T15" fmla="*/ 9 h 236"/>
                    <a:gd name="T16" fmla="*/ 271 w 340"/>
                    <a:gd name="T17" fmla="*/ 2 h 236"/>
                    <a:gd name="T18" fmla="*/ 306 w 340"/>
                    <a:gd name="T19" fmla="*/ 0 h 236"/>
                    <a:gd name="T20" fmla="*/ 321 w 340"/>
                    <a:gd name="T21" fmla="*/ 6 h 236"/>
                    <a:gd name="T22" fmla="*/ 339 w 340"/>
                    <a:gd name="T23" fmla="*/ 22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236">
                      <a:moveTo>
                        <a:pt x="0" y="235"/>
                      </a:moveTo>
                      <a:lnTo>
                        <a:pt x="50" y="183"/>
                      </a:lnTo>
                      <a:lnTo>
                        <a:pt x="92" y="124"/>
                      </a:lnTo>
                      <a:lnTo>
                        <a:pt x="114" y="98"/>
                      </a:lnTo>
                      <a:lnTo>
                        <a:pt x="145" y="70"/>
                      </a:lnTo>
                      <a:lnTo>
                        <a:pt x="186" y="39"/>
                      </a:lnTo>
                      <a:lnTo>
                        <a:pt x="217" y="19"/>
                      </a:lnTo>
                      <a:lnTo>
                        <a:pt x="240" y="9"/>
                      </a:lnTo>
                      <a:lnTo>
                        <a:pt x="271" y="2"/>
                      </a:lnTo>
                      <a:lnTo>
                        <a:pt x="306" y="0"/>
                      </a:lnTo>
                      <a:lnTo>
                        <a:pt x="321" y="6"/>
                      </a:lnTo>
                      <a:lnTo>
                        <a:pt x="339" y="2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67" name="Freeform 19"/>
                <p:cNvSpPr>
                  <a:spLocks/>
                </p:cNvSpPr>
                <p:nvPr/>
              </p:nvSpPr>
              <p:spPr bwMode="ltGray">
                <a:xfrm>
                  <a:off x="1919" y="3570"/>
                  <a:ext cx="233" cy="583"/>
                </a:xfrm>
                <a:custGeom>
                  <a:avLst/>
                  <a:gdLst>
                    <a:gd name="T0" fmla="*/ 1 w 233"/>
                    <a:gd name="T1" fmla="*/ 582 h 583"/>
                    <a:gd name="T2" fmla="*/ 0 w 233"/>
                    <a:gd name="T3" fmla="*/ 527 h 583"/>
                    <a:gd name="T4" fmla="*/ 0 w 233"/>
                    <a:gd name="T5" fmla="*/ 486 h 583"/>
                    <a:gd name="T6" fmla="*/ 5 w 233"/>
                    <a:gd name="T7" fmla="*/ 458 h 583"/>
                    <a:gd name="T8" fmla="*/ 8 w 233"/>
                    <a:gd name="T9" fmla="*/ 422 h 583"/>
                    <a:gd name="T10" fmla="*/ 8 w 233"/>
                    <a:gd name="T11" fmla="*/ 386 h 583"/>
                    <a:gd name="T12" fmla="*/ 9 w 233"/>
                    <a:gd name="T13" fmla="*/ 357 h 583"/>
                    <a:gd name="T14" fmla="*/ 16 w 233"/>
                    <a:gd name="T15" fmla="*/ 328 h 583"/>
                    <a:gd name="T16" fmla="*/ 22 w 233"/>
                    <a:gd name="T17" fmla="*/ 280 h 583"/>
                    <a:gd name="T18" fmla="*/ 34 w 233"/>
                    <a:gd name="T19" fmla="*/ 227 h 583"/>
                    <a:gd name="T20" fmla="*/ 49 w 233"/>
                    <a:gd name="T21" fmla="*/ 172 h 583"/>
                    <a:gd name="T22" fmla="*/ 60 w 233"/>
                    <a:gd name="T23" fmla="*/ 116 h 583"/>
                    <a:gd name="T24" fmla="*/ 70 w 233"/>
                    <a:gd name="T25" fmla="*/ 81 h 583"/>
                    <a:gd name="T26" fmla="*/ 78 w 233"/>
                    <a:gd name="T27" fmla="*/ 69 h 583"/>
                    <a:gd name="T28" fmla="*/ 100 w 233"/>
                    <a:gd name="T29" fmla="*/ 45 h 583"/>
                    <a:gd name="T30" fmla="*/ 120 w 233"/>
                    <a:gd name="T31" fmla="*/ 28 h 583"/>
                    <a:gd name="T32" fmla="*/ 142 w 233"/>
                    <a:gd name="T33" fmla="*/ 14 h 583"/>
                    <a:gd name="T34" fmla="*/ 165 w 233"/>
                    <a:gd name="T35" fmla="*/ 3 h 583"/>
                    <a:gd name="T36" fmla="*/ 182 w 233"/>
                    <a:gd name="T37" fmla="*/ 0 h 583"/>
                    <a:gd name="T38" fmla="*/ 204 w 233"/>
                    <a:gd name="T39" fmla="*/ 0 h 583"/>
                    <a:gd name="T40" fmla="*/ 224 w 233"/>
                    <a:gd name="T41" fmla="*/ 4 h 583"/>
                    <a:gd name="T42" fmla="*/ 232 w 233"/>
                    <a:gd name="T43" fmla="*/ 9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3" h="583">
                      <a:moveTo>
                        <a:pt x="1" y="582"/>
                      </a:moveTo>
                      <a:lnTo>
                        <a:pt x="0" y="527"/>
                      </a:lnTo>
                      <a:lnTo>
                        <a:pt x="0" y="486"/>
                      </a:lnTo>
                      <a:lnTo>
                        <a:pt x="5" y="458"/>
                      </a:lnTo>
                      <a:lnTo>
                        <a:pt x="8" y="422"/>
                      </a:lnTo>
                      <a:lnTo>
                        <a:pt x="8" y="386"/>
                      </a:lnTo>
                      <a:lnTo>
                        <a:pt x="9" y="357"/>
                      </a:lnTo>
                      <a:lnTo>
                        <a:pt x="16" y="328"/>
                      </a:lnTo>
                      <a:lnTo>
                        <a:pt x="22" y="280"/>
                      </a:lnTo>
                      <a:lnTo>
                        <a:pt x="34" y="227"/>
                      </a:lnTo>
                      <a:lnTo>
                        <a:pt x="49" y="172"/>
                      </a:lnTo>
                      <a:lnTo>
                        <a:pt x="60" y="116"/>
                      </a:lnTo>
                      <a:lnTo>
                        <a:pt x="70" y="81"/>
                      </a:lnTo>
                      <a:lnTo>
                        <a:pt x="78" y="69"/>
                      </a:lnTo>
                      <a:lnTo>
                        <a:pt x="100" y="45"/>
                      </a:lnTo>
                      <a:lnTo>
                        <a:pt x="120" y="28"/>
                      </a:lnTo>
                      <a:lnTo>
                        <a:pt x="142" y="14"/>
                      </a:lnTo>
                      <a:lnTo>
                        <a:pt x="165" y="3"/>
                      </a:lnTo>
                      <a:lnTo>
                        <a:pt x="182" y="0"/>
                      </a:lnTo>
                      <a:lnTo>
                        <a:pt x="204" y="0"/>
                      </a:lnTo>
                      <a:lnTo>
                        <a:pt x="224" y="4"/>
                      </a:lnTo>
                      <a:lnTo>
                        <a:pt x="232" y="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68" name="Freeform 20"/>
                <p:cNvSpPr>
                  <a:spLocks/>
                </p:cNvSpPr>
                <p:nvPr/>
              </p:nvSpPr>
              <p:spPr bwMode="ltGray">
                <a:xfrm>
                  <a:off x="1041" y="3712"/>
                  <a:ext cx="408" cy="530"/>
                </a:xfrm>
                <a:custGeom>
                  <a:avLst/>
                  <a:gdLst>
                    <a:gd name="T0" fmla="*/ 407 w 408"/>
                    <a:gd name="T1" fmla="*/ 529 h 530"/>
                    <a:gd name="T2" fmla="*/ 395 w 408"/>
                    <a:gd name="T3" fmla="*/ 486 h 530"/>
                    <a:gd name="T4" fmla="*/ 267 w 408"/>
                    <a:gd name="T5" fmla="*/ 199 h 530"/>
                    <a:gd name="T6" fmla="*/ 210 w 408"/>
                    <a:gd name="T7" fmla="*/ 111 h 530"/>
                    <a:gd name="T8" fmla="*/ 194 w 408"/>
                    <a:gd name="T9" fmla="*/ 81 h 530"/>
                    <a:gd name="T10" fmla="*/ 171 w 408"/>
                    <a:gd name="T11" fmla="*/ 48 h 530"/>
                    <a:gd name="T12" fmla="*/ 147 w 408"/>
                    <a:gd name="T13" fmla="*/ 23 h 530"/>
                    <a:gd name="T14" fmla="*/ 123 w 408"/>
                    <a:gd name="T15" fmla="*/ 9 h 530"/>
                    <a:gd name="T16" fmla="*/ 93 w 408"/>
                    <a:gd name="T17" fmla="*/ 0 h 530"/>
                    <a:gd name="T18" fmla="*/ 63 w 408"/>
                    <a:gd name="T19" fmla="*/ 0 h 530"/>
                    <a:gd name="T20" fmla="*/ 42 w 408"/>
                    <a:gd name="T21" fmla="*/ 9 h 530"/>
                    <a:gd name="T22" fmla="*/ 0 w 408"/>
                    <a:gd name="T23" fmla="*/ 59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8" h="530">
                      <a:moveTo>
                        <a:pt x="407" y="529"/>
                      </a:moveTo>
                      <a:lnTo>
                        <a:pt x="395" y="486"/>
                      </a:lnTo>
                      <a:lnTo>
                        <a:pt x="267" y="199"/>
                      </a:lnTo>
                      <a:lnTo>
                        <a:pt x="210" y="111"/>
                      </a:lnTo>
                      <a:lnTo>
                        <a:pt x="194" y="81"/>
                      </a:lnTo>
                      <a:lnTo>
                        <a:pt x="171" y="48"/>
                      </a:lnTo>
                      <a:lnTo>
                        <a:pt x="147" y="23"/>
                      </a:lnTo>
                      <a:lnTo>
                        <a:pt x="123" y="9"/>
                      </a:lnTo>
                      <a:lnTo>
                        <a:pt x="93" y="0"/>
                      </a:lnTo>
                      <a:lnTo>
                        <a:pt x="63" y="0"/>
                      </a:lnTo>
                      <a:lnTo>
                        <a:pt x="42" y="9"/>
                      </a:lnTo>
                      <a:lnTo>
                        <a:pt x="0" y="59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69" name="Freeform 21"/>
                <p:cNvSpPr>
                  <a:spLocks/>
                </p:cNvSpPr>
                <p:nvPr/>
              </p:nvSpPr>
              <p:spPr bwMode="ltGray">
                <a:xfrm>
                  <a:off x="1540" y="3336"/>
                  <a:ext cx="369" cy="811"/>
                </a:xfrm>
                <a:custGeom>
                  <a:avLst/>
                  <a:gdLst>
                    <a:gd name="T0" fmla="*/ 0 w 369"/>
                    <a:gd name="T1" fmla="*/ 810 h 811"/>
                    <a:gd name="T2" fmla="*/ 131 w 369"/>
                    <a:gd name="T3" fmla="*/ 509 h 811"/>
                    <a:gd name="T4" fmla="*/ 146 w 369"/>
                    <a:gd name="T5" fmla="*/ 461 h 811"/>
                    <a:gd name="T6" fmla="*/ 178 w 369"/>
                    <a:gd name="T7" fmla="*/ 383 h 811"/>
                    <a:gd name="T8" fmla="*/ 209 w 369"/>
                    <a:gd name="T9" fmla="*/ 302 h 811"/>
                    <a:gd name="T10" fmla="*/ 225 w 369"/>
                    <a:gd name="T11" fmla="*/ 258 h 811"/>
                    <a:gd name="T12" fmla="*/ 233 w 369"/>
                    <a:gd name="T13" fmla="*/ 211 h 811"/>
                    <a:gd name="T14" fmla="*/ 246 w 369"/>
                    <a:gd name="T15" fmla="*/ 166 h 811"/>
                    <a:gd name="T16" fmla="*/ 265 w 369"/>
                    <a:gd name="T17" fmla="*/ 116 h 811"/>
                    <a:gd name="T18" fmla="*/ 286 w 369"/>
                    <a:gd name="T19" fmla="*/ 69 h 811"/>
                    <a:gd name="T20" fmla="*/ 314 w 369"/>
                    <a:gd name="T21" fmla="*/ 27 h 811"/>
                    <a:gd name="T22" fmla="*/ 335 w 369"/>
                    <a:gd name="T23" fmla="*/ 2 h 811"/>
                    <a:gd name="T24" fmla="*/ 348 w 369"/>
                    <a:gd name="T25" fmla="*/ 0 h 811"/>
                    <a:gd name="T26" fmla="*/ 361 w 369"/>
                    <a:gd name="T27" fmla="*/ 13 h 811"/>
                    <a:gd name="T28" fmla="*/ 368 w 369"/>
                    <a:gd name="T29" fmla="*/ 58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9" h="811">
                      <a:moveTo>
                        <a:pt x="0" y="810"/>
                      </a:moveTo>
                      <a:lnTo>
                        <a:pt x="131" y="509"/>
                      </a:lnTo>
                      <a:lnTo>
                        <a:pt x="146" y="461"/>
                      </a:lnTo>
                      <a:lnTo>
                        <a:pt x="178" y="383"/>
                      </a:lnTo>
                      <a:lnTo>
                        <a:pt x="209" y="302"/>
                      </a:lnTo>
                      <a:lnTo>
                        <a:pt x="225" y="258"/>
                      </a:lnTo>
                      <a:lnTo>
                        <a:pt x="233" y="211"/>
                      </a:lnTo>
                      <a:lnTo>
                        <a:pt x="246" y="166"/>
                      </a:lnTo>
                      <a:lnTo>
                        <a:pt x="265" y="116"/>
                      </a:lnTo>
                      <a:lnTo>
                        <a:pt x="286" y="69"/>
                      </a:lnTo>
                      <a:lnTo>
                        <a:pt x="314" y="27"/>
                      </a:lnTo>
                      <a:lnTo>
                        <a:pt x="335" y="2"/>
                      </a:lnTo>
                      <a:lnTo>
                        <a:pt x="348" y="0"/>
                      </a:lnTo>
                      <a:lnTo>
                        <a:pt x="361" y="13"/>
                      </a:lnTo>
                      <a:lnTo>
                        <a:pt x="368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0" name="Freeform 22"/>
                <p:cNvSpPr>
                  <a:spLocks/>
                </p:cNvSpPr>
                <p:nvPr/>
              </p:nvSpPr>
              <p:spPr bwMode="ltGray">
                <a:xfrm>
                  <a:off x="1605" y="3698"/>
                  <a:ext cx="295" cy="300"/>
                </a:xfrm>
                <a:custGeom>
                  <a:avLst/>
                  <a:gdLst>
                    <a:gd name="T0" fmla="*/ 0 w 295"/>
                    <a:gd name="T1" fmla="*/ 299 h 300"/>
                    <a:gd name="T2" fmla="*/ 56 w 295"/>
                    <a:gd name="T3" fmla="*/ 234 h 300"/>
                    <a:gd name="T4" fmla="*/ 90 w 295"/>
                    <a:gd name="T5" fmla="*/ 159 h 300"/>
                    <a:gd name="T6" fmla="*/ 109 w 295"/>
                    <a:gd name="T7" fmla="*/ 126 h 300"/>
                    <a:gd name="T8" fmla="*/ 134 w 295"/>
                    <a:gd name="T9" fmla="*/ 87 h 300"/>
                    <a:gd name="T10" fmla="*/ 168 w 295"/>
                    <a:gd name="T11" fmla="*/ 48 h 300"/>
                    <a:gd name="T12" fmla="*/ 193 w 295"/>
                    <a:gd name="T13" fmla="*/ 23 h 300"/>
                    <a:gd name="T14" fmla="*/ 212 w 295"/>
                    <a:gd name="T15" fmla="*/ 11 h 300"/>
                    <a:gd name="T16" fmla="*/ 239 w 295"/>
                    <a:gd name="T17" fmla="*/ 2 h 300"/>
                    <a:gd name="T18" fmla="*/ 267 w 295"/>
                    <a:gd name="T19" fmla="*/ 0 h 300"/>
                    <a:gd name="T20" fmla="*/ 281 w 295"/>
                    <a:gd name="T21" fmla="*/ 6 h 300"/>
                    <a:gd name="T22" fmla="*/ 294 w 295"/>
                    <a:gd name="T23" fmla="*/ 25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" h="300">
                      <a:moveTo>
                        <a:pt x="0" y="299"/>
                      </a:moveTo>
                      <a:lnTo>
                        <a:pt x="56" y="234"/>
                      </a:lnTo>
                      <a:lnTo>
                        <a:pt x="90" y="159"/>
                      </a:lnTo>
                      <a:lnTo>
                        <a:pt x="109" y="126"/>
                      </a:lnTo>
                      <a:lnTo>
                        <a:pt x="134" y="87"/>
                      </a:lnTo>
                      <a:lnTo>
                        <a:pt x="168" y="48"/>
                      </a:lnTo>
                      <a:lnTo>
                        <a:pt x="193" y="23"/>
                      </a:lnTo>
                      <a:lnTo>
                        <a:pt x="212" y="11"/>
                      </a:lnTo>
                      <a:lnTo>
                        <a:pt x="239" y="2"/>
                      </a:lnTo>
                      <a:lnTo>
                        <a:pt x="267" y="0"/>
                      </a:lnTo>
                      <a:lnTo>
                        <a:pt x="281" y="6"/>
                      </a:lnTo>
                      <a:lnTo>
                        <a:pt x="294" y="25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1" name="Freeform 23"/>
                <p:cNvSpPr>
                  <a:spLocks/>
                </p:cNvSpPr>
                <p:nvPr/>
              </p:nvSpPr>
              <p:spPr bwMode="ltGray">
                <a:xfrm>
                  <a:off x="1480" y="3807"/>
                  <a:ext cx="142" cy="145"/>
                </a:xfrm>
                <a:custGeom>
                  <a:avLst/>
                  <a:gdLst>
                    <a:gd name="T0" fmla="*/ 0 w 142"/>
                    <a:gd name="T1" fmla="*/ 0 h 145"/>
                    <a:gd name="T2" fmla="*/ 24 w 142"/>
                    <a:gd name="T3" fmla="*/ 9 h 145"/>
                    <a:gd name="T4" fmla="*/ 52 w 142"/>
                    <a:gd name="T5" fmla="*/ 19 h 145"/>
                    <a:gd name="T6" fmla="*/ 79 w 142"/>
                    <a:gd name="T7" fmla="*/ 39 h 145"/>
                    <a:gd name="T8" fmla="*/ 102 w 142"/>
                    <a:gd name="T9" fmla="*/ 56 h 145"/>
                    <a:gd name="T10" fmla="*/ 121 w 142"/>
                    <a:gd name="T11" fmla="*/ 75 h 145"/>
                    <a:gd name="T12" fmla="*/ 131 w 142"/>
                    <a:gd name="T13" fmla="*/ 89 h 145"/>
                    <a:gd name="T14" fmla="*/ 137 w 142"/>
                    <a:gd name="T15" fmla="*/ 104 h 145"/>
                    <a:gd name="T16" fmla="*/ 141 w 142"/>
                    <a:gd name="T17" fmla="*/ 124 h 145"/>
                    <a:gd name="T18" fmla="*/ 141 w 142"/>
                    <a:gd name="T19" fmla="*/ 14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" h="145">
                      <a:moveTo>
                        <a:pt x="0" y="0"/>
                      </a:moveTo>
                      <a:lnTo>
                        <a:pt x="24" y="9"/>
                      </a:lnTo>
                      <a:lnTo>
                        <a:pt x="52" y="19"/>
                      </a:lnTo>
                      <a:lnTo>
                        <a:pt x="79" y="39"/>
                      </a:lnTo>
                      <a:lnTo>
                        <a:pt x="102" y="56"/>
                      </a:lnTo>
                      <a:lnTo>
                        <a:pt x="121" y="75"/>
                      </a:lnTo>
                      <a:lnTo>
                        <a:pt x="131" y="89"/>
                      </a:lnTo>
                      <a:lnTo>
                        <a:pt x="137" y="104"/>
                      </a:lnTo>
                      <a:lnTo>
                        <a:pt x="141" y="124"/>
                      </a:lnTo>
                      <a:lnTo>
                        <a:pt x="141" y="144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2" name="Freeform 24"/>
                <p:cNvSpPr>
                  <a:spLocks/>
                </p:cNvSpPr>
                <p:nvPr/>
              </p:nvSpPr>
              <p:spPr bwMode="ltGray">
                <a:xfrm>
                  <a:off x="654" y="2533"/>
                  <a:ext cx="353" cy="1638"/>
                </a:xfrm>
                <a:custGeom>
                  <a:avLst/>
                  <a:gdLst>
                    <a:gd name="T0" fmla="*/ 0 w 353"/>
                    <a:gd name="T1" fmla="*/ 1637 h 1638"/>
                    <a:gd name="T2" fmla="*/ 126 w 353"/>
                    <a:gd name="T3" fmla="*/ 1030 h 1638"/>
                    <a:gd name="T4" fmla="*/ 139 w 353"/>
                    <a:gd name="T5" fmla="*/ 931 h 1638"/>
                    <a:gd name="T6" fmla="*/ 170 w 353"/>
                    <a:gd name="T7" fmla="*/ 775 h 1638"/>
                    <a:gd name="T8" fmla="*/ 200 w 353"/>
                    <a:gd name="T9" fmla="*/ 611 h 1638"/>
                    <a:gd name="T10" fmla="*/ 215 w 353"/>
                    <a:gd name="T11" fmla="*/ 520 h 1638"/>
                    <a:gd name="T12" fmla="*/ 223 w 353"/>
                    <a:gd name="T13" fmla="*/ 426 h 1638"/>
                    <a:gd name="T14" fmla="*/ 236 w 353"/>
                    <a:gd name="T15" fmla="*/ 337 h 1638"/>
                    <a:gd name="T16" fmla="*/ 254 w 353"/>
                    <a:gd name="T17" fmla="*/ 233 h 1638"/>
                    <a:gd name="T18" fmla="*/ 274 w 353"/>
                    <a:gd name="T19" fmla="*/ 138 h 1638"/>
                    <a:gd name="T20" fmla="*/ 300 w 353"/>
                    <a:gd name="T21" fmla="*/ 55 h 1638"/>
                    <a:gd name="T22" fmla="*/ 321 w 353"/>
                    <a:gd name="T23" fmla="*/ 3 h 1638"/>
                    <a:gd name="T24" fmla="*/ 333 w 353"/>
                    <a:gd name="T25" fmla="*/ 0 h 1638"/>
                    <a:gd name="T26" fmla="*/ 345 w 353"/>
                    <a:gd name="T27" fmla="*/ 25 h 1638"/>
                    <a:gd name="T28" fmla="*/ 352 w 353"/>
                    <a:gd name="T29" fmla="*/ 117 h 1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3" h="1638">
                      <a:moveTo>
                        <a:pt x="0" y="1637"/>
                      </a:moveTo>
                      <a:lnTo>
                        <a:pt x="126" y="1030"/>
                      </a:lnTo>
                      <a:lnTo>
                        <a:pt x="139" y="931"/>
                      </a:lnTo>
                      <a:lnTo>
                        <a:pt x="170" y="775"/>
                      </a:lnTo>
                      <a:lnTo>
                        <a:pt x="200" y="611"/>
                      </a:lnTo>
                      <a:lnTo>
                        <a:pt x="215" y="520"/>
                      </a:lnTo>
                      <a:lnTo>
                        <a:pt x="223" y="426"/>
                      </a:lnTo>
                      <a:lnTo>
                        <a:pt x="236" y="337"/>
                      </a:lnTo>
                      <a:lnTo>
                        <a:pt x="254" y="233"/>
                      </a:lnTo>
                      <a:lnTo>
                        <a:pt x="274" y="138"/>
                      </a:lnTo>
                      <a:lnTo>
                        <a:pt x="300" y="55"/>
                      </a:lnTo>
                      <a:lnTo>
                        <a:pt x="321" y="3"/>
                      </a:lnTo>
                      <a:lnTo>
                        <a:pt x="333" y="0"/>
                      </a:lnTo>
                      <a:lnTo>
                        <a:pt x="345" y="25"/>
                      </a:lnTo>
                      <a:lnTo>
                        <a:pt x="352" y="11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3" name="Freeform 25"/>
                <p:cNvSpPr>
                  <a:spLocks/>
                </p:cNvSpPr>
                <p:nvPr/>
              </p:nvSpPr>
              <p:spPr bwMode="ltGray">
                <a:xfrm>
                  <a:off x="718" y="3264"/>
                  <a:ext cx="278" cy="610"/>
                </a:xfrm>
                <a:custGeom>
                  <a:avLst/>
                  <a:gdLst>
                    <a:gd name="T0" fmla="*/ 0 w 278"/>
                    <a:gd name="T1" fmla="*/ 609 h 610"/>
                    <a:gd name="T2" fmla="*/ 52 w 278"/>
                    <a:gd name="T3" fmla="*/ 477 h 610"/>
                    <a:gd name="T4" fmla="*/ 85 w 278"/>
                    <a:gd name="T5" fmla="*/ 324 h 610"/>
                    <a:gd name="T6" fmla="*/ 102 w 278"/>
                    <a:gd name="T7" fmla="*/ 256 h 610"/>
                    <a:gd name="T8" fmla="*/ 126 w 278"/>
                    <a:gd name="T9" fmla="*/ 178 h 610"/>
                    <a:gd name="T10" fmla="*/ 158 w 278"/>
                    <a:gd name="T11" fmla="*/ 97 h 610"/>
                    <a:gd name="T12" fmla="*/ 182 w 278"/>
                    <a:gd name="T13" fmla="*/ 48 h 610"/>
                    <a:gd name="T14" fmla="*/ 200 w 278"/>
                    <a:gd name="T15" fmla="*/ 22 h 610"/>
                    <a:gd name="T16" fmla="*/ 224 w 278"/>
                    <a:gd name="T17" fmla="*/ 3 h 610"/>
                    <a:gd name="T18" fmla="*/ 253 w 278"/>
                    <a:gd name="T19" fmla="*/ 0 h 610"/>
                    <a:gd name="T20" fmla="*/ 264 w 278"/>
                    <a:gd name="T21" fmla="*/ 13 h 610"/>
                    <a:gd name="T22" fmla="*/ 277 w 278"/>
                    <a:gd name="T23" fmla="*/ 53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610">
                      <a:moveTo>
                        <a:pt x="0" y="609"/>
                      </a:moveTo>
                      <a:lnTo>
                        <a:pt x="52" y="477"/>
                      </a:lnTo>
                      <a:lnTo>
                        <a:pt x="85" y="324"/>
                      </a:lnTo>
                      <a:lnTo>
                        <a:pt x="102" y="256"/>
                      </a:lnTo>
                      <a:lnTo>
                        <a:pt x="126" y="178"/>
                      </a:lnTo>
                      <a:lnTo>
                        <a:pt x="158" y="97"/>
                      </a:lnTo>
                      <a:lnTo>
                        <a:pt x="182" y="48"/>
                      </a:lnTo>
                      <a:lnTo>
                        <a:pt x="200" y="22"/>
                      </a:lnTo>
                      <a:lnTo>
                        <a:pt x="224" y="3"/>
                      </a:lnTo>
                      <a:lnTo>
                        <a:pt x="253" y="0"/>
                      </a:lnTo>
                      <a:lnTo>
                        <a:pt x="264" y="13"/>
                      </a:lnTo>
                      <a:lnTo>
                        <a:pt x="277" y="53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4" name="Freeform 26"/>
                <p:cNvSpPr>
                  <a:spLocks/>
                </p:cNvSpPr>
                <p:nvPr/>
              </p:nvSpPr>
              <p:spPr bwMode="ltGray">
                <a:xfrm>
                  <a:off x="599" y="3485"/>
                  <a:ext cx="137" cy="292"/>
                </a:xfrm>
                <a:custGeom>
                  <a:avLst/>
                  <a:gdLst>
                    <a:gd name="T0" fmla="*/ 0 w 137"/>
                    <a:gd name="T1" fmla="*/ 0 h 292"/>
                    <a:gd name="T2" fmla="*/ 22 w 137"/>
                    <a:gd name="T3" fmla="*/ 18 h 292"/>
                    <a:gd name="T4" fmla="*/ 50 w 137"/>
                    <a:gd name="T5" fmla="*/ 40 h 292"/>
                    <a:gd name="T6" fmla="*/ 75 w 137"/>
                    <a:gd name="T7" fmla="*/ 80 h 292"/>
                    <a:gd name="T8" fmla="*/ 98 w 137"/>
                    <a:gd name="T9" fmla="*/ 115 h 292"/>
                    <a:gd name="T10" fmla="*/ 117 w 137"/>
                    <a:gd name="T11" fmla="*/ 151 h 292"/>
                    <a:gd name="T12" fmla="*/ 126 w 137"/>
                    <a:gd name="T13" fmla="*/ 182 h 292"/>
                    <a:gd name="T14" fmla="*/ 132 w 137"/>
                    <a:gd name="T15" fmla="*/ 210 h 292"/>
                    <a:gd name="T16" fmla="*/ 136 w 137"/>
                    <a:gd name="T17" fmla="*/ 250 h 292"/>
                    <a:gd name="T18" fmla="*/ 136 w 137"/>
                    <a:gd name="T19" fmla="*/ 291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292">
                      <a:moveTo>
                        <a:pt x="0" y="0"/>
                      </a:moveTo>
                      <a:lnTo>
                        <a:pt x="22" y="18"/>
                      </a:lnTo>
                      <a:lnTo>
                        <a:pt x="50" y="40"/>
                      </a:lnTo>
                      <a:lnTo>
                        <a:pt x="75" y="80"/>
                      </a:lnTo>
                      <a:lnTo>
                        <a:pt x="98" y="115"/>
                      </a:lnTo>
                      <a:lnTo>
                        <a:pt x="117" y="151"/>
                      </a:lnTo>
                      <a:lnTo>
                        <a:pt x="126" y="182"/>
                      </a:lnTo>
                      <a:lnTo>
                        <a:pt x="132" y="210"/>
                      </a:lnTo>
                      <a:lnTo>
                        <a:pt x="136" y="250"/>
                      </a:lnTo>
                      <a:lnTo>
                        <a:pt x="136" y="291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5" name="Freeform 27"/>
                <p:cNvSpPr>
                  <a:spLocks/>
                </p:cNvSpPr>
                <p:nvPr/>
              </p:nvSpPr>
              <p:spPr bwMode="ltGray">
                <a:xfrm>
                  <a:off x="1365" y="2870"/>
                  <a:ext cx="192" cy="1365"/>
                </a:xfrm>
                <a:custGeom>
                  <a:avLst/>
                  <a:gdLst>
                    <a:gd name="T0" fmla="*/ 189 w 192"/>
                    <a:gd name="T1" fmla="*/ 1364 h 1365"/>
                    <a:gd name="T2" fmla="*/ 191 w 192"/>
                    <a:gd name="T3" fmla="*/ 1167 h 1365"/>
                    <a:gd name="T4" fmla="*/ 191 w 192"/>
                    <a:gd name="T5" fmla="*/ 1076 h 1365"/>
                    <a:gd name="T6" fmla="*/ 186 w 192"/>
                    <a:gd name="T7" fmla="*/ 1012 h 1365"/>
                    <a:gd name="T8" fmla="*/ 184 w 192"/>
                    <a:gd name="T9" fmla="*/ 935 h 1365"/>
                    <a:gd name="T10" fmla="*/ 185 w 192"/>
                    <a:gd name="T11" fmla="*/ 854 h 1365"/>
                    <a:gd name="T12" fmla="*/ 183 w 192"/>
                    <a:gd name="T13" fmla="*/ 787 h 1365"/>
                    <a:gd name="T14" fmla="*/ 178 w 192"/>
                    <a:gd name="T15" fmla="*/ 727 h 1365"/>
                    <a:gd name="T16" fmla="*/ 171 w 192"/>
                    <a:gd name="T17" fmla="*/ 619 h 1365"/>
                    <a:gd name="T18" fmla="*/ 162 w 192"/>
                    <a:gd name="T19" fmla="*/ 502 h 1365"/>
                    <a:gd name="T20" fmla="*/ 151 w 192"/>
                    <a:gd name="T21" fmla="*/ 384 h 1365"/>
                    <a:gd name="T22" fmla="*/ 140 w 192"/>
                    <a:gd name="T23" fmla="*/ 256 h 1365"/>
                    <a:gd name="T24" fmla="*/ 133 w 192"/>
                    <a:gd name="T25" fmla="*/ 180 h 1365"/>
                    <a:gd name="T26" fmla="*/ 126 w 192"/>
                    <a:gd name="T27" fmla="*/ 151 h 1365"/>
                    <a:gd name="T28" fmla="*/ 108 w 192"/>
                    <a:gd name="T29" fmla="*/ 100 h 1365"/>
                    <a:gd name="T30" fmla="*/ 92 w 192"/>
                    <a:gd name="T31" fmla="*/ 63 h 1365"/>
                    <a:gd name="T32" fmla="*/ 73 w 192"/>
                    <a:gd name="T33" fmla="*/ 32 h 1365"/>
                    <a:gd name="T34" fmla="*/ 54 w 192"/>
                    <a:gd name="T35" fmla="*/ 7 h 1365"/>
                    <a:gd name="T36" fmla="*/ 40 w 192"/>
                    <a:gd name="T37" fmla="*/ 1 h 1365"/>
                    <a:gd name="T38" fmla="*/ 22 w 192"/>
                    <a:gd name="T39" fmla="*/ 0 h 1365"/>
                    <a:gd name="T40" fmla="*/ 7 w 192"/>
                    <a:gd name="T41" fmla="*/ 8 h 1365"/>
                    <a:gd name="T42" fmla="*/ 0 w 192"/>
                    <a:gd name="T43" fmla="*/ 22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92" h="1365">
                      <a:moveTo>
                        <a:pt x="189" y="1364"/>
                      </a:moveTo>
                      <a:lnTo>
                        <a:pt x="191" y="1167"/>
                      </a:lnTo>
                      <a:lnTo>
                        <a:pt x="191" y="1076"/>
                      </a:lnTo>
                      <a:lnTo>
                        <a:pt x="186" y="1012"/>
                      </a:lnTo>
                      <a:lnTo>
                        <a:pt x="184" y="935"/>
                      </a:lnTo>
                      <a:lnTo>
                        <a:pt x="185" y="854"/>
                      </a:lnTo>
                      <a:lnTo>
                        <a:pt x="183" y="787"/>
                      </a:lnTo>
                      <a:lnTo>
                        <a:pt x="178" y="727"/>
                      </a:lnTo>
                      <a:lnTo>
                        <a:pt x="171" y="619"/>
                      </a:lnTo>
                      <a:lnTo>
                        <a:pt x="162" y="502"/>
                      </a:lnTo>
                      <a:lnTo>
                        <a:pt x="151" y="384"/>
                      </a:lnTo>
                      <a:lnTo>
                        <a:pt x="140" y="256"/>
                      </a:lnTo>
                      <a:lnTo>
                        <a:pt x="133" y="180"/>
                      </a:lnTo>
                      <a:lnTo>
                        <a:pt x="126" y="151"/>
                      </a:lnTo>
                      <a:lnTo>
                        <a:pt x="108" y="100"/>
                      </a:lnTo>
                      <a:lnTo>
                        <a:pt x="92" y="63"/>
                      </a:lnTo>
                      <a:lnTo>
                        <a:pt x="73" y="32"/>
                      </a:lnTo>
                      <a:lnTo>
                        <a:pt x="54" y="7"/>
                      </a:lnTo>
                      <a:lnTo>
                        <a:pt x="40" y="1"/>
                      </a:lnTo>
                      <a:lnTo>
                        <a:pt x="22" y="0"/>
                      </a:lnTo>
                      <a:lnTo>
                        <a:pt x="7" y="8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77" name="Freeform 29"/>
              <p:cNvSpPr>
                <a:spLocks/>
              </p:cNvSpPr>
              <p:nvPr/>
            </p:nvSpPr>
            <p:spPr bwMode="ltGray">
              <a:xfrm>
                <a:off x="441" y="3576"/>
                <a:ext cx="43" cy="377"/>
              </a:xfrm>
              <a:custGeom>
                <a:avLst/>
                <a:gdLst>
                  <a:gd name="T0" fmla="*/ 40 w 43"/>
                  <a:gd name="T1" fmla="*/ 59 h 377"/>
                  <a:gd name="T2" fmla="*/ 31 w 43"/>
                  <a:gd name="T3" fmla="*/ 0 h 377"/>
                  <a:gd name="T4" fmla="*/ 26 w 43"/>
                  <a:gd name="T5" fmla="*/ 1 h 377"/>
                  <a:gd name="T6" fmla="*/ 21 w 43"/>
                  <a:gd name="T7" fmla="*/ 3 h 377"/>
                  <a:gd name="T8" fmla="*/ 18 w 43"/>
                  <a:gd name="T9" fmla="*/ 19 h 377"/>
                  <a:gd name="T10" fmla="*/ 7 w 43"/>
                  <a:gd name="T11" fmla="*/ 69 h 377"/>
                  <a:gd name="T12" fmla="*/ 5 w 43"/>
                  <a:gd name="T13" fmla="*/ 89 h 377"/>
                  <a:gd name="T14" fmla="*/ 3 w 43"/>
                  <a:gd name="T15" fmla="*/ 112 h 377"/>
                  <a:gd name="T16" fmla="*/ 1 w 43"/>
                  <a:gd name="T17" fmla="*/ 176 h 377"/>
                  <a:gd name="T18" fmla="*/ 0 w 43"/>
                  <a:gd name="T19" fmla="*/ 196 h 377"/>
                  <a:gd name="T20" fmla="*/ 1 w 43"/>
                  <a:gd name="T21" fmla="*/ 220 h 377"/>
                  <a:gd name="T22" fmla="*/ 2 w 43"/>
                  <a:gd name="T23" fmla="*/ 246 h 377"/>
                  <a:gd name="T24" fmla="*/ 5 w 43"/>
                  <a:gd name="T25" fmla="*/ 286 h 377"/>
                  <a:gd name="T26" fmla="*/ 9 w 43"/>
                  <a:gd name="T27" fmla="*/ 313 h 377"/>
                  <a:gd name="T28" fmla="*/ 14 w 43"/>
                  <a:gd name="T29" fmla="*/ 341 h 377"/>
                  <a:gd name="T30" fmla="*/ 23 w 43"/>
                  <a:gd name="T31" fmla="*/ 376 h 377"/>
                  <a:gd name="T32" fmla="*/ 19 w 43"/>
                  <a:gd name="T33" fmla="*/ 332 h 377"/>
                  <a:gd name="T34" fmla="*/ 14 w 43"/>
                  <a:gd name="T35" fmla="*/ 292 h 377"/>
                  <a:gd name="T36" fmla="*/ 12 w 43"/>
                  <a:gd name="T37" fmla="*/ 256 h 377"/>
                  <a:gd name="T38" fmla="*/ 13 w 43"/>
                  <a:gd name="T39" fmla="*/ 220 h 377"/>
                  <a:gd name="T40" fmla="*/ 14 w 43"/>
                  <a:gd name="T41" fmla="*/ 196 h 377"/>
                  <a:gd name="T42" fmla="*/ 12 w 43"/>
                  <a:gd name="T43" fmla="*/ 165 h 377"/>
                  <a:gd name="T44" fmla="*/ 11 w 43"/>
                  <a:gd name="T45" fmla="*/ 140 h 377"/>
                  <a:gd name="T46" fmla="*/ 15 w 43"/>
                  <a:gd name="T47" fmla="*/ 89 h 377"/>
                  <a:gd name="T48" fmla="*/ 15 w 43"/>
                  <a:gd name="T49" fmla="*/ 64 h 377"/>
                  <a:gd name="T50" fmla="*/ 19 w 43"/>
                  <a:gd name="T51" fmla="*/ 43 h 377"/>
                  <a:gd name="T52" fmla="*/ 26 w 43"/>
                  <a:gd name="T53" fmla="*/ 14 h 377"/>
                  <a:gd name="T54" fmla="*/ 29 w 43"/>
                  <a:gd name="T55" fmla="*/ 36 h 377"/>
                  <a:gd name="T56" fmla="*/ 42 w 43"/>
                  <a:gd name="T57" fmla="*/ 71 h 377"/>
                  <a:gd name="T58" fmla="*/ 40 w 43"/>
                  <a:gd name="T59" fmla="*/ 5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377">
                    <a:moveTo>
                      <a:pt x="40" y="59"/>
                    </a:moveTo>
                    <a:lnTo>
                      <a:pt x="31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8" y="19"/>
                    </a:lnTo>
                    <a:lnTo>
                      <a:pt x="7" y="69"/>
                    </a:lnTo>
                    <a:lnTo>
                      <a:pt x="5" y="89"/>
                    </a:lnTo>
                    <a:lnTo>
                      <a:pt x="3" y="112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20"/>
                    </a:lnTo>
                    <a:lnTo>
                      <a:pt x="2" y="246"/>
                    </a:lnTo>
                    <a:lnTo>
                      <a:pt x="5" y="286"/>
                    </a:lnTo>
                    <a:lnTo>
                      <a:pt x="9" y="313"/>
                    </a:lnTo>
                    <a:lnTo>
                      <a:pt x="14" y="341"/>
                    </a:lnTo>
                    <a:lnTo>
                      <a:pt x="23" y="376"/>
                    </a:lnTo>
                    <a:lnTo>
                      <a:pt x="19" y="332"/>
                    </a:lnTo>
                    <a:lnTo>
                      <a:pt x="14" y="292"/>
                    </a:lnTo>
                    <a:lnTo>
                      <a:pt x="12" y="256"/>
                    </a:lnTo>
                    <a:lnTo>
                      <a:pt x="13" y="220"/>
                    </a:lnTo>
                    <a:lnTo>
                      <a:pt x="14" y="196"/>
                    </a:lnTo>
                    <a:lnTo>
                      <a:pt x="12" y="165"/>
                    </a:lnTo>
                    <a:lnTo>
                      <a:pt x="11" y="140"/>
                    </a:lnTo>
                    <a:lnTo>
                      <a:pt x="15" y="89"/>
                    </a:lnTo>
                    <a:lnTo>
                      <a:pt x="15" y="64"/>
                    </a:lnTo>
                    <a:lnTo>
                      <a:pt x="19" y="43"/>
                    </a:lnTo>
                    <a:lnTo>
                      <a:pt x="26" y="14"/>
                    </a:lnTo>
                    <a:lnTo>
                      <a:pt x="29" y="36"/>
                    </a:lnTo>
                    <a:lnTo>
                      <a:pt x="42" y="71"/>
                    </a:lnTo>
                    <a:lnTo>
                      <a:pt x="40" y="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081" name="Group 33"/>
              <p:cNvGrpSpPr>
                <a:grpSpLocks/>
              </p:cNvGrpSpPr>
              <p:nvPr/>
            </p:nvGrpSpPr>
            <p:grpSpPr bwMode="auto">
              <a:xfrm>
                <a:off x="644" y="3206"/>
                <a:ext cx="399" cy="842"/>
                <a:chOff x="644" y="3206"/>
                <a:chExt cx="399" cy="842"/>
              </a:xfrm>
            </p:grpSpPr>
            <p:sp>
              <p:nvSpPr>
                <p:cNvPr id="2078" name="Freeform 30"/>
                <p:cNvSpPr>
                  <a:spLocks/>
                </p:cNvSpPr>
                <p:nvPr/>
              </p:nvSpPr>
              <p:spPr bwMode="ltGray">
                <a:xfrm>
                  <a:off x="924" y="3699"/>
                  <a:ext cx="59" cy="349"/>
                </a:xfrm>
                <a:custGeom>
                  <a:avLst/>
                  <a:gdLst>
                    <a:gd name="T0" fmla="*/ 11 w 59"/>
                    <a:gd name="T1" fmla="*/ 0 h 349"/>
                    <a:gd name="T2" fmla="*/ 22 w 59"/>
                    <a:gd name="T3" fmla="*/ 26 h 349"/>
                    <a:gd name="T4" fmla="*/ 35 w 59"/>
                    <a:gd name="T5" fmla="*/ 68 h 349"/>
                    <a:gd name="T6" fmla="*/ 46 w 59"/>
                    <a:gd name="T7" fmla="*/ 126 h 349"/>
                    <a:gd name="T8" fmla="*/ 58 w 59"/>
                    <a:gd name="T9" fmla="*/ 200 h 349"/>
                    <a:gd name="T10" fmla="*/ 58 w 59"/>
                    <a:gd name="T11" fmla="*/ 278 h 349"/>
                    <a:gd name="T12" fmla="*/ 52 w 59"/>
                    <a:gd name="T13" fmla="*/ 348 h 349"/>
                    <a:gd name="T14" fmla="*/ 46 w 59"/>
                    <a:gd name="T15" fmla="*/ 348 h 349"/>
                    <a:gd name="T16" fmla="*/ 52 w 59"/>
                    <a:gd name="T17" fmla="*/ 278 h 349"/>
                    <a:gd name="T18" fmla="*/ 52 w 59"/>
                    <a:gd name="T19" fmla="*/ 221 h 349"/>
                    <a:gd name="T20" fmla="*/ 40 w 59"/>
                    <a:gd name="T21" fmla="*/ 158 h 349"/>
                    <a:gd name="T22" fmla="*/ 22 w 59"/>
                    <a:gd name="T23" fmla="*/ 95 h 349"/>
                    <a:gd name="T24" fmla="*/ 0 w 59"/>
                    <a:gd name="T25" fmla="*/ 16 h 349"/>
                    <a:gd name="T26" fmla="*/ 11 w 59"/>
                    <a:gd name="T2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9" h="349">
                      <a:moveTo>
                        <a:pt x="11" y="0"/>
                      </a:moveTo>
                      <a:lnTo>
                        <a:pt x="22" y="26"/>
                      </a:lnTo>
                      <a:lnTo>
                        <a:pt x="35" y="68"/>
                      </a:lnTo>
                      <a:lnTo>
                        <a:pt x="46" y="126"/>
                      </a:lnTo>
                      <a:lnTo>
                        <a:pt x="58" y="200"/>
                      </a:lnTo>
                      <a:lnTo>
                        <a:pt x="58" y="278"/>
                      </a:lnTo>
                      <a:lnTo>
                        <a:pt x="52" y="348"/>
                      </a:lnTo>
                      <a:lnTo>
                        <a:pt x="46" y="348"/>
                      </a:lnTo>
                      <a:lnTo>
                        <a:pt x="52" y="278"/>
                      </a:lnTo>
                      <a:lnTo>
                        <a:pt x="52" y="221"/>
                      </a:lnTo>
                      <a:lnTo>
                        <a:pt x="40" y="158"/>
                      </a:lnTo>
                      <a:lnTo>
                        <a:pt x="22" y="95"/>
                      </a:lnTo>
                      <a:lnTo>
                        <a:pt x="0" y="16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79" name="Freeform 31"/>
                <p:cNvSpPr>
                  <a:spLocks/>
                </p:cNvSpPr>
                <p:nvPr/>
              </p:nvSpPr>
              <p:spPr bwMode="ltGray">
                <a:xfrm>
                  <a:off x="644" y="3512"/>
                  <a:ext cx="97" cy="347"/>
                </a:xfrm>
                <a:custGeom>
                  <a:avLst/>
                  <a:gdLst>
                    <a:gd name="T0" fmla="*/ 93 w 97"/>
                    <a:gd name="T1" fmla="*/ 54 h 347"/>
                    <a:gd name="T2" fmla="*/ 74 w 97"/>
                    <a:gd name="T3" fmla="*/ 0 h 347"/>
                    <a:gd name="T4" fmla="*/ 60 w 97"/>
                    <a:gd name="T5" fmla="*/ 1 h 347"/>
                    <a:gd name="T6" fmla="*/ 49 w 97"/>
                    <a:gd name="T7" fmla="*/ 3 h 347"/>
                    <a:gd name="T8" fmla="*/ 41 w 97"/>
                    <a:gd name="T9" fmla="*/ 18 h 347"/>
                    <a:gd name="T10" fmla="*/ 19 w 97"/>
                    <a:gd name="T11" fmla="*/ 63 h 347"/>
                    <a:gd name="T12" fmla="*/ 11 w 97"/>
                    <a:gd name="T13" fmla="*/ 83 h 347"/>
                    <a:gd name="T14" fmla="*/ 6 w 97"/>
                    <a:gd name="T15" fmla="*/ 102 h 347"/>
                    <a:gd name="T16" fmla="*/ 1 w 97"/>
                    <a:gd name="T17" fmla="*/ 162 h 347"/>
                    <a:gd name="T18" fmla="*/ 0 w 97"/>
                    <a:gd name="T19" fmla="*/ 181 h 347"/>
                    <a:gd name="T20" fmla="*/ 1 w 97"/>
                    <a:gd name="T21" fmla="*/ 203 h 347"/>
                    <a:gd name="T22" fmla="*/ 4 w 97"/>
                    <a:gd name="T23" fmla="*/ 226 h 347"/>
                    <a:gd name="T24" fmla="*/ 13 w 97"/>
                    <a:gd name="T25" fmla="*/ 264 h 347"/>
                    <a:gd name="T26" fmla="*/ 21 w 97"/>
                    <a:gd name="T27" fmla="*/ 287 h 347"/>
                    <a:gd name="T28" fmla="*/ 32 w 97"/>
                    <a:gd name="T29" fmla="*/ 313 h 347"/>
                    <a:gd name="T30" fmla="*/ 54 w 97"/>
                    <a:gd name="T31" fmla="*/ 346 h 347"/>
                    <a:gd name="T32" fmla="*/ 42 w 97"/>
                    <a:gd name="T33" fmla="*/ 306 h 347"/>
                    <a:gd name="T34" fmla="*/ 33 w 97"/>
                    <a:gd name="T35" fmla="*/ 269 h 347"/>
                    <a:gd name="T36" fmla="*/ 28 w 97"/>
                    <a:gd name="T37" fmla="*/ 235 h 347"/>
                    <a:gd name="T38" fmla="*/ 30 w 97"/>
                    <a:gd name="T39" fmla="*/ 203 h 347"/>
                    <a:gd name="T40" fmla="*/ 32 w 97"/>
                    <a:gd name="T41" fmla="*/ 181 h 347"/>
                    <a:gd name="T42" fmla="*/ 28 w 97"/>
                    <a:gd name="T43" fmla="*/ 152 h 347"/>
                    <a:gd name="T44" fmla="*/ 26 w 97"/>
                    <a:gd name="T45" fmla="*/ 128 h 347"/>
                    <a:gd name="T46" fmla="*/ 35 w 97"/>
                    <a:gd name="T47" fmla="*/ 83 h 347"/>
                    <a:gd name="T48" fmla="*/ 37 w 97"/>
                    <a:gd name="T49" fmla="*/ 59 h 347"/>
                    <a:gd name="T50" fmla="*/ 45 w 97"/>
                    <a:gd name="T51" fmla="*/ 39 h 347"/>
                    <a:gd name="T52" fmla="*/ 60 w 97"/>
                    <a:gd name="T53" fmla="*/ 13 h 347"/>
                    <a:gd name="T54" fmla="*/ 68 w 97"/>
                    <a:gd name="T55" fmla="*/ 33 h 347"/>
                    <a:gd name="T56" fmla="*/ 96 w 97"/>
                    <a:gd name="T57" fmla="*/ 65 h 347"/>
                    <a:gd name="T58" fmla="*/ 93 w 97"/>
                    <a:gd name="T59" fmla="*/ 54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7" h="347">
                      <a:moveTo>
                        <a:pt x="93" y="54"/>
                      </a:moveTo>
                      <a:lnTo>
                        <a:pt x="74" y="0"/>
                      </a:lnTo>
                      <a:lnTo>
                        <a:pt x="60" y="1"/>
                      </a:lnTo>
                      <a:lnTo>
                        <a:pt x="49" y="3"/>
                      </a:lnTo>
                      <a:lnTo>
                        <a:pt x="41" y="18"/>
                      </a:lnTo>
                      <a:lnTo>
                        <a:pt x="19" y="63"/>
                      </a:lnTo>
                      <a:lnTo>
                        <a:pt x="11" y="83"/>
                      </a:lnTo>
                      <a:lnTo>
                        <a:pt x="6" y="102"/>
                      </a:lnTo>
                      <a:lnTo>
                        <a:pt x="1" y="162"/>
                      </a:lnTo>
                      <a:lnTo>
                        <a:pt x="0" y="181"/>
                      </a:lnTo>
                      <a:lnTo>
                        <a:pt x="1" y="203"/>
                      </a:lnTo>
                      <a:lnTo>
                        <a:pt x="4" y="226"/>
                      </a:lnTo>
                      <a:lnTo>
                        <a:pt x="13" y="264"/>
                      </a:lnTo>
                      <a:lnTo>
                        <a:pt x="21" y="287"/>
                      </a:lnTo>
                      <a:lnTo>
                        <a:pt x="32" y="313"/>
                      </a:lnTo>
                      <a:lnTo>
                        <a:pt x="54" y="346"/>
                      </a:lnTo>
                      <a:lnTo>
                        <a:pt x="42" y="306"/>
                      </a:lnTo>
                      <a:lnTo>
                        <a:pt x="33" y="269"/>
                      </a:lnTo>
                      <a:lnTo>
                        <a:pt x="28" y="235"/>
                      </a:lnTo>
                      <a:lnTo>
                        <a:pt x="30" y="203"/>
                      </a:lnTo>
                      <a:lnTo>
                        <a:pt x="32" y="181"/>
                      </a:lnTo>
                      <a:lnTo>
                        <a:pt x="28" y="152"/>
                      </a:lnTo>
                      <a:lnTo>
                        <a:pt x="26" y="128"/>
                      </a:lnTo>
                      <a:lnTo>
                        <a:pt x="35" y="83"/>
                      </a:lnTo>
                      <a:lnTo>
                        <a:pt x="37" y="59"/>
                      </a:lnTo>
                      <a:lnTo>
                        <a:pt x="45" y="39"/>
                      </a:lnTo>
                      <a:lnTo>
                        <a:pt x="60" y="13"/>
                      </a:lnTo>
                      <a:lnTo>
                        <a:pt x="68" y="33"/>
                      </a:lnTo>
                      <a:lnTo>
                        <a:pt x="96" y="65"/>
                      </a:lnTo>
                      <a:lnTo>
                        <a:pt x="93" y="5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80" name="Freeform 32"/>
                <p:cNvSpPr>
                  <a:spLocks/>
                </p:cNvSpPr>
                <p:nvPr/>
              </p:nvSpPr>
              <p:spPr bwMode="ltGray">
                <a:xfrm>
                  <a:off x="807" y="3206"/>
                  <a:ext cx="236" cy="623"/>
                </a:xfrm>
                <a:custGeom>
                  <a:avLst/>
                  <a:gdLst>
                    <a:gd name="T0" fmla="*/ 76 w 236"/>
                    <a:gd name="T1" fmla="*/ 7 h 623"/>
                    <a:gd name="T2" fmla="*/ 83 w 236"/>
                    <a:gd name="T3" fmla="*/ 25 h 623"/>
                    <a:gd name="T4" fmla="*/ 134 w 236"/>
                    <a:gd name="T5" fmla="*/ 23 h 623"/>
                    <a:gd name="T6" fmla="*/ 114 w 236"/>
                    <a:gd name="T7" fmla="*/ 32 h 623"/>
                    <a:gd name="T8" fmla="*/ 92 w 236"/>
                    <a:gd name="T9" fmla="*/ 42 h 623"/>
                    <a:gd name="T10" fmla="*/ 141 w 236"/>
                    <a:gd name="T11" fmla="*/ 58 h 623"/>
                    <a:gd name="T12" fmla="*/ 102 w 236"/>
                    <a:gd name="T13" fmla="*/ 64 h 623"/>
                    <a:gd name="T14" fmla="*/ 100 w 236"/>
                    <a:gd name="T15" fmla="*/ 81 h 623"/>
                    <a:gd name="T16" fmla="*/ 211 w 236"/>
                    <a:gd name="T17" fmla="*/ 169 h 623"/>
                    <a:gd name="T18" fmla="*/ 108 w 236"/>
                    <a:gd name="T19" fmla="*/ 106 h 623"/>
                    <a:gd name="T20" fmla="*/ 130 w 236"/>
                    <a:gd name="T21" fmla="*/ 142 h 623"/>
                    <a:gd name="T22" fmla="*/ 116 w 236"/>
                    <a:gd name="T23" fmla="*/ 144 h 623"/>
                    <a:gd name="T24" fmla="*/ 134 w 236"/>
                    <a:gd name="T25" fmla="*/ 195 h 623"/>
                    <a:gd name="T26" fmla="*/ 176 w 236"/>
                    <a:gd name="T27" fmla="*/ 247 h 623"/>
                    <a:gd name="T28" fmla="*/ 130 w 236"/>
                    <a:gd name="T29" fmla="*/ 208 h 623"/>
                    <a:gd name="T30" fmla="*/ 168 w 236"/>
                    <a:gd name="T31" fmla="*/ 288 h 623"/>
                    <a:gd name="T32" fmla="*/ 134 w 236"/>
                    <a:gd name="T33" fmla="*/ 234 h 623"/>
                    <a:gd name="T34" fmla="*/ 125 w 236"/>
                    <a:gd name="T35" fmla="*/ 234 h 623"/>
                    <a:gd name="T36" fmla="*/ 138 w 236"/>
                    <a:gd name="T37" fmla="*/ 281 h 623"/>
                    <a:gd name="T38" fmla="*/ 127 w 236"/>
                    <a:gd name="T39" fmla="*/ 281 h 623"/>
                    <a:gd name="T40" fmla="*/ 149 w 236"/>
                    <a:gd name="T41" fmla="*/ 335 h 623"/>
                    <a:gd name="T42" fmla="*/ 136 w 236"/>
                    <a:gd name="T43" fmla="*/ 322 h 623"/>
                    <a:gd name="T44" fmla="*/ 147 w 236"/>
                    <a:gd name="T45" fmla="*/ 372 h 623"/>
                    <a:gd name="T46" fmla="*/ 138 w 236"/>
                    <a:gd name="T47" fmla="*/ 356 h 623"/>
                    <a:gd name="T48" fmla="*/ 128 w 236"/>
                    <a:gd name="T49" fmla="*/ 351 h 623"/>
                    <a:gd name="T50" fmla="*/ 134 w 236"/>
                    <a:gd name="T51" fmla="*/ 388 h 623"/>
                    <a:gd name="T52" fmla="*/ 157 w 236"/>
                    <a:gd name="T53" fmla="*/ 456 h 623"/>
                    <a:gd name="T54" fmla="*/ 128 w 236"/>
                    <a:gd name="T55" fmla="*/ 403 h 623"/>
                    <a:gd name="T56" fmla="*/ 122 w 236"/>
                    <a:gd name="T57" fmla="*/ 394 h 623"/>
                    <a:gd name="T58" fmla="*/ 124 w 236"/>
                    <a:gd name="T59" fmla="*/ 451 h 623"/>
                    <a:gd name="T60" fmla="*/ 114 w 236"/>
                    <a:gd name="T61" fmla="*/ 479 h 623"/>
                    <a:gd name="T62" fmla="*/ 111 w 236"/>
                    <a:gd name="T63" fmla="*/ 447 h 623"/>
                    <a:gd name="T64" fmla="*/ 27 w 236"/>
                    <a:gd name="T65" fmla="*/ 532 h 623"/>
                    <a:gd name="T66" fmla="*/ 102 w 236"/>
                    <a:gd name="T67" fmla="*/ 408 h 623"/>
                    <a:gd name="T68" fmla="*/ 87 w 236"/>
                    <a:gd name="T69" fmla="*/ 435 h 623"/>
                    <a:gd name="T70" fmla="*/ 109 w 236"/>
                    <a:gd name="T71" fmla="*/ 366 h 623"/>
                    <a:gd name="T72" fmla="*/ 17 w 236"/>
                    <a:gd name="T73" fmla="*/ 420 h 623"/>
                    <a:gd name="T74" fmla="*/ 109 w 236"/>
                    <a:gd name="T75" fmla="*/ 345 h 623"/>
                    <a:gd name="T76" fmla="*/ 96 w 236"/>
                    <a:gd name="T77" fmla="*/ 326 h 623"/>
                    <a:gd name="T78" fmla="*/ 107 w 236"/>
                    <a:gd name="T79" fmla="*/ 299 h 623"/>
                    <a:gd name="T80" fmla="*/ 92 w 236"/>
                    <a:gd name="T81" fmla="*/ 299 h 623"/>
                    <a:gd name="T82" fmla="*/ 51 w 236"/>
                    <a:gd name="T83" fmla="*/ 352 h 623"/>
                    <a:gd name="T84" fmla="*/ 91 w 236"/>
                    <a:gd name="T85" fmla="*/ 251 h 623"/>
                    <a:gd name="T86" fmla="*/ 98 w 236"/>
                    <a:gd name="T87" fmla="*/ 213 h 623"/>
                    <a:gd name="T88" fmla="*/ 87 w 236"/>
                    <a:gd name="T89" fmla="*/ 206 h 623"/>
                    <a:gd name="T90" fmla="*/ 90 w 236"/>
                    <a:gd name="T91" fmla="*/ 171 h 623"/>
                    <a:gd name="T92" fmla="*/ 84 w 236"/>
                    <a:gd name="T93" fmla="*/ 168 h 623"/>
                    <a:gd name="T94" fmla="*/ 55 w 236"/>
                    <a:gd name="T95" fmla="*/ 199 h 623"/>
                    <a:gd name="T96" fmla="*/ 78 w 236"/>
                    <a:gd name="T97" fmla="*/ 148 h 623"/>
                    <a:gd name="T98" fmla="*/ 76 w 236"/>
                    <a:gd name="T99" fmla="*/ 105 h 623"/>
                    <a:gd name="T100" fmla="*/ 78 w 236"/>
                    <a:gd name="T101" fmla="*/ 79 h 623"/>
                    <a:gd name="T102" fmla="*/ 54 w 236"/>
                    <a:gd name="T103" fmla="*/ 77 h 623"/>
                    <a:gd name="T104" fmla="*/ 60 w 236"/>
                    <a:gd name="T105" fmla="*/ 42 h 623"/>
                    <a:gd name="T106" fmla="*/ 50 w 236"/>
                    <a:gd name="T107" fmla="*/ 33 h 623"/>
                    <a:gd name="T108" fmla="*/ 52 w 236"/>
                    <a:gd name="T109" fmla="*/ 0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" h="623">
                      <a:moveTo>
                        <a:pt x="52" y="0"/>
                      </a:moveTo>
                      <a:lnTo>
                        <a:pt x="62" y="2"/>
                      </a:lnTo>
                      <a:lnTo>
                        <a:pt x="76" y="7"/>
                      </a:lnTo>
                      <a:lnTo>
                        <a:pt x="67" y="9"/>
                      </a:lnTo>
                      <a:lnTo>
                        <a:pt x="74" y="17"/>
                      </a:lnTo>
                      <a:lnTo>
                        <a:pt x="83" y="25"/>
                      </a:lnTo>
                      <a:lnTo>
                        <a:pt x="95" y="29"/>
                      </a:lnTo>
                      <a:lnTo>
                        <a:pt x="114" y="28"/>
                      </a:lnTo>
                      <a:lnTo>
                        <a:pt x="134" y="23"/>
                      </a:lnTo>
                      <a:lnTo>
                        <a:pt x="188" y="28"/>
                      </a:lnTo>
                      <a:lnTo>
                        <a:pt x="136" y="24"/>
                      </a:lnTo>
                      <a:lnTo>
                        <a:pt x="114" y="32"/>
                      </a:lnTo>
                      <a:lnTo>
                        <a:pt x="95" y="29"/>
                      </a:lnTo>
                      <a:lnTo>
                        <a:pt x="83" y="35"/>
                      </a:lnTo>
                      <a:lnTo>
                        <a:pt x="92" y="42"/>
                      </a:lnTo>
                      <a:lnTo>
                        <a:pt x="85" y="45"/>
                      </a:lnTo>
                      <a:lnTo>
                        <a:pt x="102" y="59"/>
                      </a:lnTo>
                      <a:lnTo>
                        <a:pt x="141" y="58"/>
                      </a:lnTo>
                      <a:lnTo>
                        <a:pt x="191" y="107"/>
                      </a:lnTo>
                      <a:lnTo>
                        <a:pt x="141" y="59"/>
                      </a:lnTo>
                      <a:lnTo>
                        <a:pt x="102" y="64"/>
                      </a:lnTo>
                      <a:lnTo>
                        <a:pt x="92" y="65"/>
                      </a:lnTo>
                      <a:lnTo>
                        <a:pt x="112" y="81"/>
                      </a:lnTo>
                      <a:lnTo>
                        <a:pt x="100" y="81"/>
                      </a:lnTo>
                      <a:lnTo>
                        <a:pt x="122" y="101"/>
                      </a:lnTo>
                      <a:lnTo>
                        <a:pt x="163" y="126"/>
                      </a:lnTo>
                      <a:lnTo>
                        <a:pt x="211" y="169"/>
                      </a:lnTo>
                      <a:lnTo>
                        <a:pt x="163" y="129"/>
                      </a:lnTo>
                      <a:lnTo>
                        <a:pt x="120" y="105"/>
                      </a:lnTo>
                      <a:lnTo>
                        <a:pt x="108" y="106"/>
                      </a:lnTo>
                      <a:lnTo>
                        <a:pt x="127" y="119"/>
                      </a:lnTo>
                      <a:lnTo>
                        <a:pt x="114" y="123"/>
                      </a:lnTo>
                      <a:lnTo>
                        <a:pt x="130" y="142"/>
                      </a:lnTo>
                      <a:lnTo>
                        <a:pt x="230" y="291"/>
                      </a:lnTo>
                      <a:lnTo>
                        <a:pt x="130" y="144"/>
                      </a:lnTo>
                      <a:lnTo>
                        <a:pt x="116" y="144"/>
                      </a:lnTo>
                      <a:lnTo>
                        <a:pt x="132" y="168"/>
                      </a:lnTo>
                      <a:lnTo>
                        <a:pt x="120" y="165"/>
                      </a:lnTo>
                      <a:lnTo>
                        <a:pt x="134" y="195"/>
                      </a:lnTo>
                      <a:lnTo>
                        <a:pt x="176" y="246"/>
                      </a:lnTo>
                      <a:lnTo>
                        <a:pt x="219" y="320"/>
                      </a:lnTo>
                      <a:lnTo>
                        <a:pt x="176" y="247"/>
                      </a:lnTo>
                      <a:lnTo>
                        <a:pt x="134" y="196"/>
                      </a:lnTo>
                      <a:lnTo>
                        <a:pt x="120" y="190"/>
                      </a:lnTo>
                      <a:lnTo>
                        <a:pt x="130" y="208"/>
                      </a:lnTo>
                      <a:lnTo>
                        <a:pt x="122" y="205"/>
                      </a:lnTo>
                      <a:lnTo>
                        <a:pt x="134" y="233"/>
                      </a:lnTo>
                      <a:lnTo>
                        <a:pt x="168" y="288"/>
                      </a:lnTo>
                      <a:lnTo>
                        <a:pt x="235" y="357"/>
                      </a:lnTo>
                      <a:lnTo>
                        <a:pt x="169" y="288"/>
                      </a:lnTo>
                      <a:lnTo>
                        <a:pt x="134" y="234"/>
                      </a:lnTo>
                      <a:lnTo>
                        <a:pt x="128" y="234"/>
                      </a:lnTo>
                      <a:lnTo>
                        <a:pt x="190" y="394"/>
                      </a:lnTo>
                      <a:lnTo>
                        <a:pt x="125" y="234"/>
                      </a:lnTo>
                      <a:lnTo>
                        <a:pt x="134" y="257"/>
                      </a:lnTo>
                      <a:lnTo>
                        <a:pt x="125" y="249"/>
                      </a:lnTo>
                      <a:lnTo>
                        <a:pt x="138" y="281"/>
                      </a:lnTo>
                      <a:lnTo>
                        <a:pt x="181" y="356"/>
                      </a:lnTo>
                      <a:lnTo>
                        <a:pt x="138" y="288"/>
                      </a:lnTo>
                      <a:lnTo>
                        <a:pt x="127" y="281"/>
                      </a:lnTo>
                      <a:lnTo>
                        <a:pt x="138" y="302"/>
                      </a:lnTo>
                      <a:lnTo>
                        <a:pt x="189" y="447"/>
                      </a:lnTo>
                      <a:lnTo>
                        <a:pt x="149" y="335"/>
                      </a:lnTo>
                      <a:lnTo>
                        <a:pt x="134" y="302"/>
                      </a:lnTo>
                      <a:lnTo>
                        <a:pt x="127" y="299"/>
                      </a:lnTo>
                      <a:lnTo>
                        <a:pt x="136" y="322"/>
                      </a:lnTo>
                      <a:lnTo>
                        <a:pt x="128" y="319"/>
                      </a:lnTo>
                      <a:lnTo>
                        <a:pt x="141" y="347"/>
                      </a:lnTo>
                      <a:lnTo>
                        <a:pt x="147" y="372"/>
                      </a:lnTo>
                      <a:lnTo>
                        <a:pt x="213" y="455"/>
                      </a:lnTo>
                      <a:lnTo>
                        <a:pt x="146" y="373"/>
                      </a:lnTo>
                      <a:lnTo>
                        <a:pt x="138" y="356"/>
                      </a:lnTo>
                      <a:lnTo>
                        <a:pt x="130" y="351"/>
                      </a:lnTo>
                      <a:lnTo>
                        <a:pt x="146" y="398"/>
                      </a:lnTo>
                      <a:lnTo>
                        <a:pt x="128" y="351"/>
                      </a:lnTo>
                      <a:lnTo>
                        <a:pt x="138" y="373"/>
                      </a:lnTo>
                      <a:lnTo>
                        <a:pt x="127" y="368"/>
                      </a:lnTo>
                      <a:lnTo>
                        <a:pt x="134" y="388"/>
                      </a:lnTo>
                      <a:lnTo>
                        <a:pt x="157" y="456"/>
                      </a:lnTo>
                      <a:lnTo>
                        <a:pt x="179" y="497"/>
                      </a:lnTo>
                      <a:lnTo>
                        <a:pt x="157" y="456"/>
                      </a:lnTo>
                      <a:lnTo>
                        <a:pt x="134" y="390"/>
                      </a:lnTo>
                      <a:lnTo>
                        <a:pt x="125" y="388"/>
                      </a:lnTo>
                      <a:lnTo>
                        <a:pt x="128" y="403"/>
                      </a:lnTo>
                      <a:lnTo>
                        <a:pt x="146" y="447"/>
                      </a:lnTo>
                      <a:lnTo>
                        <a:pt x="127" y="408"/>
                      </a:lnTo>
                      <a:lnTo>
                        <a:pt x="122" y="394"/>
                      </a:lnTo>
                      <a:lnTo>
                        <a:pt x="130" y="430"/>
                      </a:lnTo>
                      <a:lnTo>
                        <a:pt x="120" y="422"/>
                      </a:lnTo>
                      <a:lnTo>
                        <a:pt x="124" y="451"/>
                      </a:lnTo>
                      <a:lnTo>
                        <a:pt x="117" y="438"/>
                      </a:lnTo>
                      <a:lnTo>
                        <a:pt x="112" y="450"/>
                      </a:lnTo>
                      <a:lnTo>
                        <a:pt x="114" y="479"/>
                      </a:lnTo>
                      <a:lnTo>
                        <a:pt x="156" y="622"/>
                      </a:lnTo>
                      <a:lnTo>
                        <a:pt x="111" y="479"/>
                      </a:lnTo>
                      <a:lnTo>
                        <a:pt x="111" y="447"/>
                      </a:lnTo>
                      <a:lnTo>
                        <a:pt x="111" y="429"/>
                      </a:lnTo>
                      <a:lnTo>
                        <a:pt x="102" y="438"/>
                      </a:lnTo>
                      <a:lnTo>
                        <a:pt x="27" y="532"/>
                      </a:lnTo>
                      <a:lnTo>
                        <a:pt x="104" y="430"/>
                      </a:lnTo>
                      <a:lnTo>
                        <a:pt x="111" y="403"/>
                      </a:lnTo>
                      <a:lnTo>
                        <a:pt x="102" y="408"/>
                      </a:lnTo>
                      <a:lnTo>
                        <a:pt x="114" y="377"/>
                      </a:lnTo>
                      <a:lnTo>
                        <a:pt x="104" y="389"/>
                      </a:lnTo>
                      <a:lnTo>
                        <a:pt x="87" y="435"/>
                      </a:lnTo>
                      <a:lnTo>
                        <a:pt x="102" y="385"/>
                      </a:lnTo>
                      <a:lnTo>
                        <a:pt x="111" y="366"/>
                      </a:lnTo>
                      <a:lnTo>
                        <a:pt x="109" y="366"/>
                      </a:lnTo>
                      <a:lnTo>
                        <a:pt x="100" y="377"/>
                      </a:lnTo>
                      <a:lnTo>
                        <a:pt x="80" y="401"/>
                      </a:lnTo>
                      <a:lnTo>
                        <a:pt x="17" y="420"/>
                      </a:lnTo>
                      <a:lnTo>
                        <a:pt x="83" y="398"/>
                      </a:lnTo>
                      <a:lnTo>
                        <a:pt x="102" y="368"/>
                      </a:lnTo>
                      <a:lnTo>
                        <a:pt x="109" y="345"/>
                      </a:lnTo>
                      <a:lnTo>
                        <a:pt x="100" y="345"/>
                      </a:lnTo>
                      <a:lnTo>
                        <a:pt x="109" y="322"/>
                      </a:lnTo>
                      <a:lnTo>
                        <a:pt x="96" y="326"/>
                      </a:lnTo>
                      <a:lnTo>
                        <a:pt x="52" y="372"/>
                      </a:lnTo>
                      <a:lnTo>
                        <a:pt x="96" y="326"/>
                      </a:lnTo>
                      <a:lnTo>
                        <a:pt x="107" y="299"/>
                      </a:lnTo>
                      <a:lnTo>
                        <a:pt x="95" y="306"/>
                      </a:lnTo>
                      <a:lnTo>
                        <a:pt x="102" y="284"/>
                      </a:lnTo>
                      <a:lnTo>
                        <a:pt x="92" y="299"/>
                      </a:lnTo>
                      <a:lnTo>
                        <a:pt x="100" y="267"/>
                      </a:lnTo>
                      <a:lnTo>
                        <a:pt x="91" y="283"/>
                      </a:lnTo>
                      <a:lnTo>
                        <a:pt x="51" y="352"/>
                      </a:lnTo>
                      <a:lnTo>
                        <a:pt x="92" y="283"/>
                      </a:lnTo>
                      <a:lnTo>
                        <a:pt x="102" y="242"/>
                      </a:lnTo>
                      <a:lnTo>
                        <a:pt x="91" y="251"/>
                      </a:lnTo>
                      <a:lnTo>
                        <a:pt x="25" y="290"/>
                      </a:lnTo>
                      <a:lnTo>
                        <a:pt x="91" y="249"/>
                      </a:lnTo>
                      <a:lnTo>
                        <a:pt x="98" y="213"/>
                      </a:lnTo>
                      <a:lnTo>
                        <a:pt x="90" y="220"/>
                      </a:lnTo>
                      <a:lnTo>
                        <a:pt x="96" y="199"/>
                      </a:lnTo>
                      <a:lnTo>
                        <a:pt x="87" y="206"/>
                      </a:lnTo>
                      <a:lnTo>
                        <a:pt x="57" y="304"/>
                      </a:lnTo>
                      <a:lnTo>
                        <a:pt x="90" y="199"/>
                      </a:lnTo>
                      <a:lnTo>
                        <a:pt x="90" y="171"/>
                      </a:lnTo>
                      <a:lnTo>
                        <a:pt x="79" y="184"/>
                      </a:lnTo>
                      <a:lnTo>
                        <a:pt x="60" y="238"/>
                      </a:lnTo>
                      <a:lnTo>
                        <a:pt x="84" y="168"/>
                      </a:lnTo>
                      <a:lnTo>
                        <a:pt x="87" y="144"/>
                      </a:lnTo>
                      <a:lnTo>
                        <a:pt x="79" y="155"/>
                      </a:lnTo>
                      <a:lnTo>
                        <a:pt x="55" y="199"/>
                      </a:lnTo>
                      <a:lnTo>
                        <a:pt x="0" y="225"/>
                      </a:lnTo>
                      <a:lnTo>
                        <a:pt x="57" y="196"/>
                      </a:lnTo>
                      <a:lnTo>
                        <a:pt x="78" y="148"/>
                      </a:lnTo>
                      <a:lnTo>
                        <a:pt x="80" y="118"/>
                      </a:lnTo>
                      <a:lnTo>
                        <a:pt x="71" y="133"/>
                      </a:lnTo>
                      <a:lnTo>
                        <a:pt x="76" y="105"/>
                      </a:lnTo>
                      <a:lnTo>
                        <a:pt x="39" y="179"/>
                      </a:lnTo>
                      <a:lnTo>
                        <a:pt x="74" y="101"/>
                      </a:lnTo>
                      <a:lnTo>
                        <a:pt x="78" y="79"/>
                      </a:lnTo>
                      <a:lnTo>
                        <a:pt x="67" y="96"/>
                      </a:lnTo>
                      <a:lnTo>
                        <a:pt x="68" y="61"/>
                      </a:lnTo>
                      <a:lnTo>
                        <a:pt x="54" y="77"/>
                      </a:lnTo>
                      <a:lnTo>
                        <a:pt x="3" y="137"/>
                      </a:lnTo>
                      <a:lnTo>
                        <a:pt x="54" y="75"/>
                      </a:lnTo>
                      <a:lnTo>
                        <a:pt x="60" y="42"/>
                      </a:lnTo>
                      <a:lnTo>
                        <a:pt x="52" y="51"/>
                      </a:lnTo>
                      <a:lnTo>
                        <a:pt x="57" y="25"/>
                      </a:lnTo>
                      <a:lnTo>
                        <a:pt x="50" y="33"/>
                      </a:lnTo>
                      <a:lnTo>
                        <a:pt x="47" y="13"/>
                      </a:lnTo>
                      <a:lnTo>
                        <a:pt x="50" y="6"/>
                      </a:lnTo>
                      <a:lnTo>
                        <a:pt x="52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82" name="Freeform 34"/>
              <p:cNvSpPr>
                <a:spLocks/>
              </p:cNvSpPr>
              <p:nvPr/>
            </p:nvSpPr>
            <p:spPr bwMode="ltGray">
              <a:xfrm>
                <a:off x="570" y="3784"/>
                <a:ext cx="26" cy="379"/>
              </a:xfrm>
              <a:custGeom>
                <a:avLst/>
                <a:gdLst>
                  <a:gd name="T0" fmla="*/ 4 w 26"/>
                  <a:gd name="T1" fmla="*/ 0 h 379"/>
                  <a:gd name="T2" fmla="*/ 10 w 26"/>
                  <a:gd name="T3" fmla="*/ 28 h 379"/>
                  <a:gd name="T4" fmla="*/ 14 w 26"/>
                  <a:gd name="T5" fmla="*/ 74 h 379"/>
                  <a:gd name="T6" fmla="*/ 20 w 26"/>
                  <a:gd name="T7" fmla="*/ 137 h 379"/>
                  <a:gd name="T8" fmla="*/ 25 w 26"/>
                  <a:gd name="T9" fmla="*/ 217 h 379"/>
                  <a:gd name="T10" fmla="*/ 25 w 26"/>
                  <a:gd name="T11" fmla="*/ 302 h 379"/>
                  <a:gd name="T12" fmla="*/ 22 w 26"/>
                  <a:gd name="T13" fmla="*/ 378 h 379"/>
                  <a:gd name="T14" fmla="*/ 20 w 26"/>
                  <a:gd name="T15" fmla="*/ 378 h 379"/>
                  <a:gd name="T16" fmla="*/ 22 w 26"/>
                  <a:gd name="T17" fmla="*/ 302 h 379"/>
                  <a:gd name="T18" fmla="*/ 22 w 26"/>
                  <a:gd name="T19" fmla="*/ 240 h 379"/>
                  <a:gd name="T20" fmla="*/ 17 w 26"/>
                  <a:gd name="T21" fmla="*/ 171 h 379"/>
                  <a:gd name="T22" fmla="*/ 10 w 26"/>
                  <a:gd name="T23" fmla="*/ 103 h 379"/>
                  <a:gd name="T24" fmla="*/ 0 w 26"/>
                  <a:gd name="T25" fmla="*/ 17 h 379"/>
                  <a:gd name="T26" fmla="*/ 4 w 26"/>
                  <a:gd name="T2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379">
                    <a:moveTo>
                      <a:pt x="4" y="0"/>
                    </a:moveTo>
                    <a:lnTo>
                      <a:pt x="10" y="28"/>
                    </a:lnTo>
                    <a:lnTo>
                      <a:pt x="14" y="74"/>
                    </a:lnTo>
                    <a:lnTo>
                      <a:pt x="20" y="137"/>
                    </a:lnTo>
                    <a:lnTo>
                      <a:pt x="25" y="217"/>
                    </a:lnTo>
                    <a:lnTo>
                      <a:pt x="25" y="302"/>
                    </a:lnTo>
                    <a:lnTo>
                      <a:pt x="22" y="378"/>
                    </a:lnTo>
                    <a:lnTo>
                      <a:pt x="20" y="378"/>
                    </a:lnTo>
                    <a:lnTo>
                      <a:pt x="22" y="302"/>
                    </a:lnTo>
                    <a:lnTo>
                      <a:pt x="22" y="240"/>
                    </a:lnTo>
                    <a:lnTo>
                      <a:pt x="17" y="171"/>
                    </a:lnTo>
                    <a:lnTo>
                      <a:pt x="10" y="103"/>
                    </a:lnTo>
                    <a:lnTo>
                      <a:pt x="0" y="1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3" name="Freeform 35"/>
              <p:cNvSpPr>
                <a:spLocks/>
              </p:cNvSpPr>
              <p:nvPr/>
            </p:nvSpPr>
            <p:spPr bwMode="ltGray">
              <a:xfrm>
                <a:off x="515" y="3243"/>
                <a:ext cx="111" cy="682"/>
              </a:xfrm>
              <a:custGeom>
                <a:avLst/>
                <a:gdLst>
                  <a:gd name="T0" fmla="*/ 35 w 111"/>
                  <a:gd name="T1" fmla="*/ 8 h 682"/>
                  <a:gd name="T2" fmla="*/ 38 w 111"/>
                  <a:gd name="T3" fmla="*/ 28 h 682"/>
                  <a:gd name="T4" fmla="*/ 63 w 111"/>
                  <a:gd name="T5" fmla="*/ 25 h 682"/>
                  <a:gd name="T6" fmla="*/ 53 w 111"/>
                  <a:gd name="T7" fmla="*/ 34 h 682"/>
                  <a:gd name="T8" fmla="*/ 42 w 111"/>
                  <a:gd name="T9" fmla="*/ 45 h 682"/>
                  <a:gd name="T10" fmla="*/ 66 w 111"/>
                  <a:gd name="T11" fmla="*/ 63 h 682"/>
                  <a:gd name="T12" fmla="*/ 48 w 111"/>
                  <a:gd name="T13" fmla="*/ 69 h 682"/>
                  <a:gd name="T14" fmla="*/ 46 w 111"/>
                  <a:gd name="T15" fmla="*/ 88 h 682"/>
                  <a:gd name="T16" fmla="*/ 98 w 111"/>
                  <a:gd name="T17" fmla="*/ 185 h 682"/>
                  <a:gd name="T18" fmla="*/ 50 w 111"/>
                  <a:gd name="T19" fmla="*/ 116 h 682"/>
                  <a:gd name="T20" fmla="*/ 61 w 111"/>
                  <a:gd name="T21" fmla="*/ 155 h 682"/>
                  <a:gd name="T22" fmla="*/ 54 w 111"/>
                  <a:gd name="T23" fmla="*/ 159 h 682"/>
                  <a:gd name="T24" fmla="*/ 63 w 111"/>
                  <a:gd name="T25" fmla="*/ 213 h 682"/>
                  <a:gd name="T26" fmla="*/ 82 w 111"/>
                  <a:gd name="T27" fmla="*/ 270 h 682"/>
                  <a:gd name="T28" fmla="*/ 61 w 111"/>
                  <a:gd name="T29" fmla="*/ 228 h 682"/>
                  <a:gd name="T30" fmla="*/ 78 w 111"/>
                  <a:gd name="T31" fmla="*/ 315 h 682"/>
                  <a:gd name="T32" fmla="*/ 62 w 111"/>
                  <a:gd name="T33" fmla="*/ 257 h 682"/>
                  <a:gd name="T34" fmla="*/ 59 w 111"/>
                  <a:gd name="T35" fmla="*/ 257 h 682"/>
                  <a:gd name="T36" fmla="*/ 64 w 111"/>
                  <a:gd name="T37" fmla="*/ 308 h 682"/>
                  <a:gd name="T38" fmla="*/ 59 w 111"/>
                  <a:gd name="T39" fmla="*/ 308 h 682"/>
                  <a:gd name="T40" fmla="*/ 70 w 111"/>
                  <a:gd name="T41" fmla="*/ 367 h 682"/>
                  <a:gd name="T42" fmla="*/ 63 w 111"/>
                  <a:gd name="T43" fmla="*/ 352 h 682"/>
                  <a:gd name="T44" fmla="*/ 69 w 111"/>
                  <a:gd name="T45" fmla="*/ 406 h 682"/>
                  <a:gd name="T46" fmla="*/ 64 w 111"/>
                  <a:gd name="T47" fmla="*/ 389 h 682"/>
                  <a:gd name="T48" fmla="*/ 60 w 111"/>
                  <a:gd name="T49" fmla="*/ 384 h 682"/>
                  <a:gd name="T50" fmla="*/ 63 w 111"/>
                  <a:gd name="T51" fmla="*/ 425 h 682"/>
                  <a:gd name="T52" fmla="*/ 74 w 111"/>
                  <a:gd name="T53" fmla="*/ 499 h 682"/>
                  <a:gd name="T54" fmla="*/ 60 w 111"/>
                  <a:gd name="T55" fmla="*/ 442 h 682"/>
                  <a:gd name="T56" fmla="*/ 56 w 111"/>
                  <a:gd name="T57" fmla="*/ 431 h 682"/>
                  <a:gd name="T58" fmla="*/ 57 w 111"/>
                  <a:gd name="T59" fmla="*/ 494 h 682"/>
                  <a:gd name="T60" fmla="*/ 53 w 111"/>
                  <a:gd name="T61" fmla="*/ 525 h 682"/>
                  <a:gd name="T62" fmla="*/ 52 w 111"/>
                  <a:gd name="T63" fmla="*/ 490 h 682"/>
                  <a:gd name="T64" fmla="*/ 12 w 111"/>
                  <a:gd name="T65" fmla="*/ 583 h 682"/>
                  <a:gd name="T66" fmla="*/ 48 w 111"/>
                  <a:gd name="T67" fmla="*/ 447 h 682"/>
                  <a:gd name="T68" fmla="*/ 41 w 111"/>
                  <a:gd name="T69" fmla="*/ 477 h 682"/>
                  <a:gd name="T70" fmla="*/ 50 w 111"/>
                  <a:gd name="T71" fmla="*/ 400 h 682"/>
                  <a:gd name="T72" fmla="*/ 8 w 111"/>
                  <a:gd name="T73" fmla="*/ 461 h 682"/>
                  <a:gd name="T74" fmla="*/ 50 w 111"/>
                  <a:gd name="T75" fmla="*/ 376 h 682"/>
                  <a:gd name="T76" fmla="*/ 45 w 111"/>
                  <a:gd name="T77" fmla="*/ 358 h 682"/>
                  <a:gd name="T78" fmla="*/ 49 w 111"/>
                  <a:gd name="T79" fmla="*/ 327 h 682"/>
                  <a:gd name="T80" fmla="*/ 42 w 111"/>
                  <a:gd name="T81" fmla="*/ 327 h 682"/>
                  <a:gd name="T82" fmla="*/ 24 w 111"/>
                  <a:gd name="T83" fmla="*/ 385 h 682"/>
                  <a:gd name="T84" fmla="*/ 42 w 111"/>
                  <a:gd name="T85" fmla="*/ 274 h 682"/>
                  <a:gd name="T86" fmla="*/ 46 w 111"/>
                  <a:gd name="T87" fmla="*/ 234 h 682"/>
                  <a:gd name="T88" fmla="*/ 41 w 111"/>
                  <a:gd name="T89" fmla="*/ 226 h 682"/>
                  <a:gd name="T90" fmla="*/ 41 w 111"/>
                  <a:gd name="T91" fmla="*/ 187 h 682"/>
                  <a:gd name="T92" fmla="*/ 39 w 111"/>
                  <a:gd name="T93" fmla="*/ 184 h 682"/>
                  <a:gd name="T94" fmla="*/ 26 w 111"/>
                  <a:gd name="T95" fmla="*/ 218 h 682"/>
                  <a:gd name="T96" fmla="*/ 37 w 111"/>
                  <a:gd name="T97" fmla="*/ 163 h 682"/>
                  <a:gd name="T98" fmla="*/ 35 w 111"/>
                  <a:gd name="T99" fmla="*/ 114 h 682"/>
                  <a:gd name="T100" fmla="*/ 37 w 111"/>
                  <a:gd name="T101" fmla="*/ 87 h 682"/>
                  <a:gd name="T102" fmla="*/ 25 w 111"/>
                  <a:gd name="T103" fmla="*/ 85 h 682"/>
                  <a:gd name="T104" fmla="*/ 28 w 111"/>
                  <a:gd name="T105" fmla="*/ 45 h 682"/>
                  <a:gd name="T106" fmla="*/ 23 w 111"/>
                  <a:gd name="T107" fmla="*/ 37 h 682"/>
                  <a:gd name="T108" fmla="*/ 24 w 111"/>
                  <a:gd name="T109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1" h="682">
                    <a:moveTo>
                      <a:pt x="24" y="0"/>
                    </a:moveTo>
                    <a:lnTo>
                      <a:pt x="28" y="2"/>
                    </a:lnTo>
                    <a:lnTo>
                      <a:pt x="35" y="8"/>
                    </a:lnTo>
                    <a:lnTo>
                      <a:pt x="31" y="11"/>
                    </a:lnTo>
                    <a:lnTo>
                      <a:pt x="34" y="19"/>
                    </a:lnTo>
                    <a:lnTo>
                      <a:pt x="38" y="28"/>
                    </a:lnTo>
                    <a:lnTo>
                      <a:pt x="45" y="33"/>
                    </a:lnTo>
                    <a:lnTo>
                      <a:pt x="53" y="30"/>
                    </a:lnTo>
                    <a:lnTo>
                      <a:pt x="63" y="25"/>
                    </a:lnTo>
                    <a:lnTo>
                      <a:pt x="88" y="30"/>
                    </a:lnTo>
                    <a:lnTo>
                      <a:pt x="63" y="27"/>
                    </a:lnTo>
                    <a:lnTo>
                      <a:pt x="53" y="34"/>
                    </a:lnTo>
                    <a:lnTo>
                      <a:pt x="45" y="33"/>
                    </a:lnTo>
                    <a:lnTo>
                      <a:pt x="38" y="39"/>
                    </a:lnTo>
                    <a:lnTo>
                      <a:pt x="42" y="45"/>
                    </a:lnTo>
                    <a:lnTo>
                      <a:pt x="40" y="50"/>
                    </a:lnTo>
                    <a:lnTo>
                      <a:pt x="48" y="65"/>
                    </a:lnTo>
                    <a:lnTo>
                      <a:pt x="66" y="63"/>
                    </a:lnTo>
                    <a:lnTo>
                      <a:pt x="89" y="117"/>
                    </a:lnTo>
                    <a:lnTo>
                      <a:pt x="66" y="65"/>
                    </a:lnTo>
                    <a:lnTo>
                      <a:pt x="48" y="69"/>
                    </a:lnTo>
                    <a:lnTo>
                      <a:pt x="42" y="71"/>
                    </a:lnTo>
                    <a:lnTo>
                      <a:pt x="53" y="88"/>
                    </a:lnTo>
                    <a:lnTo>
                      <a:pt x="46" y="88"/>
                    </a:lnTo>
                    <a:lnTo>
                      <a:pt x="56" y="111"/>
                    </a:lnTo>
                    <a:lnTo>
                      <a:pt x="76" y="137"/>
                    </a:lnTo>
                    <a:lnTo>
                      <a:pt x="98" y="185"/>
                    </a:lnTo>
                    <a:lnTo>
                      <a:pt x="76" y="142"/>
                    </a:lnTo>
                    <a:lnTo>
                      <a:pt x="56" y="114"/>
                    </a:lnTo>
                    <a:lnTo>
                      <a:pt x="50" y="116"/>
                    </a:lnTo>
                    <a:lnTo>
                      <a:pt x="59" y="131"/>
                    </a:lnTo>
                    <a:lnTo>
                      <a:pt x="53" y="135"/>
                    </a:lnTo>
                    <a:lnTo>
                      <a:pt x="61" y="155"/>
                    </a:lnTo>
                    <a:lnTo>
                      <a:pt x="107" y="320"/>
                    </a:lnTo>
                    <a:lnTo>
                      <a:pt x="61" y="159"/>
                    </a:lnTo>
                    <a:lnTo>
                      <a:pt x="54" y="159"/>
                    </a:lnTo>
                    <a:lnTo>
                      <a:pt x="61" y="184"/>
                    </a:lnTo>
                    <a:lnTo>
                      <a:pt x="56" y="181"/>
                    </a:lnTo>
                    <a:lnTo>
                      <a:pt x="63" y="213"/>
                    </a:lnTo>
                    <a:lnTo>
                      <a:pt x="82" y="269"/>
                    </a:lnTo>
                    <a:lnTo>
                      <a:pt x="103" y="351"/>
                    </a:lnTo>
                    <a:lnTo>
                      <a:pt x="82" y="270"/>
                    </a:lnTo>
                    <a:lnTo>
                      <a:pt x="62" y="215"/>
                    </a:lnTo>
                    <a:lnTo>
                      <a:pt x="56" y="207"/>
                    </a:lnTo>
                    <a:lnTo>
                      <a:pt x="61" y="228"/>
                    </a:lnTo>
                    <a:lnTo>
                      <a:pt x="56" y="224"/>
                    </a:lnTo>
                    <a:lnTo>
                      <a:pt x="63" y="255"/>
                    </a:lnTo>
                    <a:lnTo>
                      <a:pt x="78" y="315"/>
                    </a:lnTo>
                    <a:lnTo>
                      <a:pt x="110" y="391"/>
                    </a:lnTo>
                    <a:lnTo>
                      <a:pt x="79" y="316"/>
                    </a:lnTo>
                    <a:lnTo>
                      <a:pt x="62" y="257"/>
                    </a:lnTo>
                    <a:lnTo>
                      <a:pt x="60" y="257"/>
                    </a:lnTo>
                    <a:lnTo>
                      <a:pt x="89" y="431"/>
                    </a:lnTo>
                    <a:lnTo>
                      <a:pt x="59" y="257"/>
                    </a:lnTo>
                    <a:lnTo>
                      <a:pt x="62" y="280"/>
                    </a:lnTo>
                    <a:lnTo>
                      <a:pt x="59" y="273"/>
                    </a:lnTo>
                    <a:lnTo>
                      <a:pt x="64" y="308"/>
                    </a:lnTo>
                    <a:lnTo>
                      <a:pt x="84" y="389"/>
                    </a:lnTo>
                    <a:lnTo>
                      <a:pt x="64" y="315"/>
                    </a:lnTo>
                    <a:lnTo>
                      <a:pt x="59" y="308"/>
                    </a:lnTo>
                    <a:lnTo>
                      <a:pt x="64" y="331"/>
                    </a:lnTo>
                    <a:lnTo>
                      <a:pt x="89" y="490"/>
                    </a:lnTo>
                    <a:lnTo>
                      <a:pt x="70" y="367"/>
                    </a:lnTo>
                    <a:lnTo>
                      <a:pt x="63" y="331"/>
                    </a:lnTo>
                    <a:lnTo>
                      <a:pt x="59" y="327"/>
                    </a:lnTo>
                    <a:lnTo>
                      <a:pt x="63" y="352"/>
                    </a:lnTo>
                    <a:lnTo>
                      <a:pt x="60" y="348"/>
                    </a:lnTo>
                    <a:lnTo>
                      <a:pt x="66" y="380"/>
                    </a:lnTo>
                    <a:lnTo>
                      <a:pt x="69" y="406"/>
                    </a:lnTo>
                    <a:lnTo>
                      <a:pt x="99" y="498"/>
                    </a:lnTo>
                    <a:lnTo>
                      <a:pt x="68" y="409"/>
                    </a:lnTo>
                    <a:lnTo>
                      <a:pt x="64" y="389"/>
                    </a:lnTo>
                    <a:lnTo>
                      <a:pt x="61" y="384"/>
                    </a:lnTo>
                    <a:lnTo>
                      <a:pt x="68" y="436"/>
                    </a:lnTo>
                    <a:lnTo>
                      <a:pt x="60" y="384"/>
                    </a:lnTo>
                    <a:lnTo>
                      <a:pt x="64" y="409"/>
                    </a:lnTo>
                    <a:lnTo>
                      <a:pt x="59" y="402"/>
                    </a:lnTo>
                    <a:lnTo>
                      <a:pt x="63" y="425"/>
                    </a:lnTo>
                    <a:lnTo>
                      <a:pt x="74" y="499"/>
                    </a:lnTo>
                    <a:lnTo>
                      <a:pt x="83" y="545"/>
                    </a:lnTo>
                    <a:lnTo>
                      <a:pt x="74" y="499"/>
                    </a:lnTo>
                    <a:lnTo>
                      <a:pt x="62" y="427"/>
                    </a:lnTo>
                    <a:lnTo>
                      <a:pt x="59" y="425"/>
                    </a:lnTo>
                    <a:lnTo>
                      <a:pt x="60" y="442"/>
                    </a:lnTo>
                    <a:lnTo>
                      <a:pt x="68" y="490"/>
                    </a:lnTo>
                    <a:lnTo>
                      <a:pt x="59" y="447"/>
                    </a:lnTo>
                    <a:lnTo>
                      <a:pt x="56" y="431"/>
                    </a:lnTo>
                    <a:lnTo>
                      <a:pt x="61" y="470"/>
                    </a:lnTo>
                    <a:lnTo>
                      <a:pt x="56" y="463"/>
                    </a:lnTo>
                    <a:lnTo>
                      <a:pt x="57" y="494"/>
                    </a:lnTo>
                    <a:lnTo>
                      <a:pt x="55" y="480"/>
                    </a:lnTo>
                    <a:lnTo>
                      <a:pt x="53" y="491"/>
                    </a:lnTo>
                    <a:lnTo>
                      <a:pt x="53" y="525"/>
                    </a:lnTo>
                    <a:lnTo>
                      <a:pt x="72" y="681"/>
                    </a:lnTo>
                    <a:lnTo>
                      <a:pt x="52" y="525"/>
                    </a:lnTo>
                    <a:lnTo>
                      <a:pt x="52" y="490"/>
                    </a:lnTo>
                    <a:lnTo>
                      <a:pt x="52" y="469"/>
                    </a:lnTo>
                    <a:lnTo>
                      <a:pt x="47" y="480"/>
                    </a:lnTo>
                    <a:lnTo>
                      <a:pt x="12" y="583"/>
                    </a:lnTo>
                    <a:lnTo>
                      <a:pt x="48" y="470"/>
                    </a:lnTo>
                    <a:lnTo>
                      <a:pt x="52" y="442"/>
                    </a:lnTo>
                    <a:lnTo>
                      <a:pt x="48" y="447"/>
                    </a:lnTo>
                    <a:lnTo>
                      <a:pt x="53" y="412"/>
                    </a:lnTo>
                    <a:lnTo>
                      <a:pt x="48" y="426"/>
                    </a:lnTo>
                    <a:lnTo>
                      <a:pt x="41" y="477"/>
                    </a:lnTo>
                    <a:lnTo>
                      <a:pt x="48" y="422"/>
                    </a:lnTo>
                    <a:lnTo>
                      <a:pt x="52" y="400"/>
                    </a:lnTo>
                    <a:lnTo>
                      <a:pt x="50" y="400"/>
                    </a:lnTo>
                    <a:lnTo>
                      <a:pt x="46" y="412"/>
                    </a:lnTo>
                    <a:lnTo>
                      <a:pt x="38" y="439"/>
                    </a:lnTo>
                    <a:lnTo>
                      <a:pt x="8" y="461"/>
                    </a:lnTo>
                    <a:lnTo>
                      <a:pt x="38" y="436"/>
                    </a:lnTo>
                    <a:lnTo>
                      <a:pt x="48" y="402"/>
                    </a:lnTo>
                    <a:lnTo>
                      <a:pt x="50" y="376"/>
                    </a:lnTo>
                    <a:lnTo>
                      <a:pt x="46" y="376"/>
                    </a:lnTo>
                    <a:lnTo>
                      <a:pt x="50" y="352"/>
                    </a:lnTo>
                    <a:lnTo>
                      <a:pt x="45" y="358"/>
                    </a:lnTo>
                    <a:lnTo>
                      <a:pt x="24" y="406"/>
                    </a:lnTo>
                    <a:lnTo>
                      <a:pt x="45" y="357"/>
                    </a:lnTo>
                    <a:lnTo>
                      <a:pt x="49" y="327"/>
                    </a:lnTo>
                    <a:lnTo>
                      <a:pt x="45" y="334"/>
                    </a:lnTo>
                    <a:lnTo>
                      <a:pt x="48" y="311"/>
                    </a:lnTo>
                    <a:lnTo>
                      <a:pt x="42" y="327"/>
                    </a:lnTo>
                    <a:lnTo>
                      <a:pt x="46" y="291"/>
                    </a:lnTo>
                    <a:lnTo>
                      <a:pt x="42" y="310"/>
                    </a:lnTo>
                    <a:lnTo>
                      <a:pt x="24" y="385"/>
                    </a:lnTo>
                    <a:lnTo>
                      <a:pt x="42" y="310"/>
                    </a:lnTo>
                    <a:lnTo>
                      <a:pt x="47" y="265"/>
                    </a:lnTo>
                    <a:lnTo>
                      <a:pt x="42" y="274"/>
                    </a:lnTo>
                    <a:lnTo>
                      <a:pt x="11" y="317"/>
                    </a:lnTo>
                    <a:lnTo>
                      <a:pt x="42" y="273"/>
                    </a:lnTo>
                    <a:lnTo>
                      <a:pt x="46" y="234"/>
                    </a:lnTo>
                    <a:lnTo>
                      <a:pt x="41" y="241"/>
                    </a:lnTo>
                    <a:lnTo>
                      <a:pt x="45" y="218"/>
                    </a:lnTo>
                    <a:lnTo>
                      <a:pt x="41" y="226"/>
                    </a:lnTo>
                    <a:lnTo>
                      <a:pt x="26" y="333"/>
                    </a:lnTo>
                    <a:lnTo>
                      <a:pt x="41" y="217"/>
                    </a:lnTo>
                    <a:lnTo>
                      <a:pt x="41" y="187"/>
                    </a:lnTo>
                    <a:lnTo>
                      <a:pt x="37" y="201"/>
                    </a:lnTo>
                    <a:lnTo>
                      <a:pt x="28" y="262"/>
                    </a:lnTo>
                    <a:lnTo>
                      <a:pt x="39" y="184"/>
                    </a:lnTo>
                    <a:lnTo>
                      <a:pt x="41" y="159"/>
                    </a:lnTo>
                    <a:lnTo>
                      <a:pt x="37" y="170"/>
                    </a:lnTo>
                    <a:lnTo>
                      <a:pt x="26" y="218"/>
                    </a:lnTo>
                    <a:lnTo>
                      <a:pt x="0" y="245"/>
                    </a:lnTo>
                    <a:lnTo>
                      <a:pt x="26" y="215"/>
                    </a:lnTo>
                    <a:lnTo>
                      <a:pt x="37" y="163"/>
                    </a:lnTo>
                    <a:lnTo>
                      <a:pt x="38" y="129"/>
                    </a:lnTo>
                    <a:lnTo>
                      <a:pt x="33" y="145"/>
                    </a:lnTo>
                    <a:lnTo>
                      <a:pt x="35" y="114"/>
                    </a:lnTo>
                    <a:lnTo>
                      <a:pt x="18" y="195"/>
                    </a:lnTo>
                    <a:lnTo>
                      <a:pt x="34" y="111"/>
                    </a:lnTo>
                    <a:lnTo>
                      <a:pt x="37" y="87"/>
                    </a:lnTo>
                    <a:lnTo>
                      <a:pt x="31" y="105"/>
                    </a:lnTo>
                    <a:lnTo>
                      <a:pt x="32" y="67"/>
                    </a:lnTo>
                    <a:lnTo>
                      <a:pt x="25" y="85"/>
                    </a:lnTo>
                    <a:lnTo>
                      <a:pt x="1" y="149"/>
                    </a:lnTo>
                    <a:lnTo>
                      <a:pt x="25" y="82"/>
                    </a:lnTo>
                    <a:lnTo>
                      <a:pt x="28" y="45"/>
                    </a:lnTo>
                    <a:lnTo>
                      <a:pt x="24" y="56"/>
                    </a:lnTo>
                    <a:lnTo>
                      <a:pt x="26" y="28"/>
                    </a:lnTo>
                    <a:lnTo>
                      <a:pt x="23" y="37"/>
                    </a:lnTo>
                    <a:lnTo>
                      <a:pt x="22" y="14"/>
                    </a:lnTo>
                    <a:lnTo>
                      <a:pt x="23" y="6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086" name="Group 38"/>
              <p:cNvGrpSpPr>
                <a:grpSpLocks/>
              </p:cNvGrpSpPr>
              <p:nvPr/>
            </p:nvGrpSpPr>
            <p:grpSpPr bwMode="auto">
              <a:xfrm>
                <a:off x="149" y="3240"/>
                <a:ext cx="340" cy="959"/>
                <a:chOff x="149" y="3240"/>
                <a:chExt cx="340" cy="959"/>
              </a:xfrm>
            </p:grpSpPr>
            <p:sp>
              <p:nvSpPr>
                <p:cNvPr id="2084" name="Freeform 36"/>
                <p:cNvSpPr>
                  <a:spLocks/>
                </p:cNvSpPr>
                <p:nvPr/>
              </p:nvSpPr>
              <p:spPr bwMode="ltGray">
                <a:xfrm>
                  <a:off x="414" y="3766"/>
                  <a:ext cx="75" cy="433"/>
                </a:xfrm>
                <a:custGeom>
                  <a:avLst/>
                  <a:gdLst>
                    <a:gd name="T0" fmla="*/ 58 w 75"/>
                    <a:gd name="T1" fmla="*/ 0 h 433"/>
                    <a:gd name="T2" fmla="*/ 54 w 75"/>
                    <a:gd name="T3" fmla="*/ 8 h 433"/>
                    <a:gd name="T4" fmla="*/ 29 w 75"/>
                    <a:gd name="T5" fmla="*/ 85 h 433"/>
                    <a:gd name="T6" fmla="*/ 15 w 75"/>
                    <a:gd name="T7" fmla="*/ 157 h 433"/>
                    <a:gd name="T8" fmla="*/ 0 w 75"/>
                    <a:gd name="T9" fmla="*/ 248 h 433"/>
                    <a:gd name="T10" fmla="*/ 0 w 75"/>
                    <a:gd name="T11" fmla="*/ 346 h 433"/>
                    <a:gd name="T12" fmla="*/ 7 w 75"/>
                    <a:gd name="T13" fmla="*/ 432 h 433"/>
                    <a:gd name="T14" fmla="*/ 15 w 75"/>
                    <a:gd name="T15" fmla="*/ 432 h 433"/>
                    <a:gd name="T16" fmla="*/ 7 w 75"/>
                    <a:gd name="T17" fmla="*/ 346 h 433"/>
                    <a:gd name="T18" fmla="*/ 7 w 75"/>
                    <a:gd name="T19" fmla="*/ 274 h 433"/>
                    <a:gd name="T20" fmla="*/ 22 w 75"/>
                    <a:gd name="T21" fmla="*/ 196 h 433"/>
                    <a:gd name="T22" fmla="*/ 44 w 75"/>
                    <a:gd name="T23" fmla="*/ 117 h 433"/>
                    <a:gd name="T24" fmla="*/ 74 w 75"/>
                    <a:gd name="T25" fmla="*/ 19 h 433"/>
                    <a:gd name="T26" fmla="*/ 58 w 75"/>
                    <a:gd name="T27" fmla="*/ 0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433">
                      <a:moveTo>
                        <a:pt x="58" y="0"/>
                      </a:moveTo>
                      <a:lnTo>
                        <a:pt x="54" y="8"/>
                      </a:lnTo>
                      <a:lnTo>
                        <a:pt x="29" y="85"/>
                      </a:lnTo>
                      <a:lnTo>
                        <a:pt x="15" y="157"/>
                      </a:lnTo>
                      <a:lnTo>
                        <a:pt x="0" y="248"/>
                      </a:lnTo>
                      <a:lnTo>
                        <a:pt x="0" y="346"/>
                      </a:lnTo>
                      <a:lnTo>
                        <a:pt x="7" y="432"/>
                      </a:lnTo>
                      <a:lnTo>
                        <a:pt x="15" y="432"/>
                      </a:lnTo>
                      <a:lnTo>
                        <a:pt x="7" y="346"/>
                      </a:lnTo>
                      <a:lnTo>
                        <a:pt x="7" y="274"/>
                      </a:lnTo>
                      <a:lnTo>
                        <a:pt x="22" y="196"/>
                      </a:lnTo>
                      <a:lnTo>
                        <a:pt x="44" y="117"/>
                      </a:lnTo>
                      <a:lnTo>
                        <a:pt x="74" y="19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85" name="Freeform 37"/>
                <p:cNvSpPr>
                  <a:spLocks/>
                </p:cNvSpPr>
                <p:nvPr/>
              </p:nvSpPr>
              <p:spPr bwMode="ltGray">
                <a:xfrm>
                  <a:off x="149" y="3240"/>
                  <a:ext cx="292" cy="551"/>
                </a:xfrm>
                <a:custGeom>
                  <a:avLst/>
                  <a:gdLst>
                    <a:gd name="T0" fmla="*/ 132 w 292"/>
                    <a:gd name="T1" fmla="*/ 14 h 551"/>
                    <a:gd name="T2" fmla="*/ 20 w 292"/>
                    <a:gd name="T3" fmla="*/ 24 h 551"/>
                    <a:gd name="T4" fmla="*/ 124 w 292"/>
                    <a:gd name="T5" fmla="*/ 24 h 551"/>
                    <a:gd name="T6" fmla="*/ 107 w 292"/>
                    <a:gd name="T7" fmla="*/ 48 h 551"/>
                    <a:gd name="T8" fmla="*/ 107 w 292"/>
                    <a:gd name="T9" fmla="*/ 58 h 551"/>
                    <a:gd name="T10" fmla="*/ 57 w 292"/>
                    <a:gd name="T11" fmla="*/ 82 h 551"/>
                    <a:gd name="T12" fmla="*/ 95 w 292"/>
                    <a:gd name="T13" fmla="*/ 73 h 551"/>
                    <a:gd name="T14" fmla="*/ 95 w 292"/>
                    <a:gd name="T15" fmla="*/ 86 h 551"/>
                    <a:gd name="T16" fmla="*/ 104 w 292"/>
                    <a:gd name="T17" fmla="*/ 91 h 551"/>
                    <a:gd name="T18" fmla="*/ 12 w 292"/>
                    <a:gd name="T19" fmla="*/ 149 h 551"/>
                    <a:gd name="T20" fmla="*/ 99 w 292"/>
                    <a:gd name="T21" fmla="*/ 121 h 551"/>
                    <a:gd name="T22" fmla="*/ 77 w 292"/>
                    <a:gd name="T23" fmla="*/ 159 h 551"/>
                    <a:gd name="T24" fmla="*/ 12 w 292"/>
                    <a:gd name="T25" fmla="*/ 184 h 551"/>
                    <a:gd name="T26" fmla="*/ 82 w 292"/>
                    <a:gd name="T27" fmla="*/ 164 h 551"/>
                    <a:gd name="T28" fmla="*/ 28 w 292"/>
                    <a:gd name="T29" fmla="*/ 208 h 551"/>
                    <a:gd name="T30" fmla="*/ 61 w 292"/>
                    <a:gd name="T31" fmla="*/ 188 h 551"/>
                    <a:gd name="T32" fmla="*/ 82 w 292"/>
                    <a:gd name="T33" fmla="*/ 184 h 551"/>
                    <a:gd name="T34" fmla="*/ 82 w 292"/>
                    <a:gd name="T35" fmla="*/ 198 h 551"/>
                    <a:gd name="T36" fmla="*/ 69 w 292"/>
                    <a:gd name="T37" fmla="*/ 226 h 551"/>
                    <a:gd name="T38" fmla="*/ 8 w 292"/>
                    <a:gd name="T39" fmla="*/ 261 h 551"/>
                    <a:gd name="T40" fmla="*/ 77 w 292"/>
                    <a:gd name="T41" fmla="*/ 231 h 551"/>
                    <a:gd name="T42" fmla="*/ 66 w 292"/>
                    <a:gd name="T43" fmla="*/ 271 h 551"/>
                    <a:gd name="T44" fmla="*/ 50 w 292"/>
                    <a:gd name="T45" fmla="*/ 294 h 551"/>
                    <a:gd name="T46" fmla="*/ 57 w 292"/>
                    <a:gd name="T47" fmla="*/ 294 h 551"/>
                    <a:gd name="T48" fmla="*/ 57 w 292"/>
                    <a:gd name="T49" fmla="*/ 309 h 551"/>
                    <a:gd name="T50" fmla="*/ 12 w 292"/>
                    <a:gd name="T51" fmla="*/ 343 h 551"/>
                    <a:gd name="T52" fmla="*/ 50 w 292"/>
                    <a:gd name="T53" fmla="*/ 338 h 551"/>
                    <a:gd name="T54" fmla="*/ 50 w 292"/>
                    <a:gd name="T55" fmla="*/ 343 h 551"/>
                    <a:gd name="T56" fmla="*/ 53 w 292"/>
                    <a:gd name="T57" fmla="*/ 357 h 551"/>
                    <a:gd name="T58" fmla="*/ 44 w 292"/>
                    <a:gd name="T59" fmla="*/ 386 h 551"/>
                    <a:gd name="T60" fmla="*/ 53 w 292"/>
                    <a:gd name="T61" fmla="*/ 401 h 551"/>
                    <a:gd name="T62" fmla="*/ 57 w 292"/>
                    <a:gd name="T63" fmla="*/ 463 h 551"/>
                    <a:gd name="T64" fmla="*/ 66 w 292"/>
                    <a:gd name="T65" fmla="*/ 386 h 551"/>
                    <a:gd name="T66" fmla="*/ 136 w 292"/>
                    <a:gd name="T67" fmla="*/ 550 h 551"/>
                    <a:gd name="T68" fmla="*/ 95 w 292"/>
                    <a:gd name="T69" fmla="*/ 357 h 551"/>
                    <a:gd name="T70" fmla="*/ 95 w 292"/>
                    <a:gd name="T71" fmla="*/ 353 h 551"/>
                    <a:gd name="T72" fmla="*/ 99 w 292"/>
                    <a:gd name="T73" fmla="*/ 338 h 551"/>
                    <a:gd name="T74" fmla="*/ 158 w 292"/>
                    <a:gd name="T75" fmla="*/ 434 h 551"/>
                    <a:gd name="T76" fmla="*/ 120 w 292"/>
                    <a:gd name="T77" fmla="*/ 381 h 551"/>
                    <a:gd name="T78" fmla="*/ 107 w 292"/>
                    <a:gd name="T79" fmla="*/ 294 h 551"/>
                    <a:gd name="T80" fmla="*/ 111 w 292"/>
                    <a:gd name="T81" fmla="*/ 271 h 551"/>
                    <a:gd name="T82" fmla="*/ 132 w 292"/>
                    <a:gd name="T83" fmla="*/ 328 h 551"/>
                    <a:gd name="T84" fmla="*/ 120 w 292"/>
                    <a:gd name="T85" fmla="*/ 241 h 551"/>
                    <a:gd name="T86" fmla="*/ 140 w 292"/>
                    <a:gd name="T87" fmla="*/ 226 h 551"/>
                    <a:gd name="T88" fmla="*/ 158 w 292"/>
                    <a:gd name="T89" fmla="*/ 284 h 551"/>
                    <a:gd name="T90" fmla="*/ 136 w 292"/>
                    <a:gd name="T91" fmla="*/ 184 h 551"/>
                    <a:gd name="T92" fmla="*/ 140 w 292"/>
                    <a:gd name="T93" fmla="*/ 173 h 551"/>
                    <a:gd name="T94" fmla="*/ 145 w 292"/>
                    <a:gd name="T95" fmla="*/ 126 h 551"/>
                    <a:gd name="T96" fmla="*/ 166 w 292"/>
                    <a:gd name="T97" fmla="*/ 130 h 551"/>
                    <a:gd name="T98" fmla="*/ 240 w 292"/>
                    <a:gd name="T99" fmla="*/ 256 h 551"/>
                    <a:gd name="T100" fmla="*/ 186 w 292"/>
                    <a:gd name="T101" fmla="*/ 184 h 551"/>
                    <a:gd name="T102" fmla="*/ 158 w 292"/>
                    <a:gd name="T103" fmla="*/ 82 h 551"/>
                    <a:gd name="T104" fmla="*/ 166 w 292"/>
                    <a:gd name="T105" fmla="*/ 64 h 551"/>
                    <a:gd name="T106" fmla="*/ 202 w 292"/>
                    <a:gd name="T107" fmla="*/ 121 h 551"/>
                    <a:gd name="T108" fmla="*/ 194 w 292"/>
                    <a:gd name="T109" fmla="*/ 115 h 551"/>
                    <a:gd name="T110" fmla="*/ 178 w 292"/>
                    <a:gd name="T111" fmla="*/ 38 h 551"/>
                    <a:gd name="T112" fmla="*/ 224 w 292"/>
                    <a:gd name="T113" fmla="*/ 115 h 551"/>
                    <a:gd name="T114" fmla="*/ 194 w 292"/>
                    <a:gd name="T115" fmla="*/ 78 h 551"/>
                    <a:gd name="T116" fmla="*/ 170 w 292"/>
                    <a:gd name="T117" fmla="*/ 4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551">
                      <a:moveTo>
                        <a:pt x="163" y="7"/>
                      </a:moveTo>
                      <a:lnTo>
                        <a:pt x="145" y="0"/>
                      </a:lnTo>
                      <a:lnTo>
                        <a:pt x="132" y="14"/>
                      </a:lnTo>
                      <a:lnTo>
                        <a:pt x="120" y="19"/>
                      </a:lnTo>
                      <a:lnTo>
                        <a:pt x="91" y="24"/>
                      </a:lnTo>
                      <a:lnTo>
                        <a:pt x="20" y="24"/>
                      </a:lnTo>
                      <a:lnTo>
                        <a:pt x="91" y="28"/>
                      </a:lnTo>
                      <a:lnTo>
                        <a:pt x="111" y="19"/>
                      </a:lnTo>
                      <a:lnTo>
                        <a:pt x="124" y="24"/>
                      </a:lnTo>
                      <a:lnTo>
                        <a:pt x="107" y="33"/>
                      </a:lnTo>
                      <a:lnTo>
                        <a:pt x="120" y="33"/>
                      </a:lnTo>
                      <a:lnTo>
                        <a:pt x="107" y="48"/>
                      </a:lnTo>
                      <a:lnTo>
                        <a:pt x="16" y="130"/>
                      </a:lnTo>
                      <a:lnTo>
                        <a:pt x="111" y="48"/>
                      </a:lnTo>
                      <a:lnTo>
                        <a:pt x="107" y="58"/>
                      </a:lnTo>
                      <a:lnTo>
                        <a:pt x="95" y="73"/>
                      </a:lnTo>
                      <a:lnTo>
                        <a:pt x="82" y="78"/>
                      </a:lnTo>
                      <a:lnTo>
                        <a:pt x="57" y="82"/>
                      </a:lnTo>
                      <a:lnTo>
                        <a:pt x="16" y="73"/>
                      </a:lnTo>
                      <a:lnTo>
                        <a:pt x="82" y="82"/>
                      </a:lnTo>
                      <a:lnTo>
                        <a:pt x="95" y="73"/>
                      </a:lnTo>
                      <a:lnTo>
                        <a:pt x="107" y="68"/>
                      </a:lnTo>
                      <a:lnTo>
                        <a:pt x="104" y="82"/>
                      </a:lnTo>
                      <a:lnTo>
                        <a:pt x="95" y="86"/>
                      </a:lnTo>
                      <a:lnTo>
                        <a:pt x="12" y="135"/>
                      </a:lnTo>
                      <a:lnTo>
                        <a:pt x="95" y="91"/>
                      </a:lnTo>
                      <a:lnTo>
                        <a:pt x="104" y="91"/>
                      </a:lnTo>
                      <a:lnTo>
                        <a:pt x="95" y="106"/>
                      </a:lnTo>
                      <a:lnTo>
                        <a:pt x="82" y="121"/>
                      </a:lnTo>
                      <a:lnTo>
                        <a:pt x="12" y="149"/>
                      </a:lnTo>
                      <a:lnTo>
                        <a:pt x="91" y="115"/>
                      </a:lnTo>
                      <a:lnTo>
                        <a:pt x="95" y="115"/>
                      </a:lnTo>
                      <a:lnTo>
                        <a:pt x="99" y="121"/>
                      </a:lnTo>
                      <a:lnTo>
                        <a:pt x="82" y="139"/>
                      </a:lnTo>
                      <a:lnTo>
                        <a:pt x="99" y="135"/>
                      </a:lnTo>
                      <a:lnTo>
                        <a:pt x="77" y="159"/>
                      </a:lnTo>
                      <a:lnTo>
                        <a:pt x="61" y="173"/>
                      </a:lnTo>
                      <a:lnTo>
                        <a:pt x="28" y="184"/>
                      </a:lnTo>
                      <a:lnTo>
                        <a:pt x="12" y="184"/>
                      </a:lnTo>
                      <a:lnTo>
                        <a:pt x="41" y="179"/>
                      </a:lnTo>
                      <a:lnTo>
                        <a:pt x="74" y="168"/>
                      </a:lnTo>
                      <a:lnTo>
                        <a:pt x="82" y="164"/>
                      </a:lnTo>
                      <a:lnTo>
                        <a:pt x="74" y="179"/>
                      </a:lnTo>
                      <a:lnTo>
                        <a:pt x="57" y="198"/>
                      </a:lnTo>
                      <a:lnTo>
                        <a:pt x="28" y="208"/>
                      </a:lnTo>
                      <a:lnTo>
                        <a:pt x="0" y="216"/>
                      </a:lnTo>
                      <a:lnTo>
                        <a:pt x="36" y="203"/>
                      </a:lnTo>
                      <a:lnTo>
                        <a:pt x="61" y="188"/>
                      </a:lnTo>
                      <a:lnTo>
                        <a:pt x="82" y="173"/>
                      </a:lnTo>
                      <a:lnTo>
                        <a:pt x="87" y="168"/>
                      </a:lnTo>
                      <a:lnTo>
                        <a:pt x="82" y="184"/>
                      </a:lnTo>
                      <a:lnTo>
                        <a:pt x="91" y="179"/>
                      </a:lnTo>
                      <a:lnTo>
                        <a:pt x="99" y="184"/>
                      </a:lnTo>
                      <a:lnTo>
                        <a:pt x="82" y="198"/>
                      </a:lnTo>
                      <a:lnTo>
                        <a:pt x="82" y="208"/>
                      </a:lnTo>
                      <a:lnTo>
                        <a:pt x="61" y="226"/>
                      </a:lnTo>
                      <a:lnTo>
                        <a:pt x="69" y="226"/>
                      </a:lnTo>
                      <a:lnTo>
                        <a:pt x="61" y="237"/>
                      </a:lnTo>
                      <a:lnTo>
                        <a:pt x="33" y="256"/>
                      </a:lnTo>
                      <a:lnTo>
                        <a:pt x="8" y="261"/>
                      </a:lnTo>
                      <a:lnTo>
                        <a:pt x="44" y="250"/>
                      </a:lnTo>
                      <a:lnTo>
                        <a:pt x="66" y="237"/>
                      </a:lnTo>
                      <a:lnTo>
                        <a:pt x="77" y="231"/>
                      </a:lnTo>
                      <a:lnTo>
                        <a:pt x="77" y="246"/>
                      </a:lnTo>
                      <a:lnTo>
                        <a:pt x="77" y="250"/>
                      </a:lnTo>
                      <a:lnTo>
                        <a:pt x="66" y="271"/>
                      </a:lnTo>
                      <a:lnTo>
                        <a:pt x="53" y="284"/>
                      </a:lnTo>
                      <a:lnTo>
                        <a:pt x="61" y="284"/>
                      </a:lnTo>
                      <a:lnTo>
                        <a:pt x="50" y="294"/>
                      </a:lnTo>
                      <a:lnTo>
                        <a:pt x="8" y="319"/>
                      </a:lnTo>
                      <a:lnTo>
                        <a:pt x="36" y="303"/>
                      </a:lnTo>
                      <a:lnTo>
                        <a:pt x="57" y="294"/>
                      </a:lnTo>
                      <a:lnTo>
                        <a:pt x="57" y="309"/>
                      </a:lnTo>
                      <a:lnTo>
                        <a:pt x="44" y="313"/>
                      </a:lnTo>
                      <a:lnTo>
                        <a:pt x="57" y="309"/>
                      </a:lnTo>
                      <a:lnTo>
                        <a:pt x="57" y="319"/>
                      </a:lnTo>
                      <a:lnTo>
                        <a:pt x="50" y="328"/>
                      </a:lnTo>
                      <a:lnTo>
                        <a:pt x="12" y="343"/>
                      </a:lnTo>
                      <a:lnTo>
                        <a:pt x="44" y="328"/>
                      </a:lnTo>
                      <a:lnTo>
                        <a:pt x="44" y="333"/>
                      </a:lnTo>
                      <a:lnTo>
                        <a:pt x="50" y="338"/>
                      </a:lnTo>
                      <a:lnTo>
                        <a:pt x="12" y="371"/>
                      </a:lnTo>
                      <a:lnTo>
                        <a:pt x="41" y="346"/>
                      </a:lnTo>
                      <a:lnTo>
                        <a:pt x="50" y="343"/>
                      </a:lnTo>
                      <a:lnTo>
                        <a:pt x="53" y="353"/>
                      </a:lnTo>
                      <a:lnTo>
                        <a:pt x="44" y="361"/>
                      </a:lnTo>
                      <a:lnTo>
                        <a:pt x="53" y="357"/>
                      </a:lnTo>
                      <a:lnTo>
                        <a:pt x="44" y="386"/>
                      </a:lnTo>
                      <a:lnTo>
                        <a:pt x="8" y="419"/>
                      </a:lnTo>
                      <a:lnTo>
                        <a:pt x="44" y="386"/>
                      </a:lnTo>
                      <a:lnTo>
                        <a:pt x="41" y="401"/>
                      </a:lnTo>
                      <a:lnTo>
                        <a:pt x="53" y="386"/>
                      </a:lnTo>
                      <a:lnTo>
                        <a:pt x="53" y="401"/>
                      </a:lnTo>
                      <a:lnTo>
                        <a:pt x="57" y="468"/>
                      </a:lnTo>
                      <a:lnTo>
                        <a:pt x="95" y="550"/>
                      </a:lnTo>
                      <a:lnTo>
                        <a:pt x="57" y="463"/>
                      </a:lnTo>
                      <a:lnTo>
                        <a:pt x="57" y="429"/>
                      </a:lnTo>
                      <a:lnTo>
                        <a:pt x="61" y="405"/>
                      </a:lnTo>
                      <a:lnTo>
                        <a:pt x="66" y="386"/>
                      </a:lnTo>
                      <a:lnTo>
                        <a:pt x="74" y="353"/>
                      </a:lnTo>
                      <a:lnTo>
                        <a:pt x="82" y="366"/>
                      </a:lnTo>
                      <a:lnTo>
                        <a:pt x="136" y="550"/>
                      </a:lnTo>
                      <a:lnTo>
                        <a:pt x="87" y="366"/>
                      </a:lnTo>
                      <a:lnTo>
                        <a:pt x="87" y="346"/>
                      </a:lnTo>
                      <a:lnTo>
                        <a:pt x="95" y="357"/>
                      </a:lnTo>
                      <a:lnTo>
                        <a:pt x="104" y="536"/>
                      </a:lnTo>
                      <a:lnTo>
                        <a:pt x="99" y="381"/>
                      </a:lnTo>
                      <a:lnTo>
                        <a:pt x="95" y="353"/>
                      </a:lnTo>
                      <a:lnTo>
                        <a:pt x="91" y="343"/>
                      </a:lnTo>
                      <a:lnTo>
                        <a:pt x="95" y="319"/>
                      </a:lnTo>
                      <a:lnTo>
                        <a:pt x="99" y="338"/>
                      </a:lnTo>
                      <a:lnTo>
                        <a:pt x="111" y="376"/>
                      </a:lnTo>
                      <a:lnTo>
                        <a:pt x="124" y="401"/>
                      </a:lnTo>
                      <a:lnTo>
                        <a:pt x="158" y="434"/>
                      </a:lnTo>
                      <a:lnTo>
                        <a:pt x="229" y="497"/>
                      </a:lnTo>
                      <a:lnTo>
                        <a:pt x="136" y="405"/>
                      </a:lnTo>
                      <a:lnTo>
                        <a:pt x="120" y="381"/>
                      </a:lnTo>
                      <a:lnTo>
                        <a:pt x="111" y="366"/>
                      </a:lnTo>
                      <a:lnTo>
                        <a:pt x="104" y="346"/>
                      </a:lnTo>
                      <a:lnTo>
                        <a:pt x="107" y="294"/>
                      </a:lnTo>
                      <a:lnTo>
                        <a:pt x="111" y="309"/>
                      </a:lnTo>
                      <a:lnTo>
                        <a:pt x="111" y="279"/>
                      </a:lnTo>
                      <a:lnTo>
                        <a:pt x="111" y="271"/>
                      </a:lnTo>
                      <a:lnTo>
                        <a:pt x="120" y="294"/>
                      </a:lnTo>
                      <a:lnTo>
                        <a:pt x="199" y="473"/>
                      </a:lnTo>
                      <a:lnTo>
                        <a:pt x="132" y="328"/>
                      </a:lnTo>
                      <a:lnTo>
                        <a:pt x="124" y="313"/>
                      </a:lnTo>
                      <a:lnTo>
                        <a:pt x="120" y="294"/>
                      </a:lnTo>
                      <a:lnTo>
                        <a:pt x="120" y="241"/>
                      </a:lnTo>
                      <a:lnTo>
                        <a:pt x="124" y="246"/>
                      </a:lnTo>
                      <a:lnTo>
                        <a:pt x="128" y="216"/>
                      </a:lnTo>
                      <a:lnTo>
                        <a:pt x="140" y="226"/>
                      </a:lnTo>
                      <a:lnTo>
                        <a:pt x="202" y="424"/>
                      </a:lnTo>
                      <a:lnTo>
                        <a:pt x="170" y="328"/>
                      </a:lnTo>
                      <a:lnTo>
                        <a:pt x="158" y="284"/>
                      </a:lnTo>
                      <a:lnTo>
                        <a:pt x="140" y="246"/>
                      </a:lnTo>
                      <a:lnTo>
                        <a:pt x="140" y="222"/>
                      </a:lnTo>
                      <a:lnTo>
                        <a:pt x="136" y="184"/>
                      </a:lnTo>
                      <a:lnTo>
                        <a:pt x="145" y="188"/>
                      </a:lnTo>
                      <a:lnTo>
                        <a:pt x="178" y="386"/>
                      </a:lnTo>
                      <a:lnTo>
                        <a:pt x="140" y="173"/>
                      </a:lnTo>
                      <a:lnTo>
                        <a:pt x="140" y="154"/>
                      </a:lnTo>
                      <a:lnTo>
                        <a:pt x="145" y="168"/>
                      </a:lnTo>
                      <a:lnTo>
                        <a:pt x="145" y="126"/>
                      </a:lnTo>
                      <a:lnTo>
                        <a:pt x="153" y="139"/>
                      </a:lnTo>
                      <a:lnTo>
                        <a:pt x="153" y="115"/>
                      </a:lnTo>
                      <a:lnTo>
                        <a:pt x="166" y="130"/>
                      </a:lnTo>
                      <a:lnTo>
                        <a:pt x="183" y="179"/>
                      </a:lnTo>
                      <a:lnTo>
                        <a:pt x="202" y="208"/>
                      </a:lnTo>
                      <a:lnTo>
                        <a:pt x="240" y="256"/>
                      </a:lnTo>
                      <a:lnTo>
                        <a:pt x="261" y="299"/>
                      </a:lnTo>
                      <a:lnTo>
                        <a:pt x="202" y="208"/>
                      </a:lnTo>
                      <a:lnTo>
                        <a:pt x="186" y="184"/>
                      </a:lnTo>
                      <a:lnTo>
                        <a:pt x="170" y="149"/>
                      </a:lnTo>
                      <a:lnTo>
                        <a:pt x="166" y="126"/>
                      </a:lnTo>
                      <a:lnTo>
                        <a:pt x="158" y="82"/>
                      </a:lnTo>
                      <a:lnTo>
                        <a:pt x="161" y="86"/>
                      </a:lnTo>
                      <a:lnTo>
                        <a:pt x="170" y="82"/>
                      </a:lnTo>
                      <a:lnTo>
                        <a:pt x="166" y="64"/>
                      </a:lnTo>
                      <a:lnTo>
                        <a:pt x="174" y="82"/>
                      </a:lnTo>
                      <a:lnTo>
                        <a:pt x="183" y="101"/>
                      </a:lnTo>
                      <a:lnTo>
                        <a:pt x="202" y="121"/>
                      </a:lnTo>
                      <a:lnTo>
                        <a:pt x="233" y="139"/>
                      </a:lnTo>
                      <a:lnTo>
                        <a:pt x="291" y="188"/>
                      </a:lnTo>
                      <a:lnTo>
                        <a:pt x="194" y="115"/>
                      </a:lnTo>
                      <a:lnTo>
                        <a:pt x="183" y="96"/>
                      </a:lnTo>
                      <a:lnTo>
                        <a:pt x="178" y="86"/>
                      </a:lnTo>
                      <a:lnTo>
                        <a:pt x="178" y="38"/>
                      </a:lnTo>
                      <a:lnTo>
                        <a:pt x="186" y="53"/>
                      </a:lnTo>
                      <a:lnTo>
                        <a:pt x="199" y="78"/>
                      </a:lnTo>
                      <a:lnTo>
                        <a:pt x="224" y="115"/>
                      </a:lnTo>
                      <a:lnTo>
                        <a:pt x="257" y="154"/>
                      </a:lnTo>
                      <a:lnTo>
                        <a:pt x="265" y="173"/>
                      </a:lnTo>
                      <a:lnTo>
                        <a:pt x="194" y="78"/>
                      </a:lnTo>
                      <a:lnTo>
                        <a:pt x="186" y="43"/>
                      </a:lnTo>
                      <a:lnTo>
                        <a:pt x="190" y="19"/>
                      </a:lnTo>
                      <a:lnTo>
                        <a:pt x="170" y="4"/>
                      </a:lnTo>
                      <a:lnTo>
                        <a:pt x="163" y="7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87" name="Freeform 39"/>
              <p:cNvSpPr>
                <a:spLocks/>
              </p:cNvSpPr>
              <p:nvPr/>
            </p:nvSpPr>
            <p:spPr bwMode="ltGray">
              <a:xfrm>
                <a:off x="0" y="2432"/>
                <a:ext cx="169" cy="957"/>
              </a:xfrm>
              <a:custGeom>
                <a:avLst/>
                <a:gdLst>
                  <a:gd name="T0" fmla="*/ 75 w 169"/>
                  <a:gd name="T1" fmla="*/ 25 h 957"/>
                  <a:gd name="T2" fmla="*/ 12 w 169"/>
                  <a:gd name="T3" fmla="*/ 41 h 957"/>
                  <a:gd name="T4" fmla="*/ 71 w 169"/>
                  <a:gd name="T5" fmla="*/ 41 h 957"/>
                  <a:gd name="T6" fmla="*/ 60 w 169"/>
                  <a:gd name="T7" fmla="*/ 85 h 957"/>
                  <a:gd name="T8" fmla="*/ 60 w 169"/>
                  <a:gd name="T9" fmla="*/ 101 h 957"/>
                  <a:gd name="T10" fmla="*/ 32 w 169"/>
                  <a:gd name="T11" fmla="*/ 142 h 957"/>
                  <a:gd name="T12" fmla="*/ 55 w 169"/>
                  <a:gd name="T13" fmla="*/ 127 h 957"/>
                  <a:gd name="T14" fmla="*/ 55 w 169"/>
                  <a:gd name="T15" fmla="*/ 153 h 957"/>
                  <a:gd name="T16" fmla="*/ 59 w 169"/>
                  <a:gd name="T17" fmla="*/ 160 h 957"/>
                  <a:gd name="T18" fmla="*/ 5 w 169"/>
                  <a:gd name="T19" fmla="*/ 261 h 957"/>
                  <a:gd name="T20" fmla="*/ 57 w 169"/>
                  <a:gd name="T21" fmla="*/ 209 h 957"/>
                  <a:gd name="T22" fmla="*/ 44 w 169"/>
                  <a:gd name="T23" fmla="*/ 276 h 957"/>
                  <a:gd name="T24" fmla="*/ 5 w 169"/>
                  <a:gd name="T25" fmla="*/ 318 h 957"/>
                  <a:gd name="T26" fmla="*/ 47 w 169"/>
                  <a:gd name="T27" fmla="*/ 285 h 957"/>
                  <a:gd name="T28" fmla="*/ 16 w 169"/>
                  <a:gd name="T29" fmla="*/ 363 h 957"/>
                  <a:gd name="T30" fmla="*/ 34 w 169"/>
                  <a:gd name="T31" fmla="*/ 326 h 957"/>
                  <a:gd name="T32" fmla="*/ 47 w 169"/>
                  <a:gd name="T33" fmla="*/ 318 h 957"/>
                  <a:gd name="T34" fmla="*/ 47 w 169"/>
                  <a:gd name="T35" fmla="*/ 344 h 957"/>
                  <a:gd name="T36" fmla="*/ 41 w 169"/>
                  <a:gd name="T37" fmla="*/ 394 h 957"/>
                  <a:gd name="T38" fmla="*/ 4 w 169"/>
                  <a:gd name="T39" fmla="*/ 453 h 957"/>
                  <a:gd name="T40" fmla="*/ 44 w 169"/>
                  <a:gd name="T41" fmla="*/ 403 h 957"/>
                  <a:gd name="T42" fmla="*/ 39 w 169"/>
                  <a:gd name="T43" fmla="*/ 471 h 957"/>
                  <a:gd name="T44" fmla="*/ 28 w 169"/>
                  <a:gd name="T45" fmla="*/ 512 h 957"/>
                  <a:gd name="T46" fmla="*/ 32 w 169"/>
                  <a:gd name="T47" fmla="*/ 512 h 957"/>
                  <a:gd name="T48" fmla="*/ 32 w 169"/>
                  <a:gd name="T49" fmla="*/ 538 h 957"/>
                  <a:gd name="T50" fmla="*/ 5 w 169"/>
                  <a:gd name="T51" fmla="*/ 595 h 957"/>
                  <a:gd name="T52" fmla="*/ 28 w 169"/>
                  <a:gd name="T53" fmla="*/ 587 h 957"/>
                  <a:gd name="T54" fmla="*/ 28 w 169"/>
                  <a:gd name="T55" fmla="*/ 595 h 957"/>
                  <a:gd name="T56" fmla="*/ 31 w 169"/>
                  <a:gd name="T57" fmla="*/ 621 h 957"/>
                  <a:gd name="T58" fmla="*/ 26 w 169"/>
                  <a:gd name="T59" fmla="*/ 670 h 957"/>
                  <a:gd name="T60" fmla="*/ 31 w 169"/>
                  <a:gd name="T61" fmla="*/ 696 h 957"/>
                  <a:gd name="T62" fmla="*/ 32 w 169"/>
                  <a:gd name="T63" fmla="*/ 805 h 957"/>
                  <a:gd name="T64" fmla="*/ 39 w 169"/>
                  <a:gd name="T65" fmla="*/ 670 h 957"/>
                  <a:gd name="T66" fmla="*/ 79 w 169"/>
                  <a:gd name="T67" fmla="*/ 956 h 957"/>
                  <a:gd name="T68" fmla="*/ 55 w 169"/>
                  <a:gd name="T69" fmla="*/ 621 h 957"/>
                  <a:gd name="T70" fmla="*/ 55 w 169"/>
                  <a:gd name="T71" fmla="*/ 613 h 957"/>
                  <a:gd name="T72" fmla="*/ 57 w 169"/>
                  <a:gd name="T73" fmla="*/ 587 h 957"/>
                  <a:gd name="T74" fmla="*/ 92 w 169"/>
                  <a:gd name="T75" fmla="*/ 755 h 957"/>
                  <a:gd name="T76" fmla="*/ 70 w 169"/>
                  <a:gd name="T77" fmla="*/ 663 h 957"/>
                  <a:gd name="T78" fmla="*/ 60 w 169"/>
                  <a:gd name="T79" fmla="*/ 512 h 957"/>
                  <a:gd name="T80" fmla="*/ 63 w 169"/>
                  <a:gd name="T81" fmla="*/ 471 h 957"/>
                  <a:gd name="T82" fmla="*/ 75 w 169"/>
                  <a:gd name="T83" fmla="*/ 569 h 957"/>
                  <a:gd name="T84" fmla="*/ 70 w 169"/>
                  <a:gd name="T85" fmla="*/ 419 h 957"/>
                  <a:gd name="T86" fmla="*/ 81 w 169"/>
                  <a:gd name="T87" fmla="*/ 394 h 957"/>
                  <a:gd name="T88" fmla="*/ 92 w 169"/>
                  <a:gd name="T89" fmla="*/ 495 h 957"/>
                  <a:gd name="T90" fmla="*/ 79 w 169"/>
                  <a:gd name="T91" fmla="*/ 318 h 957"/>
                  <a:gd name="T92" fmla="*/ 81 w 169"/>
                  <a:gd name="T93" fmla="*/ 300 h 957"/>
                  <a:gd name="T94" fmla="*/ 84 w 169"/>
                  <a:gd name="T95" fmla="*/ 217 h 957"/>
                  <a:gd name="T96" fmla="*/ 96 w 169"/>
                  <a:gd name="T97" fmla="*/ 228 h 957"/>
                  <a:gd name="T98" fmla="*/ 139 w 169"/>
                  <a:gd name="T99" fmla="*/ 445 h 957"/>
                  <a:gd name="T100" fmla="*/ 108 w 169"/>
                  <a:gd name="T101" fmla="*/ 318 h 957"/>
                  <a:gd name="T102" fmla="*/ 92 w 169"/>
                  <a:gd name="T103" fmla="*/ 142 h 957"/>
                  <a:gd name="T104" fmla="*/ 96 w 169"/>
                  <a:gd name="T105" fmla="*/ 111 h 957"/>
                  <a:gd name="T106" fmla="*/ 116 w 169"/>
                  <a:gd name="T107" fmla="*/ 209 h 957"/>
                  <a:gd name="T108" fmla="*/ 112 w 169"/>
                  <a:gd name="T109" fmla="*/ 200 h 957"/>
                  <a:gd name="T110" fmla="*/ 102 w 169"/>
                  <a:gd name="T111" fmla="*/ 67 h 957"/>
                  <a:gd name="T112" fmla="*/ 128 w 169"/>
                  <a:gd name="T113" fmla="*/ 200 h 957"/>
                  <a:gd name="T114" fmla="*/ 112 w 169"/>
                  <a:gd name="T115" fmla="*/ 134 h 957"/>
                  <a:gd name="T116" fmla="*/ 97 w 169"/>
                  <a:gd name="T117" fmla="*/ 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9" h="957">
                    <a:moveTo>
                      <a:pt x="94" y="12"/>
                    </a:moveTo>
                    <a:lnTo>
                      <a:pt x="84" y="0"/>
                    </a:lnTo>
                    <a:lnTo>
                      <a:pt x="75" y="25"/>
                    </a:lnTo>
                    <a:lnTo>
                      <a:pt x="70" y="33"/>
                    </a:lnTo>
                    <a:lnTo>
                      <a:pt x="52" y="41"/>
                    </a:lnTo>
                    <a:lnTo>
                      <a:pt x="12" y="41"/>
                    </a:lnTo>
                    <a:lnTo>
                      <a:pt x="52" y="49"/>
                    </a:lnTo>
                    <a:lnTo>
                      <a:pt x="63" y="33"/>
                    </a:lnTo>
                    <a:lnTo>
                      <a:pt x="71" y="41"/>
                    </a:lnTo>
                    <a:lnTo>
                      <a:pt x="60" y="59"/>
                    </a:lnTo>
                    <a:lnTo>
                      <a:pt x="70" y="59"/>
                    </a:lnTo>
                    <a:lnTo>
                      <a:pt x="60" y="85"/>
                    </a:lnTo>
                    <a:lnTo>
                      <a:pt x="8" y="228"/>
                    </a:lnTo>
                    <a:lnTo>
                      <a:pt x="63" y="85"/>
                    </a:lnTo>
                    <a:lnTo>
                      <a:pt x="60" y="101"/>
                    </a:lnTo>
                    <a:lnTo>
                      <a:pt x="55" y="127"/>
                    </a:lnTo>
                    <a:lnTo>
                      <a:pt x="47" y="134"/>
                    </a:lnTo>
                    <a:lnTo>
                      <a:pt x="32" y="142"/>
                    </a:lnTo>
                    <a:lnTo>
                      <a:pt x="8" y="127"/>
                    </a:lnTo>
                    <a:lnTo>
                      <a:pt x="47" y="142"/>
                    </a:lnTo>
                    <a:lnTo>
                      <a:pt x="55" y="127"/>
                    </a:lnTo>
                    <a:lnTo>
                      <a:pt x="60" y="116"/>
                    </a:lnTo>
                    <a:lnTo>
                      <a:pt x="59" y="142"/>
                    </a:lnTo>
                    <a:lnTo>
                      <a:pt x="55" y="153"/>
                    </a:lnTo>
                    <a:lnTo>
                      <a:pt x="5" y="235"/>
                    </a:lnTo>
                    <a:lnTo>
                      <a:pt x="55" y="160"/>
                    </a:lnTo>
                    <a:lnTo>
                      <a:pt x="59" y="160"/>
                    </a:lnTo>
                    <a:lnTo>
                      <a:pt x="55" y="184"/>
                    </a:lnTo>
                    <a:lnTo>
                      <a:pt x="47" y="209"/>
                    </a:lnTo>
                    <a:lnTo>
                      <a:pt x="5" y="261"/>
                    </a:lnTo>
                    <a:lnTo>
                      <a:pt x="52" y="200"/>
                    </a:lnTo>
                    <a:lnTo>
                      <a:pt x="55" y="200"/>
                    </a:lnTo>
                    <a:lnTo>
                      <a:pt x="57" y="209"/>
                    </a:lnTo>
                    <a:lnTo>
                      <a:pt x="47" y="243"/>
                    </a:lnTo>
                    <a:lnTo>
                      <a:pt x="57" y="235"/>
                    </a:lnTo>
                    <a:lnTo>
                      <a:pt x="44" y="276"/>
                    </a:lnTo>
                    <a:lnTo>
                      <a:pt x="34" y="300"/>
                    </a:lnTo>
                    <a:lnTo>
                      <a:pt x="16" y="318"/>
                    </a:lnTo>
                    <a:lnTo>
                      <a:pt x="5" y="318"/>
                    </a:lnTo>
                    <a:lnTo>
                      <a:pt x="24" y="311"/>
                    </a:lnTo>
                    <a:lnTo>
                      <a:pt x="42" y="292"/>
                    </a:lnTo>
                    <a:lnTo>
                      <a:pt x="47" y="285"/>
                    </a:lnTo>
                    <a:lnTo>
                      <a:pt x="42" y="311"/>
                    </a:lnTo>
                    <a:lnTo>
                      <a:pt x="32" y="344"/>
                    </a:lnTo>
                    <a:lnTo>
                      <a:pt x="16" y="363"/>
                    </a:lnTo>
                    <a:lnTo>
                      <a:pt x="0" y="375"/>
                    </a:lnTo>
                    <a:lnTo>
                      <a:pt x="20" y="352"/>
                    </a:lnTo>
                    <a:lnTo>
                      <a:pt x="34" y="326"/>
                    </a:lnTo>
                    <a:lnTo>
                      <a:pt x="47" y="300"/>
                    </a:lnTo>
                    <a:lnTo>
                      <a:pt x="49" y="292"/>
                    </a:lnTo>
                    <a:lnTo>
                      <a:pt x="47" y="318"/>
                    </a:lnTo>
                    <a:lnTo>
                      <a:pt x="52" y="311"/>
                    </a:lnTo>
                    <a:lnTo>
                      <a:pt x="57" y="318"/>
                    </a:lnTo>
                    <a:lnTo>
                      <a:pt x="47" y="344"/>
                    </a:lnTo>
                    <a:lnTo>
                      <a:pt x="47" y="363"/>
                    </a:lnTo>
                    <a:lnTo>
                      <a:pt x="34" y="394"/>
                    </a:lnTo>
                    <a:lnTo>
                      <a:pt x="41" y="394"/>
                    </a:lnTo>
                    <a:lnTo>
                      <a:pt x="34" y="412"/>
                    </a:lnTo>
                    <a:lnTo>
                      <a:pt x="18" y="445"/>
                    </a:lnTo>
                    <a:lnTo>
                      <a:pt x="4" y="453"/>
                    </a:lnTo>
                    <a:lnTo>
                      <a:pt x="26" y="434"/>
                    </a:lnTo>
                    <a:lnTo>
                      <a:pt x="39" y="412"/>
                    </a:lnTo>
                    <a:lnTo>
                      <a:pt x="44" y="403"/>
                    </a:lnTo>
                    <a:lnTo>
                      <a:pt x="44" y="427"/>
                    </a:lnTo>
                    <a:lnTo>
                      <a:pt x="44" y="434"/>
                    </a:lnTo>
                    <a:lnTo>
                      <a:pt x="39" y="471"/>
                    </a:lnTo>
                    <a:lnTo>
                      <a:pt x="31" y="495"/>
                    </a:lnTo>
                    <a:lnTo>
                      <a:pt x="34" y="495"/>
                    </a:lnTo>
                    <a:lnTo>
                      <a:pt x="28" y="512"/>
                    </a:lnTo>
                    <a:lnTo>
                      <a:pt x="4" y="554"/>
                    </a:lnTo>
                    <a:lnTo>
                      <a:pt x="20" y="528"/>
                    </a:lnTo>
                    <a:lnTo>
                      <a:pt x="32" y="512"/>
                    </a:lnTo>
                    <a:lnTo>
                      <a:pt x="32" y="538"/>
                    </a:lnTo>
                    <a:lnTo>
                      <a:pt x="26" y="543"/>
                    </a:lnTo>
                    <a:lnTo>
                      <a:pt x="32" y="538"/>
                    </a:lnTo>
                    <a:lnTo>
                      <a:pt x="32" y="554"/>
                    </a:lnTo>
                    <a:lnTo>
                      <a:pt x="28" y="569"/>
                    </a:lnTo>
                    <a:lnTo>
                      <a:pt x="5" y="595"/>
                    </a:lnTo>
                    <a:lnTo>
                      <a:pt x="26" y="569"/>
                    </a:lnTo>
                    <a:lnTo>
                      <a:pt x="26" y="580"/>
                    </a:lnTo>
                    <a:lnTo>
                      <a:pt x="28" y="587"/>
                    </a:lnTo>
                    <a:lnTo>
                      <a:pt x="5" y="644"/>
                    </a:lnTo>
                    <a:lnTo>
                      <a:pt x="24" y="603"/>
                    </a:lnTo>
                    <a:lnTo>
                      <a:pt x="28" y="595"/>
                    </a:lnTo>
                    <a:lnTo>
                      <a:pt x="31" y="613"/>
                    </a:lnTo>
                    <a:lnTo>
                      <a:pt x="26" y="629"/>
                    </a:lnTo>
                    <a:lnTo>
                      <a:pt x="31" y="621"/>
                    </a:lnTo>
                    <a:lnTo>
                      <a:pt x="26" y="670"/>
                    </a:lnTo>
                    <a:lnTo>
                      <a:pt x="4" y="727"/>
                    </a:lnTo>
                    <a:lnTo>
                      <a:pt x="26" y="670"/>
                    </a:lnTo>
                    <a:lnTo>
                      <a:pt x="24" y="696"/>
                    </a:lnTo>
                    <a:lnTo>
                      <a:pt x="31" y="670"/>
                    </a:lnTo>
                    <a:lnTo>
                      <a:pt x="31" y="696"/>
                    </a:lnTo>
                    <a:lnTo>
                      <a:pt x="32" y="813"/>
                    </a:lnTo>
                    <a:lnTo>
                      <a:pt x="55" y="956"/>
                    </a:lnTo>
                    <a:lnTo>
                      <a:pt x="32" y="805"/>
                    </a:lnTo>
                    <a:lnTo>
                      <a:pt x="32" y="746"/>
                    </a:lnTo>
                    <a:lnTo>
                      <a:pt x="34" y="705"/>
                    </a:lnTo>
                    <a:lnTo>
                      <a:pt x="39" y="670"/>
                    </a:lnTo>
                    <a:lnTo>
                      <a:pt x="42" y="613"/>
                    </a:lnTo>
                    <a:lnTo>
                      <a:pt x="47" y="637"/>
                    </a:lnTo>
                    <a:lnTo>
                      <a:pt x="79" y="956"/>
                    </a:lnTo>
                    <a:lnTo>
                      <a:pt x="49" y="637"/>
                    </a:lnTo>
                    <a:lnTo>
                      <a:pt x="49" y="603"/>
                    </a:lnTo>
                    <a:lnTo>
                      <a:pt x="55" y="621"/>
                    </a:lnTo>
                    <a:lnTo>
                      <a:pt x="59" y="932"/>
                    </a:lnTo>
                    <a:lnTo>
                      <a:pt x="57" y="663"/>
                    </a:lnTo>
                    <a:lnTo>
                      <a:pt x="55" y="613"/>
                    </a:lnTo>
                    <a:lnTo>
                      <a:pt x="52" y="595"/>
                    </a:lnTo>
                    <a:lnTo>
                      <a:pt x="55" y="554"/>
                    </a:lnTo>
                    <a:lnTo>
                      <a:pt x="57" y="587"/>
                    </a:lnTo>
                    <a:lnTo>
                      <a:pt x="63" y="655"/>
                    </a:lnTo>
                    <a:lnTo>
                      <a:pt x="71" y="696"/>
                    </a:lnTo>
                    <a:lnTo>
                      <a:pt x="92" y="755"/>
                    </a:lnTo>
                    <a:lnTo>
                      <a:pt x="131" y="865"/>
                    </a:lnTo>
                    <a:lnTo>
                      <a:pt x="79" y="705"/>
                    </a:lnTo>
                    <a:lnTo>
                      <a:pt x="70" y="663"/>
                    </a:lnTo>
                    <a:lnTo>
                      <a:pt x="63" y="637"/>
                    </a:lnTo>
                    <a:lnTo>
                      <a:pt x="59" y="603"/>
                    </a:lnTo>
                    <a:lnTo>
                      <a:pt x="60" y="512"/>
                    </a:lnTo>
                    <a:lnTo>
                      <a:pt x="63" y="538"/>
                    </a:lnTo>
                    <a:lnTo>
                      <a:pt x="63" y="486"/>
                    </a:lnTo>
                    <a:lnTo>
                      <a:pt x="63" y="471"/>
                    </a:lnTo>
                    <a:lnTo>
                      <a:pt x="70" y="512"/>
                    </a:lnTo>
                    <a:lnTo>
                      <a:pt x="115" y="821"/>
                    </a:lnTo>
                    <a:lnTo>
                      <a:pt x="75" y="569"/>
                    </a:lnTo>
                    <a:lnTo>
                      <a:pt x="71" y="543"/>
                    </a:lnTo>
                    <a:lnTo>
                      <a:pt x="70" y="512"/>
                    </a:lnTo>
                    <a:lnTo>
                      <a:pt x="70" y="419"/>
                    </a:lnTo>
                    <a:lnTo>
                      <a:pt x="71" y="427"/>
                    </a:lnTo>
                    <a:lnTo>
                      <a:pt x="73" y="375"/>
                    </a:lnTo>
                    <a:lnTo>
                      <a:pt x="81" y="394"/>
                    </a:lnTo>
                    <a:lnTo>
                      <a:pt x="116" y="738"/>
                    </a:lnTo>
                    <a:lnTo>
                      <a:pt x="97" y="569"/>
                    </a:lnTo>
                    <a:lnTo>
                      <a:pt x="92" y="495"/>
                    </a:lnTo>
                    <a:lnTo>
                      <a:pt x="81" y="427"/>
                    </a:lnTo>
                    <a:lnTo>
                      <a:pt x="81" y="386"/>
                    </a:lnTo>
                    <a:lnTo>
                      <a:pt x="79" y="318"/>
                    </a:lnTo>
                    <a:lnTo>
                      <a:pt x="84" y="326"/>
                    </a:lnTo>
                    <a:lnTo>
                      <a:pt x="102" y="670"/>
                    </a:lnTo>
                    <a:lnTo>
                      <a:pt x="81" y="300"/>
                    </a:lnTo>
                    <a:lnTo>
                      <a:pt x="81" y="269"/>
                    </a:lnTo>
                    <a:lnTo>
                      <a:pt x="84" y="292"/>
                    </a:lnTo>
                    <a:lnTo>
                      <a:pt x="84" y="217"/>
                    </a:lnTo>
                    <a:lnTo>
                      <a:pt x="88" y="243"/>
                    </a:lnTo>
                    <a:lnTo>
                      <a:pt x="88" y="200"/>
                    </a:lnTo>
                    <a:lnTo>
                      <a:pt x="96" y="228"/>
                    </a:lnTo>
                    <a:lnTo>
                      <a:pt x="107" y="311"/>
                    </a:lnTo>
                    <a:lnTo>
                      <a:pt x="116" y="363"/>
                    </a:lnTo>
                    <a:lnTo>
                      <a:pt x="139" y="445"/>
                    </a:lnTo>
                    <a:lnTo>
                      <a:pt x="151" y="521"/>
                    </a:lnTo>
                    <a:lnTo>
                      <a:pt x="116" y="363"/>
                    </a:lnTo>
                    <a:lnTo>
                      <a:pt x="108" y="318"/>
                    </a:lnTo>
                    <a:lnTo>
                      <a:pt x="97" y="261"/>
                    </a:lnTo>
                    <a:lnTo>
                      <a:pt x="96" y="217"/>
                    </a:lnTo>
                    <a:lnTo>
                      <a:pt x="92" y="142"/>
                    </a:lnTo>
                    <a:lnTo>
                      <a:pt x="94" y="153"/>
                    </a:lnTo>
                    <a:lnTo>
                      <a:pt x="97" y="142"/>
                    </a:lnTo>
                    <a:lnTo>
                      <a:pt x="96" y="111"/>
                    </a:lnTo>
                    <a:lnTo>
                      <a:pt x="100" y="142"/>
                    </a:lnTo>
                    <a:lnTo>
                      <a:pt x="107" y="176"/>
                    </a:lnTo>
                    <a:lnTo>
                      <a:pt x="116" y="209"/>
                    </a:lnTo>
                    <a:lnTo>
                      <a:pt x="135" y="243"/>
                    </a:lnTo>
                    <a:lnTo>
                      <a:pt x="168" y="326"/>
                    </a:lnTo>
                    <a:lnTo>
                      <a:pt x="112" y="200"/>
                    </a:lnTo>
                    <a:lnTo>
                      <a:pt x="107" y="167"/>
                    </a:lnTo>
                    <a:lnTo>
                      <a:pt x="102" y="153"/>
                    </a:lnTo>
                    <a:lnTo>
                      <a:pt x="102" y="67"/>
                    </a:lnTo>
                    <a:lnTo>
                      <a:pt x="108" y="93"/>
                    </a:lnTo>
                    <a:lnTo>
                      <a:pt x="115" y="134"/>
                    </a:lnTo>
                    <a:lnTo>
                      <a:pt x="128" y="200"/>
                    </a:lnTo>
                    <a:lnTo>
                      <a:pt x="149" y="269"/>
                    </a:lnTo>
                    <a:lnTo>
                      <a:pt x="154" y="300"/>
                    </a:lnTo>
                    <a:lnTo>
                      <a:pt x="112" y="134"/>
                    </a:lnTo>
                    <a:lnTo>
                      <a:pt x="108" y="75"/>
                    </a:lnTo>
                    <a:lnTo>
                      <a:pt x="110" y="33"/>
                    </a:lnTo>
                    <a:lnTo>
                      <a:pt x="97" y="7"/>
                    </a:lnTo>
                    <a:lnTo>
                      <a:pt x="94" y="1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095" name="Group 47"/>
              <p:cNvGrpSpPr>
                <a:grpSpLocks/>
              </p:cNvGrpSpPr>
              <p:nvPr/>
            </p:nvGrpSpPr>
            <p:grpSpPr bwMode="auto">
              <a:xfrm>
                <a:off x="114" y="1735"/>
                <a:ext cx="522" cy="2564"/>
                <a:chOff x="114" y="1735"/>
                <a:chExt cx="522" cy="2564"/>
              </a:xfrm>
            </p:grpSpPr>
            <p:sp>
              <p:nvSpPr>
                <p:cNvPr id="2088" name="Freeform 40"/>
                <p:cNvSpPr>
                  <a:spLocks/>
                </p:cNvSpPr>
                <p:nvPr/>
              </p:nvSpPr>
              <p:spPr bwMode="ltGray">
                <a:xfrm>
                  <a:off x="195" y="3670"/>
                  <a:ext cx="43" cy="629"/>
                </a:xfrm>
                <a:custGeom>
                  <a:avLst/>
                  <a:gdLst>
                    <a:gd name="T0" fmla="*/ 33 w 43"/>
                    <a:gd name="T1" fmla="*/ 0 h 629"/>
                    <a:gd name="T2" fmla="*/ 30 w 43"/>
                    <a:gd name="T3" fmla="*/ 12 h 629"/>
                    <a:gd name="T4" fmla="*/ 17 w 43"/>
                    <a:gd name="T5" fmla="*/ 123 h 629"/>
                    <a:gd name="T6" fmla="*/ 8 w 43"/>
                    <a:gd name="T7" fmla="*/ 229 h 629"/>
                    <a:gd name="T8" fmla="*/ 0 w 43"/>
                    <a:gd name="T9" fmla="*/ 360 h 629"/>
                    <a:gd name="T10" fmla="*/ 0 w 43"/>
                    <a:gd name="T11" fmla="*/ 502 h 629"/>
                    <a:gd name="T12" fmla="*/ 4 w 43"/>
                    <a:gd name="T13" fmla="*/ 628 h 629"/>
                    <a:gd name="T14" fmla="*/ 8 w 43"/>
                    <a:gd name="T15" fmla="*/ 628 h 629"/>
                    <a:gd name="T16" fmla="*/ 4 w 43"/>
                    <a:gd name="T17" fmla="*/ 502 h 629"/>
                    <a:gd name="T18" fmla="*/ 4 w 43"/>
                    <a:gd name="T19" fmla="*/ 398 h 629"/>
                    <a:gd name="T20" fmla="*/ 12 w 43"/>
                    <a:gd name="T21" fmla="*/ 284 h 629"/>
                    <a:gd name="T22" fmla="*/ 24 w 43"/>
                    <a:gd name="T23" fmla="*/ 172 h 629"/>
                    <a:gd name="T24" fmla="*/ 42 w 43"/>
                    <a:gd name="T25" fmla="*/ 28 h 629"/>
                    <a:gd name="T26" fmla="*/ 33 w 43"/>
                    <a:gd name="T2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629">
                      <a:moveTo>
                        <a:pt x="33" y="0"/>
                      </a:moveTo>
                      <a:lnTo>
                        <a:pt x="30" y="12"/>
                      </a:lnTo>
                      <a:lnTo>
                        <a:pt x="17" y="123"/>
                      </a:lnTo>
                      <a:lnTo>
                        <a:pt x="8" y="229"/>
                      </a:lnTo>
                      <a:lnTo>
                        <a:pt x="0" y="360"/>
                      </a:lnTo>
                      <a:lnTo>
                        <a:pt x="0" y="502"/>
                      </a:lnTo>
                      <a:lnTo>
                        <a:pt x="4" y="628"/>
                      </a:lnTo>
                      <a:lnTo>
                        <a:pt x="8" y="628"/>
                      </a:lnTo>
                      <a:lnTo>
                        <a:pt x="4" y="502"/>
                      </a:lnTo>
                      <a:lnTo>
                        <a:pt x="4" y="398"/>
                      </a:lnTo>
                      <a:lnTo>
                        <a:pt x="12" y="284"/>
                      </a:lnTo>
                      <a:lnTo>
                        <a:pt x="24" y="172"/>
                      </a:lnTo>
                      <a:lnTo>
                        <a:pt x="42" y="28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89" name="Freeform 41"/>
                <p:cNvSpPr>
                  <a:spLocks/>
                </p:cNvSpPr>
                <p:nvPr/>
              </p:nvSpPr>
              <p:spPr bwMode="ltGray">
                <a:xfrm>
                  <a:off x="114" y="3027"/>
                  <a:ext cx="139" cy="763"/>
                </a:xfrm>
                <a:custGeom>
                  <a:avLst/>
                  <a:gdLst>
                    <a:gd name="T0" fmla="*/ 136 w 139"/>
                    <a:gd name="T1" fmla="*/ 118 h 763"/>
                    <a:gd name="T2" fmla="*/ 126 w 139"/>
                    <a:gd name="T3" fmla="*/ 68 h 763"/>
                    <a:gd name="T4" fmla="*/ 121 w 139"/>
                    <a:gd name="T5" fmla="*/ 49 h 763"/>
                    <a:gd name="T6" fmla="*/ 111 w 139"/>
                    <a:gd name="T7" fmla="*/ 32 h 763"/>
                    <a:gd name="T8" fmla="*/ 102 w 139"/>
                    <a:gd name="T9" fmla="*/ 17 h 763"/>
                    <a:gd name="T10" fmla="*/ 89 w 139"/>
                    <a:gd name="T11" fmla="*/ 2 h 763"/>
                    <a:gd name="T12" fmla="*/ 78 w 139"/>
                    <a:gd name="T13" fmla="*/ 0 h 763"/>
                    <a:gd name="T14" fmla="*/ 67 w 139"/>
                    <a:gd name="T15" fmla="*/ 7 h 763"/>
                    <a:gd name="T16" fmla="*/ 56 w 139"/>
                    <a:gd name="T17" fmla="*/ 14 h 763"/>
                    <a:gd name="T18" fmla="*/ 43 w 139"/>
                    <a:gd name="T19" fmla="*/ 28 h 763"/>
                    <a:gd name="T20" fmla="*/ 35 w 139"/>
                    <a:gd name="T21" fmla="*/ 56 h 763"/>
                    <a:gd name="T22" fmla="*/ 27 w 139"/>
                    <a:gd name="T23" fmla="*/ 97 h 763"/>
                    <a:gd name="T24" fmla="*/ 19 w 139"/>
                    <a:gd name="T25" fmla="*/ 130 h 763"/>
                    <a:gd name="T26" fmla="*/ 12 w 139"/>
                    <a:gd name="T27" fmla="*/ 162 h 763"/>
                    <a:gd name="T28" fmla="*/ 4 w 139"/>
                    <a:gd name="T29" fmla="*/ 205 h 763"/>
                    <a:gd name="T30" fmla="*/ 0 w 139"/>
                    <a:gd name="T31" fmla="*/ 297 h 763"/>
                    <a:gd name="T32" fmla="*/ 1 w 139"/>
                    <a:gd name="T33" fmla="*/ 366 h 763"/>
                    <a:gd name="T34" fmla="*/ 8 w 139"/>
                    <a:gd name="T35" fmla="*/ 467 h 763"/>
                    <a:gd name="T36" fmla="*/ 19 w 139"/>
                    <a:gd name="T37" fmla="*/ 555 h 763"/>
                    <a:gd name="T38" fmla="*/ 43 w 139"/>
                    <a:gd name="T39" fmla="*/ 762 h 763"/>
                    <a:gd name="T40" fmla="*/ 34 w 139"/>
                    <a:gd name="T41" fmla="*/ 540 h 763"/>
                    <a:gd name="T42" fmla="*/ 28 w 139"/>
                    <a:gd name="T43" fmla="*/ 463 h 763"/>
                    <a:gd name="T44" fmla="*/ 25 w 139"/>
                    <a:gd name="T45" fmla="*/ 395 h 763"/>
                    <a:gd name="T46" fmla="*/ 24 w 139"/>
                    <a:gd name="T47" fmla="*/ 323 h 763"/>
                    <a:gd name="T48" fmla="*/ 27 w 139"/>
                    <a:gd name="T49" fmla="*/ 242 h 763"/>
                    <a:gd name="T50" fmla="*/ 31 w 139"/>
                    <a:gd name="T51" fmla="*/ 180 h 763"/>
                    <a:gd name="T52" fmla="*/ 37 w 139"/>
                    <a:gd name="T53" fmla="*/ 105 h 763"/>
                    <a:gd name="T54" fmla="*/ 47 w 139"/>
                    <a:gd name="T55" fmla="*/ 68 h 763"/>
                    <a:gd name="T56" fmla="*/ 59 w 139"/>
                    <a:gd name="T57" fmla="*/ 54 h 763"/>
                    <a:gd name="T58" fmla="*/ 94 w 139"/>
                    <a:gd name="T59" fmla="*/ 45 h 763"/>
                    <a:gd name="T60" fmla="*/ 115 w 139"/>
                    <a:gd name="T61" fmla="*/ 71 h 763"/>
                    <a:gd name="T62" fmla="*/ 138 w 139"/>
                    <a:gd name="T63" fmla="*/ 127 h 763"/>
                    <a:gd name="T64" fmla="*/ 136 w 139"/>
                    <a:gd name="T65" fmla="*/ 118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9" h="763">
                      <a:moveTo>
                        <a:pt x="136" y="118"/>
                      </a:moveTo>
                      <a:lnTo>
                        <a:pt x="126" y="68"/>
                      </a:lnTo>
                      <a:lnTo>
                        <a:pt x="121" y="49"/>
                      </a:lnTo>
                      <a:lnTo>
                        <a:pt x="111" y="32"/>
                      </a:lnTo>
                      <a:lnTo>
                        <a:pt x="102" y="17"/>
                      </a:lnTo>
                      <a:lnTo>
                        <a:pt x="89" y="2"/>
                      </a:lnTo>
                      <a:lnTo>
                        <a:pt x="78" y="0"/>
                      </a:lnTo>
                      <a:lnTo>
                        <a:pt x="67" y="7"/>
                      </a:lnTo>
                      <a:lnTo>
                        <a:pt x="56" y="14"/>
                      </a:lnTo>
                      <a:lnTo>
                        <a:pt x="43" y="28"/>
                      </a:lnTo>
                      <a:lnTo>
                        <a:pt x="35" y="56"/>
                      </a:lnTo>
                      <a:lnTo>
                        <a:pt x="27" y="97"/>
                      </a:lnTo>
                      <a:lnTo>
                        <a:pt x="19" y="130"/>
                      </a:lnTo>
                      <a:lnTo>
                        <a:pt x="12" y="162"/>
                      </a:lnTo>
                      <a:lnTo>
                        <a:pt x="4" y="205"/>
                      </a:lnTo>
                      <a:lnTo>
                        <a:pt x="0" y="297"/>
                      </a:lnTo>
                      <a:lnTo>
                        <a:pt x="1" y="366"/>
                      </a:lnTo>
                      <a:lnTo>
                        <a:pt x="8" y="467"/>
                      </a:lnTo>
                      <a:lnTo>
                        <a:pt x="19" y="555"/>
                      </a:lnTo>
                      <a:lnTo>
                        <a:pt x="43" y="762"/>
                      </a:lnTo>
                      <a:lnTo>
                        <a:pt x="34" y="540"/>
                      </a:lnTo>
                      <a:lnTo>
                        <a:pt x="28" y="463"/>
                      </a:lnTo>
                      <a:lnTo>
                        <a:pt x="25" y="395"/>
                      </a:lnTo>
                      <a:lnTo>
                        <a:pt x="24" y="323"/>
                      </a:lnTo>
                      <a:lnTo>
                        <a:pt x="27" y="242"/>
                      </a:lnTo>
                      <a:lnTo>
                        <a:pt x="31" y="180"/>
                      </a:lnTo>
                      <a:lnTo>
                        <a:pt x="37" y="105"/>
                      </a:lnTo>
                      <a:lnTo>
                        <a:pt x="47" y="68"/>
                      </a:lnTo>
                      <a:lnTo>
                        <a:pt x="59" y="54"/>
                      </a:lnTo>
                      <a:lnTo>
                        <a:pt x="94" y="45"/>
                      </a:lnTo>
                      <a:lnTo>
                        <a:pt x="115" y="71"/>
                      </a:lnTo>
                      <a:lnTo>
                        <a:pt x="138" y="127"/>
                      </a:lnTo>
                      <a:lnTo>
                        <a:pt x="136" y="11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2092" name="Group 44"/>
                <p:cNvGrpSpPr>
                  <a:grpSpLocks/>
                </p:cNvGrpSpPr>
                <p:nvPr/>
              </p:nvGrpSpPr>
              <p:grpSpPr bwMode="auto">
                <a:xfrm>
                  <a:off x="294" y="1735"/>
                  <a:ext cx="342" cy="1085"/>
                  <a:chOff x="294" y="1735"/>
                  <a:chExt cx="342" cy="1085"/>
                </a:xfrm>
              </p:grpSpPr>
              <p:sp>
                <p:nvSpPr>
                  <p:cNvPr id="2090" name="Freeform 42"/>
                  <p:cNvSpPr>
                    <a:spLocks/>
                  </p:cNvSpPr>
                  <p:nvPr/>
                </p:nvSpPr>
                <p:spPr bwMode="ltGray">
                  <a:xfrm>
                    <a:off x="294" y="1735"/>
                    <a:ext cx="189" cy="1084"/>
                  </a:xfrm>
                  <a:custGeom>
                    <a:avLst/>
                    <a:gdLst>
                      <a:gd name="T0" fmla="*/ 177 w 189"/>
                      <a:gd name="T1" fmla="*/ 24 h 1084"/>
                      <a:gd name="T2" fmla="*/ 175 w 189"/>
                      <a:gd name="T3" fmla="*/ 0 h 1084"/>
                      <a:gd name="T4" fmla="*/ 162 w 189"/>
                      <a:gd name="T5" fmla="*/ 9 h 1084"/>
                      <a:gd name="T6" fmla="*/ 154 w 189"/>
                      <a:gd name="T7" fmla="*/ 38 h 1084"/>
                      <a:gd name="T8" fmla="*/ 5 w 189"/>
                      <a:gd name="T9" fmla="*/ 237 h 1084"/>
                      <a:gd name="T10" fmla="*/ 138 w 189"/>
                      <a:gd name="T11" fmla="*/ 96 h 1084"/>
                      <a:gd name="T12" fmla="*/ 139 w 189"/>
                      <a:gd name="T13" fmla="*/ 123 h 1084"/>
                      <a:gd name="T14" fmla="*/ 74 w 189"/>
                      <a:gd name="T15" fmla="*/ 293 h 1084"/>
                      <a:gd name="T16" fmla="*/ 155 w 189"/>
                      <a:gd name="T17" fmla="*/ 158 h 1084"/>
                      <a:gd name="T18" fmla="*/ 145 w 189"/>
                      <a:gd name="T19" fmla="*/ 214 h 1084"/>
                      <a:gd name="T20" fmla="*/ 119 w 189"/>
                      <a:gd name="T21" fmla="*/ 306 h 1084"/>
                      <a:gd name="T22" fmla="*/ 41 w 189"/>
                      <a:gd name="T23" fmla="*/ 553 h 1084"/>
                      <a:gd name="T24" fmla="*/ 43 w 189"/>
                      <a:gd name="T25" fmla="*/ 533 h 1084"/>
                      <a:gd name="T26" fmla="*/ 95 w 189"/>
                      <a:gd name="T27" fmla="*/ 379 h 1084"/>
                      <a:gd name="T28" fmla="*/ 135 w 189"/>
                      <a:gd name="T29" fmla="*/ 261 h 1084"/>
                      <a:gd name="T30" fmla="*/ 154 w 189"/>
                      <a:gd name="T31" fmla="*/ 204 h 1084"/>
                      <a:gd name="T32" fmla="*/ 158 w 189"/>
                      <a:gd name="T33" fmla="*/ 224 h 1084"/>
                      <a:gd name="T34" fmla="*/ 135 w 189"/>
                      <a:gd name="T35" fmla="*/ 298 h 1084"/>
                      <a:gd name="T36" fmla="*/ 104 w 189"/>
                      <a:gd name="T37" fmla="*/ 402 h 1084"/>
                      <a:gd name="T38" fmla="*/ 145 w 189"/>
                      <a:gd name="T39" fmla="*/ 261 h 1084"/>
                      <a:gd name="T40" fmla="*/ 158 w 189"/>
                      <a:gd name="T41" fmla="*/ 224 h 1084"/>
                      <a:gd name="T42" fmla="*/ 159 w 189"/>
                      <a:gd name="T43" fmla="*/ 264 h 1084"/>
                      <a:gd name="T44" fmla="*/ 145 w 189"/>
                      <a:gd name="T45" fmla="*/ 336 h 1084"/>
                      <a:gd name="T46" fmla="*/ 104 w 189"/>
                      <a:gd name="T47" fmla="*/ 430 h 1084"/>
                      <a:gd name="T48" fmla="*/ 68 w 189"/>
                      <a:gd name="T49" fmla="*/ 516 h 1084"/>
                      <a:gd name="T50" fmla="*/ 110 w 189"/>
                      <a:gd name="T51" fmla="*/ 428 h 1084"/>
                      <a:gd name="T52" fmla="*/ 151 w 189"/>
                      <a:gd name="T53" fmla="*/ 326 h 1084"/>
                      <a:gd name="T54" fmla="*/ 150 w 189"/>
                      <a:gd name="T55" fmla="*/ 361 h 1084"/>
                      <a:gd name="T56" fmla="*/ 151 w 189"/>
                      <a:gd name="T57" fmla="*/ 420 h 1084"/>
                      <a:gd name="T58" fmla="*/ 144 w 189"/>
                      <a:gd name="T59" fmla="*/ 450 h 1084"/>
                      <a:gd name="T60" fmla="*/ 111 w 189"/>
                      <a:gd name="T61" fmla="*/ 537 h 1084"/>
                      <a:gd name="T62" fmla="*/ 47 w 189"/>
                      <a:gd name="T63" fmla="*/ 675 h 1084"/>
                      <a:gd name="T64" fmla="*/ 56 w 189"/>
                      <a:gd name="T65" fmla="*/ 646 h 1084"/>
                      <a:gd name="T66" fmla="*/ 135 w 189"/>
                      <a:gd name="T67" fmla="*/ 477 h 1084"/>
                      <a:gd name="T68" fmla="*/ 160 w 189"/>
                      <a:gd name="T69" fmla="*/ 404 h 1084"/>
                      <a:gd name="T70" fmla="*/ 97 w 189"/>
                      <a:gd name="T71" fmla="*/ 621 h 1084"/>
                      <a:gd name="T72" fmla="*/ 159 w 189"/>
                      <a:gd name="T73" fmla="*/ 469 h 1084"/>
                      <a:gd name="T74" fmla="*/ 158 w 189"/>
                      <a:gd name="T75" fmla="*/ 530 h 1084"/>
                      <a:gd name="T76" fmla="*/ 126 w 189"/>
                      <a:gd name="T77" fmla="*/ 675 h 1084"/>
                      <a:gd name="T78" fmla="*/ 72 w 189"/>
                      <a:gd name="T79" fmla="*/ 778 h 1084"/>
                      <a:gd name="T80" fmla="*/ 21 w 189"/>
                      <a:gd name="T81" fmla="*/ 872 h 1084"/>
                      <a:gd name="T82" fmla="*/ 98 w 189"/>
                      <a:gd name="T83" fmla="*/ 741 h 1084"/>
                      <a:gd name="T84" fmla="*/ 129 w 189"/>
                      <a:gd name="T85" fmla="*/ 665 h 1084"/>
                      <a:gd name="T86" fmla="*/ 158 w 189"/>
                      <a:gd name="T87" fmla="*/ 555 h 1084"/>
                      <a:gd name="T88" fmla="*/ 154 w 189"/>
                      <a:gd name="T89" fmla="*/ 605 h 1084"/>
                      <a:gd name="T90" fmla="*/ 152 w 189"/>
                      <a:gd name="T91" fmla="*/ 654 h 1084"/>
                      <a:gd name="T92" fmla="*/ 154 w 189"/>
                      <a:gd name="T93" fmla="*/ 703 h 1084"/>
                      <a:gd name="T94" fmla="*/ 126 w 189"/>
                      <a:gd name="T95" fmla="*/ 797 h 1084"/>
                      <a:gd name="T96" fmla="*/ 74 w 189"/>
                      <a:gd name="T97" fmla="*/ 882 h 1084"/>
                      <a:gd name="T98" fmla="*/ 77 w 189"/>
                      <a:gd name="T99" fmla="*/ 876 h 1084"/>
                      <a:gd name="T100" fmla="*/ 142 w 189"/>
                      <a:gd name="T101" fmla="*/ 759 h 1084"/>
                      <a:gd name="T102" fmla="*/ 138 w 189"/>
                      <a:gd name="T103" fmla="*/ 789 h 1084"/>
                      <a:gd name="T104" fmla="*/ 142 w 189"/>
                      <a:gd name="T105" fmla="*/ 806 h 1084"/>
                      <a:gd name="T106" fmla="*/ 145 w 189"/>
                      <a:gd name="T107" fmla="*/ 834 h 1084"/>
                      <a:gd name="T108" fmla="*/ 113 w 189"/>
                      <a:gd name="T109" fmla="*/ 920 h 1084"/>
                      <a:gd name="T110" fmla="*/ 79 w 189"/>
                      <a:gd name="T111" fmla="*/ 939 h 1084"/>
                      <a:gd name="T112" fmla="*/ 142 w 189"/>
                      <a:gd name="T113" fmla="*/ 863 h 1084"/>
                      <a:gd name="T114" fmla="*/ 138 w 189"/>
                      <a:gd name="T115" fmla="*/ 907 h 1084"/>
                      <a:gd name="T116" fmla="*/ 143 w 189"/>
                      <a:gd name="T117" fmla="*/ 930 h 1084"/>
                      <a:gd name="T118" fmla="*/ 68 w 189"/>
                      <a:gd name="T119" fmla="*/ 1083 h 1084"/>
                      <a:gd name="T120" fmla="*/ 138 w 189"/>
                      <a:gd name="T121" fmla="*/ 967 h 1084"/>
                      <a:gd name="T122" fmla="*/ 153 w 189"/>
                      <a:gd name="T123" fmla="*/ 924 h 1084"/>
                      <a:gd name="T124" fmla="*/ 163 w 189"/>
                      <a:gd name="T125" fmla="*/ 886 h 10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89" h="1084">
                        <a:moveTo>
                          <a:pt x="174" y="84"/>
                        </a:moveTo>
                        <a:lnTo>
                          <a:pt x="177" y="24"/>
                        </a:lnTo>
                        <a:lnTo>
                          <a:pt x="188" y="21"/>
                        </a:lnTo>
                        <a:lnTo>
                          <a:pt x="175" y="0"/>
                        </a:lnTo>
                        <a:lnTo>
                          <a:pt x="170" y="1"/>
                        </a:lnTo>
                        <a:lnTo>
                          <a:pt x="162" y="9"/>
                        </a:lnTo>
                        <a:lnTo>
                          <a:pt x="161" y="27"/>
                        </a:lnTo>
                        <a:lnTo>
                          <a:pt x="154" y="38"/>
                        </a:lnTo>
                        <a:lnTo>
                          <a:pt x="91" y="193"/>
                        </a:lnTo>
                        <a:lnTo>
                          <a:pt x="5" y="237"/>
                        </a:lnTo>
                        <a:lnTo>
                          <a:pt x="90" y="191"/>
                        </a:lnTo>
                        <a:lnTo>
                          <a:pt x="138" y="96"/>
                        </a:lnTo>
                        <a:lnTo>
                          <a:pt x="154" y="82"/>
                        </a:lnTo>
                        <a:lnTo>
                          <a:pt x="139" y="123"/>
                        </a:lnTo>
                        <a:lnTo>
                          <a:pt x="154" y="126"/>
                        </a:lnTo>
                        <a:lnTo>
                          <a:pt x="74" y="293"/>
                        </a:lnTo>
                        <a:lnTo>
                          <a:pt x="129" y="188"/>
                        </a:lnTo>
                        <a:lnTo>
                          <a:pt x="155" y="158"/>
                        </a:lnTo>
                        <a:lnTo>
                          <a:pt x="154" y="180"/>
                        </a:lnTo>
                        <a:lnTo>
                          <a:pt x="145" y="214"/>
                        </a:lnTo>
                        <a:lnTo>
                          <a:pt x="138" y="242"/>
                        </a:lnTo>
                        <a:lnTo>
                          <a:pt x="119" y="306"/>
                        </a:lnTo>
                        <a:lnTo>
                          <a:pt x="84" y="420"/>
                        </a:lnTo>
                        <a:lnTo>
                          <a:pt x="41" y="553"/>
                        </a:lnTo>
                        <a:lnTo>
                          <a:pt x="5" y="646"/>
                        </a:lnTo>
                        <a:lnTo>
                          <a:pt x="43" y="533"/>
                        </a:lnTo>
                        <a:lnTo>
                          <a:pt x="66" y="465"/>
                        </a:lnTo>
                        <a:lnTo>
                          <a:pt x="95" y="379"/>
                        </a:lnTo>
                        <a:lnTo>
                          <a:pt x="111" y="326"/>
                        </a:lnTo>
                        <a:lnTo>
                          <a:pt x="135" y="261"/>
                        </a:lnTo>
                        <a:lnTo>
                          <a:pt x="145" y="231"/>
                        </a:lnTo>
                        <a:lnTo>
                          <a:pt x="154" y="204"/>
                        </a:lnTo>
                        <a:lnTo>
                          <a:pt x="149" y="206"/>
                        </a:lnTo>
                        <a:lnTo>
                          <a:pt x="158" y="224"/>
                        </a:lnTo>
                        <a:lnTo>
                          <a:pt x="149" y="242"/>
                        </a:lnTo>
                        <a:lnTo>
                          <a:pt x="135" y="298"/>
                        </a:lnTo>
                        <a:lnTo>
                          <a:pt x="121" y="356"/>
                        </a:lnTo>
                        <a:lnTo>
                          <a:pt x="104" y="402"/>
                        </a:lnTo>
                        <a:lnTo>
                          <a:pt x="132" y="306"/>
                        </a:lnTo>
                        <a:lnTo>
                          <a:pt x="145" y="261"/>
                        </a:lnTo>
                        <a:lnTo>
                          <a:pt x="154" y="224"/>
                        </a:lnTo>
                        <a:lnTo>
                          <a:pt x="158" y="224"/>
                        </a:lnTo>
                        <a:lnTo>
                          <a:pt x="151" y="278"/>
                        </a:lnTo>
                        <a:lnTo>
                          <a:pt x="159" y="264"/>
                        </a:lnTo>
                        <a:lnTo>
                          <a:pt x="154" y="298"/>
                        </a:lnTo>
                        <a:lnTo>
                          <a:pt x="145" y="336"/>
                        </a:lnTo>
                        <a:lnTo>
                          <a:pt x="126" y="392"/>
                        </a:lnTo>
                        <a:lnTo>
                          <a:pt x="104" y="430"/>
                        </a:lnTo>
                        <a:lnTo>
                          <a:pt x="84" y="477"/>
                        </a:lnTo>
                        <a:lnTo>
                          <a:pt x="68" y="516"/>
                        </a:lnTo>
                        <a:lnTo>
                          <a:pt x="79" y="496"/>
                        </a:lnTo>
                        <a:lnTo>
                          <a:pt x="110" y="428"/>
                        </a:lnTo>
                        <a:lnTo>
                          <a:pt x="145" y="345"/>
                        </a:lnTo>
                        <a:lnTo>
                          <a:pt x="151" y="326"/>
                        </a:lnTo>
                        <a:lnTo>
                          <a:pt x="158" y="298"/>
                        </a:lnTo>
                        <a:lnTo>
                          <a:pt x="150" y="361"/>
                        </a:lnTo>
                        <a:lnTo>
                          <a:pt x="163" y="337"/>
                        </a:lnTo>
                        <a:lnTo>
                          <a:pt x="151" y="420"/>
                        </a:lnTo>
                        <a:lnTo>
                          <a:pt x="149" y="439"/>
                        </a:lnTo>
                        <a:lnTo>
                          <a:pt x="144" y="450"/>
                        </a:lnTo>
                        <a:lnTo>
                          <a:pt x="128" y="495"/>
                        </a:lnTo>
                        <a:lnTo>
                          <a:pt x="111" y="537"/>
                        </a:lnTo>
                        <a:lnTo>
                          <a:pt x="77" y="608"/>
                        </a:lnTo>
                        <a:lnTo>
                          <a:pt x="47" y="675"/>
                        </a:lnTo>
                        <a:lnTo>
                          <a:pt x="0" y="769"/>
                        </a:lnTo>
                        <a:lnTo>
                          <a:pt x="56" y="646"/>
                        </a:lnTo>
                        <a:lnTo>
                          <a:pt x="113" y="524"/>
                        </a:lnTo>
                        <a:lnTo>
                          <a:pt x="135" y="477"/>
                        </a:lnTo>
                        <a:lnTo>
                          <a:pt x="149" y="427"/>
                        </a:lnTo>
                        <a:lnTo>
                          <a:pt x="160" y="404"/>
                        </a:lnTo>
                        <a:lnTo>
                          <a:pt x="162" y="407"/>
                        </a:lnTo>
                        <a:lnTo>
                          <a:pt x="97" y="621"/>
                        </a:lnTo>
                        <a:lnTo>
                          <a:pt x="147" y="475"/>
                        </a:lnTo>
                        <a:lnTo>
                          <a:pt x="159" y="469"/>
                        </a:lnTo>
                        <a:lnTo>
                          <a:pt x="145" y="549"/>
                        </a:lnTo>
                        <a:lnTo>
                          <a:pt x="158" y="530"/>
                        </a:lnTo>
                        <a:lnTo>
                          <a:pt x="138" y="618"/>
                        </a:lnTo>
                        <a:lnTo>
                          <a:pt x="126" y="675"/>
                        </a:lnTo>
                        <a:lnTo>
                          <a:pt x="104" y="721"/>
                        </a:lnTo>
                        <a:lnTo>
                          <a:pt x="72" y="778"/>
                        </a:lnTo>
                        <a:lnTo>
                          <a:pt x="43" y="834"/>
                        </a:lnTo>
                        <a:lnTo>
                          <a:pt x="21" y="872"/>
                        </a:lnTo>
                        <a:lnTo>
                          <a:pt x="5" y="892"/>
                        </a:lnTo>
                        <a:lnTo>
                          <a:pt x="98" y="741"/>
                        </a:lnTo>
                        <a:lnTo>
                          <a:pt x="119" y="696"/>
                        </a:lnTo>
                        <a:lnTo>
                          <a:pt x="129" y="665"/>
                        </a:lnTo>
                        <a:lnTo>
                          <a:pt x="144" y="608"/>
                        </a:lnTo>
                        <a:lnTo>
                          <a:pt x="158" y="555"/>
                        </a:lnTo>
                        <a:lnTo>
                          <a:pt x="143" y="632"/>
                        </a:lnTo>
                        <a:lnTo>
                          <a:pt x="154" y="605"/>
                        </a:lnTo>
                        <a:lnTo>
                          <a:pt x="142" y="668"/>
                        </a:lnTo>
                        <a:lnTo>
                          <a:pt x="152" y="654"/>
                        </a:lnTo>
                        <a:lnTo>
                          <a:pt x="141" y="729"/>
                        </a:lnTo>
                        <a:lnTo>
                          <a:pt x="154" y="703"/>
                        </a:lnTo>
                        <a:lnTo>
                          <a:pt x="142" y="741"/>
                        </a:lnTo>
                        <a:lnTo>
                          <a:pt x="126" y="797"/>
                        </a:lnTo>
                        <a:lnTo>
                          <a:pt x="113" y="814"/>
                        </a:lnTo>
                        <a:lnTo>
                          <a:pt x="74" y="882"/>
                        </a:lnTo>
                        <a:lnTo>
                          <a:pt x="37" y="920"/>
                        </a:lnTo>
                        <a:lnTo>
                          <a:pt x="77" y="876"/>
                        </a:lnTo>
                        <a:lnTo>
                          <a:pt x="111" y="816"/>
                        </a:lnTo>
                        <a:lnTo>
                          <a:pt x="142" y="759"/>
                        </a:lnTo>
                        <a:lnTo>
                          <a:pt x="151" y="732"/>
                        </a:lnTo>
                        <a:lnTo>
                          <a:pt x="138" y="789"/>
                        </a:lnTo>
                        <a:lnTo>
                          <a:pt x="149" y="778"/>
                        </a:lnTo>
                        <a:lnTo>
                          <a:pt x="142" y="806"/>
                        </a:lnTo>
                        <a:lnTo>
                          <a:pt x="138" y="845"/>
                        </a:lnTo>
                        <a:lnTo>
                          <a:pt x="145" y="834"/>
                        </a:lnTo>
                        <a:lnTo>
                          <a:pt x="137" y="867"/>
                        </a:lnTo>
                        <a:lnTo>
                          <a:pt x="113" y="920"/>
                        </a:lnTo>
                        <a:lnTo>
                          <a:pt x="98" y="929"/>
                        </a:lnTo>
                        <a:lnTo>
                          <a:pt x="79" y="939"/>
                        </a:lnTo>
                        <a:lnTo>
                          <a:pt x="116" y="910"/>
                        </a:lnTo>
                        <a:lnTo>
                          <a:pt x="142" y="863"/>
                        </a:lnTo>
                        <a:lnTo>
                          <a:pt x="149" y="826"/>
                        </a:lnTo>
                        <a:lnTo>
                          <a:pt x="138" y="907"/>
                        </a:lnTo>
                        <a:lnTo>
                          <a:pt x="149" y="886"/>
                        </a:lnTo>
                        <a:lnTo>
                          <a:pt x="143" y="930"/>
                        </a:lnTo>
                        <a:lnTo>
                          <a:pt x="132" y="991"/>
                        </a:lnTo>
                        <a:lnTo>
                          <a:pt x="68" y="1083"/>
                        </a:lnTo>
                        <a:lnTo>
                          <a:pt x="132" y="997"/>
                        </a:lnTo>
                        <a:lnTo>
                          <a:pt x="138" y="967"/>
                        </a:lnTo>
                        <a:lnTo>
                          <a:pt x="143" y="948"/>
                        </a:lnTo>
                        <a:lnTo>
                          <a:pt x="153" y="924"/>
                        </a:lnTo>
                        <a:lnTo>
                          <a:pt x="160" y="969"/>
                        </a:lnTo>
                        <a:lnTo>
                          <a:pt x="163" y="886"/>
                        </a:lnTo>
                        <a:lnTo>
                          <a:pt x="174" y="84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ltGray">
                  <a:xfrm>
                    <a:off x="456" y="1735"/>
                    <a:ext cx="180" cy="1085"/>
                  </a:xfrm>
                  <a:custGeom>
                    <a:avLst/>
                    <a:gdLst>
                      <a:gd name="T0" fmla="*/ 1 w 180"/>
                      <a:gd name="T1" fmla="*/ 897 h 1085"/>
                      <a:gd name="T2" fmla="*/ 6 w 180"/>
                      <a:gd name="T3" fmla="*/ 858 h 1085"/>
                      <a:gd name="T4" fmla="*/ 51 w 180"/>
                      <a:gd name="T5" fmla="*/ 1084 h 1085"/>
                      <a:gd name="T6" fmla="*/ 16 w 180"/>
                      <a:gd name="T7" fmla="*/ 864 h 1085"/>
                      <a:gd name="T8" fmla="*/ 19 w 180"/>
                      <a:gd name="T9" fmla="*/ 840 h 1085"/>
                      <a:gd name="T10" fmla="*/ 63 w 180"/>
                      <a:gd name="T11" fmla="*/ 1001 h 1085"/>
                      <a:gd name="T12" fmla="*/ 18 w 180"/>
                      <a:gd name="T13" fmla="*/ 831 h 1085"/>
                      <a:gd name="T14" fmla="*/ 24 w 180"/>
                      <a:gd name="T15" fmla="*/ 795 h 1085"/>
                      <a:gd name="T16" fmla="*/ 29 w 180"/>
                      <a:gd name="T17" fmla="*/ 756 h 1085"/>
                      <a:gd name="T18" fmla="*/ 26 w 180"/>
                      <a:gd name="T19" fmla="*/ 728 h 1085"/>
                      <a:gd name="T20" fmla="*/ 32 w 180"/>
                      <a:gd name="T21" fmla="*/ 712 h 1085"/>
                      <a:gd name="T22" fmla="*/ 29 w 180"/>
                      <a:gd name="T23" fmla="*/ 709 h 1085"/>
                      <a:gd name="T24" fmla="*/ 29 w 180"/>
                      <a:gd name="T25" fmla="*/ 670 h 1085"/>
                      <a:gd name="T26" fmla="*/ 32 w 180"/>
                      <a:gd name="T27" fmla="*/ 643 h 1085"/>
                      <a:gd name="T28" fmla="*/ 84 w 180"/>
                      <a:gd name="T29" fmla="*/ 832 h 1085"/>
                      <a:gd name="T30" fmla="*/ 29 w 180"/>
                      <a:gd name="T31" fmla="*/ 634 h 1085"/>
                      <a:gd name="T32" fmla="*/ 35 w 180"/>
                      <a:gd name="T33" fmla="*/ 634 h 1085"/>
                      <a:gd name="T34" fmla="*/ 35 w 180"/>
                      <a:gd name="T35" fmla="*/ 576 h 1085"/>
                      <a:gd name="T36" fmla="*/ 102 w 180"/>
                      <a:gd name="T37" fmla="*/ 710 h 1085"/>
                      <a:gd name="T38" fmla="*/ 49 w 180"/>
                      <a:gd name="T39" fmla="*/ 617 h 1085"/>
                      <a:gd name="T40" fmla="*/ 30 w 180"/>
                      <a:gd name="T41" fmla="*/ 539 h 1085"/>
                      <a:gd name="T42" fmla="*/ 32 w 180"/>
                      <a:gd name="T43" fmla="*/ 511 h 1085"/>
                      <a:gd name="T44" fmla="*/ 43 w 180"/>
                      <a:gd name="T45" fmla="*/ 535 h 1085"/>
                      <a:gd name="T46" fmla="*/ 44 w 180"/>
                      <a:gd name="T47" fmla="*/ 501 h 1085"/>
                      <a:gd name="T48" fmla="*/ 94 w 180"/>
                      <a:gd name="T49" fmla="*/ 560 h 1085"/>
                      <a:gd name="T50" fmla="*/ 75 w 180"/>
                      <a:gd name="T51" fmla="*/ 530 h 1085"/>
                      <a:gd name="T52" fmla="*/ 37 w 180"/>
                      <a:gd name="T53" fmla="*/ 456 h 1085"/>
                      <a:gd name="T54" fmla="*/ 35 w 180"/>
                      <a:gd name="T55" fmla="*/ 407 h 1085"/>
                      <a:gd name="T56" fmla="*/ 39 w 180"/>
                      <a:gd name="T57" fmla="*/ 377 h 1085"/>
                      <a:gd name="T58" fmla="*/ 51 w 180"/>
                      <a:gd name="T59" fmla="*/ 399 h 1085"/>
                      <a:gd name="T60" fmla="*/ 49 w 180"/>
                      <a:gd name="T61" fmla="*/ 348 h 1085"/>
                      <a:gd name="T62" fmla="*/ 44 w 180"/>
                      <a:gd name="T63" fmla="*/ 314 h 1085"/>
                      <a:gd name="T64" fmla="*/ 48 w 180"/>
                      <a:gd name="T65" fmla="*/ 295 h 1085"/>
                      <a:gd name="T66" fmla="*/ 99 w 180"/>
                      <a:gd name="T67" fmla="*/ 387 h 1085"/>
                      <a:gd name="T68" fmla="*/ 160 w 180"/>
                      <a:gd name="T69" fmla="*/ 456 h 1085"/>
                      <a:gd name="T70" fmla="*/ 75 w 180"/>
                      <a:gd name="T71" fmla="*/ 342 h 1085"/>
                      <a:gd name="T72" fmla="*/ 48 w 180"/>
                      <a:gd name="T73" fmla="*/ 295 h 1085"/>
                      <a:gd name="T74" fmla="*/ 51 w 180"/>
                      <a:gd name="T75" fmla="*/ 268 h 1085"/>
                      <a:gd name="T76" fmla="*/ 45 w 180"/>
                      <a:gd name="T77" fmla="*/ 207 h 1085"/>
                      <a:gd name="T78" fmla="*/ 48 w 180"/>
                      <a:gd name="T79" fmla="*/ 165 h 1085"/>
                      <a:gd name="T80" fmla="*/ 75 w 180"/>
                      <a:gd name="T81" fmla="*/ 216 h 1085"/>
                      <a:gd name="T82" fmla="*/ 69 w 180"/>
                      <a:gd name="T83" fmla="*/ 201 h 1085"/>
                      <a:gd name="T84" fmla="*/ 51 w 180"/>
                      <a:gd name="T85" fmla="*/ 165 h 1085"/>
                      <a:gd name="T86" fmla="*/ 48 w 180"/>
                      <a:gd name="T87" fmla="*/ 146 h 1085"/>
                      <a:gd name="T88" fmla="*/ 39 w 180"/>
                      <a:gd name="T89" fmla="*/ 118 h 1085"/>
                      <a:gd name="T90" fmla="*/ 94 w 180"/>
                      <a:gd name="T91" fmla="*/ 168 h 1085"/>
                      <a:gd name="T92" fmla="*/ 39 w 180"/>
                      <a:gd name="T93" fmla="*/ 80 h 1085"/>
                      <a:gd name="T94" fmla="*/ 104 w 180"/>
                      <a:gd name="T95" fmla="*/ 80 h 1085"/>
                      <a:gd name="T96" fmla="*/ 133 w 180"/>
                      <a:gd name="T97" fmla="*/ 69 h 1085"/>
                      <a:gd name="T98" fmla="*/ 48 w 180"/>
                      <a:gd name="T99" fmla="*/ 80 h 1085"/>
                      <a:gd name="T100" fmla="*/ 35 w 180"/>
                      <a:gd name="T101" fmla="*/ 33 h 1085"/>
                      <a:gd name="T102" fmla="*/ 17 w 180"/>
                      <a:gd name="T103" fmla="*/ 13 h 1085"/>
                      <a:gd name="T104" fmla="*/ 0 w 180"/>
                      <a:gd name="T105" fmla="*/ 942 h 1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80" h="1085">
                        <a:moveTo>
                          <a:pt x="0" y="942"/>
                        </a:moveTo>
                        <a:lnTo>
                          <a:pt x="1" y="897"/>
                        </a:lnTo>
                        <a:lnTo>
                          <a:pt x="11" y="923"/>
                        </a:lnTo>
                        <a:lnTo>
                          <a:pt x="6" y="858"/>
                        </a:lnTo>
                        <a:lnTo>
                          <a:pt x="17" y="867"/>
                        </a:lnTo>
                        <a:lnTo>
                          <a:pt x="51" y="1084"/>
                        </a:lnTo>
                        <a:lnTo>
                          <a:pt x="19" y="897"/>
                        </a:lnTo>
                        <a:lnTo>
                          <a:pt x="16" y="864"/>
                        </a:lnTo>
                        <a:lnTo>
                          <a:pt x="13" y="832"/>
                        </a:lnTo>
                        <a:lnTo>
                          <a:pt x="19" y="840"/>
                        </a:lnTo>
                        <a:lnTo>
                          <a:pt x="40" y="900"/>
                        </a:lnTo>
                        <a:lnTo>
                          <a:pt x="63" y="1001"/>
                        </a:lnTo>
                        <a:lnTo>
                          <a:pt x="29" y="867"/>
                        </a:lnTo>
                        <a:lnTo>
                          <a:pt x="18" y="831"/>
                        </a:lnTo>
                        <a:lnTo>
                          <a:pt x="17" y="779"/>
                        </a:lnTo>
                        <a:lnTo>
                          <a:pt x="24" y="795"/>
                        </a:lnTo>
                        <a:lnTo>
                          <a:pt x="22" y="736"/>
                        </a:lnTo>
                        <a:lnTo>
                          <a:pt x="29" y="756"/>
                        </a:lnTo>
                        <a:lnTo>
                          <a:pt x="60" y="952"/>
                        </a:lnTo>
                        <a:lnTo>
                          <a:pt x="26" y="728"/>
                        </a:lnTo>
                        <a:lnTo>
                          <a:pt x="22" y="690"/>
                        </a:lnTo>
                        <a:lnTo>
                          <a:pt x="32" y="712"/>
                        </a:lnTo>
                        <a:lnTo>
                          <a:pt x="57" y="821"/>
                        </a:lnTo>
                        <a:lnTo>
                          <a:pt x="29" y="709"/>
                        </a:lnTo>
                        <a:lnTo>
                          <a:pt x="19" y="652"/>
                        </a:lnTo>
                        <a:lnTo>
                          <a:pt x="29" y="670"/>
                        </a:lnTo>
                        <a:lnTo>
                          <a:pt x="22" y="634"/>
                        </a:lnTo>
                        <a:lnTo>
                          <a:pt x="32" y="643"/>
                        </a:lnTo>
                        <a:lnTo>
                          <a:pt x="41" y="709"/>
                        </a:lnTo>
                        <a:lnTo>
                          <a:pt x="84" y="832"/>
                        </a:lnTo>
                        <a:lnTo>
                          <a:pt x="39" y="690"/>
                        </a:lnTo>
                        <a:lnTo>
                          <a:pt x="29" y="634"/>
                        </a:lnTo>
                        <a:lnTo>
                          <a:pt x="26" y="605"/>
                        </a:lnTo>
                        <a:lnTo>
                          <a:pt x="35" y="634"/>
                        </a:lnTo>
                        <a:lnTo>
                          <a:pt x="29" y="569"/>
                        </a:lnTo>
                        <a:lnTo>
                          <a:pt x="35" y="576"/>
                        </a:lnTo>
                        <a:lnTo>
                          <a:pt x="40" y="610"/>
                        </a:lnTo>
                        <a:lnTo>
                          <a:pt x="102" y="710"/>
                        </a:lnTo>
                        <a:lnTo>
                          <a:pt x="68" y="650"/>
                        </a:lnTo>
                        <a:lnTo>
                          <a:pt x="49" y="617"/>
                        </a:lnTo>
                        <a:lnTo>
                          <a:pt x="44" y="606"/>
                        </a:lnTo>
                        <a:lnTo>
                          <a:pt x="30" y="539"/>
                        </a:lnTo>
                        <a:lnTo>
                          <a:pt x="35" y="551"/>
                        </a:lnTo>
                        <a:lnTo>
                          <a:pt x="32" y="511"/>
                        </a:lnTo>
                        <a:lnTo>
                          <a:pt x="30" y="518"/>
                        </a:lnTo>
                        <a:lnTo>
                          <a:pt x="43" y="535"/>
                        </a:lnTo>
                        <a:lnTo>
                          <a:pt x="34" y="491"/>
                        </a:lnTo>
                        <a:lnTo>
                          <a:pt x="44" y="501"/>
                        </a:lnTo>
                        <a:lnTo>
                          <a:pt x="68" y="522"/>
                        </a:lnTo>
                        <a:lnTo>
                          <a:pt x="94" y="560"/>
                        </a:lnTo>
                        <a:lnTo>
                          <a:pt x="157" y="700"/>
                        </a:lnTo>
                        <a:lnTo>
                          <a:pt x="75" y="530"/>
                        </a:lnTo>
                        <a:lnTo>
                          <a:pt x="45" y="491"/>
                        </a:lnTo>
                        <a:lnTo>
                          <a:pt x="37" y="456"/>
                        </a:lnTo>
                        <a:lnTo>
                          <a:pt x="49" y="473"/>
                        </a:lnTo>
                        <a:lnTo>
                          <a:pt x="35" y="407"/>
                        </a:lnTo>
                        <a:lnTo>
                          <a:pt x="44" y="412"/>
                        </a:lnTo>
                        <a:lnTo>
                          <a:pt x="39" y="377"/>
                        </a:lnTo>
                        <a:lnTo>
                          <a:pt x="40" y="369"/>
                        </a:lnTo>
                        <a:lnTo>
                          <a:pt x="51" y="399"/>
                        </a:lnTo>
                        <a:lnTo>
                          <a:pt x="40" y="348"/>
                        </a:lnTo>
                        <a:lnTo>
                          <a:pt x="49" y="348"/>
                        </a:lnTo>
                        <a:lnTo>
                          <a:pt x="39" y="314"/>
                        </a:lnTo>
                        <a:lnTo>
                          <a:pt x="44" y="314"/>
                        </a:lnTo>
                        <a:lnTo>
                          <a:pt x="39" y="295"/>
                        </a:lnTo>
                        <a:lnTo>
                          <a:pt x="48" y="295"/>
                        </a:lnTo>
                        <a:lnTo>
                          <a:pt x="67" y="336"/>
                        </a:lnTo>
                        <a:lnTo>
                          <a:pt x="99" y="387"/>
                        </a:lnTo>
                        <a:lnTo>
                          <a:pt x="131" y="428"/>
                        </a:lnTo>
                        <a:lnTo>
                          <a:pt x="160" y="456"/>
                        </a:lnTo>
                        <a:lnTo>
                          <a:pt x="91" y="369"/>
                        </a:lnTo>
                        <a:lnTo>
                          <a:pt x="75" y="342"/>
                        </a:lnTo>
                        <a:lnTo>
                          <a:pt x="51" y="308"/>
                        </a:lnTo>
                        <a:lnTo>
                          <a:pt x="48" y="295"/>
                        </a:lnTo>
                        <a:lnTo>
                          <a:pt x="41" y="258"/>
                        </a:lnTo>
                        <a:lnTo>
                          <a:pt x="51" y="268"/>
                        </a:lnTo>
                        <a:lnTo>
                          <a:pt x="40" y="207"/>
                        </a:lnTo>
                        <a:lnTo>
                          <a:pt x="45" y="207"/>
                        </a:lnTo>
                        <a:lnTo>
                          <a:pt x="39" y="165"/>
                        </a:lnTo>
                        <a:lnTo>
                          <a:pt x="48" y="165"/>
                        </a:lnTo>
                        <a:lnTo>
                          <a:pt x="53" y="185"/>
                        </a:lnTo>
                        <a:lnTo>
                          <a:pt x="75" y="216"/>
                        </a:lnTo>
                        <a:lnTo>
                          <a:pt x="138" y="287"/>
                        </a:lnTo>
                        <a:lnTo>
                          <a:pt x="69" y="201"/>
                        </a:lnTo>
                        <a:lnTo>
                          <a:pt x="53" y="183"/>
                        </a:lnTo>
                        <a:lnTo>
                          <a:pt x="51" y="165"/>
                        </a:lnTo>
                        <a:lnTo>
                          <a:pt x="41" y="136"/>
                        </a:lnTo>
                        <a:lnTo>
                          <a:pt x="48" y="146"/>
                        </a:lnTo>
                        <a:lnTo>
                          <a:pt x="32" y="107"/>
                        </a:lnTo>
                        <a:lnTo>
                          <a:pt x="39" y="118"/>
                        </a:lnTo>
                        <a:lnTo>
                          <a:pt x="52" y="117"/>
                        </a:lnTo>
                        <a:lnTo>
                          <a:pt x="94" y="168"/>
                        </a:lnTo>
                        <a:lnTo>
                          <a:pt x="51" y="118"/>
                        </a:lnTo>
                        <a:lnTo>
                          <a:pt x="39" y="80"/>
                        </a:lnTo>
                        <a:lnTo>
                          <a:pt x="51" y="80"/>
                        </a:lnTo>
                        <a:lnTo>
                          <a:pt x="104" y="80"/>
                        </a:lnTo>
                        <a:lnTo>
                          <a:pt x="179" y="42"/>
                        </a:lnTo>
                        <a:lnTo>
                          <a:pt x="133" y="69"/>
                        </a:lnTo>
                        <a:lnTo>
                          <a:pt x="66" y="89"/>
                        </a:lnTo>
                        <a:lnTo>
                          <a:pt x="48" y="80"/>
                        </a:lnTo>
                        <a:lnTo>
                          <a:pt x="41" y="61"/>
                        </a:lnTo>
                        <a:lnTo>
                          <a:pt x="35" y="33"/>
                        </a:lnTo>
                        <a:lnTo>
                          <a:pt x="20" y="0"/>
                        </a:lnTo>
                        <a:lnTo>
                          <a:pt x="17" y="13"/>
                        </a:lnTo>
                        <a:lnTo>
                          <a:pt x="13" y="2"/>
                        </a:lnTo>
                        <a:lnTo>
                          <a:pt x="0" y="942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93" name="Freeform 45"/>
                <p:cNvSpPr>
                  <a:spLocks/>
                </p:cNvSpPr>
                <p:nvPr/>
              </p:nvSpPr>
              <p:spPr bwMode="ltGray">
                <a:xfrm>
                  <a:off x="458" y="2825"/>
                  <a:ext cx="48" cy="828"/>
                </a:xfrm>
                <a:custGeom>
                  <a:avLst/>
                  <a:gdLst>
                    <a:gd name="T0" fmla="*/ 9 w 48"/>
                    <a:gd name="T1" fmla="*/ 0 h 828"/>
                    <a:gd name="T2" fmla="*/ 18 w 48"/>
                    <a:gd name="T3" fmla="*/ 63 h 828"/>
                    <a:gd name="T4" fmla="*/ 28 w 48"/>
                    <a:gd name="T5" fmla="*/ 163 h 828"/>
                    <a:gd name="T6" fmla="*/ 37 w 48"/>
                    <a:gd name="T7" fmla="*/ 301 h 828"/>
                    <a:gd name="T8" fmla="*/ 47 w 48"/>
                    <a:gd name="T9" fmla="*/ 477 h 828"/>
                    <a:gd name="T10" fmla="*/ 47 w 48"/>
                    <a:gd name="T11" fmla="*/ 665 h 828"/>
                    <a:gd name="T12" fmla="*/ 42 w 48"/>
                    <a:gd name="T13" fmla="*/ 827 h 828"/>
                    <a:gd name="T14" fmla="*/ 37 w 48"/>
                    <a:gd name="T15" fmla="*/ 827 h 828"/>
                    <a:gd name="T16" fmla="*/ 42 w 48"/>
                    <a:gd name="T17" fmla="*/ 665 h 828"/>
                    <a:gd name="T18" fmla="*/ 42 w 48"/>
                    <a:gd name="T19" fmla="*/ 526 h 828"/>
                    <a:gd name="T20" fmla="*/ 33 w 48"/>
                    <a:gd name="T21" fmla="*/ 375 h 828"/>
                    <a:gd name="T22" fmla="*/ 18 w 48"/>
                    <a:gd name="T23" fmla="*/ 226 h 828"/>
                    <a:gd name="T24" fmla="*/ 0 w 48"/>
                    <a:gd name="T25" fmla="*/ 38 h 828"/>
                    <a:gd name="T26" fmla="*/ 9 w 48"/>
                    <a:gd name="T2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828">
                      <a:moveTo>
                        <a:pt x="9" y="0"/>
                      </a:moveTo>
                      <a:lnTo>
                        <a:pt x="18" y="63"/>
                      </a:lnTo>
                      <a:lnTo>
                        <a:pt x="28" y="163"/>
                      </a:lnTo>
                      <a:lnTo>
                        <a:pt x="37" y="301"/>
                      </a:lnTo>
                      <a:lnTo>
                        <a:pt x="47" y="477"/>
                      </a:lnTo>
                      <a:lnTo>
                        <a:pt x="47" y="665"/>
                      </a:lnTo>
                      <a:lnTo>
                        <a:pt x="42" y="827"/>
                      </a:lnTo>
                      <a:lnTo>
                        <a:pt x="37" y="827"/>
                      </a:lnTo>
                      <a:lnTo>
                        <a:pt x="42" y="665"/>
                      </a:lnTo>
                      <a:lnTo>
                        <a:pt x="42" y="526"/>
                      </a:lnTo>
                      <a:lnTo>
                        <a:pt x="33" y="375"/>
                      </a:lnTo>
                      <a:lnTo>
                        <a:pt x="18" y="226"/>
                      </a:lnTo>
                      <a:lnTo>
                        <a:pt x="0" y="38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94" name="Freeform 46"/>
                <p:cNvSpPr>
                  <a:spLocks/>
                </p:cNvSpPr>
                <p:nvPr/>
              </p:nvSpPr>
              <p:spPr bwMode="ltGray">
                <a:xfrm>
                  <a:off x="216" y="2485"/>
                  <a:ext cx="141" cy="742"/>
                </a:xfrm>
                <a:custGeom>
                  <a:avLst/>
                  <a:gdLst>
                    <a:gd name="T0" fmla="*/ 40 w 141"/>
                    <a:gd name="T1" fmla="*/ 741 h 742"/>
                    <a:gd name="T2" fmla="*/ 30 w 141"/>
                    <a:gd name="T3" fmla="*/ 613 h 742"/>
                    <a:gd name="T4" fmla="*/ 26 w 141"/>
                    <a:gd name="T5" fmla="*/ 559 h 742"/>
                    <a:gd name="T6" fmla="*/ 16 w 141"/>
                    <a:gd name="T7" fmla="*/ 492 h 742"/>
                    <a:gd name="T8" fmla="*/ 5 w 141"/>
                    <a:gd name="T9" fmla="*/ 428 h 742"/>
                    <a:gd name="T10" fmla="*/ 2 w 141"/>
                    <a:gd name="T11" fmla="*/ 390 h 742"/>
                    <a:gd name="T12" fmla="*/ 0 w 141"/>
                    <a:gd name="T13" fmla="*/ 353 h 742"/>
                    <a:gd name="T14" fmla="*/ 2 w 141"/>
                    <a:gd name="T15" fmla="*/ 298 h 742"/>
                    <a:gd name="T16" fmla="*/ 4 w 141"/>
                    <a:gd name="T17" fmla="*/ 242 h 742"/>
                    <a:gd name="T18" fmla="*/ 20 w 141"/>
                    <a:gd name="T19" fmla="*/ 101 h 742"/>
                    <a:gd name="T20" fmla="*/ 26 w 141"/>
                    <a:gd name="T21" fmla="*/ 69 h 742"/>
                    <a:gd name="T22" fmla="*/ 40 w 141"/>
                    <a:gd name="T23" fmla="*/ 32 h 742"/>
                    <a:gd name="T24" fmla="*/ 50 w 141"/>
                    <a:gd name="T25" fmla="*/ 8 h 742"/>
                    <a:gd name="T26" fmla="*/ 65 w 141"/>
                    <a:gd name="T27" fmla="*/ 0 h 742"/>
                    <a:gd name="T28" fmla="*/ 76 w 141"/>
                    <a:gd name="T29" fmla="*/ 8 h 742"/>
                    <a:gd name="T30" fmla="*/ 91 w 141"/>
                    <a:gd name="T31" fmla="*/ 32 h 742"/>
                    <a:gd name="T32" fmla="*/ 105 w 141"/>
                    <a:gd name="T33" fmla="*/ 75 h 742"/>
                    <a:gd name="T34" fmla="*/ 109 w 141"/>
                    <a:gd name="T35" fmla="*/ 106 h 742"/>
                    <a:gd name="T36" fmla="*/ 119 w 141"/>
                    <a:gd name="T37" fmla="*/ 150 h 742"/>
                    <a:gd name="T38" fmla="*/ 126 w 141"/>
                    <a:gd name="T39" fmla="*/ 190 h 742"/>
                    <a:gd name="T40" fmla="*/ 137 w 141"/>
                    <a:gd name="T41" fmla="*/ 384 h 742"/>
                    <a:gd name="T42" fmla="*/ 140 w 141"/>
                    <a:gd name="T43" fmla="*/ 421 h 742"/>
                    <a:gd name="T44" fmla="*/ 137 w 141"/>
                    <a:gd name="T45" fmla="*/ 483 h 742"/>
                    <a:gd name="T46" fmla="*/ 129 w 141"/>
                    <a:gd name="T47" fmla="*/ 665 h 742"/>
                    <a:gd name="T48" fmla="*/ 129 w 141"/>
                    <a:gd name="T49" fmla="*/ 488 h 742"/>
                    <a:gd name="T50" fmla="*/ 126 w 141"/>
                    <a:gd name="T51" fmla="*/ 410 h 742"/>
                    <a:gd name="T52" fmla="*/ 123 w 141"/>
                    <a:gd name="T53" fmla="*/ 361 h 742"/>
                    <a:gd name="T54" fmla="*/ 118 w 141"/>
                    <a:gd name="T55" fmla="*/ 298 h 742"/>
                    <a:gd name="T56" fmla="*/ 111 w 141"/>
                    <a:gd name="T57" fmla="*/ 233 h 742"/>
                    <a:gd name="T58" fmla="*/ 103 w 141"/>
                    <a:gd name="T59" fmla="*/ 170 h 742"/>
                    <a:gd name="T60" fmla="*/ 92 w 141"/>
                    <a:gd name="T61" fmla="*/ 112 h 742"/>
                    <a:gd name="T62" fmla="*/ 84 w 141"/>
                    <a:gd name="T63" fmla="*/ 60 h 742"/>
                    <a:gd name="T64" fmla="*/ 76 w 141"/>
                    <a:gd name="T65" fmla="*/ 32 h 742"/>
                    <a:gd name="T66" fmla="*/ 66 w 141"/>
                    <a:gd name="T67" fmla="*/ 19 h 742"/>
                    <a:gd name="T68" fmla="*/ 57 w 141"/>
                    <a:gd name="T69" fmla="*/ 32 h 742"/>
                    <a:gd name="T70" fmla="*/ 48 w 141"/>
                    <a:gd name="T71" fmla="*/ 58 h 742"/>
                    <a:gd name="T72" fmla="*/ 44 w 141"/>
                    <a:gd name="T73" fmla="*/ 106 h 742"/>
                    <a:gd name="T74" fmla="*/ 44 w 141"/>
                    <a:gd name="T75" fmla="*/ 142 h 742"/>
                    <a:gd name="T76" fmla="*/ 42 w 141"/>
                    <a:gd name="T77" fmla="*/ 211 h 742"/>
                    <a:gd name="T78" fmla="*/ 39 w 141"/>
                    <a:gd name="T79" fmla="*/ 252 h 742"/>
                    <a:gd name="T80" fmla="*/ 28 w 141"/>
                    <a:gd name="T81" fmla="*/ 319 h 742"/>
                    <a:gd name="T82" fmla="*/ 26 w 141"/>
                    <a:gd name="T83" fmla="*/ 353 h 742"/>
                    <a:gd name="T84" fmla="*/ 24 w 141"/>
                    <a:gd name="T85" fmla="*/ 387 h 742"/>
                    <a:gd name="T86" fmla="*/ 24 w 141"/>
                    <a:gd name="T87" fmla="*/ 436 h 742"/>
                    <a:gd name="T88" fmla="*/ 42 w 141"/>
                    <a:gd name="T89" fmla="*/ 602 h 742"/>
                    <a:gd name="T90" fmla="*/ 40 w 141"/>
                    <a:gd name="T91" fmla="*/ 741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41" h="742">
                      <a:moveTo>
                        <a:pt x="40" y="741"/>
                      </a:moveTo>
                      <a:lnTo>
                        <a:pt x="30" y="613"/>
                      </a:lnTo>
                      <a:lnTo>
                        <a:pt x="26" y="559"/>
                      </a:lnTo>
                      <a:lnTo>
                        <a:pt x="16" y="492"/>
                      </a:lnTo>
                      <a:lnTo>
                        <a:pt x="5" y="428"/>
                      </a:lnTo>
                      <a:lnTo>
                        <a:pt x="2" y="390"/>
                      </a:lnTo>
                      <a:lnTo>
                        <a:pt x="0" y="353"/>
                      </a:lnTo>
                      <a:lnTo>
                        <a:pt x="2" y="298"/>
                      </a:lnTo>
                      <a:lnTo>
                        <a:pt x="4" y="242"/>
                      </a:lnTo>
                      <a:lnTo>
                        <a:pt x="20" y="101"/>
                      </a:lnTo>
                      <a:lnTo>
                        <a:pt x="26" y="69"/>
                      </a:lnTo>
                      <a:lnTo>
                        <a:pt x="40" y="32"/>
                      </a:lnTo>
                      <a:lnTo>
                        <a:pt x="50" y="8"/>
                      </a:lnTo>
                      <a:lnTo>
                        <a:pt x="65" y="0"/>
                      </a:lnTo>
                      <a:lnTo>
                        <a:pt x="76" y="8"/>
                      </a:lnTo>
                      <a:lnTo>
                        <a:pt x="91" y="32"/>
                      </a:lnTo>
                      <a:lnTo>
                        <a:pt x="105" y="75"/>
                      </a:lnTo>
                      <a:lnTo>
                        <a:pt x="109" y="106"/>
                      </a:lnTo>
                      <a:lnTo>
                        <a:pt x="119" y="150"/>
                      </a:lnTo>
                      <a:lnTo>
                        <a:pt x="126" y="190"/>
                      </a:lnTo>
                      <a:lnTo>
                        <a:pt x="137" y="384"/>
                      </a:lnTo>
                      <a:lnTo>
                        <a:pt x="140" y="421"/>
                      </a:lnTo>
                      <a:lnTo>
                        <a:pt x="137" y="483"/>
                      </a:lnTo>
                      <a:lnTo>
                        <a:pt x="129" y="665"/>
                      </a:lnTo>
                      <a:lnTo>
                        <a:pt x="129" y="488"/>
                      </a:lnTo>
                      <a:lnTo>
                        <a:pt x="126" y="410"/>
                      </a:lnTo>
                      <a:lnTo>
                        <a:pt x="123" y="361"/>
                      </a:lnTo>
                      <a:lnTo>
                        <a:pt x="118" y="298"/>
                      </a:lnTo>
                      <a:lnTo>
                        <a:pt x="111" y="233"/>
                      </a:lnTo>
                      <a:lnTo>
                        <a:pt x="103" y="170"/>
                      </a:lnTo>
                      <a:lnTo>
                        <a:pt x="92" y="112"/>
                      </a:lnTo>
                      <a:lnTo>
                        <a:pt x="84" y="60"/>
                      </a:lnTo>
                      <a:lnTo>
                        <a:pt x="76" y="32"/>
                      </a:lnTo>
                      <a:lnTo>
                        <a:pt x="66" y="19"/>
                      </a:lnTo>
                      <a:lnTo>
                        <a:pt x="57" y="32"/>
                      </a:lnTo>
                      <a:lnTo>
                        <a:pt x="48" y="58"/>
                      </a:lnTo>
                      <a:lnTo>
                        <a:pt x="44" y="106"/>
                      </a:lnTo>
                      <a:lnTo>
                        <a:pt x="44" y="142"/>
                      </a:lnTo>
                      <a:lnTo>
                        <a:pt x="42" y="211"/>
                      </a:lnTo>
                      <a:lnTo>
                        <a:pt x="39" y="252"/>
                      </a:lnTo>
                      <a:lnTo>
                        <a:pt x="28" y="319"/>
                      </a:lnTo>
                      <a:lnTo>
                        <a:pt x="26" y="353"/>
                      </a:lnTo>
                      <a:lnTo>
                        <a:pt x="24" y="387"/>
                      </a:lnTo>
                      <a:lnTo>
                        <a:pt x="24" y="436"/>
                      </a:lnTo>
                      <a:lnTo>
                        <a:pt x="42" y="602"/>
                      </a:lnTo>
                      <a:lnTo>
                        <a:pt x="40" y="74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96" name="Freeform 48"/>
              <p:cNvSpPr>
                <a:spLocks/>
              </p:cNvSpPr>
              <p:nvPr/>
            </p:nvSpPr>
            <p:spPr bwMode="ltGray">
              <a:xfrm>
                <a:off x="1088" y="3940"/>
                <a:ext cx="74" cy="211"/>
              </a:xfrm>
              <a:custGeom>
                <a:avLst/>
                <a:gdLst>
                  <a:gd name="T0" fmla="*/ 57 w 74"/>
                  <a:gd name="T1" fmla="*/ 0 h 211"/>
                  <a:gd name="T2" fmla="*/ 53 w 74"/>
                  <a:gd name="T3" fmla="*/ 3 h 211"/>
                  <a:gd name="T4" fmla="*/ 28 w 74"/>
                  <a:gd name="T5" fmla="*/ 42 h 211"/>
                  <a:gd name="T6" fmla="*/ 15 w 74"/>
                  <a:gd name="T7" fmla="*/ 76 h 211"/>
                  <a:gd name="T8" fmla="*/ 0 w 74"/>
                  <a:gd name="T9" fmla="*/ 121 h 211"/>
                  <a:gd name="T10" fmla="*/ 0 w 74"/>
                  <a:gd name="T11" fmla="*/ 168 h 211"/>
                  <a:gd name="T12" fmla="*/ 6 w 74"/>
                  <a:gd name="T13" fmla="*/ 210 h 211"/>
                  <a:gd name="T14" fmla="*/ 15 w 74"/>
                  <a:gd name="T15" fmla="*/ 210 h 211"/>
                  <a:gd name="T16" fmla="*/ 6 w 74"/>
                  <a:gd name="T17" fmla="*/ 168 h 211"/>
                  <a:gd name="T18" fmla="*/ 6 w 74"/>
                  <a:gd name="T19" fmla="*/ 133 h 211"/>
                  <a:gd name="T20" fmla="*/ 22 w 74"/>
                  <a:gd name="T21" fmla="*/ 95 h 211"/>
                  <a:gd name="T22" fmla="*/ 44 w 74"/>
                  <a:gd name="T23" fmla="*/ 56 h 211"/>
                  <a:gd name="T24" fmla="*/ 73 w 74"/>
                  <a:gd name="T25" fmla="*/ 9 h 211"/>
                  <a:gd name="T26" fmla="*/ 57 w 74"/>
                  <a:gd name="T2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211">
                    <a:moveTo>
                      <a:pt x="57" y="0"/>
                    </a:moveTo>
                    <a:lnTo>
                      <a:pt x="53" y="3"/>
                    </a:lnTo>
                    <a:lnTo>
                      <a:pt x="28" y="42"/>
                    </a:lnTo>
                    <a:lnTo>
                      <a:pt x="15" y="76"/>
                    </a:lnTo>
                    <a:lnTo>
                      <a:pt x="0" y="121"/>
                    </a:lnTo>
                    <a:lnTo>
                      <a:pt x="0" y="168"/>
                    </a:lnTo>
                    <a:lnTo>
                      <a:pt x="6" y="210"/>
                    </a:lnTo>
                    <a:lnTo>
                      <a:pt x="15" y="210"/>
                    </a:lnTo>
                    <a:lnTo>
                      <a:pt x="6" y="168"/>
                    </a:lnTo>
                    <a:lnTo>
                      <a:pt x="6" y="133"/>
                    </a:lnTo>
                    <a:lnTo>
                      <a:pt x="22" y="95"/>
                    </a:lnTo>
                    <a:lnTo>
                      <a:pt x="44" y="56"/>
                    </a:lnTo>
                    <a:lnTo>
                      <a:pt x="73" y="9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7" name="Freeform 49"/>
              <p:cNvSpPr>
                <a:spLocks/>
              </p:cNvSpPr>
              <p:nvPr/>
            </p:nvSpPr>
            <p:spPr bwMode="ltGray">
              <a:xfrm>
                <a:off x="2254" y="3865"/>
                <a:ext cx="99" cy="205"/>
              </a:xfrm>
              <a:custGeom>
                <a:avLst/>
                <a:gdLst>
                  <a:gd name="T0" fmla="*/ 19 w 99"/>
                  <a:gd name="T1" fmla="*/ 0 h 205"/>
                  <a:gd name="T2" fmla="*/ 39 w 99"/>
                  <a:gd name="T3" fmla="*/ 14 h 205"/>
                  <a:gd name="T4" fmla="*/ 58 w 99"/>
                  <a:gd name="T5" fmla="*/ 39 h 205"/>
                  <a:gd name="T6" fmla="*/ 78 w 99"/>
                  <a:gd name="T7" fmla="*/ 74 h 205"/>
                  <a:gd name="T8" fmla="*/ 98 w 99"/>
                  <a:gd name="T9" fmla="*/ 117 h 205"/>
                  <a:gd name="T10" fmla="*/ 98 w 99"/>
                  <a:gd name="T11" fmla="*/ 163 h 205"/>
                  <a:gd name="T12" fmla="*/ 88 w 99"/>
                  <a:gd name="T13" fmla="*/ 204 h 205"/>
                  <a:gd name="T14" fmla="*/ 78 w 99"/>
                  <a:gd name="T15" fmla="*/ 204 h 205"/>
                  <a:gd name="T16" fmla="*/ 88 w 99"/>
                  <a:gd name="T17" fmla="*/ 163 h 205"/>
                  <a:gd name="T18" fmla="*/ 88 w 99"/>
                  <a:gd name="T19" fmla="*/ 129 h 205"/>
                  <a:gd name="T20" fmla="*/ 69 w 99"/>
                  <a:gd name="T21" fmla="*/ 92 h 205"/>
                  <a:gd name="T22" fmla="*/ 39 w 99"/>
                  <a:gd name="T23" fmla="*/ 55 h 205"/>
                  <a:gd name="T24" fmla="*/ 0 w 99"/>
                  <a:gd name="T25" fmla="*/ 9 h 205"/>
                  <a:gd name="T26" fmla="*/ 19 w 99"/>
                  <a:gd name="T27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205">
                    <a:moveTo>
                      <a:pt x="19" y="0"/>
                    </a:moveTo>
                    <a:lnTo>
                      <a:pt x="39" y="14"/>
                    </a:lnTo>
                    <a:lnTo>
                      <a:pt x="58" y="39"/>
                    </a:lnTo>
                    <a:lnTo>
                      <a:pt x="78" y="74"/>
                    </a:lnTo>
                    <a:lnTo>
                      <a:pt x="98" y="117"/>
                    </a:lnTo>
                    <a:lnTo>
                      <a:pt x="98" y="163"/>
                    </a:lnTo>
                    <a:lnTo>
                      <a:pt x="88" y="204"/>
                    </a:lnTo>
                    <a:lnTo>
                      <a:pt x="78" y="204"/>
                    </a:lnTo>
                    <a:lnTo>
                      <a:pt x="88" y="163"/>
                    </a:lnTo>
                    <a:lnTo>
                      <a:pt x="88" y="129"/>
                    </a:lnTo>
                    <a:lnTo>
                      <a:pt x="69" y="92"/>
                    </a:lnTo>
                    <a:lnTo>
                      <a:pt x="39" y="55"/>
                    </a:lnTo>
                    <a:lnTo>
                      <a:pt x="0" y="9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8" name="Freeform 50"/>
              <p:cNvSpPr>
                <a:spLocks/>
              </p:cNvSpPr>
              <p:nvPr/>
            </p:nvSpPr>
            <p:spPr bwMode="ltGray">
              <a:xfrm>
                <a:off x="1782" y="3751"/>
                <a:ext cx="165" cy="204"/>
              </a:xfrm>
              <a:custGeom>
                <a:avLst/>
                <a:gdLst>
                  <a:gd name="T0" fmla="*/ 160 w 165"/>
                  <a:gd name="T1" fmla="*/ 32 h 204"/>
                  <a:gd name="T2" fmla="*/ 125 w 165"/>
                  <a:gd name="T3" fmla="*/ 0 h 204"/>
                  <a:gd name="T4" fmla="*/ 103 w 165"/>
                  <a:gd name="T5" fmla="*/ 0 h 204"/>
                  <a:gd name="T6" fmla="*/ 85 w 165"/>
                  <a:gd name="T7" fmla="*/ 2 h 204"/>
                  <a:gd name="T8" fmla="*/ 70 w 165"/>
                  <a:gd name="T9" fmla="*/ 11 h 204"/>
                  <a:gd name="T10" fmla="*/ 32 w 165"/>
                  <a:gd name="T11" fmla="*/ 37 h 204"/>
                  <a:gd name="T12" fmla="*/ 19 w 165"/>
                  <a:gd name="T13" fmla="*/ 48 h 204"/>
                  <a:gd name="T14" fmla="*/ 12 w 165"/>
                  <a:gd name="T15" fmla="*/ 60 h 204"/>
                  <a:gd name="T16" fmla="*/ 2 w 165"/>
                  <a:gd name="T17" fmla="*/ 95 h 204"/>
                  <a:gd name="T18" fmla="*/ 0 w 165"/>
                  <a:gd name="T19" fmla="*/ 106 h 204"/>
                  <a:gd name="T20" fmla="*/ 2 w 165"/>
                  <a:gd name="T21" fmla="*/ 118 h 204"/>
                  <a:gd name="T22" fmla="*/ 9 w 165"/>
                  <a:gd name="T23" fmla="*/ 133 h 204"/>
                  <a:gd name="T24" fmla="*/ 24 w 165"/>
                  <a:gd name="T25" fmla="*/ 154 h 204"/>
                  <a:gd name="T26" fmla="*/ 36 w 165"/>
                  <a:gd name="T27" fmla="*/ 169 h 204"/>
                  <a:gd name="T28" fmla="*/ 55 w 165"/>
                  <a:gd name="T29" fmla="*/ 184 h 204"/>
                  <a:gd name="T30" fmla="*/ 92 w 165"/>
                  <a:gd name="T31" fmla="*/ 203 h 204"/>
                  <a:gd name="T32" fmla="*/ 72 w 165"/>
                  <a:gd name="T33" fmla="*/ 179 h 204"/>
                  <a:gd name="T34" fmla="*/ 57 w 165"/>
                  <a:gd name="T35" fmla="*/ 158 h 204"/>
                  <a:gd name="T36" fmla="*/ 49 w 165"/>
                  <a:gd name="T37" fmla="*/ 138 h 204"/>
                  <a:gd name="T38" fmla="*/ 51 w 165"/>
                  <a:gd name="T39" fmla="*/ 118 h 204"/>
                  <a:gd name="T40" fmla="*/ 55 w 165"/>
                  <a:gd name="T41" fmla="*/ 106 h 204"/>
                  <a:gd name="T42" fmla="*/ 49 w 165"/>
                  <a:gd name="T43" fmla="*/ 89 h 204"/>
                  <a:gd name="T44" fmla="*/ 45 w 165"/>
                  <a:gd name="T45" fmla="*/ 75 h 204"/>
                  <a:gd name="T46" fmla="*/ 60 w 165"/>
                  <a:gd name="T47" fmla="*/ 48 h 204"/>
                  <a:gd name="T48" fmla="*/ 63 w 165"/>
                  <a:gd name="T49" fmla="*/ 34 h 204"/>
                  <a:gd name="T50" fmla="*/ 77 w 165"/>
                  <a:gd name="T51" fmla="*/ 23 h 204"/>
                  <a:gd name="T52" fmla="*/ 103 w 165"/>
                  <a:gd name="T53" fmla="*/ 8 h 204"/>
                  <a:gd name="T54" fmla="*/ 117 w 165"/>
                  <a:gd name="T55" fmla="*/ 19 h 204"/>
                  <a:gd name="T56" fmla="*/ 164 w 165"/>
                  <a:gd name="T57" fmla="*/ 38 h 204"/>
                  <a:gd name="T58" fmla="*/ 160 w 165"/>
                  <a:gd name="T59" fmla="*/ 3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5" h="204">
                    <a:moveTo>
                      <a:pt x="160" y="32"/>
                    </a:moveTo>
                    <a:lnTo>
                      <a:pt x="125" y="0"/>
                    </a:lnTo>
                    <a:lnTo>
                      <a:pt x="103" y="0"/>
                    </a:lnTo>
                    <a:lnTo>
                      <a:pt x="85" y="2"/>
                    </a:lnTo>
                    <a:lnTo>
                      <a:pt x="70" y="11"/>
                    </a:lnTo>
                    <a:lnTo>
                      <a:pt x="32" y="37"/>
                    </a:lnTo>
                    <a:lnTo>
                      <a:pt x="19" y="48"/>
                    </a:lnTo>
                    <a:lnTo>
                      <a:pt x="12" y="60"/>
                    </a:lnTo>
                    <a:lnTo>
                      <a:pt x="2" y="95"/>
                    </a:lnTo>
                    <a:lnTo>
                      <a:pt x="0" y="106"/>
                    </a:lnTo>
                    <a:lnTo>
                      <a:pt x="2" y="118"/>
                    </a:lnTo>
                    <a:lnTo>
                      <a:pt x="9" y="133"/>
                    </a:lnTo>
                    <a:lnTo>
                      <a:pt x="24" y="154"/>
                    </a:lnTo>
                    <a:lnTo>
                      <a:pt x="36" y="169"/>
                    </a:lnTo>
                    <a:lnTo>
                      <a:pt x="55" y="184"/>
                    </a:lnTo>
                    <a:lnTo>
                      <a:pt x="92" y="203"/>
                    </a:lnTo>
                    <a:lnTo>
                      <a:pt x="72" y="179"/>
                    </a:lnTo>
                    <a:lnTo>
                      <a:pt x="57" y="158"/>
                    </a:lnTo>
                    <a:lnTo>
                      <a:pt x="49" y="138"/>
                    </a:lnTo>
                    <a:lnTo>
                      <a:pt x="51" y="118"/>
                    </a:lnTo>
                    <a:lnTo>
                      <a:pt x="55" y="106"/>
                    </a:lnTo>
                    <a:lnTo>
                      <a:pt x="49" y="89"/>
                    </a:lnTo>
                    <a:lnTo>
                      <a:pt x="45" y="75"/>
                    </a:lnTo>
                    <a:lnTo>
                      <a:pt x="60" y="48"/>
                    </a:lnTo>
                    <a:lnTo>
                      <a:pt x="63" y="34"/>
                    </a:lnTo>
                    <a:lnTo>
                      <a:pt x="77" y="23"/>
                    </a:lnTo>
                    <a:lnTo>
                      <a:pt x="103" y="8"/>
                    </a:lnTo>
                    <a:lnTo>
                      <a:pt x="117" y="19"/>
                    </a:lnTo>
                    <a:lnTo>
                      <a:pt x="164" y="38"/>
                    </a:lnTo>
                    <a:lnTo>
                      <a:pt x="160" y="3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9" name="Freeform 51"/>
              <p:cNvSpPr>
                <a:spLocks/>
              </p:cNvSpPr>
              <p:nvPr/>
            </p:nvSpPr>
            <p:spPr bwMode="ltGray">
              <a:xfrm>
                <a:off x="866" y="3767"/>
                <a:ext cx="307" cy="273"/>
              </a:xfrm>
              <a:custGeom>
                <a:avLst/>
                <a:gdLst>
                  <a:gd name="T0" fmla="*/ 139 w 307"/>
                  <a:gd name="T1" fmla="*/ 7 h 273"/>
                  <a:gd name="T2" fmla="*/ 21 w 307"/>
                  <a:gd name="T3" fmla="*/ 12 h 273"/>
                  <a:gd name="T4" fmla="*/ 130 w 307"/>
                  <a:gd name="T5" fmla="*/ 12 h 273"/>
                  <a:gd name="T6" fmla="*/ 113 w 307"/>
                  <a:gd name="T7" fmla="*/ 23 h 273"/>
                  <a:gd name="T8" fmla="*/ 113 w 307"/>
                  <a:gd name="T9" fmla="*/ 28 h 273"/>
                  <a:gd name="T10" fmla="*/ 60 w 307"/>
                  <a:gd name="T11" fmla="*/ 40 h 273"/>
                  <a:gd name="T12" fmla="*/ 99 w 307"/>
                  <a:gd name="T13" fmla="*/ 36 h 273"/>
                  <a:gd name="T14" fmla="*/ 99 w 307"/>
                  <a:gd name="T15" fmla="*/ 43 h 273"/>
                  <a:gd name="T16" fmla="*/ 110 w 307"/>
                  <a:gd name="T17" fmla="*/ 45 h 273"/>
                  <a:gd name="T18" fmla="*/ 12 w 307"/>
                  <a:gd name="T19" fmla="*/ 74 h 273"/>
                  <a:gd name="T20" fmla="*/ 104 w 307"/>
                  <a:gd name="T21" fmla="*/ 59 h 273"/>
                  <a:gd name="T22" fmla="*/ 82 w 307"/>
                  <a:gd name="T23" fmla="*/ 79 h 273"/>
                  <a:gd name="T24" fmla="*/ 12 w 307"/>
                  <a:gd name="T25" fmla="*/ 90 h 273"/>
                  <a:gd name="T26" fmla="*/ 87 w 307"/>
                  <a:gd name="T27" fmla="*/ 80 h 273"/>
                  <a:gd name="T28" fmla="*/ 29 w 307"/>
                  <a:gd name="T29" fmla="*/ 103 h 273"/>
                  <a:gd name="T30" fmla="*/ 64 w 307"/>
                  <a:gd name="T31" fmla="*/ 93 h 273"/>
                  <a:gd name="T32" fmla="*/ 87 w 307"/>
                  <a:gd name="T33" fmla="*/ 90 h 273"/>
                  <a:gd name="T34" fmla="*/ 87 w 307"/>
                  <a:gd name="T35" fmla="*/ 98 h 273"/>
                  <a:gd name="T36" fmla="*/ 73 w 307"/>
                  <a:gd name="T37" fmla="*/ 111 h 273"/>
                  <a:gd name="T38" fmla="*/ 8 w 307"/>
                  <a:gd name="T39" fmla="*/ 129 h 273"/>
                  <a:gd name="T40" fmla="*/ 82 w 307"/>
                  <a:gd name="T41" fmla="*/ 114 h 273"/>
                  <a:gd name="T42" fmla="*/ 69 w 307"/>
                  <a:gd name="T43" fmla="*/ 134 h 273"/>
                  <a:gd name="T44" fmla="*/ 52 w 307"/>
                  <a:gd name="T45" fmla="*/ 145 h 273"/>
                  <a:gd name="T46" fmla="*/ 60 w 307"/>
                  <a:gd name="T47" fmla="*/ 145 h 273"/>
                  <a:gd name="T48" fmla="*/ 60 w 307"/>
                  <a:gd name="T49" fmla="*/ 152 h 273"/>
                  <a:gd name="T50" fmla="*/ 12 w 307"/>
                  <a:gd name="T51" fmla="*/ 168 h 273"/>
                  <a:gd name="T52" fmla="*/ 52 w 307"/>
                  <a:gd name="T53" fmla="*/ 167 h 273"/>
                  <a:gd name="T54" fmla="*/ 52 w 307"/>
                  <a:gd name="T55" fmla="*/ 168 h 273"/>
                  <a:gd name="T56" fmla="*/ 56 w 307"/>
                  <a:gd name="T57" fmla="*/ 176 h 273"/>
                  <a:gd name="T58" fmla="*/ 46 w 307"/>
                  <a:gd name="T59" fmla="*/ 191 h 273"/>
                  <a:gd name="T60" fmla="*/ 56 w 307"/>
                  <a:gd name="T61" fmla="*/ 198 h 273"/>
                  <a:gd name="T62" fmla="*/ 60 w 307"/>
                  <a:gd name="T63" fmla="*/ 229 h 273"/>
                  <a:gd name="T64" fmla="*/ 69 w 307"/>
                  <a:gd name="T65" fmla="*/ 191 h 273"/>
                  <a:gd name="T66" fmla="*/ 143 w 307"/>
                  <a:gd name="T67" fmla="*/ 272 h 273"/>
                  <a:gd name="T68" fmla="*/ 99 w 307"/>
                  <a:gd name="T69" fmla="*/ 176 h 273"/>
                  <a:gd name="T70" fmla="*/ 99 w 307"/>
                  <a:gd name="T71" fmla="*/ 175 h 273"/>
                  <a:gd name="T72" fmla="*/ 104 w 307"/>
                  <a:gd name="T73" fmla="*/ 167 h 273"/>
                  <a:gd name="T74" fmla="*/ 166 w 307"/>
                  <a:gd name="T75" fmla="*/ 214 h 273"/>
                  <a:gd name="T76" fmla="*/ 126 w 307"/>
                  <a:gd name="T77" fmla="*/ 188 h 273"/>
                  <a:gd name="T78" fmla="*/ 113 w 307"/>
                  <a:gd name="T79" fmla="*/ 145 h 273"/>
                  <a:gd name="T80" fmla="*/ 116 w 307"/>
                  <a:gd name="T81" fmla="*/ 134 h 273"/>
                  <a:gd name="T82" fmla="*/ 139 w 307"/>
                  <a:gd name="T83" fmla="*/ 162 h 273"/>
                  <a:gd name="T84" fmla="*/ 126 w 307"/>
                  <a:gd name="T85" fmla="*/ 119 h 273"/>
                  <a:gd name="T86" fmla="*/ 148 w 307"/>
                  <a:gd name="T87" fmla="*/ 111 h 273"/>
                  <a:gd name="T88" fmla="*/ 166 w 307"/>
                  <a:gd name="T89" fmla="*/ 141 h 273"/>
                  <a:gd name="T90" fmla="*/ 143 w 307"/>
                  <a:gd name="T91" fmla="*/ 90 h 273"/>
                  <a:gd name="T92" fmla="*/ 148 w 307"/>
                  <a:gd name="T93" fmla="*/ 85 h 273"/>
                  <a:gd name="T94" fmla="*/ 152 w 307"/>
                  <a:gd name="T95" fmla="*/ 62 h 273"/>
                  <a:gd name="T96" fmla="*/ 174 w 307"/>
                  <a:gd name="T97" fmla="*/ 64 h 273"/>
                  <a:gd name="T98" fmla="*/ 253 w 307"/>
                  <a:gd name="T99" fmla="*/ 126 h 273"/>
                  <a:gd name="T100" fmla="*/ 195 w 307"/>
                  <a:gd name="T101" fmla="*/ 90 h 273"/>
                  <a:gd name="T102" fmla="*/ 166 w 307"/>
                  <a:gd name="T103" fmla="*/ 40 h 273"/>
                  <a:gd name="T104" fmla="*/ 174 w 307"/>
                  <a:gd name="T105" fmla="*/ 31 h 273"/>
                  <a:gd name="T106" fmla="*/ 213 w 307"/>
                  <a:gd name="T107" fmla="*/ 59 h 273"/>
                  <a:gd name="T108" fmla="*/ 205 w 307"/>
                  <a:gd name="T109" fmla="*/ 57 h 273"/>
                  <a:gd name="T110" fmla="*/ 187 w 307"/>
                  <a:gd name="T111" fmla="*/ 18 h 273"/>
                  <a:gd name="T112" fmla="*/ 236 w 307"/>
                  <a:gd name="T113" fmla="*/ 57 h 273"/>
                  <a:gd name="T114" fmla="*/ 204 w 307"/>
                  <a:gd name="T115" fmla="*/ 38 h 273"/>
                  <a:gd name="T116" fmla="*/ 179 w 307"/>
                  <a:gd name="T117" fmla="*/ 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7" h="273">
                    <a:moveTo>
                      <a:pt x="173" y="3"/>
                    </a:moveTo>
                    <a:lnTo>
                      <a:pt x="152" y="0"/>
                    </a:lnTo>
                    <a:lnTo>
                      <a:pt x="139" y="7"/>
                    </a:lnTo>
                    <a:lnTo>
                      <a:pt x="126" y="9"/>
                    </a:lnTo>
                    <a:lnTo>
                      <a:pt x="96" y="12"/>
                    </a:lnTo>
                    <a:lnTo>
                      <a:pt x="21" y="12"/>
                    </a:lnTo>
                    <a:lnTo>
                      <a:pt x="96" y="13"/>
                    </a:lnTo>
                    <a:lnTo>
                      <a:pt x="116" y="9"/>
                    </a:lnTo>
                    <a:lnTo>
                      <a:pt x="130" y="12"/>
                    </a:lnTo>
                    <a:lnTo>
                      <a:pt x="113" y="16"/>
                    </a:lnTo>
                    <a:lnTo>
                      <a:pt x="126" y="16"/>
                    </a:lnTo>
                    <a:lnTo>
                      <a:pt x="113" y="23"/>
                    </a:lnTo>
                    <a:lnTo>
                      <a:pt x="17" y="64"/>
                    </a:lnTo>
                    <a:lnTo>
                      <a:pt x="116" y="23"/>
                    </a:lnTo>
                    <a:lnTo>
                      <a:pt x="113" y="28"/>
                    </a:lnTo>
                    <a:lnTo>
                      <a:pt x="99" y="36"/>
                    </a:lnTo>
                    <a:lnTo>
                      <a:pt x="87" y="38"/>
                    </a:lnTo>
                    <a:lnTo>
                      <a:pt x="60" y="40"/>
                    </a:lnTo>
                    <a:lnTo>
                      <a:pt x="17" y="36"/>
                    </a:lnTo>
                    <a:lnTo>
                      <a:pt x="87" y="40"/>
                    </a:lnTo>
                    <a:lnTo>
                      <a:pt x="99" y="36"/>
                    </a:lnTo>
                    <a:lnTo>
                      <a:pt x="113" y="33"/>
                    </a:lnTo>
                    <a:lnTo>
                      <a:pt x="110" y="40"/>
                    </a:lnTo>
                    <a:lnTo>
                      <a:pt x="99" y="43"/>
                    </a:lnTo>
                    <a:lnTo>
                      <a:pt x="12" y="67"/>
                    </a:lnTo>
                    <a:lnTo>
                      <a:pt x="99" y="45"/>
                    </a:lnTo>
                    <a:lnTo>
                      <a:pt x="110" y="45"/>
                    </a:lnTo>
                    <a:lnTo>
                      <a:pt x="99" y="52"/>
                    </a:lnTo>
                    <a:lnTo>
                      <a:pt x="87" y="59"/>
                    </a:lnTo>
                    <a:lnTo>
                      <a:pt x="12" y="74"/>
                    </a:lnTo>
                    <a:lnTo>
                      <a:pt x="96" y="57"/>
                    </a:lnTo>
                    <a:lnTo>
                      <a:pt x="99" y="57"/>
                    </a:lnTo>
                    <a:lnTo>
                      <a:pt x="104" y="59"/>
                    </a:lnTo>
                    <a:lnTo>
                      <a:pt x="87" y="69"/>
                    </a:lnTo>
                    <a:lnTo>
                      <a:pt x="104" y="67"/>
                    </a:lnTo>
                    <a:lnTo>
                      <a:pt x="82" y="79"/>
                    </a:lnTo>
                    <a:lnTo>
                      <a:pt x="64" y="85"/>
                    </a:lnTo>
                    <a:lnTo>
                      <a:pt x="29" y="90"/>
                    </a:lnTo>
                    <a:lnTo>
                      <a:pt x="12" y="90"/>
                    </a:lnTo>
                    <a:lnTo>
                      <a:pt x="43" y="88"/>
                    </a:lnTo>
                    <a:lnTo>
                      <a:pt x="77" y="83"/>
                    </a:lnTo>
                    <a:lnTo>
                      <a:pt x="87" y="80"/>
                    </a:lnTo>
                    <a:lnTo>
                      <a:pt x="77" y="88"/>
                    </a:lnTo>
                    <a:lnTo>
                      <a:pt x="60" y="98"/>
                    </a:lnTo>
                    <a:lnTo>
                      <a:pt x="29" y="103"/>
                    </a:lnTo>
                    <a:lnTo>
                      <a:pt x="0" y="106"/>
                    </a:lnTo>
                    <a:lnTo>
                      <a:pt x="38" y="100"/>
                    </a:lnTo>
                    <a:lnTo>
                      <a:pt x="64" y="93"/>
                    </a:lnTo>
                    <a:lnTo>
                      <a:pt x="87" y="85"/>
                    </a:lnTo>
                    <a:lnTo>
                      <a:pt x="90" y="83"/>
                    </a:lnTo>
                    <a:lnTo>
                      <a:pt x="87" y="90"/>
                    </a:lnTo>
                    <a:lnTo>
                      <a:pt x="96" y="88"/>
                    </a:lnTo>
                    <a:lnTo>
                      <a:pt x="104" y="90"/>
                    </a:lnTo>
                    <a:lnTo>
                      <a:pt x="87" y="98"/>
                    </a:lnTo>
                    <a:lnTo>
                      <a:pt x="87" y="103"/>
                    </a:lnTo>
                    <a:lnTo>
                      <a:pt x="64" y="111"/>
                    </a:lnTo>
                    <a:lnTo>
                      <a:pt x="73" y="111"/>
                    </a:lnTo>
                    <a:lnTo>
                      <a:pt x="64" y="117"/>
                    </a:lnTo>
                    <a:lnTo>
                      <a:pt x="34" y="126"/>
                    </a:lnTo>
                    <a:lnTo>
                      <a:pt x="8" y="129"/>
                    </a:lnTo>
                    <a:lnTo>
                      <a:pt x="46" y="124"/>
                    </a:lnTo>
                    <a:lnTo>
                      <a:pt x="69" y="117"/>
                    </a:lnTo>
                    <a:lnTo>
                      <a:pt x="82" y="114"/>
                    </a:lnTo>
                    <a:lnTo>
                      <a:pt x="82" y="121"/>
                    </a:lnTo>
                    <a:lnTo>
                      <a:pt x="82" y="124"/>
                    </a:lnTo>
                    <a:lnTo>
                      <a:pt x="69" y="134"/>
                    </a:lnTo>
                    <a:lnTo>
                      <a:pt x="56" y="141"/>
                    </a:lnTo>
                    <a:lnTo>
                      <a:pt x="64" y="141"/>
                    </a:lnTo>
                    <a:lnTo>
                      <a:pt x="52" y="145"/>
                    </a:lnTo>
                    <a:lnTo>
                      <a:pt x="8" y="157"/>
                    </a:lnTo>
                    <a:lnTo>
                      <a:pt x="38" y="150"/>
                    </a:lnTo>
                    <a:lnTo>
                      <a:pt x="60" y="145"/>
                    </a:lnTo>
                    <a:lnTo>
                      <a:pt x="60" y="152"/>
                    </a:lnTo>
                    <a:lnTo>
                      <a:pt x="46" y="155"/>
                    </a:lnTo>
                    <a:lnTo>
                      <a:pt x="60" y="152"/>
                    </a:lnTo>
                    <a:lnTo>
                      <a:pt x="60" y="157"/>
                    </a:lnTo>
                    <a:lnTo>
                      <a:pt x="52" y="162"/>
                    </a:lnTo>
                    <a:lnTo>
                      <a:pt x="12" y="168"/>
                    </a:lnTo>
                    <a:lnTo>
                      <a:pt x="46" y="162"/>
                    </a:lnTo>
                    <a:lnTo>
                      <a:pt x="46" y="165"/>
                    </a:lnTo>
                    <a:lnTo>
                      <a:pt x="52" y="167"/>
                    </a:lnTo>
                    <a:lnTo>
                      <a:pt x="12" y="183"/>
                    </a:lnTo>
                    <a:lnTo>
                      <a:pt x="43" y="171"/>
                    </a:lnTo>
                    <a:lnTo>
                      <a:pt x="52" y="168"/>
                    </a:lnTo>
                    <a:lnTo>
                      <a:pt x="56" y="175"/>
                    </a:lnTo>
                    <a:lnTo>
                      <a:pt x="46" y="178"/>
                    </a:lnTo>
                    <a:lnTo>
                      <a:pt x="56" y="176"/>
                    </a:lnTo>
                    <a:lnTo>
                      <a:pt x="46" y="191"/>
                    </a:lnTo>
                    <a:lnTo>
                      <a:pt x="8" y="207"/>
                    </a:lnTo>
                    <a:lnTo>
                      <a:pt x="46" y="191"/>
                    </a:lnTo>
                    <a:lnTo>
                      <a:pt x="43" y="198"/>
                    </a:lnTo>
                    <a:lnTo>
                      <a:pt x="56" y="191"/>
                    </a:lnTo>
                    <a:lnTo>
                      <a:pt x="56" y="198"/>
                    </a:lnTo>
                    <a:lnTo>
                      <a:pt x="60" y="231"/>
                    </a:lnTo>
                    <a:lnTo>
                      <a:pt x="99" y="272"/>
                    </a:lnTo>
                    <a:lnTo>
                      <a:pt x="60" y="229"/>
                    </a:lnTo>
                    <a:lnTo>
                      <a:pt x="60" y="212"/>
                    </a:lnTo>
                    <a:lnTo>
                      <a:pt x="64" y="199"/>
                    </a:lnTo>
                    <a:lnTo>
                      <a:pt x="69" y="191"/>
                    </a:lnTo>
                    <a:lnTo>
                      <a:pt x="77" y="175"/>
                    </a:lnTo>
                    <a:lnTo>
                      <a:pt x="87" y="181"/>
                    </a:lnTo>
                    <a:lnTo>
                      <a:pt x="143" y="272"/>
                    </a:lnTo>
                    <a:lnTo>
                      <a:pt x="90" y="181"/>
                    </a:lnTo>
                    <a:lnTo>
                      <a:pt x="90" y="171"/>
                    </a:lnTo>
                    <a:lnTo>
                      <a:pt x="99" y="176"/>
                    </a:lnTo>
                    <a:lnTo>
                      <a:pt x="110" y="264"/>
                    </a:lnTo>
                    <a:lnTo>
                      <a:pt x="104" y="188"/>
                    </a:lnTo>
                    <a:lnTo>
                      <a:pt x="99" y="175"/>
                    </a:lnTo>
                    <a:lnTo>
                      <a:pt x="96" y="168"/>
                    </a:lnTo>
                    <a:lnTo>
                      <a:pt x="99" y="157"/>
                    </a:lnTo>
                    <a:lnTo>
                      <a:pt x="104" y="167"/>
                    </a:lnTo>
                    <a:lnTo>
                      <a:pt x="116" y="186"/>
                    </a:lnTo>
                    <a:lnTo>
                      <a:pt x="130" y="198"/>
                    </a:lnTo>
                    <a:lnTo>
                      <a:pt x="166" y="214"/>
                    </a:lnTo>
                    <a:lnTo>
                      <a:pt x="240" y="245"/>
                    </a:lnTo>
                    <a:lnTo>
                      <a:pt x="143" y="199"/>
                    </a:lnTo>
                    <a:lnTo>
                      <a:pt x="126" y="188"/>
                    </a:lnTo>
                    <a:lnTo>
                      <a:pt x="116" y="181"/>
                    </a:lnTo>
                    <a:lnTo>
                      <a:pt x="110" y="171"/>
                    </a:lnTo>
                    <a:lnTo>
                      <a:pt x="113" y="145"/>
                    </a:lnTo>
                    <a:lnTo>
                      <a:pt x="116" y="152"/>
                    </a:lnTo>
                    <a:lnTo>
                      <a:pt x="116" y="137"/>
                    </a:lnTo>
                    <a:lnTo>
                      <a:pt x="116" y="134"/>
                    </a:lnTo>
                    <a:lnTo>
                      <a:pt x="126" y="145"/>
                    </a:lnTo>
                    <a:lnTo>
                      <a:pt x="209" y="233"/>
                    </a:lnTo>
                    <a:lnTo>
                      <a:pt x="139" y="162"/>
                    </a:lnTo>
                    <a:lnTo>
                      <a:pt x="130" y="155"/>
                    </a:lnTo>
                    <a:lnTo>
                      <a:pt x="126" y="145"/>
                    </a:lnTo>
                    <a:lnTo>
                      <a:pt x="126" y="119"/>
                    </a:lnTo>
                    <a:lnTo>
                      <a:pt x="130" y="121"/>
                    </a:lnTo>
                    <a:lnTo>
                      <a:pt x="135" y="106"/>
                    </a:lnTo>
                    <a:lnTo>
                      <a:pt x="148" y="111"/>
                    </a:lnTo>
                    <a:lnTo>
                      <a:pt x="213" y="209"/>
                    </a:lnTo>
                    <a:lnTo>
                      <a:pt x="178" y="162"/>
                    </a:lnTo>
                    <a:lnTo>
                      <a:pt x="166" y="141"/>
                    </a:lnTo>
                    <a:lnTo>
                      <a:pt x="148" y="121"/>
                    </a:lnTo>
                    <a:lnTo>
                      <a:pt x="148" y="110"/>
                    </a:lnTo>
                    <a:lnTo>
                      <a:pt x="143" y="90"/>
                    </a:lnTo>
                    <a:lnTo>
                      <a:pt x="152" y="93"/>
                    </a:lnTo>
                    <a:lnTo>
                      <a:pt x="187" y="191"/>
                    </a:lnTo>
                    <a:lnTo>
                      <a:pt x="148" y="85"/>
                    </a:lnTo>
                    <a:lnTo>
                      <a:pt x="148" y="77"/>
                    </a:lnTo>
                    <a:lnTo>
                      <a:pt x="152" y="83"/>
                    </a:lnTo>
                    <a:lnTo>
                      <a:pt x="152" y="62"/>
                    </a:lnTo>
                    <a:lnTo>
                      <a:pt x="161" y="69"/>
                    </a:lnTo>
                    <a:lnTo>
                      <a:pt x="161" y="57"/>
                    </a:lnTo>
                    <a:lnTo>
                      <a:pt x="174" y="64"/>
                    </a:lnTo>
                    <a:lnTo>
                      <a:pt x="192" y="88"/>
                    </a:lnTo>
                    <a:lnTo>
                      <a:pt x="213" y="103"/>
                    </a:lnTo>
                    <a:lnTo>
                      <a:pt x="253" y="126"/>
                    </a:lnTo>
                    <a:lnTo>
                      <a:pt x="275" y="147"/>
                    </a:lnTo>
                    <a:lnTo>
                      <a:pt x="213" y="103"/>
                    </a:lnTo>
                    <a:lnTo>
                      <a:pt x="195" y="90"/>
                    </a:lnTo>
                    <a:lnTo>
                      <a:pt x="178" y="74"/>
                    </a:lnTo>
                    <a:lnTo>
                      <a:pt x="174" y="62"/>
                    </a:lnTo>
                    <a:lnTo>
                      <a:pt x="166" y="40"/>
                    </a:lnTo>
                    <a:lnTo>
                      <a:pt x="169" y="43"/>
                    </a:lnTo>
                    <a:lnTo>
                      <a:pt x="178" y="40"/>
                    </a:lnTo>
                    <a:lnTo>
                      <a:pt x="174" y="31"/>
                    </a:lnTo>
                    <a:lnTo>
                      <a:pt x="183" y="40"/>
                    </a:lnTo>
                    <a:lnTo>
                      <a:pt x="192" y="49"/>
                    </a:lnTo>
                    <a:lnTo>
                      <a:pt x="213" y="59"/>
                    </a:lnTo>
                    <a:lnTo>
                      <a:pt x="245" y="69"/>
                    </a:lnTo>
                    <a:lnTo>
                      <a:pt x="306" y="93"/>
                    </a:lnTo>
                    <a:lnTo>
                      <a:pt x="205" y="57"/>
                    </a:lnTo>
                    <a:lnTo>
                      <a:pt x="192" y="47"/>
                    </a:lnTo>
                    <a:lnTo>
                      <a:pt x="187" y="43"/>
                    </a:lnTo>
                    <a:lnTo>
                      <a:pt x="187" y="18"/>
                    </a:lnTo>
                    <a:lnTo>
                      <a:pt x="195" y="26"/>
                    </a:lnTo>
                    <a:lnTo>
                      <a:pt x="209" y="38"/>
                    </a:lnTo>
                    <a:lnTo>
                      <a:pt x="236" y="57"/>
                    </a:lnTo>
                    <a:lnTo>
                      <a:pt x="270" y="77"/>
                    </a:lnTo>
                    <a:lnTo>
                      <a:pt x="279" y="85"/>
                    </a:lnTo>
                    <a:lnTo>
                      <a:pt x="204" y="38"/>
                    </a:lnTo>
                    <a:lnTo>
                      <a:pt x="195" y="21"/>
                    </a:lnTo>
                    <a:lnTo>
                      <a:pt x="200" y="9"/>
                    </a:lnTo>
                    <a:lnTo>
                      <a:pt x="179" y="2"/>
                    </a:lnTo>
                    <a:lnTo>
                      <a:pt x="17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0" name="Freeform 52"/>
              <p:cNvSpPr>
                <a:spLocks/>
              </p:cNvSpPr>
              <p:nvPr/>
            </p:nvSpPr>
            <p:spPr bwMode="ltGray">
              <a:xfrm>
                <a:off x="1375" y="3880"/>
                <a:ext cx="232" cy="268"/>
              </a:xfrm>
              <a:custGeom>
                <a:avLst/>
                <a:gdLst>
                  <a:gd name="T0" fmla="*/ 54 w 232"/>
                  <a:gd name="T1" fmla="*/ 267 h 268"/>
                  <a:gd name="T2" fmla="*/ 8 w 232"/>
                  <a:gd name="T3" fmla="*/ 153 h 268"/>
                  <a:gd name="T4" fmla="*/ 4 w 232"/>
                  <a:gd name="T5" fmla="*/ 148 h 268"/>
                  <a:gd name="T6" fmla="*/ 1 w 232"/>
                  <a:gd name="T7" fmla="*/ 139 h 268"/>
                  <a:gd name="T8" fmla="*/ 1 w 232"/>
                  <a:gd name="T9" fmla="*/ 129 h 268"/>
                  <a:gd name="T10" fmla="*/ 0 w 232"/>
                  <a:gd name="T11" fmla="*/ 119 h 268"/>
                  <a:gd name="T12" fmla="*/ 1 w 232"/>
                  <a:gd name="T13" fmla="*/ 108 h 268"/>
                  <a:gd name="T14" fmla="*/ 6 w 232"/>
                  <a:gd name="T15" fmla="*/ 92 h 268"/>
                  <a:gd name="T16" fmla="*/ 32 w 232"/>
                  <a:gd name="T17" fmla="*/ 29 h 268"/>
                  <a:gd name="T18" fmla="*/ 39 w 232"/>
                  <a:gd name="T19" fmla="*/ 24 h 268"/>
                  <a:gd name="T20" fmla="*/ 49 w 232"/>
                  <a:gd name="T21" fmla="*/ 13 h 268"/>
                  <a:gd name="T22" fmla="*/ 62 w 232"/>
                  <a:gd name="T23" fmla="*/ 6 h 268"/>
                  <a:gd name="T24" fmla="*/ 81 w 232"/>
                  <a:gd name="T25" fmla="*/ 1 h 268"/>
                  <a:gd name="T26" fmla="*/ 96 w 232"/>
                  <a:gd name="T27" fmla="*/ 0 h 268"/>
                  <a:gd name="T28" fmla="*/ 109 w 232"/>
                  <a:gd name="T29" fmla="*/ 3 h 268"/>
                  <a:gd name="T30" fmla="*/ 125 w 232"/>
                  <a:gd name="T31" fmla="*/ 8 h 268"/>
                  <a:gd name="T32" fmla="*/ 144 w 232"/>
                  <a:gd name="T33" fmla="*/ 19 h 268"/>
                  <a:gd name="T34" fmla="*/ 166 w 232"/>
                  <a:gd name="T35" fmla="*/ 31 h 268"/>
                  <a:gd name="T36" fmla="*/ 179 w 232"/>
                  <a:gd name="T37" fmla="*/ 41 h 268"/>
                  <a:gd name="T38" fmla="*/ 189 w 232"/>
                  <a:gd name="T39" fmla="*/ 52 h 268"/>
                  <a:gd name="T40" fmla="*/ 194 w 232"/>
                  <a:gd name="T41" fmla="*/ 60 h 268"/>
                  <a:gd name="T42" fmla="*/ 213 w 232"/>
                  <a:gd name="T43" fmla="*/ 93 h 268"/>
                  <a:gd name="T44" fmla="*/ 214 w 232"/>
                  <a:gd name="T45" fmla="*/ 95 h 268"/>
                  <a:gd name="T46" fmla="*/ 219 w 232"/>
                  <a:gd name="T47" fmla="*/ 109 h 268"/>
                  <a:gd name="T48" fmla="*/ 221 w 232"/>
                  <a:gd name="T49" fmla="*/ 119 h 268"/>
                  <a:gd name="T50" fmla="*/ 231 w 232"/>
                  <a:gd name="T51" fmla="*/ 169 h 268"/>
                  <a:gd name="T52" fmla="*/ 218 w 232"/>
                  <a:gd name="T53" fmla="*/ 140 h 268"/>
                  <a:gd name="T54" fmla="*/ 206 w 232"/>
                  <a:gd name="T55" fmla="*/ 118 h 268"/>
                  <a:gd name="T56" fmla="*/ 194 w 232"/>
                  <a:gd name="T57" fmla="*/ 95 h 268"/>
                  <a:gd name="T58" fmla="*/ 178 w 232"/>
                  <a:gd name="T59" fmla="*/ 72 h 268"/>
                  <a:gd name="T60" fmla="*/ 122 w 232"/>
                  <a:gd name="T61" fmla="*/ 20 h 268"/>
                  <a:gd name="T62" fmla="*/ 109 w 232"/>
                  <a:gd name="T63" fmla="*/ 14 h 268"/>
                  <a:gd name="T64" fmla="*/ 96 w 232"/>
                  <a:gd name="T65" fmla="*/ 11 h 268"/>
                  <a:gd name="T66" fmla="*/ 86 w 232"/>
                  <a:gd name="T67" fmla="*/ 11 h 268"/>
                  <a:gd name="T68" fmla="*/ 75 w 232"/>
                  <a:gd name="T69" fmla="*/ 17 h 268"/>
                  <a:gd name="T70" fmla="*/ 60 w 232"/>
                  <a:gd name="T71" fmla="*/ 35 h 268"/>
                  <a:gd name="T72" fmla="*/ 44 w 232"/>
                  <a:gd name="T73" fmla="*/ 97 h 268"/>
                  <a:gd name="T74" fmla="*/ 28 w 232"/>
                  <a:gd name="T75" fmla="*/ 139 h 268"/>
                  <a:gd name="T76" fmla="*/ 27 w 232"/>
                  <a:gd name="T77" fmla="*/ 148 h 268"/>
                  <a:gd name="T78" fmla="*/ 28 w 232"/>
                  <a:gd name="T79" fmla="*/ 158 h 268"/>
                  <a:gd name="T80" fmla="*/ 31 w 232"/>
                  <a:gd name="T81" fmla="*/ 168 h 268"/>
                  <a:gd name="T82" fmla="*/ 43 w 232"/>
                  <a:gd name="T83" fmla="*/ 189 h 268"/>
                  <a:gd name="T84" fmla="*/ 35 w 232"/>
                  <a:gd name="T85" fmla="*/ 169 h 268"/>
                  <a:gd name="T86" fmla="*/ 51 w 232"/>
                  <a:gd name="T87" fmla="*/ 210 h 268"/>
                  <a:gd name="T88" fmla="*/ 59 w 232"/>
                  <a:gd name="T89" fmla="*/ 231 h 268"/>
                  <a:gd name="T90" fmla="*/ 62 w 232"/>
                  <a:gd name="T91" fmla="*/ 247 h 268"/>
                  <a:gd name="T92" fmla="*/ 56 w 232"/>
                  <a:gd name="T93" fmla="*/ 263 h 268"/>
                  <a:gd name="T94" fmla="*/ 54 w 232"/>
                  <a:gd name="T95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68">
                    <a:moveTo>
                      <a:pt x="54" y="267"/>
                    </a:moveTo>
                    <a:lnTo>
                      <a:pt x="8" y="153"/>
                    </a:lnTo>
                    <a:lnTo>
                      <a:pt x="4" y="148"/>
                    </a:lnTo>
                    <a:lnTo>
                      <a:pt x="1" y="139"/>
                    </a:lnTo>
                    <a:lnTo>
                      <a:pt x="1" y="129"/>
                    </a:lnTo>
                    <a:lnTo>
                      <a:pt x="0" y="119"/>
                    </a:lnTo>
                    <a:lnTo>
                      <a:pt x="1" y="108"/>
                    </a:lnTo>
                    <a:lnTo>
                      <a:pt x="6" y="92"/>
                    </a:lnTo>
                    <a:lnTo>
                      <a:pt x="32" y="29"/>
                    </a:lnTo>
                    <a:lnTo>
                      <a:pt x="39" y="24"/>
                    </a:lnTo>
                    <a:lnTo>
                      <a:pt x="49" y="13"/>
                    </a:lnTo>
                    <a:lnTo>
                      <a:pt x="62" y="6"/>
                    </a:lnTo>
                    <a:lnTo>
                      <a:pt x="81" y="1"/>
                    </a:lnTo>
                    <a:lnTo>
                      <a:pt x="96" y="0"/>
                    </a:lnTo>
                    <a:lnTo>
                      <a:pt x="109" y="3"/>
                    </a:lnTo>
                    <a:lnTo>
                      <a:pt x="125" y="8"/>
                    </a:lnTo>
                    <a:lnTo>
                      <a:pt x="144" y="19"/>
                    </a:lnTo>
                    <a:lnTo>
                      <a:pt x="166" y="31"/>
                    </a:lnTo>
                    <a:lnTo>
                      <a:pt x="179" y="41"/>
                    </a:lnTo>
                    <a:lnTo>
                      <a:pt x="189" y="52"/>
                    </a:lnTo>
                    <a:lnTo>
                      <a:pt x="194" y="60"/>
                    </a:lnTo>
                    <a:lnTo>
                      <a:pt x="213" y="93"/>
                    </a:lnTo>
                    <a:lnTo>
                      <a:pt x="214" y="95"/>
                    </a:lnTo>
                    <a:lnTo>
                      <a:pt x="219" y="109"/>
                    </a:lnTo>
                    <a:lnTo>
                      <a:pt x="221" y="119"/>
                    </a:lnTo>
                    <a:lnTo>
                      <a:pt x="231" y="169"/>
                    </a:lnTo>
                    <a:lnTo>
                      <a:pt x="218" y="140"/>
                    </a:lnTo>
                    <a:lnTo>
                      <a:pt x="206" y="118"/>
                    </a:lnTo>
                    <a:lnTo>
                      <a:pt x="194" y="95"/>
                    </a:lnTo>
                    <a:lnTo>
                      <a:pt x="178" y="72"/>
                    </a:lnTo>
                    <a:lnTo>
                      <a:pt x="122" y="20"/>
                    </a:lnTo>
                    <a:lnTo>
                      <a:pt x="109" y="14"/>
                    </a:lnTo>
                    <a:lnTo>
                      <a:pt x="96" y="11"/>
                    </a:lnTo>
                    <a:lnTo>
                      <a:pt x="86" y="11"/>
                    </a:lnTo>
                    <a:lnTo>
                      <a:pt x="75" y="17"/>
                    </a:lnTo>
                    <a:lnTo>
                      <a:pt x="60" y="35"/>
                    </a:lnTo>
                    <a:lnTo>
                      <a:pt x="44" y="97"/>
                    </a:lnTo>
                    <a:lnTo>
                      <a:pt x="28" y="139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31" y="168"/>
                    </a:lnTo>
                    <a:lnTo>
                      <a:pt x="43" y="189"/>
                    </a:lnTo>
                    <a:lnTo>
                      <a:pt x="35" y="169"/>
                    </a:lnTo>
                    <a:lnTo>
                      <a:pt x="51" y="210"/>
                    </a:lnTo>
                    <a:lnTo>
                      <a:pt x="59" y="231"/>
                    </a:lnTo>
                    <a:lnTo>
                      <a:pt x="62" y="247"/>
                    </a:lnTo>
                    <a:lnTo>
                      <a:pt x="56" y="263"/>
                    </a:lnTo>
                    <a:lnTo>
                      <a:pt x="54" y="26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1" name="Freeform 53"/>
              <p:cNvSpPr>
                <a:spLocks/>
              </p:cNvSpPr>
              <p:nvPr/>
            </p:nvSpPr>
            <p:spPr bwMode="ltGray">
              <a:xfrm>
                <a:off x="1254" y="3784"/>
                <a:ext cx="257" cy="256"/>
              </a:xfrm>
              <a:custGeom>
                <a:avLst/>
                <a:gdLst>
                  <a:gd name="T0" fmla="*/ 252 w 257"/>
                  <a:gd name="T1" fmla="*/ 39 h 256"/>
                  <a:gd name="T2" fmla="*/ 234 w 257"/>
                  <a:gd name="T3" fmla="*/ 22 h 256"/>
                  <a:gd name="T4" fmla="*/ 225 w 257"/>
                  <a:gd name="T5" fmla="*/ 16 h 256"/>
                  <a:gd name="T6" fmla="*/ 206 w 257"/>
                  <a:gd name="T7" fmla="*/ 11 h 256"/>
                  <a:gd name="T8" fmla="*/ 189 w 257"/>
                  <a:gd name="T9" fmla="*/ 6 h 256"/>
                  <a:gd name="T10" fmla="*/ 165 w 257"/>
                  <a:gd name="T11" fmla="*/ 1 h 256"/>
                  <a:gd name="T12" fmla="*/ 145 w 257"/>
                  <a:gd name="T13" fmla="*/ 0 h 256"/>
                  <a:gd name="T14" fmla="*/ 126 w 257"/>
                  <a:gd name="T15" fmla="*/ 2 h 256"/>
                  <a:gd name="T16" fmla="*/ 105 w 257"/>
                  <a:gd name="T17" fmla="*/ 4 h 256"/>
                  <a:gd name="T18" fmla="*/ 81 w 257"/>
                  <a:gd name="T19" fmla="*/ 9 h 256"/>
                  <a:gd name="T20" fmla="*/ 66 w 257"/>
                  <a:gd name="T21" fmla="*/ 18 h 256"/>
                  <a:gd name="T22" fmla="*/ 51 w 257"/>
                  <a:gd name="T23" fmla="*/ 33 h 256"/>
                  <a:gd name="T24" fmla="*/ 35 w 257"/>
                  <a:gd name="T25" fmla="*/ 43 h 256"/>
                  <a:gd name="T26" fmla="*/ 24 w 257"/>
                  <a:gd name="T27" fmla="*/ 54 h 256"/>
                  <a:gd name="T28" fmla="*/ 9 w 257"/>
                  <a:gd name="T29" fmla="*/ 69 h 256"/>
                  <a:gd name="T30" fmla="*/ 0 w 257"/>
                  <a:gd name="T31" fmla="*/ 99 h 256"/>
                  <a:gd name="T32" fmla="*/ 3 w 257"/>
                  <a:gd name="T33" fmla="*/ 122 h 256"/>
                  <a:gd name="T34" fmla="*/ 14 w 257"/>
                  <a:gd name="T35" fmla="*/ 155 h 256"/>
                  <a:gd name="T36" fmla="*/ 35 w 257"/>
                  <a:gd name="T37" fmla="*/ 185 h 256"/>
                  <a:gd name="T38" fmla="*/ 81 w 257"/>
                  <a:gd name="T39" fmla="*/ 255 h 256"/>
                  <a:gd name="T40" fmla="*/ 64 w 257"/>
                  <a:gd name="T41" fmla="*/ 180 h 256"/>
                  <a:gd name="T42" fmla="*/ 53 w 257"/>
                  <a:gd name="T43" fmla="*/ 154 h 256"/>
                  <a:gd name="T44" fmla="*/ 48 w 257"/>
                  <a:gd name="T45" fmla="*/ 132 h 256"/>
                  <a:gd name="T46" fmla="*/ 44 w 257"/>
                  <a:gd name="T47" fmla="*/ 107 h 256"/>
                  <a:gd name="T48" fmla="*/ 51 w 257"/>
                  <a:gd name="T49" fmla="*/ 81 h 256"/>
                  <a:gd name="T50" fmla="*/ 57 w 257"/>
                  <a:gd name="T51" fmla="*/ 60 h 256"/>
                  <a:gd name="T52" fmla="*/ 69 w 257"/>
                  <a:gd name="T53" fmla="*/ 34 h 256"/>
                  <a:gd name="T54" fmla="*/ 88 w 257"/>
                  <a:gd name="T55" fmla="*/ 22 h 256"/>
                  <a:gd name="T56" fmla="*/ 112 w 257"/>
                  <a:gd name="T57" fmla="*/ 18 h 256"/>
                  <a:gd name="T58" fmla="*/ 174 w 257"/>
                  <a:gd name="T59" fmla="*/ 16 h 256"/>
                  <a:gd name="T60" fmla="*/ 213 w 257"/>
                  <a:gd name="T61" fmla="*/ 24 h 256"/>
                  <a:gd name="T62" fmla="*/ 256 w 257"/>
                  <a:gd name="T63" fmla="*/ 43 h 256"/>
                  <a:gd name="T64" fmla="*/ 252 w 257"/>
                  <a:gd name="T65" fmla="*/ 39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56">
                    <a:moveTo>
                      <a:pt x="252" y="39"/>
                    </a:moveTo>
                    <a:lnTo>
                      <a:pt x="234" y="22"/>
                    </a:lnTo>
                    <a:lnTo>
                      <a:pt x="225" y="16"/>
                    </a:lnTo>
                    <a:lnTo>
                      <a:pt x="206" y="11"/>
                    </a:lnTo>
                    <a:lnTo>
                      <a:pt x="189" y="6"/>
                    </a:lnTo>
                    <a:lnTo>
                      <a:pt x="165" y="1"/>
                    </a:lnTo>
                    <a:lnTo>
                      <a:pt x="145" y="0"/>
                    </a:lnTo>
                    <a:lnTo>
                      <a:pt x="126" y="2"/>
                    </a:lnTo>
                    <a:lnTo>
                      <a:pt x="105" y="4"/>
                    </a:lnTo>
                    <a:lnTo>
                      <a:pt x="81" y="9"/>
                    </a:lnTo>
                    <a:lnTo>
                      <a:pt x="66" y="18"/>
                    </a:lnTo>
                    <a:lnTo>
                      <a:pt x="51" y="33"/>
                    </a:lnTo>
                    <a:lnTo>
                      <a:pt x="35" y="43"/>
                    </a:lnTo>
                    <a:lnTo>
                      <a:pt x="24" y="54"/>
                    </a:lnTo>
                    <a:lnTo>
                      <a:pt x="9" y="69"/>
                    </a:lnTo>
                    <a:lnTo>
                      <a:pt x="0" y="99"/>
                    </a:lnTo>
                    <a:lnTo>
                      <a:pt x="3" y="122"/>
                    </a:lnTo>
                    <a:lnTo>
                      <a:pt x="14" y="155"/>
                    </a:lnTo>
                    <a:lnTo>
                      <a:pt x="35" y="185"/>
                    </a:lnTo>
                    <a:lnTo>
                      <a:pt x="81" y="255"/>
                    </a:lnTo>
                    <a:lnTo>
                      <a:pt x="64" y="180"/>
                    </a:lnTo>
                    <a:lnTo>
                      <a:pt x="53" y="154"/>
                    </a:lnTo>
                    <a:lnTo>
                      <a:pt x="48" y="132"/>
                    </a:lnTo>
                    <a:lnTo>
                      <a:pt x="44" y="107"/>
                    </a:lnTo>
                    <a:lnTo>
                      <a:pt x="51" y="81"/>
                    </a:lnTo>
                    <a:lnTo>
                      <a:pt x="57" y="60"/>
                    </a:lnTo>
                    <a:lnTo>
                      <a:pt x="69" y="34"/>
                    </a:lnTo>
                    <a:lnTo>
                      <a:pt x="88" y="22"/>
                    </a:lnTo>
                    <a:lnTo>
                      <a:pt x="112" y="18"/>
                    </a:lnTo>
                    <a:lnTo>
                      <a:pt x="174" y="16"/>
                    </a:lnTo>
                    <a:lnTo>
                      <a:pt x="213" y="24"/>
                    </a:lnTo>
                    <a:lnTo>
                      <a:pt x="256" y="43"/>
                    </a:lnTo>
                    <a:lnTo>
                      <a:pt x="252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2" name="Freeform 54"/>
              <p:cNvSpPr>
                <a:spLocks/>
              </p:cNvSpPr>
              <p:nvPr/>
            </p:nvSpPr>
            <p:spPr bwMode="ltGray">
              <a:xfrm>
                <a:off x="1437" y="3598"/>
                <a:ext cx="267" cy="252"/>
              </a:xfrm>
              <a:custGeom>
                <a:avLst/>
                <a:gdLst>
                  <a:gd name="T0" fmla="*/ 77 w 267"/>
                  <a:gd name="T1" fmla="*/ 251 h 252"/>
                  <a:gd name="T2" fmla="*/ 59 w 267"/>
                  <a:gd name="T3" fmla="*/ 207 h 252"/>
                  <a:gd name="T4" fmla="*/ 51 w 267"/>
                  <a:gd name="T5" fmla="*/ 190 h 252"/>
                  <a:gd name="T6" fmla="*/ 32 w 267"/>
                  <a:gd name="T7" fmla="*/ 166 h 252"/>
                  <a:gd name="T8" fmla="*/ 12 w 267"/>
                  <a:gd name="T9" fmla="*/ 145 h 252"/>
                  <a:gd name="T10" fmla="*/ 2 w 267"/>
                  <a:gd name="T11" fmla="*/ 132 h 252"/>
                  <a:gd name="T12" fmla="*/ 0 w 267"/>
                  <a:gd name="T13" fmla="*/ 119 h 252"/>
                  <a:gd name="T14" fmla="*/ 4 w 267"/>
                  <a:gd name="T15" fmla="*/ 100 h 252"/>
                  <a:gd name="T16" fmla="*/ 8 w 267"/>
                  <a:gd name="T17" fmla="*/ 82 h 252"/>
                  <a:gd name="T18" fmla="*/ 37 w 267"/>
                  <a:gd name="T19" fmla="*/ 34 h 252"/>
                  <a:gd name="T20" fmla="*/ 51 w 267"/>
                  <a:gd name="T21" fmla="*/ 23 h 252"/>
                  <a:gd name="T22" fmla="*/ 75 w 267"/>
                  <a:gd name="T23" fmla="*/ 11 h 252"/>
                  <a:gd name="T24" fmla="*/ 96 w 267"/>
                  <a:gd name="T25" fmla="*/ 2 h 252"/>
                  <a:gd name="T26" fmla="*/ 123 w 267"/>
                  <a:gd name="T27" fmla="*/ 0 h 252"/>
                  <a:gd name="T28" fmla="*/ 145 w 267"/>
                  <a:gd name="T29" fmla="*/ 4 h 252"/>
                  <a:gd name="T30" fmla="*/ 173 w 267"/>
                  <a:gd name="T31" fmla="*/ 11 h 252"/>
                  <a:gd name="T32" fmla="*/ 199 w 267"/>
                  <a:gd name="T33" fmla="*/ 26 h 252"/>
                  <a:gd name="T34" fmla="*/ 208 w 267"/>
                  <a:gd name="T35" fmla="*/ 36 h 252"/>
                  <a:gd name="T36" fmla="*/ 225 w 267"/>
                  <a:gd name="T37" fmla="*/ 50 h 252"/>
                  <a:gd name="T38" fmla="*/ 239 w 267"/>
                  <a:gd name="T39" fmla="*/ 64 h 252"/>
                  <a:gd name="T40" fmla="*/ 263 w 267"/>
                  <a:gd name="T41" fmla="*/ 130 h 252"/>
                  <a:gd name="T42" fmla="*/ 266 w 267"/>
                  <a:gd name="T43" fmla="*/ 142 h 252"/>
                  <a:gd name="T44" fmla="*/ 261 w 267"/>
                  <a:gd name="T45" fmla="*/ 164 h 252"/>
                  <a:gd name="T46" fmla="*/ 246 w 267"/>
                  <a:gd name="T47" fmla="*/ 226 h 252"/>
                  <a:gd name="T48" fmla="*/ 247 w 267"/>
                  <a:gd name="T49" fmla="*/ 165 h 252"/>
                  <a:gd name="T50" fmla="*/ 239 w 267"/>
                  <a:gd name="T51" fmla="*/ 139 h 252"/>
                  <a:gd name="T52" fmla="*/ 233 w 267"/>
                  <a:gd name="T53" fmla="*/ 123 h 252"/>
                  <a:gd name="T54" fmla="*/ 223 w 267"/>
                  <a:gd name="T55" fmla="*/ 100 h 252"/>
                  <a:gd name="T56" fmla="*/ 212 w 267"/>
                  <a:gd name="T57" fmla="*/ 79 h 252"/>
                  <a:gd name="T58" fmla="*/ 196 w 267"/>
                  <a:gd name="T59" fmla="*/ 58 h 252"/>
                  <a:gd name="T60" fmla="*/ 177 w 267"/>
                  <a:gd name="T61" fmla="*/ 38 h 252"/>
                  <a:gd name="T62" fmla="*/ 161 w 267"/>
                  <a:gd name="T63" fmla="*/ 21 h 252"/>
                  <a:gd name="T64" fmla="*/ 145 w 267"/>
                  <a:gd name="T65" fmla="*/ 11 h 252"/>
                  <a:gd name="T66" fmla="*/ 126 w 267"/>
                  <a:gd name="T67" fmla="*/ 7 h 252"/>
                  <a:gd name="T68" fmla="*/ 107 w 267"/>
                  <a:gd name="T69" fmla="*/ 11 h 252"/>
                  <a:gd name="T70" fmla="*/ 94 w 267"/>
                  <a:gd name="T71" fmla="*/ 19 h 252"/>
                  <a:gd name="T72" fmla="*/ 85 w 267"/>
                  <a:gd name="T73" fmla="*/ 36 h 252"/>
                  <a:gd name="T74" fmla="*/ 85 w 267"/>
                  <a:gd name="T75" fmla="*/ 48 h 252"/>
                  <a:gd name="T76" fmla="*/ 80 w 267"/>
                  <a:gd name="T77" fmla="*/ 72 h 252"/>
                  <a:gd name="T78" fmla="*/ 72 w 267"/>
                  <a:gd name="T79" fmla="*/ 85 h 252"/>
                  <a:gd name="T80" fmla="*/ 53 w 267"/>
                  <a:gd name="T81" fmla="*/ 108 h 252"/>
                  <a:gd name="T82" fmla="*/ 51 w 267"/>
                  <a:gd name="T83" fmla="*/ 119 h 252"/>
                  <a:gd name="T84" fmla="*/ 48 w 267"/>
                  <a:gd name="T85" fmla="*/ 131 h 252"/>
                  <a:gd name="T86" fmla="*/ 48 w 267"/>
                  <a:gd name="T87" fmla="*/ 147 h 252"/>
                  <a:gd name="T88" fmla="*/ 80 w 267"/>
                  <a:gd name="T89" fmla="*/ 203 h 252"/>
                  <a:gd name="T90" fmla="*/ 77 w 267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7" h="252">
                    <a:moveTo>
                      <a:pt x="77" y="251"/>
                    </a:moveTo>
                    <a:lnTo>
                      <a:pt x="59" y="207"/>
                    </a:lnTo>
                    <a:lnTo>
                      <a:pt x="51" y="190"/>
                    </a:lnTo>
                    <a:lnTo>
                      <a:pt x="32" y="166"/>
                    </a:lnTo>
                    <a:lnTo>
                      <a:pt x="12" y="145"/>
                    </a:lnTo>
                    <a:lnTo>
                      <a:pt x="2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8" y="82"/>
                    </a:lnTo>
                    <a:lnTo>
                      <a:pt x="37" y="34"/>
                    </a:lnTo>
                    <a:lnTo>
                      <a:pt x="51" y="23"/>
                    </a:lnTo>
                    <a:lnTo>
                      <a:pt x="75" y="11"/>
                    </a:lnTo>
                    <a:lnTo>
                      <a:pt x="96" y="2"/>
                    </a:lnTo>
                    <a:lnTo>
                      <a:pt x="123" y="0"/>
                    </a:lnTo>
                    <a:lnTo>
                      <a:pt x="145" y="4"/>
                    </a:lnTo>
                    <a:lnTo>
                      <a:pt x="173" y="11"/>
                    </a:lnTo>
                    <a:lnTo>
                      <a:pt x="199" y="26"/>
                    </a:lnTo>
                    <a:lnTo>
                      <a:pt x="208" y="36"/>
                    </a:lnTo>
                    <a:lnTo>
                      <a:pt x="225" y="50"/>
                    </a:lnTo>
                    <a:lnTo>
                      <a:pt x="239" y="64"/>
                    </a:lnTo>
                    <a:lnTo>
                      <a:pt x="263" y="130"/>
                    </a:lnTo>
                    <a:lnTo>
                      <a:pt x="266" y="142"/>
                    </a:lnTo>
                    <a:lnTo>
                      <a:pt x="261" y="164"/>
                    </a:lnTo>
                    <a:lnTo>
                      <a:pt x="246" y="226"/>
                    </a:lnTo>
                    <a:lnTo>
                      <a:pt x="247" y="165"/>
                    </a:lnTo>
                    <a:lnTo>
                      <a:pt x="239" y="139"/>
                    </a:lnTo>
                    <a:lnTo>
                      <a:pt x="233" y="123"/>
                    </a:lnTo>
                    <a:lnTo>
                      <a:pt x="223" y="100"/>
                    </a:lnTo>
                    <a:lnTo>
                      <a:pt x="212" y="79"/>
                    </a:lnTo>
                    <a:lnTo>
                      <a:pt x="196" y="58"/>
                    </a:lnTo>
                    <a:lnTo>
                      <a:pt x="177" y="38"/>
                    </a:lnTo>
                    <a:lnTo>
                      <a:pt x="161" y="21"/>
                    </a:lnTo>
                    <a:lnTo>
                      <a:pt x="145" y="11"/>
                    </a:lnTo>
                    <a:lnTo>
                      <a:pt x="126" y="7"/>
                    </a:lnTo>
                    <a:lnTo>
                      <a:pt x="107" y="11"/>
                    </a:lnTo>
                    <a:lnTo>
                      <a:pt x="94" y="19"/>
                    </a:lnTo>
                    <a:lnTo>
                      <a:pt x="85" y="36"/>
                    </a:lnTo>
                    <a:lnTo>
                      <a:pt x="85" y="48"/>
                    </a:lnTo>
                    <a:lnTo>
                      <a:pt x="80" y="72"/>
                    </a:lnTo>
                    <a:lnTo>
                      <a:pt x="72" y="85"/>
                    </a:lnTo>
                    <a:lnTo>
                      <a:pt x="53" y="108"/>
                    </a:lnTo>
                    <a:lnTo>
                      <a:pt x="51" y="119"/>
                    </a:lnTo>
                    <a:lnTo>
                      <a:pt x="48" y="131"/>
                    </a:lnTo>
                    <a:lnTo>
                      <a:pt x="48" y="147"/>
                    </a:lnTo>
                    <a:lnTo>
                      <a:pt x="80" y="203"/>
                    </a:lnTo>
                    <a:lnTo>
                      <a:pt x="77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3" name="Freeform 55"/>
              <p:cNvSpPr>
                <a:spLocks/>
              </p:cNvSpPr>
              <p:nvPr/>
            </p:nvSpPr>
            <p:spPr bwMode="ltGray">
              <a:xfrm>
                <a:off x="1580" y="3347"/>
                <a:ext cx="352" cy="364"/>
              </a:xfrm>
              <a:custGeom>
                <a:avLst/>
                <a:gdLst>
                  <a:gd name="T0" fmla="*/ 330 w 352"/>
                  <a:gd name="T1" fmla="*/ 8 h 364"/>
                  <a:gd name="T2" fmla="*/ 328 w 352"/>
                  <a:gd name="T3" fmla="*/ 0 h 364"/>
                  <a:gd name="T4" fmla="*/ 302 w 352"/>
                  <a:gd name="T5" fmla="*/ 3 h 364"/>
                  <a:gd name="T6" fmla="*/ 289 w 352"/>
                  <a:gd name="T7" fmla="*/ 12 h 364"/>
                  <a:gd name="T8" fmla="*/ 9 w 352"/>
                  <a:gd name="T9" fmla="*/ 79 h 364"/>
                  <a:gd name="T10" fmla="*/ 258 w 352"/>
                  <a:gd name="T11" fmla="*/ 32 h 364"/>
                  <a:gd name="T12" fmla="*/ 261 w 352"/>
                  <a:gd name="T13" fmla="*/ 40 h 364"/>
                  <a:gd name="T14" fmla="*/ 139 w 352"/>
                  <a:gd name="T15" fmla="*/ 97 h 364"/>
                  <a:gd name="T16" fmla="*/ 290 w 352"/>
                  <a:gd name="T17" fmla="*/ 53 h 364"/>
                  <a:gd name="T18" fmla="*/ 270 w 352"/>
                  <a:gd name="T19" fmla="*/ 71 h 364"/>
                  <a:gd name="T20" fmla="*/ 223 w 352"/>
                  <a:gd name="T21" fmla="*/ 102 h 364"/>
                  <a:gd name="T22" fmla="*/ 76 w 352"/>
                  <a:gd name="T23" fmla="*/ 185 h 364"/>
                  <a:gd name="T24" fmla="*/ 82 w 352"/>
                  <a:gd name="T25" fmla="*/ 178 h 364"/>
                  <a:gd name="T26" fmla="*/ 177 w 352"/>
                  <a:gd name="T27" fmla="*/ 127 h 364"/>
                  <a:gd name="T28" fmla="*/ 253 w 352"/>
                  <a:gd name="T29" fmla="*/ 87 h 364"/>
                  <a:gd name="T30" fmla="*/ 289 w 352"/>
                  <a:gd name="T31" fmla="*/ 68 h 364"/>
                  <a:gd name="T32" fmla="*/ 294 w 352"/>
                  <a:gd name="T33" fmla="*/ 75 h 364"/>
                  <a:gd name="T34" fmla="*/ 253 w 352"/>
                  <a:gd name="T35" fmla="*/ 100 h 364"/>
                  <a:gd name="T36" fmla="*/ 195 w 352"/>
                  <a:gd name="T37" fmla="*/ 135 h 364"/>
                  <a:gd name="T38" fmla="*/ 270 w 352"/>
                  <a:gd name="T39" fmla="*/ 87 h 364"/>
                  <a:gd name="T40" fmla="*/ 294 w 352"/>
                  <a:gd name="T41" fmla="*/ 75 h 364"/>
                  <a:gd name="T42" fmla="*/ 298 w 352"/>
                  <a:gd name="T43" fmla="*/ 89 h 364"/>
                  <a:gd name="T44" fmla="*/ 270 w 352"/>
                  <a:gd name="T45" fmla="*/ 112 h 364"/>
                  <a:gd name="T46" fmla="*/ 195 w 352"/>
                  <a:gd name="T47" fmla="*/ 144 h 364"/>
                  <a:gd name="T48" fmla="*/ 129 w 352"/>
                  <a:gd name="T49" fmla="*/ 173 h 364"/>
                  <a:gd name="T50" fmla="*/ 205 w 352"/>
                  <a:gd name="T51" fmla="*/ 143 h 364"/>
                  <a:gd name="T52" fmla="*/ 282 w 352"/>
                  <a:gd name="T53" fmla="*/ 109 h 364"/>
                  <a:gd name="T54" fmla="*/ 279 w 352"/>
                  <a:gd name="T55" fmla="*/ 121 h 364"/>
                  <a:gd name="T56" fmla="*/ 282 w 352"/>
                  <a:gd name="T57" fmla="*/ 141 h 364"/>
                  <a:gd name="T58" fmla="*/ 270 w 352"/>
                  <a:gd name="T59" fmla="*/ 151 h 364"/>
                  <a:gd name="T60" fmla="*/ 207 w 352"/>
                  <a:gd name="T61" fmla="*/ 179 h 364"/>
                  <a:gd name="T62" fmla="*/ 88 w 352"/>
                  <a:gd name="T63" fmla="*/ 226 h 364"/>
                  <a:gd name="T64" fmla="*/ 105 w 352"/>
                  <a:gd name="T65" fmla="*/ 216 h 364"/>
                  <a:gd name="T66" fmla="*/ 253 w 352"/>
                  <a:gd name="T67" fmla="*/ 159 h 364"/>
                  <a:gd name="T68" fmla="*/ 300 w 352"/>
                  <a:gd name="T69" fmla="*/ 136 h 364"/>
                  <a:gd name="T70" fmla="*/ 181 w 352"/>
                  <a:gd name="T71" fmla="*/ 208 h 364"/>
                  <a:gd name="T72" fmla="*/ 298 w 352"/>
                  <a:gd name="T73" fmla="*/ 157 h 364"/>
                  <a:gd name="T74" fmla="*/ 294 w 352"/>
                  <a:gd name="T75" fmla="*/ 178 h 364"/>
                  <a:gd name="T76" fmla="*/ 236 w 352"/>
                  <a:gd name="T77" fmla="*/ 226 h 364"/>
                  <a:gd name="T78" fmla="*/ 135 w 352"/>
                  <a:gd name="T79" fmla="*/ 261 h 364"/>
                  <a:gd name="T80" fmla="*/ 41 w 352"/>
                  <a:gd name="T81" fmla="*/ 292 h 364"/>
                  <a:gd name="T82" fmla="*/ 183 w 352"/>
                  <a:gd name="T83" fmla="*/ 249 h 364"/>
                  <a:gd name="T84" fmla="*/ 240 w 352"/>
                  <a:gd name="T85" fmla="*/ 223 h 364"/>
                  <a:gd name="T86" fmla="*/ 294 w 352"/>
                  <a:gd name="T87" fmla="*/ 185 h 364"/>
                  <a:gd name="T88" fmla="*/ 289 w 352"/>
                  <a:gd name="T89" fmla="*/ 203 h 364"/>
                  <a:gd name="T90" fmla="*/ 285 w 352"/>
                  <a:gd name="T91" fmla="*/ 219 h 364"/>
                  <a:gd name="T92" fmla="*/ 289 w 352"/>
                  <a:gd name="T93" fmla="*/ 235 h 364"/>
                  <a:gd name="T94" fmla="*/ 236 w 352"/>
                  <a:gd name="T95" fmla="*/ 267 h 364"/>
                  <a:gd name="T96" fmla="*/ 138 w 352"/>
                  <a:gd name="T97" fmla="*/ 296 h 364"/>
                  <a:gd name="T98" fmla="*/ 145 w 352"/>
                  <a:gd name="T99" fmla="*/ 293 h 364"/>
                  <a:gd name="T100" fmla="*/ 264 w 352"/>
                  <a:gd name="T101" fmla="*/ 255 h 364"/>
                  <a:gd name="T102" fmla="*/ 259 w 352"/>
                  <a:gd name="T103" fmla="*/ 265 h 364"/>
                  <a:gd name="T104" fmla="*/ 266 w 352"/>
                  <a:gd name="T105" fmla="*/ 270 h 364"/>
                  <a:gd name="T106" fmla="*/ 270 w 352"/>
                  <a:gd name="T107" fmla="*/ 279 h 364"/>
                  <a:gd name="T108" fmla="*/ 212 w 352"/>
                  <a:gd name="T109" fmla="*/ 308 h 364"/>
                  <a:gd name="T110" fmla="*/ 146 w 352"/>
                  <a:gd name="T111" fmla="*/ 314 h 364"/>
                  <a:gd name="T112" fmla="*/ 264 w 352"/>
                  <a:gd name="T113" fmla="*/ 289 h 364"/>
                  <a:gd name="T114" fmla="*/ 259 w 352"/>
                  <a:gd name="T115" fmla="*/ 303 h 364"/>
                  <a:gd name="T116" fmla="*/ 267 w 352"/>
                  <a:gd name="T117" fmla="*/ 312 h 364"/>
                  <a:gd name="T118" fmla="*/ 129 w 352"/>
                  <a:gd name="T119" fmla="*/ 363 h 364"/>
                  <a:gd name="T120" fmla="*/ 260 w 352"/>
                  <a:gd name="T121" fmla="*/ 324 h 364"/>
                  <a:gd name="T122" fmla="*/ 286 w 352"/>
                  <a:gd name="T123" fmla="*/ 309 h 364"/>
                  <a:gd name="T124" fmla="*/ 305 w 352"/>
                  <a:gd name="T125" fmla="*/ 297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2" h="364">
                    <a:moveTo>
                      <a:pt x="325" y="28"/>
                    </a:moveTo>
                    <a:lnTo>
                      <a:pt x="330" y="8"/>
                    </a:lnTo>
                    <a:lnTo>
                      <a:pt x="351" y="7"/>
                    </a:lnTo>
                    <a:lnTo>
                      <a:pt x="328" y="0"/>
                    </a:lnTo>
                    <a:lnTo>
                      <a:pt x="318" y="0"/>
                    </a:lnTo>
                    <a:lnTo>
                      <a:pt x="302" y="3"/>
                    </a:lnTo>
                    <a:lnTo>
                      <a:pt x="302" y="8"/>
                    </a:lnTo>
                    <a:lnTo>
                      <a:pt x="289" y="12"/>
                    </a:lnTo>
                    <a:lnTo>
                      <a:pt x="170" y="64"/>
                    </a:lnTo>
                    <a:lnTo>
                      <a:pt x="9" y="79"/>
                    </a:lnTo>
                    <a:lnTo>
                      <a:pt x="168" y="64"/>
                    </a:lnTo>
                    <a:lnTo>
                      <a:pt x="258" y="32"/>
                    </a:lnTo>
                    <a:lnTo>
                      <a:pt x="289" y="27"/>
                    </a:lnTo>
                    <a:lnTo>
                      <a:pt x="261" y="40"/>
                    </a:lnTo>
                    <a:lnTo>
                      <a:pt x="289" y="42"/>
                    </a:lnTo>
                    <a:lnTo>
                      <a:pt x="139" y="97"/>
                    </a:lnTo>
                    <a:lnTo>
                      <a:pt x="240" y="63"/>
                    </a:lnTo>
                    <a:lnTo>
                      <a:pt x="290" y="53"/>
                    </a:lnTo>
                    <a:lnTo>
                      <a:pt x="289" y="60"/>
                    </a:lnTo>
                    <a:lnTo>
                      <a:pt x="270" y="71"/>
                    </a:lnTo>
                    <a:lnTo>
                      <a:pt x="258" y="81"/>
                    </a:lnTo>
                    <a:lnTo>
                      <a:pt x="223" y="102"/>
                    </a:lnTo>
                    <a:lnTo>
                      <a:pt x="159" y="141"/>
                    </a:lnTo>
                    <a:lnTo>
                      <a:pt x="76" y="185"/>
                    </a:lnTo>
                    <a:lnTo>
                      <a:pt x="11" y="216"/>
                    </a:lnTo>
                    <a:lnTo>
                      <a:pt x="82" y="178"/>
                    </a:lnTo>
                    <a:lnTo>
                      <a:pt x="123" y="156"/>
                    </a:lnTo>
                    <a:lnTo>
                      <a:pt x="177" y="127"/>
                    </a:lnTo>
                    <a:lnTo>
                      <a:pt x="206" y="109"/>
                    </a:lnTo>
                    <a:lnTo>
                      <a:pt x="253" y="87"/>
                    </a:lnTo>
                    <a:lnTo>
                      <a:pt x="270" y="78"/>
                    </a:lnTo>
                    <a:lnTo>
                      <a:pt x="289" y="68"/>
                    </a:lnTo>
                    <a:lnTo>
                      <a:pt x="278" y="69"/>
                    </a:lnTo>
                    <a:lnTo>
                      <a:pt x="294" y="75"/>
                    </a:lnTo>
                    <a:lnTo>
                      <a:pt x="277" y="81"/>
                    </a:lnTo>
                    <a:lnTo>
                      <a:pt x="253" y="100"/>
                    </a:lnTo>
                    <a:lnTo>
                      <a:pt x="225" y="120"/>
                    </a:lnTo>
                    <a:lnTo>
                      <a:pt x="195" y="135"/>
                    </a:lnTo>
                    <a:lnTo>
                      <a:pt x="247" y="102"/>
                    </a:lnTo>
                    <a:lnTo>
                      <a:pt x="270" y="87"/>
                    </a:lnTo>
                    <a:lnTo>
                      <a:pt x="289" y="75"/>
                    </a:lnTo>
                    <a:lnTo>
                      <a:pt x="294" y="75"/>
                    </a:lnTo>
                    <a:lnTo>
                      <a:pt x="282" y="92"/>
                    </a:lnTo>
                    <a:lnTo>
                      <a:pt x="298" y="89"/>
                    </a:lnTo>
                    <a:lnTo>
                      <a:pt x="289" y="100"/>
                    </a:lnTo>
                    <a:lnTo>
                      <a:pt x="270" y="112"/>
                    </a:lnTo>
                    <a:lnTo>
                      <a:pt x="236" y="131"/>
                    </a:lnTo>
                    <a:lnTo>
                      <a:pt x="195" y="144"/>
                    </a:lnTo>
                    <a:lnTo>
                      <a:pt x="159" y="159"/>
                    </a:lnTo>
                    <a:lnTo>
                      <a:pt x="129" y="173"/>
                    </a:lnTo>
                    <a:lnTo>
                      <a:pt x="146" y="166"/>
                    </a:lnTo>
                    <a:lnTo>
                      <a:pt x="205" y="143"/>
                    </a:lnTo>
                    <a:lnTo>
                      <a:pt x="270" y="116"/>
                    </a:lnTo>
                    <a:lnTo>
                      <a:pt x="282" y="109"/>
                    </a:lnTo>
                    <a:lnTo>
                      <a:pt x="294" y="100"/>
                    </a:lnTo>
                    <a:lnTo>
                      <a:pt x="279" y="121"/>
                    </a:lnTo>
                    <a:lnTo>
                      <a:pt x="305" y="112"/>
                    </a:lnTo>
                    <a:lnTo>
                      <a:pt x="282" y="141"/>
                    </a:lnTo>
                    <a:lnTo>
                      <a:pt x="277" y="147"/>
                    </a:lnTo>
                    <a:lnTo>
                      <a:pt x="270" y="151"/>
                    </a:lnTo>
                    <a:lnTo>
                      <a:pt x="240" y="166"/>
                    </a:lnTo>
                    <a:lnTo>
                      <a:pt x="207" y="179"/>
                    </a:lnTo>
                    <a:lnTo>
                      <a:pt x="145" y="204"/>
                    </a:lnTo>
                    <a:lnTo>
                      <a:pt x="88" y="226"/>
                    </a:lnTo>
                    <a:lnTo>
                      <a:pt x="0" y="257"/>
                    </a:lnTo>
                    <a:lnTo>
                      <a:pt x="105" y="216"/>
                    </a:lnTo>
                    <a:lnTo>
                      <a:pt x="212" y="175"/>
                    </a:lnTo>
                    <a:lnTo>
                      <a:pt x="253" y="159"/>
                    </a:lnTo>
                    <a:lnTo>
                      <a:pt x="278" y="142"/>
                    </a:lnTo>
                    <a:lnTo>
                      <a:pt x="300" y="136"/>
                    </a:lnTo>
                    <a:lnTo>
                      <a:pt x="303" y="136"/>
                    </a:lnTo>
                    <a:lnTo>
                      <a:pt x="181" y="208"/>
                    </a:lnTo>
                    <a:lnTo>
                      <a:pt x="276" y="158"/>
                    </a:lnTo>
                    <a:lnTo>
                      <a:pt x="298" y="157"/>
                    </a:lnTo>
                    <a:lnTo>
                      <a:pt x="271" y="184"/>
                    </a:lnTo>
                    <a:lnTo>
                      <a:pt x="294" y="178"/>
                    </a:lnTo>
                    <a:lnTo>
                      <a:pt x="259" y="206"/>
                    </a:lnTo>
                    <a:lnTo>
                      <a:pt x="236" y="226"/>
                    </a:lnTo>
                    <a:lnTo>
                      <a:pt x="195" y="241"/>
                    </a:lnTo>
                    <a:lnTo>
                      <a:pt x="135" y="261"/>
                    </a:lnTo>
                    <a:lnTo>
                      <a:pt x="82" y="279"/>
                    </a:lnTo>
                    <a:lnTo>
                      <a:pt x="41" y="292"/>
                    </a:lnTo>
                    <a:lnTo>
                      <a:pt x="11" y="298"/>
                    </a:lnTo>
                    <a:lnTo>
                      <a:pt x="183" y="249"/>
                    </a:lnTo>
                    <a:lnTo>
                      <a:pt x="222" y="234"/>
                    </a:lnTo>
                    <a:lnTo>
                      <a:pt x="240" y="223"/>
                    </a:lnTo>
                    <a:lnTo>
                      <a:pt x="268" y="204"/>
                    </a:lnTo>
                    <a:lnTo>
                      <a:pt x="294" y="185"/>
                    </a:lnTo>
                    <a:lnTo>
                      <a:pt x="267" y="211"/>
                    </a:lnTo>
                    <a:lnTo>
                      <a:pt x="289" y="203"/>
                    </a:lnTo>
                    <a:lnTo>
                      <a:pt x="266" y="224"/>
                    </a:lnTo>
                    <a:lnTo>
                      <a:pt x="285" y="219"/>
                    </a:lnTo>
                    <a:lnTo>
                      <a:pt x="262" y="244"/>
                    </a:lnTo>
                    <a:lnTo>
                      <a:pt x="289" y="235"/>
                    </a:lnTo>
                    <a:lnTo>
                      <a:pt x="264" y="249"/>
                    </a:lnTo>
                    <a:lnTo>
                      <a:pt x="236" y="267"/>
                    </a:lnTo>
                    <a:lnTo>
                      <a:pt x="212" y="272"/>
                    </a:lnTo>
                    <a:lnTo>
                      <a:pt x="138" y="296"/>
                    </a:lnTo>
                    <a:lnTo>
                      <a:pt x="71" y="308"/>
                    </a:lnTo>
                    <a:lnTo>
                      <a:pt x="145" y="293"/>
                    </a:lnTo>
                    <a:lnTo>
                      <a:pt x="206" y="273"/>
                    </a:lnTo>
                    <a:lnTo>
                      <a:pt x="264" y="255"/>
                    </a:lnTo>
                    <a:lnTo>
                      <a:pt x="282" y="245"/>
                    </a:lnTo>
                    <a:lnTo>
                      <a:pt x="259" y="265"/>
                    </a:lnTo>
                    <a:lnTo>
                      <a:pt x="277" y="261"/>
                    </a:lnTo>
                    <a:lnTo>
                      <a:pt x="266" y="270"/>
                    </a:lnTo>
                    <a:lnTo>
                      <a:pt x="260" y="283"/>
                    </a:lnTo>
                    <a:lnTo>
                      <a:pt x="270" y="279"/>
                    </a:lnTo>
                    <a:lnTo>
                      <a:pt x="256" y="291"/>
                    </a:lnTo>
                    <a:lnTo>
                      <a:pt x="212" y="308"/>
                    </a:lnTo>
                    <a:lnTo>
                      <a:pt x="183" y="310"/>
                    </a:lnTo>
                    <a:lnTo>
                      <a:pt x="146" y="314"/>
                    </a:lnTo>
                    <a:lnTo>
                      <a:pt x="217" y="306"/>
                    </a:lnTo>
                    <a:lnTo>
                      <a:pt x="264" y="289"/>
                    </a:lnTo>
                    <a:lnTo>
                      <a:pt x="277" y="277"/>
                    </a:lnTo>
                    <a:lnTo>
                      <a:pt x="259" y="303"/>
                    </a:lnTo>
                    <a:lnTo>
                      <a:pt x="278" y="297"/>
                    </a:lnTo>
                    <a:lnTo>
                      <a:pt x="267" y="312"/>
                    </a:lnTo>
                    <a:lnTo>
                      <a:pt x="247" y="332"/>
                    </a:lnTo>
                    <a:lnTo>
                      <a:pt x="129" y="363"/>
                    </a:lnTo>
                    <a:lnTo>
                      <a:pt x="248" y="334"/>
                    </a:lnTo>
                    <a:lnTo>
                      <a:pt x="260" y="324"/>
                    </a:lnTo>
                    <a:lnTo>
                      <a:pt x="267" y="318"/>
                    </a:lnTo>
                    <a:lnTo>
                      <a:pt x="286" y="309"/>
                    </a:lnTo>
                    <a:lnTo>
                      <a:pt x="300" y="324"/>
                    </a:lnTo>
                    <a:lnTo>
                      <a:pt x="305" y="297"/>
                    </a:lnTo>
                    <a:lnTo>
                      <a:pt x="325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4" name="Freeform 56"/>
              <p:cNvSpPr>
                <a:spLocks/>
              </p:cNvSpPr>
              <p:nvPr/>
            </p:nvSpPr>
            <p:spPr bwMode="ltGray">
              <a:xfrm>
                <a:off x="1879" y="3347"/>
                <a:ext cx="339" cy="366"/>
              </a:xfrm>
              <a:custGeom>
                <a:avLst/>
                <a:gdLst>
                  <a:gd name="T0" fmla="*/ 2 w 339"/>
                  <a:gd name="T1" fmla="*/ 301 h 366"/>
                  <a:gd name="T2" fmla="*/ 13 w 339"/>
                  <a:gd name="T3" fmla="*/ 289 h 366"/>
                  <a:gd name="T4" fmla="*/ 97 w 339"/>
                  <a:gd name="T5" fmla="*/ 365 h 366"/>
                  <a:gd name="T6" fmla="*/ 30 w 339"/>
                  <a:gd name="T7" fmla="*/ 290 h 366"/>
                  <a:gd name="T8" fmla="*/ 37 w 339"/>
                  <a:gd name="T9" fmla="*/ 283 h 366"/>
                  <a:gd name="T10" fmla="*/ 119 w 339"/>
                  <a:gd name="T11" fmla="*/ 336 h 366"/>
                  <a:gd name="T12" fmla="*/ 34 w 339"/>
                  <a:gd name="T13" fmla="*/ 279 h 366"/>
                  <a:gd name="T14" fmla="*/ 45 w 339"/>
                  <a:gd name="T15" fmla="*/ 268 h 366"/>
                  <a:gd name="T16" fmla="*/ 55 w 339"/>
                  <a:gd name="T17" fmla="*/ 254 h 366"/>
                  <a:gd name="T18" fmla="*/ 50 w 339"/>
                  <a:gd name="T19" fmla="*/ 244 h 366"/>
                  <a:gd name="T20" fmla="*/ 61 w 339"/>
                  <a:gd name="T21" fmla="*/ 240 h 366"/>
                  <a:gd name="T22" fmla="*/ 55 w 339"/>
                  <a:gd name="T23" fmla="*/ 238 h 366"/>
                  <a:gd name="T24" fmla="*/ 55 w 339"/>
                  <a:gd name="T25" fmla="*/ 226 h 366"/>
                  <a:gd name="T26" fmla="*/ 61 w 339"/>
                  <a:gd name="T27" fmla="*/ 216 h 366"/>
                  <a:gd name="T28" fmla="*/ 161 w 339"/>
                  <a:gd name="T29" fmla="*/ 280 h 366"/>
                  <a:gd name="T30" fmla="*/ 55 w 339"/>
                  <a:gd name="T31" fmla="*/ 214 h 366"/>
                  <a:gd name="T32" fmla="*/ 66 w 339"/>
                  <a:gd name="T33" fmla="*/ 214 h 366"/>
                  <a:gd name="T34" fmla="*/ 66 w 339"/>
                  <a:gd name="T35" fmla="*/ 194 h 366"/>
                  <a:gd name="T36" fmla="*/ 192 w 339"/>
                  <a:gd name="T37" fmla="*/ 238 h 366"/>
                  <a:gd name="T38" fmla="*/ 93 w 339"/>
                  <a:gd name="T39" fmla="*/ 207 h 366"/>
                  <a:gd name="T40" fmla="*/ 58 w 339"/>
                  <a:gd name="T41" fmla="*/ 181 h 366"/>
                  <a:gd name="T42" fmla="*/ 61 w 339"/>
                  <a:gd name="T43" fmla="*/ 171 h 366"/>
                  <a:gd name="T44" fmla="*/ 83 w 339"/>
                  <a:gd name="T45" fmla="*/ 180 h 366"/>
                  <a:gd name="T46" fmla="*/ 84 w 339"/>
                  <a:gd name="T47" fmla="*/ 169 h 366"/>
                  <a:gd name="T48" fmla="*/ 176 w 339"/>
                  <a:gd name="T49" fmla="*/ 189 h 366"/>
                  <a:gd name="T50" fmla="*/ 143 w 339"/>
                  <a:gd name="T51" fmla="*/ 178 h 366"/>
                  <a:gd name="T52" fmla="*/ 70 w 339"/>
                  <a:gd name="T53" fmla="*/ 153 h 366"/>
                  <a:gd name="T54" fmla="*/ 66 w 339"/>
                  <a:gd name="T55" fmla="*/ 137 h 366"/>
                  <a:gd name="T56" fmla="*/ 73 w 339"/>
                  <a:gd name="T57" fmla="*/ 127 h 366"/>
                  <a:gd name="T58" fmla="*/ 98 w 339"/>
                  <a:gd name="T59" fmla="*/ 134 h 366"/>
                  <a:gd name="T60" fmla="*/ 93 w 339"/>
                  <a:gd name="T61" fmla="*/ 117 h 366"/>
                  <a:gd name="T62" fmla="*/ 84 w 339"/>
                  <a:gd name="T63" fmla="*/ 106 h 366"/>
                  <a:gd name="T64" fmla="*/ 91 w 339"/>
                  <a:gd name="T65" fmla="*/ 98 h 366"/>
                  <a:gd name="T66" fmla="*/ 188 w 339"/>
                  <a:gd name="T67" fmla="*/ 129 h 366"/>
                  <a:gd name="T68" fmla="*/ 302 w 339"/>
                  <a:gd name="T69" fmla="*/ 153 h 366"/>
                  <a:gd name="T70" fmla="*/ 143 w 339"/>
                  <a:gd name="T71" fmla="*/ 115 h 366"/>
                  <a:gd name="T72" fmla="*/ 91 w 339"/>
                  <a:gd name="T73" fmla="*/ 98 h 366"/>
                  <a:gd name="T74" fmla="*/ 97 w 339"/>
                  <a:gd name="T75" fmla="*/ 90 h 366"/>
                  <a:gd name="T76" fmla="*/ 87 w 339"/>
                  <a:gd name="T77" fmla="*/ 70 h 366"/>
                  <a:gd name="T78" fmla="*/ 91 w 339"/>
                  <a:gd name="T79" fmla="*/ 55 h 366"/>
                  <a:gd name="T80" fmla="*/ 143 w 339"/>
                  <a:gd name="T81" fmla="*/ 73 h 366"/>
                  <a:gd name="T82" fmla="*/ 132 w 339"/>
                  <a:gd name="T83" fmla="*/ 68 h 366"/>
                  <a:gd name="T84" fmla="*/ 97 w 339"/>
                  <a:gd name="T85" fmla="*/ 55 h 366"/>
                  <a:gd name="T86" fmla="*/ 91 w 339"/>
                  <a:gd name="T87" fmla="*/ 49 h 366"/>
                  <a:gd name="T88" fmla="*/ 73 w 339"/>
                  <a:gd name="T89" fmla="*/ 39 h 366"/>
                  <a:gd name="T90" fmla="*/ 176 w 339"/>
                  <a:gd name="T91" fmla="*/ 56 h 366"/>
                  <a:gd name="T92" fmla="*/ 73 w 339"/>
                  <a:gd name="T93" fmla="*/ 27 h 366"/>
                  <a:gd name="T94" fmla="*/ 196 w 339"/>
                  <a:gd name="T95" fmla="*/ 27 h 366"/>
                  <a:gd name="T96" fmla="*/ 250 w 339"/>
                  <a:gd name="T97" fmla="*/ 23 h 366"/>
                  <a:gd name="T98" fmla="*/ 91 w 339"/>
                  <a:gd name="T99" fmla="*/ 27 h 366"/>
                  <a:gd name="T100" fmla="*/ 66 w 339"/>
                  <a:gd name="T101" fmla="*/ 11 h 366"/>
                  <a:gd name="T102" fmla="*/ 31 w 339"/>
                  <a:gd name="T103" fmla="*/ 4 h 366"/>
                  <a:gd name="T104" fmla="*/ 0 w 339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9" h="366">
                    <a:moveTo>
                      <a:pt x="0" y="317"/>
                    </a:moveTo>
                    <a:lnTo>
                      <a:pt x="2" y="301"/>
                    </a:lnTo>
                    <a:lnTo>
                      <a:pt x="20" y="310"/>
                    </a:lnTo>
                    <a:lnTo>
                      <a:pt x="13" y="289"/>
                    </a:lnTo>
                    <a:lnTo>
                      <a:pt x="31" y="292"/>
                    </a:lnTo>
                    <a:lnTo>
                      <a:pt x="97" y="365"/>
                    </a:lnTo>
                    <a:lnTo>
                      <a:pt x="37" y="301"/>
                    </a:lnTo>
                    <a:lnTo>
                      <a:pt x="30" y="290"/>
                    </a:lnTo>
                    <a:lnTo>
                      <a:pt x="25" y="280"/>
                    </a:lnTo>
                    <a:lnTo>
                      <a:pt x="37" y="283"/>
                    </a:lnTo>
                    <a:lnTo>
                      <a:pt x="75" y="303"/>
                    </a:lnTo>
                    <a:lnTo>
                      <a:pt x="119" y="336"/>
                    </a:lnTo>
                    <a:lnTo>
                      <a:pt x="55" y="292"/>
                    </a:lnTo>
                    <a:lnTo>
                      <a:pt x="34" y="279"/>
                    </a:lnTo>
                    <a:lnTo>
                      <a:pt x="31" y="262"/>
                    </a:lnTo>
                    <a:lnTo>
                      <a:pt x="45" y="268"/>
                    </a:lnTo>
                    <a:lnTo>
                      <a:pt x="43" y="248"/>
                    </a:lnTo>
                    <a:lnTo>
                      <a:pt x="55" y="254"/>
                    </a:lnTo>
                    <a:lnTo>
                      <a:pt x="114" y="320"/>
                    </a:lnTo>
                    <a:lnTo>
                      <a:pt x="50" y="244"/>
                    </a:lnTo>
                    <a:lnTo>
                      <a:pt x="43" y="232"/>
                    </a:lnTo>
                    <a:lnTo>
                      <a:pt x="61" y="240"/>
                    </a:lnTo>
                    <a:lnTo>
                      <a:pt x="108" y="277"/>
                    </a:lnTo>
                    <a:lnTo>
                      <a:pt x="55" y="238"/>
                    </a:lnTo>
                    <a:lnTo>
                      <a:pt x="37" y="219"/>
                    </a:lnTo>
                    <a:lnTo>
                      <a:pt x="55" y="226"/>
                    </a:lnTo>
                    <a:lnTo>
                      <a:pt x="43" y="214"/>
                    </a:lnTo>
                    <a:lnTo>
                      <a:pt x="61" y="216"/>
                    </a:lnTo>
                    <a:lnTo>
                      <a:pt x="77" y="238"/>
                    </a:lnTo>
                    <a:lnTo>
                      <a:pt x="161" y="280"/>
                    </a:lnTo>
                    <a:lnTo>
                      <a:pt x="73" y="232"/>
                    </a:lnTo>
                    <a:lnTo>
                      <a:pt x="55" y="214"/>
                    </a:lnTo>
                    <a:lnTo>
                      <a:pt x="50" y="204"/>
                    </a:lnTo>
                    <a:lnTo>
                      <a:pt x="66" y="214"/>
                    </a:lnTo>
                    <a:lnTo>
                      <a:pt x="55" y="191"/>
                    </a:lnTo>
                    <a:lnTo>
                      <a:pt x="66" y="194"/>
                    </a:lnTo>
                    <a:lnTo>
                      <a:pt x="76" y="205"/>
                    </a:lnTo>
                    <a:lnTo>
                      <a:pt x="192" y="238"/>
                    </a:lnTo>
                    <a:lnTo>
                      <a:pt x="130" y="219"/>
                    </a:lnTo>
                    <a:lnTo>
                      <a:pt x="93" y="207"/>
                    </a:lnTo>
                    <a:lnTo>
                      <a:pt x="83" y="204"/>
                    </a:lnTo>
                    <a:lnTo>
                      <a:pt x="58" y="181"/>
                    </a:lnTo>
                    <a:lnTo>
                      <a:pt x="66" y="185"/>
                    </a:lnTo>
                    <a:lnTo>
                      <a:pt x="61" y="171"/>
                    </a:lnTo>
                    <a:lnTo>
                      <a:pt x="58" y="174"/>
                    </a:lnTo>
                    <a:lnTo>
                      <a:pt x="83" y="180"/>
                    </a:lnTo>
                    <a:lnTo>
                      <a:pt x="66" y="165"/>
                    </a:lnTo>
                    <a:lnTo>
                      <a:pt x="84" y="169"/>
                    </a:lnTo>
                    <a:lnTo>
                      <a:pt x="129" y="175"/>
                    </a:lnTo>
                    <a:lnTo>
                      <a:pt x="176" y="189"/>
                    </a:lnTo>
                    <a:lnTo>
                      <a:pt x="296" y="235"/>
                    </a:lnTo>
                    <a:lnTo>
                      <a:pt x="143" y="178"/>
                    </a:lnTo>
                    <a:lnTo>
                      <a:pt x="85" y="165"/>
                    </a:lnTo>
                    <a:lnTo>
                      <a:pt x="70" y="153"/>
                    </a:lnTo>
                    <a:lnTo>
                      <a:pt x="92" y="159"/>
                    </a:lnTo>
                    <a:lnTo>
                      <a:pt x="66" y="137"/>
                    </a:lnTo>
                    <a:lnTo>
                      <a:pt x="84" y="138"/>
                    </a:lnTo>
                    <a:lnTo>
                      <a:pt x="73" y="127"/>
                    </a:lnTo>
                    <a:lnTo>
                      <a:pt x="75" y="124"/>
                    </a:lnTo>
                    <a:lnTo>
                      <a:pt x="98" y="134"/>
                    </a:lnTo>
                    <a:lnTo>
                      <a:pt x="75" y="117"/>
                    </a:lnTo>
                    <a:lnTo>
                      <a:pt x="93" y="117"/>
                    </a:lnTo>
                    <a:lnTo>
                      <a:pt x="73" y="106"/>
                    </a:lnTo>
                    <a:lnTo>
                      <a:pt x="84" y="106"/>
                    </a:lnTo>
                    <a:lnTo>
                      <a:pt x="73" y="98"/>
                    </a:lnTo>
                    <a:lnTo>
                      <a:pt x="91" y="98"/>
                    </a:lnTo>
                    <a:lnTo>
                      <a:pt x="127" y="113"/>
                    </a:lnTo>
                    <a:lnTo>
                      <a:pt x="188" y="129"/>
                    </a:lnTo>
                    <a:lnTo>
                      <a:pt x="248" y="143"/>
                    </a:lnTo>
                    <a:lnTo>
                      <a:pt x="302" y="153"/>
                    </a:lnTo>
                    <a:lnTo>
                      <a:pt x="173" y="124"/>
                    </a:lnTo>
                    <a:lnTo>
                      <a:pt x="143" y="115"/>
                    </a:lnTo>
                    <a:lnTo>
                      <a:pt x="98" y="103"/>
                    </a:lnTo>
                    <a:lnTo>
                      <a:pt x="91" y="98"/>
                    </a:lnTo>
                    <a:lnTo>
                      <a:pt x="78" y="86"/>
                    </a:lnTo>
                    <a:lnTo>
                      <a:pt x="97" y="90"/>
                    </a:lnTo>
                    <a:lnTo>
                      <a:pt x="76" y="70"/>
                    </a:lnTo>
                    <a:lnTo>
                      <a:pt x="87" y="70"/>
                    </a:lnTo>
                    <a:lnTo>
                      <a:pt x="73" y="55"/>
                    </a:lnTo>
                    <a:lnTo>
                      <a:pt x="91" y="55"/>
                    </a:lnTo>
                    <a:lnTo>
                      <a:pt x="102" y="63"/>
                    </a:lnTo>
                    <a:lnTo>
                      <a:pt x="143" y="73"/>
                    </a:lnTo>
                    <a:lnTo>
                      <a:pt x="261" y="96"/>
                    </a:lnTo>
                    <a:lnTo>
                      <a:pt x="132" y="68"/>
                    </a:lnTo>
                    <a:lnTo>
                      <a:pt x="102" y="61"/>
                    </a:lnTo>
                    <a:lnTo>
                      <a:pt x="97" y="55"/>
                    </a:lnTo>
                    <a:lnTo>
                      <a:pt x="78" y="45"/>
                    </a:lnTo>
                    <a:lnTo>
                      <a:pt x="91" y="49"/>
                    </a:lnTo>
                    <a:lnTo>
                      <a:pt x="61" y="35"/>
                    </a:lnTo>
                    <a:lnTo>
                      <a:pt x="73" y="39"/>
                    </a:lnTo>
                    <a:lnTo>
                      <a:pt x="100" y="39"/>
                    </a:lnTo>
                    <a:lnTo>
                      <a:pt x="176" y="56"/>
                    </a:lnTo>
                    <a:lnTo>
                      <a:pt x="97" y="39"/>
                    </a:lnTo>
                    <a:lnTo>
                      <a:pt x="73" y="27"/>
                    </a:lnTo>
                    <a:lnTo>
                      <a:pt x="97" y="27"/>
                    </a:lnTo>
                    <a:lnTo>
                      <a:pt x="196" y="27"/>
                    </a:lnTo>
                    <a:lnTo>
                      <a:pt x="338" y="14"/>
                    </a:lnTo>
                    <a:lnTo>
                      <a:pt x="250" y="23"/>
                    </a:lnTo>
                    <a:lnTo>
                      <a:pt x="126" y="29"/>
                    </a:lnTo>
                    <a:lnTo>
                      <a:pt x="91" y="27"/>
                    </a:lnTo>
                    <a:lnTo>
                      <a:pt x="78" y="21"/>
                    </a:lnTo>
                    <a:lnTo>
                      <a:pt x="66" y="11"/>
                    </a:lnTo>
                    <a:lnTo>
                      <a:pt x="39" y="0"/>
                    </a:lnTo>
                    <a:lnTo>
                      <a:pt x="31" y="4"/>
                    </a:lnTo>
                    <a:lnTo>
                      <a:pt x="26" y="1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5" name="Freeform 57"/>
              <p:cNvSpPr>
                <a:spLocks/>
              </p:cNvSpPr>
              <p:nvPr/>
            </p:nvSpPr>
            <p:spPr bwMode="ltGray">
              <a:xfrm>
                <a:off x="1883" y="3715"/>
                <a:ext cx="91" cy="277"/>
              </a:xfrm>
              <a:custGeom>
                <a:avLst/>
                <a:gdLst>
                  <a:gd name="T0" fmla="*/ 18 w 91"/>
                  <a:gd name="T1" fmla="*/ 0 h 277"/>
                  <a:gd name="T2" fmla="*/ 35 w 91"/>
                  <a:gd name="T3" fmla="*/ 21 h 277"/>
                  <a:gd name="T4" fmla="*/ 54 w 91"/>
                  <a:gd name="T5" fmla="*/ 54 h 277"/>
                  <a:gd name="T6" fmla="*/ 72 w 91"/>
                  <a:gd name="T7" fmla="*/ 100 h 277"/>
                  <a:gd name="T8" fmla="*/ 90 w 91"/>
                  <a:gd name="T9" fmla="*/ 159 h 277"/>
                  <a:gd name="T10" fmla="*/ 90 w 91"/>
                  <a:gd name="T11" fmla="*/ 221 h 277"/>
                  <a:gd name="T12" fmla="*/ 80 w 91"/>
                  <a:gd name="T13" fmla="*/ 276 h 277"/>
                  <a:gd name="T14" fmla="*/ 72 w 91"/>
                  <a:gd name="T15" fmla="*/ 276 h 277"/>
                  <a:gd name="T16" fmla="*/ 80 w 91"/>
                  <a:gd name="T17" fmla="*/ 221 h 277"/>
                  <a:gd name="T18" fmla="*/ 80 w 91"/>
                  <a:gd name="T19" fmla="*/ 175 h 277"/>
                  <a:gd name="T20" fmla="*/ 62 w 91"/>
                  <a:gd name="T21" fmla="*/ 125 h 277"/>
                  <a:gd name="T22" fmla="*/ 35 w 91"/>
                  <a:gd name="T23" fmla="*/ 75 h 277"/>
                  <a:gd name="T24" fmla="*/ 0 w 91"/>
                  <a:gd name="T25" fmla="*/ 12 h 277"/>
                  <a:gd name="T26" fmla="*/ 18 w 91"/>
                  <a:gd name="T27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277">
                    <a:moveTo>
                      <a:pt x="18" y="0"/>
                    </a:moveTo>
                    <a:lnTo>
                      <a:pt x="35" y="21"/>
                    </a:lnTo>
                    <a:lnTo>
                      <a:pt x="54" y="54"/>
                    </a:lnTo>
                    <a:lnTo>
                      <a:pt x="72" y="100"/>
                    </a:lnTo>
                    <a:lnTo>
                      <a:pt x="90" y="159"/>
                    </a:lnTo>
                    <a:lnTo>
                      <a:pt x="90" y="221"/>
                    </a:lnTo>
                    <a:lnTo>
                      <a:pt x="80" y="276"/>
                    </a:lnTo>
                    <a:lnTo>
                      <a:pt x="72" y="276"/>
                    </a:lnTo>
                    <a:lnTo>
                      <a:pt x="80" y="221"/>
                    </a:lnTo>
                    <a:lnTo>
                      <a:pt x="80" y="175"/>
                    </a:lnTo>
                    <a:lnTo>
                      <a:pt x="62" y="125"/>
                    </a:lnTo>
                    <a:lnTo>
                      <a:pt x="35" y="75"/>
                    </a:lnTo>
                    <a:lnTo>
                      <a:pt x="0" y="12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6" name="Freeform 58"/>
              <p:cNvSpPr>
                <a:spLocks/>
              </p:cNvSpPr>
              <p:nvPr/>
            </p:nvSpPr>
            <p:spPr bwMode="ltGray">
              <a:xfrm>
                <a:off x="383" y="3434"/>
                <a:ext cx="244" cy="521"/>
              </a:xfrm>
              <a:custGeom>
                <a:avLst/>
                <a:gdLst>
                  <a:gd name="T0" fmla="*/ 239 w 244"/>
                  <a:gd name="T1" fmla="*/ 80 h 521"/>
                  <a:gd name="T2" fmla="*/ 222 w 244"/>
                  <a:gd name="T3" fmla="*/ 47 h 521"/>
                  <a:gd name="T4" fmla="*/ 214 w 244"/>
                  <a:gd name="T5" fmla="*/ 33 h 521"/>
                  <a:gd name="T6" fmla="*/ 197 w 244"/>
                  <a:gd name="T7" fmla="*/ 22 h 521"/>
                  <a:gd name="T8" fmla="*/ 179 w 244"/>
                  <a:gd name="T9" fmla="*/ 12 h 521"/>
                  <a:gd name="T10" fmla="*/ 157 w 244"/>
                  <a:gd name="T11" fmla="*/ 2 h 521"/>
                  <a:gd name="T12" fmla="*/ 137 w 244"/>
                  <a:gd name="T13" fmla="*/ 0 h 521"/>
                  <a:gd name="T14" fmla="*/ 120 w 244"/>
                  <a:gd name="T15" fmla="*/ 4 h 521"/>
                  <a:gd name="T16" fmla="*/ 99 w 244"/>
                  <a:gd name="T17" fmla="*/ 9 h 521"/>
                  <a:gd name="T18" fmla="*/ 76 w 244"/>
                  <a:gd name="T19" fmla="*/ 19 h 521"/>
                  <a:gd name="T20" fmla="*/ 63 w 244"/>
                  <a:gd name="T21" fmla="*/ 39 h 521"/>
                  <a:gd name="T22" fmla="*/ 48 w 244"/>
                  <a:gd name="T23" fmla="*/ 66 h 521"/>
                  <a:gd name="T24" fmla="*/ 34 w 244"/>
                  <a:gd name="T25" fmla="*/ 87 h 521"/>
                  <a:gd name="T26" fmla="*/ 22 w 244"/>
                  <a:gd name="T27" fmla="*/ 110 h 521"/>
                  <a:gd name="T28" fmla="*/ 9 w 244"/>
                  <a:gd name="T29" fmla="*/ 139 h 521"/>
                  <a:gd name="T30" fmla="*/ 0 w 244"/>
                  <a:gd name="T31" fmla="*/ 203 h 521"/>
                  <a:gd name="T32" fmla="*/ 3 w 244"/>
                  <a:gd name="T33" fmla="*/ 250 h 521"/>
                  <a:gd name="T34" fmla="*/ 14 w 244"/>
                  <a:gd name="T35" fmla="*/ 319 h 521"/>
                  <a:gd name="T36" fmla="*/ 34 w 244"/>
                  <a:gd name="T37" fmla="*/ 378 h 521"/>
                  <a:gd name="T38" fmla="*/ 76 w 244"/>
                  <a:gd name="T39" fmla="*/ 520 h 521"/>
                  <a:gd name="T40" fmla="*/ 60 w 244"/>
                  <a:gd name="T41" fmla="*/ 368 h 521"/>
                  <a:gd name="T42" fmla="*/ 51 w 244"/>
                  <a:gd name="T43" fmla="*/ 315 h 521"/>
                  <a:gd name="T44" fmla="*/ 45 w 244"/>
                  <a:gd name="T45" fmla="*/ 269 h 521"/>
                  <a:gd name="T46" fmla="*/ 42 w 244"/>
                  <a:gd name="T47" fmla="*/ 220 h 521"/>
                  <a:gd name="T48" fmla="*/ 48 w 244"/>
                  <a:gd name="T49" fmla="*/ 165 h 521"/>
                  <a:gd name="T50" fmla="*/ 55 w 244"/>
                  <a:gd name="T51" fmla="*/ 123 h 521"/>
                  <a:gd name="T52" fmla="*/ 65 w 244"/>
                  <a:gd name="T53" fmla="*/ 71 h 521"/>
                  <a:gd name="T54" fmla="*/ 83 w 244"/>
                  <a:gd name="T55" fmla="*/ 47 h 521"/>
                  <a:gd name="T56" fmla="*/ 105 w 244"/>
                  <a:gd name="T57" fmla="*/ 37 h 521"/>
                  <a:gd name="T58" fmla="*/ 166 w 244"/>
                  <a:gd name="T59" fmla="*/ 32 h 521"/>
                  <a:gd name="T60" fmla="*/ 202 w 244"/>
                  <a:gd name="T61" fmla="*/ 49 h 521"/>
                  <a:gd name="T62" fmla="*/ 243 w 244"/>
                  <a:gd name="T63" fmla="*/ 87 h 521"/>
                  <a:gd name="T64" fmla="*/ 239 w 244"/>
                  <a:gd name="T65" fmla="*/ 8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4" h="521">
                    <a:moveTo>
                      <a:pt x="239" y="80"/>
                    </a:moveTo>
                    <a:lnTo>
                      <a:pt x="222" y="47"/>
                    </a:lnTo>
                    <a:lnTo>
                      <a:pt x="214" y="33"/>
                    </a:lnTo>
                    <a:lnTo>
                      <a:pt x="197" y="22"/>
                    </a:lnTo>
                    <a:lnTo>
                      <a:pt x="179" y="12"/>
                    </a:lnTo>
                    <a:lnTo>
                      <a:pt x="157" y="2"/>
                    </a:lnTo>
                    <a:lnTo>
                      <a:pt x="137" y="0"/>
                    </a:lnTo>
                    <a:lnTo>
                      <a:pt x="120" y="4"/>
                    </a:lnTo>
                    <a:lnTo>
                      <a:pt x="99" y="9"/>
                    </a:lnTo>
                    <a:lnTo>
                      <a:pt x="76" y="19"/>
                    </a:lnTo>
                    <a:lnTo>
                      <a:pt x="63" y="39"/>
                    </a:lnTo>
                    <a:lnTo>
                      <a:pt x="48" y="66"/>
                    </a:lnTo>
                    <a:lnTo>
                      <a:pt x="34" y="87"/>
                    </a:lnTo>
                    <a:lnTo>
                      <a:pt x="22" y="110"/>
                    </a:lnTo>
                    <a:lnTo>
                      <a:pt x="9" y="139"/>
                    </a:lnTo>
                    <a:lnTo>
                      <a:pt x="0" y="203"/>
                    </a:lnTo>
                    <a:lnTo>
                      <a:pt x="3" y="250"/>
                    </a:lnTo>
                    <a:lnTo>
                      <a:pt x="14" y="319"/>
                    </a:lnTo>
                    <a:lnTo>
                      <a:pt x="34" y="378"/>
                    </a:lnTo>
                    <a:lnTo>
                      <a:pt x="76" y="520"/>
                    </a:lnTo>
                    <a:lnTo>
                      <a:pt x="60" y="368"/>
                    </a:lnTo>
                    <a:lnTo>
                      <a:pt x="51" y="315"/>
                    </a:lnTo>
                    <a:lnTo>
                      <a:pt x="45" y="269"/>
                    </a:lnTo>
                    <a:lnTo>
                      <a:pt x="42" y="220"/>
                    </a:lnTo>
                    <a:lnTo>
                      <a:pt x="48" y="165"/>
                    </a:lnTo>
                    <a:lnTo>
                      <a:pt x="55" y="123"/>
                    </a:lnTo>
                    <a:lnTo>
                      <a:pt x="65" y="71"/>
                    </a:lnTo>
                    <a:lnTo>
                      <a:pt x="83" y="47"/>
                    </a:lnTo>
                    <a:lnTo>
                      <a:pt x="105" y="37"/>
                    </a:lnTo>
                    <a:lnTo>
                      <a:pt x="166" y="32"/>
                    </a:lnTo>
                    <a:lnTo>
                      <a:pt x="202" y="49"/>
                    </a:lnTo>
                    <a:lnTo>
                      <a:pt x="243" y="87"/>
                    </a:lnTo>
                    <a:lnTo>
                      <a:pt x="239" y="8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7" name="Freeform 59"/>
              <p:cNvSpPr>
                <a:spLocks/>
              </p:cNvSpPr>
              <p:nvPr/>
            </p:nvSpPr>
            <p:spPr bwMode="ltGray">
              <a:xfrm>
                <a:off x="558" y="3063"/>
                <a:ext cx="250" cy="509"/>
              </a:xfrm>
              <a:custGeom>
                <a:avLst/>
                <a:gdLst>
                  <a:gd name="T0" fmla="*/ 73 w 250"/>
                  <a:gd name="T1" fmla="*/ 508 h 509"/>
                  <a:gd name="T2" fmla="*/ 55 w 250"/>
                  <a:gd name="T3" fmla="*/ 420 h 509"/>
                  <a:gd name="T4" fmla="*/ 48 w 250"/>
                  <a:gd name="T5" fmla="*/ 383 h 509"/>
                  <a:gd name="T6" fmla="*/ 29 w 250"/>
                  <a:gd name="T7" fmla="*/ 337 h 509"/>
                  <a:gd name="T8" fmla="*/ 12 w 250"/>
                  <a:gd name="T9" fmla="*/ 294 h 509"/>
                  <a:gd name="T10" fmla="*/ 2 w 250"/>
                  <a:gd name="T11" fmla="*/ 268 h 509"/>
                  <a:gd name="T12" fmla="*/ 0 w 250"/>
                  <a:gd name="T13" fmla="*/ 242 h 509"/>
                  <a:gd name="T14" fmla="*/ 4 w 250"/>
                  <a:gd name="T15" fmla="*/ 203 h 509"/>
                  <a:gd name="T16" fmla="*/ 8 w 250"/>
                  <a:gd name="T17" fmla="*/ 165 h 509"/>
                  <a:gd name="T18" fmla="*/ 34 w 250"/>
                  <a:gd name="T19" fmla="*/ 70 h 509"/>
                  <a:gd name="T20" fmla="*/ 48 w 250"/>
                  <a:gd name="T21" fmla="*/ 46 h 509"/>
                  <a:gd name="T22" fmla="*/ 71 w 250"/>
                  <a:gd name="T23" fmla="*/ 21 h 509"/>
                  <a:gd name="T24" fmla="*/ 90 w 250"/>
                  <a:gd name="T25" fmla="*/ 6 h 509"/>
                  <a:gd name="T26" fmla="*/ 115 w 250"/>
                  <a:gd name="T27" fmla="*/ 0 h 509"/>
                  <a:gd name="T28" fmla="*/ 135 w 250"/>
                  <a:gd name="T29" fmla="*/ 11 h 509"/>
                  <a:gd name="T30" fmla="*/ 161 w 250"/>
                  <a:gd name="T31" fmla="*/ 21 h 509"/>
                  <a:gd name="T32" fmla="*/ 187 w 250"/>
                  <a:gd name="T33" fmla="*/ 51 h 509"/>
                  <a:gd name="T34" fmla="*/ 196 w 250"/>
                  <a:gd name="T35" fmla="*/ 72 h 509"/>
                  <a:gd name="T36" fmla="*/ 212 w 250"/>
                  <a:gd name="T37" fmla="*/ 103 h 509"/>
                  <a:gd name="T38" fmla="*/ 224 w 250"/>
                  <a:gd name="T39" fmla="*/ 129 h 509"/>
                  <a:gd name="T40" fmla="*/ 246 w 250"/>
                  <a:gd name="T41" fmla="*/ 263 h 509"/>
                  <a:gd name="T42" fmla="*/ 249 w 250"/>
                  <a:gd name="T43" fmla="*/ 287 h 509"/>
                  <a:gd name="T44" fmla="*/ 244 w 250"/>
                  <a:gd name="T45" fmla="*/ 332 h 509"/>
                  <a:gd name="T46" fmla="*/ 230 w 250"/>
                  <a:gd name="T47" fmla="*/ 456 h 509"/>
                  <a:gd name="T48" fmla="*/ 231 w 250"/>
                  <a:gd name="T49" fmla="*/ 334 h 509"/>
                  <a:gd name="T50" fmla="*/ 224 w 250"/>
                  <a:gd name="T51" fmla="*/ 280 h 509"/>
                  <a:gd name="T52" fmla="*/ 219 w 250"/>
                  <a:gd name="T53" fmla="*/ 248 h 509"/>
                  <a:gd name="T54" fmla="*/ 208 w 250"/>
                  <a:gd name="T55" fmla="*/ 203 h 509"/>
                  <a:gd name="T56" fmla="*/ 198 w 250"/>
                  <a:gd name="T57" fmla="*/ 159 h 509"/>
                  <a:gd name="T58" fmla="*/ 183 w 250"/>
                  <a:gd name="T59" fmla="*/ 117 h 509"/>
                  <a:gd name="T60" fmla="*/ 166 w 250"/>
                  <a:gd name="T61" fmla="*/ 77 h 509"/>
                  <a:gd name="T62" fmla="*/ 151 w 250"/>
                  <a:gd name="T63" fmla="*/ 42 h 509"/>
                  <a:gd name="T64" fmla="*/ 135 w 250"/>
                  <a:gd name="T65" fmla="*/ 21 h 509"/>
                  <a:gd name="T66" fmla="*/ 118 w 250"/>
                  <a:gd name="T67" fmla="*/ 13 h 509"/>
                  <a:gd name="T68" fmla="*/ 100 w 250"/>
                  <a:gd name="T69" fmla="*/ 21 h 509"/>
                  <a:gd name="T70" fmla="*/ 88 w 250"/>
                  <a:gd name="T71" fmla="*/ 40 h 509"/>
                  <a:gd name="T72" fmla="*/ 80 w 250"/>
                  <a:gd name="T73" fmla="*/ 72 h 509"/>
                  <a:gd name="T74" fmla="*/ 80 w 250"/>
                  <a:gd name="T75" fmla="*/ 97 h 509"/>
                  <a:gd name="T76" fmla="*/ 74 w 250"/>
                  <a:gd name="T77" fmla="*/ 144 h 509"/>
                  <a:gd name="T78" fmla="*/ 67 w 250"/>
                  <a:gd name="T79" fmla="*/ 173 h 509"/>
                  <a:gd name="T80" fmla="*/ 50 w 250"/>
                  <a:gd name="T81" fmla="*/ 218 h 509"/>
                  <a:gd name="T82" fmla="*/ 48 w 250"/>
                  <a:gd name="T83" fmla="*/ 242 h 509"/>
                  <a:gd name="T84" fmla="*/ 44 w 250"/>
                  <a:gd name="T85" fmla="*/ 265 h 509"/>
                  <a:gd name="T86" fmla="*/ 44 w 250"/>
                  <a:gd name="T87" fmla="*/ 299 h 509"/>
                  <a:gd name="T88" fmla="*/ 74 w 250"/>
                  <a:gd name="T89" fmla="*/ 412 h 509"/>
                  <a:gd name="T90" fmla="*/ 73 w 250"/>
                  <a:gd name="T9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0" h="509">
                    <a:moveTo>
                      <a:pt x="73" y="508"/>
                    </a:moveTo>
                    <a:lnTo>
                      <a:pt x="55" y="420"/>
                    </a:lnTo>
                    <a:lnTo>
                      <a:pt x="48" y="383"/>
                    </a:lnTo>
                    <a:lnTo>
                      <a:pt x="29" y="337"/>
                    </a:lnTo>
                    <a:lnTo>
                      <a:pt x="12" y="294"/>
                    </a:lnTo>
                    <a:lnTo>
                      <a:pt x="2" y="268"/>
                    </a:lnTo>
                    <a:lnTo>
                      <a:pt x="0" y="242"/>
                    </a:lnTo>
                    <a:lnTo>
                      <a:pt x="4" y="203"/>
                    </a:lnTo>
                    <a:lnTo>
                      <a:pt x="8" y="165"/>
                    </a:lnTo>
                    <a:lnTo>
                      <a:pt x="34" y="70"/>
                    </a:lnTo>
                    <a:lnTo>
                      <a:pt x="48" y="46"/>
                    </a:lnTo>
                    <a:lnTo>
                      <a:pt x="71" y="21"/>
                    </a:lnTo>
                    <a:lnTo>
                      <a:pt x="90" y="6"/>
                    </a:lnTo>
                    <a:lnTo>
                      <a:pt x="115" y="0"/>
                    </a:lnTo>
                    <a:lnTo>
                      <a:pt x="135" y="11"/>
                    </a:lnTo>
                    <a:lnTo>
                      <a:pt x="161" y="21"/>
                    </a:lnTo>
                    <a:lnTo>
                      <a:pt x="187" y="51"/>
                    </a:lnTo>
                    <a:lnTo>
                      <a:pt x="196" y="72"/>
                    </a:lnTo>
                    <a:lnTo>
                      <a:pt x="212" y="103"/>
                    </a:lnTo>
                    <a:lnTo>
                      <a:pt x="224" y="129"/>
                    </a:lnTo>
                    <a:lnTo>
                      <a:pt x="246" y="263"/>
                    </a:lnTo>
                    <a:lnTo>
                      <a:pt x="249" y="287"/>
                    </a:lnTo>
                    <a:lnTo>
                      <a:pt x="244" y="332"/>
                    </a:lnTo>
                    <a:lnTo>
                      <a:pt x="230" y="456"/>
                    </a:lnTo>
                    <a:lnTo>
                      <a:pt x="231" y="334"/>
                    </a:lnTo>
                    <a:lnTo>
                      <a:pt x="224" y="280"/>
                    </a:lnTo>
                    <a:lnTo>
                      <a:pt x="219" y="248"/>
                    </a:lnTo>
                    <a:lnTo>
                      <a:pt x="208" y="203"/>
                    </a:lnTo>
                    <a:lnTo>
                      <a:pt x="198" y="159"/>
                    </a:lnTo>
                    <a:lnTo>
                      <a:pt x="183" y="117"/>
                    </a:lnTo>
                    <a:lnTo>
                      <a:pt x="166" y="77"/>
                    </a:lnTo>
                    <a:lnTo>
                      <a:pt x="151" y="42"/>
                    </a:lnTo>
                    <a:lnTo>
                      <a:pt x="135" y="21"/>
                    </a:lnTo>
                    <a:lnTo>
                      <a:pt x="118" y="13"/>
                    </a:lnTo>
                    <a:lnTo>
                      <a:pt x="100" y="21"/>
                    </a:lnTo>
                    <a:lnTo>
                      <a:pt x="88" y="40"/>
                    </a:lnTo>
                    <a:lnTo>
                      <a:pt x="80" y="72"/>
                    </a:lnTo>
                    <a:lnTo>
                      <a:pt x="80" y="97"/>
                    </a:lnTo>
                    <a:lnTo>
                      <a:pt x="74" y="144"/>
                    </a:lnTo>
                    <a:lnTo>
                      <a:pt x="67" y="173"/>
                    </a:lnTo>
                    <a:lnTo>
                      <a:pt x="50" y="218"/>
                    </a:lnTo>
                    <a:lnTo>
                      <a:pt x="48" y="242"/>
                    </a:lnTo>
                    <a:lnTo>
                      <a:pt x="44" y="265"/>
                    </a:lnTo>
                    <a:lnTo>
                      <a:pt x="44" y="299"/>
                    </a:lnTo>
                    <a:lnTo>
                      <a:pt x="74" y="412"/>
                    </a:lnTo>
                    <a:lnTo>
                      <a:pt x="73" y="50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110" name="Group 62"/>
              <p:cNvGrpSpPr>
                <a:grpSpLocks/>
              </p:cNvGrpSpPr>
              <p:nvPr/>
            </p:nvGrpSpPr>
            <p:grpSpPr bwMode="auto">
              <a:xfrm>
                <a:off x="697" y="2551"/>
                <a:ext cx="602" cy="744"/>
                <a:chOff x="697" y="2551"/>
                <a:chExt cx="602" cy="744"/>
              </a:xfrm>
            </p:grpSpPr>
            <p:sp>
              <p:nvSpPr>
                <p:cNvPr id="2108" name="Freeform 60"/>
                <p:cNvSpPr>
                  <a:spLocks/>
                </p:cNvSpPr>
                <p:nvPr/>
              </p:nvSpPr>
              <p:spPr bwMode="ltGray">
                <a:xfrm>
                  <a:off x="697" y="2551"/>
                  <a:ext cx="331" cy="740"/>
                </a:xfrm>
                <a:custGeom>
                  <a:avLst/>
                  <a:gdLst>
                    <a:gd name="T0" fmla="*/ 310 w 331"/>
                    <a:gd name="T1" fmla="*/ 17 h 740"/>
                    <a:gd name="T2" fmla="*/ 308 w 331"/>
                    <a:gd name="T3" fmla="*/ 0 h 740"/>
                    <a:gd name="T4" fmla="*/ 285 w 331"/>
                    <a:gd name="T5" fmla="*/ 6 h 740"/>
                    <a:gd name="T6" fmla="*/ 271 w 331"/>
                    <a:gd name="T7" fmla="*/ 25 h 740"/>
                    <a:gd name="T8" fmla="*/ 9 w 331"/>
                    <a:gd name="T9" fmla="*/ 162 h 740"/>
                    <a:gd name="T10" fmla="*/ 242 w 331"/>
                    <a:gd name="T11" fmla="*/ 65 h 740"/>
                    <a:gd name="T12" fmla="*/ 246 w 331"/>
                    <a:gd name="T13" fmla="*/ 84 h 740"/>
                    <a:gd name="T14" fmla="*/ 131 w 331"/>
                    <a:gd name="T15" fmla="*/ 200 h 740"/>
                    <a:gd name="T16" fmla="*/ 272 w 331"/>
                    <a:gd name="T17" fmla="*/ 107 h 740"/>
                    <a:gd name="T18" fmla="*/ 254 w 331"/>
                    <a:gd name="T19" fmla="*/ 146 h 740"/>
                    <a:gd name="T20" fmla="*/ 209 w 331"/>
                    <a:gd name="T21" fmla="*/ 209 h 740"/>
                    <a:gd name="T22" fmla="*/ 72 w 331"/>
                    <a:gd name="T23" fmla="*/ 377 h 740"/>
                    <a:gd name="T24" fmla="*/ 77 w 331"/>
                    <a:gd name="T25" fmla="*/ 363 h 740"/>
                    <a:gd name="T26" fmla="*/ 167 w 331"/>
                    <a:gd name="T27" fmla="*/ 259 h 740"/>
                    <a:gd name="T28" fmla="*/ 238 w 331"/>
                    <a:gd name="T29" fmla="*/ 178 h 740"/>
                    <a:gd name="T30" fmla="*/ 271 w 331"/>
                    <a:gd name="T31" fmla="*/ 139 h 740"/>
                    <a:gd name="T32" fmla="*/ 277 w 331"/>
                    <a:gd name="T33" fmla="*/ 152 h 740"/>
                    <a:gd name="T34" fmla="*/ 238 w 331"/>
                    <a:gd name="T35" fmla="*/ 203 h 740"/>
                    <a:gd name="T36" fmla="*/ 183 w 331"/>
                    <a:gd name="T37" fmla="*/ 274 h 740"/>
                    <a:gd name="T38" fmla="*/ 254 w 331"/>
                    <a:gd name="T39" fmla="*/ 178 h 740"/>
                    <a:gd name="T40" fmla="*/ 277 w 331"/>
                    <a:gd name="T41" fmla="*/ 152 h 740"/>
                    <a:gd name="T42" fmla="*/ 279 w 331"/>
                    <a:gd name="T43" fmla="*/ 180 h 740"/>
                    <a:gd name="T44" fmla="*/ 254 w 331"/>
                    <a:gd name="T45" fmla="*/ 229 h 740"/>
                    <a:gd name="T46" fmla="*/ 183 w 331"/>
                    <a:gd name="T47" fmla="*/ 294 h 740"/>
                    <a:gd name="T48" fmla="*/ 121 w 331"/>
                    <a:gd name="T49" fmla="*/ 352 h 740"/>
                    <a:gd name="T50" fmla="*/ 192 w 331"/>
                    <a:gd name="T51" fmla="*/ 292 h 740"/>
                    <a:gd name="T52" fmla="*/ 265 w 331"/>
                    <a:gd name="T53" fmla="*/ 222 h 740"/>
                    <a:gd name="T54" fmla="*/ 263 w 331"/>
                    <a:gd name="T55" fmla="*/ 246 h 740"/>
                    <a:gd name="T56" fmla="*/ 265 w 331"/>
                    <a:gd name="T57" fmla="*/ 287 h 740"/>
                    <a:gd name="T58" fmla="*/ 254 w 331"/>
                    <a:gd name="T59" fmla="*/ 306 h 740"/>
                    <a:gd name="T60" fmla="*/ 194 w 331"/>
                    <a:gd name="T61" fmla="*/ 366 h 740"/>
                    <a:gd name="T62" fmla="*/ 82 w 331"/>
                    <a:gd name="T63" fmla="*/ 460 h 740"/>
                    <a:gd name="T64" fmla="*/ 99 w 331"/>
                    <a:gd name="T65" fmla="*/ 440 h 740"/>
                    <a:gd name="T66" fmla="*/ 238 w 331"/>
                    <a:gd name="T67" fmla="*/ 325 h 740"/>
                    <a:gd name="T68" fmla="*/ 281 w 331"/>
                    <a:gd name="T69" fmla="*/ 276 h 740"/>
                    <a:gd name="T70" fmla="*/ 170 w 331"/>
                    <a:gd name="T71" fmla="*/ 424 h 740"/>
                    <a:gd name="T72" fmla="*/ 280 w 331"/>
                    <a:gd name="T73" fmla="*/ 320 h 740"/>
                    <a:gd name="T74" fmla="*/ 277 w 331"/>
                    <a:gd name="T75" fmla="*/ 362 h 740"/>
                    <a:gd name="T76" fmla="*/ 222 w 331"/>
                    <a:gd name="T77" fmla="*/ 460 h 740"/>
                    <a:gd name="T78" fmla="*/ 127 w 331"/>
                    <a:gd name="T79" fmla="*/ 531 h 740"/>
                    <a:gd name="T80" fmla="*/ 38 w 331"/>
                    <a:gd name="T81" fmla="*/ 595 h 740"/>
                    <a:gd name="T82" fmla="*/ 171 w 331"/>
                    <a:gd name="T83" fmla="*/ 506 h 740"/>
                    <a:gd name="T84" fmla="*/ 226 w 331"/>
                    <a:gd name="T85" fmla="*/ 454 h 740"/>
                    <a:gd name="T86" fmla="*/ 277 w 331"/>
                    <a:gd name="T87" fmla="*/ 378 h 740"/>
                    <a:gd name="T88" fmla="*/ 271 w 331"/>
                    <a:gd name="T89" fmla="*/ 413 h 740"/>
                    <a:gd name="T90" fmla="*/ 268 w 331"/>
                    <a:gd name="T91" fmla="*/ 446 h 740"/>
                    <a:gd name="T92" fmla="*/ 271 w 331"/>
                    <a:gd name="T93" fmla="*/ 479 h 740"/>
                    <a:gd name="T94" fmla="*/ 222 w 331"/>
                    <a:gd name="T95" fmla="*/ 544 h 740"/>
                    <a:gd name="T96" fmla="*/ 130 w 331"/>
                    <a:gd name="T97" fmla="*/ 602 h 740"/>
                    <a:gd name="T98" fmla="*/ 136 w 331"/>
                    <a:gd name="T99" fmla="*/ 597 h 740"/>
                    <a:gd name="T100" fmla="*/ 249 w 331"/>
                    <a:gd name="T101" fmla="*/ 518 h 740"/>
                    <a:gd name="T102" fmla="*/ 244 w 331"/>
                    <a:gd name="T103" fmla="*/ 538 h 740"/>
                    <a:gd name="T104" fmla="*/ 249 w 331"/>
                    <a:gd name="T105" fmla="*/ 550 h 740"/>
                    <a:gd name="T106" fmla="*/ 254 w 331"/>
                    <a:gd name="T107" fmla="*/ 569 h 740"/>
                    <a:gd name="T108" fmla="*/ 199 w 331"/>
                    <a:gd name="T109" fmla="*/ 628 h 740"/>
                    <a:gd name="T110" fmla="*/ 137 w 331"/>
                    <a:gd name="T111" fmla="*/ 641 h 740"/>
                    <a:gd name="T112" fmla="*/ 249 w 331"/>
                    <a:gd name="T113" fmla="*/ 589 h 740"/>
                    <a:gd name="T114" fmla="*/ 244 w 331"/>
                    <a:gd name="T115" fmla="*/ 618 h 740"/>
                    <a:gd name="T116" fmla="*/ 250 w 331"/>
                    <a:gd name="T117" fmla="*/ 635 h 740"/>
                    <a:gd name="T118" fmla="*/ 121 w 331"/>
                    <a:gd name="T119" fmla="*/ 739 h 740"/>
                    <a:gd name="T120" fmla="*/ 244 w 331"/>
                    <a:gd name="T121" fmla="*/ 659 h 740"/>
                    <a:gd name="T122" fmla="*/ 270 w 331"/>
                    <a:gd name="T123" fmla="*/ 631 h 740"/>
                    <a:gd name="T124" fmla="*/ 286 w 331"/>
                    <a:gd name="T125" fmla="*/ 605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31" h="740">
                      <a:moveTo>
                        <a:pt x="305" y="56"/>
                      </a:moveTo>
                      <a:lnTo>
                        <a:pt x="310" y="17"/>
                      </a:lnTo>
                      <a:lnTo>
                        <a:pt x="330" y="13"/>
                      </a:lnTo>
                      <a:lnTo>
                        <a:pt x="308" y="0"/>
                      </a:lnTo>
                      <a:lnTo>
                        <a:pt x="300" y="1"/>
                      </a:lnTo>
                      <a:lnTo>
                        <a:pt x="285" y="6"/>
                      </a:lnTo>
                      <a:lnTo>
                        <a:pt x="284" y="18"/>
                      </a:lnTo>
                      <a:lnTo>
                        <a:pt x="271" y="25"/>
                      </a:lnTo>
                      <a:lnTo>
                        <a:pt x="160" y="132"/>
                      </a:lnTo>
                      <a:lnTo>
                        <a:pt x="9" y="162"/>
                      </a:lnTo>
                      <a:lnTo>
                        <a:pt x="158" y="131"/>
                      </a:lnTo>
                      <a:lnTo>
                        <a:pt x="242" y="65"/>
                      </a:lnTo>
                      <a:lnTo>
                        <a:pt x="271" y="55"/>
                      </a:lnTo>
                      <a:lnTo>
                        <a:pt x="246" y="84"/>
                      </a:lnTo>
                      <a:lnTo>
                        <a:pt x="271" y="86"/>
                      </a:lnTo>
                      <a:lnTo>
                        <a:pt x="131" y="200"/>
                      </a:lnTo>
                      <a:lnTo>
                        <a:pt x="226" y="128"/>
                      </a:lnTo>
                      <a:lnTo>
                        <a:pt x="272" y="107"/>
                      </a:lnTo>
                      <a:lnTo>
                        <a:pt x="271" y="123"/>
                      </a:lnTo>
                      <a:lnTo>
                        <a:pt x="254" y="146"/>
                      </a:lnTo>
                      <a:lnTo>
                        <a:pt x="242" y="165"/>
                      </a:lnTo>
                      <a:lnTo>
                        <a:pt x="209" y="209"/>
                      </a:lnTo>
                      <a:lnTo>
                        <a:pt x="148" y="287"/>
                      </a:lnTo>
                      <a:lnTo>
                        <a:pt x="72" y="377"/>
                      </a:lnTo>
                      <a:lnTo>
                        <a:pt x="10" y="440"/>
                      </a:lnTo>
                      <a:lnTo>
                        <a:pt x="77" y="363"/>
                      </a:lnTo>
                      <a:lnTo>
                        <a:pt x="116" y="318"/>
                      </a:lnTo>
                      <a:lnTo>
                        <a:pt x="167" y="259"/>
                      </a:lnTo>
                      <a:lnTo>
                        <a:pt x="193" y="222"/>
                      </a:lnTo>
                      <a:lnTo>
                        <a:pt x="238" y="178"/>
                      </a:lnTo>
                      <a:lnTo>
                        <a:pt x="254" y="158"/>
                      </a:lnTo>
                      <a:lnTo>
                        <a:pt x="271" y="139"/>
                      </a:lnTo>
                      <a:lnTo>
                        <a:pt x="262" y="141"/>
                      </a:lnTo>
                      <a:lnTo>
                        <a:pt x="277" y="152"/>
                      </a:lnTo>
                      <a:lnTo>
                        <a:pt x="261" y="165"/>
                      </a:lnTo>
                      <a:lnTo>
                        <a:pt x="238" y="203"/>
                      </a:lnTo>
                      <a:lnTo>
                        <a:pt x="211" y="243"/>
                      </a:lnTo>
                      <a:lnTo>
                        <a:pt x="183" y="274"/>
                      </a:lnTo>
                      <a:lnTo>
                        <a:pt x="232" y="209"/>
                      </a:lnTo>
                      <a:lnTo>
                        <a:pt x="254" y="178"/>
                      </a:lnTo>
                      <a:lnTo>
                        <a:pt x="271" y="152"/>
                      </a:lnTo>
                      <a:lnTo>
                        <a:pt x="277" y="152"/>
                      </a:lnTo>
                      <a:lnTo>
                        <a:pt x="264" y="190"/>
                      </a:lnTo>
                      <a:lnTo>
                        <a:pt x="279" y="180"/>
                      </a:lnTo>
                      <a:lnTo>
                        <a:pt x="271" y="203"/>
                      </a:lnTo>
                      <a:lnTo>
                        <a:pt x="254" y="229"/>
                      </a:lnTo>
                      <a:lnTo>
                        <a:pt x="222" y="267"/>
                      </a:lnTo>
                      <a:lnTo>
                        <a:pt x="183" y="294"/>
                      </a:lnTo>
                      <a:lnTo>
                        <a:pt x="148" y="325"/>
                      </a:lnTo>
                      <a:lnTo>
                        <a:pt x="121" y="352"/>
                      </a:lnTo>
                      <a:lnTo>
                        <a:pt x="137" y="339"/>
                      </a:lnTo>
                      <a:lnTo>
                        <a:pt x="192" y="292"/>
                      </a:lnTo>
                      <a:lnTo>
                        <a:pt x="254" y="236"/>
                      </a:lnTo>
                      <a:lnTo>
                        <a:pt x="265" y="222"/>
                      </a:lnTo>
                      <a:lnTo>
                        <a:pt x="277" y="203"/>
                      </a:lnTo>
                      <a:lnTo>
                        <a:pt x="263" y="246"/>
                      </a:lnTo>
                      <a:lnTo>
                        <a:pt x="286" y="230"/>
                      </a:lnTo>
                      <a:lnTo>
                        <a:pt x="265" y="287"/>
                      </a:lnTo>
                      <a:lnTo>
                        <a:pt x="261" y="299"/>
                      </a:lnTo>
                      <a:lnTo>
                        <a:pt x="254" y="306"/>
                      </a:lnTo>
                      <a:lnTo>
                        <a:pt x="225" y="337"/>
                      </a:lnTo>
                      <a:lnTo>
                        <a:pt x="194" y="366"/>
                      </a:lnTo>
                      <a:lnTo>
                        <a:pt x="137" y="415"/>
                      </a:lnTo>
                      <a:lnTo>
                        <a:pt x="82" y="460"/>
                      </a:lnTo>
                      <a:lnTo>
                        <a:pt x="0" y="524"/>
                      </a:lnTo>
                      <a:lnTo>
                        <a:pt x="99" y="440"/>
                      </a:lnTo>
                      <a:lnTo>
                        <a:pt x="199" y="357"/>
                      </a:lnTo>
                      <a:lnTo>
                        <a:pt x="238" y="325"/>
                      </a:lnTo>
                      <a:lnTo>
                        <a:pt x="262" y="290"/>
                      </a:lnTo>
                      <a:lnTo>
                        <a:pt x="281" y="276"/>
                      </a:lnTo>
                      <a:lnTo>
                        <a:pt x="286" y="278"/>
                      </a:lnTo>
                      <a:lnTo>
                        <a:pt x="170" y="424"/>
                      </a:lnTo>
                      <a:lnTo>
                        <a:pt x="258" y="324"/>
                      </a:lnTo>
                      <a:lnTo>
                        <a:pt x="280" y="320"/>
                      </a:lnTo>
                      <a:lnTo>
                        <a:pt x="255" y="375"/>
                      </a:lnTo>
                      <a:lnTo>
                        <a:pt x="277" y="362"/>
                      </a:lnTo>
                      <a:lnTo>
                        <a:pt x="244" y="422"/>
                      </a:lnTo>
                      <a:lnTo>
                        <a:pt x="222" y="460"/>
                      </a:lnTo>
                      <a:lnTo>
                        <a:pt x="183" y="492"/>
                      </a:lnTo>
                      <a:lnTo>
                        <a:pt x="127" y="531"/>
                      </a:lnTo>
                      <a:lnTo>
                        <a:pt x="77" y="569"/>
                      </a:lnTo>
                      <a:lnTo>
                        <a:pt x="38" y="595"/>
                      </a:lnTo>
                      <a:lnTo>
                        <a:pt x="10" y="609"/>
                      </a:lnTo>
                      <a:lnTo>
                        <a:pt x="171" y="506"/>
                      </a:lnTo>
                      <a:lnTo>
                        <a:pt x="209" y="475"/>
                      </a:lnTo>
                      <a:lnTo>
                        <a:pt x="226" y="454"/>
                      </a:lnTo>
                      <a:lnTo>
                        <a:pt x="252" y="415"/>
                      </a:lnTo>
                      <a:lnTo>
                        <a:pt x="277" y="378"/>
                      </a:lnTo>
                      <a:lnTo>
                        <a:pt x="250" y="432"/>
                      </a:lnTo>
                      <a:lnTo>
                        <a:pt x="271" y="413"/>
                      </a:lnTo>
                      <a:lnTo>
                        <a:pt x="249" y="455"/>
                      </a:lnTo>
                      <a:lnTo>
                        <a:pt x="268" y="446"/>
                      </a:lnTo>
                      <a:lnTo>
                        <a:pt x="247" y="497"/>
                      </a:lnTo>
                      <a:lnTo>
                        <a:pt x="271" y="479"/>
                      </a:lnTo>
                      <a:lnTo>
                        <a:pt x="249" y="506"/>
                      </a:lnTo>
                      <a:lnTo>
                        <a:pt x="222" y="544"/>
                      </a:lnTo>
                      <a:lnTo>
                        <a:pt x="199" y="555"/>
                      </a:lnTo>
                      <a:lnTo>
                        <a:pt x="130" y="602"/>
                      </a:lnTo>
                      <a:lnTo>
                        <a:pt x="66" y="628"/>
                      </a:lnTo>
                      <a:lnTo>
                        <a:pt x="136" y="597"/>
                      </a:lnTo>
                      <a:lnTo>
                        <a:pt x="193" y="557"/>
                      </a:lnTo>
                      <a:lnTo>
                        <a:pt x="249" y="518"/>
                      </a:lnTo>
                      <a:lnTo>
                        <a:pt x="265" y="500"/>
                      </a:lnTo>
                      <a:lnTo>
                        <a:pt x="244" y="538"/>
                      </a:lnTo>
                      <a:lnTo>
                        <a:pt x="261" y="531"/>
                      </a:lnTo>
                      <a:lnTo>
                        <a:pt x="249" y="550"/>
                      </a:lnTo>
                      <a:lnTo>
                        <a:pt x="244" y="576"/>
                      </a:lnTo>
                      <a:lnTo>
                        <a:pt x="254" y="569"/>
                      </a:lnTo>
                      <a:lnTo>
                        <a:pt x="241" y="591"/>
                      </a:lnTo>
                      <a:lnTo>
                        <a:pt x="199" y="628"/>
                      </a:lnTo>
                      <a:lnTo>
                        <a:pt x="171" y="633"/>
                      </a:lnTo>
                      <a:lnTo>
                        <a:pt x="137" y="641"/>
                      </a:lnTo>
                      <a:lnTo>
                        <a:pt x="205" y="621"/>
                      </a:lnTo>
                      <a:lnTo>
                        <a:pt x="249" y="589"/>
                      </a:lnTo>
                      <a:lnTo>
                        <a:pt x="261" y="564"/>
                      </a:lnTo>
                      <a:lnTo>
                        <a:pt x="244" y="618"/>
                      </a:lnTo>
                      <a:lnTo>
                        <a:pt x="262" y="605"/>
                      </a:lnTo>
                      <a:lnTo>
                        <a:pt x="250" y="635"/>
                      </a:lnTo>
                      <a:lnTo>
                        <a:pt x="232" y="675"/>
                      </a:lnTo>
                      <a:lnTo>
                        <a:pt x="121" y="739"/>
                      </a:lnTo>
                      <a:lnTo>
                        <a:pt x="233" y="680"/>
                      </a:lnTo>
                      <a:lnTo>
                        <a:pt x="244" y="659"/>
                      </a:lnTo>
                      <a:lnTo>
                        <a:pt x="250" y="647"/>
                      </a:lnTo>
                      <a:lnTo>
                        <a:pt x="270" y="631"/>
                      </a:lnTo>
                      <a:lnTo>
                        <a:pt x="281" y="661"/>
                      </a:lnTo>
                      <a:lnTo>
                        <a:pt x="286" y="605"/>
                      </a:lnTo>
                      <a:lnTo>
                        <a:pt x="305" y="56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09" name="Freeform 61"/>
                <p:cNvSpPr>
                  <a:spLocks/>
                </p:cNvSpPr>
                <p:nvPr/>
              </p:nvSpPr>
              <p:spPr bwMode="ltGray">
                <a:xfrm>
                  <a:off x="977" y="2551"/>
                  <a:ext cx="322" cy="744"/>
                </a:xfrm>
                <a:custGeom>
                  <a:avLst/>
                  <a:gdLst>
                    <a:gd name="T0" fmla="*/ 2 w 322"/>
                    <a:gd name="T1" fmla="*/ 614 h 744"/>
                    <a:gd name="T2" fmla="*/ 12 w 322"/>
                    <a:gd name="T3" fmla="*/ 588 h 744"/>
                    <a:gd name="T4" fmla="*/ 91 w 322"/>
                    <a:gd name="T5" fmla="*/ 743 h 744"/>
                    <a:gd name="T6" fmla="*/ 28 w 322"/>
                    <a:gd name="T7" fmla="*/ 593 h 744"/>
                    <a:gd name="T8" fmla="*/ 35 w 322"/>
                    <a:gd name="T9" fmla="*/ 575 h 744"/>
                    <a:gd name="T10" fmla="*/ 113 w 322"/>
                    <a:gd name="T11" fmla="*/ 686 h 744"/>
                    <a:gd name="T12" fmla="*/ 33 w 322"/>
                    <a:gd name="T13" fmla="*/ 569 h 744"/>
                    <a:gd name="T14" fmla="*/ 43 w 322"/>
                    <a:gd name="T15" fmla="*/ 544 h 744"/>
                    <a:gd name="T16" fmla="*/ 52 w 322"/>
                    <a:gd name="T17" fmla="*/ 517 h 744"/>
                    <a:gd name="T18" fmla="*/ 47 w 322"/>
                    <a:gd name="T19" fmla="*/ 499 h 744"/>
                    <a:gd name="T20" fmla="*/ 58 w 322"/>
                    <a:gd name="T21" fmla="*/ 487 h 744"/>
                    <a:gd name="T22" fmla="*/ 52 w 322"/>
                    <a:gd name="T23" fmla="*/ 486 h 744"/>
                    <a:gd name="T24" fmla="*/ 52 w 322"/>
                    <a:gd name="T25" fmla="*/ 460 h 744"/>
                    <a:gd name="T26" fmla="*/ 58 w 322"/>
                    <a:gd name="T27" fmla="*/ 440 h 744"/>
                    <a:gd name="T28" fmla="*/ 152 w 322"/>
                    <a:gd name="T29" fmla="*/ 570 h 744"/>
                    <a:gd name="T30" fmla="*/ 52 w 322"/>
                    <a:gd name="T31" fmla="*/ 434 h 744"/>
                    <a:gd name="T32" fmla="*/ 63 w 322"/>
                    <a:gd name="T33" fmla="*/ 434 h 744"/>
                    <a:gd name="T34" fmla="*/ 63 w 322"/>
                    <a:gd name="T35" fmla="*/ 395 h 744"/>
                    <a:gd name="T36" fmla="*/ 183 w 322"/>
                    <a:gd name="T37" fmla="*/ 486 h 744"/>
                    <a:gd name="T38" fmla="*/ 89 w 322"/>
                    <a:gd name="T39" fmla="*/ 423 h 744"/>
                    <a:gd name="T40" fmla="*/ 55 w 322"/>
                    <a:gd name="T41" fmla="*/ 370 h 744"/>
                    <a:gd name="T42" fmla="*/ 58 w 322"/>
                    <a:gd name="T43" fmla="*/ 350 h 744"/>
                    <a:gd name="T44" fmla="*/ 79 w 322"/>
                    <a:gd name="T45" fmla="*/ 367 h 744"/>
                    <a:gd name="T46" fmla="*/ 80 w 322"/>
                    <a:gd name="T47" fmla="*/ 344 h 744"/>
                    <a:gd name="T48" fmla="*/ 168 w 322"/>
                    <a:gd name="T49" fmla="*/ 383 h 744"/>
                    <a:gd name="T50" fmla="*/ 136 w 322"/>
                    <a:gd name="T51" fmla="*/ 364 h 744"/>
                    <a:gd name="T52" fmla="*/ 67 w 322"/>
                    <a:gd name="T53" fmla="*/ 313 h 744"/>
                    <a:gd name="T54" fmla="*/ 63 w 322"/>
                    <a:gd name="T55" fmla="*/ 278 h 744"/>
                    <a:gd name="T56" fmla="*/ 69 w 322"/>
                    <a:gd name="T57" fmla="*/ 258 h 744"/>
                    <a:gd name="T58" fmla="*/ 92 w 322"/>
                    <a:gd name="T59" fmla="*/ 273 h 744"/>
                    <a:gd name="T60" fmla="*/ 88 w 322"/>
                    <a:gd name="T61" fmla="*/ 238 h 744"/>
                    <a:gd name="T62" fmla="*/ 80 w 322"/>
                    <a:gd name="T63" fmla="*/ 215 h 744"/>
                    <a:gd name="T64" fmla="*/ 85 w 322"/>
                    <a:gd name="T65" fmla="*/ 201 h 744"/>
                    <a:gd name="T66" fmla="*/ 178 w 322"/>
                    <a:gd name="T67" fmla="*/ 265 h 744"/>
                    <a:gd name="T68" fmla="*/ 287 w 322"/>
                    <a:gd name="T69" fmla="*/ 313 h 744"/>
                    <a:gd name="T70" fmla="*/ 136 w 322"/>
                    <a:gd name="T71" fmla="*/ 235 h 744"/>
                    <a:gd name="T72" fmla="*/ 85 w 322"/>
                    <a:gd name="T73" fmla="*/ 201 h 744"/>
                    <a:gd name="T74" fmla="*/ 91 w 322"/>
                    <a:gd name="T75" fmla="*/ 183 h 744"/>
                    <a:gd name="T76" fmla="*/ 83 w 322"/>
                    <a:gd name="T77" fmla="*/ 142 h 744"/>
                    <a:gd name="T78" fmla="*/ 85 w 322"/>
                    <a:gd name="T79" fmla="*/ 113 h 744"/>
                    <a:gd name="T80" fmla="*/ 136 w 322"/>
                    <a:gd name="T81" fmla="*/ 148 h 744"/>
                    <a:gd name="T82" fmla="*/ 124 w 322"/>
                    <a:gd name="T83" fmla="*/ 138 h 744"/>
                    <a:gd name="T84" fmla="*/ 91 w 322"/>
                    <a:gd name="T85" fmla="*/ 113 h 744"/>
                    <a:gd name="T86" fmla="*/ 85 w 322"/>
                    <a:gd name="T87" fmla="*/ 100 h 744"/>
                    <a:gd name="T88" fmla="*/ 69 w 322"/>
                    <a:gd name="T89" fmla="*/ 81 h 744"/>
                    <a:gd name="T90" fmla="*/ 168 w 322"/>
                    <a:gd name="T91" fmla="*/ 115 h 744"/>
                    <a:gd name="T92" fmla="*/ 69 w 322"/>
                    <a:gd name="T93" fmla="*/ 55 h 744"/>
                    <a:gd name="T94" fmla="*/ 186 w 322"/>
                    <a:gd name="T95" fmla="*/ 55 h 744"/>
                    <a:gd name="T96" fmla="*/ 237 w 322"/>
                    <a:gd name="T97" fmla="*/ 48 h 744"/>
                    <a:gd name="T98" fmla="*/ 85 w 322"/>
                    <a:gd name="T99" fmla="*/ 55 h 744"/>
                    <a:gd name="T100" fmla="*/ 63 w 322"/>
                    <a:gd name="T101" fmla="*/ 22 h 744"/>
                    <a:gd name="T102" fmla="*/ 30 w 322"/>
                    <a:gd name="T103" fmla="*/ 9 h 744"/>
                    <a:gd name="T104" fmla="*/ 0 w 322"/>
                    <a:gd name="T105" fmla="*/ 646 h 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22" h="744">
                      <a:moveTo>
                        <a:pt x="0" y="646"/>
                      </a:moveTo>
                      <a:lnTo>
                        <a:pt x="2" y="614"/>
                      </a:lnTo>
                      <a:lnTo>
                        <a:pt x="19" y="632"/>
                      </a:lnTo>
                      <a:lnTo>
                        <a:pt x="12" y="588"/>
                      </a:lnTo>
                      <a:lnTo>
                        <a:pt x="30" y="594"/>
                      </a:lnTo>
                      <a:lnTo>
                        <a:pt x="91" y="743"/>
                      </a:lnTo>
                      <a:lnTo>
                        <a:pt x="35" y="614"/>
                      </a:lnTo>
                      <a:lnTo>
                        <a:pt x="28" y="593"/>
                      </a:lnTo>
                      <a:lnTo>
                        <a:pt x="24" y="570"/>
                      </a:lnTo>
                      <a:lnTo>
                        <a:pt x="35" y="575"/>
                      </a:lnTo>
                      <a:lnTo>
                        <a:pt x="71" y="617"/>
                      </a:lnTo>
                      <a:lnTo>
                        <a:pt x="113" y="686"/>
                      </a:lnTo>
                      <a:lnTo>
                        <a:pt x="52" y="594"/>
                      </a:lnTo>
                      <a:lnTo>
                        <a:pt x="33" y="569"/>
                      </a:lnTo>
                      <a:lnTo>
                        <a:pt x="30" y="533"/>
                      </a:lnTo>
                      <a:lnTo>
                        <a:pt x="43" y="544"/>
                      </a:lnTo>
                      <a:lnTo>
                        <a:pt x="41" y="505"/>
                      </a:lnTo>
                      <a:lnTo>
                        <a:pt x="52" y="517"/>
                      </a:lnTo>
                      <a:lnTo>
                        <a:pt x="108" y="652"/>
                      </a:lnTo>
                      <a:lnTo>
                        <a:pt x="47" y="499"/>
                      </a:lnTo>
                      <a:lnTo>
                        <a:pt x="41" y="473"/>
                      </a:lnTo>
                      <a:lnTo>
                        <a:pt x="58" y="487"/>
                      </a:lnTo>
                      <a:lnTo>
                        <a:pt x="103" y="563"/>
                      </a:lnTo>
                      <a:lnTo>
                        <a:pt x="52" y="486"/>
                      </a:lnTo>
                      <a:lnTo>
                        <a:pt x="35" y="447"/>
                      </a:lnTo>
                      <a:lnTo>
                        <a:pt x="52" y="460"/>
                      </a:lnTo>
                      <a:lnTo>
                        <a:pt x="41" y="434"/>
                      </a:lnTo>
                      <a:lnTo>
                        <a:pt x="58" y="440"/>
                      </a:lnTo>
                      <a:lnTo>
                        <a:pt x="74" y="486"/>
                      </a:lnTo>
                      <a:lnTo>
                        <a:pt x="152" y="570"/>
                      </a:lnTo>
                      <a:lnTo>
                        <a:pt x="69" y="473"/>
                      </a:lnTo>
                      <a:lnTo>
                        <a:pt x="52" y="434"/>
                      </a:lnTo>
                      <a:lnTo>
                        <a:pt x="47" y="414"/>
                      </a:lnTo>
                      <a:lnTo>
                        <a:pt x="63" y="434"/>
                      </a:lnTo>
                      <a:lnTo>
                        <a:pt x="52" y="390"/>
                      </a:lnTo>
                      <a:lnTo>
                        <a:pt x="63" y="395"/>
                      </a:lnTo>
                      <a:lnTo>
                        <a:pt x="72" y="417"/>
                      </a:lnTo>
                      <a:lnTo>
                        <a:pt x="183" y="486"/>
                      </a:lnTo>
                      <a:lnTo>
                        <a:pt x="123" y="445"/>
                      </a:lnTo>
                      <a:lnTo>
                        <a:pt x="89" y="423"/>
                      </a:lnTo>
                      <a:lnTo>
                        <a:pt x="79" y="416"/>
                      </a:lnTo>
                      <a:lnTo>
                        <a:pt x="55" y="370"/>
                      </a:lnTo>
                      <a:lnTo>
                        <a:pt x="63" y="378"/>
                      </a:lnTo>
                      <a:lnTo>
                        <a:pt x="58" y="350"/>
                      </a:lnTo>
                      <a:lnTo>
                        <a:pt x="56" y="355"/>
                      </a:lnTo>
                      <a:lnTo>
                        <a:pt x="79" y="367"/>
                      </a:lnTo>
                      <a:lnTo>
                        <a:pt x="63" y="336"/>
                      </a:lnTo>
                      <a:lnTo>
                        <a:pt x="80" y="344"/>
                      </a:lnTo>
                      <a:lnTo>
                        <a:pt x="122" y="357"/>
                      </a:lnTo>
                      <a:lnTo>
                        <a:pt x="168" y="383"/>
                      </a:lnTo>
                      <a:lnTo>
                        <a:pt x="282" y="479"/>
                      </a:lnTo>
                      <a:lnTo>
                        <a:pt x="136" y="364"/>
                      </a:lnTo>
                      <a:lnTo>
                        <a:pt x="81" y="336"/>
                      </a:lnTo>
                      <a:lnTo>
                        <a:pt x="67" y="313"/>
                      </a:lnTo>
                      <a:lnTo>
                        <a:pt x="88" y="325"/>
                      </a:lnTo>
                      <a:lnTo>
                        <a:pt x="63" y="278"/>
                      </a:lnTo>
                      <a:lnTo>
                        <a:pt x="80" y="282"/>
                      </a:lnTo>
                      <a:lnTo>
                        <a:pt x="69" y="258"/>
                      </a:lnTo>
                      <a:lnTo>
                        <a:pt x="71" y="253"/>
                      </a:lnTo>
                      <a:lnTo>
                        <a:pt x="92" y="273"/>
                      </a:lnTo>
                      <a:lnTo>
                        <a:pt x="72" y="238"/>
                      </a:lnTo>
                      <a:lnTo>
                        <a:pt x="88" y="238"/>
                      </a:lnTo>
                      <a:lnTo>
                        <a:pt x="69" y="215"/>
                      </a:lnTo>
                      <a:lnTo>
                        <a:pt x="80" y="215"/>
                      </a:lnTo>
                      <a:lnTo>
                        <a:pt x="69" y="201"/>
                      </a:lnTo>
                      <a:lnTo>
                        <a:pt x="85" y="201"/>
                      </a:lnTo>
                      <a:lnTo>
                        <a:pt x="121" y="230"/>
                      </a:lnTo>
                      <a:lnTo>
                        <a:pt x="178" y="265"/>
                      </a:lnTo>
                      <a:lnTo>
                        <a:pt x="237" y="293"/>
                      </a:lnTo>
                      <a:lnTo>
                        <a:pt x="287" y="313"/>
                      </a:lnTo>
                      <a:lnTo>
                        <a:pt x="163" y="253"/>
                      </a:lnTo>
                      <a:lnTo>
                        <a:pt x="136" y="235"/>
                      </a:lnTo>
                      <a:lnTo>
                        <a:pt x="92" y="210"/>
                      </a:lnTo>
                      <a:lnTo>
                        <a:pt x="85" y="201"/>
                      </a:lnTo>
                      <a:lnTo>
                        <a:pt x="74" y="177"/>
                      </a:lnTo>
                      <a:lnTo>
                        <a:pt x="91" y="183"/>
                      </a:lnTo>
                      <a:lnTo>
                        <a:pt x="72" y="142"/>
                      </a:lnTo>
                      <a:lnTo>
                        <a:pt x="83" y="142"/>
                      </a:lnTo>
                      <a:lnTo>
                        <a:pt x="69" y="113"/>
                      </a:lnTo>
                      <a:lnTo>
                        <a:pt x="85" y="113"/>
                      </a:lnTo>
                      <a:lnTo>
                        <a:pt x="97" y="127"/>
                      </a:lnTo>
                      <a:lnTo>
                        <a:pt x="136" y="148"/>
                      </a:lnTo>
                      <a:lnTo>
                        <a:pt x="248" y="196"/>
                      </a:lnTo>
                      <a:lnTo>
                        <a:pt x="124" y="138"/>
                      </a:lnTo>
                      <a:lnTo>
                        <a:pt x="97" y="125"/>
                      </a:lnTo>
                      <a:lnTo>
                        <a:pt x="91" y="113"/>
                      </a:lnTo>
                      <a:lnTo>
                        <a:pt x="74" y="94"/>
                      </a:lnTo>
                      <a:lnTo>
                        <a:pt x="85" y="100"/>
                      </a:lnTo>
                      <a:lnTo>
                        <a:pt x="58" y="74"/>
                      </a:lnTo>
                      <a:lnTo>
                        <a:pt x="69" y="81"/>
                      </a:lnTo>
                      <a:lnTo>
                        <a:pt x="95" y="80"/>
                      </a:lnTo>
                      <a:lnTo>
                        <a:pt x="168" y="115"/>
                      </a:lnTo>
                      <a:lnTo>
                        <a:pt x="91" y="81"/>
                      </a:lnTo>
                      <a:lnTo>
                        <a:pt x="69" y="55"/>
                      </a:lnTo>
                      <a:lnTo>
                        <a:pt x="91" y="55"/>
                      </a:lnTo>
                      <a:lnTo>
                        <a:pt x="186" y="55"/>
                      </a:lnTo>
                      <a:lnTo>
                        <a:pt x="321" y="28"/>
                      </a:lnTo>
                      <a:lnTo>
                        <a:pt x="237" y="48"/>
                      </a:lnTo>
                      <a:lnTo>
                        <a:pt x="120" y="60"/>
                      </a:lnTo>
                      <a:lnTo>
                        <a:pt x="85" y="55"/>
                      </a:lnTo>
                      <a:lnTo>
                        <a:pt x="74" y="42"/>
                      </a:lnTo>
                      <a:lnTo>
                        <a:pt x="63" y="22"/>
                      </a:lnTo>
                      <a:lnTo>
                        <a:pt x="37" y="0"/>
                      </a:lnTo>
                      <a:lnTo>
                        <a:pt x="30" y="9"/>
                      </a:lnTo>
                      <a:lnTo>
                        <a:pt x="24" y="2"/>
                      </a:lnTo>
                      <a:lnTo>
                        <a:pt x="0" y="646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111" name="Freeform 63"/>
              <p:cNvSpPr>
                <a:spLocks/>
              </p:cNvSpPr>
              <p:nvPr/>
            </p:nvSpPr>
            <p:spPr bwMode="ltGray">
              <a:xfrm>
                <a:off x="982" y="3297"/>
                <a:ext cx="83" cy="568"/>
              </a:xfrm>
              <a:custGeom>
                <a:avLst/>
                <a:gdLst>
                  <a:gd name="T0" fmla="*/ 17 w 83"/>
                  <a:gd name="T1" fmla="*/ 0 h 568"/>
                  <a:gd name="T2" fmla="*/ 33 w 83"/>
                  <a:gd name="T3" fmla="*/ 43 h 568"/>
                  <a:gd name="T4" fmla="*/ 48 w 83"/>
                  <a:gd name="T5" fmla="*/ 111 h 568"/>
                  <a:gd name="T6" fmla="*/ 65 w 83"/>
                  <a:gd name="T7" fmla="*/ 206 h 568"/>
                  <a:gd name="T8" fmla="*/ 82 w 83"/>
                  <a:gd name="T9" fmla="*/ 326 h 568"/>
                  <a:gd name="T10" fmla="*/ 82 w 83"/>
                  <a:gd name="T11" fmla="*/ 455 h 568"/>
                  <a:gd name="T12" fmla="*/ 73 w 83"/>
                  <a:gd name="T13" fmla="*/ 567 h 568"/>
                  <a:gd name="T14" fmla="*/ 65 w 83"/>
                  <a:gd name="T15" fmla="*/ 567 h 568"/>
                  <a:gd name="T16" fmla="*/ 73 w 83"/>
                  <a:gd name="T17" fmla="*/ 455 h 568"/>
                  <a:gd name="T18" fmla="*/ 73 w 83"/>
                  <a:gd name="T19" fmla="*/ 361 h 568"/>
                  <a:gd name="T20" fmla="*/ 56 w 83"/>
                  <a:gd name="T21" fmla="*/ 257 h 568"/>
                  <a:gd name="T22" fmla="*/ 33 w 83"/>
                  <a:gd name="T23" fmla="*/ 154 h 568"/>
                  <a:gd name="T24" fmla="*/ 0 w 83"/>
                  <a:gd name="T25" fmla="*/ 25 h 568"/>
                  <a:gd name="T26" fmla="*/ 17 w 83"/>
                  <a:gd name="T27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3" h="568">
                    <a:moveTo>
                      <a:pt x="17" y="0"/>
                    </a:moveTo>
                    <a:lnTo>
                      <a:pt x="33" y="43"/>
                    </a:lnTo>
                    <a:lnTo>
                      <a:pt x="48" y="111"/>
                    </a:lnTo>
                    <a:lnTo>
                      <a:pt x="65" y="206"/>
                    </a:lnTo>
                    <a:lnTo>
                      <a:pt x="82" y="326"/>
                    </a:lnTo>
                    <a:lnTo>
                      <a:pt x="82" y="455"/>
                    </a:lnTo>
                    <a:lnTo>
                      <a:pt x="73" y="567"/>
                    </a:lnTo>
                    <a:lnTo>
                      <a:pt x="65" y="567"/>
                    </a:lnTo>
                    <a:lnTo>
                      <a:pt x="73" y="455"/>
                    </a:lnTo>
                    <a:lnTo>
                      <a:pt x="73" y="361"/>
                    </a:lnTo>
                    <a:lnTo>
                      <a:pt x="56" y="257"/>
                    </a:lnTo>
                    <a:lnTo>
                      <a:pt x="33" y="154"/>
                    </a:lnTo>
                    <a:lnTo>
                      <a:pt x="0" y="25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2" name="Freeform 64"/>
              <p:cNvSpPr>
                <a:spLocks/>
              </p:cNvSpPr>
              <p:nvPr/>
            </p:nvSpPr>
            <p:spPr bwMode="ltGray">
              <a:xfrm>
                <a:off x="706" y="3863"/>
                <a:ext cx="214" cy="272"/>
              </a:xfrm>
              <a:custGeom>
                <a:avLst/>
                <a:gdLst>
                  <a:gd name="T0" fmla="*/ 213 w 214"/>
                  <a:gd name="T1" fmla="*/ 271 h 272"/>
                  <a:gd name="T2" fmla="*/ 180 w 214"/>
                  <a:gd name="T3" fmla="*/ 210 h 272"/>
                  <a:gd name="T4" fmla="*/ 154 w 214"/>
                  <a:gd name="T5" fmla="*/ 144 h 272"/>
                  <a:gd name="T6" fmla="*/ 140 w 214"/>
                  <a:gd name="T7" fmla="*/ 114 h 272"/>
                  <a:gd name="T8" fmla="*/ 120 w 214"/>
                  <a:gd name="T9" fmla="*/ 81 h 272"/>
                  <a:gd name="T10" fmla="*/ 95 w 214"/>
                  <a:gd name="T11" fmla="*/ 45 h 272"/>
                  <a:gd name="T12" fmla="*/ 76 w 214"/>
                  <a:gd name="T13" fmla="*/ 22 h 272"/>
                  <a:gd name="T14" fmla="*/ 61 w 214"/>
                  <a:gd name="T15" fmla="*/ 12 h 272"/>
                  <a:gd name="T16" fmla="*/ 42 w 214"/>
                  <a:gd name="T17" fmla="*/ 3 h 272"/>
                  <a:gd name="T18" fmla="*/ 19 w 214"/>
                  <a:gd name="T19" fmla="*/ 0 h 272"/>
                  <a:gd name="T20" fmla="*/ 10 w 214"/>
                  <a:gd name="T21" fmla="*/ 7 h 272"/>
                  <a:gd name="T22" fmla="*/ 0 w 214"/>
                  <a:gd name="T23" fmla="*/ 24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4" h="272">
                    <a:moveTo>
                      <a:pt x="213" y="271"/>
                    </a:moveTo>
                    <a:lnTo>
                      <a:pt x="180" y="210"/>
                    </a:lnTo>
                    <a:lnTo>
                      <a:pt x="154" y="144"/>
                    </a:lnTo>
                    <a:lnTo>
                      <a:pt x="140" y="114"/>
                    </a:lnTo>
                    <a:lnTo>
                      <a:pt x="120" y="81"/>
                    </a:lnTo>
                    <a:lnTo>
                      <a:pt x="95" y="45"/>
                    </a:lnTo>
                    <a:lnTo>
                      <a:pt x="76" y="22"/>
                    </a:lnTo>
                    <a:lnTo>
                      <a:pt x="61" y="12"/>
                    </a:lnTo>
                    <a:lnTo>
                      <a:pt x="42" y="3"/>
                    </a:lnTo>
                    <a:lnTo>
                      <a:pt x="19" y="0"/>
                    </a:lnTo>
                    <a:lnTo>
                      <a:pt x="10" y="7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3" name="Freeform 65"/>
              <p:cNvSpPr>
                <a:spLocks/>
              </p:cNvSpPr>
              <p:nvPr/>
            </p:nvSpPr>
            <p:spPr bwMode="ltGray">
              <a:xfrm>
                <a:off x="882" y="2866"/>
                <a:ext cx="668" cy="976"/>
              </a:xfrm>
              <a:custGeom>
                <a:avLst/>
                <a:gdLst>
                  <a:gd name="T0" fmla="*/ 450 w 668"/>
                  <a:gd name="T1" fmla="*/ 11 h 976"/>
                  <a:gd name="T2" fmla="*/ 430 w 668"/>
                  <a:gd name="T3" fmla="*/ 42 h 976"/>
                  <a:gd name="T4" fmla="*/ 284 w 668"/>
                  <a:gd name="T5" fmla="*/ 35 h 976"/>
                  <a:gd name="T6" fmla="*/ 342 w 668"/>
                  <a:gd name="T7" fmla="*/ 48 h 976"/>
                  <a:gd name="T8" fmla="*/ 405 w 668"/>
                  <a:gd name="T9" fmla="*/ 66 h 976"/>
                  <a:gd name="T10" fmla="*/ 265 w 668"/>
                  <a:gd name="T11" fmla="*/ 91 h 976"/>
                  <a:gd name="T12" fmla="*/ 373 w 668"/>
                  <a:gd name="T13" fmla="*/ 98 h 976"/>
                  <a:gd name="T14" fmla="*/ 385 w 668"/>
                  <a:gd name="T15" fmla="*/ 128 h 976"/>
                  <a:gd name="T16" fmla="*/ 67 w 668"/>
                  <a:gd name="T17" fmla="*/ 267 h 976"/>
                  <a:gd name="T18" fmla="*/ 361 w 668"/>
                  <a:gd name="T19" fmla="*/ 165 h 976"/>
                  <a:gd name="T20" fmla="*/ 297 w 668"/>
                  <a:gd name="T21" fmla="*/ 221 h 976"/>
                  <a:gd name="T22" fmla="*/ 338 w 668"/>
                  <a:gd name="T23" fmla="*/ 227 h 976"/>
                  <a:gd name="T24" fmla="*/ 284 w 668"/>
                  <a:gd name="T25" fmla="*/ 304 h 976"/>
                  <a:gd name="T26" fmla="*/ 167 w 668"/>
                  <a:gd name="T27" fmla="*/ 388 h 976"/>
                  <a:gd name="T28" fmla="*/ 297 w 668"/>
                  <a:gd name="T29" fmla="*/ 326 h 976"/>
                  <a:gd name="T30" fmla="*/ 190 w 668"/>
                  <a:gd name="T31" fmla="*/ 449 h 976"/>
                  <a:gd name="T32" fmla="*/ 288 w 668"/>
                  <a:gd name="T33" fmla="*/ 369 h 976"/>
                  <a:gd name="T34" fmla="*/ 312 w 668"/>
                  <a:gd name="T35" fmla="*/ 369 h 976"/>
                  <a:gd name="T36" fmla="*/ 273 w 668"/>
                  <a:gd name="T37" fmla="*/ 441 h 976"/>
                  <a:gd name="T38" fmla="*/ 305 w 668"/>
                  <a:gd name="T39" fmla="*/ 441 h 976"/>
                  <a:gd name="T40" fmla="*/ 244 w 668"/>
                  <a:gd name="T41" fmla="*/ 525 h 976"/>
                  <a:gd name="T42" fmla="*/ 278 w 668"/>
                  <a:gd name="T43" fmla="*/ 504 h 976"/>
                  <a:gd name="T44" fmla="*/ 248 w 668"/>
                  <a:gd name="T45" fmla="*/ 582 h 976"/>
                  <a:gd name="T46" fmla="*/ 273 w 668"/>
                  <a:gd name="T47" fmla="*/ 558 h 976"/>
                  <a:gd name="T48" fmla="*/ 302 w 668"/>
                  <a:gd name="T49" fmla="*/ 550 h 976"/>
                  <a:gd name="T50" fmla="*/ 284 w 668"/>
                  <a:gd name="T51" fmla="*/ 608 h 976"/>
                  <a:gd name="T52" fmla="*/ 221 w 668"/>
                  <a:gd name="T53" fmla="*/ 716 h 976"/>
                  <a:gd name="T54" fmla="*/ 302 w 668"/>
                  <a:gd name="T55" fmla="*/ 633 h 976"/>
                  <a:gd name="T56" fmla="*/ 320 w 668"/>
                  <a:gd name="T57" fmla="*/ 618 h 976"/>
                  <a:gd name="T58" fmla="*/ 316 w 668"/>
                  <a:gd name="T59" fmla="*/ 707 h 976"/>
                  <a:gd name="T60" fmla="*/ 342 w 668"/>
                  <a:gd name="T61" fmla="*/ 752 h 976"/>
                  <a:gd name="T62" fmla="*/ 352 w 668"/>
                  <a:gd name="T63" fmla="*/ 701 h 976"/>
                  <a:gd name="T64" fmla="*/ 590 w 668"/>
                  <a:gd name="T65" fmla="*/ 836 h 976"/>
                  <a:gd name="T66" fmla="*/ 373 w 668"/>
                  <a:gd name="T67" fmla="*/ 640 h 976"/>
                  <a:gd name="T68" fmla="*/ 420 w 668"/>
                  <a:gd name="T69" fmla="*/ 681 h 976"/>
                  <a:gd name="T70" fmla="*/ 357 w 668"/>
                  <a:gd name="T71" fmla="*/ 574 h 976"/>
                  <a:gd name="T72" fmla="*/ 617 w 668"/>
                  <a:gd name="T73" fmla="*/ 660 h 976"/>
                  <a:gd name="T74" fmla="*/ 357 w 668"/>
                  <a:gd name="T75" fmla="*/ 540 h 976"/>
                  <a:gd name="T76" fmla="*/ 393 w 668"/>
                  <a:gd name="T77" fmla="*/ 512 h 976"/>
                  <a:gd name="T78" fmla="*/ 364 w 668"/>
                  <a:gd name="T79" fmla="*/ 468 h 976"/>
                  <a:gd name="T80" fmla="*/ 405 w 668"/>
                  <a:gd name="T81" fmla="*/ 468 h 976"/>
                  <a:gd name="T82" fmla="*/ 522 w 668"/>
                  <a:gd name="T83" fmla="*/ 551 h 976"/>
                  <a:gd name="T84" fmla="*/ 410 w 668"/>
                  <a:gd name="T85" fmla="*/ 393 h 976"/>
                  <a:gd name="T86" fmla="*/ 388 w 668"/>
                  <a:gd name="T87" fmla="*/ 335 h 976"/>
                  <a:gd name="T88" fmla="*/ 420 w 668"/>
                  <a:gd name="T89" fmla="*/ 325 h 976"/>
                  <a:gd name="T90" fmla="*/ 414 w 668"/>
                  <a:gd name="T91" fmla="*/ 269 h 976"/>
                  <a:gd name="T92" fmla="*/ 428 w 668"/>
                  <a:gd name="T93" fmla="*/ 263 h 976"/>
                  <a:gd name="T94" fmla="*/ 507 w 668"/>
                  <a:gd name="T95" fmla="*/ 314 h 976"/>
                  <a:gd name="T96" fmla="*/ 445 w 668"/>
                  <a:gd name="T97" fmla="*/ 232 h 976"/>
                  <a:gd name="T98" fmla="*/ 450 w 668"/>
                  <a:gd name="T99" fmla="*/ 163 h 976"/>
                  <a:gd name="T100" fmla="*/ 445 w 668"/>
                  <a:gd name="T101" fmla="*/ 124 h 976"/>
                  <a:gd name="T102" fmla="*/ 513 w 668"/>
                  <a:gd name="T103" fmla="*/ 122 h 976"/>
                  <a:gd name="T104" fmla="*/ 497 w 668"/>
                  <a:gd name="T105" fmla="*/ 66 h 976"/>
                  <a:gd name="T106" fmla="*/ 527 w 668"/>
                  <a:gd name="T107" fmla="*/ 51 h 976"/>
                  <a:gd name="T108" fmla="*/ 518 w 668"/>
                  <a:gd name="T109" fmla="*/ 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68" h="976">
                    <a:moveTo>
                      <a:pt x="518" y="0"/>
                    </a:moveTo>
                    <a:lnTo>
                      <a:pt x="490" y="3"/>
                    </a:lnTo>
                    <a:lnTo>
                      <a:pt x="450" y="11"/>
                    </a:lnTo>
                    <a:lnTo>
                      <a:pt x="477" y="16"/>
                    </a:lnTo>
                    <a:lnTo>
                      <a:pt x="454" y="27"/>
                    </a:lnTo>
                    <a:lnTo>
                      <a:pt x="430" y="42"/>
                    </a:lnTo>
                    <a:lnTo>
                      <a:pt x="396" y="47"/>
                    </a:lnTo>
                    <a:lnTo>
                      <a:pt x="342" y="44"/>
                    </a:lnTo>
                    <a:lnTo>
                      <a:pt x="284" y="35"/>
                    </a:lnTo>
                    <a:lnTo>
                      <a:pt x="132" y="44"/>
                    </a:lnTo>
                    <a:lnTo>
                      <a:pt x="278" y="39"/>
                    </a:lnTo>
                    <a:lnTo>
                      <a:pt x="342" y="48"/>
                    </a:lnTo>
                    <a:lnTo>
                      <a:pt x="396" y="47"/>
                    </a:lnTo>
                    <a:lnTo>
                      <a:pt x="430" y="55"/>
                    </a:lnTo>
                    <a:lnTo>
                      <a:pt x="405" y="66"/>
                    </a:lnTo>
                    <a:lnTo>
                      <a:pt x="422" y="71"/>
                    </a:lnTo>
                    <a:lnTo>
                      <a:pt x="373" y="94"/>
                    </a:lnTo>
                    <a:lnTo>
                      <a:pt x="265" y="91"/>
                    </a:lnTo>
                    <a:lnTo>
                      <a:pt x="124" y="169"/>
                    </a:lnTo>
                    <a:lnTo>
                      <a:pt x="265" y="94"/>
                    </a:lnTo>
                    <a:lnTo>
                      <a:pt x="373" y="98"/>
                    </a:lnTo>
                    <a:lnTo>
                      <a:pt x="405" y="102"/>
                    </a:lnTo>
                    <a:lnTo>
                      <a:pt x="348" y="128"/>
                    </a:lnTo>
                    <a:lnTo>
                      <a:pt x="385" y="128"/>
                    </a:lnTo>
                    <a:lnTo>
                      <a:pt x="320" y="158"/>
                    </a:lnTo>
                    <a:lnTo>
                      <a:pt x="201" y="196"/>
                    </a:lnTo>
                    <a:lnTo>
                      <a:pt x="67" y="267"/>
                    </a:lnTo>
                    <a:lnTo>
                      <a:pt x="206" y="202"/>
                    </a:lnTo>
                    <a:lnTo>
                      <a:pt x="325" y="163"/>
                    </a:lnTo>
                    <a:lnTo>
                      <a:pt x="361" y="165"/>
                    </a:lnTo>
                    <a:lnTo>
                      <a:pt x="305" y="189"/>
                    </a:lnTo>
                    <a:lnTo>
                      <a:pt x="342" y="194"/>
                    </a:lnTo>
                    <a:lnTo>
                      <a:pt x="297" y="221"/>
                    </a:lnTo>
                    <a:lnTo>
                      <a:pt x="12" y="457"/>
                    </a:lnTo>
                    <a:lnTo>
                      <a:pt x="297" y="227"/>
                    </a:lnTo>
                    <a:lnTo>
                      <a:pt x="338" y="227"/>
                    </a:lnTo>
                    <a:lnTo>
                      <a:pt x="293" y="263"/>
                    </a:lnTo>
                    <a:lnTo>
                      <a:pt x="325" y="262"/>
                    </a:lnTo>
                    <a:lnTo>
                      <a:pt x="284" y="304"/>
                    </a:lnTo>
                    <a:lnTo>
                      <a:pt x="167" y="386"/>
                    </a:lnTo>
                    <a:lnTo>
                      <a:pt x="44" y="502"/>
                    </a:lnTo>
                    <a:lnTo>
                      <a:pt x="167" y="388"/>
                    </a:lnTo>
                    <a:lnTo>
                      <a:pt x="288" y="308"/>
                    </a:lnTo>
                    <a:lnTo>
                      <a:pt x="325" y="295"/>
                    </a:lnTo>
                    <a:lnTo>
                      <a:pt x="297" y="326"/>
                    </a:lnTo>
                    <a:lnTo>
                      <a:pt x="320" y="321"/>
                    </a:lnTo>
                    <a:lnTo>
                      <a:pt x="284" y="366"/>
                    </a:lnTo>
                    <a:lnTo>
                      <a:pt x="190" y="449"/>
                    </a:lnTo>
                    <a:lnTo>
                      <a:pt x="0" y="560"/>
                    </a:lnTo>
                    <a:lnTo>
                      <a:pt x="185" y="452"/>
                    </a:lnTo>
                    <a:lnTo>
                      <a:pt x="288" y="369"/>
                    </a:lnTo>
                    <a:lnTo>
                      <a:pt x="302" y="369"/>
                    </a:lnTo>
                    <a:lnTo>
                      <a:pt x="127" y="618"/>
                    </a:lnTo>
                    <a:lnTo>
                      <a:pt x="312" y="369"/>
                    </a:lnTo>
                    <a:lnTo>
                      <a:pt x="288" y="402"/>
                    </a:lnTo>
                    <a:lnTo>
                      <a:pt x="312" y="390"/>
                    </a:lnTo>
                    <a:lnTo>
                      <a:pt x="273" y="441"/>
                    </a:lnTo>
                    <a:lnTo>
                      <a:pt x="153" y="558"/>
                    </a:lnTo>
                    <a:lnTo>
                      <a:pt x="273" y="449"/>
                    </a:lnTo>
                    <a:lnTo>
                      <a:pt x="305" y="441"/>
                    </a:lnTo>
                    <a:lnTo>
                      <a:pt x="273" y="475"/>
                    </a:lnTo>
                    <a:lnTo>
                      <a:pt x="131" y="701"/>
                    </a:lnTo>
                    <a:lnTo>
                      <a:pt x="244" y="525"/>
                    </a:lnTo>
                    <a:lnTo>
                      <a:pt x="284" y="475"/>
                    </a:lnTo>
                    <a:lnTo>
                      <a:pt x="305" y="468"/>
                    </a:lnTo>
                    <a:lnTo>
                      <a:pt x="278" y="504"/>
                    </a:lnTo>
                    <a:lnTo>
                      <a:pt x="302" y="499"/>
                    </a:lnTo>
                    <a:lnTo>
                      <a:pt x="265" y="543"/>
                    </a:lnTo>
                    <a:lnTo>
                      <a:pt x="248" y="582"/>
                    </a:lnTo>
                    <a:lnTo>
                      <a:pt x="64" y="712"/>
                    </a:lnTo>
                    <a:lnTo>
                      <a:pt x="252" y="586"/>
                    </a:lnTo>
                    <a:lnTo>
                      <a:pt x="273" y="558"/>
                    </a:lnTo>
                    <a:lnTo>
                      <a:pt x="297" y="550"/>
                    </a:lnTo>
                    <a:lnTo>
                      <a:pt x="252" y="624"/>
                    </a:lnTo>
                    <a:lnTo>
                      <a:pt x="302" y="550"/>
                    </a:lnTo>
                    <a:lnTo>
                      <a:pt x="273" y="586"/>
                    </a:lnTo>
                    <a:lnTo>
                      <a:pt x="305" y="577"/>
                    </a:lnTo>
                    <a:lnTo>
                      <a:pt x="284" y="608"/>
                    </a:lnTo>
                    <a:lnTo>
                      <a:pt x="221" y="716"/>
                    </a:lnTo>
                    <a:lnTo>
                      <a:pt x="157" y="780"/>
                    </a:lnTo>
                    <a:lnTo>
                      <a:pt x="221" y="716"/>
                    </a:lnTo>
                    <a:lnTo>
                      <a:pt x="288" y="613"/>
                    </a:lnTo>
                    <a:lnTo>
                      <a:pt x="312" y="608"/>
                    </a:lnTo>
                    <a:lnTo>
                      <a:pt x="302" y="633"/>
                    </a:lnTo>
                    <a:lnTo>
                      <a:pt x="252" y="701"/>
                    </a:lnTo>
                    <a:lnTo>
                      <a:pt x="305" y="640"/>
                    </a:lnTo>
                    <a:lnTo>
                      <a:pt x="320" y="618"/>
                    </a:lnTo>
                    <a:lnTo>
                      <a:pt x="297" y="674"/>
                    </a:lnTo>
                    <a:lnTo>
                      <a:pt x="325" y="664"/>
                    </a:lnTo>
                    <a:lnTo>
                      <a:pt x="316" y="707"/>
                    </a:lnTo>
                    <a:lnTo>
                      <a:pt x="333" y="687"/>
                    </a:lnTo>
                    <a:lnTo>
                      <a:pt x="348" y="705"/>
                    </a:lnTo>
                    <a:lnTo>
                      <a:pt x="342" y="752"/>
                    </a:lnTo>
                    <a:lnTo>
                      <a:pt x="225" y="975"/>
                    </a:lnTo>
                    <a:lnTo>
                      <a:pt x="352" y="752"/>
                    </a:lnTo>
                    <a:lnTo>
                      <a:pt x="352" y="701"/>
                    </a:lnTo>
                    <a:lnTo>
                      <a:pt x="352" y="671"/>
                    </a:lnTo>
                    <a:lnTo>
                      <a:pt x="380" y="687"/>
                    </a:lnTo>
                    <a:lnTo>
                      <a:pt x="590" y="836"/>
                    </a:lnTo>
                    <a:lnTo>
                      <a:pt x="369" y="674"/>
                    </a:lnTo>
                    <a:lnTo>
                      <a:pt x="352" y="633"/>
                    </a:lnTo>
                    <a:lnTo>
                      <a:pt x="373" y="640"/>
                    </a:lnTo>
                    <a:lnTo>
                      <a:pt x="342" y="591"/>
                    </a:lnTo>
                    <a:lnTo>
                      <a:pt x="369" y="609"/>
                    </a:lnTo>
                    <a:lnTo>
                      <a:pt x="420" y="681"/>
                    </a:lnTo>
                    <a:lnTo>
                      <a:pt x="373" y="605"/>
                    </a:lnTo>
                    <a:lnTo>
                      <a:pt x="352" y="574"/>
                    </a:lnTo>
                    <a:lnTo>
                      <a:pt x="357" y="574"/>
                    </a:lnTo>
                    <a:lnTo>
                      <a:pt x="385" y="591"/>
                    </a:lnTo>
                    <a:lnTo>
                      <a:pt x="436" y="629"/>
                    </a:lnTo>
                    <a:lnTo>
                      <a:pt x="617" y="660"/>
                    </a:lnTo>
                    <a:lnTo>
                      <a:pt x="430" y="624"/>
                    </a:lnTo>
                    <a:lnTo>
                      <a:pt x="373" y="577"/>
                    </a:lnTo>
                    <a:lnTo>
                      <a:pt x="357" y="540"/>
                    </a:lnTo>
                    <a:lnTo>
                      <a:pt x="385" y="540"/>
                    </a:lnTo>
                    <a:lnTo>
                      <a:pt x="357" y="504"/>
                    </a:lnTo>
                    <a:lnTo>
                      <a:pt x="393" y="512"/>
                    </a:lnTo>
                    <a:lnTo>
                      <a:pt x="518" y="582"/>
                    </a:lnTo>
                    <a:lnTo>
                      <a:pt x="393" y="511"/>
                    </a:lnTo>
                    <a:lnTo>
                      <a:pt x="364" y="468"/>
                    </a:lnTo>
                    <a:lnTo>
                      <a:pt x="396" y="480"/>
                    </a:lnTo>
                    <a:lnTo>
                      <a:pt x="373" y="447"/>
                    </a:lnTo>
                    <a:lnTo>
                      <a:pt x="405" y="468"/>
                    </a:lnTo>
                    <a:lnTo>
                      <a:pt x="385" y="419"/>
                    </a:lnTo>
                    <a:lnTo>
                      <a:pt x="410" y="444"/>
                    </a:lnTo>
                    <a:lnTo>
                      <a:pt x="522" y="551"/>
                    </a:lnTo>
                    <a:lnTo>
                      <a:pt x="405" y="444"/>
                    </a:lnTo>
                    <a:lnTo>
                      <a:pt x="380" y="381"/>
                    </a:lnTo>
                    <a:lnTo>
                      <a:pt x="410" y="393"/>
                    </a:lnTo>
                    <a:lnTo>
                      <a:pt x="593" y="455"/>
                    </a:lnTo>
                    <a:lnTo>
                      <a:pt x="410" y="390"/>
                    </a:lnTo>
                    <a:lnTo>
                      <a:pt x="388" y="335"/>
                    </a:lnTo>
                    <a:lnTo>
                      <a:pt x="414" y="345"/>
                    </a:lnTo>
                    <a:lnTo>
                      <a:pt x="393" y="314"/>
                    </a:lnTo>
                    <a:lnTo>
                      <a:pt x="420" y="325"/>
                    </a:lnTo>
                    <a:lnTo>
                      <a:pt x="505" y="476"/>
                    </a:lnTo>
                    <a:lnTo>
                      <a:pt x="414" y="310"/>
                    </a:lnTo>
                    <a:lnTo>
                      <a:pt x="414" y="269"/>
                    </a:lnTo>
                    <a:lnTo>
                      <a:pt x="441" y="288"/>
                    </a:lnTo>
                    <a:lnTo>
                      <a:pt x="497" y="374"/>
                    </a:lnTo>
                    <a:lnTo>
                      <a:pt x="428" y="263"/>
                    </a:lnTo>
                    <a:lnTo>
                      <a:pt x="420" y="227"/>
                    </a:lnTo>
                    <a:lnTo>
                      <a:pt x="441" y="243"/>
                    </a:lnTo>
                    <a:lnTo>
                      <a:pt x="507" y="314"/>
                    </a:lnTo>
                    <a:lnTo>
                      <a:pt x="667" y="352"/>
                    </a:lnTo>
                    <a:lnTo>
                      <a:pt x="505" y="308"/>
                    </a:lnTo>
                    <a:lnTo>
                      <a:pt x="445" y="232"/>
                    </a:lnTo>
                    <a:lnTo>
                      <a:pt x="436" y="185"/>
                    </a:lnTo>
                    <a:lnTo>
                      <a:pt x="463" y="207"/>
                    </a:lnTo>
                    <a:lnTo>
                      <a:pt x="450" y="163"/>
                    </a:lnTo>
                    <a:lnTo>
                      <a:pt x="554" y="279"/>
                    </a:lnTo>
                    <a:lnTo>
                      <a:pt x="454" y="158"/>
                    </a:lnTo>
                    <a:lnTo>
                      <a:pt x="445" y="124"/>
                    </a:lnTo>
                    <a:lnTo>
                      <a:pt x="477" y="149"/>
                    </a:lnTo>
                    <a:lnTo>
                      <a:pt x="473" y="97"/>
                    </a:lnTo>
                    <a:lnTo>
                      <a:pt x="513" y="122"/>
                    </a:lnTo>
                    <a:lnTo>
                      <a:pt x="658" y="215"/>
                    </a:lnTo>
                    <a:lnTo>
                      <a:pt x="513" y="120"/>
                    </a:lnTo>
                    <a:lnTo>
                      <a:pt x="497" y="66"/>
                    </a:lnTo>
                    <a:lnTo>
                      <a:pt x="518" y="79"/>
                    </a:lnTo>
                    <a:lnTo>
                      <a:pt x="505" y="42"/>
                    </a:lnTo>
                    <a:lnTo>
                      <a:pt x="527" y="51"/>
                    </a:lnTo>
                    <a:lnTo>
                      <a:pt x="531" y="21"/>
                    </a:lnTo>
                    <a:lnTo>
                      <a:pt x="527" y="8"/>
                    </a:lnTo>
                    <a:lnTo>
                      <a:pt x="51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4" name="Freeform 66"/>
              <p:cNvSpPr>
                <a:spLocks/>
              </p:cNvSpPr>
              <p:nvPr/>
            </p:nvSpPr>
            <p:spPr bwMode="ltGray">
              <a:xfrm>
                <a:off x="1305" y="3384"/>
                <a:ext cx="249" cy="445"/>
              </a:xfrm>
              <a:custGeom>
                <a:avLst/>
                <a:gdLst>
                  <a:gd name="T0" fmla="*/ 248 w 249"/>
                  <a:gd name="T1" fmla="*/ 159 h 445"/>
                  <a:gd name="T2" fmla="*/ 222 w 249"/>
                  <a:gd name="T3" fmla="*/ 16 h 445"/>
                  <a:gd name="T4" fmla="*/ 189 w 249"/>
                  <a:gd name="T5" fmla="*/ 2 h 445"/>
                  <a:gd name="T6" fmla="*/ 161 w 249"/>
                  <a:gd name="T7" fmla="*/ 0 h 445"/>
                  <a:gd name="T8" fmla="*/ 119 w 249"/>
                  <a:gd name="T9" fmla="*/ 6 h 445"/>
                  <a:gd name="T10" fmla="*/ 93 w 249"/>
                  <a:gd name="T11" fmla="*/ 22 h 445"/>
                  <a:gd name="T12" fmla="*/ 64 w 249"/>
                  <a:gd name="T13" fmla="*/ 44 h 445"/>
                  <a:gd name="T14" fmla="*/ 35 w 249"/>
                  <a:gd name="T15" fmla="*/ 84 h 445"/>
                  <a:gd name="T16" fmla="*/ 19 w 249"/>
                  <a:gd name="T17" fmla="*/ 140 h 445"/>
                  <a:gd name="T18" fmla="*/ 11 w 249"/>
                  <a:gd name="T19" fmla="*/ 187 h 445"/>
                  <a:gd name="T20" fmla="*/ 0 w 249"/>
                  <a:gd name="T21" fmla="*/ 253 h 445"/>
                  <a:gd name="T22" fmla="*/ 0 w 249"/>
                  <a:gd name="T23" fmla="*/ 296 h 445"/>
                  <a:gd name="T24" fmla="*/ 19 w 249"/>
                  <a:gd name="T25" fmla="*/ 354 h 445"/>
                  <a:gd name="T26" fmla="*/ 56 w 249"/>
                  <a:gd name="T27" fmla="*/ 404 h 445"/>
                  <a:gd name="T28" fmla="*/ 93 w 249"/>
                  <a:gd name="T29" fmla="*/ 444 h 445"/>
                  <a:gd name="T30" fmla="*/ 72 w 249"/>
                  <a:gd name="T31" fmla="*/ 384 h 445"/>
                  <a:gd name="T32" fmla="*/ 64 w 249"/>
                  <a:gd name="T33" fmla="*/ 327 h 445"/>
                  <a:gd name="T34" fmla="*/ 68 w 249"/>
                  <a:gd name="T35" fmla="*/ 269 h 445"/>
                  <a:gd name="T36" fmla="*/ 72 w 249"/>
                  <a:gd name="T37" fmla="*/ 217 h 445"/>
                  <a:gd name="T38" fmla="*/ 80 w 249"/>
                  <a:gd name="T39" fmla="*/ 164 h 445"/>
                  <a:gd name="T40" fmla="*/ 93 w 249"/>
                  <a:gd name="T41" fmla="*/ 119 h 445"/>
                  <a:gd name="T42" fmla="*/ 96 w 249"/>
                  <a:gd name="T43" fmla="*/ 83 h 445"/>
                  <a:gd name="T44" fmla="*/ 113 w 249"/>
                  <a:gd name="T45" fmla="*/ 45 h 445"/>
                  <a:gd name="T46" fmla="*/ 149 w 249"/>
                  <a:gd name="T47" fmla="*/ 17 h 445"/>
                  <a:gd name="T48" fmla="*/ 181 w 249"/>
                  <a:gd name="T49" fmla="*/ 19 h 445"/>
                  <a:gd name="T50" fmla="*/ 213 w 249"/>
                  <a:gd name="T51" fmla="*/ 100 h 445"/>
                  <a:gd name="T52" fmla="*/ 237 w 249"/>
                  <a:gd name="T53" fmla="*/ 119 h 445"/>
                  <a:gd name="T54" fmla="*/ 248 w 249"/>
                  <a:gd name="T55" fmla="*/ 159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9" h="445">
                    <a:moveTo>
                      <a:pt x="248" y="159"/>
                    </a:moveTo>
                    <a:lnTo>
                      <a:pt x="222" y="16"/>
                    </a:lnTo>
                    <a:lnTo>
                      <a:pt x="189" y="2"/>
                    </a:lnTo>
                    <a:lnTo>
                      <a:pt x="161" y="0"/>
                    </a:lnTo>
                    <a:lnTo>
                      <a:pt x="119" y="6"/>
                    </a:lnTo>
                    <a:lnTo>
                      <a:pt x="93" y="22"/>
                    </a:lnTo>
                    <a:lnTo>
                      <a:pt x="64" y="44"/>
                    </a:lnTo>
                    <a:lnTo>
                      <a:pt x="35" y="84"/>
                    </a:lnTo>
                    <a:lnTo>
                      <a:pt x="19" y="140"/>
                    </a:lnTo>
                    <a:lnTo>
                      <a:pt x="11" y="187"/>
                    </a:lnTo>
                    <a:lnTo>
                      <a:pt x="0" y="253"/>
                    </a:lnTo>
                    <a:lnTo>
                      <a:pt x="0" y="296"/>
                    </a:lnTo>
                    <a:lnTo>
                      <a:pt x="19" y="354"/>
                    </a:lnTo>
                    <a:lnTo>
                      <a:pt x="56" y="404"/>
                    </a:lnTo>
                    <a:lnTo>
                      <a:pt x="93" y="444"/>
                    </a:lnTo>
                    <a:lnTo>
                      <a:pt x="72" y="384"/>
                    </a:lnTo>
                    <a:lnTo>
                      <a:pt x="64" y="327"/>
                    </a:lnTo>
                    <a:lnTo>
                      <a:pt x="68" y="269"/>
                    </a:lnTo>
                    <a:lnTo>
                      <a:pt x="72" y="217"/>
                    </a:lnTo>
                    <a:lnTo>
                      <a:pt x="80" y="164"/>
                    </a:lnTo>
                    <a:lnTo>
                      <a:pt x="93" y="119"/>
                    </a:lnTo>
                    <a:lnTo>
                      <a:pt x="96" y="83"/>
                    </a:lnTo>
                    <a:lnTo>
                      <a:pt x="113" y="45"/>
                    </a:lnTo>
                    <a:lnTo>
                      <a:pt x="149" y="17"/>
                    </a:lnTo>
                    <a:lnTo>
                      <a:pt x="181" y="19"/>
                    </a:lnTo>
                    <a:lnTo>
                      <a:pt x="213" y="100"/>
                    </a:lnTo>
                    <a:lnTo>
                      <a:pt x="237" y="119"/>
                    </a:lnTo>
                    <a:lnTo>
                      <a:pt x="248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5" name="Freeform 67"/>
              <p:cNvSpPr>
                <a:spLocks/>
              </p:cNvSpPr>
              <p:nvPr/>
            </p:nvSpPr>
            <p:spPr bwMode="ltGray">
              <a:xfrm>
                <a:off x="1502" y="3062"/>
                <a:ext cx="276" cy="543"/>
              </a:xfrm>
              <a:custGeom>
                <a:avLst/>
                <a:gdLst>
                  <a:gd name="T0" fmla="*/ 5 w 276"/>
                  <a:gd name="T1" fmla="*/ 86 h 543"/>
                  <a:gd name="T2" fmla="*/ 64 w 276"/>
                  <a:gd name="T3" fmla="*/ 0 h 543"/>
                  <a:gd name="T4" fmla="*/ 99 w 276"/>
                  <a:gd name="T5" fmla="*/ 2 h 543"/>
                  <a:gd name="T6" fmla="*/ 130 w 276"/>
                  <a:gd name="T7" fmla="*/ 7 h 543"/>
                  <a:gd name="T8" fmla="*/ 155 w 276"/>
                  <a:gd name="T9" fmla="*/ 30 h 543"/>
                  <a:gd name="T10" fmla="*/ 218 w 276"/>
                  <a:gd name="T11" fmla="*/ 100 h 543"/>
                  <a:gd name="T12" fmla="*/ 239 w 276"/>
                  <a:gd name="T13" fmla="*/ 131 h 543"/>
                  <a:gd name="T14" fmla="*/ 254 w 276"/>
                  <a:gd name="T15" fmla="*/ 162 h 543"/>
                  <a:gd name="T16" fmla="*/ 269 w 276"/>
                  <a:gd name="T17" fmla="*/ 254 h 543"/>
                  <a:gd name="T18" fmla="*/ 275 w 276"/>
                  <a:gd name="T19" fmla="*/ 282 h 543"/>
                  <a:gd name="T20" fmla="*/ 269 w 276"/>
                  <a:gd name="T21" fmla="*/ 318 h 543"/>
                  <a:gd name="T22" fmla="*/ 258 w 276"/>
                  <a:gd name="T23" fmla="*/ 355 h 543"/>
                  <a:gd name="T24" fmla="*/ 233 w 276"/>
                  <a:gd name="T25" fmla="*/ 413 h 543"/>
                  <a:gd name="T26" fmla="*/ 214 w 276"/>
                  <a:gd name="T27" fmla="*/ 451 h 543"/>
                  <a:gd name="T28" fmla="*/ 182 w 276"/>
                  <a:gd name="T29" fmla="*/ 492 h 543"/>
                  <a:gd name="T30" fmla="*/ 120 w 276"/>
                  <a:gd name="T31" fmla="*/ 542 h 543"/>
                  <a:gd name="T32" fmla="*/ 151 w 276"/>
                  <a:gd name="T33" fmla="*/ 478 h 543"/>
                  <a:gd name="T34" fmla="*/ 177 w 276"/>
                  <a:gd name="T35" fmla="*/ 420 h 543"/>
                  <a:gd name="T36" fmla="*/ 193 w 276"/>
                  <a:gd name="T37" fmla="*/ 367 h 543"/>
                  <a:gd name="T38" fmla="*/ 186 w 276"/>
                  <a:gd name="T39" fmla="*/ 318 h 543"/>
                  <a:gd name="T40" fmla="*/ 182 w 276"/>
                  <a:gd name="T41" fmla="*/ 282 h 543"/>
                  <a:gd name="T42" fmla="*/ 193 w 276"/>
                  <a:gd name="T43" fmla="*/ 238 h 543"/>
                  <a:gd name="T44" fmla="*/ 198 w 276"/>
                  <a:gd name="T45" fmla="*/ 201 h 543"/>
                  <a:gd name="T46" fmla="*/ 171 w 276"/>
                  <a:gd name="T47" fmla="*/ 131 h 543"/>
                  <a:gd name="T48" fmla="*/ 167 w 276"/>
                  <a:gd name="T49" fmla="*/ 92 h 543"/>
                  <a:gd name="T50" fmla="*/ 145 w 276"/>
                  <a:gd name="T51" fmla="*/ 63 h 543"/>
                  <a:gd name="T52" fmla="*/ 99 w 276"/>
                  <a:gd name="T53" fmla="*/ 23 h 543"/>
                  <a:gd name="T54" fmla="*/ 77 w 276"/>
                  <a:gd name="T55" fmla="*/ 54 h 543"/>
                  <a:gd name="T56" fmla="*/ 0 w 276"/>
                  <a:gd name="T57" fmla="*/ 103 h 543"/>
                  <a:gd name="T58" fmla="*/ 5 w 276"/>
                  <a:gd name="T59" fmla="*/ 86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543">
                    <a:moveTo>
                      <a:pt x="5" y="86"/>
                    </a:moveTo>
                    <a:lnTo>
                      <a:pt x="64" y="0"/>
                    </a:lnTo>
                    <a:lnTo>
                      <a:pt x="99" y="2"/>
                    </a:lnTo>
                    <a:lnTo>
                      <a:pt x="130" y="7"/>
                    </a:lnTo>
                    <a:lnTo>
                      <a:pt x="155" y="30"/>
                    </a:lnTo>
                    <a:lnTo>
                      <a:pt x="218" y="100"/>
                    </a:lnTo>
                    <a:lnTo>
                      <a:pt x="239" y="131"/>
                    </a:lnTo>
                    <a:lnTo>
                      <a:pt x="254" y="162"/>
                    </a:lnTo>
                    <a:lnTo>
                      <a:pt x="269" y="254"/>
                    </a:lnTo>
                    <a:lnTo>
                      <a:pt x="275" y="282"/>
                    </a:lnTo>
                    <a:lnTo>
                      <a:pt x="269" y="318"/>
                    </a:lnTo>
                    <a:lnTo>
                      <a:pt x="258" y="355"/>
                    </a:lnTo>
                    <a:lnTo>
                      <a:pt x="233" y="413"/>
                    </a:lnTo>
                    <a:lnTo>
                      <a:pt x="214" y="451"/>
                    </a:lnTo>
                    <a:lnTo>
                      <a:pt x="182" y="492"/>
                    </a:lnTo>
                    <a:lnTo>
                      <a:pt x="120" y="542"/>
                    </a:lnTo>
                    <a:lnTo>
                      <a:pt x="151" y="478"/>
                    </a:lnTo>
                    <a:lnTo>
                      <a:pt x="177" y="420"/>
                    </a:lnTo>
                    <a:lnTo>
                      <a:pt x="193" y="367"/>
                    </a:lnTo>
                    <a:lnTo>
                      <a:pt x="186" y="318"/>
                    </a:lnTo>
                    <a:lnTo>
                      <a:pt x="182" y="282"/>
                    </a:lnTo>
                    <a:lnTo>
                      <a:pt x="193" y="238"/>
                    </a:lnTo>
                    <a:lnTo>
                      <a:pt x="198" y="201"/>
                    </a:lnTo>
                    <a:lnTo>
                      <a:pt x="171" y="131"/>
                    </a:lnTo>
                    <a:lnTo>
                      <a:pt x="167" y="92"/>
                    </a:lnTo>
                    <a:lnTo>
                      <a:pt x="145" y="63"/>
                    </a:lnTo>
                    <a:lnTo>
                      <a:pt x="99" y="23"/>
                    </a:lnTo>
                    <a:lnTo>
                      <a:pt x="77" y="54"/>
                    </a:lnTo>
                    <a:lnTo>
                      <a:pt x="0" y="103"/>
                    </a:lnTo>
                    <a:lnTo>
                      <a:pt x="5" y="8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159" name="Group 111"/>
            <p:cNvGrpSpPr>
              <a:grpSpLocks/>
            </p:cNvGrpSpPr>
            <p:nvPr/>
          </p:nvGrpSpPr>
          <p:grpSpPr bwMode="auto">
            <a:xfrm>
              <a:off x="4368" y="2592"/>
              <a:ext cx="1385" cy="1738"/>
              <a:chOff x="4368" y="2592"/>
              <a:chExt cx="1385" cy="1738"/>
            </a:xfrm>
          </p:grpSpPr>
          <p:grpSp>
            <p:nvGrpSpPr>
              <p:cNvPr id="2132" name="Group 84"/>
              <p:cNvGrpSpPr>
                <a:grpSpLocks/>
              </p:cNvGrpSpPr>
              <p:nvPr/>
            </p:nvGrpSpPr>
            <p:grpSpPr bwMode="auto">
              <a:xfrm>
                <a:off x="4521" y="2592"/>
                <a:ext cx="1142" cy="1733"/>
                <a:chOff x="4521" y="2592"/>
                <a:chExt cx="1142" cy="1733"/>
              </a:xfrm>
            </p:grpSpPr>
            <p:sp>
              <p:nvSpPr>
                <p:cNvPr id="2117" name="Freeform 69"/>
                <p:cNvSpPr>
                  <a:spLocks/>
                </p:cNvSpPr>
                <p:nvPr/>
              </p:nvSpPr>
              <p:spPr bwMode="ltGray">
                <a:xfrm>
                  <a:off x="5503" y="3575"/>
                  <a:ext cx="160" cy="401"/>
                </a:xfrm>
                <a:custGeom>
                  <a:avLst/>
                  <a:gdLst>
                    <a:gd name="T0" fmla="*/ 0 w 160"/>
                    <a:gd name="T1" fmla="*/ 400 h 401"/>
                    <a:gd name="T2" fmla="*/ 23 w 160"/>
                    <a:gd name="T3" fmla="*/ 310 h 401"/>
                    <a:gd name="T4" fmla="*/ 43 w 160"/>
                    <a:gd name="T5" fmla="*/ 212 h 401"/>
                    <a:gd name="T6" fmla="*/ 53 w 160"/>
                    <a:gd name="T7" fmla="*/ 168 h 401"/>
                    <a:gd name="T8" fmla="*/ 67 w 160"/>
                    <a:gd name="T9" fmla="*/ 119 h 401"/>
                    <a:gd name="T10" fmla="*/ 87 w 160"/>
                    <a:gd name="T11" fmla="*/ 66 h 401"/>
                    <a:gd name="T12" fmla="*/ 101 w 160"/>
                    <a:gd name="T13" fmla="*/ 33 h 401"/>
                    <a:gd name="T14" fmla="*/ 113 w 160"/>
                    <a:gd name="T15" fmla="*/ 17 h 401"/>
                    <a:gd name="T16" fmla="*/ 127 w 160"/>
                    <a:gd name="T17" fmla="*/ 4 h 401"/>
                    <a:gd name="T18" fmla="*/ 143 w 160"/>
                    <a:gd name="T19" fmla="*/ 0 h 401"/>
                    <a:gd name="T20" fmla="*/ 150 w 160"/>
                    <a:gd name="T21" fmla="*/ 11 h 401"/>
                    <a:gd name="T22" fmla="*/ 159 w 160"/>
                    <a:gd name="T23" fmla="*/ 37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0" h="401">
                      <a:moveTo>
                        <a:pt x="0" y="400"/>
                      </a:moveTo>
                      <a:lnTo>
                        <a:pt x="23" y="310"/>
                      </a:lnTo>
                      <a:lnTo>
                        <a:pt x="43" y="212"/>
                      </a:lnTo>
                      <a:lnTo>
                        <a:pt x="53" y="168"/>
                      </a:lnTo>
                      <a:lnTo>
                        <a:pt x="67" y="119"/>
                      </a:lnTo>
                      <a:lnTo>
                        <a:pt x="87" y="66"/>
                      </a:lnTo>
                      <a:lnTo>
                        <a:pt x="101" y="33"/>
                      </a:lnTo>
                      <a:lnTo>
                        <a:pt x="113" y="17"/>
                      </a:lnTo>
                      <a:lnTo>
                        <a:pt x="127" y="4"/>
                      </a:lnTo>
                      <a:lnTo>
                        <a:pt x="143" y="0"/>
                      </a:lnTo>
                      <a:lnTo>
                        <a:pt x="150" y="11"/>
                      </a:lnTo>
                      <a:lnTo>
                        <a:pt x="159" y="3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18" name="Freeform 70"/>
                <p:cNvSpPr>
                  <a:spLocks/>
                </p:cNvSpPr>
                <p:nvPr/>
              </p:nvSpPr>
              <p:spPr bwMode="ltGray">
                <a:xfrm>
                  <a:off x="4992" y="3468"/>
                  <a:ext cx="128" cy="681"/>
                </a:xfrm>
                <a:custGeom>
                  <a:avLst/>
                  <a:gdLst>
                    <a:gd name="T0" fmla="*/ 127 w 128"/>
                    <a:gd name="T1" fmla="*/ 680 h 681"/>
                    <a:gd name="T2" fmla="*/ 101 w 128"/>
                    <a:gd name="T3" fmla="*/ 273 h 681"/>
                    <a:gd name="T4" fmla="*/ 82 w 128"/>
                    <a:gd name="T5" fmla="*/ 70 h 681"/>
                    <a:gd name="T6" fmla="*/ 76 w 128"/>
                    <a:gd name="T7" fmla="*/ 28 h 681"/>
                    <a:gd name="T8" fmla="*/ 66 w 128"/>
                    <a:gd name="T9" fmla="*/ 7 h 681"/>
                    <a:gd name="T10" fmla="*/ 47 w 128"/>
                    <a:gd name="T11" fmla="*/ 0 h 681"/>
                    <a:gd name="T12" fmla="*/ 31 w 128"/>
                    <a:gd name="T13" fmla="*/ 8 h 681"/>
                    <a:gd name="T14" fmla="*/ 15 w 128"/>
                    <a:gd name="T15" fmla="*/ 30 h 681"/>
                    <a:gd name="T16" fmla="*/ 0 w 128"/>
                    <a:gd name="T17" fmla="*/ 69 h 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681">
                      <a:moveTo>
                        <a:pt x="127" y="680"/>
                      </a:moveTo>
                      <a:lnTo>
                        <a:pt x="101" y="273"/>
                      </a:lnTo>
                      <a:lnTo>
                        <a:pt x="82" y="70"/>
                      </a:lnTo>
                      <a:lnTo>
                        <a:pt x="76" y="28"/>
                      </a:lnTo>
                      <a:lnTo>
                        <a:pt x="66" y="7"/>
                      </a:lnTo>
                      <a:lnTo>
                        <a:pt x="47" y="0"/>
                      </a:lnTo>
                      <a:lnTo>
                        <a:pt x="31" y="8"/>
                      </a:lnTo>
                      <a:lnTo>
                        <a:pt x="15" y="30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19" name="Freeform 71"/>
                <p:cNvSpPr>
                  <a:spLocks/>
                </p:cNvSpPr>
                <p:nvPr/>
              </p:nvSpPr>
              <p:spPr bwMode="ltGray">
                <a:xfrm>
                  <a:off x="5007" y="2592"/>
                  <a:ext cx="172" cy="1724"/>
                </a:xfrm>
                <a:custGeom>
                  <a:avLst/>
                  <a:gdLst>
                    <a:gd name="T0" fmla="*/ 170 w 172"/>
                    <a:gd name="T1" fmla="*/ 1723 h 1724"/>
                    <a:gd name="T2" fmla="*/ 171 w 172"/>
                    <a:gd name="T3" fmla="*/ 1473 h 1724"/>
                    <a:gd name="T4" fmla="*/ 171 w 172"/>
                    <a:gd name="T5" fmla="*/ 1358 h 1724"/>
                    <a:gd name="T6" fmla="*/ 167 w 172"/>
                    <a:gd name="T7" fmla="*/ 1278 h 1724"/>
                    <a:gd name="T8" fmla="*/ 164 w 172"/>
                    <a:gd name="T9" fmla="*/ 1181 h 1724"/>
                    <a:gd name="T10" fmla="*/ 165 w 172"/>
                    <a:gd name="T11" fmla="*/ 1079 h 1724"/>
                    <a:gd name="T12" fmla="*/ 163 w 172"/>
                    <a:gd name="T13" fmla="*/ 994 h 1724"/>
                    <a:gd name="T14" fmla="*/ 159 w 172"/>
                    <a:gd name="T15" fmla="*/ 918 h 1724"/>
                    <a:gd name="T16" fmla="*/ 153 w 172"/>
                    <a:gd name="T17" fmla="*/ 783 h 1724"/>
                    <a:gd name="T18" fmla="*/ 145 w 172"/>
                    <a:gd name="T19" fmla="*/ 634 h 1724"/>
                    <a:gd name="T20" fmla="*/ 135 w 172"/>
                    <a:gd name="T21" fmla="*/ 485 h 1724"/>
                    <a:gd name="T22" fmla="*/ 126 w 172"/>
                    <a:gd name="T23" fmla="*/ 323 h 1724"/>
                    <a:gd name="T24" fmla="*/ 118 w 172"/>
                    <a:gd name="T25" fmla="*/ 228 h 1724"/>
                    <a:gd name="T26" fmla="*/ 112 w 172"/>
                    <a:gd name="T27" fmla="*/ 191 h 1724"/>
                    <a:gd name="T28" fmla="*/ 96 w 172"/>
                    <a:gd name="T29" fmla="*/ 126 h 1724"/>
                    <a:gd name="T30" fmla="*/ 82 w 172"/>
                    <a:gd name="T31" fmla="*/ 79 h 1724"/>
                    <a:gd name="T32" fmla="*/ 65 w 172"/>
                    <a:gd name="T33" fmla="*/ 40 h 1724"/>
                    <a:gd name="T34" fmla="*/ 48 w 172"/>
                    <a:gd name="T35" fmla="*/ 10 h 1724"/>
                    <a:gd name="T36" fmla="*/ 36 w 172"/>
                    <a:gd name="T37" fmla="*/ 1 h 1724"/>
                    <a:gd name="T38" fmla="*/ 19 w 172"/>
                    <a:gd name="T39" fmla="*/ 0 h 1724"/>
                    <a:gd name="T40" fmla="*/ 7 w 172"/>
                    <a:gd name="T41" fmla="*/ 10 h 1724"/>
                    <a:gd name="T42" fmla="*/ 0 w 172"/>
                    <a:gd name="T43" fmla="*/ 28 h 1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2" h="1724">
                      <a:moveTo>
                        <a:pt x="170" y="1723"/>
                      </a:moveTo>
                      <a:lnTo>
                        <a:pt x="171" y="1473"/>
                      </a:lnTo>
                      <a:lnTo>
                        <a:pt x="171" y="1358"/>
                      </a:lnTo>
                      <a:lnTo>
                        <a:pt x="167" y="1278"/>
                      </a:lnTo>
                      <a:lnTo>
                        <a:pt x="164" y="1181"/>
                      </a:lnTo>
                      <a:lnTo>
                        <a:pt x="165" y="1079"/>
                      </a:lnTo>
                      <a:lnTo>
                        <a:pt x="163" y="994"/>
                      </a:lnTo>
                      <a:lnTo>
                        <a:pt x="159" y="918"/>
                      </a:lnTo>
                      <a:lnTo>
                        <a:pt x="153" y="783"/>
                      </a:lnTo>
                      <a:lnTo>
                        <a:pt x="145" y="634"/>
                      </a:lnTo>
                      <a:lnTo>
                        <a:pt x="135" y="485"/>
                      </a:lnTo>
                      <a:lnTo>
                        <a:pt x="126" y="323"/>
                      </a:lnTo>
                      <a:lnTo>
                        <a:pt x="118" y="228"/>
                      </a:lnTo>
                      <a:lnTo>
                        <a:pt x="112" y="191"/>
                      </a:lnTo>
                      <a:lnTo>
                        <a:pt x="96" y="126"/>
                      </a:lnTo>
                      <a:lnTo>
                        <a:pt x="82" y="79"/>
                      </a:lnTo>
                      <a:lnTo>
                        <a:pt x="65" y="40"/>
                      </a:lnTo>
                      <a:lnTo>
                        <a:pt x="48" y="10"/>
                      </a:lnTo>
                      <a:lnTo>
                        <a:pt x="36" y="1"/>
                      </a:lnTo>
                      <a:lnTo>
                        <a:pt x="19" y="0"/>
                      </a:lnTo>
                      <a:lnTo>
                        <a:pt x="7" y="10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0" name="Freeform 72"/>
                <p:cNvSpPr>
                  <a:spLocks/>
                </p:cNvSpPr>
                <p:nvPr/>
              </p:nvSpPr>
              <p:spPr bwMode="ltGray">
                <a:xfrm>
                  <a:off x="4992" y="3229"/>
                  <a:ext cx="177" cy="552"/>
                </a:xfrm>
                <a:custGeom>
                  <a:avLst/>
                  <a:gdLst>
                    <a:gd name="T0" fmla="*/ 176 w 177"/>
                    <a:gd name="T1" fmla="*/ 551 h 552"/>
                    <a:gd name="T2" fmla="*/ 150 w 177"/>
                    <a:gd name="T3" fmla="*/ 428 h 552"/>
                    <a:gd name="T4" fmla="*/ 127 w 177"/>
                    <a:gd name="T5" fmla="*/ 292 h 552"/>
                    <a:gd name="T6" fmla="*/ 116 w 177"/>
                    <a:gd name="T7" fmla="*/ 233 h 552"/>
                    <a:gd name="T8" fmla="*/ 100 w 177"/>
                    <a:gd name="T9" fmla="*/ 164 h 552"/>
                    <a:gd name="T10" fmla="*/ 78 w 177"/>
                    <a:gd name="T11" fmla="*/ 92 h 552"/>
                    <a:gd name="T12" fmla="*/ 62 w 177"/>
                    <a:gd name="T13" fmla="*/ 46 h 552"/>
                    <a:gd name="T14" fmla="*/ 50 w 177"/>
                    <a:gd name="T15" fmla="*/ 24 h 552"/>
                    <a:gd name="T16" fmla="*/ 34 w 177"/>
                    <a:gd name="T17" fmla="*/ 7 h 552"/>
                    <a:gd name="T18" fmla="*/ 16 w 177"/>
                    <a:gd name="T19" fmla="*/ 0 h 552"/>
                    <a:gd name="T20" fmla="*/ 8 w 177"/>
                    <a:gd name="T21" fmla="*/ 15 h 552"/>
                    <a:gd name="T22" fmla="*/ 0 w 177"/>
                    <a:gd name="T23" fmla="*/ 5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7" h="552">
                      <a:moveTo>
                        <a:pt x="176" y="551"/>
                      </a:moveTo>
                      <a:lnTo>
                        <a:pt x="150" y="428"/>
                      </a:lnTo>
                      <a:lnTo>
                        <a:pt x="127" y="292"/>
                      </a:lnTo>
                      <a:lnTo>
                        <a:pt x="116" y="233"/>
                      </a:lnTo>
                      <a:lnTo>
                        <a:pt x="100" y="164"/>
                      </a:lnTo>
                      <a:lnTo>
                        <a:pt x="78" y="92"/>
                      </a:lnTo>
                      <a:lnTo>
                        <a:pt x="62" y="46"/>
                      </a:lnTo>
                      <a:lnTo>
                        <a:pt x="50" y="24"/>
                      </a:lnTo>
                      <a:lnTo>
                        <a:pt x="34" y="7"/>
                      </a:lnTo>
                      <a:lnTo>
                        <a:pt x="16" y="0"/>
                      </a:lnTo>
                      <a:lnTo>
                        <a:pt x="8" y="15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1" name="Freeform 73"/>
                <p:cNvSpPr>
                  <a:spLocks/>
                </p:cNvSpPr>
                <p:nvPr/>
              </p:nvSpPr>
              <p:spPr bwMode="ltGray">
                <a:xfrm>
                  <a:off x="5300" y="3721"/>
                  <a:ext cx="171" cy="604"/>
                </a:xfrm>
                <a:custGeom>
                  <a:avLst/>
                  <a:gdLst>
                    <a:gd name="T0" fmla="*/ 170 w 171"/>
                    <a:gd name="T1" fmla="*/ 603 h 604"/>
                    <a:gd name="T2" fmla="*/ 144 w 171"/>
                    <a:gd name="T3" fmla="*/ 545 h 604"/>
                    <a:gd name="T4" fmla="*/ 135 w 171"/>
                    <a:gd name="T5" fmla="*/ 509 h 604"/>
                    <a:gd name="T6" fmla="*/ 127 w 171"/>
                    <a:gd name="T7" fmla="*/ 480 h 604"/>
                    <a:gd name="T8" fmla="*/ 90 w 171"/>
                    <a:gd name="T9" fmla="*/ 202 h 604"/>
                    <a:gd name="T10" fmla="*/ 70 w 171"/>
                    <a:gd name="T11" fmla="*/ 113 h 604"/>
                    <a:gd name="T12" fmla="*/ 54 w 171"/>
                    <a:gd name="T13" fmla="*/ 57 h 604"/>
                    <a:gd name="T14" fmla="*/ 42 w 171"/>
                    <a:gd name="T15" fmla="*/ 30 h 604"/>
                    <a:gd name="T16" fmla="*/ 29 w 171"/>
                    <a:gd name="T17" fmla="*/ 8 h 604"/>
                    <a:gd name="T18" fmla="*/ 15 w 171"/>
                    <a:gd name="T19" fmla="*/ 0 h 604"/>
                    <a:gd name="T20" fmla="*/ 5 w 171"/>
                    <a:gd name="T21" fmla="*/ 5 h 604"/>
                    <a:gd name="T22" fmla="*/ 0 w 171"/>
                    <a:gd name="T23" fmla="*/ 41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" h="604">
                      <a:moveTo>
                        <a:pt x="170" y="603"/>
                      </a:moveTo>
                      <a:lnTo>
                        <a:pt x="144" y="545"/>
                      </a:lnTo>
                      <a:lnTo>
                        <a:pt x="135" y="509"/>
                      </a:lnTo>
                      <a:lnTo>
                        <a:pt x="127" y="480"/>
                      </a:lnTo>
                      <a:lnTo>
                        <a:pt x="90" y="202"/>
                      </a:lnTo>
                      <a:lnTo>
                        <a:pt x="70" y="113"/>
                      </a:lnTo>
                      <a:lnTo>
                        <a:pt x="54" y="57"/>
                      </a:lnTo>
                      <a:lnTo>
                        <a:pt x="42" y="30"/>
                      </a:lnTo>
                      <a:lnTo>
                        <a:pt x="29" y="8"/>
                      </a:lnTo>
                      <a:lnTo>
                        <a:pt x="15" y="0"/>
                      </a:lnTo>
                      <a:lnTo>
                        <a:pt x="5" y="5"/>
                      </a:lnTo>
                      <a:lnTo>
                        <a:pt x="0" y="41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2" name="Freeform 74"/>
                <p:cNvSpPr>
                  <a:spLocks/>
                </p:cNvSpPr>
                <p:nvPr/>
              </p:nvSpPr>
              <p:spPr bwMode="ltGray">
                <a:xfrm>
                  <a:off x="4859" y="3229"/>
                  <a:ext cx="367" cy="915"/>
                </a:xfrm>
                <a:custGeom>
                  <a:avLst/>
                  <a:gdLst>
                    <a:gd name="T0" fmla="*/ 366 w 367"/>
                    <a:gd name="T1" fmla="*/ 914 h 915"/>
                    <a:gd name="T2" fmla="*/ 356 w 367"/>
                    <a:gd name="T3" fmla="*/ 842 h 915"/>
                    <a:gd name="T4" fmla="*/ 240 w 367"/>
                    <a:gd name="T5" fmla="*/ 344 h 915"/>
                    <a:gd name="T6" fmla="*/ 189 w 367"/>
                    <a:gd name="T7" fmla="*/ 192 h 915"/>
                    <a:gd name="T8" fmla="*/ 174 w 367"/>
                    <a:gd name="T9" fmla="*/ 140 h 915"/>
                    <a:gd name="T10" fmla="*/ 154 w 367"/>
                    <a:gd name="T11" fmla="*/ 83 h 915"/>
                    <a:gd name="T12" fmla="*/ 131 w 367"/>
                    <a:gd name="T13" fmla="*/ 40 h 915"/>
                    <a:gd name="T14" fmla="*/ 110 w 367"/>
                    <a:gd name="T15" fmla="*/ 17 h 915"/>
                    <a:gd name="T16" fmla="*/ 84 w 367"/>
                    <a:gd name="T17" fmla="*/ 1 h 915"/>
                    <a:gd name="T18" fmla="*/ 57 w 367"/>
                    <a:gd name="T19" fmla="*/ 0 h 915"/>
                    <a:gd name="T20" fmla="*/ 38 w 367"/>
                    <a:gd name="T21" fmla="*/ 17 h 915"/>
                    <a:gd name="T22" fmla="*/ 0 w 367"/>
                    <a:gd name="T23" fmla="*/ 102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7" h="915">
                      <a:moveTo>
                        <a:pt x="366" y="914"/>
                      </a:moveTo>
                      <a:lnTo>
                        <a:pt x="356" y="842"/>
                      </a:lnTo>
                      <a:lnTo>
                        <a:pt x="240" y="344"/>
                      </a:lnTo>
                      <a:lnTo>
                        <a:pt x="189" y="192"/>
                      </a:lnTo>
                      <a:lnTo>
                        <a:pt x="174" y="140"/>
                      </a:lnTo>
                      <a:lnTo>
                        <a:pt x="154" y="83"/>
                      </a:lnTo>
                      <a:lnTo>
                        <a:pt x="131" y="40"/>
                      </a:lnTo>
                      <a:lnTo>
                        <a:pt x="110" y="17"/>
                      </a:lnTo>
                      <a:lnTo>
                        <a:pt x="84" y="1"/>
                      </a:lnTo>
                      <a:lnTo>
                        <a:pt x="57" y="0"/>
                      </a:lnTo>
                      <a:lnTo>
                        <a:pt x="38" y="17"/>
                      </a:lnTo>
                      <a:lnTo>
                        <a:pt x="0" y="10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3" name="Freeform 75"/>
                <p:cNvSpPr>
                  <a:spLocks/>
                </p:cNvSpPr>
                <p:nvPr/>
              </p:nvSpPr>
              <p:spPr bwMode="ltGray">
                <a:xfrm>
                  <a:off x="5114" y="2618"/>
                  <a:ext cx="364" cy="1519"/>
                </a:xfrm>
                <a:custGeom>
                  <a:avLst/>
                  <a:gdLst>
                    <a:gd name="T0" fmla="*/ 0 w 364"/>
                    <a:gd name="T1" fmla="*/ 1518 h 1519"/>
                    <a:gd name="T2" fmla="*/ 96 w 364"/>
                    <a:gd name="T3" fmla="*/ 1087 h 1519"/>
                    <a:gd name="T4" fmla="*/ 148 w 364"/>
                    <a:gd name="T5" fmla="*/ 871 h 1519"/>
                    <a:gd name="T6" fmla="*/ 193 w 364"/>
                    <a:gd name="T7" fmla="*/ 666 h 1519"/>
                    <a:gd name="T8" fmla="*/ 221 w 364"/>
                    <a:gd name="T9" fmla="*/ 523 h 1519"/>
                    <a:gd name="T10" fmla="*/ 234 w 364"/>
                    <a:gd name="T11" fmla="*/ 447 h 1519"/>
                    <a:gd name="T12" fmla="*/ 242 w 364"/>
                    <a:gd name="T13" fmla="*/ 365 h 1519"/>
                    <a:gd name="T14" fmla="*/ 253 w 364"/>
                    <a:gd name="T15" fmla="*/ 290 h 1519"/>
                    <a:gd name="T16" fmla="*/ 271 w 364"/>
                    <a:gd name="T17" fmla="*/ 200 h 1519"/>
                    <a:gd name="T18" fmla="*/ 289 w 364"/>
                    <a:gd name="T19" fmla="*/ 119 h 1519"/>
                    <a:gd name="T20" fmla="*/ 314 w 364"/>
                    <a:gd name="T21" fmla="*/ 47 h 1519"/>
                    <a:gd name="T22" fmla="*/ 333 w 364"/>
                    <a:gd name="T23" fmla="*/ 4 h 1519"/>
                    <a:gd name="T24" fmla="*/ 345 w 364"/>
                    <a:gd name="T25" fmla="*/ 0 h 1519"/>
                    <a:gd name="T26" fmla="*/ 356 w 364"/>
                    <a:gd name="T27" fmla="*/ 21 h 1519"/>
                    <a:gd name="T28" fmla="*/ 363 w 364"/>
                    <a:gd name="T29" fmla="*/ 102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1519">
                      <a:moveTo>
                        <a:pt x="0" y="1518"/>
                      </a:moveTo>
                      <a:lnTo>
                        <a:pt x="96" y="1087"/>
                      </a:lnTo>
                      <a:lnTo>
                        <a:pt x="148" y="871"/>
                      </a:lnTo>
                      <a:lnTo>
                        <a:pt x="193" y="666"/>
                      </a:lnTo>
                      <a:lnTo>
                        <a:pt x="221" y="523"/>
                      </a:lnTo>
                      <a:lnTo>
                        <a:pt x="234" y="447"/>
                      </a:lnTo>
                      <a:lnTo>
                        <a:pt x="242" y="365"/>
                      </a:lnTo>
                      <a:lnTo>
                        <a:pt x="253" y="290"/>
                      </a:lnTo>
                      <a:lnTo>
                        <a:pt x="271" y="200"/>
                      </a:lnTo>
                      <a:lnTo>
                        <a:pt x="289" y="119"/>
                      </a:lnTo>
                      <a:lnTo>
                        <a:pt x="314" y="47"/>
                      </a:lnTo>
                      <a:lnTo>
                        <a:pt x="333" y="4"/>
                      </a:lnTo>
                      <a:lnTo>
                        <a:pt x="345" y="0"/>
                      </a:lnTo>
                      <a:lnTo>
                        <a:pt x="356" y="21"/>
                      </a:lnTo>
                      <a:lnTo>
                        <a:pt x="363" y="10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4" name="Freeform 76"/>
                <p:cNvSpPr>
                  <a:spLocks/>
                </p:cNvSpPr>
                <p:nvPr/>
              </p:nvSpPr>
              <p:spPr bwMode="ltGray">
                <a:xfrm>
                  <a:off x="5201" y="3248"/>
                  <a:ext cx="269" cy="520"/>
                </a:xfrm>
                <a:custGeom>
                  <a:avLst/>
                  <a:gdLst>
                    <a:gd name="T0" fmla="*/ 0 w 269"/>
                    <a:gd name="T1" fmla="*/ 519 h 520"/>
                    <a:gd name="T2" fmla="*/ 50 w 269"/>
                    <a:gd name="T3" fmla="*/ 406 h 520"/>
                    <a:gd name="T4" fmla="*/ 81 w 269"/>
                    <a:gd name="T5" fmla="*/ 277 h 520"/>
                    <a:gd name="T6" fmla="*/ 98 w 269"/>
                    <a:gd name="T7" fmla="*/ 219 h 520"/>
                    <a:gd name="T8" fmla="*/ 121 w 269"/>
                    <a:gd name="T9" fmla="*/ 152 h 520"/>
                    <a:gd name="T10" fmla="*/ 152 w 269"/>
                    <a:gd name="T11" fmla="*/ 83 h 520"/>
                    <a:gd name="T12" fmla="*/ 174 w 269"/>
                    <a:gd name="T13" fmla="*/ 41 h 520"/>
                    <a:gd name="T14" fmla="*/ 191 w 269"/>
                    <a:gd name="T15" fmla="*/ 20 h 520"/>
                    <a:gd name="T16" fmla="*/ 216 w 269"/>
                    <a:gd name="T17" fmla="*/ 2 h 520"/>
                    <a:gd name="T18" fmla="*/ 242 w 269"/>
                    <a:gd name="T19" fmla="*/ 0 h 520"/>
                    <a:gd name="T20" fmla="*/ 253 w 269"/>
                    <a:gd name="T21" fmla="*/ 24 h 520"/>
                    <a:gd name="T22" fmla="*/ 268 w 269"/>
                    <a:gd name="T23" fmla="*/ 63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9" h="520">
                      <a:moveTo>
                        <a:pt x="0" y="519"/>
                      </a:moveTo>
                      <a:lnTo>
                        <a:pt x="50" y="406"/>
                      </a:lnTo>
                      <a:lnTo>
                        <a:pt x="81" y="277"/>
                      </a:lnTo>
                      <a:lnTo>
                        <a:pt x="98" y="219"/>
                      </a:lnTo>
                      <a:lnTo>
                        <a:pt x="121" y="152"/>
                      </a:lnTo>
                      <a:lnTo>
                        <a:pt x="152" y="83"/>
                      </a:lnTo>
                      <a:lnTo>
                        <a:pt x="174" y="41"/>
                      </a:lnTo>
                      <a:lnTo>
                        <a:pt x="191" y="20"/>
                      </a:lnTo>
                      <a:lnTo>
                        <a:pt x="216" y="2"/>
                      </a:lnTo>
                      <a:lnTo>
                        <a:pt x="242" y="0"/>
                      </a:lnTo>
                      <a:lnTo>
                        <a:pt x="253" y="24"/>
                      </a:lnTo>
                      <a:lnTo>
                        <a:pt x="268" y="63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5" name="Freeform 77"/>
                <p:cNvSpPr>
                  <a:spLocks/>
                </p:cNvSpPr>
                <p:nvPr/>
              </p:nvSpPr>
              <p:spPr bwMode="ltGray">
                <a:xfrm>
                  <a:off x="5092" y="3433"/>
                  <a:ext cx="128" cy="253"/>
                </a:xfrm>
                <a:custGeom>
                  <a:avLst/>
                  <a:gdLst>
                    <a:gd name="T0" fmla="*/ 0 w 128"/>
                    <a:gd name="T1" fmla="*/ 0 h 253"/>
                    <a:gd name="T2" fmla="*/ 21 w 128"/>
                    <a:gd name="T3" fmla="*/ 15 h 253"/>
                    <a:gd name="T4" fmla="*/ 47 w 128"/>
                    <a:gd name="T5" fmla="*/ 34 h 253"/>
                    <a:gd name="T6" fmla="*/ 70 w 128"/>
                    <a:gd name="T7" fmla="*/ 70 h 253"/>
                    <a:gd name="T8" fmla="*/ 92 w 128"/>
                    <a:gd name="T9" fmla="*/ 99 h 253"/>
                    <a:gd name="T10" fmla="*/ 109 w 128"/>
                    <a:gd name="T11" fmla="*/ 131 h 253"/>
                    <a:gd name="T12" fmla="*/ 118 w 128"/>
                    <a:gd name="T13" fmla="*/ 158 h 253"/>
                    <a:gd name="T14" fmla="*/ 124 w 128"/>
                    <a:gd name="T15" fmla="*/ 182 h 253"/>
                    <a:gd name="T16" fmla="*/ 127 w 128"/>
                    <a:gd name="T17" fmla="*/ 217 h 253"/>
                    <a:gd name="T18" fmla="*/ 127 w 128"/>
                    <a:gd name="T19" fmla="*/ 25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253">
                      <a:moveTo>
                        <a:pt x="0" y="0"/>
                      </a:moveTo>
                      <a:lnTo>
                        <a:pt x="21" y="15"/>
                      </a:lnTo>
                      <a:lnTo>
                        <a:pt x="47" y="34"/>
                      </a:lnTo>
                      <a:lnTo>
                        <a:pt x="70" y="70"/>
                      </a:lnTo>
                      <a:lnTo>
                        <a:pt x="92" y="99"/>
                      </a:lnTo>
                      <a:lnTo>
                        <a:pt x="109" y="131"/>
                      </a:lnTo>
                      <a:lnTo>
                        <a:pt x="118" y="158"/>
                      </a:lnTo>
                      <a:lnTo>
                        <a:pt x="124" y="182"/>
                      </a:lnTo>
                      <a:lnTo>
                        <a:pt x="127" y="217"/>
                      </a:lnTo>
                      <a:lnTo>
                        <a:pt x="127" y="25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6" name="Freeform 78"/>
                <p:cNvSpPr>
                  <a:spLocks/>
                </p:cNvSpPr>
                <p:nvPr/>
              </p:nvSpPr>
              <p:spPr bwMode="ltGray">
                <a:xfrm>
                  <a:off x="5503" y="3094"/>
                  <a:ext cx="110" cy="1001"/>
                </a:xfrm>
                <a:custGeom>
                  <a:avLst/>
                  <a:gdLst>
                    <a:gd name="T0" fmla="*/ 0 w 110"/>
                    <a:gd name="T1" fmla="*/ 1000 h 1001"/>
                    <a:gd name="T2" fmla="*/ 0 w 110"/>
                    <a:gd name="T3" fmla="*/ 906 h 1001"/>
                    <a:gd name="T4" fmla="*/ 0 w 110"/>
                    <a:gd name="T5" fmla="*/ 835 h 1001"/>
                    <a:gd name="T6" fmla="*/ 2 w 110"/>
                    <a:gd name="T7" fmla="*/ 787 h 1001"/>
                    <a:gd name="T8" fmla="*/ 3 w 110"/>
                    <a:gd name="T9" fmla="*/ 726 h 1001"/>
                    <a:gd name="T10" fmla="*/ 3 w 110"/>
                    <a:gd name="T11" fmla="*/ 664 h 1001"/>
                    <a:gd name="T12" fmla="*/ 4 w 110"/>
                    <a:gd name="T13" fmla="*/ 612 h 1001"/>
                    <a:gd name="T14" fmla="*/ 7 w 110"/>
                    <a:gd name="T15" fmla="*/ 564 h 1001"/>
                    <a:gd name="T16" fmla="*/ 10 w 110"/>
                    <a:gd name="T17" fmla="*/ 482 h 1001"/>
                    <a:gd name="T18" fmla="*/ 16 w 110"/>
                    <a:gd name="T19" fmla="*/ 389 h 1001"/>
                    <a:gd name="T20" fmla="*/ 23 w 110"/>
                    <a:gd name="T21" fmla="*/ 297 h 1001"/>
                    <a:gd name="T22" fmla="*/ 28 w 110"/>
                    <a:gd name="T23" fmla="*/ 200 h 1001"/>
                    <a:gd name="T24" fmla="*/ 33 w 110"/>
                    <a:gd name="T25" fmla="*/ 141 h 1001"/>
                    <a:gd name="T26" fmla="*/ 36 w 110"/>
                    <a:gd name="T27" fmla="*/ 117 h 1001"/>
                    <a:gd name="T28" fmla="*/ 46 w 110"/>
                    <a:gd name="T29" fmla="*/ 77 h 1001"/>
                    <a:gd name="T30" fmla="*/ 56 w 110"/>
                    <a:gd name="T31" fmla="*/ 48 h 1001"/>
                    <a:gd name="T32" fmla="*/ 67 w 110"/>
                    <a:gd name="T33" fmla="*/ 25 h 1001"/>
                    <a:gd name="T34" fmla="*/ 78 w 110"/>
                    <a:gd name="T35" fmla="*/ 5 h 1001"/>
                    <a:gd name="T36" fmla="*/ 85 w 110"/>
                    <a:gd name="T37" fmla="*/ 0 h 1001"/>
                    <a:gd name="T38" fmla="*/ 96 w 110"/>
                    <a:gd name="T39" fmla="*/ 0 h 1001"/>
                    <a:gd name="T40" fmla="*/ 105 w 110"/>
                    <a:gd name="T41" fmla="*/ 7 h 1001"/>
                    <a:gd name="T42" fmla="*/ 109 w 110"/>
                    <a:gd name="T43" fmla="*/ 17 h 10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1001">
                      <a:moveTo>
                        <a:pt x="0" y="1000"/>
                      </a:moveTo>
                      <a:lnTo>
                        <a:pt x="0" y="906"/>
                      </a:lnTo>
                      <a:lnTo>
                        <a:pt x="0" y="835"/>
                      </a:lnTo>
                      <a:lnTo>
                        <a:pt x="2" y="787"/>
                      </a:lnTo>
                      <a:lnTo>
                        <a:pt x="3" y="726"/>
                      </a:lnTo>
                      <a:lnTo>
                        <a:pt x="3" y="664"/>
                      </a:lnTo>
                      <a:lnTo>
                        <a:pt x="4" y="612"/>
                      </a:lnTo>
                      <a:lnTo>
                        <a:pt x="7" y="564"/>
                      </a:lnTo>
                      <a:lnTo>
                        <a:pt x="10" y="482"/>
                      </a:lnTo>
                      <a:lnTo>
                        <a:pt x="16" y="389"/>
                      </a:lnTo>
                      <a:lnTo>
                        <a:pt x="23" y="297"/>
                      </a:lnTo>
                      <a:lnTo>
                        <a:pt x="28" y="200"/>
                      </a:lnTo>
                      <a:lnTo>
                        <a:pt x="33" y="141"/>
                      </a:lnTo>
                      <a:lnTo>
                        <a:pt x="36" y="117"/>
                      </a:lnTo>
                      <a:lnTo>
                        <a:pt x="46" y="77"/>
                      </a:lnTo>
                      <a:lnTo>
                        <a:pt x="56" y="48"/>
                      </a:lnTo>
                      <a:lnTo>
                        <a:pt x="67" y="25"/>
                      </a:lnTo>
                      <a:lnTo>
                        <a:pt x="78" y="5"/>
                      </a:lnTo>
                      <a:lnTo>
                        <a:pt x="85" y="0"/>
                      </a:lnTo>
                      <a:lnTo>
                        <a:pt x="96" y="0"/>
                      </a:lnTo>
                      <a:lnTo>
                        <a:pt x="105" y="7"/>
                      </a:lnTo>
                      <a:lnTo>
                        <a:pt x="109" y="1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7" name="Freeform 79"/>
                <p:cNvSpPr>
                  <a:spLocks/>
                </p:cNvSpPr>
                <p:nvPr/>
              </p:nvSpPr>
              <p:spPr bwMode="ltGray">
                <a:xfrm>
                  <a:off x="5384" y="3741"/>
                  <a:ext cx="132" cy="279"/>
                </a:xfrm>
                <a:custGeom>
                  <a:avLst/>
                  <a:gdLst>
                    <a:gd name="T0" fmla="*/ 131 w 132"/>
                    <a:gd name="T1" fmla="*/ 278 h 279"/>
                    <a:gd name="T2" fmla="*/ 111 w 132"/>
                    <a:gd name="T3" fmla="*/ 216 h 279"/>
                    <a:gd name="T4" fmla="*/ 95 w 132"/>
                    <a:gd name="T5" fmla="*/ 147 h 279"/>
                    <a:gd name="T6" fmla="*/ 86 w 132"/>
                    <a:gd name="T7" fmla="*/ 117 h 279"/>
                    <a:gd name="T8" fmla="*/ 74 w 132"/>
                    <a:gd name="T9" fmla="*/ 83 h 279"/>
                    <a:gd name="T10" fmla="*/ 58 w 132"/>
                    <a:gd name="T11" fmla="*/ 45 h 279"/>
                    <a:gd name="T12" fmla="*/ 47 w 132"/>
                    <a:gd name="T13" fmla="*/ 22 h 279"/>
                    <a:gd name="T14" fmla="*/ 37 w 132"/>
                    <a:gd name="T15" fmla="*/ 12 h 279"/>
                    <a:gd name="T16" fmla="*/ 25 w 132"/>
                    <a:gd name="T17" fmla="*/ 2 h 279"/>
                    <a:gd name="T18" fmla="*/ 12 w 132"/>
                    <a:gd name="T19" fmla="*/ 0 h 279"/>
                    <a:gd name="T20" fmla="*/ 6 w 132"/>
                    <a:gd name="T21" fmla="*/ 7 h 279"/>
                    <a:gd name="T22" fmla="*/ 0 w 132"/>
                    <a:gd name="T23" fmla="*/ 25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2" h="279">
                      <a:moveTo>
                        <a:pt x="131" y="278"/>
                      </a:moveTo>
                      <a:lnTo>
                        <a:pt x="111" y="216"/>
                      </a:lnTo>
                      <a:lnTo>
                        <a:pt x="95" y="147"/>
                      </a:lnTo>
                      <a:lnTo>
                        <a:pt x="86" y="117"/>
                      </a:lnTo>
                      <a:lnTo>
                        <a:pt x="74" y="83"/>
                      </a:lnTo>
                      <a:lnTo>
                        <a:pt x="58" y="45"/>
                      </a:lnTo>
                      <a:lnTo>
                        <a:pt x="47" y="22"/>
                      </a:lnTo>
                      <a:lnTo>
                        <a:pt x="37" y="12"/>
                      </a:lnTo>
                      <a:lnTo>
                        <a:pt x="25" y="2"/>
                      </a:lnTo>
                      <a:lnTo>
                        <a:pt x="12" y="0"/>
                      </a:lnTo>
                      <a:lnTo>
                        <a:pt x="6" y="7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8" name="Freeform 80"/>
                <p:cNvSpPr>
                  <a:spLocks/>
                </p:cNvSpPr>
                <p:nvPr/>
              </p:nvSpPr>
              <p:spPr bwMode="ltGray">
                <a:xfrm>
                  <a:off x="5426" y="3405"/>
                  <a:ext cx="89" cy="698"/>
                </a:xfrm>
                <a:custGeom>
                  <a:avLst/>
                  <a:gdLst>
                    <a:gd name="T0" fmla="*/ 87 w 89"/>
                    <a:gd name="T1" fmla="*/ 697 h 698"/>
                    <a:gd name="T2" fmla="*/ 88 w 89"/>
                    <a:gd name="T3" fmla="*/ 632 h 698"/>
                    <a:gd name="T4" fmla="*/ 88 w 89"/>
                    <a:gd name="T5" fmla="*/ 582 h 698"/>
                    <a:gd name="T6" fmla="*/ 86 w 89"/>
                    <a:gd name="T7" fmla="*/ 548 h 698"/>
                    <a:gd name="T8" fmla="*/ 85 w 89"/>
                    <a:gd name="T9" fmla="*/ 505 h 698"/>
                    <a:gd name="T10" fmla="*/ 85 w 89"/>
                    <a:gd name="T11" fmla="*/ 462 h 698"/>
                    <a:gd name="T12" fmla="*/ 84 w 89"/>
                    <a:gd name="T13" fmla="*/ 426 h 698"/>
                    <a:gd name="T14" fmla="*/ 81 w 89"/>
                    <a:gd name="T15" fmla="*/ 393 h 698"/>
                    <a:gd name="T16" fmla="*/ 79 w 89"/>
                    <a:gd name="T17" fmla="*/ 334 h 698"/>
                    <a:gd name="T18" fmla="*/ 74 w 89"/>
                    <a:gd name="T19" fmla="*/ 271 h 698"/>
                    <a:gd name="T20" fmla="*/ 69 w 89"/>
                    <a:gd name="T21" fmla="*/ 208 h 698"/>
                    <a:gd name="T22" fmla="*/ 65 w 89"/>
                    <a:gd name="T23" fmla="*/ 139 h 698"/>
                    <a:gd name="T24" fmla="*/ 60 w 89"/>
                    <a:gd name="T25" fmla="*/ 97 h 698"/>
                    <a:gd name="T26" fmla="*/ 58 w 89"/>
                    <a:gd name="T27" fmla="*/ 81 h 698"/>
                    <a:gd name="T28" fmla="*/ 50 w 89"/>
                    <a:gd name="T29" fmla="*/ 54 h 698"/>
                    <a:gd name="T30" fmla="*/ 42 w 89"/>
                    <a:gd name="T31" fmla="*/ 34 h 698"/>
                    <a:gd name="T32" fmla="*/ 33 w 89"/>
                    <a:gd name="T33" fmla="*/ 18 h 698"/>
                    <a:gd name="T34" fmla="*/ 24 w 89"/>
                    <a:gd name="T35" fmla="*/ 4 h 698"/>
                    <a:gd name="T36" fmla="*/ 18 w 89"/>
                    <a:gd name="T37" fmla="*/ 0 h 698"/>
                    <a:gd name="T38" fmla="*/ 10 w 89"/>
                    <a:gd name="T39" fmla="*/ 0 h 698"/>
                    <a:gd name="T40" fmla="*/ 2 w 89"/>
                    <a:gd name="T41" fmla="*/ 5 h 698"/>
                    <a:gd name="T42" fmla="*/ 0 w 89"/>
                    <a:gd name="T43" fmla="*/ 11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9" h="698">
                      <a:moveTo>
                        <a:pt x="87" y="697"/>
                      </a:moveTo>
                      <a:lnTo>
                        <a:pt x="88" y="632"/>
                      </a:lnTo>
                      <a:lnTo>
                        <a:pt x="88" y="582"/>
                      </a:lnTo>
                      <a:lnTo>
                        <a:pt x="86" y="548"/>
                      </a:lnTo>
                      <a:lnTo>
                        <a:pt x="85" y="505"/>
                      </a:lnTo>
                      <a:lnTo>
                        <a:pt x="85" y="462"/>
                      </a:lnTo>
                      <a:lnTo>
                        <a:pt x="84" y="426"/>
                      </a:lnTo>
                      <a:lnTo>
                        <a:pt x="81" y="393"/>
                      </a:lnTo>
                      <a:lnTo>
                        <a:pt x="79" y="334"/>
                      </a:lnTo>
                      <a:lnTo>
                        <a:pt x="74" y="271"/>
                      </a:lnTo>
                      <a:lnTo>
                        <a:pt x="69" y="208"/>
                      </a:lnTo>
                      <a:lnTo>
                        <a:pt x="65" y="139"/>
                      </a:lnTo>
                      <a:lnTo>
                        <a:pt x="60" y="97"/>
                      </a:lnTo>
                      <a:lnTo>
                        <a:pt x="58" y="81"/>
                      </a:lnTo>
                      <a:lnTo>
                        <a:pt x="50" y="54"/>
                      </a:lnTo>
                      <a:lnTo>
                        <a:pt x="42" y="34"/>
                      </a:lnTo>
                      <a:lnTo>
                        <a:pt x="33" y="18"/>
                      </a:lnTo>
                      <a:lnTo>
                        <a:pt x="24" y="4"/>
                      </a:lnTo>
                      <a:lnTo>
                        <a:pt x="18" y="0"/>
                      </a:lnTo>
                      <a:lnTo>
                        <a:pt x="10" y="0"/>
                      </a:lnTo>
                      <a:lnTo>
                        <a:pt x="2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29" name="Freeform 81"/>
                <p:cNvSpPr>
                  <a:spLocks/>
                </p:cNvSpPr>
                <p:nvPr/>
              </p:nvSpPr>
              <p:spPr bwMode="ltGray">
                <a:xfrm>
                  <a:off x="5507" y="3841"/>
                  <a:ext cx="140" cy="262"/>
                </a:xfrm>
                <a:custGeom>
                  <a:avLst/>
                  <a:gdLst>
                    <a:gd name="T0" fmla="*/ 0 w 140"/>
                    <a:gd name="T1" fmla="*/ 261 h 262"/>
                    <a:gd name="T2" fmla="*/ 20 w 140"/>
                    <a:gd name="T3" fmla="*/ 236 h 262"/>
                    <a:gd name="T4" fmla="*/ 28 w 140"/>
                    <a:gd name="T5" fmla="*/ 220 h 262"/>
                    <a:gd name="T6" fmla="*/ 34 w 140"/>
                    <a:gd name="T7" fmla="*/ 207 h 262"/>
                    <a:gd name="T8" fmla="*/ 64 w 140"/>
                    <a:gd name="T9" fmla="*/ 87 h 262"/>
                    <a:gd name="T10" fmla="*/ 81 w 140"/>
                    <a:gd name="T11" fmla="*/ 48 h 262"/>
                    <a:gd name="T12" fmla="*/ 93 w 140"/>
                    <a:gd name="T13" fmla="*/ 24 h 262"/>
                    <a:gd name="T14" fmla="*/ 103 w 140"/>
                    <a:gd name="T15" fmla="*/ 12 h 262"/>
                    <a:gd name="T16" fmla="*/ 115 w 140"/>
                    <a:gd name="T17" fmla="*/ 4 h 262"/>
                    <a:gd name="T18" fmla="*/ 126 w 140"/>
                    <a:gd name="T19" fmla="*/ 0 h 262"/>
                    <a:gd name="T20" fmla="*/ 134 w 140"/>
                    <a:gd name="T21" fmla="*/ 2 h 262"/>
                    <a:gd name="T22" fmla="*/ 139 w 140"/>
                    <a:gd name="T23" fmla="*/ 17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262">
                      <a:moveTo>
                        <a:pt x="0" y="261"/>
                      </a:moveTo>
                      <a:lnTo>
                        <a:pt x="20" y="236"/>
                      </a:lnTo>
                      <a:lnTo>
                        <a:pt x="28" y="220"/>
                      </a:lnTo>
                      <a:lnTo>
                        <a:pt x="34" y="207"/>
                      </a:lnTo>
                      <a:lnTo>
                        <a:pt x="64" y="87"/>
                      </a:lnTo>
                      <a:lnTo>
                        <a:pt x="81" y="48"/>
                      </a:lnTo>
                      <a:lnTo>
                        <a:pt x="93" y="24"/>
                      </a:lnTo>
                      <a:lnTo>
                        <a:pt x="103" y="12"/>
                      </a:lnTo>
                      <a:lnTo>
                        <a:pt x="115" y="4"/>
                      </a:lnTo>
                      <a:lnTo>
                        <a:pt x="126" y="0"/>
                      </a:lnTo>
                      <a:lnTo>
                        <a:pt x="134" y="2"/>
                      </a:lnTo>
                      <a:lnTo>
                        <a:pt x="139" y="1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30" name="Freeform 82"/>
                <p:cNvSpPr>
                  <a:spLocks/>
                </p:cNvSpPr>
                <p:nvPr/>
              </p:nvSpPr>
              <p:spPr bwMode="ltGray">
                <a:xfrm>
                  <a:off x="4521" y="3260"/>
                  <a:ext cx="329" cy="915"/>
                </a:xfrm>
                <a:custGeom>
                  <a:avLst/>
                  <a:gdLst>
                    <a:gd name="T0" fmla="*/ 328 w 329"/>
                    <a:gd name="T1" fmla="*/ 914 h 915"/>
                    <a:gd name="T2" fmla="*/ 316 w 329"/>
                    <a:gd name="T3" fmla="*/ 807 h 915"/>
                    <a:gd name="T4" fmla="*/ 301 w 329"/>
                    <a:gd name="T5" fmla="*/ 690 h 915"/>
                    <a:gd name="T6" fmla="*/ 288 w 329"/>
                    <a:gd name="T7" fmla="*/ 600 h 915"/>
                    <a:gd name="T8" fmla="*/ 274 w 329"/>
                    <a:gd name="T9" fmla="*/ 519 h 915"/>
                    <a:gd name="T10" fmla="*/ 256 w 329"/>
                    <a:gd name="T11" fmla="*/ 449 h 915"/>
                    <a:gd name="T12" fmla="*/ 238 w 329"/>
                    <a:gd name="T13" fmla="*/ 372 h 915"/>
                    <a:gd name="T14" fmla="*/ 213 w 329"/>
                    <a:gd name="T15" fmla="*/ 308 h 915"/>
                    <a:gd name="T16" fmla="*/ 160 w 329"/>
                    <a:gd name="T17" fmla="*/ 178 h 915"/>
                    <a:gd name="T18" fmla="*/ 145 w 329"/>
                    <a:gd name="T19" fmla="*/ 141 h 915"/>
                    <a:gd name="T20" fmla="*/ 134 w 329"/>
                    <a:gd name="T21" fmla="*/ 122 h 915"/>
                    <a:gd name="T22" fmla="*/ 109 w 329"/>
                    <a:gd name="T23" fmla="*/ 73 h 915"/>
                    <a:gd name="T24" fmla="*/ 94 w 329"/>
                    <a:gd name="T25" fmla="*/ 50 h 915"/>
                    <a:gd name="T26" fmla="*/ 77 w 329"/>
                    <a:gd name="T27" fmla="*/ 31 h 915"/>
                    <a:gd name="T28" fmla="*/ 50 w 329"/>
                    <a:gd name="T29" fmla="*/ 11 h 915"/>
                    <a:gd name="T30" fmla="*/ 33 w 329"/>
                    <a:gd name="T31" fmla="*/ 1 h 915"/>
                    <a:gd name="T32" fmla="*/ 20 w 329"/>
                    <a:gd name="T33" fmla="*/ 0 h 915"/>
                    <a:gd name="T34" fmla="*/ 8 w 329"/>
                    <a:gd name="T35" fmla="*/ 5 h 915"/>
                    <a:gd name="T36" fmla="*/ 0 w 329"/>
                    <a:gd name="T37" fmla="*/ 18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9" h="915">
                      <a:moveTo>
                        <a:pt x="328" y="914"/>
                      </a:moveTo>
                      <a:lnTo>
                        <a:pt x="316" y="807"/>
                      </a:lnTo>
                      <a:lnTo>
                        <a:pt x="301" y="690"/>
                      </a:lnTo>
                      <a:lnTo>
                        <a:pt x="288" y="600"/>
                      </a:lnTo>
                      <a:lnTo>
                        <a:pt x="274" y="519"/>
                      </a:lnTo>
                      <a:lnTo>
                        <a:pt x="256" y="449"/>
                      </a:lnTo>
                      <a:lnTo>
                        <a:pt x="238" y="372"/>
                      </a:lnTo>
                      <a:lnTo>
                        <a:pt x="213" y="308"/>
                      </a:lnTo>
                      <a:lnTo>
                        <a:pt x="160" y="178"/>
                      </a:lnTo>
                      <a:lnTo>
                        <a:pt x="145" y="141"/>
                      </a:lnTo>
                      <a:lnTo>
                        <a:pt x="134" y="122"/>
                      </a:lnTo>
                      <a:lnTo>
                        <a:pt x="109" y="73"/>
                      </a:lnTo>
                      <a:lnTo>
                        <a:pt x="94" y="50"/>
                      </a:lnTo>
                      <a:lnTo>
                        <a:pt x="77" y="31"/>
                      </a:lnTo>
                      <a:lnTo>
                        <a:pt x="50" y="11"/>
                      </a:lnTo>
                      <a:lnTo>
                        <a:pt x="33" y="1"/>
                      </a:lnTo>
                      <a:lnTo>
                        <a:pt x="20" y="0"/>
                      </a:lnTo>
                      <a:lnTo>
                        <a:pt x="8" y="5"/>
                      </a:lnTo>
                      <a:lnTo>
                        <a:pt x="0" y="1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31" name="Freeform 83"/>
                <p:cNvSpPr>
                  <a:spLocks/>
                </p:cNvSpPr>
                <p:nvPr/>
              </p:nvSpPr>
              <p:spPr bwMode="ltGray">
                <a:xfrm>
                  <a:off x="4735" y="3361"/>
                  <a:ext cx="136" cy="754"/>
                </a:xfrm>
                <a:custGeom>
                  <a:avLst/>
                  <a:gdLst>
                    <a:gd name="T0" fmla="*/ 135 w 136"/>
                    <a:gd name="T1" fmla="*/ 753 h 754"/>
                    <a:gd name="T2" fmla="*/ 62 w 136"/>
                    <a:gd name="T3" fmla="*/ 28 h 754"/>
                    <a:gd name="T4" fmla="*/ 56 w 136"/>
                    <a:gd name="T5" fmla="*/ 18 h 754"/>
                    <a:gd name="T6" fmla="*/ 48 w 136"/>
                    <a:gd name="T7" fmla="*/ 5 h 754"/>
                    <a:gd name="T8" fmla="*/ 41 w 136"/>
                    <a:gd name="T9" fmla="*/ 2 h 754"/>
                    <a:gd name="T10" fmla="*/ 29 w 136"/>
                    <a:gd name="T11" fmla="*/ 0 h 754"/>
                    <a:gd name="T12" fmla="*/ 21 w 136"/>
                    <a:gd name="T13" fmla="*/ 2 h 754"/>
                    <a:gd name="T14" fmla="*/ 13 w 136"/>
                    <a:gd name="T15" fmla="*/ 11 h 754"/>
                    <a:gd name="T16" fmla="*/ 5 w 136"/>
                    <a:gd name="T17" fmla="*/ 24 h 754"/>
                    <a:gd name="T18" fmla="*/ 0 w 136"/>
                    <a:gd name="T19" fmla="*/ 47 h 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6" h="754">
                      <a:moveTo>
                        <a:pt x="135" y="753"/>
                      </a:moveTo>
                      <a:lnTo>
                        <a:pt x="62" y="28"/>
                      </a:lnTo>
                      <a:lnTo>
                        <a:pt x="56" y="18"/>
                      </a:lnTo>
                      <a:lnTo>
                        <a:pt x="48" y="5"/>
                      </a:lnTo>
                      <a:lnTo>
                        <a:pt x="41" y="2"/>
                      </a:lnTo>
                      <a:lnTo>
                        <a:pt x="29" y="0"/>
                      </a:lnTo>
                      <a:lnTo>
                        <a:pt x="21" y="2"/>
                      </a:lnTo>
                      <a:lnTo>
                        <a:pt x="13" y="11"/>
                      </a:lnTo>
                      <a:lnTo>
                        <a:pt x="5" y="24"/>
                      </a:lnTo>
                      <a:lnTo>
                        <a:pt x="0" y="4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133" name="Freeform 85"/>
              <p:cNvSpPr>
                <a:spLocks/>
              </p:cNvSpPr>
              <p:nvPr/>
            </p:nvSpPr>
            <p:spPr bwMode="ltGray">
              <a:xfrm>
                <a:off x="4948" y="3263"/>
                <a:ext cx="48" cy="470"/>
              </a:xfrm>
              <a:custGeom>
                <a:avLst/>
                <a:gdLst>
                  <a:gd name="T0" fmla="*/ 47 w 48"/>
                  <a:gd name="T1" fmla="*/ 0 h 470"/>
                  <a:gd name="T2" fmla="*/ 29 w 48"/>
                  <a:gd name="T3" fmla="*/ 30 h 470"/>
                  <a:gd name="T4" fmla="*/ 20 w 48"/>
                  <a:gd name="T5" fmla="*/ 89 h 470"/>
                  <a:gd name="T6" fmla="*/ 9 w 48"/>
                  <a:gd name="T7" fmla="*/ 168 h 470"/>
                  <a:gd name="T8" fmla="*/ 0 w 48"/>
                  <a:gd name="T9" fmla="*/ 267 h 470"/>
                  <a:gd name="T10" fmla="*/ 0 w 48"/>
                  <a:gd name="T11" fmla="*/ 375 h 470"/>
                  <a:gd name="T12" fmla="*/ 5 w 48"/>
                  <a:gd name="T13" fmla="*/ 469 h 470"/>
                  <a:gd name="T14" fmla="*/ 9 w 48"/>
                  <a:gd name="T15" fmla="*/ 469 h 470"/>
                  <a:gd name="T16" fmla="*/ 5 w 48"/>
                  <a:gd name="T17" fmla="*/ 375 h 470"/>
                  <a:gd name="T18" fmla="*/ 5 w 48"/>
                  <a:gd name="T19" fmla="*/ 296 h 470"/>
                  <a:gd name="T20" fmla="*/ 14 w 48"/>
                  <a:gd name="T21" fmla="*/ 211 h 470"/>
                  <a:gd name="T22" fmla="*/ 29 w 48"/>
                  <a:gd name="T23" fmla="*/ 125 h 470"/>
                  <a:gd name="T24" fmla="*/ 46 w 48"/>
                  <a:gd name="T25" fmla="*/ 12 h 470"/>
                  <a:gd name="T26" fmla="*/ 47 w 48"/>
                  <a:gd name="T2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70">
                    <a:moveTo>
                      <a:pt x="47" y="0"/>
                    </a:moveTo>
                    <a:lnTo>
                      <a:pt x="29" y="30"/>
                    </a:lnTo>
                    <a:lnTo>
                      <a:pt x="20" y="89"/>
                    </a:lnTo>
                    <a:lnTo>
                      <a:pt x="9" y="168"/>
                    </a:lnTo>
                    <a:lnTo>
                      <a:pt x="0" y="267"/>
                    </a:lnTo>
                    <a:lnTo>
                      <a:pt x="0" y="375"/>
                    </a:lnTo>
                    <a:lnTo>
                      <a:pt x="5" y="469"/>
                    </a:lnTo>
                    <a:lnTo>
                      <a:pt x="9" y="469"/>
                    </a:lnTo>
                    <a:lnTo>
                      <a:pt x="5" y="375"/>
                    </a:lnTo>
                    <a:lnTo>
                      <a:pt x="5" y="296"/>
                    </a:lnTo>
                    <a:lnTo>
                      <a:pt x="14" y="211"/>
                    </a:lnTo>
                    <a:lnTo>
                      <a:pt x="29" y="125"/>
                    </a:lnTo>
                    <a:lnTo>
                      <a:pt x="46" y="12"/>
                    </a:lnTo>
                    <a:lnTo>
                      <a:pt x="4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4" name="Freeform 86"/>
              <p:cNvSpPr>
                <a:spLocks/>
              </p:cNvSpPr>
              <p:nvPr/>
            </p:nvSpPr>
            <p:spPr bwMode="ltGray">
              <a:xfrm>
                <a:off x="5455" y="3275"/>
                <a:ext cx="77" cy="486"/>
              </a:xfrm>
              <a:custGeom>
                <a:avLst/>
                <a:gdLst>
                  <a:gd name="T0" fmla="*/ 15 w 77"/>
                  <a:gd name="T1" fmla="*/ 0 h 486"/>
                  <a:gd name="T2" fmla="*/ 30 w 77"/>
                  <a:gd name="T3" fmla="*/ 37 h 486"/>
                  <a:gd name="T4" fmla="*/ 45 w 77"/>
                  <a:gd name="T5" fmla="*/ 96 h 486"/>
                  <a:gd name="T6" fmla="*/ 60 w 77"/>
                  <a:gd name="T7" fmla="*/ 177 h 486"/>
                  <a:gd name="T8" fmla="*/ 76 w 77"/>
                  <a:gd name="T9" fmla="*/ 279 h 486"/>
                  <a:gd name="T10" fmla="*/ 76 w 77"/>
                  <a:gd name="T11" fmla="*/ 390 h 486"/>
                  <a:gd name="T12" fmla="*/ 68 w 77"/>
                  <a:gd name="T13" fmla="*/ 485 h 486"/>
                  <a:gd name="T14" fmla="*/ 60 w 77"/>
                  <a:gd name="T15" fmla="*/ 485 h 486"/>
                  <a:gd name="T16" fmla="*/ 68 w 77"/>
                  <a:gd name="T17" fmla="*/ 390 h 486"/>
                  <a:gd name="T18" fmla="*/ 68 w 77"/>
                  <a:gd name="T19" fmla="*/ 309 h 486"/>
                  <a:gd name="T20" fmla="*/ 53 w 77"/>
                  <a:gd name="T21" fmla="*/ 220 h 486"/>
                  <a:gd name="T22" fmla="*/ 30 w 77"/>
                  <a:gd name="T23" fmla="*/ 132 h 486"/>
                  <a:gd name="T24" fmla="*/ 0 w 77"/>
                  <a:gd name="T25" fmla="*/ 23 h 486"/>
                  <a:gd name="T26" fmla="*/ 15 w 77"/>
                  <a:gd name="T27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486">
                    <a:moveTo>
                      <a:pt x="15" y="0"/>
                    </a:moveTo>
                    <a:lnTo>
                      <a:pt x="30" y="37"/>
                    </a:lnTo>
                    <a:lnTo>
                      <a:pt x="45" y="96"/>
                    </a:lnTo>
                    <a:lnTo>
                      <a:pt x="60" y="177"/>
                    </a:lnTo>
                    <a:lnTo>
                      <a:pt x="76" y="279"/>
                    </a:lnTo>
                    <a:lnTo>
                      <a:pt x="76" y="390"/>
                    </a:lnTo>
                    <a:lnTo>
                      <a:pt x="68" y="485"/>
                    </a:lnTo>
                    <a:lnTo>
                      <a:pt x="60" y="485"/>
                    </a:lnTo>
                    <a:lnTo>
                      <a:pt x="68" y="390"/>
                    </a:lnTo>
                    <a:lnTo>
                      <a:pt x="68" y="309"/>
                    </a:lnTo>
                    <a:lnTo>
                      <a:pt x="53" y="220"/>
                    </a:lnTo>
                    <a:lnTo>
                      <a:pt x="30" y="132"/>
                    </a:lnTo>
                    <a:lnTo>
                      <a:pt x="0" y="2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5" name="Freeform 87"/>
              <p:cNvSpPr>
                <a:spLocks/>
              </p:cNvSpPr>
              <p:nvPr/>
            </p:nvSpPr>
            <p:spPr bwMode="ltGray">
              <a:xfrm>
                <a:off x="4866" y="3492"/>
                <a:ext cx="213" cy="578"/>
              </a:xfrm>
              <a:custGeom>
                <a:avLst/>
                <a:gdLst>
                  <a:gd name="T0" fmla="*/ 124 w 213"/>
                  <a:gd name="T1" fmla="*/ 14 h 578"/>
                  <a:gd name="T2" fmla="*/ 106 w 213"/>
                  <a:gd name="T3" fmla="*/ 37 h 578"/>
                  <a:gd name="T4" fmla="*/ 67 w 213"/>
                  <a:gd name="T5" fmla="*/ 61 h 578"/>
                  <a:gd name="T6" fmla="*/ 82 w 213"/>
                  <a:gd name="T7" fmla="*/ 56 h 578"/>
                  <a:gd name="T8" fmla="*/ 87 w 213"/>
                  <a:gd name="T9" fmla="*/ 71 h 578"/>
                  <a:gd name="T10" fmla="*/ 82 w 213"/>
                  <a:gd name="T11" fmla="*/ 84 h 578"/>
                  <a:gd name="T12" fmla="*/ 60 w 213"/>
                  <a:gd name="T13" fmla="*/ 112 h 578"/>
                  <a:gd name="T14" fmla="*/ 60 w 213"/>
                  <a:gd name="T15" fmla="*/ 119 h 578"/>
                  <a:gd name="T16" fmla="*/ 76 w 213"/>
                  <a:gd name="T17" fmla="*/ 119 h 578"/>
                  <a:gd name="T18" fmla="*/ 69 w 213"/>
                  <a:gd name="T19" fmla="*/ 128 h 578"/>
                  <a:gd name="T20" fmla="*/ 60 w 213"/>
                  <a:gd name="T21" fmla="*/ 156 h 578"/>
                  <a:gd name="T22" fmla="*/ 69 w 213"/>
                  <a:gd name="T23" fmla="*/ 151 h 578"/>
                  <a:gd name="T24" fmla="*/ 73 w 213"/>
                  <a:gd name="T25" fmla="*/ 169 h 578"/>
                  <a:gd name="T26" fmla="*/ 21 w 213"/>
                  <a:gd name="T27" fmla="*/ 217 h 578"/>
                  <a:gd name="T28" fmla="*/ 54 w 213"/>
                  <a:gd name="T29" fmla="*/ 202 h 578"/>
                  <a:gd name="T30" fmla="*/ 42 w 213"/>
                  <a:gd name="T31" fmla="*/ 231 h 578"/>
                  <a:gd name="T32" fmla="*/ 27 w 213"/>
                  <a:gd name="T33" fmla="*/ 235 h 578"/>
                  <a:gd name="T34" fmla="*/ 63 w 213"/>
                  <a:gd name="T35" fmla="*/ 202 h 578"/>
                  <a:gd name="T36" fmla="*/ 73 w 213"/>
                  <a:gd name="T37" fmla="*/ 217 h 578"/>
                  <a:gd name="T38" fmla="*/ 45 w 213"/>
                  <a:gd name="T39" fmla="*/ 260 h 578"/>
                  <a:gd name="T40" fmla="*/ 24 w 213"/>
                  <a:gd name="T41" fmla="*/ 289 h 578"/>
                  <a:gd name="T42" fmla="*/ 49 w 213"/>
                  <a:gd name="T43" fmla="*/ 270 h 578"/>
                  <a:gd name="T44" fmla="*/ 57 w 213"/>
                  <a:gd name="T45" fmla="*/ 283 h 578"/>
                  <a:gd name="T46" fmla="*/ 45 w 213"/>
                  <a:gd name="T47" fmla="*/ 316 h 578"/>
                  <a:gd name="T48" fmla="*/ 27 w 213"/>
                  <a:gd name="T49" fmla="*/ 336 h 578"/>
                  <a:gd name="T50" fmla="*/ 33 w 213"/>
                  <a:gd name="T51" fmla="*/ 345 h 578"/>
                  <a:gd name="T52" fmla="*/ 36 w 213"/>
                  <a:gd name="T53" fmla="*/ 359 h 578"/>
                  <a:gd name="T54" fmla="*/ 33 w 213"/>
                  <a:gd name="T55" fmla="*/ 364 h 578"/>
                  <a:gd name="T56" fmla="*/ 30 w 213"/>
                  <a:gd name="T57" fmla="*/ 378 h 578"/>
                  <a:gd name="T58" fmla="*/ 33 w 213"/>
                  <a:gd name="T59" fmla="*/ 392 h 578"/>
                  <a:gd name="T60" fmla="*/ 6 w 213"/>
                  <a:gd name="T61" fmla="*/ 448 h 578"/>
                  <a:gd name="T62" fmla="*/ 39 w 213"/>
                  <a:gd name="T63" fmla="*/ 415 h 578"/>
                  <a:gd name="T64" fmla="*/ 69 w 213"/>
                  <a:gd name="T65" fmla="*/ 577 h 578"/>
                  <a:gd name="T66" fmla="*/ 45 w 213"/>
                  <a:gd name="T67" fmla="*/ 434 h 578"/>
                  <a:gd name="T68" fmla="*/ 60 w 213"/>
                  <a:gd name="T69" fmla="*/ 397 h 578"/>
                  <a:gd name="T70" fmla="*/ 63 w 213"/>
                  <a:gd name="T71" fmla="*/ 378 h 578"/>
                  <a:gd name="T72" fmla="*/ 73 w 213"/>
                  <a:gd name="T73" fmla="*/ 411 h 578"/>
                  <a:gd name="T74" fmla="*/ 69 w 213"/>
                  <a:gd name="T75" fmla="*/ 349 h 578"/>
                  <a:gd name="T76" fmla="*/ 91 w 213"/>
                  <a:gd name="T77" fmla="*/ 430 h 578"/>
                  <a:gd name="T78" fmla="*/ 100 w 213"/>
                  <a:gd name="T79" fmla="*/ 434 h 578"/>
                  <a:gd name="T80" fmla="*/ 76 w 213"/>
                  <a:gd name="T81" fmla="*/ 378 h 578"/>
                  <a:gd name="T82" fmla="*/ 82 w 213"/>
                  <a:gd name="T83" fmla="*/ 312 h 578"/>
                  <a:gd name="T84" fmla="*/ 145 w 213"/>
                  <a:gd name="T85" fmla="*/ 500 h 578"/>
                  <a:gd name="T86" fmla="*/ 87 w 213"/>
                  <a:gd name="T87" fmla="*/ 326 h 578"/>
                  <a:gd name="T88" fmla="*/ 93 w 213"/>
                  <a:gd name="T89" fmla="*/ 250 h 578"/>
                  <a:gd name="T90" fmla="*/ 124 w 213"/>
                  <a:gd name="T91" fmla="*/ 359 h 578"/>
                  <a:gd name="T92" fmla="*/ 102 w 213"/>
                  <a:gd name="T93" fmla="*/ 256 h 578"/>
                  <a:gd name="T94" fmla="*/ 129 w 213"/>
                  <a:gd name="T95" fmla="*/ 415 h 578"/>
                  <a:gd name="T96" fmla="*/ 106 w 213"/>
                  <a:gd name="T97" fmla="*/ 202 h 578"/>
                  <a:gd name="T98" fmla="*/ 111 w 213"/>
                  <a:gd name="T99" fmla="*/ 151 h 578"/>
                  <a:gd name="T100" fmla="*/ 148 w 213"/>
                  <a:gd name="T101" fmla="*/ 240 h 578"/>
                  <a:gd name="T102" fmla="*/ 148 w 213"/>
                  <a:gd name="T103" fmla="*/ 240 h 578"/>
                  <a:gd name="T104" fmla="*/ 120 w 213"/>
                  <a:gd name="T105" fmla="*/ 161 h 578"/>
                  <a:gd name="T106" fmla="*/ 124 w 213"/>
                  <a:gd name="T107" fmla="*/ 119 h 578"/>
                  <a:gd name="T108" fmla="*/ 133 w 213"/>
                  <a:gd name="T109" fmla="*/ 138 h 578"/>
                  <a:gd name="T110" fmla="*/ 212 w 213"/>
                  <a:gd name="T111" fmla="*/ 223 h 578"/>
                  <a:gd name="T112" fmla="*/ 129 w 213"/>
                  <a:gd name="T113" fmla="*/ 123 h 578"/>
                  <a:gd name="T114" fmla="*/ 145 w 213"/>
                  <a:gd name="T115" fmla="*/ 112 h 578"/>
                  <a:gd name="T116" fmla="*/ 194 w 213"/>
                  <a:gd name="T117" fmla="*/ 208 h 578"/>
                  <a:gd name="T118" fmla="*/ 139 w 213"/>
                  <a:gd name="T119" fmla="*/ 56 h 578"/>
                  <a:gd name="T120" fmla="*/ 135 w 213"/>
                  <a:gd name="T121" fmla="*/ 28 h 578"/>
                  <a:gd name="T122" fmla="*/ 151 w 213"/>
                  <a:gd name="T123" fmla="*/ 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3" h="578">
                    <a:moveTo>
                      <a:pt x="139" y="4"/>
                    </a:moveTo>
                    <a:lnTo>
                      <a:pt x="129" y="4"/>
                    </a:lnTo>
                    <a:lnTo>
                      <a:pt x="124" y="14"/>
                    </a:lnTo>
                    <a:lnTo>
                      <a:pt x="118" y="24"/>
                    </a:lnTo>
                    <a:lnTo>
                      <a:pt x="115" y="28"/>
                    </a:lnTo>
                    <a:lnTo>
                      <a:pt x="106" y="37"/>
                    </a:lnTo>
                    <a:lnTo>
                      <a:pt x="96" y="51"/>
                    </a:lnTo>
                    <a:lnTo>
                      <a:pt x="87" y="56"/>
                    </a:lnTo>
                    <a:lnTo>
                      <a:pt x="67" y="61"/>
                    </a:lnTo>
                    <a:lnTo>
                      <a:pt x="15" y="61"/>
                    </a:lnTo>
                    <a:lnTo>
                      <a:pt x="67" y="66"/>
                    </a:lnTo>
                    <a:lnTo>
                      <a:pt x="82" y="56"/>
                    </a:lnTo>
                    <a:lnTo>
                      <a:pt x="91" y="61"/>
                    </a:lnTo>
                    <a:lnTo>
                      <a:pt x="78" y="71"/>
                    </a:lnTo>
                    <a:lnTo>
                      <a:pt x="87" y="71"/>
                    </a:lnTo>
                    <a:lnTo>
                      <a:pt x="78" y="84"/>
                    </a:lnTo>
                    <a:lnTo>
                      <a:pt x="12" y="165"/>
                    </a:lnTo>
                    <a:lnTo>
                      <a:pt x="82" y="84"/>
                    </a:lnTo>
                    <a:lnTo>
                      <a:pt x="78" y="94"/>
                    </a:lnTo>
                    <a:lnTo>
                      <a:pt x="69" y="109"/>
                    </a:lnTo>
                    <a:lnTo>
                      <a:pt x="60" y="112"/>
                    </a:lnTo>
                    <a:lnTo>
                      <a:pt x="42" y="119"/>
                    </a:lnTo>
                    <a:lnTo>
                      <a:pt x="12" y="109"/>
                    </a:lnTo>
                    <a:lnTo>
                      <a:pt x="60" y="119"/>
                    </a:lnTo>
                    <a:lnTo>
                      <a:pt x="69" y="109"/>
                    </a:lnTo>
                    <a:lnTo>
                      <a:pt x="78" y="103"/>
                    </a:lnTo>
                    <a:lnTo>
                      <a:pt x="76" y="119"/>
                    </a:lnTo>
                    <a:lnTo>
                      <a:pt x="69" y="123"/>
                    </a:lnTo>
                    <a:lnTo>
                      <a:pt x="9" y="169"/>
                    </a:lnTo>
                    <a:lnTo>
                      <a:pt x="69" y="128"/>
                    </a:lnTo>
                    <a:lnTo>
                      <a:pt x="76" y="128"/>
                    </a:lnTo>
                    <a:lnTo>
                      <a:pt x="69" y="142"/>
                    </a:lnTo>
                    <a:lnTo>
                      <a:pt x="60" y="156"/>
                    </a:lnTo>
                    <a:lnTo>
                      <a:pt x="9" y="184"/>
                    </a:lnTo>
                    <a:lnTo>
                      <a:pt x="67" y="151"/>
                    </a:lnTo>
                    <a:lnTo>
                      <a:pt x="69" y="151"/>
                    </a:lnTo>
                    <a:lnTo>
                      <a:pt x="73" y="156"/>
                    </a:lnTo>
                    <a:lnTo>
                      <a:pt x="60" y="174"/>
                    </a:lnTo>
                    <a:lnTo>
                      <a:pt x="73" y="169"/>
                    </a:lnTo>
                    <a:lnTo>
                      <a:pt x="57" y="194"/>
                    </a:lnTo>
                    <a:lnTo>
                      <a:pt x="45" y="208"/>
                    </a:lnTo>
                    <a:lnTo>
                      <a:pt x="21" y="217"/>
                    </a:lnTo>
                    <a:lnTo>
                      <a:pt x="9" y="217"/>
                    </a:lnTo>
                    <a:lnTo>
                      <a:pt x="30" y="212"/>
                    </a:lnTo>
                    <a:lnTo>
                      <a:pt x="54" y="202"/>
                    </a:lnTo>
                    <a:lnTo>
                      <a:pt x="60" y="198"/>
                    </a:lnTo>
                    <a:lnTo>
                      <a:pt x="54" y="212"/>
                    </a:lnTo>
                    <a:lnTo>
                      <a:pt x="42" y="231"/>
                    </a:lnTo>
                    <a:lnTo>
                      <a:pt x="21" y="240"/>
                    </a:lnTo>
                    <a:lnTo>
                      <a:pt x="0" y="250"/>
                    </a:lnTo>
                    <a:lnTo>
                      <a:pt x="27" y="235"/>
                    </a:lnTo>
                    <a:lnTo>
                      <a:pt x="45" y="223"/>
                    </a:lnTo>
                    <a:lnTo>
                      <a:pt x="60" y="208"/>
                    </a:lnTo>
                    <a:lnTo>
                      <a:pt x="63" y="202"/>
                    </a:lnTo>
                    <a:lnTo>
                      <a:pt x="60" y="217"/>
                    </a:lnTo>
                    <a:lnTo>
                      <a:pt x="67" y="212"/>
                    </a:lnTo>
                    <a:lnTo>
                      <a:pt x="73" y="217"/>
                    </a:lnTo>
                    <a:lnTo>
                      <a:pt x="60" y="231"/>
                    </a:lnTo>
                    <a:lnTo>
                      <a:pt x="60" y="240"/>
                    </a:lnTo>
                    <a:lnTo>
                      <a:pt x="45" y="260"/>
                    </a:lnTo>
                    <a:lnTo>
                      <a:pt x="50" y="260"/>
                    </a:lnTo>
                    <a:lnTo>
                      <a:pt x="45" y="270"/>
                    </a:lnTo>
                    <a:lnTo>
                      <a:pt x="24" y="289"/>
                    </a:lnTo>
                    <a:lnTo>
                      <a:pt x="6" y="293"/>
                    </a:lnTo>
                    <a:lnTo>
                      <a:pt x="33" y="283"/>
                    </a:lnTo>
                    <a:lnTo>
                      <a:pt x="49" y="270"/>
                    </a:lnTo>
                    <a:lnTo>
                      <a:pt x="57" y="264"/>
                    </a:lnTo>
                    <a:lnTo>
                      <a:pt x="57" y="279"/>
                    </a:lnTo>
                    <a:lnTo>
                      <a:pt x="57" y="283"/>
                    </a:lnTo>
                    <a:lnTo>
                      <a:pt x="49" y="302"/>
                    </a:lnTo>
                    <a:lnTo>
                      <a:pt x="39" y="316"/>
                    </a:lnTo>
                    <a:lnTo>
                      <a:pt x="45" y="316"/>
                    </a:lnTo>
                    <a:lnTo>
                      <a:pt x="36" y="326"/>
                    </a:lnTo>
                    <a:lnTo>
                      <a:pt x="6" y="349"/>
                    </a:lnTo>
                    <a:lnTo>
                      <a:pt x="27" y="336"/>
                    </a:lnTo>
                    <a:lnTo>
                      <a:pt x="42" y="326"/>
                    </a:lnTo>
                    <a:lnTo>
                      <a:pt x="42" y="341"/>
                    </a:lnTo>
                    <a:lnTo>
                      <a:pt x="33" y="345"/>
                    </a:lnTo>
                    <a:lnTo>
                      <a:pt x="42" y="341"/>
                    </a:lnTo>
                    <a:lnTo>
                      <a:pt x="42" y="349"/>
                    </a:lnTo>
                    <a:lnTo>
                      <a:pt x="36" y="359"/>
                    </a:lnTo>
                    <a:lnTo>
                      <a:pt x="9" y="374"/>
                    </a:lnTo>
                    <a:lnTo>
                      <a:pt x="33" y="359"/>
                    </a:lnTo>
                    <a:lnTo>
                      <a:pt x="33" y="364"/>
                    </a:lnTo>
                    <a:lnTo>
                      <a:pt x="36" y="368"/>
                    </a:lnTo>
                    <a:lnTo>
                      <a:pt x="9" y="402"/>
                    </a:lnTo>
                    <a:lnTo>
                      <a:pt x="30" y="378"/>
                    </a:lnTo>
                    <a:lnTo>
                      <a:pt x="36" y="374"/>
                    </a:lnTo>
                    <a:lnTo>
                      <a:pt x="39" y="382"/>
                    </a:lnTo>
                    <a:lnTo>
                      <a:pt x="33" y="392"/>
                    </a:lnTo>
                    <a:lnTo>
                      <a:pt x="39" y="388"/>
                    </a:lnTo>
                    <a:lnTo>
                      <a:pt x="33" y="415"/>
                    </a:lnTo>
                    <a:lnTo>
                      <a:pt x="6" y="448"/>
                    </a:lnTo>
                    <a:lnTo>
                      <a:pt x="33" y="415"/>
                    </a:lnTo>
                    <a:lnTo>
                      <a:pt x="30" y="430"/>
                    </a:lnTo>
                    <a:lnTo>
                      <a:pt x="39" y="415"/>
                    </a:lnTo>
                    <a:lnTo>
                      <a:pt x="39" y="430"/>
                    </a:lnTo>
                    <a:lnTo>
                      <a:pt x="42" y="496"/>
                    </a:lnTo>
                    <a:lnTo>
                      <a:pt x="69" y="577"/>
                    </a:lnTo>
                    <a:lnTo>
                      <a:pt x="42" y="492"/>
                    </a:lnTo>
                    <a:lnTo>
                      <a:pt x="42" y="459"/>
                    </a:lnTo>
                    <a:lnTo>
                      <a:pt x="45" y="434"/>
                    </a:lnTo>
                    <a:lnTo>
                      <a:pt x="49" y="415"/>
                    </a:lnTo>
                    <a:lnTo>
                      <a:pt x="54" y="382"/>
                    </a:lnTo>
                    <a:lnTo>
                      <a:pt x="60" y="397"/>
                    </a:lnTo>
                    <a:lnTo>
                      <a:pt x="100" y="577"/>
                    </a:lnTo>
                    <a:lnTo>
                      <a:pt x="63" y="397"/>
                    </a:lnTo>
                    <a:lnTo>
                      <a:pt x="63" y="378"/>
                    </a:lnTo>
                    <a:lnTo>
                      <a:pt x="69" y="388"/>
                    </a:lnTo>
                    <a:lnTo>
                      <a:pt x="76" y="562"/>
                    </a:lnTo>
                    <a:lnTo>
                      <a:pt x="73" y="411"/>
                    </a:lnTo>
                    <a:lnTo>
                      <a:pt x="69" y="382"/>
                    </a:lnTo>
                    <a:lnTo>
                      <a:pt x="67" y="374"/>
                    </a:lnTo>
                    <a:lnTo>
                      <a:pt x="69" y="349"/>
                    </a:lnTo>
                    <a:lnTo>
                      <a:pt x="73" y="368"/>
                    </a:lnTo>
                    <a:lnTo>
                      <a:pt x="82" y="407"/>
                    </a:lnTo>
                    <a:lnTo>
                      <a:pt x="91" y="430"/>
                    </a:lnTo>
                    <a:lnTo>
                      <a:pt x="115" y="464"/>
                    </a:lnTo>
                    <a:lnTo>
                      <a:pt x="167" y="525"/>
                    </a:lnTo>
                    <a:lnTo>
                      <a:pt x="100" y="434"/>
                    </a:lnTo>
                    <a:lnTo>
                      <a:pt x="87" y="411"/>
                    </a:lnTo>
                    <a:lnTo>
                      <a:pt x="82" y="397"/>
                    </a:lnTo>
                    <a:lnTo>
                      <a:pt x="76" y="378"/>
                    </a:lnTo>
                    <a:lnTo>
                      <a:pt x="78" y="326"/>
                    </a:lnTo>
                    <a:lnTo>
                      <a:pt x="82" y="341"/>
                    </a:lnTo>
                    <a:lnTo>
                      <a:pt x="82" y="312"/>
                    </a:lnTo>
                    <a:lnTo>
                      <a:pt x="82" y="302"/>
                    </a:lnTo>
                    <a:lnTo>
                      <a:pt x="87" y="326"/>
                    </a:lnTo>
                    <a:lnTo>
                      <a:pt x="145" y="500"/>
                    </a:lnTo>
                    <a:lnTo>
                      <a:pt x="96" y="359"/>
                    </a:lnTo>
                    <a:lnTo>
                      <a:pt x="91" y="345"/>
                    </a:lnTo>
                    <a:lnTo>
                      <a:pt x="87" y="326"/>
                    </a:lnTo>
                    <a:lnTo>
                      <a:pt x="87" y="274"/>
                    </a:lnTo>
                    <a:lnTo>
                      <a:pt x="91" y="279"/>
                    </a:lnTo>
                    <a:lnTo>
                      <a:pt x="93" y="250"/>
                    </a:lnTo>
                    <a:lnTo>
                      <a:pt x="102" y="260"/>
                    </a:lnTo>
                    <a:lnTo>
                      <a:pt x="148" y="454"/>
                    </a:lnTo>
                    <a:lnTo>
                      <a:pt x="124" y="359"/>
                    </a:lnTo>
                    <a:lnTo>
                      <a:pt x="115" y="316"/>
                    </a:lnTo>
                    <a:lnTo>
                      <a:pt x="102" y="279"/>
                    </a:lnTo>
                    <a:lnTo>
                      <a:pt x="102" y="256"/>
                    </a:lnTo>
                    <a:lnTo>
                      <a:pt x="100" y="217"/>
                    </a:lnTo>
                    <a:lnTo>
                      <a:pt x="106" y="223"/>
                    </a:lnTo>
                    <a:lnTo>
                      <a:pt x="129" y="415"/>
                    </a:lnTo>
                    <a:lnTo>
                      <a:pt x="102" y="208"/>
                    </a:lnTo>
                    <a:lnTo>
                      <a:pt x="102" y="188"/>
                    </a:lnTo>
                    <a:lnTo>
                      <a:pt x="106" y="202"/>
                    </a:lnTo>
                    <a:lnTo>
                      <a:pt x="106" y="161"/>
                    </a:lnTo>
                    <a:lnTo>
                      <a:pt x="111" y="174"/>
                    </a:lnTo>
                    <a:lnTo>
                      <a:pt x="111" y="151"/>
                    </a:lnTo>
                    <a:lnTo>
                      <a:pt x="120" y="165"/>
                    </a:lnTo>
                    <a:lnTo>
                      <a:pt x="133" y="212"/>
                    </a:lnTo>
                    <a:lnTo>
                      <a:pt x="148" y="240"/>
                    </a:lnTo>
                    <a:lnTo>
                      <a:pt x="175" y="289"/>
                    </a:lnTo>
                    <a:lnTo>
                      <a:pt x="190" y="330"/>
                    </a:lnTo>
                    <a:lnTo>
                      <a:pt x="148" y="240"/>
                    </a:lnTo>
                    <a:lnTo>
                      <a:pt x="135" y="217"/>
                    </a:lnTo>
                    <a:lnTo>
                      <a:pt x="124" y="184"/>
                    </a:lnTo>
                    <a:lnTo>
                      <a:pt x="120" y="161"/>
                    </a:lnTo>
                    <a:lnTo>
                      <a:pt x="115" y="119"/>
                    </a:lnTo>
                    <a:lnTo>
                      <a:pt x="118" y="123"/>
                    </a:lnTo>
                    <a:lnTo>
                      <a:pt x="124" y="119"/>
                    </a:lnTo>
                    <a:lnTo>
                      <a:pt x="120" y="99"/>
                    </a:lnTo>
                    <a:lnTo>
                      <a:pt x="127" y="119"/>
                    </a:lnTo>
                    <a:lnTo>
                      <a:pt x="133" y="138"/>
                    </a:lnTo>
                    <a:lnTo>
                      <a:pt x="148" y="156"/>
                    </a:lnTo>
                    <a:lnTo>
                      <a:pt x="169" y="174"/>
                    </a:lnTo>
                    <a:lnTo>
                      <a:pt x="212" y="223"/>
                    </a:lnTo>
                    <a:lnTo>
                      <a:pt x="142" y="151"/>
                    </a:lnTo>
                    <a:lnTo>
                      <a:pt x="133" y="132"/>
                    </a:lnTo>
                    <a:lnTo>
                      <a:pt x="129" y="123"/>
                    </a:lnTo>
                    <a:lnTo>
                      <a:pt x="129" y="76"/>
                    </a:lnTo>
                    <a:lnTo>
                      <a:pt x="135" y="90"/>
                    </a:lnTo>
                    <a:lnTo>
                      <a:pt x="145" y="112"/>
                    </a:lnTo>
                    <a:lnTo>
                      <a:pt x="163" y="151"/>
                    </a:lnTo>
                    <a:lnTo>
                      <a:pt x="187" y="188"/>
                    </a:lnTo>
                    <a:lnTo>
                      <a:pt x="194" y="208"/>
                    </a:lnTo>
                    <a:lnTo>
                      <a:pt x="135" y="109"/>
                    </a:lnTo>
                    <a:lnTo>
                      <a:pt x="135" y="80"/>
                    </a:lnTo>
                    <a:lnTo>
                      <a:pt x="139" y="56"/>
                    </a:lnTo>
                    <a:lnTo>
                      <a:pt x="135" y="41"/>
                    </a:lnTo>
                    <a:lnTo>
                      <a:pt x="133" y="37"/>
                    </a:lnTo>
                    <a:lnTo>
                      <a:pt x="135" y="28"/>
                    </a:lnTo>
                    <a:lnTo>
                      <a:pt x="139" y="14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39" y="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6" name="Freeform 88"/>
              <p:cNvSpPr>
                <a:spLocks/>
              </p:cNvSpPr>
              <p:nvPr/>
            </p:nvSpPr>
            <p:spPr bwMode="ltGray">
              <a:xfrm>
                <a:off x="5013" y="2909"/>
                <a:ext cx="132" cy="502"/>
              </a:xfrm>
              <a:custGeom>
                <a:avLst/>
                <a:gdLst>
                  <a:gd name="T0" fmla="*/ 131 w 132"/>
                  <a:gd name="T1" fmla="*/ 179 h 502"/>
                  <a:gd name="T2" fmla="*/ 117 w 132"/>
                  <a:gd name="T3" fmla="*/ 18 h 502"/>
                  <a:gd name="T4" fmla="*/ 99 w 132"/>
                  <a:gd name="T5" fmla="*/ 2 h 502"/>
                  <a:gd name="T6" fmla="*/ 85 w 132"/>
                  <a:gd name="T7" fmla="*/ 0 h 502"/>
                  <a:gd name="T8" fmla="*/ 63 w 132"/>
                  <a:gd name="T9" fmla="*/ 7 h 502"/>
                  <a:gd name="T10" fmla="*/ 49 w 132"/>
                  <a:gd name="T11" fmla="*/ 25 h 502"/>
                  <a:gd name="T12" fmla="*/ 33 w 132"/>
                  <a:gd name="T13" fmla="*/ 50 h 502"/>
                  <a:gd name="T14" fmla="*/ 18 w 132"/>
                  <a:gd name="T15" fmla="*/ 94 h 502"/>
                  <a:gd name="T16" fmla="*/ 10 w 132"/>
                  <a:gd name="T17" fmla="*/ 157 h 502"/>
                  <a:gd name="T18" fmla="*/ 6 w 132"/>
                  <a:gd name="T19" fmla="*/ 211 h 502"/>
                  <a:gd name="T20" fmla="*/ 0 w 132"/>
                  <a:gd name="T21" fmla="*/ 285 h 502"/>
                  <a:gd name="T22" fmla="*/ 0 w 132"/>
                  <a:gd name="T23" fmla="*/ 334 h 502"/>
                  <a:gd name="T24" fmla="*/ 10 w 132"/>
                  <a:gd name="T25" fmla="*/ 400 h 502"/>
                  <a:gd name="T26" fmla="*/ 30 w 132"/>
                  <a:gd name="T27" fmla="*/ 456 h 502"/>
                  <a:gd name="T28" fmla="*/ 49 w 132"/>
                  <a:gd name="T29" fmla="*/ 501 h 502"/>
                  <a:gd name="T30" fmla="*/ 38 w 132"/>
                  <a:gd name="T31" fmla="*/ 433 h 502"/>
                  <a:gd name="T32" fmla="*/ 33 w 132"/>
                  <a:gd name="T33" fmla="*/ 370 h 502"/>
                  <a:gd name="T34" fmla="*/ 36 w 132"/>
                  <a:gd name="T35" fmla="*/ 304 h 502"/>
                  <a:gd name="T36" fmla="*/ 38 w 132"/>
                  <a:gd name="T37" fmla="*/ 245 h 502"/>
                  <a:gd name="T38" fmla="*/ 42 w 132"/>
                  <a:gd name="T39" fmla="*/ 186 h 502"/>
                  <a:gd name="T40" fmla="*/ 49 w 132"/>
                  <a:gd name="T41" fmla="*/ 133 h 502"/>
                  <a:gd name="T42" fmla="*/ 51 w 132"/>
                  <a:gd name="T43" fmla="*/ 93 h 502"/>
                  <a:gd name="T44" fmla="*/ 59 w 132"/>
                  <a:gd name="T45" fmla="*/ 53 h 502"/>
                  <a:gd name="T46" fmla="*/ 79 w 132"/>
                  <a:gd name="T47" fmla="*/ 20 h 502"/>
                  <a:gd name="T48" fmla="*/ 96 w 132"/>
                  <a:gd name="T49" fmla="*/ 22 h 502"/>
                  <a:gd name="T50" fmla="*/ 112 w 132"/>
                  <a:gd name="T51" fmla="*/ 113 h 502"/>
                  <a:gd name="T52" fmla="*/ 125 w 132"/>
                  <a:gd name="T53" fmla="*/ 133 h 502"/>
                  <a:gd name="T54" fmla="*/ 131 w 132"/>
                  <a:gd name="T55" fmla="*/ 17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2" h="502">
                    <a:moveTo>
                      <a:pt x="131" y="179"/>
                    </a:moveTo>
                    <a:lnTo>
                      <a:pt x="117" y="18"/>
                    </a:lnTo>
                    <a:lnTo>
                      <a:pt x="99" y="2"/>
                    </a:lnTo>
                    <a:lnTo>
                      <a:pt x="85" y="0"/>
                    </a:lnTo>
                    <a:lnTo>
                      <a:pt x="63" y="7"/>
                    </a:lnTo>
                    <a:lnTo>
                      <a:pt x="49" y="25"/>
                    </a:lnTo>
                    <a:lnTo>
                      <a:pt x="33" y="50"/>
                    </a:lnTo>
                    <a:lnTo>
                      <a:pt x="18" y="94"/>
                    </a:lnTo>
                    <a:lnTo>
                      <a:pt x="10" y="157"/>
                    </a:lnTo>
                    <a:lnTo>
                      <a:pt x="6" y="211"/>
                    </a:lnTo>
                    <a:lnTo>
                      <a:pt x="0" y="285"/>
                    </a:lnTo>
                    <a:lnTo>
                      <a:pt x="0" y="334"/>
                    </a:lnTo>
                    <a:lnTo>
                      <a:pt x="10" y="400"/>
                    </a:lnTo>
                    <a:lnTo>
                      <a:pt x="30" y="456"/>
                    </a:lnTo>
                    <a:lnTo>
                      <a:pt x="49" y="501"/>
                    </a:lnTo>
                    <a:lnTo>
                      <a:pt x="38" y="433"/>
                    </a:lnTo>
                    <a:lnTo>
                      <a:pt x="33" y="370"/>
                    </a:lnTo>
                    <a:lnTo>
                      <a:pt x="36" y="304"/>
                    </a:lnTo>
                    <a:lnTo>
                      <a:pt x="38" y="245"/>
                    </a:lnTo>
                    <a:lnTo>
                      <a:pt x="42" y="186"/>
                    </a:lnTo>
                    <a:lnTo>
                      <a:pt x="49" y="133"/>
                    </a:lnTo>
                    <a:lnTo>
                      <a:pt x="51" y="93"/>
                    </a:lnTo>
                    <a:lnTo>
                      <a:pt x="59" y="53"/>
                    </a:lnTo>
                    <a:lnTo>
                      <a:pt x="79" y="20"/>
                    </a:lnTo>
                    <a:lnTo>
                      <a:pt x="96" y="22"/>
                    </a:lnTo>
                    <a:lnTo>
                      <a:pt x="112" y="113"/>
                    </a:lnTo>
                    <a:lnTo>
                      <a:pt x="125" y="133"/>
                    </a:lnTo>
                    <a:lnTo>
                      <a:pt x="131" y="17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7" name="Freeform 89"/>
              <p:cNvSpPr>
                <a:spLocks/>
              </p:cNvSpPr>
              <p:nvPr/>
            </p:nvSpPr>
            <p:spPr bwMode="ltGray">
              <a:xfrm>
                <a:off x="4787" y="2599"/>
                <a:ext cx="288" cy="1029"/>
              </a:xfrm>
              <a:custGeom>
                <a:avLst/>
                <a:gdLst>
                  <a:gd name="T0" fmla="*/ 193 w 288"/>
                  <a:gd name="T1" fmla="*/ 11 h 1029"/>
                  <a:gd name="T2" fmla="*/ 185 w 288"/>
                  <a:gd name="T3" fmla="*/ 44 h 1029"/>
                  <a:gd name="T4" fmla="*/ 122 w 288"/>
                  <a:gd name="T5" fmla="*/ 37 h 1029"/>
                  <a:gd name="T6" fmla="*/ 147 w 288"/>
                  <a:gd name="T7" fmla="*/ 51 h 1029"/>
                  <a:gd name="T8" fmla="*/ 174 w 288"/>
                  <a:gd name="T9" fmla="*/ 70 h 1029"/>
                  <a:gd name="T10" fmla="*/ 114 w 288"/>
                  <a:gd name="T11" fmla="*/ 96 h 1029"/>
                  <a:gd name="T12" fmla="*/ 161 w 288"/>
                  <a:gd name="T13" fmla="*/ 104 h 1029"/>
                  <a:gd name="T14" fmla="*/ 164 w 288"/>
                  <a:gd name="T15" fmla="*/ 135 h 1029"/>
                  <a:gd name="T16" fmla="*/ 28 w 288"/>
                  <a:gd name="T17" fmla="*/ 280 h 1029"/>
                  <a:gd name="T18" fmla="*/ 155 w 288"/>
                  <a:gd name="T19" fmla="*/ 175 h 1029"/>
                  <a:gd name="T20" fmla="*/ 128 w 288"/>
                  <a:gd name="T21" fmla="*/ 234 h 1029"/>
                  <a:gd name="T22" fmla="*/ 145 w 288"/>
                  <a:gd name="T23" fmla="*/ 240 h 1029"/>
                  <a:gd name="T24" fmla="*/ 122 w 288"/>
                  <a:gd name="T25" fmla="*/ 322 h 1029"/>
                  <a:gd name="T26" fmla="*/ 72 w 288"/>
                  <a:gd name="T27" fmla="*/ 409 h 1029"/>
                  <a:gd name="T28" fmla="*/ 128 w 288"/>
                  <a:gd name="T29" fmla="*/ 345 h 1029"/>
                  <a:gd name="T30" fmla="*/ 82 w 288"/>
                  <a:gd name="T31" fmla="*/ 474 h 1029"/>
                  <a:gd name="T32" fmla="*/ 124 w 288"/>
                  <a:gd name="T33" fmla="*/ 389 h 1029"/>
                  <a:gd name="T34" fmla="*/ 134 w 288"/>
                  <a:gd name="T35" fmla="*/ 389 h 1029"/>
                  <a:gd name="T36" fmla="*/ 117 w 288"/>
                  <a:gd name="T37" fmla="*/ 465 h 1029"/>
                  <a:gd name="T38" fmla="*/ 131 w 288"/>
                  <a:gd name="T39" fmla="*/ 465 h 1029"/>
                  <a:gd name="T40" fmla="*/ 105 w 288"/>
                  <a:gd name="T41" fmla="*/ 553 h 1029"/>
                  <a:gd name="T42" fmla="*/ 120 w 288"/>
                  <a:gd name="T43" fmla="*/ 531 h 1029"/>
                  <a:gd name="T44" fmla="*/ 106 w 288"/>
                  <a:gd name="T45" fmla="*/ 615 h 1029"/>
                  <a:gd name="T46" fmla="*/ 117 w 288"/>
                  <a:gd name="T47" fmla="*/ 588 h 1029"/>
                  <a:gd name="T48" fmla="*/ 130 w 288"/>
                  <a:gd name="T49" fmla="*/ 579 h 1029"/>
                  <a:gd name="T50" fmla="*/ 122 w 288"/>
                  <a:gd name="T51" fmla="*/ 641 h 1029"/>
                  <a:gd name="T52" fmla="*/ 95 w 288"/>
                  <a:gd name="T53" fmla="*/ 754 h 1029"/>
                  <a:gd name="T54" fmla="*/ 130 w 288"/>
                  <a:gd name="T55" fmla="*/ 667 h 1029"/>
                  <a:gd name="T56" fmla="*/ 138 w 288"/>
                  <a:gd name="T57" fmla="*/ 652 h 1029"/>
                  <a:gd name="T58" fmla="*/ 135 w 288"/>
                  <a:gd name="T59" fmla="*/ 746 h 1029"/>
                  <a:gd name="T60" fmla="*/ 147 w 288"/>
                  <a:gd name="T61" fmla="*/ 793 h 1029"/>
                  <a:gd name="T62" fmla="*/ 151 w 288"/>
                  <a:gd name="T63" fmla="*/ 740 h 1029"/>
                  <a:gd name="T64" fmla="*/ 254 w 288"/>
                  <a:gd name="T65" fmla="*/ 881 h 1029"/>
                  <a:gd name="T66" fmla="*/ 161 w 288"/>
                  <a:gd name="T67" fmla="*/ 677 h 1029"/>
                  <a:gd name="T68" fmla="*/ 180 w 288"/>
                  <a:gd name="T69" fmla="*/ 720 h 1029"/>
                  <a:gd name="T70" fmla="*/ 153 w 288"/>
                  <a:gd name="T71" fmla="*/ 605 h 1029"/>
                  <a:gd name="T72" fmla="*/ 265 w 288"/>
                  <a:gd name="T73" fmla="*/ 695 h 1029"/>
                  <a:gd name="T74" fmla="*/ 153 w 288"/>
                  <a:gd name="T75" fmla="*/ 570 h 1029"/>
                  <a:gd name="T76" fmla="*/ 169 w 288"/>
                  <a:gd name="T77" fmla="*/ 542 h 1029"/>
                  <a:gd name="T78" fmla="*/ 156 w 288"/>
                  <a:gd name="T79" fmla="*/ 494 h 1029"/>
                  <a:gd name="T80" fmla="*/ 174 w 288"/>
                  <a:gd name="T81" fmla="*/ 494 h 1029"/>
                  <a:gd name="T82" fmla="*/ 225 w 288"/>
                  <a:gd name="T83" fmla="*/ 582 h 1029"/>
                  <a:gd name="T84" fmla="*/ 176 w 288"/>
                  <a:gd name="T85" fmla="*/ 415 h 1029"/>
                  <a:gd name="T86" fmla="*/ 166 w 288"/>
                  <a:gd name="T87" fmla="*/ 353 h 1029"/>
                  <a:gd name="T88" fmla="*/ 180 w 288"/>
                  <a:gd name="T89" fmla="*/ 342 h 1029"/>
                  <a:gd name="T90" fmla="*/ 178 w 288"/>
                  <a:gd name="T91" fmla="*/ 284 h 1029"/>
                  <a:gd name="T92" fmla="*/ 184 w 288"/>
                  <a:gd name="T93" fmla="*/ 277 h 1029"/>
                  <a:gd name="T94" fmla="*/ 218 w 288"/>
                  <a:gd name="T95" fmla="*/ 330 h 1029"/>
                  <a:gd name="T96" fmla="*/ 191 w 288"/>
                  <a:gd name="T97" fmla="*/ 245 h 1029"/>
                  <a:gd name="T98" fmla="*/ 193 w 288"/>
                  <a:gd name="T99" fmla="*/ 172 h 1029"/>
                  <a:gd name="T100" fmla="*/ 191 w 288"/>
                  <a:gd name="T101" fmla="*/ 132 h 1029"/>
                  <a:gd name="T102" fmla="*/ 221 w 288"/>
                  <a:gd name="T103" fmla="*/ 129 h 1029"/>
                  <a:gd name="T104" fmla="*/ 213 w 288"/>
                  <a:gd name="T105" fmla="*/ 70 h 1029"/>
                  <a:gd name="T106" fmla="*/ 226 w 288"/>
                  <a:gd name="T107" fmla="*/ 56 h 1029"/>
                  <a:gd name="T108" fmla="*/ 222 w 288"/>
                  <a:gd name="T109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88" h="1029">
                    <a:moveTo>
                      <a:pt x="222" y="0"/>
                    </a:moveTo>
                    <a:lnTo>
                      <a:pt x="211" y="2"/>
                    </a:lnTo>
                    <a:lnTo>
                      <a:pt x="193" y="11"/>
                    </a:lnTo>
                    <a:lnTo>
                      <a:pt x="205" y="17"/>
                    </a:lnTo>
                    <a:lnTo>
                      <a:pt x="196" y="28"/>
                    </a:lnTo>
                    <a:lnTo>
                      <a:pt x="185" y="44"/>
                    </a:lnTo>
                    <a:lnTo>
                      <a:pt x="170" y="50"/>
                    </a:lnTo>
                    <a:lnTo>
                      <a:pt x="147" y="47"/>
                    </a:lnTo>
                    <a:lnTo>
                      <a:pt x="122" y="37"/>
                    </a:lnTo>
                    <a:lnTo>
                      <a:pt x="57" y="47"/>
                    </a:lnTo>
                    <a:lnTo>
                      <a:pt x="120" y="41"/>
                    </a:lnTo>
                    <a:lnTo>
                      <a:pt x="147" y="51"/>
                    </a:lnTo>
                    <a:lnTo>
                      <a:pt x="170" y="50"/>
                    </a:lnTo>
                    <a:lnTo>
                      <a:pt x="185" y="58"/>
                    </a:lnTo>
                    <a:lnTo>
                      <a:pt x="174" y="70"/>
                    </a:lnTo>
                    <a:lnTo>
                      <a:pt x="181" y="76"/>
                    </a:lnTo>
                    <a:lnTo>
                      <a:pt x="161" y="99"/>
                    </a:lnTo>
                    <a:lnTo>
                      <a:pt x="114" y="96"/>
                    </a:lnTo>
                    <a:lnTo>
                      <a:pt x="54" y="178"/>
                    </a:lnTo>
                    <a:lnTo>
                      <a:pt x="114" y="99"/>
                    </a:lnTo>
                    <a:lnTo>
                      <a:pt x="161" y="104"/>
                    </a:lnTo>
                    <a:lnTo>
                      <a:pt x="174" y="107"/>
                    </a:lnTo>
                    <a:lnTo>
                      <a:pt x="149" y="135"/>
                    </a:lnTo>
                    <a:lnTo>
                      <a:pt x="164" y="135"/>
                    </a:lnTo>
                    <a:lnTo>
                      <a:pt x="138" y="166"/>
                    </a:lnTo>
                    <a:lnTo>
                      <a:pt x="87" y="208"/>
                    </a:lnTo>
                    <a:lnTo>
                      <a:pt x="28" y="280"/>
                    </a:lnTo>
                    <a:lnTo>
                      <a:pt x="89" y="214"/>
                    </a:lnTo>
                    <a:lnTo>
                      <a:pt x="139" y="172"/>
                    </a:lnTo>
                    <a:lnTo>
                      <a:pt x="155" y="175"/>
                    </a:lnTo>
                    <a:lnTo>
                      <a:pt x="131" y="199"/>
                    </a:lnTo>
                    <a:lnTo>
                      <a:pt x="147" y="205"/>
                    </a:lnTo>
                    <a:lnTo>
                      <a:pt x="128" y="234"/>
                    </a:lnTo>
                    <a:lnTo>
                      <a:pt x="5" y="483"/>
                    </a:lnTo>
                    <a:lnTo>
                      <a:pt x="128" y="240"/>
                    </a:lnTo>
                    <a:lnTo>
                      <a:pt x="145" y="240"/>
                    </a:lnTo>
                    <a:lnTo>
                      <a:pt x="126" y="277"/>
                    </a:lnTo>
                    <a:lnTo>
                      <a:pt x="139" y="276"/>
                    </a:lnTo>
                    <a:lnTo>
                      <a:pt x="122" y="322"/>
                    </a:lnTo>
                    <a:lnTo>
                      <a:pt x="72" y="406"/>
                    </a:lnTo>
                    <a:lnTo>
                      <a:pt x="19" y="530"/>
                    </a:lnTo>
                    <a:lnTo>
                      <a:pt x="72" y="409"/>
                    </a:lnTo>
                    <a:lnTo>
                      <a:pt x="124" y="324"/>
                    </a:lnTo>
                    <a:lnTo>
                      <a:pt x="139" y="311"/>
                    </a:lnTo>
                    <a:lnTo>
                      <a:pt x="128" y="345"/>
                    </a:lnTo>
                    <a:lnTo>
                      <a:pt x="138" y="339"/>
                    </a:lnTo>
                    <a:lnTo>
                      <a:pt x="122" y="385"/>
                    </a:lnTo>
                    <a:lnTo>
                      <a:pt x="82" y="474"/>
                    </a:lnTo>
                    <a:lnTo>
                      <a:pt x="0" y="590"/>
                    </a:lnTo>
                    <a:lnTo>
                      <a:pt x="79" y="477"/>
                    </a:lnTo>
                    <a:lnTo>
                      <a:pt x="124" y="389"/>
                    </a:lnTo>
                    <a:lnTo>
                      <a:pt x="130" y="389"/>
                    </a:lnTo>
                    <a:lnTo>
                      <a:pt x="54" y="652"/>
                    </a:lnTo>
                    <a:lnTo>
                      <a:pt x="134" y="389"/>
                    </a:lnTo>
                    <a:lnTo>
                      <a:pt x="124" y="424"/>
                    </a:lnTo>
                    <a:lnTo>
                      <a:pt x="134" y="412"/>
                    </a:lnTo>
                    <a:lnTo>
                      <a:pt x="117" y="465"/>
                    </a:lnTo>
                    <a:lnTo>
                      <a:pt x="65" y="588"/>
                    </a:lnTo>
                    <a:lnTo>
                      <a:pt x="117" y="474"/>
                    </a:lnTo>
                    <a:lnTo>
                      <a:pt x="131" y="465"/>
                    </a:lnTo>
                    <a:lnTo>
                      <a:pt x="117" y="500"/>
                    </a:lnTo>
                    <a:lnTo>
                      <a:pt x="57" y="740"/>
                    </a:lnTo>
                    <a:lnTo>
                      <a:pt x="105" y="553"/>
                    </a:lnTo>
                    <a:lnTo>
                      <a:pt x="122" y="500"/>
                    </a:lnTo>
                    <a:lnTo>
                      <a:pt x="131" y="494"/>
                    </a:lnTo>
                    <a:lnTo>
                      <a:pt x="120" y="531"/>
                    </a:lnTo>
                    <a:lnTo>
                      <a:pt x="130" y="527"/>
                    </a:lnTo>
                    <a:lnTo>
                      <a:pt x="114" y="573"/>
                    </a:lnTo>
                    <a:lnTo>
                      <a:pt x="106" y="615"/>
                    </a:lnTo>
                    <a:lnTo>
                      <a:pt x="27" y="751"/>
                    </a:lnTo>
                    <a:lnTo>
                      <a:pt x="108" y="616"/>
                    </a:lnTo>
                    <a:lnTo>
                      <a:pt x="117" y="588"/>
                    </a:lnTo>
                    <a:lnTo>
                      <a:pt x="128" y="579"/>
                    </a:lnTo>
                    <a:lnTo>
                      <a:pt x="108" y="658"/>
                    </a:lnTo>
                    <a:lnTo>
                      <a:pt x="130" y="579"/>
                    </a:lnTo>
                    <a:lnTo>
                      <a:pt x="117" y="616"/>
                    </a:lnTo>
                    <a:lnTo>
                      <a:pt x="131" y="608"/>
                    </a:lnTo>
                    <a:lnTo>
                      <a:pt x="122" y="641"/>
                    </a:lnTo>
                    <a:lnTo>
                      <a:pt x="95" y="754"/>
                    </a:lnTo>
                    <a:lnTo>
                      <a:pt x="67" y="822"/>
                    </a:lnTo>
                    <a:lnTo>
                      <a:pt x="95" y="754"/>
                    </a:lnTo>
                    <a:lnTo>
                      <a:pt x="124" y="646"/>
                    </a:lnTo>
                    <a:lnTo>
                      <a:pt x="134" y="641"/>
                    </a:lnTo>
                    <a:lnTo>
                      <a:pt x="130" y="667"/>
                    </a:lnTo>
                    <a:lnTo>
                      <a:pt x="108" y="740"/>
                    </a:lnTo>
                    <a:lnTo>
                      <a:pt x="131" y="677"/>
                    </a:lnTo>
                    <a:lnTo>
                      <a:pt x="138" y="652"/>
                    </a:lnTo>
                    <a:lnTo>
                      <a:pt x="128" y="710"/>
                    </a:lnTo>
                    <a:lnTo>
                      <a:pt x="139" y="698"/>
                    </a:lnTo>
                    <a:lnTo>
                      <a:pt x="135" y="746"/>
                    </a:lnTo>
                    <a:lnTo>
                      <a:pt x="143" y="726"/>
                    </a:lnTo>
                    <a:lnTo>
                      <a:pt x="149" y="743"/>
                    </a:lnTo>
                    <a:lnTo>
                      <a:pt x="147" y="793"/>
                    </a:lnTo>
                    <a:lnTo>
                      <a:pt x="97" y="1028"/>
                    </a:lnTo>
                    <a:lnTo>
                      <a:pt x="151" y="793"/>
                    </a:lnTo>
                    <a:lnTo>
                      <a:pt x="151" y="740"/>
                    </a:lnTo>
                    <a:lnTo>
                      <a:pt x="151" y="708"/>
                    </a:lnTo>
                    <a:lnTo>
                      <a:pt x="163" y="726"/>
                    </a:lnTo>
                    <a:lnTo>
                      <a:pt x="254" y="881"/>
                    </a:lnTo>
                    <a:lnTo>
                      <a:pt x="158" y="710"/>
                    </a:lnTo>
                    <a:lnTo>
                      <a:pt x="151" y="667"/>
                    </a:lnTo>
                    <a:lnTo>
                      <a:pt x="161" y="677"/>
                    </a:lnTo>
                    <a:lnTo>
                      <a:pt x="147" y="622"/>
                    </a:lnTo>
                    <a:lnTo>
                      <a:pt x="158" y="644"/>
                    </a:lnTo>
                    <a:lnTo>
                      <a:pt x="180" y="720"/>
                    </a:lnTo>
                    <a:lnTo>
                      <a:pt x="161" y="638"/>
                    </a:lnTo>
                    <a:lnTo>
                      <a:pt x="151" y="605"/>
                    </a:lnTo>
                    <a:lnTo>
                      <a:pt x="153" y="605"/>
                    </a:lnTo>
                    <a:lnTo>
                      <a:pt x="164" y="622"/>
                    </a:lnTo>
                    <a:lnTo>
                      <a:pt x="188" y="664"/>
                    </a:lnTo>
                    <a:lnTo>
                      <a:pt x="265" y="695"/>
                    </a:lnTo>
                    <a:lnTo>
                      <a:pt x="185" y="658"/>
                    </a:lnTo>
                    <a:lnTo>
                      <a:pt x="161" y="608"/>
                    </a:lnTo>
                    <a:lnTo>
                      <a:pt x="153" y="570"/>
                    </a:lnTo>
                    <a:lnTo>
                      <a:pt x="164" y="570"/>
                    </a:lnTo>
                    <a:lnTo>
                      <a:pt x="153" y="531"/>
                    </a:lnTo>
                    <a:lnTo>
                      <a:pt x="169" y="542"/>
                    </a:lnTo>
                    <a:lnTo>
                      <a:pt x="222" y="615"/>
                    </a:lnTo>
                    <a:lnTo>
                      <a:pt x="169" y="539"/>
                    </a:lnTo>
                    <a:lnTo>
                      <a:pt x="156" y="494"/>
                    </a:lnTo>
                    <a:lnTo>
                      <a:pt x="170" y="507"/>
                    </a:lnTo>
                    <a:lnTo>
                      <a:pt x="161" y="471"/>
                    </a:lnTo>
                    <a:lnTo>
                      <a:pt x="174" y="494"/>
                    </a:lnTo>
                    <a:lnTo>
                      <a:pt x="164" y="442"/>
                    </a:lnTo>
                    <a:lnTo>
                      <a:pt x="176" y="468"/>
                    </a:lnTo>
                    <a:lnTo>
                      <a:pt x="225" y="582"/>
                    </a:lnTo>
                    <a:lnTo>
                      <a:pt x="174" y="468"/>
                    </a:lnTo>
                    <a:lnTo>
                      <a:pt x="163" y="401"/>
                    </a:lnTo>
                    <a:lnTo>
                      <a:pt x="176" y="415"/>
                    </a:lnTo>
                    <a:lnTo>
                      <a:pt x="255" y="480"/>
                    </a:lnTo>
                    <a:lnTo>
                      <a:pt x="176" y="412"/>
                    </a:lnTo>
                    <a:lnTo>
                      <a:pt x="166" y="353"/>
                    </a:lnTo>
                    <a:lnTo>
                      <a:pt x="178" y="362"/>
                    </a:lnTo>
                    <a:lnTo>
                      <a:pt x="169" y="330"/>
                    </a:lnTo>
                    <a:lnTo>
                      <a:pt x="180" y="342"/>
                    </a:lnTo>
                    <a:lnTo>
                      <a:pt x="217" y="503"/>
                    </a:lnTo>
                    <a:lnTo>
                      <a:pt x="178" y="329"/>
                    </a:lnTo>
                    <a:lnTo>
                      <a:pt x="178" y="284"/>
                    </a:lnTo>
                    <a:lnTo>
                      <a:pt x="189" y="303"/>
                    </a:lnTo>
                    <a:lnTo>
                      <a:pt x="213" y="395"/>
                    </a:lnTo>
                    <a:lnTo>
                      <a:pt x="184" y="277"/>
                    </a:lnTo>
                    <a:lnTo>
                      <a:pt x="180" y="240"/>
                    </a:lnTo>
                    <a:lnTo>
                      <a:pt x="189" y="257"/>
                    </a:lnTo>
                    <a:lnTo>
                      <a:pt x="218" y="330"/>
                    </a:lnTo>
                    <a:lnTo>
                      <a:pt x="287" y="372"/>
                    </a:lnTo>
                    <a:lnTo>
                      <a:pt x="217" y="324"/>
                    </a:lnTo>
                    <a:lnTo>
                      <a:pt x="191" y="245"/>
                    </a:lnTo>
                    <a:lnTo>
                      <a:pt x="188" y="195"/>
                    </a:lnTo>
                    <a:lnTo>
                      <a:pt x="199" y="219"/>
                    </a:lnTo>
                    <a:lnTo>
                      <a:pt x="193" y="172"/>
                    </a:lnTo>
                    <a:lnTo>
                      <a:pt x="238" y="296"/>
                    </a:lnTo>
                    <a:lnTo>
                      <a:pt x="196" y="166"/>
                    </a:lnTo>
                    <a:lnTo>
                      <a:pt x="191" y="132"/>
                    </a:lnTo>
                    <a:lnTo>
                      <a:pt x="205" y="158"/>
                    </a:lnTo>
                    <a:lnTo>
                      <a:pt x="203" y="102"/>
                    </a:lnTo>
                    <a:lnTo>
                      <a:pt x="221" y="129"/>
                    </a:lnTo>
                    <a:lnTo>
                      <a:pt x="283" y="225"/>
                    </a:lnTo>
                    <a:lnTo>
                      <a:pt x="221" y="126"/>
                    </a:lnTo>
                    <a:lnTo>
                      <a:pt x="213" y="70"/>
                    </a:lnTo>
                    <a:lnTo>
                      <a:pt x="222" y="84"/>
                    </a:lnTo>
                    <a:lnTo>
                      <a:pt x="217" y="44"/>
                    </a:lnTo>
                    <a:lnTo>
                      <a:pt x="226" y="56"/>
                    </a:lnTo>
                    <a:lnTo>
                      <a:pt x="229" y="23"/>
                    </a:lnTo>
                    <a:lnTo>
                      <a:pt x="226" y="8"/>
                    </a:lnTo>
                    <a:lnTo>
                      <a:pt x="22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8" name="Freeform 90"/>
              <p:cNvSpPr>
                <a:spLocks/>
              </p:cNvSpPr>
              <p:nvPr/>
            </p:nvSpPr>
            <p:spPr bwMode="ltGray">
              <a:xfrm>
                <a:off x="5132" y="2790"/>
                <a:ext cx="120" cy="573"/>
              </a:xfrm>
              <a:custGeom>
                <a:avLst/>
                <a:gdLst>
                  <a:gd name="T0" fmla="*/ 2 w 120"/>
                  <a:gd name="T1" fmla="*/ 91 h 573"/>
                  <a:gd name="T2" fmla="*/ 27 w 120"/>
                  <a:gd name="T3" fmla="*/ 0 h 573"/>
                  <a:gd name="T4" fmla="*/ 43 w 120"/>
                  <a:gd name="T5" fmla="*/ 2 h 573"/>
                  <a:gd name="T6" fmla="*/ 56 w 120"/>
                  <a:gd name="T7" fmla="*/ 8 h 573"/>
                  <a:gd name="T8" fmla="*/ 67 w 120"/>
                  <a:gd name="T9" fmla="*/ 33 h 573"/>
                  <a:gd name="T10" fmla="*/ 94 w 120"/>
                  <a:gd name="T11" fmla="*/ 106 h 573"/>
                  <a:gd name="T12" fmla="*/ 103 w 120"/>
                  <a:gd name="T13" fmla="*/ 139 h 573"/>
                  <a:gd name="T14" fmla="*/ 110 w 120"/>
                  <a:gd name="T15" fmla="*/ 171 h 573"/>
                  <a:gd name="T16" fmla="*/ 116 w 120"/>
                  <a:gd name="T17" fmla="*/ 268 h 573"/>
                  <a:gd name="T18" fmla="*/ 119 w 120"/>
                  <a:gd name="T19" fmla="*/ 297 h 573"/>
                  <a:gd name="T20" fmla="*/ 116 w 120"/>
                  <a:gd name="T21" fmla="*/ 336 h 573"/>
                  <a:gd name="T22" fmla="*/ 111 w 120"/>
                  <a:gd name="T23" fmla="*/ 375 h 573"/>
                  <a:gd name="T24" fmla="*/ 101 w 120"/>
                  <a:gd name="T25" fmla="*/ 436 h 573"/>
                  <a:gd name="T26" fmla="*/ 92 w 120"/>
                  <a:gd name="T27" fmla="*/ 475 h 573"/>
                  <a:gd name="T28" fmla="*/ 79 w 120"/>
                  <a:gd name="T29" fmla="*/ 518 h 573"/>
                  <a:gd name="T30" fmla="*/ 52 w 120"/>
                  <a:gd name="T31" fmla="*/ 572 h 573"/>
                  <a:gd name="T32" fmla="*/ 65 w 120"/>
                  <a:gd name="T33" fmla="*/ 505 h 573"/>
                  <a:gd name="T34" fmla="*/ 77 w 120"/>
                  <a:gd name="T35" fmla="*/ 444 h 573"/>
                  <a:gd name="T36" fmla="*/ 83 w 120"/>
                  <a:gd name="T37" fmla="*/ 388 h 573"/>
                  <a:gd name="T38" fmla="*/ 80 w 120"/>
                  <a:gd name="T39" fmla="*/ 336 h 573"/>
                  <a:gd name="T40" fmla="*/ 79 w 120"/>
                  <a:gd name="T41" fmla="*/ 297 h 573"/>
                  <a:gd name="T42" fmla="*/ 83 w 120"/>
                  <a:gd name="T43" fmla="*/ 251 h 573"/>
                  <a:gd name="T44" fmla="*/ 86 w 120"/>
                  <a:gd name="T45" fmla="*/ 214 h 573"/>
                  <a:gd name="T46" fmla="*/ 74 w 120"/>
                  <a:gd name="T47" fmla="*/ 139 h 573"/>
                  <a:gd name="T48" fmla="*/ 71 w 120"/>
                  <a:gd name="T49" fmla="*/ 97 h 573"/>
                  <a:gd name="T50" fmla="*/ 63 w 120"/>
                  <a:gd name="T51" fmla="*/ 66 h 573"/>
                  <a:gd name="T52" fmla="*/ 43 w 120"/>
                  <a:gd name="T53" fmla="*/ 24 h 573"/>
                  <a:gd name="T54" fmla="*/ 33 w 120"/>
                  <a:gd name="T55" fmla="*/ 57 h 573"/>
                  <a:gd name="T56" fmla="*/ 0 w 120"/>
                  <a:gd name="T57" fmla="*/ 109 h 573"/>
                  <a:gd name="T58" fmla="*/ 2 w 120"/>
                  <a:gd name="T59" fmla="*/ 91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573">
                    <a:moveTo>
                      <a:pt x="2" y="91"/>
                    </a:moveTo>
                    <a:lnTo>
                      <a:pt x="27" y="0"/>
                    </a:lnTo>
                    <a:lnTo>
                      <a:pt x="43" y="2"/>
                    </a:lnTo>
                    <a:lnTo>
                      <a:pt x="56" y="8"/>
                    </a:lnTo>
                    <a:lnTo>
                      <a:pt x="67" y="33"/>
                    </a:lnTo>
                    <a:lnTo>
                      <a:pt x="94" y="106"/>
                    </a:lnTo>
                    <a:lnTo>
                      <a:pt x="103" y="139"/>
                    </a:lnTo>
                    <a:lnTo>
                      <a:pt x="110" y="171"/>
                    </a:lnTo>
                    <a:lnTo>
                      <a:pt x="116" y="268"/>
                    </a:lnTo>
                    <a:lnTo>
                      <a:pt x="119" y="297"/>
                    </a:lnTo>
                    <a:lnTo>
                      <a:pt x="116" y="336"/>
                    </a:lnTo>
                    <a:lnTo>
                      <a:pt x="111" y="375"/>
                    </a:lnTo>
                    <a:lnTo>
                      <a:pt x="101" y="436"/>
                    </a:lnTo>
                    <a:lnTo>
                      <a:pt x="92" y="475"/>
                    </a:lnTo>
                    <a:lnTo>
                      <a:pt x="79" y="518"/>
                    </a:lnTo>
                    <a:lnTo>
                      <a:pt x="52" y="572"/>
                    </a:lnTo>
                    <a:lnTo>
                      <a:pt x="65" y="505"/>
                    </a:lnTo>
                    <a:lnTo>
                      <a:pt x="77" y="444"/>
                    </a:lnTo>
                    <a:lnTo>
                      <a:pt x="83" y="388"/>
                    </a:lnTo>
                    <a:lnTo>
                      <a:pt x="80" y="336"/>
                    </a:lnTo>
                    <a:lnTo>
                      <a:pt x="79" y="297"/>
                    </a:lnTo>
                    <a:lnTo>
                      <a:pt x="83" y="251"/>
                    </a:lnTo>
                    <a:lnTo>
                      <a:pt x="86" y="214"/>
                    </a:lnTo>
                    <a:lnTo>
                      <a:pt x="74" y="139"/>
                    </a:lnTo>
                    <a:lnTo>
                      <a:pt x="71" y="97"/>
                    </a:lnTo>
                    <a:lnTo>
                      <a:pt x="63" y="66"/>
                    </a:lnTo>
                    <a:lnTo>
                      <a:pt x="43" y="24"/>
                    </a:lnTo>
                    <a:lnTo>
                      <a:pt x="33" y="57"/>
                    </a:lnTo>
                    <a:lnTo>
                      <a:pt x="0" y="109"/>
                    </a:lnTo>
                    <a:lnTo>
                      <a:pt x="2" y="9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9" name="Freeform 91"/>
              <p:cNvSpPr>
                <a:spLocks/>
              </p:cNvSpPr>
              <p:nvPr/>
            </p:nvSpPr>
            <p:spPr bwMode="ltGray">
              <a:xfrm>
                <a:off x="5256" y="3745"/>
                <a:ext cx="50" cy="585"/>
              </a:xfrm>
              <a:custGeom>
                <a:avLst/>
                <a:gdLst>
                  <a:gd name="T0" fmla="*/ 39 w 50"/>
                  <a:gd name="T1" fmla="*/ 0 h 585"/>
                  <a:gd name="T2" fmla="*/ 35 w 50"/>
                  <a:gd name="T3" fmla="*/ 11 h 585"/>
                  <a:gd name="T4" fmla="*/ 19 w 50"/>
                  <a:gd name="T5" fmla="*/ 115 h 585"/>
                  <a:gd name="T6" fmla="*/ 9 w 50"/>
                  <a:gd name="T7" fmla="*/ 212 h 585"/>
                  <a:gd name="T8" fmla="*/ 0 w 50"/>
                  <a:gd name="T9" fmla="*/ 335 h 585"/>
                  <a:gd name="T10" fmla="*/ 0 w 50"/>
                  <a:gd name="T11" fmla="*/ 467 h 585"/>
                  <a:gd name="T12" fmla="*/ 4 w 50"/>
                  <a:gd name="T13" fmla="*/ 584 h 585"/>
                  <a:gd name="T14" fmla="*/ 9 w 50"/>
                  <a:gd name="T15" fmla="*/ 584 h 585"/>
                  <a:gd name="T16" fmla="*/ 4 w 50"/>
                  <a:gd name="T17" fmla="*/ 467 h 585"/>
                  <a:gd name="T18" fmla="*/ 4 w 50"/>
                  <a:gd name="T19" fmla="*/ 371 h 585"/>
                  <a:gd name="T20" fmla="*/ 14 w 50"/>
                  <a:gd name="T21" fmla="*/ 264 h 585"/>
                  <a:gd name="T22" fmla="*/ 29 w 50"/>
                  <a:gd name="T23" fmla="*/ 159 h 585"/>
                  <a:gd name="T24" fmla="*/ 49 w 50"/>
                  <a:gd name="T25" fmla="*/ 25 h 585"/>
                  <a:gd name="T26" fmla="*/ 39 w 50"/>
                  <a:gd name="T2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585">
                    <a:moveTo>
                      <a:pt x="39" y="0"/>
                    </a:moveTo>
                    <a:lnTo>
                      <a:pt x="35" y="11"/>
                    </a:lnTo>
                    <a:lnTo>
                      <a:pt x="19" y="115"/>
                    </a:lnTo>
                    <a:lnTo>
                      <a:pt x="9" y="212"/>
                    </a:lnTo>
                    <a:lnTo>
                      <a:pt x="0" y="335"/>
                    </a:lnTo>
                    <a:lnTo>
                      <a:pt x="0" y="467"/>
                    </a:lnTo>
                    <a:lnTo>
                      <a:pt x="4" y="584"/>
                    </a:lnTo>
                    <a:lnTo>
                      <a:pt x="9" y="584"/>
                    </a:lnTo>
                    <a:lnTo>
                      <a:pt x="4" y="467"/>
                    </a:lnTo>
                    <a:lnTo>
                      <a:pt x="4" y="371"/>
                    </a:lnTo>
                    <a:lnTo>
                      <a:pt x="14" y="264"/>
                    </a:lnTo>
                    <a:lnTo>
                      <a:pt x="29" y="159"/>
                    </a:lnTo>
                    <a:lnTo>
                      <a:pt x="49" y="25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0" name="Freeform 92"/>
              <p:cNvSpPr>
                <a:spLocks/>
              </p:cNvSpPr>
              <p:nvPr/>
            </p:nvSpPr>
            <p:spPr bwMode="ltGray">
              <a:xfrm>
                <a:off x="5661" y="3596"/>
                <a:ext cx="45" cy="354"/>
              </a:xfrm>
              <a:custGeom>
                <a:avLst/>
                <a:gdLst>
                  <a:gd name="T0" fmla="*/ 8 w 45"/>
                  <a:gd name="T1" fmla="*/ 0 h 354"/>
                  <a:gd name="T2" fmla="*/ 17 w 45"/>
                  <a:gd name="T3" fmla="*/ 25 h 354"/>
                  <a:gd name="T4" fmla="*/ 26 w 45"/>
                  <a:gd name="T5" fmla="*/ 69 h 354"/>
                  <a:gd name="T6" fmla="*/ 35 w 45"/>
                  <a:gd name="T7" fmla="*/ 128 h 354"/>
                  <a:gd name="T8" fmla="*/ 44 w 45"/>
                  <a:gd name="T9" fmla="*/ 203 h 354"/>
                  <a:gd name="T10" fmla="*/ 44 w 45"/>
                  <a:gd name="T11" fmla="*/ 282 h 354"/>
                  <a:gd name="T12" fmla="*/ 39 w 45"/>
                  <a:gd name="T13" fmla="*/ 353 h 354"/>
                  <a:gd name="T14" fmla="*/ 35 w 45"/>
                  <a:gd name="T15" fmla="*/ 353 h 354"/>
                  <a:gd name="T16" fmla="*/ 39 w 45"/>
                  <a:gd name="T17" fmla="*/ 282 h 354"/>
                  <a:gd name="T18" fmla="*/ 39 w 45"/>
                  <a:gd name="T19" fmla="*/ 224 h 354"/>
                  <a:gd name="T20" fmla="*/ 30 w 45"/>
                  <a:gd name="T21" fmla="*/ 159 h 354"/>
                  <a:gd name="T22" fmla="*/ 17 w 45"/>
                  <a:gd name="T23" fmla="*/ 96 h 354"/>
                  <a:gd name="T24" fmla="*/ 0 w 45"/>
                  <a:gd name="T25" fmla="*/ 15 h 354"/>
                  <a:gd name="T26" fmla="*/ 8 w 45"/>
                  <a:gd name="T2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354">
                    <a:moveTo>
                      <a:pt x="8" y="0"/>
                    </a:moveTo>
                    <a:lnTo>
                      <a:pt x="17" y="25"/>
                    </a:lnTo>
                    <a:lnTo>
                      <a:pt x="26" y="69"/>
                    </a:lnTo>
                    <a:lnTo>
                      <a:pt x="35" y="128"/>
                    </a:lnTo>
                    <a:lnTo>
                      <a:pt x="44" y="203"/>
                    </a:lnTo>
                    <a:lnTo>
                      <a:pt x="44" y="282"/>
                    </a:lnTo>
                    <a:lnTo>
                      <a:pt x="39" y="353"/>
                    </a:lnTo>
                    <a:lnTo>
                      <a:pt x="35" y="353"/>
                    </a:lnTo>
                    <a:lnTo>
                      <a:pt x="39" y="282"/>
                    </a:lnTo>
                    <a:lnTo>
                      <a:pt x="39" y="224"/>
                    </a:lnTo>
                    <a:lnTo>
                      <a:pt x="30" y="159"/>
                    </a:lnTo>
                    <a:lnTo>
                      <a:pt x="17" y="96"/>
                    </a:lnTo>
                    <a:lnTo>
                      <a:pt x="0" y="15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1" name="Freeform 93"/>
              <p:cNvSpPr>
                <a:spLocks/>
              </p:cNvSpPr>
              <p:nvPr/>
            </p:nvSpPr>
            <p:spPr bwMode="ltGray">
              <a:xfrm>
                <a:off x="5439" y="3408"/>
                <a:ext cx="76" cy="353"/>
              </a:xfrm>
              <a:custGeom>
                <a:avLst/>
                <a:gdLst>
                  <a:gd name="T0" fmla="*/ 73 w 76"/>
                  <a:gd name="T1" fmla="*/ 54 h 353"/>
                  <a:gd name="T2" fmla="*/ 57 w 76"/>
                  <a:gd name="T3" fmla="*/ 0 h 353"/>
                  <a:gd name="T4" fmla="*/ 47 w 76"/>
                  <a:gd name="T5" fmla="*/ 1 h 353"/>
                  <a:gd name="T6" fmla="*/ 38 w 76"/>
                  <a:gd name="T7" fmla="*/ 4 h 353"/>
                  <a:gd name="T8" fmla="*/ 32 w 76"/>
                  <a:gd name="T9" fmla="*/ 18 h 353"/>
                  <a:gd name="T10" fmla="*/ 15 w 76"/>
                  <a:gd name="T11" fmla="*/ 64 h 353"/>
                  <a:gd name="T12" fmla="*/ 8 w 76"/>
                  <a:gd name="T13" fmla="*/ 85 h 353"/>
                  <a:gd name="T14" fmla="*/ 6 w 76"/>
                  <a:gd name="T15" fmla="*/ 105 h 353"/>
                  <a:gd name="T16" fmla="*/ 0 w 76"/>
                  <a:gd name="T17" fmla="*/ 165 h 353"/>
                  <a:gd name="T18" fmla="*/ 0 w 76"/>
                  <a:gd name="T19" fmla="*/ 183 h 353"/>
                  <a:gd name="T20" fmla="*/ 0 w 76"/>
                  <a:gd name="T21" fmla="*/ 206 h 353"/>
                  <a:gd name="T22" fmla="*/ 4 w 76"/>
                  <a:gd name="T23" fmla="*/ 230 h 353"/>
                  <a:gd name="T24" fmla="*/ 10 w 76"/>
                  <a:gd name="T25" fmla="*/ 268 h 353"/>
                  <a:gd name="T26" fmla="*/ 16 w 76"/>
                  <a:gd name="T27" fmla="*/ 292 h 353"/>
                  <a:gd name="T28" fmla="*/ 25 w 76"/>
                  <a:gd name="T29" fmla="*/ 320 h 353"/>
                  <a:gd name="T30" fmla="*/ 42 w 76"/>
                  <a:gd name="T31" fmla="*/ 352 h 353"/>
                  <a:gd name="T32" fmla="*/ 33 w 76"/>
                  <a:gd name="T33" fmla="*/ 311 h 353"/>
                  <a:gd name="T34" fmla="*/ 26 w 76"/>
                  <a:gd name="T35" fmla="*/ 274 h 353"/>
                  <a:gd name="T36" fmla="*/ 22 w 76"/>
                  <a:gd name="T37" fmla="*/ 239 h 353"/>
                  <a:gd name="T38" fmla="*/ 23 w 76"/>
                  <a:gd name="T39" fmla="*/ 206 h 353"/>
                  <a:gd name="T40" fmla="*/ 25 w 76"/>
                  <a:gd name="T41" fmla="*/ 183 h 353"/>
                  <a:gd name="T42" fmla="*/ 22 w 76"/>
                  <a:gd name="T43" fmla="*/ 154 h 353"/>
                  <a:gd name="T44" fmla="*/ 21 w 76"/>
                  <a:gd name="T45" fmla="*/ 131 h 353"/>
                  <a:gd name="T46" fmla="*/ 27 w 76"/>
                  <a:gd name="T47" fmla="*/ 85 h 353"/>
                  <a:gd name="T48" fmla="*/ 29 w 76"/>
                  <a:gd name="T49" fmla="*/ 60 h 353"/>
                  <a:gd name="T50" fmla="*/ 35 w 76"/>
                  <a:gd name="T51" fmla="*/ 40 h 353"/>
                  <a:gd name="T52" fmla="*/ 47 w 76"/>
                  <a:gd name="T53" fmla="*/ 14 h 353"/>
                  <a:gd name="T54" fmla="*/ 53 w 76"/>
                  <a:gd name="T55" fmla="*/ 34 h 353"/>
                  <a:gd name="T56" fmla="*/ 75 w 76"/>
                  <a:gd name="T57" fmla="*/ 66 h 353"/>
                  <a:gd name="T58" fmla="*/ 73 w 76"/>
                  <a:gd name="T59" fmla="*/ 5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6" h="353">
                    <a:moveTo>
                      <a:pt x="73" y="54"/>
                    </a:moveTo>
                    <a:lnTo>
                      <a:pt x="57" y="0"/>
                    </a:lnTo>
                    <a:lnTo>
                      <a:pt x="47" y="1"/>
                    </a:lnTo>
                    <a:lnTo>
                      <a:pt x="38" y="4"/>
                    </a:lnTo>
                    <a:lnTo>
                      <a:pt x="32" y="18"/>
                    </a:lnTo>
                    <a:lnTo>
                      <a:pt x="15" y="64"/>
                    </a:lnTo>
                    <a:lnTo>
                      <a:pt x="8" y="85"/>
                    </a:lnTo>
                    <a:lnTo>
                      <a:pt x="6" y="105"/>
                    </a:lnTo>
                    <a:lnTo>
                      <a:pt x="0" y="165"/>
                    </a:lnTo>
                    <a:lnTo>
                      <a:pt x="0" y="183"/>
                    </a:lnTo>
                    <a:lnTo>
                      <a:pt x="0" y="206"/>
                    </a:lnTo>
                    <a:lnTo>
                      <a:pt x="4" y="230"/>
                    </a:lnTo>
                    <a:lnTo>
                      <a:pt x="10" y="268"/>
                    </a:lnTo>
                    <a:lnTo>
                      <a:pt x="16" y="292"/>
                    </a:lnTo>
                    <a:lnTo>
                      <a:pt x="25" y="320"/>
                    </a:lnTo>
                    <a:lnTo>
                      <a:pt x="42" y="352"/>
                    </a:lnTo>
                    <a:lnTo>
                      <a:pt x="33" y="311"/>
                    </a:lnTo>
                    <a:lnTo>
                      <a:pt x="26" y="274"/>
                    </a:lnTo>
                    <a:lnTo>
                      <a:pt x="22" y="239"/>
                    </a:lnTo>
                    <a:lnTo>
                      <a:pt x="23" y="206"/>
                    </a:lnTo>
                    <a:lnTo>
                      <a:pt x="25" y="183"/>
                    </a:lnTo>
                    <a:lnTo>
                      <a:pt x="22" y="154"/>
                    </a:lnTo>
                    <a:lnTo>
                      <a:pt x="21" y="131"/>
                    </a:lnTo>
                    <a:lnTo>
                      <a:pt x="27" y="85"/>
                    </a:lnTo>
                    <a:lnTo>
                      <a:pt x="29" y="60"/>
                    </a:lnTo>
                    <a:lnTo>
                      <a:pt x="35" y="40"/>
                    </a:lnTo>
                    <a:lnTo>
                      <a:pt x="47" y="14"/>
                    </a:lnTo>
                    <a:lnTo>
                      <a:pt x="53" y="34"/>
                    </a:lnTo>
                    <a:lnTo>
                      <a:pt x="75" y="66"/>
                    </a:lnTo>
                    <a:lnTo>
                      <a:pt x="73" y="5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2" name="Freeform 94"/>
              <p:cNvSpPr>
                <a:spLocks/>
              </p:cNvSpPr>
              <p:nvPr/>
            </p:nvSpPr>
            <p:spPr bwMode="ltGray">
              <a:xfrm>
                <a:off x="5568" y="3094"/>
                <a:ext cx="185" cy="636"/>
              </a:xfrm>
              <a:custGeom>
                <a:avLst/>
                <a:gdLst>
                  <a:gd name="T0" fmla="*/ 60 w 185"/>
                  <a:gd name="T1" fmla="*/ 7 h 636"/>
                  <a:gd name="T2" fmla="*/ 64 w 185"/>
                  <a:gd name="T3" fmla="*/ 27 h 636"/>
                  <a:gd name="T4" fmla="*/ 105 w 185"/>
                  <a:gd name="T5" fmla="*/ 24 h 636"/>
                  <a:gd name="T6" fmla="*/ 89 w 185"/>
                  <a:gd name="T7" fmla="*/ 33 h 636"/>
                  <a:gd name="T8" fmla="*/ 72 w 185"/>
                  <a:gd name="T9" fmla="*/ 43 h 636"/>
                  <a:gd name="T10" fmla="*/ 111 w 185"/>
                  <a:gd name="T11" fmla="*/ 59 h 636"/>
                  <a:gd name="T12" fmla="*/ 80 w 185"/>
                  <a:gd name="T13" fmla="*/ 64 h 636"/>
                  <a:gd name="T14" fmla="*/ 78 w 185"/>
                  <a:gd name="T15" fmla="*/ 83 h 636"/>
                  <a:gd name="T16" fmla="*/ 165 w 185"/>
                  <a:gd name="T17" fmla="*/ 172 h 636"/>
                  <a:gd name="T18" fmla="*/ 85 w 185"/>
                  <a:gd name="T19" fmla="*/ 107 h 636"/>
                  <a:gd name="T20" fmla="*/ 102 w 185"/>
                  <a:gd name="T21" fmla="*/ 145 h 636"/>
                  <a:gd name="T22" fmla="*/ 90 w 185"/>
                  <a:gd name="T23" fmla="*/ 148 h 636"/>
                  <a:gd name="T24" fmla="*/ 105 w 185"/>
                  <a:gd name="T25" fmla="*/ 198 h 636"/>
                  <a:gd name="T26" fmla="*/ 137 w 185"/>
                  <a:gd name="T27" fmla="*/ 251 h 636"/>
                  <a:gd name="T28" fmla="*/ 102 w 185"/>
                  <a:gd name="T29" fmla="*/ 213 h 636"/>
                  <a:gd name="T30" fmla="*/ 132 w 185"/>
                  <a:gd name="T31" fmla="*/ 293 h 636"/>
                  <a:gd name="T32" fmla="*/ 104 w 185"/>
                  <a:gd name="T33" fmla="*/ 240 h 636"/>
                  <a:gd name="T34" fmla="*/ 98 w 185"/>
                  <a:gd name="T35" fmla="*/ 240 h 636"/>
                  <a:gd name="T36" fmla="*/ 108 w 185"/>
                  <a:gd name="T37" fmla="*/ 287 h 636"/>
                  <a:gd name="T38" fmla="*/ 99 w 185"/>
                  <a:gd name="T39" fmla="*/ 287 h 636"/>
                  <a:gd name="T40" fmla="*/ 117 w 185"/>
                  <a:gd name="T41" fmla="*/ 342 h 636"/>
                  <a:gd name="T42" fmla="*/ 107 w 185"/>
                  <a:gd name="T43" fmla="*/ 328 h 636"/>
                  <a:gd name="T44" fmla="*/ 115 w 185"/>
                  <a:gd name="T45" fmla="*/ 380 h 636"/>
                  <a:gd name="T46" fmla="*/ 108 w 185"/>
                  <a:gd name="T47" fmla="*/ 362 h 636"/>
                  <a:gd name="T48" fmla="*/ 100 w 185"/>
                  <a:gd name="T49" fmla="*/ 358 h 636"/>
                  <a:gd name="T50" fmla="*/ 105 w 185"/>
                  <a:gd name="T51" fmla="*/ 395 h 636"/>
                  <a:gd name="T52" fmla="*/ 123 w 185"/>
                  <a:gd name="T53" fmla="*/ 465 h 636"/>
                  <a:gd name="T54" fmla="*/ 100 w 185"/>
                  <a:gd name="T55" fmla="*/ 411 h 636"/>
                  <a:gd name="T56" fmla="*/ 95 w 185"/>
                  <a:gd name="T57" fmla="*/ 403 h 636"/>
                  <a:gd name="T58" fmla="*/ 96 w 185"/>
                  <a:gd name="T59" fmla="*/ 460 h 636"/>
                  <a:gd name="T60" fmla="*/ 89 w 185"/>
                  <a:gd name="T61" fmla="*/ 489 h 636"/>
                  <a:gd name="T62" fmla="*/ 87 w 185"/>
                  <a:gd name="T63" fmla="*/ 456 h 636"/>
                  <a:gd name="T64" fmla="*/ 21 w 185"/>
                  <a:gd name="T65" fmla="*/ 544 h 636"/>
                  <a:gd name="T66" fmla="*/ 80 w 185"/>
                  <a:gd name="T67" fmla="*/ 417 h 636"/>
                  <a:gd name="T68" fmla="*/ 69 w 185"/>
                  <a:gd name="T69" fmla="*/ 444 h 636"/>
                  <a:gd name="T70" fmla="*/ 86 w 185"/>
                  <a:gd name="T71" fmla="*/ 374 h 636"/>
                  <a:gd name="T72" fmla="*/ 13 w 185"/>
                  <a:gd name="T73" fmla="*/ 429 h 636"/>
                  <a:gd name="T74" fmla="*/ 86 w 185"/>
                  <a:gd name="T75" fmla="*/ 351 h 636"/>
                  <a:gd name="T76" fmla="*/ 76 w 185"/>
                  <a:gd name="T77" fmla="*/ 334 h 636"/>
                  <a:gd name="T78" fmla="*/ 83 w 185"/>
                  <a:gd name="T79" fmla="*/ 305 h 636"/>
                  <a:gd name="T80" fmla="*/ 72 w 185"/>
                  <a:gd name="T81" fmla="*/ 305 h 636"/>
                  <a:gd name="T82" fmla="*/ 40 w 185"/>
                  <a:gd name="T83" fmla="*/ 359 h 636"/>
                  <a:gd name="T84" fmla="*/ 71 w 185"/>
                  <a:gd name="T85" fmla="*/ 256 h 636"/>
                  <a:gd name="T86" fmla="*/ 77 w 185"/>
                  <a:gd name="T87" fmla="*/ 218 h 636"/>
                  <a:gd name="T88" fmla="*/ 69 w 185"/>
                  <a:gd name="T89" fmla="*/ 211 h 636"/>
                  <a:gd name="T90" fmla="*/ 70 w 185"/>
                  <a:gd name="T91" fmla="*/ 175 h 636"/>
                  <a:gd name="T92" fmla="*/ 65 w 185"/>
                  <a:gd name="T93" fmla="*/ 171 h 636"/>
                  <a:gd name="T94" fmla="*/ 43 w 185"/>
                  <a:gd name="T95" fmla="*/ 203 h 636"/>
                  <a:gd name="T96" fmla="*/ 61 w 185"/>
                  <a:gd name="T97" fmla="*/ 152 h 636"/>
                  <a:gd name="T98" fmla="*/ 60 w 185"/>
                  <a:gd name="T99" fmla="*/ 106 h 636"/>
                  <a:gd name="T100" fmla="*/ 61 w 185"/>
                  <a:gd name="T101" fmla="*/ 80 h 636"/>
                  <a:gd name="T102" fmla="*/ 42 w 185"/>
                  <a:gd name="T103" fmla="*/ 79 h 636"/>
                  <a:gd name="T104" fmla="*/ 48 w 185"/>
                  <a:gd name="T105" fmla="*/ 43 h 636"/>
                  <a:gd name="T106" fmla="*/ 39 w 185"/>
                  <a:gd name="T107" fmla="*/ 34 h 636"/>
                  <a:gd name="T108" fmla="*/ 40 w 185"/>
                  <a:gd name="T10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5" h="636">
                    <a:moveTo>
                      <a:pt x="40" y="0"/>
                    </a:moveTo>
                    <a:lnTo>
                      <a:pt x="48" y="1"/>
                    </a:lnTo>
                    <a:lnTo>
                      <a:pt x="60" y="7"/>
                    </a:lnTo>
                    <a:lnTo>
                      <a:pt x="52" y="10"/>
                    </a:lnTo>
                    <a:lnTo>
                      <a:pt x="58" y="18"/>
                    </a:lnTo>
                    <a:lnTo>
                      <a:pt x="64" y="27"/>
                    </a:lnTo>
                    <a:lnTo>
                      <a:pt x="74" y="30"/>
                    </a:lnTo>
                    <a:lnTo>
                      <a:pt x="89" y="28"/>
                    </a:lnTo>
                    <a:lnTo>
                      <a:pt x="105" y="24"/>
                    </a:lnTo>
                    <a:lnTo>
                      <a:pt x="147" y="28"/>
                    </a:lnTo>
                    <a:lnTo>
                      <a:pt x="107" y="24"/>
                    </a:lnTo>
                    <a:lnTo>
                      <a:pt x="89" y="33"/>
                    </a:lnTo>
                    <a:lnTo>
                      <a:pt x="74" y="30"/>
                    </a:lnTo>
                    <a:lnTo>
                      <a:pt x="64" y="35"/>
                    </a:lnTo>
                    <a:lnTo>
                      <a:pt x="72" y="43"/>
                    </a:lnTo>
                    <a:lnTo>
                      <a:pt x="67" y="47"/>
                    </a:lnTo>
                    <a:lnTo>
                      <a:pt x="80" y="61"/>
                    </a:lnTo>
                    <a:lnTo>
                      <a:pt x="111" y="59"/>
                    </a:lnTo>
                    <a:lnTo>
                      <a:pt x="150" y="109"/>
                    </a:lnTo>
                    <a:lnTo>
                      <a:pt x="111" y="61"/>
                    </a:lnTo>
                    <a:lnTo>
                      <a:pt x="80" y="64"/>
                    </a:lnTo>
                    <a:lnTo>
                      <a:pt x="72" y="66"/>
                    </a:lnTo>
                    <a:lnTo>
                      <a:pt x="88" y="83"/>
                    </a:lnTo>
                    <a:lnTo>
                      <a:pt x="78" y="83"/>
                    </a:lnTo>
                    <a:lnTo>
                      <a:pt x="95" y="103"/>
                    </a:lnTo>
                    <a:lnTo>
                      <a:pt x="128" y="128"/>
                    </a:lnTo>
                    <a:lnTo>
                      <a:pt x="165" y="172"/>
                    </a:lnTo>
                    <a:lnTo>
                      <a:pt x="127" y="132"/>
                    </a:lnTo>
                    <a:lnTo>
                      <a:pt x="94" y="106"/>
                    </a:lnTo>
                    <a:lnTo>
                      <a:pt x="85" y="107"/>
                    </a:lnTo>
                    <a:lnTo>
                      <a:pt x="99" y="122"/>
                    </a:lnTo>
                    <a:lnTo>
                      <a:pt x="89" y="126"/>
                    </a:lnTo>
                    <a:lnTo>
                      <a:pt x="102" y="145"/>
                    </a:lnTo>
                    <a:lnTo>
                      <a:pt x="180" y="298"/>
                    </a:lnTo>
                    <a:lnTo>
                      <a:pt x="102" y="148"/>
                    </a:lnTo>
                    <a:lnTo>
                      <a:pt x="90" y="148"/>
                    </a:lnTo>
                    <a:lnTo>
                      <a:pt x="103" y="171"/>
                    </a:lnTo>
                    <a:lnTo>
                      <a:pt x="94" y="169"/>
                    </a:lnTo>
                    <a:lnTo>
                      <a:pt x="105" y="198"/>
                    </a:lnTo>
                    <a:lnTo>
                      <a:pt x="137" y="251"/>
                    </a:lnTo>
                    <a:lnTo>
                      <a:pt x="171" y="326"/>
                    </a:lnTo>
                    <a:lnTo>
                      <a:pt x="137" y="251"/>
                    </a:lnTo>
                    <a:lnTo>
                      <a:pt x="104" y="200"/>
                    </a:lnTo>
                    <a:lnTo>
                      <a:pt x="94" y="194"/>
                    </a:lnTo>
                    <a:lnTo>
                      <a:pt x="102" y="213"/>
                    </a:lnTo>
                    <a:lnTo>
                      <a:pt x="95" y="208"/>
                    </a:lnTo>
                    <a:lnTo>
                      <a:pt x="105" y="239"/>
                    </a:lnTo>
                    <a:lnTo>
                      <a:pt x="132" y="293"/>
                    </a:lnTo>
                    <a:lnTo>
                      <a:pt x="184" y="365"/>
                    </a:lnTo>
                    <a:lnTo>
                      <a:pt x="133" y="295"/>
                    </a:lnTo>
                    <a:lnTo>
                      <a:pt x="104" y="240"/>
                    </a:lnTo>
                    <a:lnTo>
                      <a:pt x="100" y="240"/>
                    </a:lnTo>
                    <a:lnTo>
                      <a:pt x="149" y="403"/>
                    </a:lnTo>
                    <a:lnTo>
                      <a:pt x="98" y="240"/>
                    </a:lnTo>
                    <a:lnTo>
                      <a:pt x="104" y="262"/>
                    </a:lnTo>
                    <a:lnTo>
                      <a:pt x="98" y="254"/>
                    </a:lnTo>
                    <a:lnTo>
                      <a:pt x="108" y="287"/>
                    </a:lnTo>
                    <a:lnTo>
                      <a:pt x="142" y="362"/>
                    </a:lnTo>
                    <a:lnTo>
                      <a:pt x="108" y="293"/>
                    </a:lnTo>
                    <a:lnTo>
                      <a:pt x="99" y="287"/>
                    </a:lnTo>
                    <a:lnTo>
                      <a:pt x="108" y="309"/>
                    </a:lnTo>
                    <a:lnTo>
                      <a:pt x="148" y="456"/>
                    </a:lnTo>
                    <a:lnTo>
                      <a:pt x="117" y="342"/>
                    </a:lnTo>
                    <a:lnTo>
                      <a:pt x="105" y="309"/>
                    </a:lnTo>
                    <a:lnTo>
                      <a:pt x="99" y="305"/>
                    </a:lnTo>
                    <a:lnTo>
                      <a:pt x="107" y="328"/>
                    </a:lnTo>
                    <a:lnTo>
                      <a:pt x="100" y="325"/>
                    </a:lnTo>
                    <a:lnTo>
                      <a:pt x="111" y="354"/>
                    </a:lnTo>
                    <a:lnTo>
                      <a:pt x="115" y="380"/>
                    </a:lnTo>
                    <a:lnTo>
                      <a:pt x="167" y="465"/>
                    </a:lnTo>
                    <a:lnTo>
                      <a:pt x="114" y="381"/>
                    </a:lnTo>
                    <a:lnTo>
                      <a:pt x="108" y="362"/>
                    </a:lnTo>
                    <a:lnTo>
                      <a:pt x="102" y="358"/>
                    </a:lnTo>
                    <a:lnTo>
                      <a:pt x="114" y="406"/>
                    </a:lnTo>
                    <a:lnTo>
                      <a:pt x="100" y="358"/>
                    </a:lnTo>
                    <a:lnTo>
                      <a:pt x="108" y="381"/>
                    </a:lnTo>
                    <a:lnTo>
                      <a:pt x="99" y="375"/>
                    </a:lnTo>
                    <a:lnTo>
                      <a:pt x="105" y="395"/>
                    </a:lnTo>
                    <a:lnTo>
                      <a:pt x="123" y="465"/>
                    </a:lnTo>
                    <a:lnTo>
                      <a:pt x="140" y="508"/>
                    </a:lnTo>
                    <a:lnTo>
                      <a:pt x="123" y="465"/>
                    </a:lnTo>
                    <a:lnTo>
                      <a:pt x="104" y="398"/>
                    </a:lnTo>
                    <a:lnTo>
                      <a:pt x="98" y="395"/>
                    </a:lnTo>
                    <a:lnTo>
                      <a:pt x="100" y="411"/>
                    </a:lnTo>
                    <a:lnTo>
                      <a:pt x="114" y="456"/>
                    </a:lnTo>
                    <a:lnTo>
                      <a:pt x="99" y="417"/>
                    </a:lnTo>
                    <a:lnTo>
                      <a:pt x="95" y="403"/>
                    </a:lnTo>
                    <a:lnTo>
                      <a:pt x="102" y="439"/>
                    </a:lnTo>
                    <a:lnTo>
                      <a:pt x="94" y="431"/>
                    </a:lnTo>
                    <a:lnTo>
                      <a:pt x="96" y="460"/>
                    </a:lnTo>
                    <a:lnTo>
                      <a:pt x="92" y="447"/>
                    </a:lnTo>
                    <a:lnTo>
                      <a:pt x="88" y="459"/>
                    </a:lnTo>
                    <a:lnTo>
                      <a:pt x="89" y="489"/>
                    </a:lnTo>
                    <a:lnTo>
                      <a:pt x="121" y="635"/>
                    </a:lnTo>
                    <a:lnTo>
                      <a:pt x="87" y="489"/>
                    </a:lnTo>
                    <a:lnTo>
                      <a:pt x="87" y="456"/>
                    </a:lnTo>
                    <a:lnTo>
                      <a:pt x="87" y="437"/>
                    </a:lnTo>
                    <a:lnTo>
                      <a:pt x="80" y="447"/>
                    </a:lnTo>
                    <a:lnTo>
                      <a:pt x="21" y="544"/>
                    </a:lnTo>
                    <a:lnTo>
                      <a:pt x="81" y="439"/>
                    </a:lnTo>
                    <a:lnTo>
                      <a:pt x="87" y="411"/>
                    </a:lnTo>
                    <a:lnTo>
                      <a:pt x="80" y="417"/>
                    </a:lnTo>
                    <a:lnTo>
                      <a:pt x="89" y="384"/>
                    </a:lnTo>
                    <a:lnTo>
                      <a:pt x="81" y="397"/>
                    </a:lnTo>
                    <a:lnTo>
                      <a:pt x="69" y="444"/>
                    </a:lnTo>
                    <a:lnTo>
                      <a:pt x="80" y="394"/>
                    </a:lnTo>
                    <a:lnTo>
                      <a:pt x="87" y="374"/>
                    </a:lnTo>
                    <a:lnTo>
                      <a:pt x="86" y="374"/>
                    </a:lnTo>
                    <a:lnTo>
                      <a:pt x="78" y="384"/>
                    </a:lnTo>
                    <a:lnTo>
                      <a:pt x="64" y="410"/>
                    </a:lnTo>
                    <a:lnTo>
                      <a:pt x="13" y="429"/>
                    </a:lnTo>
                    <a:lnTo>
                      <a:pt x="64" y="406"/>
                    </a:lnTo>
                    <a:lnTo>
                      <a:pt x="80" y="375"/>
                    </a:lnTo>
                    <a:lnTo>
                      <a:pt x="86" y="351"/>
                    </a:lnTo>
                    <a:lnTo>
                      <a:pt x="78" y="351"/>
                    </a:lnTo>
                    <a:lnTo>
                      <a:pt x="86" y="328"/>
                    </a:lnTo>
                    <a:lnTo>
                      <a:pt x="76" y="334"/>
                    </a:lnTo>
                    <a:lnTo>
                      <a:pt x="40" y="380"/>
                    </a:lnTo>
                    <a:lnTo>
                      <a:pt x="76" y="332"/>
                    </a:lnTo>
                    <a:lnTo>
                      <a:pt x="83" y="305"/>
                    </a:lnTo>
                    <a:lnTo>
                      <a:pt x="74" y="312"/>
                    </a:lnTo>
                    <a:lnTo>
                      <a:pt x="80" y="290"/>
                    </a:lnTo>
                    <a:lnTo>
                      <a:pt x="72" y="305"/>
                    </a:lnTo>
                    <a:lnTo>
                      <a:pt x="78" y="272"/>
                    </a:lnTo>
                    <a:lnTo>
                      <a:pt x="71" y="289"/>
                    </a:lnTo>
                    <a:lnTo>
                      <a:pt x="40" y="359"/>
                    </a:lnTo>
                    <a:lnTo>
                      <a:pt x="72" y="289"/>
                    </a:lnTo>
                    <a:lnTo>
                      <a:pt x="80" y="247"/>
                    </a:lnTo>
                    <a:lnTo>
                      <a:pt x="71" y="256"/>
                    </a:lnTo>
                    <a:lnTo>
                      <a:pt x="20" y="296"/>
                    </a:lnTo>
                    <a:lnTo>
                      <a:pt x="71" y="254"/>
                    </a:lnTo>
                    <a:lnTo>
                      <a:pt x="77" y="218"/>
                    </a:lnTo>
                    <a:lnTo>
                      <a:pt x="70" y="224"/>
                    </a:lnTo>
                    <a:lnTo>
                      <a:pt x="76" y="203"/>
                    </a:lnTo>
                    <a:lnTo>
                      <a:pt x="69" y="211"/>
                    </a:lnTo>
                    <a:lnTo>
                      <a:pt x="44" y="311"/>
                    </a:lnTo>
                    <a:lnTo>
                      <a:pt x="70" y="203"/>
                    </a:lnTo>
                    <a:lnTo>
                      <a:pt x="70" y="175"/>
                    </a:lnTo>
                    <a:lnTo>
                      <a:pt x="62" y="188"/>
                    </a:lnTo>
                    <a:lnTo>
                      <a:pt x="48" y="243"/>
                    </a:lnTo>
                    <a:lnTo>
                      <a:pt x="65" y="171"/>
                    </a:lnTo>
                    <a:lnTo>
                      <a:pt x="69" y="148"/>
                    </a:lnTo>
                    <a:lnTo>
                      <a:pt x="62" y="158"/>
                    </a:lnTo>
                    <a:lnTo>
                      <a:pt x="43" y="203"/>
                    </a:lnTo>
                    <a:lnTo>
                      <a:pt x="0" y="228"/>
                    </a:lnTo>
                    <a:lnTo>
                      <a:pt x="44" y="200"/>
                    </a:lnTo>
                    <a:lnTo>
                      <a:pt x="61" y="152"/>
                    </a:lnTo>
                    <a:lnTo>
                      <a:pt x="64" y="120"/>
                    </a:lnTo>
                    <a:lnTo>
                      <a:pt x="56" y="135"/>
                    </a:lnTo>
                    <a:lnTo>
                      <a:pt x="60" y="106"/>
                    </a:lnTo>
                    <a:lnTo>
                      <a:pt x="31" y="182"/>
                    </a:lnTo>
                    <a:lnTo>
                      <a:pt x="58" y="103"/>
                    </a:lnTo>
                    <a:lnTo>
                      <a:pt x="61" y="80"/>
                    </a:lnTo>
                    <a:lnTo>
                      <a:pt x="52" y="97"/>
                    </a:lnTo>
                    <a:lnTo>
                      <a:pt x="53" y="63"/>
                    </a:lnTo>
                    <a:lnTo>
                      <a:pt x="42" y="79"/>
                    </a:lnTo>
                    <a:lnTo>
                      <a:pt x="2" y="139"/>
                    </a:lnTo>
                    <a:lnTo>
                      <a:pt x="42" y="77"/>
                    </a:lnTo>
                    <a:lnTo>
                      <a:pt x="48" y="43"/>
                    </a:lnTo>
                    <a:lnTo>
                      <a:pt x="40" y="53"/>
                    </a:lnTo>
                    <a:lnTo>
                      <a:pt x="44" y="27"/>
                    </a:lnTo>
                    <a:lnTo>
                      <a:pt x="39" y="34"/>
                    </a:lnTo>
                    <a:lnTo>
                      <a:pt x="37" y="14"/>
                    </a:lnTo>
                    <a:lnTo>
                      <a:pt x="39" y="5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3" name="Freeform 95"/>
              <p:cNvSpPr>
                <a:spLocks/>
              </p:cNvSpPr>
              <p:nvPr/>
            </p:nvSpPr>
            <p:spPr bwMode="ltGray">
              <a:xfrm>
                <a:off x="5348" y="3757"/>
                <a:ext cx="38" cy="246"/>
              </a:xfrm>
              <a:custGeom>
                <a:avLst/>
                <a:gdLst>
                  <a:gd name="T0" fmla="*/ 29 w 38"/>
                  <a:gd name="T1" fmla="*/ 0 h 246"/>
                  <a:gd name="T2" fmla="*/ 22 w 38"/>
                  <a:gd name="T3" fmla="*/ 18 h 246"/>
                  <a:gd name="T4" fmla="*/ 14 w 38"/>
                  <a:gd name="T5" fmla="*/ 48 h 246"/>
                  <a:gd name="T6" fmla="*/ 7 w 38"/>
                  <a:gd name="T7" fmla="*/ 88 h 246"/>
                  <a:gd name="T8" fmla="*/ 0 w 38"/>
                  <a:gd name="T9" fmla="*/ 140 h 246"/>
                  <a:gd name="T10" fmla="*/ 0 w 38"/>
                  <a:gd name="T11" fmla="*/ 196 h 246"/>
                  <a:gd name="T12" fmla="*/ 3 w 38"/>
                  <a:gd name="T13" fmla="*/ 245 h 246"/>
                  <a:gd name="T14" fmla="*/ 7 w 38"/>
                  <a:gd name="T15" fmla="*/ 245 h 246"/>
                  <a:gd name="T16" fmla="*/ 3 w 38"/>
                  <a:gd name="T17" fmla="*/ 196 h 246"/>
                  <a:gd name="T18" fmla="*/ 3 w 38"/>
                  <a:gd name="T19" fmla="*/ 156 h 246"/>
                  <a:gd name="T20" fmla="*/ 10 w 38"/>
                  <a:gd name="T21" fmla="*/ 111 h 246"/>
                  <a:gd name="T22" fmla="*/ 22 w 38"/>
                  <a:gd name="T23" fmla="*/ 67 h 246"/>
                  <a:gd name="T24" fmla="*/ 37 w 38"/>
                  <a:gd name="T25" fmla="*/ 11 h 246"/>
                  <a:gd name="T26" fmla="*/ 29 w 38"/>
                  <a:gd name="T2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246">
                    <a:moveTo>
                      <a:pt x="29" y="0"/>
                    </a:moveTo>
                    <a:lnTo>
                      <a:pt x="22" y="18"/>
                    </a:lnTo>
                    <a:lnTo>
                      <a:pt x="14" y="48"/>
                    </a:lnTo>
                    <a:lnTo>
                      <a:pt x="7" y="88"/>
                    </a:lnTo>
                    <a:lnTo>
                      <a:pt x="0" y="140"/>
                    </a:lnTo>
                    <a:lnTo>
                      <a:pt x="0" y="196"/>
                    </a:lnTo>
                    <a:lnTo>
                      <a:pt x="3" y="245"/>
                    </a:lnTo>
                    <a:lnTo>
                      <a:pt x="7" y="245"/>
                    </a:lnTo>
                    <a:lnTo>
                      <a:pt x="3" y="196"/>
                    </a:lnTo>
                    <a:lnTo>
                      <a:pt x="3" y="156"/>
                    </a:lnTo>
                    <a:lnTo>
                      <a:pt x="10" y="111"/>
                    </a:lnTo>
                    <a:lnTo>
                      <a:pt x="22" y="67"/>
                    </a:lnTo>
                    <a:lnTo>
                      <a:pt x="37" y="11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4" name="Freeform 96"/>
              <p:cNvSpPr>
                <a:spLocks/>
              </p:cNvSpPr>
              <p:nvPr/>
            </p:nvSpPr>
            <p:spPr bwMode="ltGray">
              <a:xfrm>
                <a:off x="5507" y="3623"/>
                <a:ext cx="63" cy="247"/>
              </a:xfrm>
              <a:custGeom>
                <a:avLst/>
                <a:gdLst>
                  <a:gd name="T0" fmla="*/ 1 w 63"/>
                  <a:gd name="T1" fmla="*/ 39 h 247"/>
                  <a:gd name="T2" fmla="*/ 14 w 63"/>
                  <a:gd name="T3" fmla="*/ 0 h 247"/>
                  <a:gd name="T4" fmla="*/ 23 w 63"/>
                  <a:gd name="T5" fmla="*/ 0 h 247"/>
                  <a:gd name="T6" fmla="*/ 29 w 63"/>
                  <a:gd name="T7" fmla="*/ 2 h 247"/>
                  <a:gd name="T8" fmla="*/ 35 w 63"/>
                  <a:gd name="T9" fmla="*/ 13 h 247"/>
                  <a:gd name="T10" fmla="*/ 49 w 63"/>
                  <a:gd name="T11" fmla="*/ 44 h 247"/>
                  <a:gd name="T12" fmla="*/ 54 w 63"/>
                  <a:gd name="T13" fmla="*/ 59 h 247"/>
                  <a:gd name="T14" fmla="*/ 57 w 63"/>
                  <a:gd name="T15" fmla="*/ 73 h 247"/>
                  <a:gd name="T16" fmla="*/ 61 w 63"/>
                  <a:gd name="T17" fmla="*/ 115 h 247"/>
                  <a:gd name="T18" fmla="*/ 62 w 63"/>
                  <a:gd name="T19" fmla="*/ 128 h 247"/>
                  <a:gd name="T20" fmla="*/ 61 w 63"/>
                  <a:gd name="T21" fmla="*/ 144 h 247"/>
                  <a:gd name="T22" fmla="*/ 58 w 63"/>
                  <a:gd name="T23" fmla="*/ 162 h 247"/>
                  <a:gd name="T24" fmla="*/ 53 w 63"/>
                  <a:gd name="T25" fmla="*/ 188 h 247"/>
                  <a:gd name="T26" fmla="*/ 47 w 63"/>
                  <a:gd name="T27" fmla="*/ 205 h 247"/>
                  <a:gd name="T28" fmla="*/ 40 w 63"/>
                  <a:gd name="T29" fmla="*/ 222 h 247"/>
                  <a:gd name="T30" fmla="*/ 27 w 63"/>
                  <a:gd name="T31" fmla="*/ 246 h 247"/>
                  <a:gd name="T32" fmla="*/ 34 w 63"/>
                  <a:gd name="T33" fmla="*/ 217 h 247"/>
                  <a:gd name="T34" fmla="*/ 39 w 63"/>
                  <a:gd name="T35" fmla="*/ 191 h 247"/>
                  <a:gd name="T36" fmla="*/ 43 w 63"/>
                  <a:gd name="T37" fmla="*/ 167 h 247"/>
                  <a:gd name="T38" fmla="*/ 42 w 63"/>
                  <a:gd name="T39" fmla="*/ 144 h 247"/>
                  <a:gd name="T40" fmla="*/ 40 w 63"/>
                  <a:gd name="T41" fmla="*/ 128 h 247"/>
                  <a:gd name="T42" fmla="*/ 43 w 63"/>
                  <a:gd name="T43" fmla="*/ 108 h 247"/>
                  <a:gd name="T44" fmla="*/ 45 w 63"/>
                  <a:gd name="T45" fmla="*/ 91 h 247"/>
                  <a:gd name="T46" fmla="*/ 38 w 63"/>
                  <a:gd name="T47" fmla="*/ 59 h 247"/>
                  <a:gd name="T48" fmla="*/ 38 w 63"/>
                  <a:gd name="T49" fmla="*/ 41 h 247"/>
                  <a:gd name="T50" fmla="*/ 32 w 63"/>
                  <a:gd name="T51" fmla="*/ 27 h 247"/>
                  <a:gd name="T52" fmla="*/ 23 w 63"/>
                  <a:gd name="T53" fmla="*/ 10 h 247"/>
                  <a:gd name="T54" fmla="*/ 17 w 63"/>
                  <a:gd name="T55" fmla="*/ 24 h 247"/>
                  <a:gd name="T56" fmla="*/ 0 w 63"/>
                  <a:gd name="T57" fmla="*/ 46 h 247"/>
                  <a:gd name="T58" fmla="*/ 1 w 63"/>
                  <a:gd name="T59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3" h="247">
                    <a:moveTo>
                      <a:pt x="1" y="39"/>
                    </a:moveTo>
                    <a:lnTo>
                      <a:pt x="14" y="0"/>
                    </a:lnTo>
                    <a:lnTo>
                      <a:pt x="23" y="0"/>
                    </a:lnTo>
                    <a:lnTo>
                      <a:pt x="29" y="2"/>
                    </a:lnTo>
                    <a:lnTo>
                      <a:pt x="35" y="13"/>
                    </a:lnTo>
                    <a:lnTo>
                      <a:pt x="49" y="44"/>
                    </a:lnTo>
                    <a:lnTo>
                      <a:pt x="54" y="59"/>
                    </a:lnTo>
                    <a:lnTo>
                      <a:pt x="57" y="73"/>
                    </a:lnTo>
                    <a:lnTo>
                      <a:pt x="61" y="115"/>
                    </a:lnTo>
                    <a:lnTo>
                      <a:pt x="62" y="128"/>
                    </a:lnTo>
                    <a:lnTo>
                      <a:pt x="61" y="144"/>
                    </a:lnTo>
                    <a:lnTo>
                      <a:pt x="58" y="162"/>
                    </a:lnTo>
                    <a:lnTo>
                      <a:pt x="53" y="188"/>
                    </a:lnTo>
                    <a:lnTo>
                      <a:pt x="47" y="205"/>
                    </a:lnTo>
                    <a:lnTo>
                      <a:pt x="40" y="222"/>
                    </a:lnTo>
                    <a:lnTo>
                      <a:pt x="27" y="246"/>
                    </a:lnTo>
                    <a:lnTo>
                      <a:pt x="34" y="217"/>
                    </a:lnTo>
                    <a:lnTo>
                      <a:pt x="39" y="191"/>
                    </a:lnTo>
                    <a:lnTo>
                      <a:pt x="43" y="167"/>
                    </a:lnTo>
                    <a:lnTo>
                      <a:pt x="42" y="144"/>
                    </a:lnTo>
                    <a:lnTo>
                      <a:pt x="40" y="128"/>
                    </a:lnTo>
                    <a:lnTo>
                      <a:pt x="43" y="108"/>
                    </a:lnTo>
                    <a:lnTo>
                      <a:pt x="45" y="91"/>
                    </a:lnTo>
                    <a:lnTo>
                      <a:pt x="38" y="59"/>
                    </a:lnTo>
                    <a:lnTo>
                      <a:pt x="38" y="41"/>
                    </a:lnTo>
                    <a:lnTo>
                      <a:pt x="32" y="27"/>
                    </a:lnTo>
                    <a:lnTo>
                      <a:pt x="23" y="10"/>
                    </a:lnTo>
                    <a:lnTo>
                      <a:pt x="17" y="24"/>
                    </a:lnTo>
                    <a:lnTo>
                      <a:pt x="0" y="46"/>
                    </a:lnTo>
                    <a:lnTo>
                      <a:pt x="1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5" name="Freeform 97"/>
              <p:cNvSpPr>
                <a:spLocks/>
              </p:cNvSpPr>
              <p:nvPr/>
            </p:nvSpPr>
            <p:spPr bwMode="ltGray">
              <a:xfrm>
                <a:off x="5309" y="3405"/>
                <a:ext cx="154" cy="444"/>
              </a:xfrm>
              <a:custGeom>
                <a:avLst/>
                <a:gdLst>
                  <a:gd name="T0" fmla="*/ 103 w 154"/>
                  <a:gd name="T1" fmla="*/ 5 h 444"/>
                  <a:gd name="T2" fmla="*/ 98 w 154"/>
                  <a:gd name="T3" fmla="*/ 18 h 444"/>
                  <a:gd name="T4" fmla="*/ 64 w 154"/>
                  <a:gd name="T5" fmla="*/ 17 h 444"/>
                  <a:gd name="T6" fmla="*/ 78 w 154"/>
                  <a:gd name="T7" fmla="*/ 23 h 444"/>
                  <a:gd name="T8" fmla="*/ 92 w 154"/>
                  <a:gd name="T9" fmla="*/ 30 h 444"/>
                  <a:gd name="T10" fmla="*/ 60 w 154"/>
                  <a:gd name="T11" fmla="*/ 41 h 444"/>
                  <a:gd name="T12" fmla="*/ 85 w 154"/>
                  <a:gd name="T13" fmla="*/ 46 h 444"/>
                  <a:gd name="T14" fmla="*/ 88 w 154"/>
                  <a:gd name="T15" fmla="*/ 57 h 444"/>
                  <a:gd name="T16" fmla="*/ 16 w 154"/>
                  <a:gd name="T17" fmla="*/ 120 h 444"/>
                  <a:gd name="T18" fmla="*/ 82 w 154"/>
                  <a:gd name="T19" fmla="*/ 74 h 444"/>
                  <a:gd name="T20" fmla="*/ 68 w 154"/>
                  <a:gd name="T21" fmla="*/ 102 h 444"/>
                  <a:gd name="T22" fmla="*/ 77 w 154"/>
                  <a:gd name="T23" fmla="*/ 103 h 444"/>
                  <a:gd name="T24" fmla="*/ 64 w 154"/>
                  <a:gd name="T25" fmla="*/ 138 h 444"/>
                  <a:gd name="T26" fmla="*/ 38 w 154"/>
                  <a:gd name="T27" fmla="*/ 175 h 444"/>
                  <a:gd name="T28" fmla="*/ 68 w 154"/>
                  <a:gd name="T29" fmla="*/ 148 h 444"/>
                  <a:gd name="T30" fmla="*/ 43 w 154"/>
                  <a:gd name="T31" fmla="*/ 204 h 444"/>
                  <a:gd name="T32" fmla="*/ 65 w 154"/>
                  <a:gd name="T33" fmla="*/ 166 h 444"/>
                  <a:gd name="T34" fmla="*/ 71 w 154"/>
                  <a:gd name="T35" fmla="*/ 166 h 444"/>
                  <a:gd name="T36" fmla="*/ 63 w 154"/>
                  <a:gd name="T37" fmla="*/ 201 h 444"/>
                  <a:gd name="T38" fmla="*/ 70 w 154"/>
                  <a:gd name="T39" fmla="*/ 201 h 444"/>
                  <a:gd name="T40" fmla="*/ 55 w 154"/>
                  <a:gd name="T41" fmla="*/ 238 h 444"/>
                  <a:gd name="T42" fmla="*/ 64 w 154"/>
                  <a:gd name="T43" fmla="*/ 230 h 444"/>
                  <a:gd name="T44" fmla="*/ 56 w 154"/>
                  <a:gd name="T45" fmla="*/ 264 h 444"/>
                  <a:gd name="T46" fmla="*/ 63 w 154"/>
                  <a:gd name="T47" fmla="*/ 253 h 444"/>
                  <a:gd name="T48" fmla="*/ 69 w 154"/>
                  <a:gd name="T49" fmla="*/ 250 h 444"/>
                  <a:gd name="T50" fmla="*/ 64 w 154"/>
                  <a:gd name="T51" fmla="*/ 276 h 444"/>
                  <a:gd name="T52" fmla="*/ 50 w 154"/>
                  <a:gd name="T53" fmla="*/ 325 h 444"/>
                  <a:gd name="T54" fmla="*/ 69 w 154"/>
                  <a:gd name="T55" fmla="*/ 287 h 444"/>
                  <a:gd name="T56" fmla="*/ 73 w 154"/>
                  <a:gd name="T57" fmla="*/ 280 h 444"/>
                  <a:gd name="T58" fmla="*/ 72 w 154"/>
                  <a:gd name="T59" fmla="*/ 322 h 444"/>
                  <a:gd name="T60" fmla="*/ 78 w 154"/>
                  <a:gd name="T61" fmla="*/ 340 h 444"/>
                  <a:gd name="T62" fmla="*/ 80 w 154"/>
                  <a:gd name="T63" fmla="*/ 319 h 444"/>
                  <a:gd name="T64" fmla="*/ 135 w 154"/>
                  <a:gd name="T65" fmla="*/ 379 h 444"/>
                  <a:gd name="T66" fmla="*/ 85 w 154"/>
                  <a:gd name="T67" fmla="*/ 290 h 444"/>
                  <a:gd name="T68" fmla="*/ 96 w 154"/>
                  <a:gd name="T69" fmla="*/ 310 h 444"/>
                  <a:gd name="T70" fmla="*/ 81 w 154"/>
                  <a:gd name="T71" fmla="*/ 260 h 444"/>
                  <a:gd name="T72" fmla="*/ 141 w 154"/>
                  <a:gd name="T73" fmla="*/ 299 h 444"/>
                  <a:gd name="T74" fmla="*/ 81 w 154"/>
                  <a:gd name="T75" fmla="*/ 245 h 444"/>
                  <a:gd name="T76" fmla="*/ 89 w 154"/>
                  <a:gd name="T77" fmla="*/ 233 h 444"/>
                  <a:gd name="T78" fmla="*/ 83 w 154"/>
                  <a:gd name="T79" fmla="*/ 212 h 444"/>
                  <a:gd name="T80" fmla="*/ 92 w 154"/>
                  <a:gd name="T81" fmla="*/ 212 h 444"/>
                  <a:gd name="T82" fmla="*/ 120 w 154"/>
                  <a:gd name="T83" fmla="*/ 250 h 444"/>
                  <a:gd name="T84" fmla="*/ 93 w 154"/>
                  <a:gd name="T85" fmla="*/ 178 h 444"/>
                  <a:gd name="T86" fmla="*/ 88 w 154"/>
                  <a:gd name="T87" fmla="*/ 152 h 444"/>
                  <a:gd name="T88" fmla="*/ 96 w 154"/>
                  <a:gd name="T89" fmla="*/ 148 h 444"/>
                  <a:gd name="T90" fmla="*/ 94 w 154"/>
                  <a:gd name="T91" fmla="*/ 122 h 444"/>
                  <a:gd name="T92" fmla="*/ 97 w 154"/>
                  <a:gd name="T93" fmla="*/ 119 h 444"/>
                  <a:gd name="T94" fmla="*/ 116 w 154"/>
                  <a:gd name="T95" fmla="*/ 142 h 444"/>
                  <a:gd name="T96" fmla="*/ 102 w 154"/>
                  <a:gd name="T97" fmla="*/ 106 h 444"/>
                  <a:gd name="T98" fmla="*/ 103 w 154"/>
                  <a:gd name="T99" fmla="*/ 74 h 444"/>
                  <a:gd name="T100" fmla="*/ 102 w 154"/>
                  <a:gd name="T101" fmla="*/ 56 h 444"/>
                  <a:gd name="T102" fmla="*/ 117 w 154"/>
                  <a:gd name="T103" fmla="*/ 56 h 444"/>
                  <a:gd name="T104" fmla="*/ 112 w 154"/>
                  <a:gd name="T105" fmla="*/ 30 h 444"/>
                  <a:gd name="T106" fmla="*/ 120 w 154"/>
                  <a:gd name="T107" fmla="*/ 24 h 444"/>
                  <a:gd name="T108" fmla="*/ 118 w 154"/>
                  <a:gd name="T109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4" h="444">
                    <a:moveTo>
                      <a:pt x="118" y="0"/>
                    </a:moveTo>
                    <a:lnTo>
                      <a:pt x="112" y="1"/>
                    </a:lnTo>
                    <a:lnTo>
                      <a:pt x="103" y="5"/>
                    </a:lnTo>
                    <a:lnTo>
                      <a:pt x="109" y="7"/>
                    </a:lnTo>
                    <a:lnTo>
                      <a:pt x="104" y="12"/>
                    </a:lnTo>
                    <a:lnTo>
                      <a:pt x="98" y="18"/>
                    </a:lnTo>
                    <a:lnTo>
                      <a:pt x="90" y="21"/>
                    </a:lnTo>
                    <a:lnTo>
                      <a:pt x="78" y="20"/>
                    </a:lnTo>
                    <a:lnTo>
                      <a:pt x="64" y="17"/>
                    </a:lnTo>
                    <a:lnTo>
                      <a:pt x="30" y="20"/>
                    </a:lnTo>
                    <a:lnTo>
                      <a:pt x="64" y="17"/>
                    </a:lnTo>
                    <a:lnTo>
                      <a:pt x="78" y="23"/>
                    </a:lnTo>
                    <a:lnTo>
                      <a:pt x="90" y="21"/>
                    </a:lnTo>
                    <a:lnTo>
                      <a:pt x="98" y="25"/>
                    </a:lnTo>
                    <a:lnTo>
                      <a:pt x="92" y="30"/>
                    </a:lnTo>
                    <a:lnTo>
                      <a:pt x="96" y="33"/>
                    </a:lnTo>
                    <a:lnTo>
                      <a:pt x="85" y="43"/>
                    </a:lnTo>
                    <a:lnTo>
                      <a:pt x="60" y="41"/>
                    </a:lnTo>
                    <a:lnTo>
                      <a:pt x="28" y="76"/>
                    </a:lnTo>
                    <a:lnTo>
                      <a:pt x="60" y="43"/>
                    </a:lnTo>
                    <a:lnTo>
                      <a:pt x="85" y="46"/>
                    </a:lnTo>
                    <a:lnTo>
                      <a:pt x="92" y="46"/>
                    </a:lnTo>
                    <a:lnTo>
                      <a:pt x="79" y="57"/>
                    </a:lnTo>
                    <a:lnTo>
                      <a:pt x="88" y="57"/>
                    </a:lnTo>
                    <a:lnTo>
                      <a:pt x="73" y="71"/>
                    </a:lnTo>
                    <a:lnTo>
                      <a:pt x="46" y="89"/>
                    </a:lnTo>
                    <a:lnTo>
                      <a:pt x="16" y="120"/>
                    </a:lnTo>
                    <a:lnTo>
                      <a:pt x="47" y="92"/>
                    </a:lnTo>
                    <a:lnTo>
                      <a:pt x="74" y="74"/>
                    </a:lnTo>
                    <a:lnTo>
                      <a:pt x="82" y="74"/>
                    </a:lnTo>
                    <a:lnTo>
                      <a:pt x="70" y="84"/>
                    </a:lnTo>
                    <a:lnTo>
                      <a:pt x="78" y="87"/>
                    </a:lnTo>
                    <a:lnTo>
                      <a:pt x="68" y="102"/>
                    </a:lnTo>
                    <a:lnTo>
                      <a:pt x="2" y="208"/>
                    </a:lnTo>
                    <a:lnTo>
                      <a:pt x="68" y="103"/>
                    </a:lnTo>
                    <a:lnTo>
                      <a:pt x="77" y="103"/>
                    </a:lnTo>
                    <a:lnTo>
                      <a:pt x="67" y="119"/>
                    </a:lnTo>
                    <a:lnTo>
                      <a:pt x="74" y="117"/>
                    </a:lnTo>
                    <a:lnTo>
                      <a:pt x="64" y="138"/>
                    </a:lnTo>
                    <a:lnTo>
                      <a:pt x="38" y="175"/>
                    </a:lnTo>
                    <a:lnTo>
                      <a:pt x="10" y="228"/>
                    </a:lnTo>
                    <a:lnTo>
                      <a:pt x="38" y="175"/>
                    </a:lnTo>
                    <a:lnTo>
                      <a:pt x="65" y="139"/>
                    </a:lnTo>
                    <a:lnTo>
                      <a:pt x="74" y="135"/>
                    </a:lnTo>
                    <a:lnTo>
                      <a:pt x="68" y="148"/>
                    </a:lnTo>
                    <a:lnTo>
                      <a:pt x="73" y="146"/>
                    </a:lnTo>
                    <a:lnTo>
                      <a:pt x="64" y="166"/>
                    </a:lnTo>
                    <a:lnTo>
                      <a:pt x="43" y="204"/>
                    </a:lnTo>
                    <a:lnTo>
                      <a:pt x="0" y="254"/>
                    </a:lnTo>
                    <a:lnTo>
                      <a:pt x="41" y="205"/>
                    </a:lnTo>
                    <a:lnTo>
                      <a:pt x="65" y="166"/>
                    </a:lnTo>
                    <a:lnTo>
                      <a:pt x="69" y="166"/>
                    </a:lnTo>
                    <a:lnTo>
                      <a:pt x="29" y="280"/>
                    </a:lnTo>
                    <a:lnTo>
                      <a:pt x="71" y="166"/>
                    </a:lnTo>
                    <a:lnTo>
                      <a:pt x="65" y="182"/>
                    </a:lnTo>
                    <a:lnTo>
                      <a:pt x="71" y="176"/>
                    </a:lnTo>
                    <a:lnTo>
                      <a:pt x="63" y="201"/>
                    </a:lnTo>
                    <a:lnTo>
                      <a:pt x="34" y="253"/>
                    </a:lnTo>
                    <a:lnTo>
                      <a:pt x="63" y="204"/>
                    </a:lnTo>
                    <a:lnTo>
                      <a:pt x="70" y="201"/>
                    </a:lnTo>
                    <a:lnTo>
                      <a:pt x="63" y="215"/>
                    </a:lnTo>
                    <a:lnTo>
                      <a:pt x="29" y="319"/>
                    </a:lnTo>
                    <a:lnTo>
                      <a:pt x="55" y="238"/>
                    </a:lnTo>
                    <a:lnTo>
                      <a:pt x="64" y="215"/>
                    </a:lnTo>
                    <a:lnTo>
                      <a:pt x="70" y="212"/>
                    </a:lnTo>
                    <a:lnTo>
                      <a:pt x="64" y="230"/>
                    </a:lnTo>
                    <a:lnTo>
                      <a:pt x="69" y="227"/>
                    </a:lnTo>
                    <a:lnTo>
                      <a:pt x="60" y="247"/>
                    </a:lnTo>
                    <a:lnTo>
                      <a:pt x="56" y="264"/>
                    </a:lnTo>
                    <a:lnTo>
                      <a:pt x="14" y="323"/>
                    </a:lnTo>
                    <a:lnTo>
                      <a:pt x="57" y="266"/>
                    </a:lnTo>
                    <a:lnTo>
                      <a:pt x="63" y="253"/>
                    </a:lnTo>
                    <a:lnTo>
                      <a:pt x="68" y="250"/>
                    </a:lnTo>
                    <a:lnTo>
                      <a:pt x="57" y="283"/>
                    </a:lnTo>
                    <a:lnTo>
                      <a:pt x="69" y="250"/>
                    </a:lnTo>
                    <a:lnTo>
                      <a:pt x="63" y="266"/>
                    </a:lnTo>
                    <a:lnTo>
                      <a:pt x="70" y="261"/>
                    </a:lnTo>
                    <a:lnTo>
                      <a:pt x="64" y="276"/>
                    </a:lnTo>
                    <a:lnTo>
                      <a:pt x="50" y="325"/>
                    </a:lnTo>
                    <a:lnTo>
                      <a:pt x="36" y="353"/>
                    </a:lnTo>
                    <a:lnTo>
                      <a:pt x="50" y="325"/>
                    </a:lnTo>
                    <a:lnTo>
                      <a:pt x="65" y="277"/>
                    </a:lnTo>
                    <a:lnTo>
                      <a:pt x="71" y="276"/>
                    </a:lnTo>
                    <a:lnTo>
                      <a:pt x="69" y="287"/>
                    </a:lnTo>
                    <a:lnTo>
                      <a:pt x="57" y="319"/>
                    </a:lnTo>
                    <a:lnTo>
                      <a:pt x="70" y="290"/>
                    </a:lnTo>
                    <a:lnTo>
                      <a:pt x="73" y="280"/>
                    </a:lnTo>
                    <a:lnTo>
                      <a:pt x="68" y="306"/>
                    </a:lnTo>
                    <a:lnTo>
                      <a:pt x="74" y="302"/>
                    </a:lnTo>
                    <a:lnTo>
                      <a:pt x="72" y="322"/>
                    </a:lnTo>
                    <a:lnTo>
                      <a:pt x="76" y="313"/>
                    </a:lnTo>
                    <a:lnTo>
                      <a:pt x="79" y="320"/>
                    </a:lnTo>
                    <a:lnTo>
                      <a:pt x="78" y="340"/>
                    </a:lnTo>
                    <a:lnTo>
                      <a:pt x="51" y="443"/>
                    </a:lnTo>
                    <a:lnTo>
                      <a:pt x="80" y="340"/>
                    </a:lnTo>
                    <a:lnTo>
                      <a:pt x="80" y="319"/>
                    </a:lnTo>
                    <a:lnTo>
                      <a:pt x="80" y="304"/>
                    </a:lnTo>
                    <a:lnTo>
                      <a:pt x="86" y="313"/>
                    </a:lnTo>
                    <a:lnTo>
                      <a:pt x="135" y="379"/>
                    </a:lnTo>
                    <a:lnTo>
                      <a:pt x="84" y="306"/>
                    </a:lnTo>
                    <a:lnTo>
                      <a:pt x="80" y="287"/>
                    </a:lnTo>
                    <a:lnTo>
                      <a:pt x="85" y="290"/>
                    </a:lnTo>
                    <a:lnTo>
                      <a:pt x="78" y="267"/>
                    </a:lnTo>
                    <a:lnTo>
                      <a:pt x="84" y="277"/>
                    </a:lnTo>
                    <a:lnTo>
                      <a:pt x="96" y="310"/>
                    </a:lnTo>
                    <a:lnTo>
                      <a:pt x="85" y="274"/>
                    </a:lnTo>
                    <a:lnTo>
                      <a:pt x="80" y="260"/>
                    </a:lnTo>
                    <a:lnTo>
                      <a:pt x="81" y="260"/>
                    </a:lnTo>
                    <a:lnTo>
                      <a:pt x="88" y="267"/>
                    </a:lnTo>
                    <a:lnTo>
                      <a:pt x="99" y="286"/>
                    </a:lnTo>
                    <a:lnTo>
                      <a:pt x="141" y="299"/>
                    </a:lnTo>
                    <a:lnTo>
                      <a:pt x="98" y="283"/>
                    </a:lnTo>
                    <a:lnTo>
                      <a:pt x="85" y="261"/>
                    </a:lnTo>
                    <a:lnTo>
                      <a:pt x="81" y="245"/>
                    </a:lnTo>
                    <a:lnTo>
                      <a:pt x="88" y="245"/>
                    </a:lnTo>
                    <a:lnTo>
                      <a:pt x="81" y="230"/>
                    </a:lnTo>
                    <a:lnTo>
                      <a:pt x="89" y="233"/>
                    </a:lnTo>
                    <a:lnTo>
                      <a:pt x="118" y="264"/>
                    </a:lnTo>
                    <a:lnTo>
                      <a:pt x="89" y="231"/>
                    </a:lnTo>
                    <a:lnTo>
                      <a:pt x="83" y="212"/>
                    </a:lnTo>
                    <a:lnTo>
                      <a:pt x="90" y="218"/>
                    </a:lnTo>
                    <a:lnTo>
                      <a:pt x="85" y="202"/>
                    </a:lnTo>
                    <a:lnTo>
                      <a:pt x="92" y="212"/>
                    </a:lnTo>
                    <a:lnTo>
                      <a:pt x="88" y="189"/>
                    </a:lnTo>
                    <a:lnTo>
                      <a:pt x="93" y="201"/>
                    </a:lnTo>
                    <a:lnTo>
                      <a:pt x="120" y="250"/>
                    </a:lnTo>
                    <a:lnTo>
                      <a:pt x="92" y="201"/>
                    </a:lnTo>
                    <a:lnTo>
                      <a:pt x="86" y="172"/>
                    </a:lnTo>
                    <a:lnTo>
                      <a:pt x="93" y="178"/>
                    </a:lnTo>
                    <a:lnTo>
                      <a:pt x="136" y="207"/>
                    </a:lnTo>
                    <a:lnTo>
                      <a:pt x="93" y="176"/>
                    </a:lnTo>
                    <a:lnTo>
                      <a:pt x="88" y="152"/>
                    </a:lnTo>
                    <a:lnTo>
                      <a:pt x="94" y="156"/>
                    </a:lnTo>
                    <a:lnTo>
                      <a:pt x="89" y="142"/>
                    </a:lnTo>
                    <a:lnTo>
                      <a:pt x="96" y="148"/>
                    </a:lnTo>
                    <a:lnTo>
                      <a:pt x="115" y="217"/>
                    </a:lnTo>
                    <a:lnTo>
                      <a:pt x="94" y="140"/>
                    </a:lnTo>
                    <a:lnTo>
                      <a:pt x="94" y="122"/>
                    </a:lnTo>
                    <a:lnTo>
                      <a:pt x="101" y="130"/>
                    </a:lnTo>
                    <a:lnTo>
                      <a:pt x="112" y="169"/>
                    </a:lnTo>
                    <a:lnTo>
                      <a:pt x="97" y="119"/>
                    </a:lnTo>
                    <a:lnTo>
                      <a:pt x="96" y="103"/>
                    </a:lnTo>
                    <a:lnTo>
                      <a:pt x="101" y="110"/>
                    </a:lnTo>
                    <a:lnTo>
                      <a:pt x="116" y="142"/>
                    </a:lnTo>
                    <a:lnTo>
                      <a:pt x="153" y="159"/>
                    </a:lnTo>
                    <a:lnTo>
                      <a:pt x="115" y="139"/>
                    </a:lnTo>
                    <a:lnTo>
                      <a:pt x="102" y="106"/>
                    </a:lnTo>
                    <a:lnTo>
                      <a:pt x="99" y="84"/>
                    </a:lnTo>
                    <a:lnTo>
                      <a:pt x="106" y="94"/>
                    </a:lnTo>
                    <a:lnTo>
                      <a:pt x="103" y="74"/>
                    </a:lnTo>
                    <a:lnTo>
                      <a:pt x="127" y="128"/>
                    </a:lnTo>
                    <a:lnTo>
                      <a:pt x="104" y="71"/>
                    </a:lnTo>
                    <a:lnTo>
                      <a:pt x="102" y="56"/>
                    </a:lnTo>
                    <a:lnTo>
                      <a:pt x="109" y="69"/>
                    </a:lnTo>
                    <a:lnTo>
                      <a:pt x="108" y="44"/>
                    </a:lnTo>
                    <a:lnTo>
                      <a:pt x="117" y="56"/>
                    </a:lnTo>
                    <a:lnTo>
                      <a:pt x="151" y="97"/>
                    </a:lnTo>
                    <a:lnTo>
                      <a:pt x="117" y="54"/>
                    </a:lnTo>
                    <a:lnTo>
                      <a:pt x="112" y="30"/>
                    </a:lnTo>
                    <a:lnTo>
                      <a:pt x="118" y="37"/>
                    </a:lnTo>
                    <a:lnTo>
                      <a:pt x="115" y="18"/>
                    </a:lnTo>
                    <a:lnTo>
                      <a:pt x="120" y="24"/>
                    </a:lnTo>
                    <a:lnTo>
                      <a:pt x="121" y="10"/>
                    </a:lnTo>
                    <a:lnTo>
                      <a:pt x="120" y="4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6" name="Freeform 98"/>
              <p:cNvSpPr>
                <a:spLocks/>
              </p:cNvSpPr>
              <p:nvPr/>
            </p:nvSpPr>
            <p:spPr bwMode="ltGray">
              <a:xfrm>
                <a:off x="5642" y="3851"/>
                <a:ext cx="42" cy="254"/>
              </a:xfrm>
              <a:custGeom>
                <a:avLst/>
                <a:gdLst>
                  <a:gd name="T0" fmla="*/ 8 w 42"/>
                  <a:gd name="T1" fmla="*/ 0 h 254"/>
                  <a:gd name="T2" fmla="*/ 10 w 42"/>
                  <a:gd name="T3" fmla="*/ 4 h 254"/>
                  <a:gd name="T4" fmla="*/ 24 w 42"/>
                  <a:gd name="T5" fmla="*/ 50 h 254"/>
                  <a:gd name="T6" fmla="*/ 32 w 42"/>
                  <a:gd name="T7" fmla="*/ 92 h 254"/>
                  <a:gd name="T8" fmla="*/ 41 w 42"/>
                  <a:gd name="T9" fmla="*/ 145 h 254"/>
                  <a:gd name="T10" fmla="*/ 41 w 42"/>
                  <a:gd name="T11" fmla="*/ 202 h 254"/>
                  <a:gd name="T12" fmla="*/ 36 w 42"/>
                  <a:gd name="T13" fmla="*/ 253 h 254"/>
                  <a:gd name="T14" fmla="*/ 32 w 42"/>
                  <a:gd name="T15" fmla="*/ 253 h 254"/>
                  <a:gd name="T16" fmla="*/ 36 w 42"/>
                  <a:gd name="T17" fmla="*/ 202 h 254"/>
                  <a:gd name="T18" fmla="*/ 36 w 42"/>
                  <a:gd name="T19" fmla="*/ 161 h 254"/>
                  <a:gd name="T20" fmla="*/ 28 w 42"/>
                  <a:gd name="T21" fmla="*/ 115 h 254"/>
                  <a:gd name="T22" fmla="*/ 16 w 42"/>
                  <a:gd name="T23" fmla="*/ 69 h 254"/>
                  <a:gd name="T24" fmla="*/ 0 w 42"/>
                  <a:gd name="T25" fmla="*/ 11 h 254"/>
                  <a:gd name="T26" fmla="*/ 8 w 42"/>
                  <a:gd name="T27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254">
                    <a:moveTo>
                      <a:pt x="8" y="0"/>
                    </a:moveTo>
                    <a:lnTo>
                      <a:pt x="10" y="4"/>
                    </a:lnTo>
                    <a:lnTo>
                      <a:pt x="24" y="50"/>
                    </a:lnTo>
                    <a:lnTo>
                      <a:pt x="32" y="92"/>
                    </a:lnTo>
                    <a:lnTo>
                      <a:pt x="41" y="145"/>
                    </a:lnTo>
                    <a:lnTo>
                      <a:pt x="41" y="202"/>
                    </a:lnTo>
                    <a:lnTo>
                      <a:pt x="36" y="253"/>
                    </a:lnTo>
                    <a:lnTo>
                      <a:pt x="32" y="253"/>
                    </a:lnTo>
                    <a:lnTo>
                      <a:pt x="36" y="202"/>
                    </a:lnTo>
                    <a:lnTo>
                      <a:pt x="36" y="161"/>
                    </a:lnTo>
                    <a:lnTo>
                      <a:pt x="28" y="115"/>
                    </a:lnTo>
                    <a:lnTo>
                      <a:pt x="16" y="69"/>
                    </a:lnTo>
                    <a:lnTo>
                      <a:pt x="0" y="11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7" name="Freeform 99"/>
              <p:cNvSpPr>
                <a:spLocks/>
              </p:cNvSpPr>
              <p:nvPr/>
            </p:nvSpPr>
            <p:spPr bwMode="ltGray">
              <a:xfrm>
                <a:off x="4706" y="3391"/>
                <a:ext cx="37" cy="433"/>
              </a:xfrm>
              <a:custGeom>
                <a:avLst/>
                <a:gdLst>
                  <a:gd name="T0" fmla="*/ 28 w 37"/>
                  <a:gd name="T1" fmla="*/ 0 h 433"/>
                  <a:gd name="T2" fmla="*/ 36 w 37"/>
                  <a:gd name="T3" fmla="*/ 15 h 433"/>
                  <a:gd name="T4" fmla="*/ 25 w 37"/>
                  <a:gd name="T5" fmla="*/ 180 h 433"/>
                  <a:gd name="T6" fmla="*/ 27 w 37"/>
                  <a:gd name="T7" fmla="*/ 227 h 433"/>
                  <a:gd name="T8" fmla="*/ 31 w 37"/>
                  <a:gd name="T9" fmla="*/ 432 h 433"/>
                  <a:gd name="T10" fmla="*/ 9 w 37"/>
                  <a:gd name="T11" fmla="*/ 269 h 433"/>
                  <a:gd name="T12" fmla="*/ 5 w 37"/>
                  <a:gd name="T13" fmla="*/ 221 h 433"/>
                  <a:gd name="T14" fmla="*/ 1 w 37"/>
                  <a:gd name="T15" fmla="*/ 184 h 433"/>
                  <a:gd name="T16" fmla="*/ 0 w 37"/>
                  <a:gd name="T17" fmla="*/ 146 h 433"/>
                  <a:gd name="T18" fmla="*/ 4 w 37"/>
                  <a:gd name="T19" fmla="*/ 109 h 433"/>
                  <a:gd name="T20" fmla="*/ 8 w 37"/>
                  <a:gd name="T21" fmla="*/ 61 h 433"/>
                  <a:gd name="T22" fmla="*/ 28 w 37"/>
                  <a:gd name="T23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433">
                    <a:moveTo>
                      <a:pt x="28" y="0"/>
                    </a:moveTo>
                    <a:lnTo>
                      <a:pt x="36" y="15"/>
                    </a:lnTo>
                    <a:lnTo>
                      <a:pt x="25" y="180"/>
                    </a:lnTo>
                    <a:lnTo>
                      <a:pt x="27" y="227"/>
                    </a:lnTo>
                    <a:lnTo>
                      <a:pt x="31" y="432"/>
                    </a:lnTo>
                    <a:lnTo>
                      <a:pt x="9" y="269"/>
                    </a:lnTo>
                    <a:lnTo>
                      <a:pt x="5" y="221"/>
                    </a:lnTo>
                    <a:lnTo>
                      <a:pt x="1" y="184"/>
                    </a:lnTo>
                    <a:lnTo>
                      <a:pt x="0" y="146"/>
                    </a:lnTo>
                    <a:lnTo>
                      <a:pt x="4" y="109"/>
                    </a:lnTo>
                    <a:lnTo>
                      <a:pt x="8" y="61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8" name="Freeform 100"/>
              <p:cNvSpPr>
                <a:spLocks/>
              </p:cNvSpPr>
              <p:nvPr/>
            </p:nvSpPr>
            <p:spPr bwMode="ltGray">
              <a:xfrm>
                <a:off x="4368" y="3258"/>
                <a:ext cx="224" cy="609"/>
              </a:xfrm>
              <a:custGeom>
                <a:avLst/>
                <a:gdLst>
                  <a:gd name="T0" fmla="*/ 124 w 224"/>
                  <a:gd name="T1" fmla="*/ 24 h 609"/>
                  <a:gd name="T2" fmla="*/ 115 w 224"/>
                  <a:gd name="T3" fmla="*/ 45 h 609"/>
                  <a:gd name="T4" fmla="*/ 41 w 224"/>
                  <a:gd name="T5" fmla="*/ 61 h 609"/>
                  <a:gd name="T6" fmla="*/ 110 w 224"/>
                  <a:gd name="T7" fmla="*/ 61 h 609"/>
                  <a:gd name="T8" fmla="*/ 90 w 224"/>
                  <a:gd name="T9" fmla="*/ 106 h 609"/>
                  <a:gd name="T10" fmla="*/ 79 w 224"/>
                  <a:gd name="T11" fmla="*/ 129 h 609"/>
                  <a:gd name="T12" fmla="*/ 89 w 224"/>
                  <a:gd name="T13" fmla="*/ 132 h 609"/>
                  <a:gd name="T14" fmla="*/ 54 w 224"/>
                  <a:gd name="T15" fmla="*/ 168 h 609"/>
                  <a:gd name="T16" fmla="*/ 81 w 224"/>
                  <a:gd name="T17" fmla="*/ 168 h 609"/>
                  <a:gd name="T18" fmla="*/ 73 w 224"/>
                  <a:gd name="T19" fmla="*/ 183 h 609"/>
                  <a:gd name="T20" fmla="*/ 79 w 224"/>
                  <a:gd name="T21" fmla="*/ 195 h 609"/>
                  <a:gd name="T22" fmla="*/ 14 w 224"/>
                  <a:gd name="T23" fmla="*/ 258 h 609"/>
                  <a:gd name="T24" fmla="*/ 74 w 224"/>
                  <a:gd name="T25" fmla="*/ 242 h 609"/>
                  <a:gd name="T26" fmla="*/ 80 w 224"/>
                  <a:gd name="T27" fmla="*/ 263 h 609"/>
                  <a:gd name="T28" fmla="*/ 31 w 224"/>
                  <a:gd name="T29" fmla="*/ 321 h 609"/>
                  <a:gd name="T30" fmla="*/ 49 w 224"/>
                  <a:gd name="T31" fmla="*/ 311 h 609"/>
                  <a:gd name="T32" fmla="*/ 64 w 224"/>
                  <a:gd name="T33" fmla="*/ 326 h 609"/>
                  <a:gd name="T34" fmla="*/ 0 w 224"/>
                  <a:gd name="T35" fmla="*/ 439 h 609"/>
                  <a:gd name="T36" fmla="*/ 55 w 224"/>
                  <a:gd name="T37" fmla="*/ 376 h 609"/>
                  <a:gd name="T38" fmla="*/ 63 w 224"/>
                  <a:gd name="T39" fmla="*/ 399 h 609"/>
                  <a:gd name="T40" fmla="*/ 49 w 224"/>
                  <a:gd name="T41" fmla="*/ 425 h 609"/>
                  <a:gd name="T42" fmla="*/ 57 w 224"/>
                  <a:gd name="T43" fmla="*/ 444 h 609"/>
                  <a:gd name="T44" fmla="*/ 50 w 224"/>
                  <a:gd name="T45" fmla="*/ 487 h 609"/>
                  <a:gd name="T46" fmla="*/ 42 w 224"/>
                  <a:gd name="T47" fmla="*/ 573 h 609"/>
                  <a:gd name="T48" fmla="*/ 63 w 224"/>
                  <a:gd name="T49" fmla="*/ 503 h 609"/>
                  <a:gd name="T50" fmla="*/ 103 w 224"/>
                  <a:gd name="T51" fmla="*/ 606 h 609"/>
                  <a:gd name="T52" fmla="*/ 89 w 224"/>
                  <a:gd name="T53" fmla="*/ 461 h 609"/>
                  <a:gd name="T54" fmla="*/ 83 w 224"/>
                  <a:gd name="T55" fmla="*/ 412 h 609"/>
                  <a:gd name="T56" fmla="*/ 178 w 224"/>
                  <a:gd name="T57" fmla="*/ 606 h 609"/>
                  <a:gd name="T58" fmla="*/ 91 w 224"/>
                  <a:gd name="T59" fmla="*/ 385 h 609"/>
                  <a:gd name="T60" fmla="*/ 103 w 224"/>
                  <a:gd name="T61" fmla="*/ 376 h 609"/>
                  <a:gd name="T62" fmla="*/ 113 w 224"/>
                  <a:gd name="T63" fmla="*/ 419 h 609"/>
                  <a:gd name="T64" fmla="*/ 107 w 224"/>
                  <a:gd name="T65" fmla="*/ 337 h 609"/>
                  <a:gd name="T66" fmla="*/ 158 w 224"/>
                  <a:gd name="T67" fmla="*/ 526 h 609"/>
                  <a:gd name="T68" fmla="*/ 121 w 224"/>
                  <a:gd name="T69" fmla="*/ 274 h 609"/>
                  <a:gd name="T70" fmla="*/ 115 w 224"/>
                  <a:gd name="T71" fmla="*/ 234 h 609"/>
                  <a:gd name="T72" fmla="*/ 118 w 224"/>
                  <a:gd name="T73" fmla="*/ 199 h 609"/>
                  <a:gd name="T74" fmla="*/ 124 w 224"/>
                  <a:gd name="T75" fmla="*/ 168 h 609"/>
                  <a:gd name="T76" fmla="*/ 189 w 224"/>
                  <a:gd name="T77" fmla="*/ 336 h 609"/>
                  <a:gd name="T78" fmla="*/ 148 w 224"/>
                  <a:gd name="T79" fmla="*/ 240 h 609"/>
                  <a:gd name="T80" fmla="*/ 139 w 224"/>
                  <a:gd name="T81" fmla="*/ 148 h 609"/>
                  <a:gd name="T82" fmla="*/ 149 w 224"/>
                  <a:gd name="T83" fmla="*/ 163 h 609"/>
                  <a:gd name="T84" fmla="*/ 144 w 224"/>
                  <a:gd name="T85" fmla="*/ 132 h 609"/>
                  <a:gd name="T86" fmla="*/ 158 w 224"/>
                  <a:gd name="T87" fmla="*/ 132 h 609"/>
                  <a:gd name="T88" fmla="*/ 151 w 224"/>
                  <a:gd name="T89" fmla="*/ 87 h 609"/>
                  <a:gd name="T90" fmla="*/ 156 w 224"/>
                  <a:gd name="T91" fmla="*/ 47 h 609"/>
                  <a:gd name="T92" fmla="*/ 145 w 224"/>
                  <a:gd name="T93" fmla="*/ 18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4" h="609">
                    <a:moveTo>
                      <a:pt x="152" y="0"/>
                    </a:moveTo>
                    <a:lnTo>
                      <a:pt x="140" y="18"/>
                    </a:lnTo>
                    <a:lnTo>
                      <a:pt x="124" y="24"/>
                    </a:lnTo>
                    <a:lnTo>
                      <a:pt x="115" y="28"/>
                    </a:lnTo>
                    <a:lnTo>
                      <a:pt x="107" y="44"/>
                    </a:lnTo>
                    <a:lnTo>
                      <a:pt x="115" y="45"/>
                    </a:lnTo>
                    <a:lnTo>
                      <a:pt x="103" y="56"/>
                    </a:lnTo>
                    <a:lnTo>
                      <a:pt x="84" y="61"/>
                    </a:lnTo>
                    <a:lnTo>
                      <a:pt x="41" y="61"/>
                    </a:lnTo>
                    <a:lnTo>
                      <a:pt x="85" y="66"/>
                    </a:lnTo>
                    <a:lnTo>
                      <a:pt x="103" y="57"/>
                    </a:lnTo>
                    <a:lnTo>
                      <a:pt x="110" y="61"/>
                    </a:lnTo>
                    <a:lnTo>
                      <a:pt x="91" y="81"/>
                    </a:lnTo>
                    <a:lnTo>
                      <a:pt x="105" y="87"/>
                    </a:lnTo>
                    <a:lnTo>
                      <a:pt x="90" y="106"/>
                    </a:lnTo>
                    <a:lnTo>
                      <a:pt x="79" y="125"/>
                    </a:lnTo>
                    <a:lnTo>
                      <a:pt x="12" y="132"/>
                    </a:lnTo>
                    <a:lnTo>
                      <a:pt x="79" y="129"/>
                    </a:lnTo>
                    <a:lnTo>
                      <a:pt x="90" y="112"/>
                    </a:lnTo>
                    <a:lnTo>
                      <a:pt x="101" y="116"/>
                    </a:lnTo>
                    <a:lnTo>
                      <a:pt x="89" y="132"/>
                    </a:lnTo>
                    <a:lnTo>
                      <a:pt x="54" y="166"/>
                    </a:lnTo>
                    <a:lnTo>
                      <a:pt x="17" y="176"/>
                    </a:lnTo>
                    <a:lnTo>
                      <a:pt x="54" y="168"/>
                    </a:lnTo>
                    <a:lnTo>
                      <a:pt x="89" y="139"/>
                    </a:lnTo>
                    <a:lnTo>
                      <a:pt x="95" y="148"/>
                    </a:lnTo>
                    <a:lnTo>
                      <a:pt x="81" y="168"/>
                    </a:lnTo>
                    <a:lnTo>
                      <a:pt x="73" y="182"/>
                    </a:lnTo>
                    <a:lnTo>
                      <a:pt x="26" y="209"/>
                    </a:lnTo>
                    <a:lnTo>
                      <a:pt x="73" y="183"/>
                    </a:lnTo>
                    <a:lnTo>
                      <a:pt x="81" y="172"/>
                    </a:lnTo>
                    <a:lnTo>
                      <a:pt x="92" y="175"/>
                    </a:lnTo>
                    <a:lnTo>
                      <a:pt x="79" y="195"/>
                    </a:lnTo>
                    <a:lnTo>
                      <a:pt x="90" y="196"/>
                    </a:lnTo>
                    <a:lnTo>
                      <a:pt x="69" y="219"/>
                    </a:lnTo>
                    <a:lnTo>
                      <a:pt x="14" y="258"/>
                    </a:lnTo>
                    <a:lnTo>
                      <a:pt x="69" y="224"/>
                    </a:lnTo>
                    <a:lnTo>
                      <a:pt x="88" y="221"/>
                    </a:lnTo>
                    <a:lnTo>
                      <a:pt x="74" y="242"/>
                    </a:lnTo>
                    <a:lnTo>
                      <a:pt x="84" y="240"/>
                    </a:lnTo>
                    <a:lnTo>
                      <a:pt x="69" y="265"/>
                    </a:lnTo>
                    <a:lnTo>
                      <a:pt x="80" y="263"/>
                    </a:lnTo>
                    <a:lnTo>
                      <a:pt x="68" y="287"/>
                    </a:lnTo>
                    <a:lnTo>
                      <a:pt x="49" y="309"/>
                    </a:lnTo>
                    <a:lnTo>
                      <a:pt x="31" y="321"/>
                    </a:lnTo>
                    <a:lnTo>
                      <a:pt x="4" y="326"/>
                    </a:lnTo>
                    <a:lnTo>
                      <a:pt x="30" y="326"/>
                    </a:lnTo>
                    <a:lnTo>
                      <a:pt x="49" y="311"/>
                    </a:lnTo>
                    <a:lnTo>
                      <a:pt x="68" y="294"/>
                    </a:lnTo>
                    <a:lnTo>
                      <a:pt x="80" y="297"/>
                    </a:lnTo>
                    <a:lnTo>
                      <a:pt x="64" y="326"/>
                    </a:lnTo>
                    <a:lnTo>
                      <a:pt x="76" y="326"/>
                    </a:lnTo>
                    <a:lnTo>
                      <a:pt x="60" y="347"/>
                    </a:lnTo>
                    <a:lnTo>
                      <a:pt x="0" y="439"/>
                    </a:lnTo>
                    <a:lnTo>
                      <a:pt x="62" y="350"/>
                    </a:lnTo>
                    <a:lnTo>
                      <a:pt x="72" y="353"/>
                    </a:lnTo>
                    <a:lnTo>
                      <a:pt x="55" y="376"/>
                    </a:lnTo>
                    <a:lnTo>
                      <a:pt x="66" y="382"/>
                    </a:lnTo>
                    <a:lnTo>
                      <a:pt x="51" y="403"/>
                    </a:lnTo>
                    <a:lnTo>
                      <a:pt x="63" y="399"/>
                    </a:lnTo>
                    <a:lnTo>
                      <a:pt x="26" y="472"/>
                    </a:lnTo>
                    <a:lnTo>
                      <a:pt x="64" y="403"/>
                    </a:lnTo>
                    <a:lnTo>
                      <a:pt x="49" y="425"/>
                    </a:lnTo>
                    <a:lnTo>
                      <a:pt x="59" y="425"/>
                    </a:lnTo>
                    <a:lnTo>
                      <a:pt x="49" y="449"/>
                    </a:lnTo>
                    <a:lnTo>
                      <a:pt x="57" y="444"/>
                    </a:lnTo>
                    <a:lnTo>
                      <a:pt x="46" y="472"/>
                    </a:lnTo>
                    <a:lnTo>
                      <a:pt x="57" y="452"/>
                    </a:lnTo>
                    <a:lnTo>
                      <a:pt x="50" y="487"/>
                    </a:lnTo>
                    <a:lnTo>
                      <a:pt x="41" y="573"/>
                    </a:lnTo>
                    <a:lnTo>
                      <a:pt x="46" y="608"/>
                    </a:lnTo>
                    <a:lnTo>
                      <a:pt x="42" y="573"/>
                    </a:lnTo>
                    <a:lnTo>
                      <a:pt x="51" y="488"/>
                    </a:lnTo>
                    <a:lnTo>
                      <a:pt x="60" y="478"/>
                    </a:lnTo>
                    <a:lnTo>
                      <a:pt x="63" y="503"/>
                    </a:lnTo>
                    <a:lnTo>
                      <a:pt x="69" y="472"/>
                    </a:lnTo>
                    <a:lnTo>
                      <a:pt x="77" y="482"/>
                    </a:lnTo>
                    <a:lnTo>
                      <a:pt x="103" y="606"/>
                    </a:lnTo>
                    <a:lnTo>
                      <a:pt x="79" y="472"/>
                    </a:lnTo>
                    <a:lnTo>
                      <a:pt x="79" y="444"/>
                    </a:lnTo>
                    <a:lnTo>
                      <a:pt x="89" y="461"/>
                    </a:lnTo>
                    <a:lnTo>
                      <a:pt x="89" y="551"/>
                    </a:lnTo>
                    <a:lnTo>
                      <a:pt x="89" y="454"/>
                    </a:lnTo>
                    <a:lnTo>
                      <a:pt x="83" y="412"/>
                    </a:lnTo>
                    <a:lnTo>
                      <a:pt x="93" y="434"/>
                    </a:lnTo>
                    <a:lnTo>
                      <a:pt x="110" y="503"/>
                    </a:lnTo>
                    <a:lnTo>
                      <a:pt x="178" y="606"/>
                    </a:lnTo>
                    <a:lnTo>
                      <a:pt x="111" y="498"/>
                    </a:lnTo>
                    <a:lnTo>
                      <a:pt x="93" y="428"/>
                    </a:lnTo>
                    <a:lnTo>
                      <a:pt x="91" y="385"/>
                    </a:lnTo>
                    <a:lnTo>
                      <a:pt x="100" y="406"/>
                    </a:lnTo>
                    <a:lnTo>
                      <a:pt x="95" y="357"/>
                    </a:lnTo>
                    <a:lnTo>
                      <a:pt x="103" y="376"/>
                    </a:lnTo>
                    <a:lnTo>
                      <a:pt x="111" y="421"/>
                    </a:lnTo>
                    <a:lnTo>
                      <a:pt x="152" y="574"/>
                    </a:lnTo>
                    <a:lnTo>
                      <a:pt x="113" y="419"/>
                    </a:lnTo>
                    <a:lnTo>
                      <a:pt x="103" y="376"/>
                    </a:lnTo>
                    <a:lnTo>
                      <a:pt x="101" y="321"/>
                    </a:lnTo>
                    <a:lnTo>
                      <a:pt x="107" y="337"/>
                    </a:lnTo>
                    <a:lnTo>
                      <a:pt x="106" y="301"/>
                    </a:lnTo>
                    <a:lnTo>
                      <a:pt x="113" y="311"/>
                    </a:lnTo>
                    <a:lnTo>
                      <a:pt x="158" y="526"/>
                    </a:lnTo>
                    <a:lnTo>
                      <a:pt x="115" y="306"/>
                    </a:lnTo>
                    <a:lnTo>
                      <a:pt x="113" y="263"/>
                    </a:lnTo>
                    <a:lnTo>
                      <a:pt x="121" y="274"/>
                    </a:lnTo>
                    <a:lnTo>
                      <a:pt x="135" y="439"/>
                    </a:lnTo>
                    <a:lnTo>
                      <a:pt x="123" y="268"/>
                    </a:lnTo>
                    <a:lnTo>
                      <a:pt x="115" y="234"/>
                    </a:lnTo>
                    <a:lnTo>
                      <a:pt x="115" y="222"/>
                    </a:lnTo>
                    <a:lnTo>
                      <a:pt x="122" y="245"/>
                    </a:lnTo>
                    <a:lnTo>
                      <a:pt x="118" y="199"/>
                    </a:lnTo>
                    <a:lnTo>
                      <a:pt x="120" y="186"/>
                    </a:lnTo>
                    <a:lnTo>
                      <a:pt x="124" y="212"/>
                    </a:lnTo>
                    <a:lnTo>
                      <a:pt x="124" y="168"/>
                    </a:lnTo>
                    <a:lnTo>
                      <a:pt x="132" y="176"/>
                    </a:lnTo>
                    <a:lnTo>
                      <a:pt x="147" y="244"/>
                    </a:lnTo>
                    <a:lnTo>
                      <a:pt x="189" y="336"/>
                    </a:lnTo>
                    <a:lnTo>
                      <a:pt x="204" y="399"/>
                    </a:lnTo>
                    <a:lnTo>
                      <a:pt x="189" y="330"/>
                    </a:lnTo>
                    <a:lnTo>
                      <a:pt x="148" y="240"/>
                    </a:lnTo>
                    <a:lnTo>
                      <a:pt x="133" y="173"/>
                    </a:lnTo>
                    <a:lnTo>
                      <a:pt x="130" y="132"/>
                    </a:lnTo>
                    <a:lnTo>
                      <a:pt x="139" y="148"/>
                    </a:lnTo>
                    <a:lnTo>
                      <a:pt x="135" y="107"/>
                    </a:lnTo>
                    <a:lnTo>
                      <a:pt x="143" y="132"/>
                    </a:lnTo>
                    <a:lnTo>
                      <a:pt x="149" y="163"/>
                    </a:lnTo>
                    <a:lnTo>
                      <a:pt x="223" y="255"/>
                    </a:lnTo>
                    <a:lnTo>
                      <a:pt x="152" y="163"/>
                    </a:lnTo>
                    <a:lnTo>
                      <a:pt x="144" y="132"/>
                    </a:lnTo>
                    <a:lnTo>
                      <a:pt x="145" y="77"/>
                    </a:lnTo>
                    <a:lnTo>
                      <a:pt x="149" y="91"/>
                    </a:lnTo>
                    <a:lnTo>
                      <a:pt x="158" y="132"/>
                    </a:lnTo>
                    <a:lnTo>
                      <a:pt x="207" y="227"/>
                    </a:lnTo>
                    <a:lnTo>
                      <a:pt x="158" y="127"/>
                    </a:lnTo>
                    <a:lnTo>
                      <a:pt x="151" y="87"/>
                    </a:lnTo>
                    <a:lnTo>
                      <a:pt x="148" y="50"/>
                    </a:lnTo>
                    <a:lnTo>
                      <a:pt x="160" y="70"/>
                    </a:lnTo>
                    <a:lnTo>
                      <a:pt x="156" y="47"/>
                    </a:lnTo>
                    <a:lnTo>
                      <a:pt x="154" y="34"/>
                    </a:lnTo>
                    <a:lnTo>
                      <a:pt x="151" y="22"/>
                    </a:lnTo>
                    <a:lnTo>
                      <a:pt x="145" y="18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9" name="Freeform 101"/>
              <p:cNvSpPr>
                <a:spLocks/>
              </p:cNvSpPr>
              <p:nvPr/>
            </p:nvSpPr>
            <p:spPr bwMode="ltGray">
              <a:xfrm>
                <a:off x="4566" y="3358"/>
                <a:ext cx="109" cy="423"/>
              </a:xfrm>
              <a:custGeom>
                <a:avLst/>
                <a:gdLst>
                  <a:gd name="T0" fmla="*/ 106 w 109"/>
                  <a:gd name="T1" fmla="*/ 44 h 423"/>
                  <a:gd name="T2" fmla="*/ 68 w 109"/>
                  <a:gd name="T3" fmla="*/ 0 h 423"/>
                  <a:gd name="T4" fmla="*/ 56 w 109"/>
                  <a:gd name="T5" fmla="*/ 1 h 423"/>
                  <a:gd name="T6" fmla="*/ 46 w 109"/>
                  <a:gd name="T7" fmla="*/ 5 h 423"/>
                  <a:gd name="T8" fmla="*/ 38 w 109"/>
                  <a:gd name="T9" fmla="*/ 23 h 423"/>
                  <a:gd name="T10" fmla="*/ 18 w 109"/>
                  <a:gd name="T11" fmla="*/ 79 h 423"/>
                  <a:gd name="T12" fmla="*/ 11 w 109"/>
                  <a:gd name="T13" fmla="*/ 102 h 423"/>
                  <a:gd name="T14" fmla="*/ 6 w 109"/>
                  <a:gd name="T15" fmla="*/ 125 h 423"/>
                  <a:gd name="T16" fmla="*/ 1 w 109"/>
                  <a:gd name="T17" fmla="*/ 198 h 423"/>
                  <a:gd name="T18" fmla="*/ 0 w 109"/>
                  <a:gd name="T19" fmla="*/ 220 h 423"/>
                  <a:gd name="T20" fmla="*/ 1 w 109"/>
                  <a:gd name="T21" fmla="*/ 247 h 423"/>
                  <a:gd name="T22" fmla="*/ 4 w 109"/>
                  <a:gd name="T23" fmla="*/ 276 h 423"/>
                  <a:gd name="T24" fmla="*/ 12 w 109"/>
                  <a:gd name="T25" fmla="*/ 322 h 423"/>
                  <a:gd name="T26" fmla="*/ 19 w 109"/>
                  <a:gd name="T27" fmla="*/ 351 h 423"/>
                  <a:gd name="T28" fmla="*/ 29 w 109"/>
                  <a:gd name="T29" fmla="*/ 383 h 423"/>
                  <a:gd name="T30" fmla="*/ 49 w 109"/>
                  <a:gd name="T31" fmla="*/ 422 h 423"/>
                  <a:gd name="T32" fmla="*/ 39 w 109"/>
                  <a:gd name="T33" fmla="*/ 373 h 423"/>
                  <a:gd name="T34" fmla="*/ 31 w 109"/>
                  <a:gd name="T35" fmla="*/ 326 h 423"/>
                  <a:gd name="T36" fmla="*/ 26 w 109"/>
                  <a:gd name="T37" fmla="*/ 286 h 423"/>
                  <a:gd name="T38" fmla="*/ 28 w 109"/>
                  <a:gd name="T39" fmla="*/ 247 h 423"/>
                  <a:gd name="T40" fmla="*/ 29 w 109"/>
                  <a:gd name="T41" fmla="*/ 220 h 423"/>
                  <a:gd name="T42" fmla="*/ 26 w 109"/>
                  <a:gd name="T43" fmla="*/ 187 h 423"/>
                  <a:gd name="T44" fmla="*/ 24 w 109"/>
                  <a:gd name="T45" fmla="*/ 158 h 423"/>
                  <a:gd name="T46" fmla="*/ 32 w 109"/>
                  <a:gd name="T47" fmla="*/ 102 h 423"/>
                  <a:gd name="T48" fmla="*/ 34 w 109"/>
                  <a:gd name="T49" fmla="*/ 73 h 423"/>
                  <a:gd name="T50" fmla="*/ 41 w 109"/>
                  <a:gd name="T51" fmla="*/ 48 h 423"/>
                  <a:gd name="T52" fmla="*/ 56 w 109"/>
                  <a:gd name="T53" fmla="*/ 18 h 423"/>
                  <a:gd name="T54" fmla="*/ 71 w 109"/>
                  <a:gd name="T55" fmla="*/ 18 h 423"/>
                  <a:gd name="T56" fmla="*/ 108 w 109"/>
                  <a:gd name="T57" fmla="*/ 59 h 423"/>
                  <a:gd name="T58" fmla="*/ 106 w 109"/>
                  <a:gd name="T59" fmla="*/ 44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9" h="423">
                    <a:moveTo>
                      <a:pt x="106" y="44"/>
                    </a:moveTo>
                    <a:lnTo>
                      <a:pt x="68" y="0"/>
                    </a:lnTo>
                    <a:lnTo>
                      <a:pt x="56" y="1"/>
                    </a:lnTo>
                    <a:lnTo>
                      <a:pt x="46" y="5"/>
                    </a:lnTo>
                    <a:lnTo>
                      <a:pt x="38" y="23"/>
                    </a:lnTo>
                    <a:lnTo>
                      <a:pt x="18" y="79"/>
                    </a:lnTo>
                    <a:lnTo>
                      <a:pt x="11" y="102"/>
                    </a:lnTo>
                    <a:lnTo>
                      <a:pt x="6" y="125"/>
                    </a:lnTo>
                    <a:lnTo>
                      <a:pt x="1" y="198"/>
                    </a:lnTo>
                    <a:lnTo>
                      <a:pt x="0" y="220"/>
                    </a:lnTo>
                    <a:lnTo>
                      <a:pt x="1" y="247"/>
                    </a:lnTo>
                    <a:lnTo>
                      <a:pt x="4" y="276"/>
                    </a:lnTo>
                    <a:lnTo>
                      <a:pt x="12" y="322"/>
                    </a:lnTo>
                    <a:lnTo>
                      <a:pt x="19" y="351"/>
                    </a:lnTo>
                    <a:lnTo>
                      <a:pt x="29" y="383"/>
                    </a:lnTo>
                    <a:lnTo>
                      <a:pt x="49" y="422"/>
                    </a:lnTo>
                    <a:lnTo>
                      <a:pt x="39" y="373"/>
                    </a:lnTo>
                    <a:lnTo>
                      <a:pt x="31" y="326"/>
                    </a:lnTo>
                    <a:lnTo>
                      <a:pt x="26" y="286"/>
                    </a:lnTo>
                    <a:lnTo>
                      <a:pt x="28" y="247"/>
                    </a:lnTo>
                    <a:lnTo>
                      <a:pt x="29" y="220"/>
                    </a:lnTo>
                    <a:lnTo>
                      <a:pt x="26" y="187"/>
                    </a:lnTo>
                    <a:lnTo>
                      <a:pt x="24" y="158"/>
                    </a:lnTo>
                    <a:lnTo>
                      <a:pt x="32" y="102"/>
                    </a:lnTo>
                    <a:lnTo>
                      <a:pt x="34" y="73"/>
                    </a:lnTo>
                    <a:lnTo>
                      <a:pt x="41" y="48"/>
                    </a:lnTo>
                    <a:lnTo>
                      <a:pt x="56" y="18"/>
                    </a:lnTo>
                    <a:lnTo>
                      <a:pt x="71" y="18"/>
                    </a:lnTo>
                    <a:lnTo>
                      <a:pt x="108" y="59"/>
                    </a:lnTo>
                    <a:lnTo>
                      <a:pt x="106" y="4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0" name="Freeform 102"/>
              <p:cNvSpPr>
                <a:spLocks/>
              </p:cNvSpPr>
              <p:nvPr/>
            </p:nvSpPr>
            <p:spPr bwMode="ltGray">
              <a:xfrm>
                <a:off x="4808" y="3156"/>
                <a:ext cx="194" cy="455"/>
              </a:xfrm>
              <a:custGeom>
                <a:avLst/>
                <a:gdLst>
                  <a:gd name="T0" fmla="*/ 135 w 194"/>
                  <a:gd name="T1" fmla="*/ 454 h 455"/>
                  <a:gd name="T2" fmla="*/ 150 w 194"/>
                  <a:gd name="T3" fmla="*/ 376 h 455"/>
                  <a:gd name="T4" fmla="*/ 155 w 194"/>
                  <a:gd name="T5" fmla="*/ 343 h 455"/>
                  <a:gd name="T6" fmla="*/ 168 w 194"/>
                  <a:gd name="T7" fmla="*/ 301 h 455"/>
                  <a:gd name="T8" fmla="*/ 183 w 194"/>
                  <a:gd name="T9" fmla="*/ 262 h 455"/>
                  <a:gd name="T10" fmla="*/ 191 w 194"/>
                  <a:gd name="T11" fmla="*/ 239 h 455"/>
                  <a:gd name="T12" fmla="*/ 193 w 194"/>
                  <a:gd name="T13" fmla="*/ 216 h 455"/>
                  <a:gd name="T14" fmla="*/ 188 w 194"/>
                  <a:gd name="T15" fmla="*/ 182 h 455"/>
                  <a:gd name="T16" fmla="*/ 186 w 194"/>
                  <a:gd name="T17" fmla="*/ 147 h 455"/>
                  <a:gd name="T18" fmla="*/ 165 w 194"/>
                  <a:gd name="T19" fmla="*/ 61 h 455"/>
                  <a:gd name="T20" fmla="*/ 155 w 194"/>
                  <a:gd name="T21" fmla="*/ 41 h 455"/>
                  <a:gd name="T22" fmla="*/ 138 w 194"/>
                  <a:gd name="T23" fmla="*/ 18 h 455"/>
                  <a:gd name="T24" fmla="*/ 122 w 194"/>
                  <a:gd name="T25" fmla="*/ 4 h 455"/>
                  <a:gd name="T26" fmla="*/ 103 w 194"/>
                  <a:gd name="T27" fmla="*/ 0 h 455"/>
                  <a:gd name="T28" fmla="*/ 87 w 194"/>
                  <a:gd name="T29" fmla="*/ 10 h 455"/>
                  <a:gd name="T30" fmla="*/ 68 w 194"/>
                  <a:gd name="T31" fmla="*/ 18 h 455"/>
                  <a:gd name="T32" fmla="*/ 48 w 194"/>
                  <a:gd name="T33" fmla="*/ 45 h 455"/>
                  <a:gd name="T34" fmla="*/ 41 w 194"/>
                  <a:gd name="T35" fmla="*/ 64 h 455"/>
                  <a:gd name="T36" fmla="*/ 29 w 194"/>
                  <a:gd name="T37" fmla="*/ 91 h 455"/>
                  <a:gd name="T38" fmla="*/ 19 w 194"/>
                  <a:gd name="T39" fmla="*/ 116 h 455"/>
                  <a:gd name="T40" fmla="*/ 1 w 194"/>
                  <a:gd name="T41" fmla="*/ 235 h 455"/>
                  <a:gd name="T42" fmla="*/ 0 w 194"/>
                  <a:gd name="T43" fmla="*/ 258 h 455"/>
                  <a:gd name="T44" fmla="*/ 4 w 194"/>
                  <a:gd name="T45" fmla="*/ 297 h 455"/>
                  <a:gd name="T46" fmla="*/ 14 w 194"/>
                  <a:gd name="T47" fmla="*/ 409 h 455"/>
                  <a:gd name="T48" fmla="*/ 13 w 194"/>
                  <a:gd name="T49" fmla="*/ 298 h 455"/>
                  <a:gd name="T50" fmla="*/ 19 w 194"/>
                  <a:gd name="T51" fmla="*/ 251 h 455"/>
                  <a:gd name="T52" fmla="*/ 23 w 194"/>
                  <a:gd name="T53" fmla="*/ 221 h 455"/>
                  <a:gd name="T54" fmla="*/ 31 w 194"/>
                  <a:gd name="T55" fmla="*/ 182 h 455"/>
                  <a:gd name="T56" fmla="*/ 38 w 194"/>
                  <a:gd name="T57" fmla="*/ 143 h 455"/>
                  <a:gd name="T58" fmla="*/ 50 w 194"/>
                  <a:gd name="T59" fmla="*/ 103 h 455"/>
                  <a:gd name="T60" fmla="*/ 64 w 194"/>
                  <a:gd name="T61" fmla="*/ 68 h 455"/>
                  <a:gd name="T62" fmla="*/ 75 w 194"/>
                  <a:gd name="T63" fmla="*/ 37 h 455"/>
                  <a:gd name="T64" fmla="*/ 87 w 194"/>
                  <a:gd name="T65" fmla="*/ 18 h 455"/>
                  <a:gd name="T66" fmla="*/ 101 w 194"/>
                  <a:gd name="T67" fmla="*/ 11 h 455"/>
                  <a:gd name="T68" fmla="*/ 115 w 194"/>
                  <a:gd name="T69" fmla="*/ 18 h 455"/>
                  <a:gd name="T70" fmla="*/ 124 w 194"/>
                  <a:gd name="T71" fmla="*/ 34 h 455"/>
                  <a:gd name="T72" fmla="*/ 130 w 194"/>
                  <a:gd name="T73" fmla="*/ 64 h 455"/>
                  <a:gd name="T74" fmla="*/ 130 w 194"/>
                  <a:gd name="T75" fmla="*/ 87 h 455"/>
                  <a:gd name="T76" fmla="*/ 134 w 194"/>
                  <a:gd name="T77" fmla="*/ 129 h 455"/>
                  <a:gd name="T78" fmla="*/ 140 w 194"/>
                  <a:gd name="T79" fmla="*/ 155 h 455"/>
                  <a:gd name="T80" fmla="*/ 153 w 194"/>
                  <a:gd name="T81" fmla="*/ 195 h 455"/>
                  <a:gd name="T82" fmla="*/ 155 w 194"/>
                  <a:gd name="T83" fmla="*/ 216 h 455"/>
                  <a:gd name="T84" fmla="*/ 158 w 194"/>
                  <a:gd name="T85" fmla="*/ 237 h 455"/>
                  <a:gd name="T86" fmla="*/ 158 w 194"/>
                  <a:gd name="T87" fmla="*/ 267 h 455"/>
                  <a:gd name="T88" fmla="*/ 134 w 194"/>
                  <a:gd name="T89" fmla="*/ 369 h 455"/>
                  <a:gd name="T90" fmla="*/ 135 w 194"/>
                  <a:gd name="T91" fmla="*/ 45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4" h="455">
                    <a:moveTo>
                      <a:pt x="135" y="454"/>
                    </a:moveTo>
                    <a:lnTo>
                      <a:pt x="150" y="376"/>
                    </a:lnTo>
                    <a:lnTo>
                      <a:pt x="155" y="343"/>
                    </a:lnTo>
                    <a:lnTo>
                      <a:pt x="168" y="301"/>
                    </a:lnTo>
                    <a:lnTo>
                      <a:pt x="183" y="262"/>
                    </a:lnTo>
                    <a:lnTo>
                      <a:pt x="191" y="239"/>
                    </a:lnTo>
                    <a:lnTo>
                      <a:pt x="193" y="216"/>
                    </a:lnTo>
                    <a:lnTo>
                      <a:pt x="188" y="182"/>
                    </a:lnTo>
                    <a:lnTo>
                      <a:pt x="186" y="147"/>
                    </a:lnTo>
                    <a:lnTo>
                      <a:pt x="165" y="61"/>
                    </a:lnTo>
                    <a:lnTo>
                      <a:pt x="155" y="41"/>
                    </a:lnTo>
                    <a:lnTo>
                      <a:pt x="138" y="18"/>
                    </a:lnTo>
                    <a:lnTo>
                      <a:pt x="122" y="4"/>
                    </a:lnTo>
                    <a:lnTo>
                      <a:pt x="103" y="0"/>
                    </a:lnTo>
                    <a:lnTo>
                      <a:pt x="87" y="10"/>
                    </a:lnTo>
                    <a:lnTo>
                      <a:pt x="68" y="18"/>
                    </a:lnTo>
                    <a:lnTo>
                      <a:pt x="48" y="45"/>
                    </a:lnTo>
                    <a:lnTo>
                      <a:pt x="41" y="64"/>
                    </a:lnTo>
                    <a:lnTo>
                      <a:pt x="29" y="91"/>
                    </a:lnTo>
                    <a:lnTo>
                      <a:pt x="19" y="116"/>
                    </a:lnTo>
                    <a:lnTo>
                      <a:pt x="1" y="235"/>
                    </a:lnTo>
                    <a:lnTo>
                      <a:pt x="0" y="258"/>
                    </a:lnTo>
                    <a:lnTo>
                      <a:pt x="4" y="297"/>
                    </a:lnTo>
                    <a:lnTo>
                      <a:pt x="14" y="409"/>
                    </a:lnTo>
                    <a:lnTo>
                      <a:pt x="13" y="298"/>
                    </a:lnTo>
                    <a:lnTo>
                      <a:pt x="19" y="251"/>
                    </a:lnTo>
                    <a:lnTo>
                      <a:pt x="23" y="221"/>
                    </a:lnTo>
                    <a:lnTo>
                      <a:pt x="31" y="182"/>
                    </a:lnTo>
                    <a:lnTo>
                      <a:pt x="38" y="143"/>
                    </a:lnTo>
                    <a:lnTo>
                      <a:pt x="50" y="103"/>
                    </a:lnTo>
                    <a:lnTo>
                      <a:pt x="64" y="68"/>
                    </a:lnTo>
                    <a:lnTo>
                      <a:pt x="75" y="37"/>
                    </a:lnTo>
                    <a:lnTo>
                      <a:pt x="87" y="18"/>
                    </a:lnTo>
                    <a:lnTo>
                      <a:pt x="101" y="11"/>
                    </a:lnTo>
                    <a:lnTo>
                      <a:pt x="115" y="18"/>
                    </a:lnTo>
                    <a:lnTo>
                      <a:pt x="124" y="34"/>
                    </a:lnTo>
                    <a:lnTo>
                      <a:pt x="130" y="64"/>
                    </a:lnTo>
                    <a:lnTo>
                      <a:pt x="130" y="87"/>
                    </a:lnTo>
                    <a:lnTo>
                      <a:pt x="134" y="129"/>
                    </a:lnTo>
                    <a:lnTo>
                      <a:pt x="140" y="155"/>
                    </a:lnTo>
                    <a:lnTo>
                      <a:pt x="153" y="195"/>
                    </a:lnTo>
                    <a:lnTo>
                      <a:pt x="155" y="216"/>
                    </a:lnTo>
                    <a:lnTo>
                      <a:pt x="158" y="237"/>
                    </a:lnTo>
                    <a:lnTo>
                      <a:pt x="158" y="267"/>
                    </a:lnTo>
                    <a:lnTo>
                      <a:pt x="134" y="369"/>
                    </a:lnTo>
                    <a:lnTo>
                      <a:pt x="135" y="45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1" name="Freeform 103"/>
              <p:cNvSpPr>
                <a:spLocks/>
              </p:cNvSpPr>
              <p:nvPr/>
            </p:nvSpPr>
            <p:spPr bwMode="ltGray">
              <a:xfrm>
                <a:off x="4624" y="3675"/>
                <a:ext cx="162" cy="414"/>
              </a:xfrm>
              <a:custGeom>
                <a:avLst/>
                <a:gdLst>
                  <a:gd name="T0" fmla="*/ 157 w 162"/>
                  <a:gd name="T1" fmla="*/ 66 h 414"/>
                  <a:gd name="T2" fmla="*/ 124 w 162"/>
                  <a:gd name="T3" fmla="*/ 0 h 414"/>
                  <a:gd name="T4" fmla="*/ 102 w 162"/>
                  <a:gd name="T5" fmla="*/ 1 h 414"/>
                  <a:gd name="T6" fmla="*/ 84 w 162"/>
                  <a:gd name="T7" fmla="*/ 5 h 414"/>
                  <a:gd name="T8" fmla="*/ 69 w 162"/>
                  <a:gd name="T9" fmla="*/ 23 h 414"/>
                  <a:gd name="T10" fmla="*/ 33 w 162"/>
                  <a:gd name="T11" fmla="*/ 76 h 414"/>
                  <a:gd name="T12" fmla="*/ 20 w 162"/>
                  <a:gd name="T13" fmla="*/ 100 h 414"/>
                  <a:gd name="T14" fmla="*/ 11 w 162"/>
                  <a:gd name="T15" fmla="*/ 123 h 414"/>
                  <a:gd name="T16" fmla="*/ 3 w 162"/>
                  <a:gd name="T17" fmla="*/ 194 h 414"/>
                  <a:gd name="T18" fmla="*/ 0 w 162"/>
                  <a:gd name="T19" fmla="*/ 214 h 414"/>
                  <a:gd name="T20" fmla="*/ 3 w 162"/>
                  <a:gd name="T21" fmla="*/ 241 h 414"/>
                  <a:gd name="T22" fmla="*/ 8 w 162"/>
                  <a:gd name="T23" fmla="*/ 270 h 414"/>
                  <a:gd name="T24" fmla="*/ 24 w 162"/>
                  <a:gd name="T25" fmla="*/ 315 h 414"/>
                  <a:gd name="T26" fmla="*/ 35 w 162"/>
                  <a:gd name="T27" fmla="*/ 343 h 414"/>
                  <a:gd name="T28" fmla="*/ 53 w 162"/>
                  <a:gd name="T29" fmla="*/ 375 h 414"/>
                  <a:gd name="T30" fmla="*/ 90 w 162"/>
                  <a:gd name="T31" fmla="*/ 413 h 414"/>
                  <a:gd name="T32" fmla="*/ 72 w 162"/>
                  <a:gd name="T33" fmla="*/ 364 h 414"/>
                  <a:gd name="T34" fmla="*/ 56 w 162"/>
                  <a:gd name="T35" fmla="*/ 320 h 414"/>
                  <a:gd name="T36" fmla="*/ 47 w 162"/>
                  <a:gd name="T37" fmla="*/ 280 h 414"/>
                  <a:gd name="T38" fmla="*/ 51 w 162"/>
                  <a:gd name="T39" fmla="*/ 241 h 414"/>
                  <a:gd name="T40" fmla="*/ 53 w 162"/>
                  <a:gd name="T41" fmla="*/ 214 h 414"/>
                  <a:gd name="T42" fmla="*/ 47 w 162"/>
                  <a:gd name="T43" fmla="*/ 182 h 414"/>
                  <a:gd name="T44" fmla="*/ 44 w 162"/>
                  <a:gd name="T45" fmla="*/ 153 h 414"/>
                  <a:gd name="T46" fmla="*/ 60 w 162"/>
                  <a:gd name="T47" fmla="*/ 100 h 414"/>
                  <a:gd name="T48" fmla="*/ 62 w 162"/>
                  <a:gd name="T49" fmla="*/ 70 h 414"/>
                  <a:gd name="T50" fmla="*/ 75 w 162"/>
                  <a:gd name="T51" fmla="*/ 48 h 414"/>
                  <a:gd name="T52" fmla="*/ 102 w 162"/>
                  <a:gd name="T53" fmla="*/ 17 h 414"/>
                  <a:gd name="T54" fmla="*/ 115 w 162"/>
                  <a:gd name="T55" fmla="*/ 41 h 414"/>
                  <a:gd name="T56" fmla="*/ 161 w 162"/>
                  <a:gd name="T57" fmla="*/ 79 h 414"/>
                  <a:gd name="T58" fmla="*/ 157 w 162"/>
                  <a:gd name="T59" fmla="*/ 66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2" h="414">
                    <a:moveTo>
                      <a:pt x="157" y="66"/>
                    </a:moveTo>
                    <a:lnTo>
                      <a:pt x="124" y="0"/>
                    </a:lnTo>
                    <a:lnTo>
                      <a:pt x="102" y="1"/>
                    </a:lnTo>
                    <a:lnTo>
                      <a:pt x="84" y="5"/>
                    </a:lnTo>
                    <a:lnTo>
                      <a:pt x="69" y="23"/>
                    </a:lnTo>
                    <a:lnTo>
                      <a:pt x="33" y="76"/>
                    </a:lnTo>
                    <a:lnTo>
                      <a:pt x="20" y="100"/>
                    </a:lnTo>
                    <a:lnTo>
                      <a:pt x="11" y="123"/>
                    </a:lnTo>
                    <a:lnTo>
                      <a:pt x="3" y="194"/>
                    </a:lnTo>
                    <a:lnTo>
                      <a:pt x="0" y="214"/>
                    </a:lnTo>
                    <a:lnTo>
                      <a:pt x="3" y="241"/>
                    </a:lnTo>
                    <a:lnTo>
                      <a:pt x="8" y="270"/>
                    </a:lnTo>
                    <a:lnTo>
                      <a:pt x="24" y="315"/>
                    </a:lnTo>
                    <a:lnTo>
                      <a:pt x="35" y="343"/>
                    </a:lnTo>
                    <a:lnTo>
                      <a:pt x="53" y="375"/>
                    </a:lnTo>
                    <a:lnTo>
                      <a:pt x="90" y="413"/>
                    </a:lnTo>
                    <a:lnTo>
                      <a:pt x="72" y="364"/>
                    </a:lnTo>
                    <a:lnTo>
                      <a:pt x="56" y="320"/>
                    </a:lnTo>
                    <a:lnTo>
                      <a:pt x="47" y="280"/>
                    </a:lnTo>
                    <a:lnTo>
                      <a:pt x="51" y="241"/>
                    </a:lnTo>
                    <a:lnTo>
                      <a:pt x="53" y="214"/>
                    </a:lnTo>
                    <a:lnTo>
                      <a:pt x="47" y="182"/>
                    </a:lnTo>
                    <a:lnTo>
                      <a:pt x="44" y="153"/>
                    </a:lnTo>
                    <a:lnTo>
                      <a:pt x="60" y="100"/>
                    </a:lnTo>
                    <a:lnTo>
                      <a:pt x="62" y="70"/>
                    </a:lnTo>
                    <a:lnTo>
                      <a:pt x="75" y="48"/>
                    </a:lnTo>
                    <a:lnTo>
                      <a:pt x="102" y="17"/>
                    </a:lnTo>
                    <a:lnTo>
                      <a:pt x="115" y="41"/>
                    </a:lnTo>
                    <a:lnTo>
                      <a:pt x="161" y="79"/>
                    </a:lnTo>
                    <a:lnTo>
                      <a:pt x="157" y="6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2" name="Freeform 104"/>
              <p:cNvSpPr>
                <a:spLocks/>
              </p:cNvSpPr>
              <p:nvPr/>
            </p:nvSpPr>
            <p:spPr bwMode="ltGray">
              <a:xfrm>
                <a:off x="4815" y="3813"/>
                <a:ext cx="163" cy="279"/>
              </a:xfrm>
              <a:custGeom>
                <a:avLst/>
                <a:gdLst>
                  <a:gd name="T0" fmla="*/ 3 w 163"/>
                  <a:gd name="T1" fmla="*/ 44 h 279"/>
                  <a:gd name="T2" fmla="*/ 37 w 163"/>
                  <a:gd name="T3" fmla="*/ 0 h 279"/>
                  <a:gd name="T4" fmla="*/ 58 w 163"/>
                  <a:gd name="T5" fmla="*/ 1 h 279"/>
                  <a:gd name="T6" fmla="*/ 77 w 163"/>
                  <a:gd name="T7" fmla="*/ 4 h 279"/>
                  <a:gd name="T8" fmla="*/ 91 w 163"/>
                  <a:gd name="T9" fmla="*/ 15 h 279"/>
                  <a:gd name="T10" fmla="*/ 129 w 163"/>
                  <a:gd name="T11" fmla="*/ 51 h 279"/>
                  <a:gd name="T12" fmla="*/ 140 w 163"/>
                  <a:gd name="T13" fmla="*/ 67 h 279"/>
                  <a:gd name="T14" fmla="*/ 149 w 163"/>
                  <a:gd name="T15" fmla="*/ 83 h 279"/>
                  <a:gd name="T16" fmla="*/ 158 w 163"/>
                  <a:gd name="T17" fmla="*/ 130 h 279"/>
                  <a:gd name="T18" fmla="*/ 162 w 163"/>
                  <a:gd name="T19" fmla="*/ 144 h 279"/>
                  <a:gd name="T20" fmla="*/ 158 w 163"/>
                  <a:gd name="T21" fmla="*/ 163 h 279"/>
                  <a:gd name="T22" fmla="*/ 153 w 163"/>
                  <a:gd name="T23" fmla="*/ 181 h 279"/>
                  <a:gd name="T24" fmla="*/ 137 w 163"/>
                  <a:gd name="T25" fmla="*/ 212 h 279"/>
                  <a:gd name="T26" fmla="*/ 125 w 163"/>
                  <a:gd name="T27" fmla="*/ 232 h 279"/>
                  <a:gd name="T28" fmla="*/ 107 w 163"/>
                  <a:gd name="T29" fmla="*/ 252 h 279"/>
                  <a:gd name="T30" fmla="*/ 70 w 163"/>
                  <a:gd name="T31" fmla="*/ 278 h 279"/>
                  <a:gd name="T32" fmla="*/ 89 w 163"/>
                  <a:gd name="T33" fmla="*/ 245 h 279"/>
                  <a:gd name="T34" fmla="*/ 105 w 163"/>
                  <a:gd name="T35" fmla="*/ 216 h 279"/>
                  <a:gd name="T36" fmla="*/ 113 w 163"/>
                  <a:gd name="T37" fmla="*/ 189 h 279"/>
                  <a:gd name="T38" fmla="*/ 110 w 163"/>
                  <a:gd name="T39" fmla="*/ 163 h 279"/>
                  <a:gd name="T40" fmla="*/ 107 w 163"/>
                  <a:gd name="T41" fmla="*/ 144 h 279"/>
                  <a:gd name="T42" fmla="*/ 113 w 163"/>
                  <a:gd name="T43" fmla="*/ 123 h 279"/>
                  <a:gd name="T44" fmla="*/ 116 w 163"/>
                  <a:gd name="T45" fmla="*/ 103 h 279"/>
                  <a:gd name="T46" fmla="*/ 101 w 163"/>
                  <a:gd name="T47" fmla="*/ 67 h 279"/>
                  <a:gd name="T48" fmla="*/ 97 w 163"/>
                  <a:gd name="T49" fmla="*/ 47 h 279"/>
                  <a:gd name="T50" fmla="*/ 85 w 163"/>
                  <a:gd name="T51" fmla="*/ 32 h 279"/>
                  <a:gd name="T52" fmla="*/ 58 w 163"/>
                  <a:gd name="T53" fmla="*/ 11 h 279"/>
                  <a:gd name="T54" fmla="*/ 46 w 163"/>
                  <a:gd name="T55" fmla="*/ 27 h 279"/>
                  <a:gd name="T56" fmla="*/ 0 w 163"/>
                  <a:gd name="T57" fmla="*/ 53 h 279"/>
                  <a:gd name="T58" fmla="*/ 3 w 163"/>
                  <a:gd name="T59" fmla="*/ 4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3" h="279">
                    <a:moveTo>
                      <a:pt x="3" y="44"/>
                    </a:moveTo>
                    <a:lnTo>
                      <a:pt x="37" y="0"/>
                    </a:lnTo>
                    <a:lnTo>
                      <a:pt x="58" y="1"/>
                    </a:lnTo>
                    <a:lnTo>
                      <a:pt x="77" y="4"/>
                    </a:lnTo>
                    <a:lnTo>
                      <a:pt x="91" y="15"/>
                    </a:lnTo>
                    <a:lnTo>
                      <a:pt x="129" y="51"/>
                    </a:lnTo>
                    <a:lnTo>
                      <a:pt x="140" y="67"/>
                    </a:lnTo>
                    <a:lnTo>
                      <a:pt x="149" y="83"/>
                    </a:lnTo>
                    <a:lnTo>
                      <a:pt x="158" y="130"/>
                    </a:lnTo>
                    <a:lnTo>
                      <a:pt x="162" y="144"/>
                    </a:lnTo>
                    <a:lnTo>
                      <a:pt x="158" y="163"/>
                    </a:lnTo>
                    <a:lnTo>
                      <a:pt x="153" y="181"/>
                    </a:lnTo>
                    <a:lnTo>
                      <a:pt x="137" y="212"/>
                    </a:lnTo>
                    <a:lnTo>
                      <a:pt x="125" y="232"/>
                    </a:lnTo>
                    <a:lnTo>
                      <a:pt x="107" y="252"/>
                    </a:lnTo>
                    <a:lnTo>
                      <a:pt x="70" y="278"/>
                    </a:lnTo>
                    <a:lnTo>
                      <a:pt x="89" y="245"/>
                    </a:lnTo>
                    <a:lnTo>
                      <a:pt x="105" y="216"/>
                    </a:lnTo>
                    <a:lnTo>
                      <a:pt x="113" y="189"/>
                    </a:lnTo>
                    <a:lnTo>
                      <a:pt x="110" y="163"/>
                    </a:lnTo>
                    <a:lnTo>
                      <a:pt x="107" y="144"/>
                    </a:lnTo>
                    <a:lnTo>
                      <a:pt x="113" y="123"/>
                    </a:lnTo>
                    <a:lnTo>
                      <a:pt x="116" y="103"/>
                    </a:lnTo>
                    <a:lnTo>
                      <a:pt x="101" y="67"/>
                    </a:lnTo>
                    <a:lnTo>
                      <a:pt x="97" y="47"/>
                    </a:lnTo>
                    <a:lnTo>
                      <a:pt x="85" y="32"/>
                    </a:lnTo>
                    <a:lnTo>
                      <a:pt x="58" y="11"/>
                    </a:lnTo>
                    <a:lnTo>
                      <a:pt x="46" y="27"/>
                    </a:lnTo>
                    <a:lnTo>
                      <a:pt x="0" y="53"/>
                    </a:lnTo>
                    <a:lnTo>
                      <a:pt x="3" y="4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3" name="Freeform 105"/>
              <p:cNvSpPr>
                <a:spLocks/>
              </p:cNvSpPr>
              <p:nvPr/>
            </p:nvSpPr>
            <p:spPr bwMode="ltGray">
              <a:xfrm>
                <a:off x="5184" y="2633"/>
                <a:ext cx="313" cy="637"/>
              </a:xfrm>
              <a:custGeom>
                <a:avLst/>
                <a:gdLst>
                  <a:gd name="T0" fmla="*/ 294 w 313"/>
                  <a:gd name="T1" fmla="*/ 14 h 637"/>
                  <a:gd name="T2" fmla="*/ 292 w 313"/>
                  <a:gd name="T3" fmla="*/ 0 h 637"/>
                  <a:gd name="T4" fmla="*/ 269 w 313"/>
                  <a:gd name="T5" fmla="*/ 5 h 637"/>
                  <a:gd name="T6" fmla="*/ 256 w 313"/>
                  <a:gd name="T7" fmla="*/ 23 h 637"/>
                  <a:gd name="T8" fmla="*/ 8 w 313"/>
                  <a:gd name="T9" fmla="*/ 139 h 637"/>
                  <a:gd name="T10" fmla="*/ 229 w 313"/>
                  <a:gd name="T11" fmla="*/ 56 h 637"/>
                  <a:gd name="T12" fmla="*/ 232 w 313"/>
                  <a:gd name="T13" fmla="*/ 71 h 637"/>
                  <a:gd name="T14" fmla="*/ 124 w 313"/>
                  <a:gd name="T15" fmla="*/ 172 h 637"/>
                  <a:gd name="T16" fmla="*/ 258 w 313"/>
                  <a:gd name="T17" fmla="*/ 92 h 637"/>
                  <a:gd name="T18" fmla="*/ 241 w 313"/>
                  <a:gd name="T19" fmla="*/ 125 h 637"/>
                  <a:gd name="T20" fmla="*/ 198 w 313"/>
                  <a:gd name="T21" fmla="*/ 179 h 637"/>
                  <a:gd name="T22" fmla="*/ 67 w 313"/>
                  <a:gd name="T23" fmla="*/ 325 h 637"/>
                  <a:gd name="T24" fmla="*/ 73 w 313"/>
                  <a:gd name="T25" fmla="*/ 313 h 637"/>
                  <a:gd name="T26" fmla="*/ 158 w 313"/>
                  <a:gd name="T27" fmla="*/ 223 h 637"/>
                  <a:gd name="T28" fmla="*/ 225 w 313"/>
                  <a:gd name="T29" fmla="*/ 152 h 637"/>
                  <a:gd name="T30" fmla="*/ 256 w 313"/>
                  <a:gd name="T31" fmla="*/ 119 h 637"/>
                  <a:gd name="T32" fmla="*/ 261 w 313"/>
                  <a:gd name="T33" fmla="*/ 130 h 637"/>
                  <a:gd name="T34" fmla="*/ 225 w 313"/>
                  <a:gd name="T35" fmla="*/ 175 h 637"/>
                  <a:gd name="T36" fmla="*/ 172 w 313"/>
                  <a:gd name="T37" fmla="*/ 235 h 637"/>
                  <a:gd name="T38" fmla="*/ 241 w 313"/>
                  <a:gd name="T39" fmla="*/ 152 h 637"/>
                  <a:gd name="T40" fmla="*/ 261 w 313"/>
                  <a:gd name="T41" fmla="*/ 130 h 637"/>
                  <a:gd name="T42" fmla="*/ 264 w 313"/>
                  <a:gd name="T43" fmla="*/ 155 h 637"/>
                  <a:gd name="T44" fmla="*/ 241 w 313"/>
                  <a:gd name="T45" fmla="*/ 197 h 637"/>
                  <a:gd name="T46" fmla="*/ 172 w 313"/>
                  <a:gd name="T47" fmla="*/ 253 h 637"/>
                  <a:gd name="T48" fmla="*/ 114 w 313"/>
                  <a:gd name="T49" fmla="*/ 303 h 637"/>
                  <a:gd name="T50" fmla="*/ 182 w 313"/>
                  <a:gd name="T51" fmla="*/ 251 h 637"/>
                  <a:gd name="T52" fmla="*/ 251 w 313"/>
                  <a:gd name="T53" fmla="*/ 191 h 637"/>
                  <a:gd name="T54" fmla="*/ 248 w 313"/>
                  <a:gd name="T55" fmla="*/ 211 h 637"/>
                  <a:gd name="T56" fmla="*/ 251 w 313"/>
                  <a:gd name="T57" fmla="*/ 247 h 637"/>
                  <a:gd name="T58" fmla="*/ 240 w 313"/>
                  <a:gd name="T59" fmla="*/ 264 h 637"/>
                  <a:gd name="T60" fmla="*/ 184 w 313"/>
                  <a:gd name="T61" fmla="*/ 315 h 637"/>
                  <a:gd name="T62" fmla="*/ 77 w 313"/>
                  <a:gd name="T63" fmla="*/ 397 h 637"/>
                  <a:gd name="T64" fmla="*/ 93 w 313"/>
                  <a:gd name="T65" fmla="*/ 379 h 637"/>
                  <a:gd name="T66" fmla="*/ 225 w 313"/>
                  <a:gd name="T67" fmla="*/ 280 h 637"/>
                  <a:gd name="T68" fmla="*/ 266 w 313"/>
                  <a:gd name="T69" fmla="*/ 237 h 637"/>
                  <a:gd name="T70" fmla="*/ 161 w 313"/>
                  <a:gd name="T71" fmla="*/ 365 h 637"/>
                  <a:gd name="T72" fmla="*/ 265 w 313"/>
                  <a:gd name="T73" fmla="*/ 276 h 637"/>
                  <a:gd name="T74" fmla="*/ 262 w 313"/>
                  <a:gd name="T75" fmla="*/ 312 h 637"/>
                  <a:gd name="T76" fmla="*/ 210 w 313"/>
                  <a:gd name="T77" fmla="*/ 397 h 637"/>
                  <a:gd name="T78" fmla="*/ 120 w 313"/>
                  <a:gd name="T79" fmla="*/ 457 h 637"/>
                  <a:gd name="T80" fmla="*/ 36 w 313"/>
                  <a:gd name="T81" fmla="*/ 512 h 637"/>
                  <a:gd name="T82" fmla="*/ 162 w 313"/>
                  <a:gd name="T83" fmla="*/ 435 h 637"/>
                  <a:gd name="T84" fmla="*/ 214 w 313"/>
                  <a:gd name="T85" fmla="*/ 391 h 637"/>
                  <a:gd name="T86" fmla="*/ 261 w 313"/>
                  <a:gd name="T87" fmla="*/ 326 h 637"/>
                  <a:gd name="T88" fmla="*/ 256 w 313"/>
                  <a:gd name="T89" fmla="*/ 355 h 637"/>
                  <a:gd name="T90" fmla="*/ 253 w 313"/>
                  <a:gd name="T91" fmla="*/ 384 h 637"/>
                  <a:gd name="T92" fmla="*/ 256 w 313"/>
                  <a:gd name="T93" fmla="*/ 412 h 637"/>
                  <a:gd name="T94" fmla="*/ 210 w 313"/>
                  <a:gd name="T95" fmla="*/ 467 h 637"/>
                  <a:gd name="T96" fmla="*/ 123 w 313"/>
                  <a:gd name="T97" fmla="*/ 518 h 637"/>
                  <a:gd name="T98" fmla="*/ 128 w 313"/>
                  <a:gd name="T99" fmla="*/ 513 h 637"/>
                  <a:gd name="T100" fmla="*/ 236 w 313"/>
                  <a:gd name="T101" fmla="*/ 446 h 637"/>
                  <a:gd name="T102" fmla="*/ 230 w 313"/>
                  <a:gd name="T103" fmla="*/ 463 h 637"/>
                  <a:gd name="T104" fmla="*/ 236 w 313"/>
                  <a:gd name="T105" fmla="*/ 473 h 637"/>
                  <a:gd name="T106" fmla="*/ 241 w 313"/>
                  <a:gd name="T107" fmla="*/ 490 h 637"/>
                  <a:gd name="T108" fmla="*/ 188 w 313"/>
                  <a:gd name="T109" fmla="*/ 541 h 637"/>
                  <a:gd name="T110" fmla="*/ 130 w 313"/>
                  <a:gd name="T111" fmla="*/ 551 h 637"/>
                  <a:gd name="T112" fmla="*/ 236 w 313"/>
                  <a:gd name="T113" fmla="*/ 506 h 637"/>
                  <a:gd name="T114" fmla="*/ 230 w 313"/>
                  <a:gd name="T115" fmla="*/ 532 h 637"/>
                  <a:gd name="T116" fmla="*/ 237 w 313"/>
                  <a:gd name="T117" fmla="*/ 546 h 637"/>
                  <a:gd name="T118" fmla="*/ 114 w 313"/>
                  <a:gd name="T119" fmla="*/ 636 h 637"/>
                  <a:gd name="T120" fmla="*/ 230 w 313"/>
                  <a:gd name="T121" fmla="*/ 568 h 637"/>
                  <a:gd name="T122" fmla="*/ 255 w 313"/>
                  <a:gd name="T123" fmla="*/ 543 h 637"/>
                  <a:gd name="T124" fmla="*/ 270 w 313"/>
                  <a:gd name="T125" fmla="*/ 520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3" h="637">
                    <a:moveTo>
                      <a:pt x="289" y="48"/>
                    </a:moveTo>
                    <a:lnTo>
                      <a:pt x="294" y="14"/>
                    </a:lnTo>
                    <a:lnTo>
                      <a:pt x="312" y="11"/>
                    </a:lnTo>
                    <a:lnTo>
                      <a:pt x="292" y="0"/>
                    </a:lnTo>
                    <a:lnTo>
                      <a:pt x="283" y="1"/>
                    </a:lnTo>
                    <a:lnTo>
                      <a:pt x="269" y="5"/>
                    </a:lnTo>
                    <a:lnTo>
                      <a:pt x="269" y="15"/>
                    </a:lnTo>
                    <a:lnTo>
                      <a:pt x="256" y="23"/>
                    </a:lnTo>
                    <a:lnTo>
                      <a:pt x="151" y="113"/>
                    </a:lnTo>
                    <a:lnTo>
                      <a:pt x="8" y="139"/>
                    </a:lnTo>
                    <a:lnTo>
                      <a:pt x="150" y="112"/>
                    </a:lnTo>
                    <a:lnTo>
                      <a:pt x="229" y="56"/>
                    </a:lnTo>
                    <a:lnTo>
                      <a:pt x="256" y="48"/>
                    </a:lnTo>
                    <a:lnTo>
                      <a:pt x="232" y="71"/>
                    </a:lnTo>
                    <a:lnTo>
                      <a:pt x="256" y="74"/>
                    </a:lnTo>
                    <a:lnTo>
                      <a:pt x="124" y="172"/>
                    </a:lnTo>
                    <a:lnTo>
                      <a:pt x="214" y="110"/>
                    </a:lnTo>
                    <a:lnTo>
                      <a:pt x="258" y="92"/>
                    </a:lnTo>
                    <a:lnTo>
                      <a:pt x="256" y="106"/>
                    </a:lnTo>
                    <a:lnTo>
                      <a:pt x="241" y="125"/>
                    </a:lnTo>
                    <a:lnTo>
                      <a:pt x="229" y="142"/>
                    </a:lnTo>
                    <a:lnTo>
                      <a:pt x="198" y="179"/>
                    </a:lnTo>
                    <a:lnTo>
                      <a:pt x="141" y="247"/>
                    </a:lnTo>
                    <a:lnTo>
                      <a:pt x="67" y="325"/>
                    </a:lnTo>
                    <a:lnTo>
                      <a:pt x="9" y="379"/>
                    </a:lnTo>
                    <a:lnTo>
                      <a:pt x="73" y="313"/>
                    </a:lnTo>
                    <a:lnTo>
                      <a:pt x="110" y="273"/>
                    </a:lnTo>
                    <a:lnTo>
                      <a:pt x="158" y="223"/>
                    </a:lnTo>
                    <a:lnTo>
                      <a:pt x="183" y="191"/>
                    </a:lnTo>
                    <a:lnTo>
                      <a:pt x="225" y="152"/>
                    </a:lnTo>
                    <a:lnTo>
                      <a:pt x="241" y="136"/>
                    </a:lnTo>
                    <a:lnTo>
                      <a:pt x="256" y="119"/>
                    </a:lnTo>
                    <a:lnTo>
                      <a:pt x="248" y="122"/>
                    </a:lnTo>
                    <a:lnTo>
                      <a:pt x="261" y="130"/>
                    </a:lnTo>
                    <a:lnTo>
                      <a:pt x="246" y="142"/>
                    </a:lnTo>
                    <a:lnTo>
                      <a:pt x="225" y="175"/>
                    </a:lnTo>
                    <a:lnTo>
                      <a:pt x="201" y="210"/>
                    </a:lnTo>
                    <a:lnTo>
                      <a:pt x="172" y="235"/>
                    </a:lnTo>
                    <a:lnTo>
                      <a:pt x="219" y="179"/>
                    </a:lnTo>
                    <a:lnTo>
                      <a:pt x="241" y="152"/>
                    </a:lnTo>
                    <a:lnTo>
                      <a:pt x="256" y="130"/>
                    </a:lnTo>
                    <a:lnTo>
                      <a:pt x="261" y="130"/>
                    </a:lnTo>
                    <a:lnTo>
                      <a:pt x="250" y="164"/>
                    </a:lnTo>
                    <a:lnTo>
                      <a:pt x="264" y="155"/>
                    </a:lnTo>
                    <a:lnTo>
                      <a:pt x="256" y="175"/>
                    </a:lnTo>
                    <a:lnTo>
                      <a:pt x="241" y="197"/>
                    </a:lnTo>
                    <a:lnTo>
                      <a:pt x="210" y="230"/>
                    </a:lnTo>
                    <a:lnTo>
                      <a:pt x="172" y="253"/>
                    </a:lnTo>
                    <a:lnTo>
                      <a:pt x="141" y="280"/>
                    </a:lnTo>
                    <a:lnTo>
                      <a:pt x="114" y="303"/>
                    </a:lnTo>
                    <a:lnTo>
                      <a:pt x="130" y="292"/>
                    </a:lnTo>
                    <a:lnTo>
                      <a:pt x="182" y="251"/>
                    </a:lnTo>
                    <a:lnTo>
                      <a:pt x="241" y="202"/>
                    </a:lnTo>
                    <a:lnTo>
                      <a:pt x="251" y="191"/>
                    </a:lnTo>
                    <a:lnTo>
                      <a:pt x="261" y="175"/>
                    </a:lnTo>
                    <a:lnTo>
                      <a:pt x="248" y="211"/>
                    </a:lnTo>
                    <a:lnTo>
                      <a:pt x="270" y="198"/>
                    </a:lnTo>
                    <a:lnTo>
                      <a:pt x="251" y="247"/>
                    </a:lnTo>
                    <a:lnTo>
                      <a:pt x="246" y="257"/>
                    </a:lnTo>
                    <a:lnTo>
                      <a:pt x="240" y="264"/>
                    </a:lnTo>
                    <a:lnTo>
                      <a:pt x="213" y="290"/>
                    </a:lnTo>
                    <a:lnTo>
                      <a:pt x="184" y="315"/>
                    </a:lnTo>
                    <a:lnTo>
                      <a:pt x="129" y="358"/>
                    </a:lnTo>
                    <a:lnTo>
                      <a:pt x="77" y="397"/>
                    </a:lnTo>
                    <a:lnTo>
                      <a:pt x="0" y="451"/>
                    </a:lnTo>
                    <a:lnTo>
                      <a:pt x="93" y="379"/>
                    </a:lnTo>
                    <a:lnTo>
                      <a:pt x="188" y="307"/>
                    </a:lnTo>
                    <a:lnTo>
                      <a:pt x="225" y="280"/>
                    </a:lnTo>
                    <a:lnTo>
                      <a:pt x="248" y="250"/>
                    </a:lnTo>
                    <a:lnTo>
                      <a:pt x="266" y="237"/>
                    </a:lnTo>
                    <a:lnTo>
                      <a:pt x="269" y="238"/>
                    </a:lnTo>
                    <a:lnTo>
                      <a:pt x="161" y="365"/>
                    </a:lnTo>
                    <a:lnTo>
                      <a:pt x="244" y="279"/>
                    </a:lnTo>
                    <a:lnTo>
                      <a:pt x="265" y="276"/>
                    </a:lnTo>
                    <a:lnTo>
                      <a:pt x="241" y="322"/>
                    </a:lnTo>
                    <a:lnTo>
                      <a:pt x="262" y="312"/>
                    </a:lnTo>
                    <a:lnTo>
                      <a:pt x="230" y="364"/>
                    </a:lnTo>
                    <a:lnTo>
                      <a:pt x="210" y="397"/>
                    </a:lnTo>
                    <a:lnTo>
                      <a:pt x="172" y="424"/>
                    </a:lnTo>
                    <a:lnTo>
                      <a:pt x="120" y="457"/>
                    </a:lnTo>
                    <a:lnTo>
                      <a:pt x="73" y="490"/>
                    </a:lnTo>
                    <a:lnTo>
                      <a:pt x="36" y="512"/>
                    </a:lnTo>
                    <a:lnTo>
                      <a:pt x="9" y="523"/>
                    </a:lnTo>
                    <a:lnTo>
                      <a:pt x="162" y="435"/>
                    </a:lnTo>
                    <a:lnTo>
                      <a:pt x="197" y="410"/>
                    </a:lnTo>
                    <a:lnTo>
                      <a:pt x="214" y="391"/>
                    </a:lnTo>
                    <a:lnTo>
                      <a:pt x="238" y="358"/>
                    </a:lnTo>
                    <a:lnTo>
                      <a:pt x="261" y="326"/>
                    </a:lnTo>
                    <a:lnTo>
                      <a:pt x="237" y="371"/>
                    </a:lnTo>
                    <a:lnTo>
                      <a:pt x="256" y="355"/>
                    </a:lnTo>
                    <a:lnTo>
                      <a:pt x="236" y="392"/>
                    </a:lnTo>
                    <a:lnTo>
                      <a:pt x="253" y="384"/>
                    </a:lnTo>
                    <a:lnTo>
                      <a:pt x="234" y="427"/>
                    </a:lnTo>
                    <a:lnTo>
                      <a:pt x="256" y="412"/>
                    </a:lnTo>
                    <a:lnTo>
                      <a:pt x="236" y="435"/>
                    </a:lnTo>
                    <a:lnTo>
                      <a:pt x="210" y="467"/>
                    </a:lnTo>
                    <a:lnTo>
                      <a:pt x="188" y="477"/>
                    </a:lnTo>
                    <a:lnTo>
                      <a:pt x="123" y="518"/>
                    </a:lnTo>
                    <a:lnTo>
                      <a:pt x="63" y="541"/>
                    </a:lnTo>
                    <a:lnTo>
                      <a:pt x="128" y="513"/>
                    </a:lnTo>
                    <a:lnTo>
                      <a:pt x="183" y="479"/>
                    </a:lnTo>
                    <a:lnTo>
                      <a:pt x="236" y="446"/>
                    </a:lnTo>
                    <a:lnTo>
                      <a:pt x="251" y="430"/>
                    </a:lnTo>
                    <a:lnTo>
                      <a:pt x="230" y="463"/>
                    </a:lnTo>
                    <a:lnTo>
                      <a:pt x="246" y="457"/>
                    </a:lnTo>
                    <a:lnTo>
                      <a:pt x="236" y="473"/>
                    </a:lnTo>
                    <a:lnTo>
                      <a:pt x="230" y="496"/>
                    </a:lnTo>
                    <a:lnTo>
                      <a:pt x="241" y="490"/>
                    </a:lnTo>
                    <a:lnTo>
                      <a:pt x="227" y="509"/>
                    </a:lnTo>
                    <a:lnTo>
                      <a:pt x="188" y="541"/>
                    </a:lnTo>
                    <a:lnTo>
                      <a:pt x="162" y="545"/>
                    </a:lnTo>
                    <a:lnTo>
                      <a:pt x="130" y="551"/>
                    </a:lnTo>
                    <a:lnTo>
                      <a:pt x="193" y="535"/>
                    </a:lnTo>
                    <a:lnTo>
                      <a:pt x="236" y="506"/>
                    </a:lnTo>
                    <a:lnTo>
                      <a:pt x="246" y="484"/>
                    </a:lnTo>
                    <a:lnTo>
                      <a:pt x="230" y="532"/>
                    </a:lnTo>
                    <a:lnTo>
                      <a:pt x="248" y="520"/>
                    </a:lnTo>
                    <a:lnTo>
                      <a:pt x="237" y="546"/>
                    </a:lnTo>
                    <a:lnTo>
                      <a:pt x="219" y="581"/>
                    </a:lnTo>
                    <a:lnTo>
                      <a:pt x="114" y="636"/>
                    </a:lnTo>
                    <a:lnTo>
                      <a:pt x="220" y="585"/>
                    </a:lnTo>
                    <a:lnTo>
                      <a:pt x="230" y="568"/>
                    </a:lnTo>
                    <a:lnTo>
                      <a:pt x="237" y="556"/>
                    </a:lnTo>
                    <a:lnTo>
                      <a:pt x="255" y="543"/>
                    </a:lnTo>
                    <a:lnTo>
                      <a:pt x="266" y="569"/>
                    </a:lnTo>
                    <a:lnTo>
                      <a:pt x="270" y="520"/>
                    </a:lnTo>
                    <a:lnTo>
                      <a:pt x="289" y="4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4" name="Freeform 106"/>
              <p:cNvSpPr>
                <a:spLocks/>
              </p:cNvSpPr>
              <p:nvPr/>
            </p:nvSpPr>
            <p:spPr bwMode="ltGray">
              <a:xfrm>
                <a:off x="4701" y="3326"/>
                <a:ext cx="277" cy="472"/>
              </a:xfrm>
              <a:custGeom>
                <a:avLst/>
                <a:gdLst>
                  <a:gd name="T0" fmla="*/ 126 w 277"/>
                  <a:gd name="T1" fmla="*/ 12 h 472"/>
                  <a:gd name="T2" fmla="*/ 19 w 277"/>
                  <a:gd name="T3" fmla="*/ 21 h 472"/>
                  <a:gd name="T4" fmla="*/ 118 w 277"/>
                  <a:gd name="T5" fmla="*/ 21 h 472"/>
                  <a:gd name="T6" fmla="*/ 102 w 277"/>
                  <a:gd name="T7" fmla="*/ 41 h 472"/>
                  <a:gd name="T8" fmla="*/ 102 w 277"/>
                  <a:gd name="T9" fmla="*/ 50 h 472"/>
                  <a:gd name="T10" fmla="*/ 54 w 277"/>
                  <a:gd name="T11" fmla="*/ 70 h 472"/>
                  <a:gd name="T12" fmla="*/ 90 w 277"/>
                  <a:gd name="T13" fmla="*/ 63 h 472"/>
                  <a:gd name="T14" fmla="*/ 90 w 277"/>
                  <a:gd name="T15" fmla="*/ 74 h 472"/>
                  <a:gd name="T16" fmla="*/ 98 w 277"/>
                  <a:gd name="T17" fmla="*/ 79 h 472"/>
                  <a:gd name="T18" fmla="*/ 11 w 277"/>
                  <a:gd name="T19" fmla="*/ 128 h 472"/>
                  <a:gd name="T20" fmla="*/ 94 w 277"/>
                  <a:gd name="T21" fmla="*/ 103 h 472"/>
                  <a:gd name="T22" fmla="*/ 74 w 277"/>
                  <a:gd name="T23" fmla="*/ 136 h 472"/>
                  <a:gd name="T24" fmla="*/ 11 w 277"/>
                  <a:gd name="T25" fmla="*/ 157 h 472"/>
                  <a:gd name="T26" fmla="*/ 78 w 277"/>
                  <a:gd name="T27" fmla="*/ 141 h 472"/>
                  <a:gd name="T28" fmla="*/ 27 w 277"/>
                  <a:gd name="T29" fmla="*/ 178 h 472"/>
                  <a:gd name="T30" fmla="*/ 58 w 277"/>
                  <a:gd name="T31" fmla="*/ 161 h 472"/>
                  <a:gd name="T32" fmla="*/ 78 w 277"/>
                  <a:gd name="T33" fmla="*/ 157 h 472"/>
                  <a:gd name="T34" fmla="*/ 78 w 277"/>
                  <a:gd name="T35" fmla="*/ 169 h 472"/>
                  <a:gd name="T36" fmla="*/ 66 w 277"/>
                  <a:gd name="T37" fmla="*/ 194 h 472"/>
                  <a:gd name="T38" fmla="*/ 7 w 277"/>
                  <a:gd name="T39" fmla="*/ 223 h 472"/>
                  <a:gd name="T40" fmla="*/ 74 w 277"/>
                  <a:gd name="T41" fmla="*/ 198 h 472"/>
                  <a:gd name="T42" fmla="*/ 62 w 277"/>
                  <a:gd name="T43" fmla="*/ 231 h 472"/>
                  <a:gd name="T44" fmla="*/ 47 w 277"/>
                  <a:gd name="T45" fmla="*/ 252 h 472"/>
                  <a:gd name="T46" fmla="*/ 54 w 277"/>
                  <a:gd name="T47" fmla="*/ 252 h 472"/>
                  <a:gd name="T48" fmla="*/ 54 w 277"/>
                  <a:gd name="T49" fmla="*/ 265 h 472"/>
                  <a:gd name="T50" fmla="*/ 11 w 277"/>
                  <a:gd name="T51" fmla="*/ 293 h 472"/>
                  <a:gd name="T52" fmla="*/ 47 w 277"/>
                  <a:gd name="T53" fmla="*/ 289 h 472"/>
                  <a:gd name="T54" fmla="*/ 47 w 277"/>
                  <a:gd name="T55" fmla="*/ 293 h 472"/>
                  <a:gd name="T56" fmla="*/ 51 w 277"/>
                  <a:gd name="T57" fmla="*/ 306 h 472"/>
                  <a:gd name="T58" fmla="*/ 42 w 277"/>
                  <a:gd name="T59" fmla="*/ 331 h 472"/>
                  <a:gd name="T60" fmla="*/ 51 w 277"/>
                  <a:gd name="T61" fmla="*/ 342 h 472"/>
                  <a:gd name="T62" fmla="*/ 54 w 277"/>
                  <a:gd name="T63" fmla="*/ 397 h 472"/>
                  <a:gd name="T64" fmla="*/ 62 w 277"/>
                  <a:gd name="T65" fmla="*/ 331 h 472"/>
                  <a:gd name="T66" fmla="*/ 129 w 277"/>
                  <a:gd name="T67" fmla="*/ 471 h 472"/>
                  <a:gd name="T68" fmla="*/ 90 w 277"/>
                  <a:gd name="T69" fmla="*/ 306 h 472"/>
                  <a:gd name="T70" fmla="*/ 90 w 277"/>
                  <a:gd name="T71" fmla="*/ 302 h 472"/>
                  <a:gd name="T72" fmla="*/ 94 w 277"/>
                  <a:gd name="T73" fmla="*/ 289 h 472"/>
                  <a:gd name="T74" fmla="*/ 149 w 277"/>
                  <a:gd name="T75" fmla="*/ 371 h 472"/>
                  <a:gd name="T76" fmla="*/ 113 w 277"/>
                  <a:gd name="T77" fmla="*/ 326 h 472"/>
                  <a:gd name="T78" fmla="*/ 102 w 277"/>
                  <a:gd name="T79" fmla="*/ 252 h 472"/>
                  <a:gd name="T80" fmla="*/ 105 w 277"/>
                  <a:gd name="T81" fmla="*/ 231 h 472"/>
                  <a:gd name="T82" fmla="*/ 126 w 277"/>
                  <a:gd name="T83" fmla="*/ 280 h 472"/>
                  <a:gd name="T84" fmla="*/ 113 w 277"/>
                  <a:gd name="T85" fmla="*/ 205 h 472"/>
                  <a:gd name="T86" fmla="*/ 134 w 277"/>
                  <a:gd name="T87" fmla="*/ 194 h 472"/>
                  <a:gd name="T88" fmla="*/ 149 w 277"/>
                  <a:gd name="T89" fmla="*/ 244 h 472"/>
                  <a:gd name="T90" fmla="*/ 129 w 277"/>
                  <a:gd name="T91" fmla="*/ 157 h 472"/>
                  <a:gd name="T92" fmla="*/ 134 w 277"/>
                  <a:gd name="T93" fmla="*/ 148 h 472"/>
                  <a:gd name="T94" fmla="*/ 138 w 277"/>
                  <a:gd name="T95" fmla="*/ 108 h 472"/>
                  <a:gd name="T96" fmla="*/ 156 w 277"/>
                  <a:gd name="T97" fmla="*/ 112 h 472"/>
                  <a:gd name="T98" fmla="*/ 228 w 277"/>
                  <a:gd name="T99" fmla="*/ 218 h 472"/>
                  <a:gd name="T100" fmla="*/ 177 w 277"/>
                  <a:gd name="T101" fmla="*/ 157 h 472"/>
                  <a:gd name="T102" fmla="*/ 149 w 277"/>
                  <a:gd name="T103" fmla="*/ 70 h 472"/>
                  <a:gd name="T104" fmla="*/ 156 w 277"/>
                  <a:gd name="T105" fmla="*/ 54 h 472"/>
                  <a:gd name="T106" fmla="*/ 192 w 277"/>
                  <a:gd name="T107" fmla="*/ 103 h 472"/>
                  <a:gd name="T108" fmla="*/ 185 w 277"/>
                  <a:gd name="T109" fmla="*/ 99 h 472"/>
                  <a:gd name="T110" fmla="*/ 169 w 277"/>
                  <a:gd name="T111" fmla="*/ 33 h 472"/>
                  <a:gd name="T112" fmla="*/ 212 w 277"/>
                  <a:gd name="T113" fmla="*/ 99 h 472"/>
                  <a:gd name="T114" fmla="*/ 184 w 277"/>
                  <a:gd name="T115" fmla="*/ 66 h 472"/>
                  <a:gd name="T116" fmla="*/ 162 w 277"/>
                  <a:gd name="T117" fmla="*/ 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7" h="472">
                    <a:moveTo>
                      <a:pt x="155" y="5"/>
                    </a:moveTo>
                    <a:lnTo>
                      <a:pt x="138" y="0"/>
                    </a:lnTo>
                    <a:lnTo>
                      <a:pt x="126" y="12"/>
                    </a:lnTo>
                    <a:lnTo>
                      <a:pt x="113" y="17"/>
                    </a:lnTo>
                    <a:lnTo>
                      <a:pt x="86" y="21"/>
                    </a:lnTo>
                    <a:lnTo>
                      <a:pt x="19" y="21"/>
                    </a:lnTo>
                    <a:lnTo>
                      <a:pt x="86" y="24"/>
                    </a:lnTo>
                    <a:lnTo>
                      <a:pt x="105" y="17"/>
                    </a:lnTo>
                    <a:lnTo>
                      <a:pt x="118" y="21"/>
                    </a:lnTo>
                    <a:lnTo>
                      <a:pt x="102" y="28"/>
                    </a:lnTo>
                    <a:lnTo>
                      <a:pt x="113" y="28"/>
                    </a:lnTo>
                    <a:lnTo>
                      <a:pt x="102" y="41"/>
                    </a:lnTo>
                    <a:lnTo>
                      <a:pt x="15" y="112"/>
                    </a:lnTo>
                    <a:lnTo>
                      <a:pt x="105" y="41"/>
                    </a:lnTo>
                    <a:lnTo>
                      <a:pt x="102" y="50"/>
                    </a:lnTo>
                    <a:lnTo>
                      <a:pt x="90" y="63"/>
                    </a:lnTo>
                    <a:lnTo>
                      <a:pt x="78" y="66"/>
                    </a:lnTo>
                    <a:lnTo>
                      <a:pt x="54" y="70"/>
                    </a:lnTo>
                    <a:lnTo>
                      <a:pt x="15" y="63"/>
                    </a:lnTo>
                    <a:lnTo>
                      <a:pt x="78" y="70"/>
                    </a:lnTo>
                    <a:lnTo>
                      <a:pt x="90" y="63"/>
                    </a:lnTo>
                    <a:lnTo>
                      <a:pt x="102" y="57"/>
                    </a:lnTo>
                    <a:lnTo>
                      <a:pt x="98" y="70"/>
                    </a:lnTo>
                    <a:lnTo>
                      <a:pt x="90" y="74"/>
                    </a:lnTo>
                    <a:lnTo>
                      <a:pt x="11" y="115"/>
                    </a:lnTo>
                    <a:lnTo>
                      <a:pt x="90" y="79"/>
                    </a:lnTo>
                    <a:lnTo>
                      <a:pt x="98" y="79"/>
                    </a:lnTo>
                    <a:lnTo>
                      <a:pt x="90" y="90"/>
                    </a:lnTo>
                    <a:lnTo>
                      <a:pt x="78" y="103"/>
                    </a:lnTo>
                    <a:lnTo>
                      <a:pt x="11" y="128"/>
                    </a:lnTo>
                    <a:lnTo>
                      <a:pt x="86" y="99"/>
                    </a:lnTo>
                    <a:lnTo>
                      <a:pt x="90" y="99"/>
                    </a:lnTo>
                    <a:lnTo>
                      <a:pt x="94" y="103"/>
                    </a:lnTo>
                    <a:lnTo>
                      <a:pt x="78" y="119"/>
                    </a:lnTo>
                    <a:lnTo>
                      <a:pt x="94" y="115"/>
                    </a:lnTo>
                    <a:lnTo>
                      <a:pt x="74" y="136"/>
                    </a:lnTo>
                    <a:lnTo>
                      <a:pt x="58" y="148"/>
                    </a:lnTo>
                    <a:lnTo>
                      <a:pt x="27" y="157"/>
                    </a:lnTo>
                    <a:lnTo>
                      <a:pt x="11" y="157"/>
                    </a:lnTo>
                    <a:lnTo>
                      <a:pt x="38" y="154"/>
                    </a:lnTo>
                    <a:lnTo>
                      <a:pt x="70" y="144"/>
                    </a:lnTo>
                    <a:lnTo>
                      <a:pt x="78" y="141"/>
                    </a:lnTo>
                    <a:lnTo>
                      <a:pt x="70" y="154"/>
                    </a:lnTo>
                    <a:lnTo>
                      <a:pt x="54" y="169"/>
                    </a:lnTo>
                    <a:lnTo>
                      <a:pt x="27" y="178"/>
                    </a:lnTo>
                    <a:lnTo>
                      <a:pt x="0" y="185"/>
                    </a:lnTo>
                    <a:lnTo>
                      <a:pt x="34" y="174"/>
                    </a:lnTo>
                    <a:lnTo>
                      <a:pt x="58" y="161"/>
                    </a:lnTo>
                    <a:lnTo>
                      <a:pt x="78" y="148"/>
                    </a:lnTo>
                    <a:lnTo>
                      <a:pt x="82" y="144"/>
                    </a:lnTo>
                    <a:lnTo>
                      <a:pt x="78" y="157"/>
                    </a:lnTo>
                    <a:lnTo>
                      <a:pt x="86" y="154"/>
                    </a:lnTo>
                    <a:lnTo>
                      <a:pt x="94" y="157"/>
                    </a:lnTo>
                    <a:lnTo>
                      <a:pt x="78" y="169"/>
                    </a:lnTo>
                    <a:lnTo>
                      <a:pt x="78" y="178"/>
                    </a:lnTo>
                    <a:lnTo>
                      <a:pt x="58" y="194"/>
                    </a:lnTo>
                    <a:lnTo>
                      <a:pt x="66" y="194"/>
                    </a:lnTo>
                    <a:lnTo>
                      <a:pt x="58" y="203"/>
                    </a:lnTo>
                    <a:lnTo>
                      <a:pt x="31" y="218"/>
                    </a:lnTo>
                    <a:lnTo>
                      <a:pt x="7" y="223"/>
                    </a:lnTo>
                    <a:lnTo>
                      <a:pt x="42" y="214"/>
                    </a:lnTo>
                    <a:lnTo>
                      <a:pt x="62" y="203"/>
                    </a:lnTo>
                    <a:lnTo>
                      <a:pt x="74" y="198"/>
                    </a:lnTo>
                    <a:lnTo>
                      <a:pt x="74" y="210"/>
                    </a:lnTo>
                    <a:lnTo>
                      <a:pt x="74" y="214"/>
                    </a:lnTo>
                    <a:lnTo>
                      <a:pt x="62" y="231"/>
                    </a:lnTo>
                    <a:lnTo>
                      <a:pt x="51" y="244"/>
                    </a:lnTo>
                    <a:lnTo>
                      <a:pt x="58" y="244"/>
                    </a:lnTo>
                    <a:lnTo>
                      <a:pt x="47" y="252"/>
                    </a:lnTo>
                    <a:lnTo>
                      <a:pt x="7" y="273"/>
                    </a:lnTo>
                    <a:lnTo>
                      <a:pt x="34" y="260"/>
                    </a:lnTo>
                    <a:lnTo>
                      <a:pt x="54" y="252"/>
                    </a:lnTo>
                    <a:lnTo>
                      <a:pt x="54" y="265"/>
                    </a:lnTo>
                    <a:lnTo>
                      <a:pt x="42" y="267"/>
                    </a:lnTo>
                    <a:lnTo>
                      <a:pt x="54" y="265"/>
                    </a:lnTo>
                    <a:lnTo>
                      <a:pt x="54" y="273"/>
                    </a:lnTo>
                    <a:lnTo>
                      <a:pt x="47" y="280"/>
                    </a:lnTo>
                    <a:lnTo>
                      <a:pt x="11" y="293"/>
                    </a:lnTo>
                    <a:lnTo>
                      <a:pt x="42" y="280"/>
                    </a:lnTo>
                    <a:lnTo>
                      <a:pt x="42" y="285"/>
                    </a:lnTo>
                    <a:lnTo>
                      <a:pt x="47" y="289"/>
                    </a:lnTo>
                    <a:lnTo>
                      <a:pt x="11" y="318"/>
                    </a:lnTo>
                    <a:lnTo>
                      <a:pt x="38" y="296"/>
                    </a:lnTo>
                    <a:lnTo>
                      <a:pt x="47" y="293"/>
                    </a:lnTo>
                    <a:lnTo>
                      <a:pt x="51" y="302"/>
                    </a:lnTo>
                    <a:lnTo>
                      <a:pt x="42" y="309"/>
                    </a:lnTo>
                    <a:lnTo>
                      <a:pt x="51" y="306"/>
                    </a:lnTo>
                    <a:lnTo>
                      <a:pt x="42" y="331"/>
                    </a:lnTo>
                    <a:lnTo>
                      <a:pt x="7" y="358"/>
                    </a:lnTo>
                    <a:lnTo>
                      <a:pt x="42" y="331"/>
                    </a:lnTo>
                    <a:lnTo>
                      <a:pt x="38" y="342"/>
                    </a:lnTo>
                    <a:lnTo>
                      <a:pt x="51" y="331"/>
                    </a:lnTo>
                    <a:lnTo>
                      <a:pt x="51" y="342"/>
                    </a:lnTo>
                    <a:lnTo>
                      <a:pt x="54" y="400"/>
                    </a:lnTo>
                    <a:lnTo>
                      <a:pt x="90" y="471"/>
                    </a:lnTo>
                    <a:lnTo>
                      <a:pt x="54" y="397"/>
                    </a:lnTo>
                    <a:lnTo>
                      <a:pt x="54" y="368"/>
                    </a:lnTo>
                    <a:lnTo>
                      <a:pt x="58" y="347"/>
                    </a:lnTo>
                    <a:lnTo>
                      <a:pt x="62" y="331"/>
                    </a:lnTo>
                    <a:lnTo>
                      <a:pt x="70" y="302"/>
                    </a:lnTo>
                    <a:lnTo>
                      <a:pt x="78" y="314"/>
                    </a:lnTo>
                    <a:lnTo>
                      <a:pt x="129" y="471"/>
                    </a:lnTo>
                    <a:lnTo>
                      <a:pt x="82" y="314"/>
                    </a:lnTo>
                    <a:lnTo>
                      <a:pt x="82" y="296"/>
                    </a:lnTo>
                    <a:lnTo>
                      <a:pt x="90" y="306"/>
                    </a:lnTo>
                    <a:lnTo>
                      <a:pt x="98" y="459"/>
                    </a:lnTo>
                    <a:lnTo>
                      <a:pt x="94" y="326"/>
                    </a:lnTo>
                    <a:lnTo>
                      <a:pt x="90" y="302"/>
                    </a:lnTo>
                    <a:lnTo>
                      <a:pt x="86" y="293"/>
                    </a:lnTo>
                    <a:lnTo>
                      <a:pt x="90" y="273"/>
                    </a:lnTo>
                    <a:lnTo>
                      <a:pt x="94" y="289"/>
                    </a:lnTo>
                    <a:lnTo>
                      <a:pt x="105" y="322"/>
                    </a:lnTo>
                    <a:lnTo>
                      <a:pt x="118" y="342"/>
                    </a:lnTo>
                    <a:lnTo>
                      <a:pt x="149" y="371"/>
                    </a:lnTo>
                    <a:lnTo>
                      <a:pt x="216" y="426"/>
                    </a:lnTo>
                    <a:lnTo>
                      <a:pt x="129" y="347"/>
                    </a:lnTo>
                    <a:lnTo>
                      <a:pt x="113" y="326"/>
                    </a:lnTo>
                    <a:lnTo>
                      <a:pt x="105" y="314"/>
                    </a:lnTo>
                    <a:lnTo>
                      <a:pt x="98" y="296"/>
                    </a:lnTo>
                    <a:lnTo>
                      <a:pt x="102" y="252"/>
                    </a:lnTo>
                    <a:lnTo>
                      <a:pt x="105" y="265"/>
                    </a:lnTo>
                    <a:lnTo>
                      <a:pt x="105" y="239"/>
                    </a:lnTo>
                    <a:lnTo>
                      <a:pt x="105" y="231"/>
                    </a:lnTo>
                    <a:lnTo>
                      <a:pt x="113" y="252"/>
                    </a:lnTo>
                    <a:lnTo>
                      <a:pt x="189" y="404"/>
                    </a:lnTo>
                    <a:lnTo>
                      <a:pt x="126" y="280"/>
                    </a:lnTo>
                    <a:lnTo>
                      <a:pt x="118" y="267"/>
                    </a:lnTo>
                    <a:lnTo>
                      <a:pt x="113" y="252"/>
                    </a:lnTo>
                    <a:lnTo>
                      <a:pt x="113" y="205"/>
                    </a:lnTo>
                    <a:lnTo>
                      <a:pt x="118" y="210"/>
                    </a:lnTo>
                    <a:lnTo>
                      <a:pt x="121" y="185"/>
                    </a:lnTo>
                    <a:lnTo>
                      <a:pt x="134" y="194"/>
                    </a:lnTo>
                    <a:lnTo>
                      <a:pt x="192" y="364"/>
                    </a:lnTo>
                    <a:lnTo>
                      <a:pt x="161" y="280"/>
                    </a:lnTo>
                    <a:lnTo>
                      <a:pt x="149" y="244"/>
                    </a:lnTo>
                    <a:lnTo>
                      <a:pt x="134" y="210"/>
                    </a:lnTo>
                    <a:lnTo>
                      <a:pt x="134" y="190"/>
                    </a:lnTo>
                    <a:lnTo>
                      <a:pt x="129" y="157"/>
                    </a:lnTo>
                    <a:lnTo>
                      <a:pt x="138" y="161"/>
                    </a:lnTo>
                    <a:lnTo>
                      <a:pt x="169" y="331"/>
                    </a:lnTo>
                    <a:lnTo>
                      <a:pt x="134" y="148"/>
                    </a:lnTo>
                    <a:lnTo>
                      <a:pt x="134" y="132"/>
                    </a:lnTo>
                    <a:lnTo>
                      <a:pt x="138" y="144"/>
                    </a:lnTo>
                    <a:lnTo>
                      <a:pt x="138" y="108"/>
                    </a:lnTo>
                    <a:lnTo>
                      <a:pt x="145" y="119"/>
                    </a:lnTo>
                    <a:lnTo>
                      <a:pt x="145" y="99"/>
                    </a:lnTo>
                    <a:lnTo>
                      <a:pt x="156" y="112"/>
                    </a:lnTo>
                    <a:lnTo>
                      <a:pt x="173" y="154"/>
                    </a:lnTo>
                    <a:lnTo>
                      <a:pt x="192" y="178"/>
                    </a:lnTo>
                    <a:lnTo>
                      <a:pt x="228" y="218"/>
                    </a:lnTo>
                    <a:lnTo>
                      <a:pt x="248" y="256"/>
                    </a:lnTo>
                    <a:lnTo>
                      <a:pt x="192" y="178"/>
                    </a:lnTo>
                    <a:lnTo>
                      <a:pt x="177" y="157"/>
                    </a:lnTo>
                    <a:lnTo>
                      <a:pt x="161" y="128"/>
                    </a:lnTo>
                    <a:lnTo>
                      <a:pt x="156" y="108"/>
                    </a:lnTo>
                    <a:lnTo>
                      <a:pt x="149" y="70"/>
                    </a:lnTo>
                    <a:lnTo>
                      <a:pt x="153" y="74"/>
                    </a:lnTo>
                    <a:lnTo>
                      <a:pt x="161" y="70"/>
                    </a:lnTo>
                    <a:lnTo>
                      <a:pt x="156" y="54"/>
                    </a:lnTo>
                    <a:lnTo>
                      <a:pt x="164" y="70"/>
                    </a:lnTo>
                    <a:lnTo>
                      <a:pt x="173" y="86"/>
                    </a:lnTo>
                    <a:lnTo>
                      <a:pt x="192" y="103"/>
                    </a:lnTo>
                    <a:lnTo>
                      <a:pt x="221" y="119"/>
                    </a:lnTo>
                    <a:lnTo>
                      <a:pt x="276" y="161"/>
                    </a:lnTo>
                    <a:lnTo>
                      <a:pt x="185" y="99"/>
                    </a:lnTo>
                    <a:lnTo>
                      <a:pt x="173" y="82"/>
                    </a:lnTo>
                    <a:lnTo>
                      <a:pt x="169" y="74"/>
                    </a:lnTo>
                    <a:lnTo>
                      <a:pt x="169" y="33"/>
                    </a:lnTo>
                    <a:lnTo>
                      <a:pt x="177" y="46"/>
                    </a:lnTo>
                    <a:lnTo>
                      <a:pt x="189" y="66"/>
                    </a:lnTo>
                    <a:lnTo>
                      <a:pt x="212" y="99"/>
                    </a:lnTo>
                    <a:lnTo>
                      <a:pt x="244" y="132"/>
                    </a:lnTo>
                    <a:lnTo>
                      <a:pt x="251" y="148"/>
                    </a:lnTo>
                    <a:lnTo>
                      <a:pt x="184" y="66"/>
                    </a:lnTo>
                    <a:lnTo>
                      <a:pt x="177" y="37"/>
                    </a:lnTo>
                    <a:lnTo>
                      <a:pt x="181" y="17"/>
                    </a:lnTo>
                    <a:lnTo>
                      <a:pt x="162" y="4"/>
                    </a:lnTo>
                    <a:lnTo>
                      <a:pt x="155" y="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5" name="Freeform 107"/>
              <p:cNvSpPr>
                <a:spLocks/>
              </p:cNvSpPr>
              <p:nvPr/>
            </p:nvSpPr>
            <p:spPr bwMode="ltGray">
              <a:xfrm>
                <a:off x="4891" y="3391"/>
                <a:ext cx="229" cy="448"/>
              </a:xfrm>
              <a:custGeom>
                <a:avLst/>
                <a:gdLst>
                  <a:gd name="T0" fmla="*/ 225 w 229"/>
                  <a:gd name="T1" fmla="*/ 68 h 448"/>
                  <a:gd name="T2" fmla="*/ 208 w 229"/>
                  <a:gd name="T3" fmla="*/ 40 h 448"/>
                  <a:gd name="T4" fmla="*/ 201 w 229"/>
                  <a:gd name="T5" fmla="*/ 28 h 448"/>
                  <a:gd name="T6" fmla="*/ 184 w 229"/>
                  <a:gd name="T7" fmla="*/ 18 h 448"/>
                  <a:gd name="T8" fmla="*/ 169 w 229"/>
                  <a:gd name="T9" fmla="*/ 10 h 448"/>
                  <a:gd name="T10" fmla="*/ 147 w 229"/>
                  <a:gd name="T11" fmla="*/ 1 h 448"/>
                  <a:gd name="T12" fmla="*/ 129 w 229"/>
                  <a:gd name="T13" fmla="*/ 0 h 448"/>
                  <a:gd name="T14" fmla="*/ 113 w 229"/>
                  <a:gd name="T15" fmla="*/ 4 h 448"/>
                  <a:gd name="T16" fmla="*/ 93 w 229"/>
                  <a:gd name="T17" fmla="*/ 8 h 448"/>
                  <a:gd name="T18" fmla="*/ 72 w 229"/>
                  <a:gd name="T19" fmla="*/ 17 h 448"/>
                  <a:gd name="T20" fmla="*/ 58 w 229"/>
                  <a:gd name="T21" fmla="*/ 33 h 448"/>
                  <a:gd name="T22" fmla="*/ 45 w 229"/>
                  <a:gd name="T23" fmla="*/ 57 h 448"/>
                  <a:gd name="T24" fmla="*/ 32 w 229"/>
                  <a:gd name="T25" fmla="*/ 76 h 448"/>
                  <a:gd name="T26" fmla="*/ 21 w 229"/>
                  <a:gd name="T27" fmla="*/ 94 h 448"/>
                  <a:gd name="T28" fmla="*/ 8 w 229"/>
                  <a:gd name="T29" fmla="*/ 120 h 448"/>
                  <a:gd name="T30" fmla="*/ 0 w 229"/>
                  <a:gd name="T31" fmla="*/ 173 h 448"/>
                  <a:gd name="T32" fmla="*/ 2 w 229"/>
                  <a:gd name="T33" fmla="*/ 215 h 448"/>
                  <a:gd name="T34" fmla="*/ 13 w 229"/>
                  <a:gd name="T35" fmla="*/ 274 h 448"/>
                  <a:gd name="T36" fmla="*/ 32 w 229"/>
                  <a:gd name="T37" fmla="*/ 324 h 448"/>
                  <a:gd name="T38" fmla="*/ 72 w 229"/>
                  <a:gd name="T39" fmla="*/ 447 h 448"/>
                  <a:gd name="T40" fmla="*/ 57 w 229"/>
                  <a:gd name="T41" fmla="*/ 316 h 448"/>
                  <a:gd name="T42" fmla="*/ 48 w 229"/>
                  <a:gd name="T43" fmla="*/ 271 h 448"/>
                  <a:gd name="T44" fmla="*/ 42 w 229"/>
                  <a:gd name="T45" fmla="*/ 231 h 448"/>
                  <a:gd name="T46" fmla="*/ 40 w 229"/>
                  <a:gd name="T47" fmla="*/ 189 h 448"/>
                  <a:gd name="T48" fmla="*/ 45 w 229"/>
                  <a:gd name="T49" fmla="*/ 142 h 448"/>
                  <a:gd name="T50" fmla="*/ 50 w 229"/>
                  <a:gd name="T51" fmla="*/ 106 h 448"/>
                  <a:gd name="T52" fmla="*/ 61 w 229"/>
                  <a:gd name="T53" fmla="*/ 61 h 448"/>
                  <a:gd name="T54" fmla="*/ 78 w 229"/>
                  <a:gd name="T55" fmla="*/ 40 h 448"/>
                  <a:gd name="T56" fmla="*/ 99 w 229"/>
                  <a:gd name="T57" fmla="*/ 31 h 448"/>
                  <a:gd name="T58" fmla="*/ 155 w 229"/>
                  <a:gd name="T59" fmla="*/ 27 h 448"/>
                  <a:gd name="T60" fmla="*/ 190 w 229"/>
                  <a:gd name="T61" fmla="*/ 41 h 448"/>
                  <a:gd name="T62" fmla="*/ 228 w 229"/>
                  <a:gd name="T63" fmla="*/ 74 h 448"/>
                  <a:gd name="T64" fmla="*/ 225 w 229"/>
                  <a:gd name="T65" fmla="*/ 6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9" h="448">
                    <a:moveTo>
                      <a:pt x="225" y="68"/>
                    </a:moveTo>
                    <a:lnTo>
                      <a:pt x="208" y="40"/>
                    </a:lnTo>
                    <a:lnTo>
                      <a:pt x="201" y="28"/>
                    </a:lnTo>
                    <a:lnTo>
                      <a:pt x="184" y="18"/>
                    </a:lnTo>
                    <a:lnTo>
                      <a:pt x="169" y="10"/>
                    </a:lnTo>
                    <a:lnTo>
                      <a:pt x="147" y="1"/>
                    </a:lnTo>
                    <a:lnTo>
                      <a:pt x="129" y="0"/>
                    </a:lnTo>
                    <a:lnTo>
                      <a:pt x="113" y="4"/>
                    </a:lnTo>
                    <a:lnTo>
                      <a:pt x="93" y="8"/>
                    </a:lnTo>
                    <a:lnTo>
                      <a:pt x="72" y="17"/>
                    </a:lnTo>
                    <a:lnTo>
                      <a:pt x="58" y="33"/>
                    </a:lnTo>
                    <a:lnTo>
                      <a:pt x="45" y="57"/>
                    </a:lnTo>
                    <a:lnTo>
                      <a:pt x="32" y="76"/>
                    </a:lnTo>
                    <a:lnTo>
                      <a:pt x="21" y="94"/>
                    </a:lnTo>
                    <a:lnTo>
                      <a:pt x="8" y="120"/>
                    </a:lnTo>
                    <a:lnTo>
                      <a:pt x="0" y="173"/>
                    </a:lnTo>
                    <a:lnTo>
                      <a:pt x="2" y="215"/>
                    </a:lnTo>
                    <a:lnTo>
                      <a:pt x="13" y="274"/>
                    </a:lnTo>
                    <a:lnTo>
                      <a:pt x="32" y="324"/>
                    </a:lnTo>
                    <a:lnTo>
                      <a:pt x="72" y="447"/>
                    </a:lnTo>
                    <a:lnTo>
                      <a:pt x="57" y="316"/>
                    </a:lnTo>
                    <a:lnTo>
                      <a:pt x="48" y="271"/>
                    </a:lnTo>
                    <a:lnTo>
                      <a:pt x="42" y="231"/>
                    </a:lnTo>
                    <a:lnTo>
                      <a:pt x="40" y="189"/>
                    </a:lnTo>
                    <a:lnTo>
                      <a:pt x="45" y="142"/>
                    </a:lnTo>
                    <a:lnTo>
                      <a:pt x="50" y="106"/>
                    </a:lnTo>
                    <a:lnTo>
                      <a:pt x="61" y="61"/>
                    </a:lnTo>
                    <a:lnTo>
                      <a:pt x="78" y="40"/>
                    </a:lnTo>
                    <a:lnTo>
                      <a:pt x="99" y="31"/>
                    </a:lnTo>
                    <a:lnTo>
                      <a:pt x="155" y="27"/>
                    </a:lnTo>
                    <a:lnTo>
                      <a:pt x="190" y="41"/>
                    </a:lnTo>
                    <a:lnTo>
                      <a:pt x="228" y="74"/>
                    </a:lnTo>
                    <a:lnTo>
                      <a:pt x="225" y="6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6" name="Freeform 108"/>
              <p:cNvSpPr>
                <a:spLocks/>
              </p:cNvSpPr>
              <p:nvPr/>
            </p:nvSpPr>
            <p:spPr bwMode="ltGray">
              <a:xfrm>
                <a:off x="5056" y="3073"/>
                <a:ext cx="234" cy="439"/>
              </a:xfrm>
              <a:custGeom>
                <a:avLst/>
                <a:gdLst>
                  <a:gd name="T0" fmla="*/ 68 w 234"/>
                  <a:gd name="T1" fmla="*/ 438 h 439"/>
                  <a:gd name="T2" fmla="*/ 51 w 234"/>
                  <a:gd name="T3" fmla="*/ 361 h 439"/>
                  <a:gd name="T4" fmla="*/ 44 w 234"/>
                  <a:gd name="T5" fmla="*/ 331 h 439"/>
                  <a:gd name="T6" fmla="*/ 28 w 234"/>
                  <a:gd name="T7" fmla="*/ 291 h 439"/>
                  <a:gd name="T8" fmla="*/ 11 w 234"/>
                  <a:gd name="T9" fmla="*/ 253 h 439"/>
                  <a:gd name="T10" fmla="*/ 1 w 234"/>
                  <a:gd name="T11" fmla="*/ 231 h 439"/>
                  <a:gd name="T12" fmla="*/ 0 w 234"/>
                  <a:gd name="T13" fmla="*/ 208 h 439"/>
                  <a:gd name="T14" fmla="*/ 4 w 234"/>
                  <a:gd name="T15" fmla="*/ 175 h 439"/>
                  <a:gd name="T16" fmla="*/ 7 w 234"/>
                  <a:gd name="T17" fmla="*/ 142 h 439"/>
                  <a:gd name="T18" fmla="*/ 32 w 234"/>
                  <a:gd name="T19" fmla="*/ 60 h 439"/>
                  <a:gd name="T20" fmla="*/ 44 w 234"/>
                  <a:gd name="T21" fmla="*/ 40 h 439"/>
                  <a:gd name="T22" fmla="*/ 65 w 234"/>
                  <a:gd name="T23" fmla="*/ 18 h 439"/>
                  <a:gd name="T24" fmla="*/ 84 w 234"/>
                  <a:gd name="T25" fmla="*/ 4 h 439"/>
                  <a:gd name="T26" fmla="*/ 107 w 234"/>
                  <a:gd name="T27" fmla="*/ 0 h 439"/>
                  <a:gd name="T28" fmla="*/ 127 w 234"/>
                  <a:gd name="T29" fmla="*/ 10 h 439"/>
                  <a:gd name="T30" fmla="*/ 151 w 234"/>
                  <a:gd name="T31" fmla="*/ 18 h 439"/>
                  <a:gd name="T32" fmla="*/ 175 w 234"/>
                  <a:gd name="T33" fmla="*/ 44 h 439"/>
                  <a:gd name="T34" fmla="*/ 183 w 234"/>
                  <a:gd name="T35" fmla="*/ 63 h 439"/>
                  <a:gd name="T36" fmla="*/ 198 w 234"/>
                  <a:gd name="T37" fmla="*/ 89 h 439"/>
                  <a:gd name="T38" fmla="*/ 209 w 234"/>
                  <a:gd name="T39" fmla="*/ 112 h 439"/>
                  <a:gd name="T40" fmla="*/ 231 w 234"/>
                  <a:gd name="T41" fmla="*/ 226 h 439"/>
                  <a:gd name="T42" fmla="*/ 233 w 234"/>
                  <a:gd name="T43" fmla="*/ 247 h 439"/>
                  <a:gd name="T44" fmla="*/ 228 w 234"/>
                  <a:gd name="T45" fmla="*/ 286 h 439"/>
                  <a:gd name="T46" fmla="*/ 216 w 234"/>
                  <a:gd name="T47" fmla="*/ 393 h 439"/>
                  <a:gd name="T48" fmla="*/ 216 w 234"/>
                  <a:gd name="T49" fmla="*/ 288 h 439"/>
                  <a:gd name="T50" fmla="*/ 209 w 234"/>
                  <a:gd name="T51" fmla="*/ 242 h 439"/>
                  <a:gd name="T52" fmla="*/ 204 w 234"/>
                  <a:gd name="T53" fmla="*/ 213 h 439"/>
                  <a:gd name="T54" fmla="*/ 195 w 234"/>
                  <a:gd name="T55" fmla="*/ 175 h 439"/>
                  <a:gd name="T56" fmla="*/ 185 w 234"/>
                  <a:gd name="T57" fmla="*/ 138 h 439"/>
                  <a:gd name="T58" fmla="*/ 171 w 234"/>
                  <a:gd name="T59" fmla="*/ 100 h 439"/>
                  <a:gd name="T60" fmla="*/ 155 w 234"/>
                  <a:gd name="T61" fmla="*/ 66 h 439"/>
                  <a:gd name="T62" fmla="*/ 141 w 234"/>
                  <a:gd name="T63" fmla="*/ 36 h 439"/>
                  <a:gd name="T64" fmla="*/ 127 w 234"/>
                  <a:gd name="T65" fmla="*/ 18 h 439"/>
                  <a:gd name="T66" fmla="*/ 111 w 234"/>
                  <a:gd name="T67" fmla="*/ 11 h 439"/>
                  <a:gd name="T68" fmla="*/ 94 w 234"/>
                  <a:gd name="T69" fmla="*/ 18 h 439"/>
                  <a:gd name="T70" fmla="*/ 82 w 234"/>
                  <a:gd name="T71" fmla="*/ 34 h 439"/>
                  <a:gd name="T72" fmla="*/ 75 w 234"/>
                  <a:gd name="T73" fmla="*/ 63 h 439"/>
                  <a:gd name="T74" fmla="*/ 75 w 234"/>
                  <a:gd name="T75" fmla="*/ 85 h 439"/>
                  <a:gd name="T76" fmla="*/ 70 w 234"/>
                  <a:gd name="T77" fmla="*/ 125 h 439"/>
                  <a:gd name="T78" fmla="*/ 63 w 234"/>
                  <a:gd name="T79" fmla="*/ 149 h 439"/>
                  <a:gd name="T80" fmla="*/ 47 w 234"/>
                  <a:gd name="T81" fmla="*/ 188 h 439"/>
                  <a:gd name="T82" fmla="*/ 44 w 234"/>
                  <a:gd name="T83" fmla="*/ 208 h 439"/>
                  <a:gd name="T84" fmla="*/ 41 w 234"/>
                  <a:gd name="T85" fmla="*/ 229 h 439"/>
                  <a:gd name="T86" fmla="*/ 41 w 234"/>
                  <a:gd name="T87" fmla="*/ 257 h 439"/>
                  <a:gd name="T88" fmla="*/ 70 w 234"/>
                  <a:gd name="T89" fmla="*/ 355 h 439"/>
                  <a:gd name="T90" fmla="*/ 68 w 234"/>
                  <a:gd name="T91" fmla="*/ 43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4" h="439">
                    <a:moveTo>
                      <a:pt x="68" y="438"/>
                    </a:moveTo>
                    <a:lnTo>
                      <a:pt x="51" y="361"/>
                    </a:lnTo>
                    <a:lnTo>
                      <a:pt x="44" y="331"/>
                    </a:lnTo>
                    <a:lnTo>
                      <a:pt x="28" y="291"/>
                    </a:lnTo>
                    <a:lnTo>
                      <a:pt x="11" y="253"/>
                    </a:lnTo>
                    <a:lnTo>
                      <a:pt x="1" y="231"/>
                    </a:lnTo>
                    <a:lnTo>
                      <a:pt x="0" y="208"/>
                    </a:lnTo>
                    <a:lnTo>
                      <a:pt x="4" y="175"/>
                    </a:lnTo>
                    <a:lnTo>
                      <a:pt x="7" y="142"/>
                    </a:lnTo>
                    <a:lnTo>
                      <a:pt x="32" y="60"/>
                    </a:lnTo>
                    <a:lnTo>
                      <a:pt x="44" y="40"/>
                    </a:lnTo>
                    <a:lnTo>
                      <a:pt x="65" y="18"/>
                    </a:lnTo>
                    <a:lnTo>
                      <a:pt x="84" y="4"/>
                    </a:lnTo>
                    <a:lnTo>
                      <a:pt x="107" y="0"/>
                    </a:lnTo>
                    <a:lnTo>
                      <a:pt x="127" y="10"/>
                    </a:lnTo>
                    <a:lnTo>
                      <a:pt x="151" y="18"/>
                    </a:lnTo>
                    <a:lnTo>
                      <a:pt x="175" y="44"/>
                    </a:lnTo>
                    <a:lnTo>
                      <a:pt x="183" y="63"/>
                    </a:lnTo>
                    <a:lnTo>
                      <a:pt x="198" y="89"/>
                    </a:lnTo>
                    <a:lnTo>
                      <a:pt x="209" y="112"/>
                    </a:lnTo>
                    <a:lnTo>
                      <a:pt x="231" y="226"/>
                    </a:lnTo>
                    <a:lnTo>
                      <a:pt x="233" y="247"/>
                    </a:lnTo>
                    <a:lnTo>
                      <a:pt x="228" y="286"/>
                    </a:lnTo>
                    <a:lnTo>
                      <a:pt x="216" y="393"/>
                    </a:lnTo>
                    <a:lnTo>
                      <a:pt x="216" y="288"/>
                    </a:lnTo>
                    <a:lnTo>
                      <a:pt x="209" y="242"/>
                    </a:lnTo>
                    <a:lnTo>
                      <a:pt x="204" y="213"/>
                    </a:lnTo>
                    <a:lnTo>
                      <a:pt x="195" y="175"/>
                    </a:lnTo>
                    <a:lnTo>
                      <a:pt x="185" y="138"/>
                    </a:lnTo>
                    <a:lnTo>
                      <a:pt x="171" y="100"/>
                    </a:lnTo>
                    <a:lnTo>
                      <a:pt x="155" y="66"/>
                    </a:lnTo>
                    <a:lnTo>
                      <a:pt x="141" y="36"/>
                    </a:lnTo>
                    <a:lnTo>
                      <a:pt x="127" y="18"/>
                    </a:lnTo>
                    <a:lnTo>
                      <a:pt x="111" y="11"/>
                    </a:lnTo>
                    <a:lnTo>
                      <a:pt x="94" y="18"/>
                    </a:lnTo>
                    <a:lnTo>
                      <a:pt x="82" y="34"/>
                    </a:lnTo>
                    <a:lnTo>
                      <a:pt x="75" y="63"/>
                    </a:lnTo>
                    <a:lnTo>
                      <a:pt x="75" y="85"/>
                    </a:lnTo>
                    <a:lnTo>
                      <a:pt x="70" y="125"/>
                    </a:lnTo>
                    <a:lnTo>
                      <a:pt x="63" y="149"/>
                    </a:lnTo>
                    <a:lnTo>
                      <a:pt x="47" y="188"/>
                    </a:lnTo>
                    <a:lnTo>
                      <a:pt x="44" y="208"/>
                    </a:lnTo>
                    <a:lnTo>
                      <a:pt x="41" y="229"/>
                    </a:lnTo>
                    <a:lnTo>
                      <a:pt x="41" y="257"/>
                    </a:lnTo>
                    <a:lnTo>
                      <a:pt x="70" y="355"/>
                    </a:lnTo>
                    <a:lnTo>
                      <a:pt x="68" y="43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7" name="Freeform 109"/>
              <p:cNvSpPr>
                <a:spLocks/>
              </p:cNvSpPr>
              <p:nvPr/>
            </p:nvSpPr>
            <p:spPr bwMode="ltGray">
              <a:xfrm>
                <a:off x="5450" y="2633"/>
                <a:ext cx="303" cy="638"/>
              </a:xfrm>
              <a:custGeom>
                <a:avLst/>
                <a:gdLst>
                  <a:gd name="T0" fmla="*/ 1 w 303"/>
                  <a:gd name="T1" fmla="*/ 526 h 638"/>
                  <a:gd name="T2" fmla="*/ 12 w 303"/>
                  <a:gd name="T3" fmla="*/ 504 h 638"/>
                  <a:gd name="T4" fmla="*/ 86 w 303"/>
                  <a:gd name="T5" fmla="*/ 637 h 638"/>
                  <a:gd name="T6" fmla="*/ 27 w 303"/>
                  <a:gd name="T7" fmla="*/ 509 h 638"/>
                  <a:gd name="T8" fmla="*/ 33 w 303"/>
                  <a:gd name="T9" fmla="*/ 494 h 638"/>
                  <a:gd name="T10" fmla="*/ 107 w 303"/>
                  <a:gd name="T11" fmla="*/ 588 h 638"/>
                  <a:gd name="T12" fmla="*/ 31 w 303"/>
                  <a:gd name="T13" fmla="*/ 488 h 638"/>
                  <a:gd name="T14" fmla="*/ 41 w 303"/>
                  <a:gd name="T15" fmla="*/ 467 h 638"/>
                  <a:gd name="T16" fmla="*/ 50 w 303"/>
                  <a:gd name="T17" fmla="*/ 444 h 638"/>
                  <a:gd name="T18" fmla="*/ 44 w 303"/>
                  <a:gd name="T19" fmla="*/ 428 h 638"/>
                  <a:gd name="T20" fmla="*/ 54 w 303"/>
                  <a:gd name="T21" fmla="*/ 418 h 638"/>
                  <a:gd name="T22" fmla="*/ 50 w 303"/>
                  <a:gd name="T23" fmla="*/ 416 h 638"/>
                  <a:gd name="T24" fmla="*/ 50 w 303"/>
                  <a:gd name="T25" fmla="*/ 393 h 638"/>
                  <a:gd name="T26" fmla="*/ 54 w 303"/>
                  <a:gd name="T27" fmla="*/ 378 h 638"/>
                  <a:gd name="T28" fmla="*/ 143 w 303"/>
                  <a:gd name="T29" fmla="*/ 488 h 638"/>
                  <a:gd name="T30" fmla="*/ 50 w 303"/>
                  <a:gd name="T31" fmla="*/ 372 h 638"/>
                  <a:gd name="T32" fmla="*/ 59 w 303"/>
                  <a:gd name="T33" fmla="*/ 372 h 638"/>
                  <a:gd name="T34" fmla="*/ 59 w 303"/>
                  <a:gd name="T35" fmla="*/ 339 h 638"/>
                  <a:gd name="T36" fmla="*/ 172 w 303"/>
                  <a:gd name="T37" fmla="*/ 416 h 638"/>
                  <a:gd name="T38" fmla="*/ 83 w 303"/>
                  <a:gd name="T39" fmla="*/ 363 h 638"/>
                  <a:gd name="T40" fmla="*/ 51 w 303"/>
                  <a:gd name="T41" fmla="*/ 317 h 638"/>
                  <a:gd name="T42" fmla="*/ 54 w 303"/>
                  <a:gd name="T43" fmla="*/ 300 h 638"/>
                  <a:gd name="T44" fmla="*/ 74 w 303"/>
                  <a:gd name="T45" fmla="*/ 314 h 638"/>
                  <a:gd name="T46" fmla="*/ 75 w 303"/>
                  <a:gd name="T47" fmla="*/ 294 h 638"/>
                  <a:gd name="T48" fmla="*/ 158 w 303"/>
                  <a:gd name="T49" fmla="*/ 329 h 638"/>
                  <a:gd name="T50" fmla="*/ 128 w 303"/>
                  <a:gd name="T51" fmla="*/ 312 h 638"/>
                  <a:gd name="T52" fmla="*/ 63 w 303"/>
                  <a:gd name="T53" fmla="*/ 268 h 638"/>
                  <a:gd name="T54" fmla="*/ 59 w 303"/>
                  <a:gd name="T55" fmla="*/ 238 h 638"/>
                  <a:gd name="T56" fmla="*/ 65 w 303"/>
                  <a:gd name="T57" fmla="*/ 221 h 638"/>
                  <a:gd name="T58" fmla="*/ 87 w 303"/>
                  <a:gd name="T59" fmla="*/ 234 h 638"/>
                  <a:gd name="T60" fmla="*/ 83 w 303"/>
                  <a:gd name="T61" fmla="*/ 204 h 638"/>
                  <a:gd name="T62" fmla="*/ 75 w 303"/>
                  <a:gd name="T63" fmla="*/ 184 h 638"/>
                  <a:gd name="T64" fmla="*/ 81 w 303"/>
                  <a:gd name="T65" fmla="*/ 173 h 638"/>
                  <a:gd name="T66" fmla="*/ 167 w 303"/>
                  <a:gd name="T67" fmla="*/ 227 h 638"/>
                  <a:gd name="T68" fmla="*/ 270 w 303"/>
                  <a:gd name="T69" fmla="*/ 268 h 638"/>
                  <a:gd name="T70" fmla="*/ 128 w 303"/>
                  <a:gd name="T71" fmla="*/ 201 h 638"/>
                  <a:gd name="T72" fmla="*/ 81 w 303"/>
                  <a:gd name="T73" fmla="*/ 173 h 638"/>
                  <a:gd name="T74" fmla="*/ 86 w 303"/>
                  <a:gd name="T75" fmla="*/ 156 h 638"/>
                  <a:gd name="T76" fmla="*/ 78 w 303"/>
                  <a:gd name="T77" fmla="*/ 122 h 638"/>
                  <a:gd name="T78" fmla="*/ 81 w 303"/>
                  <a:gd name="T79" fmla="*/ 97 h 638"/>
                  <a:gd name="T80" fmla="*/ 128 w 303"/>
                  <a:gd name="T81" fmla="*/ 126 h 638"/>
                  <a:gd name="T82" fmla="*/ 117 w 303"/>
                  <a:gd name="T83" fmla="*/ 119 h 638"/>
                  <a:gd name="T84" fmla="*/ 86 w 303"/>
                  <a:gd name="T85" fmla="*/ 97 h 638"/>
                  <a:gd name="T86" fmla="*/ 81 w 303"/>
                  <a:gd name="T87" fmla="*/ 86 h 638"/>
                  <a:gd name="T88" fmla="*/ 65 w 303"/>
                  <a:gd name="T89" fmla="*/ 70 h 638"/>
                  <a:gd name="T90" fmla="*/ 158 w 303"/>
                  <a:gd name="T91" fmla="*/ 99 h 638"/>
                  <a:gd name="T92" fmla="*/ 65 w 303"/>
                  <a:gd name="T93" fmla="*/ 47 h 638"/>
                  <a:gd name="T94" fmla="*/ 175 w 303"/>
                  <a:gd name="T95" fmla="*/ 47 h 638"/>
                  <a:gd name="T96" fmla="*/ 223 w 303"/>
                  <a:gd name="T97" fmla="*/ 40 h 638"/>
                  <a:gd name="T98" fmla="*/ 81 w 303"/>
                  <a:gd name="T99" fmla="*/ 47 h 638"/>
                  <a:gd name="T100" fmla="*/ 59 w 303"/>
                  <a:gd name="T101" fmla="*/ 18 h 638"/>
                  <a:gd name="T102" fmla="*/ 28 w 303"/>
                  <a:gd name="T103" fmla="*/ 8 h 638"/>
                  <a:gd name="T104" fmla="*/ 0 w 303"/>
                  <a:gd name="T105" fmla="*/ 55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3" h="638">
                    <a:moveTo>
                      <a:pt x="0" y="553"/>
                    </a:moveTo>
                    <a:lnTo>
                      <a:pt x="1" y="526"/>
                    </a:lnTo>
                    <a:lnTo>
                      <a:pt x="18" y="542"/>
                    </a:lnTo>
                    <a:lnTo>
                      <a:pt x="12" y="504"/>
                    </a:lnTo>
                    <a:lnTo>
                      <a:pt x="28" y="510"/>
                    </a:lnTo>
                    <a:lnTo>
                      <a:pt x="86" y="637"/>
                    </a:lnTo>
                    <a:lnTo>
                      <a:pt x="33" y="526"/>
                    </a:lnTo>
                    <a:lnTo>
                      <a:pt x="27" y="509"/>
                    </a:lnTo>
                    <a:lnTo>
                      <a:pt x="22" y="488"/>
                    </a:lnTo>
                    <a:lnTo>
                      <a:pt x="33" y="494"/>
                    </a:lnTo>
                    <a:lnTo>
                      <a:pt x="67" y="529"/>
                    </a:lnTo>
                    <a:lnTo>
                      <a:pt x="107" y="588"/>
                    </a:lnTo>
                    <a:lnTo>
                      <a:pt x="50" y="510"/>
                    </a:lnTo>
                    <a:lnTo>
                      <a:pt x="31" y="488"/>
                    </a:lnTo>
                    <a:lnTo>
                      <a:pt x="28" y="457"/>
                    </a:lnTo>
                    <a:lnTo>
                      <a:pt x="41" y="467"/>
                    </a:lnTo>
                    <a:lnTo>
                      <a:pt x="38" y="432"/>
                    </a:lnTo>
                    <a:lnTo>
                      <a:pt x="50" y="444"/>
                    </a:lnTo>
                    <a:lnTo>
                      <a:pt x="101" y="559"/>
                    </a:lnTo>
                    <a:lnTo>
                      <a:pt x="44" y="428"/>
                    </a:lnTo>
                    <a:lnTo>
                      <a:pt x="38" y="405"/>
                    </a:lnTo>
                    <a:lnTo>
                      <a:pt x="54" y="418"/>
                    </a:lnTo>
                    <a:lnTo>
                      <a:pt x="97" y="483"/>
                    </a:lnTo>
                    <a:lnTo>
                      <a:pt x="50" y="416"/>
                    </a:lnTo>
                    <a:lnTo>
                      <a:pt x="33" y="382"/>
                    </a:lnTo>
                    <a:lnTo>
                      <a:pt x="50" y="393"/>
                    </a:lnTo>
                    <a:lnTo>
                      <a:pt x="38" y="372"/>
                    </a:lnTo>
                    <a:lnTo>
                      <a:pt x="54" y="378"/>
                    </a:lnTo>
                    <a:lnTo>
                      <a:pt x="69" y="416"/>
                    </a:lnTo>
                    <a:lnTo>
                      <a:pt x="143" y="488"/>
                    </a:lnTo>
                    <a:lnTo>
                      <a:pt x="65" y="405"/>
                    </a:lnTo>
                    <a:lnTo>
                      <a:pt x="50" y="372"/>
                    </a:lnTo>
                    <a:lnTo>
                      <a:pt x="44" y="355"/>
                    </a:lnTo>
                    <a:lnTo>
                      <a:pt x="59" y="372"/>
                    </a:lnTo>
                    <a:lnTo>
                      <a:pt x="50" y="333"/>
                    </a:lnTo>
                    <a:lnTo>
                      <a:pt x="59" y="339"/>
                    </a:lnTo>
                    <a:lnTo>
                      <a:pt x="67" y="358"/>
                    </a:lnTo>
                    <a:lnTo>
                      <a:pt x="172" y="416"/>
                    </a:lnTo>
                    <a:lnTo>
                      <a:pt x="116" y="382"/>
                    </a:lnTo>
                    <a:lnTo>
                      <a:pt x="83" y="363"/>
                    </a:lnTo>
                    <a:lnTo>
                      <a:pt x="75" y="356"/>
                    </a:lnTo>
                    <a:lnTo>
                      <a:pt x="51" y="317"/>
                    </a:lnTo>
                    <a:lnTo>
                      <a:pt x="59" y="324"/>
                    </a:lnTo>
                    <a:lnTo>
                      <a:pt x="54" y="300"/>
                    </a:lnTo>
                    <a:lnTo>
                      <a:pt x="52" y="304"/>
                    </a:lnTo>
                    <a:lnTo>
                      <a:pt x="74" y="314"/>
                    </a:lnTo>
                    <a:lnTo>
                      <a:pt x="58" y="289"/>
                    </a:lnTo>
                    <a:lnTo>
                      <a:pt x="75" y="294"/>
                    </a:lnTo>
                    <a:lnTo>
                      <a:pt x="116" y="306"/>
                    </a:lnTo>
                    <a:lnTo>
                      <a:pt x="158" y="329"/>
                    </a:lnTo>
                    <a:lnTo>
                      <a:pt x="265" y="411"/>
                    </a:lnTo>
                    <a:lnTo>
                      <a:pt x="128" y="312"/>
                    </a:lnTo>
                    <a:lnTo>
                      <a:pt x="76" y="289"/>
                    </a:lnTo>
                    <a:lnTo>
                      <a:pt x="63" y="268"/>
                    </a:lnTo>
                    <a:lnTo>
                      <a:pt x="83" y="278"/>
                    </a:lnTo>
                    <a:lnTo>
                      <a:pt x="59" y="238"/>
                    </a:lnTo>
                    <a:lnTo>
                      <a:pt x="75" y="241"/>
                    </a:lnTo>
                    <a:lnTo>
                      <a:pt x="65" y="221"/>
                    </a:lnTo>
                    <a:lnTo>
                      <a:pt x="67" y="217"/>
                    </a:lnTo>
                    <a:lnTo>
                      <a:pt x="87" y="234"/>
                    </a:lnTo>
                    <a:lnTo>
                      <a:pt x="67" y="204"/>
                    </a:lnTo>
                    <a:lnTo>
                      <a:pt x="83" y="204"/>
                    </a:lnTo>
                    <a:lnTo>
                      <a:pt x="65" y="184"/>
                    </a:lnTo>
                    <a:lnTo>
                      <a:pt x="75" y="184"/>
                    </a:lnTo>
                    <a:lnTo>
                      <a:pt x="65" y="173"/>
                    </a:lnTo>
                    <a:lnTo>
                      <a:pt x="81" y="173"/>
                    </a:lnTo>
                    <a:lnTo>
                      <a:pt x="114" y="196"/>
                    </a:lnTo>
                    <a:lnTo>
                      <a:pt x="167" y="227"/>
                    </a:lnTo>
                    <a:lnTo>
                      <a:pt x="222" y="251"/>
                    </a:lnTo>
                    <a:lnTo>
                      <a:pt x="270" y="268"/>
                    </a:lnTo>
                    <a:lnTo>
                      <a:pt x="154" y="217"/>
                    </a:lnTo>
                    <a:lnTo>
                      <a:pt x="128" y="201"/>
                    </a:lnTo>
                    <a:lnTo>
                      <a:pt x="87" y="181"/>
                    </a:lnTo>
                    <a:lnTo>
                      <a:pt x="81" y="173"/>
                    </a:lnTo>
                    <a:lnTo>
                      <a:pt x="70" y="152"/>
                    </a:lnTo>
                    <a:lnTo>
                      <a:pt x="86" y="156"/>
                    </a:lnTo>
                    <a:lnTo>
                      <a:pt x="67" y="122"/>
                    </a:lnTo>
                    <a:lnTo>
                      <a:pt x="78" y="122"/>
                    </a:lnTo>
                    <a:lnTo>
                      <a:pt x="65" y="97"/>
                    </a:lnTo>
                    <a:lnTo>
                      <a:pt x="81" y="97"/>
                    </a:lnTo>
                    <a:lnTo>
                      <a:pt x="91" y="109"/>
                    </a:lnTo>
                    <a:lnTo>
                      <a:pt x="128" y="126"/>
                    </a:lnTo>
                    <a:lnTo>
                      <a:pt x="234" y="168"/>
                    </a:lnTo>
                    <a:lnTo>
                      <a:pt x="117" y="119"/>
                    </a:lnTo>
                    <a:lnTo>
                      <a:pt x="91" y="107"/>
                    </a:lnTo>
                    <a:lnTo>
                      <a:pt x="86" y="97"/>
                    </a:lnTo>
                    <a:lnTo>
                      <a:pt x="70" y="80"/>
                    </a:lnTo>
                    <a:lnTo>
                      <a:pt x="81" y="86"/>
                    </a:lnTo>
                    <a:lnTo>
                      <a:pt x="54" y="63"/>
                    </a:lnTo>
                    <a:lnTo>
                      <a:pt x="65" y="70"/>
                    </a:lnTo>
                    <a:lnTo>
                      <a:pt x="90" y="69"/>
                    </a:lnTo>
                    <a:lnTo>
                      <a:pt x="158" y="99"/>
                    </a:lnTo>
                    <a:lnTo>
                      <a:pt x="86" y="70"/>
                    </a:lnTo>
                    <a:lnTo>
                      <a:pt x="65" y="47"/>
                    </a:lnTo>
                    <a:lnTo>
                      <a:pt x="86" y="47"/>
                    </a:lnTo>
                    <a:lnTo>
                      <a:pt x="175" y="47"/>
                    </a:lnTo>
                    <a:lnTo>
                      <a:pt x="302" y="24"/>
                    </a:lnTo>
                    <a:lnTo>
                      <a:pt x="223" y="40"/>
                    </a:lnTo>
                    <a:lnTo>
                      <a:pt x="112" y="51"/>
                    </a:lnTo>
                    <a:lnTo>
                      <a:pt x="81" y="47"/>
                    </a:lnTo>
                    <a:lnTo>
                      <a:pt x="70" y="35"/>
                    </a:lnTo>
                    <a:lnTo>
                      <a:pt x="59" y="18"/>
                    </a:lnTo>
                    <a:lnTo>
                      <a:pt x="34" y="0"/>
                    </a:lnTo>
                    <a:lnTo>
                      <a:pt x="28" y="8"/>
                    </a:lnTo>
                    <a:lnTo>
                      <a:pt x="23" y="1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8" name="Freeform 110"/>
              <p:cNvSpPr>
                <a:spLocks/>
              </p:cNvSpPr>
              <p:nvPr/>
            </p:nvSpPr>
            <p:spPr bwMode="ltGray">
              <a:xfrm>
                <a:off x="4976" y="3652"/>
                <a:ext cx="163" cy="281"/>
              </a:xfrm>
              <a:custGeom>
                <a:avLst/>
                <a:gdLst>
                  <a:gd name="T0" fmla="*/ 158 w 163"/>
                  <a:gd name="T1" fmla="*/ 44 h 281"/>
                  <a:gd name="T2" fmla="*/ 124 w 163"/>
                  <a:gd name="T3" fmla="*/ 0 h 281"/>
                  <a:gd name="T4" fmla="*/ 103 w 163"/>
                  <a:gd name="T5" fmla="*/ 1 h 281"/>
                  <a:gd name="T6" fmla="*/ 84 w 163"/>
                  <a:gd name="T7" fmla="*/ 4 h 281"/>
                  <a:gd name="T8" fmla="*/ 70 w 163"/>
                  <a:gd name="T9" fmla="*/ 15 h 281"/>
                  <a:gd name="T10" fmla="*/ 32 w 163"/>
                  <a:gd name="T11" fmla="*/ 51 h 281"/>
                  <a:gd name="T12" fmla="*/ 21 w 163"/>
                  <a:gd name="T13" fmla="*/ 67 h 281"/>
                  <a:gd name="T14" fmla="*/ 12 w 163"/>
                  <a:gd name="T15" fmla="*/ 83 h 281"/>
                  <a:gd name="T16" fmla="*/ 3 w 163"/>
                  <a:gd name="T17" fmla="*/ 131 h 281"/>
                  <a:gd name="T18" fmla="*/ 0 w 163"/>
                  <a:gd name="T19" fmla="*/ 145 h 281"/>
                  <a:gd name="T20" fmla="*/ 3 w 163"/>
                  <a:gd name="T21" fmla="*/ 164 h 281"/>
                  <a:gd name="T22" fmla="*/ 8 w 163"/>
                  <a:gd name="T23" fmla="*/ 183 h 281"/>
                  <a:gd name="T24" fmla="*/ 24 w 163"/>
                  <a:gd name="T25" fmla="*/ 213 h 281"/>
                  <a:gd name="T26" fmla="*/ 36 w 163"/>
                  <a:gd name="T27" fmla="*/ 233 h 281"/>
                  <a:gd name="T28" fmla="*/ 54 w 163"/>
                  <a:gd name="T29" fmla="*/ 254 h 281"/>
                  <a:gd name="T30" fmla="*/ 91 w 163"/>
                  <a:gd name="T31" fmla="*/ 280 h 281"/>
                  <a:gd name="T32" fmla="*/ 72 w 163"/>
                  <a:gd name="T33" fmla="*/ 246 h 281"/>
                  <a:gd name="T34" fmla="*/ 56 w 163"/>
                  <a:gd name="T35" fmla="*/ 217 h 281"/>
                  <a:gd name="T36" fmla="*/ 48 w 163"/>
                  <a:gd name="T37" fmla="*/ 190 h 281"/>
                  <a:gd name="T38" fmla="*/ 51 w 163"/>
                  <a:gd name="T39" fmla="*/ 164 h 281"/>
                  <a:gd name="T40" fmla="*/ 54 w 163"/>
                  <a:gd name="T41" fmla="*/ 145 h 281"/>
                  <a:gd name="T42" fmla="*/ 48 w 163"/>
                  <a:gd name="T43" fmla="*/ 124 h 281"/>
                  <a:gd name="T44" fmla="*/ 45 w 163"/>
                  <a:gd name="T45" fmla="*/ 103 h 281"/>
                  <a:gd name="T46" fmla="*/ 60 w 163"/>
                  <a:gd name="T47" fmla="*/ 67 h 281"/>
                  <a:gd name="T48" fmla="*/ 64 w 163"/>
                  <a:gd name="T49" fmla="*/ 47 h 281"/>
                  <a:gd name="T50" fmla="*/ 76 w 163"/>
                  <a:gd name="T51" fmla="*/ 33 h 281"/>
                  <a:gd name="T52" fmla="*/ 103 w 163"/>
                  <a:gd name="T53" fmla="*/ 11 h 281"/>
                  <a:gd name="T54" fmla="*/ 115 w 163"/>
                  <a:gd name="T55" fmla="*/ 27 h 281"/>
                  <a:gd name="T56" fmla="*/ 162 w 163"/>
                  <a:gd name="T57" fmla="*/ 53 h 281"/>
                  <a:gd name="T58" fmla="*/ 158 w 163"/>
                  <a:gd name="T59" fmla="*/ 44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3" h="281">
                    <a:moveTo>
                      <a:pt x="158" y="44"/>
                    </a:moveTo>
                    <a:lnTo>
                      <a:pt x="124" y="0"/>
                    </a:lnTo>
                    <a:lnTo>
                      <a:pt x="103" y="1"/>
                    </a:lnTo>
                    <a:lnTo>
                      <a:pt x="84" y="4"/>
                    </a:lnTo>
                    <a:lnTo>
                      <a:pt x="70" y="15"/>
                    </a:lnTo>
                    <a:lnTo>
                      <a:pt x="32" y="51"/>
                    </a:lnTo>
                    <a:lnTo>
                      <a:pt x="21" y="67"/>
                    </a:lnTo>
                    <a:lnTo>
                      <a:pt x="12" y="83"/>
                    </a:lnTo>
                    <a:lnTo>
                      <a:pt x="3" y="131"/>
                    </a:lnTo>
                    <a:lnTo>
                      <a:pt x="0" y="145"/>
                    </a:lnTo>
                    <a:lnTo>
                      <a:pt x="3" y="164"/>
                    </a:lnTo>
                    <a:lnTo>
                      <a:pt x="8" y="183"/>
                    </a:lnTo>
                    <a:lnTo>
                      <a:pt x="24" y="213"/>
                    </a:lnTo>
                    <a:lnTo>
                      <a:pt x="36" y="233"/>
                    </a:lnTo>
                    <a:lnTo>
                      <a:pt x="54" y="254"/>
                    </a:lnTo>
                    <a:lnTo>
                      <a:pt x="91" y="280"/>
                    </a:lnTo>
                    <a:lnTo>
                      <a:pt x="72" y="246"/>
                    </a:lnTo>
                    <a:lnTo>
                      <a:pt x="56" y="217"/>
                    </a:lnTo>
                    <a:lnTo>
                      <a:pt x="48" y="190"/>
                    </a:lnTo>
                    <a:lnTo>
                      <a:pt x="51" y="164"/>
                    </a:lnTo>
                    <a:lnTo>
                      <a:pt x="54" y="145"/>
                    </a:lnTo>
                    <a:lnTo>
                      <a:pt x="48" y="124"/>
                    </a:lnTo>
                    <a:lnTo>
                      <a:pt x="45" y="103"/>
                    </a:lnTo>
                    <a:lnTo>
                      <a:pt x="60" y="67"/>
                    </a:lnTo>
                    <a:lnTo>
                      <a:pt x="64" y="47"/>
                    </a:lnTo>
                    <a:lnTo>
                      <a:pt x="76" y="33"/>
                    </a:lnTo>
                    <a:lnTo>
                      <a:pt x="103" y="11"/>
                    </a:lnTo>
                    <a:lnTo>
                      <a:pt x="115" y="27"/>
                    </a:lnTo>
                    <a:lnTo>
                      <a:pt x="162" y="53"/>
                    </a:lnTo>
                    <a:lnTo>
                      <a:pt x="158" y="4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161" name="Rectangle 1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2162" name="Rectangle 1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2163" name="Rectangle 115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2164" name="Rectangle 11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2165" name="Rectangle 1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502F215-CB5E-4BEB-93EA-1192991C154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15A58-4318-46DF-874E-A5570039FFC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956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191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191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F5B6F-0ACE-4A24-B37D-68557E6BFAA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51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B4D51-53EF-4930-99C7-C186A62444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071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78F41-4882-4D16-BB2B-56EDA42DC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954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7C8F-9558-4D72-92E7-FFC144B15D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42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690E3-E2C1-4B82-89E5-ADE1AF1EC1D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320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DD6B9-CF9E-4F2A-A95D-FF98ED1AE7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719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5ACD8-3B8F-45A0-9F9D-E949BFC3E7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176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54246-6A98-44D0-9A98-03C7A277168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84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8E55-1B07-48B4-B624-C24122D2B6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65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roup 112"/>
          <p:cNvGrpSpPr>
            <a:grpSpLocks/>
          </p:cNvGrpSpPr>
          <p:nvPr/>
        </p:nvGrpSpPr>
        <p:grpSpPr bwMode="auto">
          <a:xfrm>
            <a:off x="11113" y="4291013"/>
            <a:ext cx="9156700" cy="2589212"/>
            <a:chOff x="7" y="2703"/>
            <a:chExt cx="5768" cy="1631"/>
          </a:xfrm>
        </p:grpSpPr>
        <p:sp>
          <p:nvSpPr>
            <p:cNvPr id="1026" name="Freeform 2"/>
            <p:cNvSpPr>
              <a:spLocks/>
            </p:cNvSpPr>
            <p:nvPr/>
          </p:nvSpPr>
          <p:spPr bwMode="ltGray">
            <a:xfrm>
              <a:off x="7" y="4067"/>
              <a:ext cx="5760" cy="267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092" name="Group 68"/>
            <p:cNvGrpSpPr>
              <a:grpSpLocks/>
            </p:cNvGrpSpPr>
            <p:nvPr/>
          </p:nvGrpSpPr>
          <p:grpSpPr bwMode="auto">
            <a:xfrm>
              <a:off x="43" y="2703"/>
              <a:ext cx="1502" cy="1542"/>
              <a:chOff x="43" y="2703"/>
              <a:chExt cx="1502" cy="1542"/>
            </a:xfrm>
          </p:grpSpPr>
          <p:grpSp>
            <p:nvGrpSpPr>
              <p:cNvPr id="1052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1029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027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28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032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030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31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33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35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104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036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37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38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39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>
                    <a:solidFill>
                      <a:srgbClr val="9999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4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4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53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1054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55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56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62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106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6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63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71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1064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1068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1066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67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69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0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72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6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8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86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1084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85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87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1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135" name="Group 111"/>
            <p:cNvGrpSpPr>
              <a:grpSpLocks/>
            </p:cNvGrpSpPr>
            <p:nvPr/>
          </p:nvGrpSpPr>
          <p:grpSpPr bwMode="auto">
            <a:xfrm>
              <a:off x="4495" y="3328"/>
              <a:ext cx="1280" cy="996"/>
              <a:chOff x="4495" y="3328"/>
              <a:chExt cx="1280" cy="996"/>
            </a:xfrm>
          </p:grpSpPr>
          <p:grpSp>
            <p:nvGrpSpPr>
              <p:cNvPr id="1108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1093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4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5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6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7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8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9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0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1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2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3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4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5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6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7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>
                  <a:solidFill>
                    <a:srgbClr val="99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109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3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4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5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6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1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2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3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4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137" name="Rectangle 11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191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138" name="Rectangle 1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907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139" name="Rectangle 1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ru-RU" altLang="ru-RU"/>
          </a:p>
        </p:txBody>
      </p:sp>
      <p:sp>
        <p:nvSpPr>
          <p:cNvPr id="1140" name="Rectangle 1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ru-RU" altLang="ru-RU"/>
          </a:p>
        </p:txBody>
      </p:sp>
      <p:sp>
        <p:nvSpPr>
          <p:cNvPr id="1141" name="Rectangle 1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2F7D704F-30CD-4810-8CE6-B0CB4B7AEC3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Целостность БД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Доц. Сидорова Н.П. </a:t>
            </a:r>
          </a:p>
          <a:p>
            <a:r>
              <a:rPr lang="ru-RU" altLang="ru-RU"/>
              <a:t>каф. ПМ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Пример ограничений целостности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Год рождения  - целое положительное число, не превышающее текущего года </a:t>
            </a:r>
          </a:p>
          <a:p>
            <a:r>
              <a:rPr lang="en-US" altLang="ru-RU"/>
              <a:t>GR &gt;0 and GR&lt;</a:t>
            </a:r>
            <a:r>
              <a:rPr lang="ru-RU" altLang="ru-RU"/>
              <a:t>=</a:t>
            </a:r>
            <a:r>
              <a:rPr lang="en-US" altLang="ru-RU"/>
              <a:t>2010</a:t>
            </a:r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Виды ограничений  для полей (атрибутов)</a:t>
            </a:r>
            <a:r>
              <a:rPr lang="ru-RU" altLang="ru-RU" sz="4000"/>
              <a:t> </a:t>
            </a:r>
            <a:r>
              <a:rPr lang="ru-RU" altLang="ru-RU" sz="4000">
                <a:solidFill>
                  <a:srgbClr val="6666FF"/>
                </a:solidFill>
              </a:rPr>
              <a:t>таблицы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/>
              <a:t>  Тип и формат поля 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  Задание диапазона значений.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  Недопустимость пустого поля.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  Задание множества значений.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  Проверка на уникальность значения какого-либо поля. Ограничение позволяет избежать записей-дубликатов.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Тип и формат поля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Тип поля определяет допустимые для данного поля символы, а иногда и более жесткие ограничения на допустимые значения (как, например, для полей типа </a:t>
            </a:r>
            <a:r>
              <a:rPr lang="ru-RU" altLang="ru-RU" i="1"/>
              <a:t>дата</a:t>
            </a:r>
            <a:r>
              <a:rPr lang="ru-RU" altLang="ru-RU"/>
              <a:t> или </a:t>
            </a:r>
            <a:r>
              <a:rPr lang="ru-RU" altLang="ru-RU" i="1"/>
              <a:t>логическое).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>
                <a:solidFill>
                  <a:srgbClr val="6666FF"/>
                </a:solidFill>
              </a:rPr>
              <a:t>Типы данных</a:t>
            </a:r>
            <a:r>
              <a:rPr lang="ru-RU" altLang="ru-RU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Символьные</a:t>
            </a:r>
          </a:p>
          <a:p>
            <a:r>
              <a:rPr lang="ru-RU" altLang="ru-RU"/>
              <a:t>Числовые</a:t>
            </a:r>
          </a:p>
          <a:p>
            <a:r>
              <a:rPr lang="ru-RU" altLang="ru-RU"/>
              <a:t>Дата/время</a:t>
            </a:r>
          </a:p>
          <a:p>
            <a:r>
              <a:rPr lang="ru-RU" altLang="ru-RU"/>
              <a:t>Логические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Диапазон значений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i="1"/>
              <a:t>Задание диапазона значений.</a:t>
            </a:r>
            <a:r>
              <a:rPr lang="ru-RU" altLang="ru-RU"/>
              <a:t> Обычно используется для числовых полей. </a:t>
            </a:r>
          </a:p>
          <a:p>
            <a:r>
              <a:rPr lang="ru-RU" altLang="ru-RU"/>
              <a:t>Различают </a:t>
            </a:r>
            <a:r>
              <a:rPr lang="ru-RU" altLang="ru-RU" i="1"/>
              <a:t>односторонние</a:t>
            </a:r>
            <a:r>
              <a:rPr lang="ru-RU" altLang="ru-RU"/>
              <a:t> и </a:t>
            </a:r>
            <a:r>
              <a:rPr lang="ru-RU" altLang="ru-RU" i="1"/>
              <a:t>двусторонние</a:t>
            </a:r>
            <a:r>
              <a:rPr lang="ru-RU" altLang="ru-RU"/>
              <a:t> диапазоны. Первые фиксируют значение только одной из границ (верхней или нижней), вторые - обеих границ.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Пример диапазона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GR &gt;0</a:t>
            </a:r>
            <a:endParaRPr lang="ru-RU" altLang="ru-RU"/>
          </a:p>
          <a:p>
            <a:r>
              <a:rPr lang="en-US" altLang="ru-RU"/>
              <a:t>GR &gt;0 and GR&lt;</a:t>
            </a:r>
            <a:r>
              <a:rPr lang="ru-RU" altLang="ru-RU"/>
              <a:t>=</a:t>
            </a:r>
            <a:r>
              <a:rPr lang="en-US" altLang="ru-RU"/>
              <a:t>2010</a:t>
            </a:r>
            <a:endParaRPr lang="ru-RU" altLang="ru-RU"/>
          </a:p>
          <a:p>
            <a:endParaRPr lang="ru-RU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Признак непустого поля.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Характеризует недопустимость пустого значения поля в БД. Так, например, в таблице, содержащей сведения о сотрудниках, поля «Фамилия», «Имя», «Отчество», должны обязательно иметь какое-то значение, а у поля «Ученая_степень» значение может отсутствовать.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Задание множества значений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/>
              <a:t>Поле может принимать значение из заданного множества. Оно может задаваться перечислением входящих в него значений (например, значением поля «Пол» может быть только либо «мужской» либо «женский»; значением поля «Должность» для профессорско-преподавательского состава может быть: «ассистент», «старший преподаватель», «доцент» и «профессор») или алгоритмом вычисления допустимых значений (как это обычно происходит для полей типа «Дата»).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Уникальность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564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/>
              <a:t>Специфическим ограничением на значение поля является </a:t>
            </a:r>
            <a:r>
              <a:rPr lang="ru-RU" altLang="ru-RU" sz="2000" i="1"/>
              <a:t>признак</a:t>
            </a:r>
            <a:r>
              <a:rPr lang="ru-RU" altLang="ru-RU" sz="2000"/>
              <a:t> его </a:t>
            </a:r>
            <a:r>
              <a:rPr lang="ru-RU" altLang="ru-RU" sz="2000" i="1"/>
              <a:t>уникальности.</a:t>
            </a:r>
            <a:r>
              <a:rPr lang="ru-RU" altLang="ru-RU" sz="2000"/>
              <a:t> Это ограничение проверяет допустимость значения данного поля, но при этом просматривается вся таблица.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 Признак уникальности поля тесно связан с понятием </a:t>
            </a:r>
            <a:r>
              <a:rPr lang="ru-RU" altLang="ru-RU" sz="2000" i="1"/>
              <a:t>ключа,</a:t>
            </a:r>
            <a:r>
              <a:rPr lang="ru-RU" altLang="ru-RU" sz="2000"/>
              <a:t> При наличии нескольких вероятных ключей один из них должен быть выбран в качестве первичного ключа. Поле, выбранное в качестве первичного ключа, не должно иметь пустых значений. 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Ограничение на уникальность чаще всего возникает при отображении в базе данных каких-то объектов, и уникальное поле является идентификатором этого объекта. Поэтому это ограничение целостности иногда называется </a:t>
            </a:r>
            <a:r>
              <a:rPr lang="ru-RU" altLang="ru-RU" sz="2000" i="1"/>
              <a:t>ограничением целостности объекта (сущности).</a:t>
            </a:r>
            <a:r>
              <a:rPr lang="ru-RU" altLang="ru-RU" sz="200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Целостность  в таблице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Ограничения целостности, относящиеся к таблице, затрагивают разные ее строки. Чаще всего для проверки их соблюдения приходится просматривать всю таблицу.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Определения</a:t>
            </a:r>
            <a:r>
              <a:rPr lang="ru-RU" altLang="ru-RU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b="1" i="1"/>
              <a:t>Целостность</a:t>
            </a:r>
            <a:r>
              <a:rPr lang="ru-RU" altLang="ru-RU" sz="2800"/>
              <a:t> –свойство базы данных, означающее, что БД содержит полную и непротиворечивую информацию, необходимую для корректного функционирования приложений.</a:t>
            </a:r>
          </a:p>
          <a:p>
            <a:r>
              <a:rPr lang="ru-RU" altLang="ru-RU" sz="2800"/>
              <a:t> Целостность данных описывается набором специальных предложений, называемых </a:t>
            </a:r>
            <a:r>
              <a:rPr lang="ru-RU" altLang="ru-RU" sz="2800" b="1" i="1"/>
              <a:t>ограничениями целостности</a:t>
            </a:r>
            <a:r>
              <a:rPr lang="ru-RU" altLang="ru-RU" sz="2800" i="1"/>
              <a:t>.</a:t>
            </a:r>
            <a:r>
              <a:rPr lang="ru-RU" altLang="ru-RU" sz="28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Пример ограничений на уровне таблицы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Год поступления на работу</a:t>
            </a:r>
            <a:r>
              <a:rPr lang="en-US" altLang="ru-RU"/>
              <a:t> (GJ)</a:t>
            </a:r>
            <a:r>
              <a:rPr lang="ru-RU" altLang="ru-RU"/>
              <a:t> не может быть меньше года</a:t>
            </a:r>
            <a:r>
              <a:rPr lang="en-US" altLang="ru-RU"/>
              <a:t>(GR)</a:t>
            </a:r>
            <a:r>
              <a:rPr lang="ru-RU" altLang="ru-RU"/>
              <a:t> рождения</a:t>
            </a:r>
          </a:p>
          <a:p>
            <a:r>
              <a:rPr lang="en-US" altLang="ru-RU"/>
              <a:t>GR&lt;GJ</a:t>
            </a:r>
            <a:endParaRPr lang="ru-RU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Связная целостность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492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800" i="1"/>
              <a:t>Если объекты связаны между собой, то соответствующие таблицы БД могут иметь </a:t>
            </a:r>
            <a:r>
              <a:rPr lang="ru-RU" altLang="ru-RU" sz="2800" b="1" i="1"/>
              <a:t>ограничение целостности по связи. </a:t>
            </a:r>
          </a:p>
          <a:p>
            <a:pPr>
              <a:lnSpc>
                <a:spcPct val="80000"/>
              </a:lnSpc>
            </a:pPr>
            <a:r>
              <a:rPr lang="ru-RU" altLang="ru-RU" sz="2800" i="1"/>
              <a:t>Ограничение целостности связи </a:t>
            </a:r>
            <a:r>
              <a:rPr lang="ru-RU" altLang="ru-RU" sz="2800"/>
              <a:t> выражается в том, что значение атрибута, отражающего связь между объектами и являющегося внешним ключом отношения, обязательно должно совпадать с одним из значений атрибута, являющегося ключом отношения, описывающего соответствующий объект.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Связная целостность ( пример)</a:t>
            </a:r>
            <a:r>
              <a:rPr lang="ru-RU" altLang="ru-RU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800"/>
              <a:t>Если в базе данных существует таблица, отражающая связь между преподавателями и дисциплинами, которые каждый из них может преподавать, то код преподавателя в этой таблице должен соответствовать одному из кодов в таблице «Преподаватели», а код дисциплины - значению соответствующего поля в таблице «Дисциплины». </a:t>
            </a:r>
          </a:p>
          <a:p>
            <a:pPr>
              <a:lnSpc>
                <a:spcPct val="90000"/>
              </a:lnSpc>
            </a:pPr>
            <a:endParaRPr lang="ru-RU" altLang="ru-RU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/>
              <a:t>Для каждой корректирующей операции можно выбрать действие, которое представлено в ниспадающих списках. Каждый список имеет четыре возможных значения: NONE (никакой), RESTRICT(ограничивать), </a:t>
            </a:r>
          </a:p>
          <a:p>
            <a:r>
              <a:rPr lang="ru-RU" altLang="ru-RU" sz="2800"/>
              <a:t>CASCADE (каскад), SET DEFAULT(значение по умолчанию).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Ссылочная целостность в </a:t>
            </a:r>
            <a:r>
              <a:rPr lang="en-US" altLang="ru-RU" sz="4000">
                <a:solidFill>
                  <a:srgbClr val="6666FF"/>
                </a:solidFill>
              </a:rPr>
              <a:t>ERwin</a:t>
            </a:r>
            <a:r>
              <a:rPr lang="ru-RU" altLang="ru-RU" sz="4000"/>
              <a:t> </a:t>
            </a:r>
          </a:p>
        </p:txBody>
      </p:sp>
      <p:pic>
        <p:nvPicPr>
          <p:cNvPr id="32774" name="Picture 6" descr="таблица целостность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988" y="1628775"/>
            <a:ext cx="7566025" cy="4270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33798" name="Picture 6" descr="табл целостность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8" y="2492375"/>
            <a:ext cx="7464425" cy="2592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>
                <a:solidFill>
                  <a:srgbClr val="6666FF"/>
                </a:solidFill>
              </a:rPr>
              <a:t>Описание целостности в </a:t>
            </a:r>
            <a:r>
              <a:rPr lang="en-US" altLang="ru-RU" sz="4000">
                <a:solidFill>
                  <a:srgbClr val="6666FF"/>
                </a:solidFill>
              </a:rPr>
              <a:t>ERwin</a:t>
            </a:r>
            <a:endParaRPr lang="ru-RU" altLang="ru-RU" sz="4000">
              <a:solidFill>
                <a:srgbClr val="6666FF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2800"/>
              <a:t>Значения ограничений означают следующее: 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NONE - действие не оказывает влияния на связанные записи; 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RESTRICT - действие запрещено (при определенных условиях); 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CASCADE - действие вызывает изменения в связанных записях; 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SET DEFAULT - устанавливается значение по умолчанию для поля связи;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Обычно удаление зависимой записи (Child Delete) при любом типе связи не требует дополнительных проверок на допустимость корректировки и не приводит к каким-либо изменениям в связанных записях. Поэтому режимом по умолчанию для всех типов связи является NONE.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/>
              <a:t>Как правило, вставка зависимой записи при наличии идентифицирующей связи не может быть проведена, если отсутствует соответствующая ей запись в главной таблице (ситуация, когда в главной таблице нет записи со значением ключа, равным введенному значению поля связи), т.е. используется режим RESTRICT.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Изменение данных в родительской таблице  вызывает согласованное изменение данных в связанной таблице позволяет осуществить режим CASCADE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Основные понятия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Ограничения целостности представляют собой утверждения о допустимых значениях отдельных информационных единиц и связях между ними. Эти ограничения определяются в большинстве случаев особенностями предметной области,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37894" name="Picture 6" descr="целerW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341438"/>
            <a:ext cx="7416800" cy="360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БД</a:t>
            </a:r>
          </a:p>
        </p:txBody>
      </p:sp>
      <p:pic>
        <p:nvPicPr>
          <p:cNvPr id="38918" name="Picture 6" descr="схема БД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628775"/>
            <a:ext cx="7056437" cy="4081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34822" name="Picture 6" descr="БД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404813"/>
            <a:ext cx="7772400" cy="5349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35846" name="Picture 6" descr="связная целостность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620713"/>
            <a:ext cx="7489825" cy="489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40966" name="Picture 6" descr="цел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975" y="1790700"/>
            <a:ext cx="776446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41990" name="Picture 6" descr="цел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188" y="476250"/>
            <a:ext cx="7159625" cy="5429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Поддержание целостности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 выполнении операций над БД проверяется выполнение ограничений целостности. Действия, приводящие к нарушению подобных ограничений, отвергаются. </a:t>
            </a:r>
          </a:p>
          <a:p>
            <a:r>
              <a:rPr lang="ru-RU" altLang="ru-RU"/>
              <a:t>Проверка соблюдения выполнения ограничений целостности замедляет процесс обработки данных.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rganization Chart 6"/>
          <p:cNvGrpSpPr>
            <a:grpSpLocks/>
          </p:cNvGrpSpPr>
          <p:nvPr/>
        </p:nvGrpSpPr>
        <p:grpSpPr bwMode="auto">
          <a:xfrm>
            <a:off x="684213" y="620713"/>
            <a:ext cx="7704137" cy="5233987"/>
            <a:chOff x="431" y="1103"/>
            <a:chExt cx="1872" cy="720"/>
          </a:xfrm>
        </p:grpSpPr>
        <p:cxnSp>
          <p:nvCxnSpPr>
            <p:cNvPr id="12301" name="_s12301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5400000" flipH="1">
              <a:off x="1547" y="1211"/>
              <a:ext cx="144" cy="504"/>
            </a:xfrm>
            <a:prstGeom prst="bentConnector3">
              <a:avLst>
                <a:gd name="adj1" fmla="val 1092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9" name="_s12299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043" y="1211"/>
              <a:ext cx="144" cy="504"/>
            </a:xfrm>
            <a:prstGeom prst="bentConnector3">
              <a:avLst>
                <a:gd name="adj1" fmla="val 1092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12295"/>
            <p:cNvSpPr>
              <a:spLocks noChangeArrowheads="1"/>
            </p:cNvSpPr>
            <p:nvPr/>
          </p:nvSpPr>
          <p:spPr bwMode="auto">
            <a:xfrm>
              <a:off x="935" y="110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3100" b="0" i="1" u="none" strike="noStrike" cap="none" normalizeH="0" baseline="0" smtClean="0">
                  <a:ln>
                    <a:noFill/>
                  </a:ln>
                  <a:solidFill>
                    <a:srgbClr val="66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Ограничения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3100" b="0" i="1" u="none" strike="noStrike" cap="none" normalizeH="0" baseline="0" smtClean="0">
                  <a:ln>
                    <a:noFill/>
                  </a:ln>
                  <a:solidFill>
                    <a:srgbClr val="66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целостности</a:t>
              </a:r>
            </a:p>
          </p:txBody>
        </p:sp>
        <p:sp>
          <p:nvSpPr>
            <p:cNvPr id="4" name="_s12296"/>
            <p:cNvSpPr>
              <a:spLocks noChangeArrowheads="1"/>
            </p:cNvSpPr>
            <p:nvPr/>
          </p:nvSpPr>
          <p:spPr bwMode="auto">
            <a:xfrm>
              <a:off x="431" y="153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3100" b="0" i="1" u="none" strike="noStrike" cap="none" normalizeH="0" baseline="0" smtClean="0">
                  <a:ln>
                    <a:noFill/>
                  </a:ln>
                  <a:solidFill>
                    <a:srgbClr val="66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Статические</a:t>
              </a:r>
            </a:p>
          </p:txBody>
        </p:sp>
        <p:sp>
          <p:nvSpPr>
            <p:cNvPr id="5" name="_s12298"/>
            <p:cNvSpPr>
              <a:spLocks noChangeArrowheads="1"/>
            </p:cNvSpPr>
            <p:nvPr/>
          </p:nvSpPr>
          <p:spPr bwMode="auto">
            <a:xfrm>
              <a:off x="1439" y="153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3100" b="0" i="1" u="none" strike="noStrike" cap="none" normalizeH="0" baseline="0" smtClean="0">
                  <a:ln>
                    <a:noFill/>
                  </a:ln>
                  <a:solidFill>
                    <a:srgbClr val="66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Динамические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Статические ограничения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Определяются на этапе описания структуры БД</a:t>
            </a:r>
          </a:p>
          <a:p>
            <a:r>
              <a:rPr lang="ru-RU" altLang="ru-RU"/>
              <a:t>Реализуются в виде ограничений на домены (</a:t>
            </a:r>
            <a:r>
              <a:rPr lang="ru-RU" altLang="ru-RU" b="1" i="1"/>
              <a:t>доменная целостность</a:t>
            </a:r>
            <a:r>
              <a:rPr lang="ru-RU" altLang="ru-RU"/>
              <a:t>) и на таблицы (</a:t>
            </a:r>
            <a:r>
              <a:rPr lang="ru-RU" altLang="ru-RU" b="1" i="1"/>
              <a:t>целостность таблиц</a:t>
            </a:r>
            <a:r>
              <a:rPr lang="ru-RU" altLang="ru-RU"/>
              <a:t>)</a:t>
            </a:r>
          </a:p>
          <a:p>
            <a:pPr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Динамическая целостность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Динамическая целостность  реализуется программными средствами -  </a:t>
            </a:r>
            <a:r>
              <a:rPr lang="ru-RU" altLang="ru-RU" b="1" i="1"/>
              <a:t>триггерами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Ограничения целостности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Ограничения целостности могут относиться к разным информационным объектам: </a:t>
            </a:r>
          </a:p>
          <a:p>
            <a:r>
              <a:rPr lang="ru-RU" altLang="ru-RU"/>
              <a:t>атрибутам,</a:t>
            </a:r>
          </a:p>
          <a:p>
            <a:r>
              <a:rPr lang="ru-RU" altLang="ru-RU"/>
              <a:t> кортежам,</a:t>
            </a:r>
          </a:p>
          <a:p>
            <a:r>
              <a:rPr lang="ru-RU" altLang="ru-RU"/>
              <a:t> отношениям, </a:t>
            </a:r>
          </a:p>
          <a:p>
            <a:r>
              <a:rPr lang="ru-RU" altLang="ru-RU"/>
              <a:t>связям между ними.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olidFill>
                  <a:srgbClr val="6666FF"/>
                </a:solidFill>
              </a:rPr>
              <a:t>Ограничения целостности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/>
              <a:t>Ограничения целостности </a:t>
            </a:r>
            <a:r>
              <a:rPr lang="ru-RU" altLang="ru-RU"/>
              <a:t>представляют собой утверждения о допустимых значениях отдельных полей и связях между таблицами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69067">
  <a:themeElements>
    <a:clrScheme name="01069067 1">
      <a:dk1>
        <a:srgbClr val="336699"/>
      </a:dk1>
      <a:lt1>
        <a:srgbClr val="CCCCFF"/>
      </a:lt1>
      <a:dk2>
        <a:srgbClr val="DDDDDD"/>
      </a:dk2>
      <a:lt2>
        <a:srgbClr val="9999FF"/>
      </a:lt2>
      <a:accent1>
        <a:srgbClr val="CCCC00"/>
      </a:accent1>
      <a:accent2>
        <a:srgbClr val="999933"/>
      </a:accent2>
      <a:accent3>
        <a:srgbClr val="E2E2FF"/>
      </a:accent3>
      <a:accent4>
        <a:srgbClr val="2A5682"/>
      </a:accent4>
      <a:accent5>
        <a:srgbClr val="E2E2AA"/>
      </a:accent5>
      <a:accent6>
        <a:srgbClr val="8A8A2D"/>
      </a:accent6>
      <a:hlink>
        <a:srgbClr val="CBCBCB"/>
      </a:hlink>
      <a:folHlink>
        <a:srgbClr val="0099CC"/>
      </a:folHlink>
    </a:clrScheme>
    <a:fontScheme name="01069067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069067 1">
        <a:dk1>
          <a:srgbClr val="336699"/>
        </a:dk1>
        <a:lt1>
          <a:srgbClr val="CCCCFF"/>
        </a:lt1>
        <a:dk2>
          <a:srgbClr val="DDDDDD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67 2">
        <a:dk1>
          <a:srgbClr val="336699"/>
        </a:dk1>
        <a:lt1>
          <a:srgbClr val="CCCCFF"/>
        </a:lt1>
        <a:dk2>
          <a:srgbClr val="000000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67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EAEAEA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01069067</Template>
  <TotalTime>169</TotalTime>
  <Words>885</Words>
  <Application>Microsoft Office PowerPoint</Application>
  <PresentationFormat>Экран (4:3)</PresentationFormat>
  <Paragraphs>81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01069067</vt:lpstr>
      <vt:lpstr>Целостность БД</vt:lpstr>
      <vt:lpstr>Определения </vt:lpstr>
      <vt:lpstr>Основные понятия</vt:lpstr>
      <vt:lpstr>Поддержание целостности</vt:lpstr>
      <vt:lpstr>Презентация PowerPoint</vt:lpstr>
      <vt:lpstr>Статические ограничения</vt:lpstr>
      <vt:lpstr>Динамическая целостность</vt:lpstr>
      <vt:lpstr>Ограничения целостности</vt:lpstr>
      <vt:lpstr>Ограничения целостности (2)</vt:lpstr>
      <vt:lpstr>Пример ограничений целостности</vt:lpstr>
      <vt:lpstr>Виды ограничений  для полей (атрибутов) таблицы</vt:lpstr>
      <vt:lpstr>Тип и формат поля</vt:lpstr>
      <vt:lpstr>Типы данных </vt:lpstr>
      <vt:lpstr>Диапазон значений</vt:lpstr>
      <vt:lpstr>Пример диапазона</vt:lpstr>
      <vt:lpstr>Признак непустого поля.</vt:lpstr>
      <vt:lpstr>Задание множества значений</vt:lpstr>
      <vt:lpstr>Уникальность</vt:lpstr>
      <vt:lpstr>Целостность  в таблице</vt:lpstr>
      <vt:lpstr>Пример ограничений на уровне таблицы</vt:lpstr>
      <vt:lpstr>Связная целостность</vt:lpstr>
      <vt:lpstr>Связная целостность ( пример) </vt:lpstr>
      <vt:lpstr>Презентация PowerPoint</vt:lpstr>
      <vt:lpstr>Ссылочная целостность в ERwin </vt:lpstr>
      <vt:lpstr>Презентация PowerPoint</vt:lpstr>
      <vt:lpstr>Описание целостности в ERwin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Организация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Customer</dc:creator>
  <cp:lastModifiedBy>Наталья П. Сидорова</cp:lastModifiedBy>
  <cp:revision>25</cp:revision>
  <dcterms:created xsi:type="dcterms:W3CDTF">2010-09-28T17:14:31Z</dcterms:created>
  <dcterms:modified xsi:type="dcterms:W3CDTF">2014-02-28T10:13:44Z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TC010690671049</vt:lpwstr>
  </property>
</Properties>
</file>