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74B622-1E85-46B5-8239-E3E52473C67B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76773C0-5BDD-4D88-88C4-3B0F640EB12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данных из нескольких таблиц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b="1" cap="all" dirty="0" smtClean="0"/>
              <a:t>Join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поиска информации, хранящейся в нескольких таблицах используется команда соединения  -  </a:t>
            </a:r>
            <a:r>
              <a:rPr lang="en-US" b="1" cap="all" dirty="0" smtClean="0"/>
              <a:t>Join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того, чтобы  использовать </a:t>
            </a:r>
            <a:r>
              <a:rPr lang="ru-RU" dirty="0"/>
              <a:t> </a:t>
            </a:r>
            <a:r>
              <a:rPr lang="en-US" b="1" cap="all" dirty="0" smtClean="0"/>
              <a:t> Join</a:t>
            </a:r>
            <a:r>
              <a:rPr lang="ru-RU" b="1" cap="all" dirty="0" smtClean="0"/>
              <a:t>, </a:t>
            </a:r>
            <a:r>
              <a:rPr lang="ru-RU" dirty="0" smtClean="0"/>
              <a:t>таблицы должны быть связаны. </a:t>
            </a:r>
          </a:p>
          <a:p>
            <a:r>
              <a:rPr lang="ru-RU" dirty="0" smtClean="0"/>
              <a:t>Связывание </a:t>
            </a:r>
            <a:r>
              <a:rPr lang="ru-RU" dirty="0"/>
              <a:t>производится, как правило, по первичному ключу одной таблицы и внешнему ключу другой таблицы - для каждой пары таблиц.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помощью соединения можно получать данные из двух или нескольких таблиц на основе логических связей между ними. </a:t>
            </a:r>
          </a:p>
          <a:p>
            <a:r>
              <a:rPr lang="ru-RU" dirty="0" smtClean="0"/>
              <a:t>Соединения указывают, как  </a:t>
            </a:r>
            <a:r>
              <a:rPr lang="en-US" dirty="0" smtClean="0"/>
              <a:t>SQL</a:t>
            </a:r>
            <a:r>
              <a:rPr lang="ru-RU" dirty="0" smtClean="0"/>
              <a:t> надо использовать данные из одной таблицы для выбора строк из другой таблицы.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условия соединения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Соединение определяет способ связывания двух таблиц в запросе следующим образом:</a:t>
            </a:r>
          </a:p>
          <a:p>
            <a:r>
              <a:rPr lang="ru-RU" dirty="0" smtClean="0"/>
              <a:t>для каждой таблицы указываются столбцы, используемые в соединении. </a:t>
            </a:r>
          </a:p>
          <a:p>
            <a:r>
              <a:rPr lang="ru-RU" dirty="0" smtClean="0"/>
              <a:t>Чаще всего в условии соединения используется внешний ключ из одной таблицы и связанный с ним атрибут из другой таблицы;</a:t>
            </a:r>
          </a:p>
          <a:p>
            <a:r>
              <a:rPr lang="ru-RU" dirty="0" smtClean="0"/>
              <a:t>Условие связывания  задает  логический оператор (например, = или &lt;&gt;,) для сравнения значений столбцов.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записи команды </a:t>
            </a:r>
            <a:r>
              <a:rPr lang="en-US" b="1" cap="all" dirty="0" smtClean="0"/>
              <a:t>Join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 </a:t>
            </a:r>
            <a:r>
              <a:rPr lang="ru-RU" i="1" dirty="0" smtClean="0"/>
              <a:t>имя таблицы1 </a:t>
            </a:r>
            <a:r>
              <a:rPr lang="en-US" dirty="0" smtClean="0"/>
              <a:t> </a:t>
            </a:r>
            <a:r>
              <a:rPr lang="en-US" cap="all" dirty="0" smtClean="0"/>
              <a:t>join</a:t>
            </a:r>
            <a:r>
              <a:rPr lang="ru-RU" dirty="0" smtClean="0"/>
              <a:t> </a:t>
            </a:r>
            <a:r>
              <a:rPr lang="ru-RU" i="1" dirty="0" smtClean="0"/>
              <a:t>Имя таблицы2</a:t>
            </a:r>
            <a:r>
              <a:rPr lang="en-US" dirty="0" smtClean="0"/>
              <a:t> ON (</a:t>
            </a:r>
            <a:r>
              <a:rPr lang="ru-RU" i="1" dirty="0" smtClean="0"/>
              <a:t>условие соединения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Столбцы, используемые в условии соединения, не обязательно должны иметь одинаковые имена или одинаковый тип данных</a:t>
            </a:r>
          </a:p>
          <a:p>
            <a:r>
              <a:rPr lang="ru-RU" dirty="0" smtClean="0"/>
              <a:t>Если типы данных  связываемых столбцов не совпадают, то они должны быть совместимыми или допускать в SQL </a:t>
            </a:r>
            <a:r>
              <a:rPr lang="ru-RU" dirty="0" err="1" smtClean="0"/>
              <a:t>Server</a:t>
            </a:r>
            <a:r>
              <a:rPr lang="ru-RU" dirty="0" smtClean="0"/>
              <a:t> неявное преобразование</a:t>
            </a:r>
          </a:p>
          <a:p>
            <a:r>
              <a:rPr lang="ru-RU" dirty="0" smtClean="0"/>
              <a:t>Лучше использовать один тип данных для столбцов, используемых в условии соединения.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ru-RU" smtClean="0"/>
              <a:t>задания сложного</a:t>
            </a:r>
            <a:r>
              <a:rPr lang="en-US" smtClean="0"/>
              <a:t> </a:t>
            </a:r>
            <a:r>
              <a:rPr lang="ru-RU" dirty="0" smtClean="0"/>
              <a:t>условия соединения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DISTINCT </a:t>
            </a:r>
            <a:r>
              <a:rPr lang="en-US" dirty="0" err="1" smtClean="0"/>
              <a:t>p.ProductID</a:t>
            </a:r>
            <a:r>
              <a:rPr lang="en-US" dirty="0" smtClean="0"/>
              <a:t>, </a:t>
            </a:r>
            <a:r>
              <a:rPr lang="en-US" dirty="0" err="1" smtClean="0"/>
              <a:t>p.Name</a:t>
            </a:r>
            <a:r>
              <a:rPr lang="en-US" dirty="0" smtClean="0"/>
              <a:t>, </a:t>
            </a:r>
            <a:r>
              <a:rPr lang="en-US" dirty="0" err="1" smtClean="0"/>
              <a:t>p.ListPrice</a:t>
            </a:r>
            <a:r>
              <a:rPr lang="en-US" dirty="0" smtClean="0"/>
              <a:t>, </a:t>
            </a:r>
            <a:r>
              <a:rPr lang="en-US" dirty="0" err="1" smtClean="0"/>
              <a:t>sd.UnitPrice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FROM p JOIN </a:t>
            </a:r>
            <a:r>
              <a:rPr lang="en-US" dirty="0" err="1" smtClean="0"/>
              <a:t>sd</a:t>
            </a:r>
            <a:r>
              <a:rPr lang="en-US" dirty="0" smtClean="0"/>
              <a:t> ON </a:t>
            </a:r>
            <a:r>
              <a:rPr lang="en-US" dirty="0" err="1" smtClean="0"/>
              <a:t>sd.ProductID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r>
              <a:rPr lang="en-US" dirty="0" smtClean="0"/>
              <a:t> AND </a:t>
            </a:r>
            <a:r>
              <a:rPr lang="en-US" dirty="0" err="1" smtClean="0"/>
              <a:t>sd.UnitPrice</a:t>
            </a:r>
            <a:r>
              <a:rPr lang="en-US" dirty="0" smtClean="0"/>
              <a:t> &lt; </a:t>
            </a:r>
            <a:r>
              <a:rPr lang="en-US" dirty="0" err="1" smtClean="0"/>
              <a:t>p.ListPrice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WHERE </a:t>
            </a:r>
            <a:r>
              <a:rPr lang="en-US" dirty="0" err="1" smtClean="0"/>
              <a:t>p.ProductID</a:t>
            </a:r>
            <a:r>
              <a:rPr lang="en-US" dirty="0" smtClean="0"/>
              <a:t> = 718;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Найти все рейсы российских компаний, вылетающих из Шереметьево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NumbR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Comp</a:t>
            </a:r>
            <a:r>
              <a:rPr lang="ru-RU" dirty="0" smtClean="0"/>
              <a:t>.</a:t>
            </a:r>
            <a:r>
              <a:rPr lang="en-US" dirty="0" smtClean="0"/>
              <a:t>Title,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FROM Flight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JOIN Comp ON </a:t>
            </a:r>
            <a:r>
              <a:rPr lang="en-US" dirty="0" err="1" smtClean="0"/>
              <a:t>Flight.Numb</a:t>
            </a:r>
            <a:r>
              <a:rPr lang="en-US" dirty="0" smtClean="0"/>
              <a:t>= </a:t>
            </a:r>
            <a:r>
              <a:rPr lang="en-US" dirty="0" err="1" smtClean="0"/>
              <a:t>Comp.CompLic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WHERE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AeroOut</a:t>
            </a:r>
            <a:r>
              <a:rPr lang="en-US" dirty="0" smtClean="0"/>
              <a:t> LIKE ‘%</a:t>
            </a:r>
            <a:r>
              <a:rPr lang="ru-RU" dirty="0" smtClean="0"/>
              <a:t>Шереметьево</a:t>
            </a:r>
            <a:r>
              <a:rPr lang="en-US" dirty="0" smtClean="0"/>
              <a:t>%’ )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smtClean="0"/>
              <a:t>(</a:t>
            </a:r>
            <a:r>
              <a:rPr lang="en-US" dirty="0" err="1" smtClean="0"/>
              <a:t>Comp.Country</a:t>
            </a:r>
            <a:r>
              <a:rPr lang="en-US" dirty="0" smtClean="0"/>
              <a:t> LIKE ‘%</a:t>
            </a:r>
            <a:r>
              <a:rPr lang="ru-RU" dirty="0" smtClean="0"/>
              <a:t>Россия</a:t>
            </a:r>
            <a:r>
              <a:rPr lang="en-US" dirty="0" smtClean="0"/>
              <a:t>’)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соединения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SQL </a:t>
            </a:r>
            <a:r>
              <a:rPr lang="ru-RU" dirty="0" smtClean="0"/>
              <a:t>различают несколько типов соединения:</a:t>
            </a:r>
          </a:p>
          <a:p>
            <a:r>
              <a:rPr lang="ru-RU" dirty="0" smtClean="0"/>
              <a:t>Внутреннее соединение,</a:t>
            </a:r>
          </a:p>
          <a:p>
            <a:r>
              <a:rPr lang="ru-RU" dirty="0" smtClean="0"/>
              <a:t>Левое соединение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Правое соединение</a:t>
            </a:r>
            <a:endParaRPr lang="ru-RU" dirty="0"/>
          </a:p>
        </p:txBody>
      </p:sp>
      <p:pic>
        <p:nvPicPr>
          <p:cNvPr id="5" name="Содержимое 4" descr="http://www.k-press.ru/cs/2009/3/join/join-Pics/4254.jpg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124744"/>
            <a:ext cx="250698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www.k-press.ru/cs/2009/3/join/join-Pics/425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852936"/>
            <a:ext cx="2515538" cy="16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www.k-press.ru/cs/2009/3/join/join-Pics/425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437112"/>
            <a:ext cx="236677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</TotalTime>
  <Words>219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Справедливость</vt:lpstr>
      <vt:lpstr>Поиск данных из нескольких таблиц</vt:lpstr>
      <vt:lpstr>Команда Join.</vt:lpstr>
      <vt:lpstr>Презентация PowerPoint</vt:lpstr>
      <vt:lpstr>Задание условия соединения</vt:lpstr>
      <vt:lpstr>Правило записи команды Join</vt:lpstr>
      <vt:lpstr>Пример задания сложного условия соединения</vt:lpstr>
      <vt:lpstr>Пример использования</vt:lpstr>
      <vt:lpstr>Типы соединения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данных из нескольких таблиц</dc:title>
  <dc:creator>1</dc:creator>
  <cp:lastModifiedBy>Наталья П. Сидорова</cp:lastModifiedBy>
  <cp:revision>19</cp:revision>
  <dcterms:created xsi:type="dcterms:W3CDTF">2012-11-28T17:53:23Z</dcterms:created>
  <dcterms:modified xsi:type="dcterms:W3CDTF">2012-11-29T05:59:35Z</dcterms:modified>
</cp:coreProperties>
</file>