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7EF4-6819-4029-B353-DB264F46F8EA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2904-A549-4369-84A4-7CB992CF991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7EF4-6819-4029-B353-DB264F46F8EA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2904-A549-4369-84A4-7CB992CF99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7EF4-6819-4029-B353-DB264F46F8EA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2904-A549-4369-84A4-7CB992CF99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7EF4-6819-4029-B353-DB264F46F8EA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2904-A549-4369-84A4-7CB992CF99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7EF4-6819-4029-B353-DB264F46F8EA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2904-A549-4369-84A4-7CB992CF991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7EF4-6819-4029-B353-DB264F46F8EA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2904-A549-4369-84A4-7CB992CF99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7EF4-6819-4029-B353-DB264F46F8EA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2904-A549-4369-84A4-7CB992CF99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7EF4-6819-4029-B353-DB264F46F8EA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2904-A549-4369-84A4-7CB992CF99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7EF4-6819-4029-B353-DB264F46F8EA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2904-A549-4369-84A4-7CB992CF99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7EF4-6819-4029-B353-DB264F46F8EA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2904-A549-4369-84A4-7CB992CF991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76A7EF4-6819-4029-B353-DB264F46F8EA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BBC2904-A549-4369-84A4-7CB992CF991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76A7EF4-6819-4029-B353-DB264F46F8EA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BBC2904-A549-4369-84A4-7CB992CF991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Основы вложенных запросов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Вложенным запросом называется запрос, помещаемый в инструкцию SELECT, INSERT, UPDATE или DELETE или в другой вложенный запрос. Подзапрос может быть использован везде, где разрешены выражения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Вложенный </a:t>
            </a:r>
            <a:r>
              <a:rPr lang="ru-RU" dirty="0"/>
              <a:t>запрос </a:t>
            </a:r>
            <a:r>
              <a:rPr lang="ru-RU" dirty="0" smtClean="0"/>
              <a:t>называют также внутренним </a:t>
            </a:r>
            <a:r>
              <a:rPr lang="ru-RU" dirty="0"/>
              <a:t>запросом или внутренней операцией выбора, в то время как инструкцию, содержащую вложенный запрос, называют внешним запросом или внешней операцией выбора.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вложенного запроса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данном примере вложенный запрос используется в качестве выражения для столбца с именем </a:t>
            </a:r>
            <a:r>
              <a:rPr lang="en-US" dirty="0" err="1"/>
              <a:t>MaxUnitPrice</a:t>
            </a:r>
            <a:r>
              <a:rPr lang="en-US" dirty="0"/>
              <a:t> </a:t>
            </a:r>
            <a:r>
              <a:rPr lang="ru-RU" dirty="0"/>
              <a:t>в инструкции </a:t>
            </a:r>
            <a:r>
              <a:rPr lang="en-US" dirty="0"/>
              <a:t>SELECT.</a:t>
            </a:r>
          </a:p>
          <a:p>
            <a:pPr>
              <a:buNone/>
            </a:pPr>
            <a:r>
              <a:rPr lang="en-US" dirty="0"/>
              <a:t>SELECT </a:t>
            </a:r>
            <a:r>
              <a:rPr lang="en-US" dirty="0" err="1"/>
              <a:t>Ord.SalesOrderID</a:t>
            </a:r>
            <a:r>
              <a:rPr lang="en-US" dirty="0"/>
              <a:t>, </a:t>
            </a:r>
            <a:r>
              <a:rPr lang="en-US" dirty="0" err="1"/>
              <a:t>Ord.OrderDate</a:t>
            </a:r>
            <a:r>
              <a:rPr lang="en-US" dirty="0"/>
              <a:t>, (SELECT MAX(</a:t>
            </a:r>
            <a:r>
              <a:rPr lang="en-US" dirty="0" err="1"/>
              <a:t>OrdDet.UnitPrice</a:t>
            </a:r>
            <a:r>
              <a:rPr lang="en-US" dirty="0"/>
              <a:t>) FROM </a:t>
            </a:r>
            <a:r>
              <a:rPr lang="en-US" dirty="0" err="1" smtClean="0"/>
              <a:t>AdventureWorks</a:t>
            </a:r>
            <a:r>
              <a:rPr lang="ru-RU" dirty="0" smtClean="0"/>
              <a:t> </a:t>
            </a:r>
            <a:r>
              <a:rPr lang="en-US" dirty="0" smtClean="0"/>
              <a:t>AS </a:t>
            </a:r>
            <a:r>
              <a:rPr lang="en-US" dirty="0" err="1"/>
              <a:t>OrdDet</a:t>
            </a:r>
            <a:r>
              <a:rPr lang="en-US" dirty="0"/>
              <a:t>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/>
              <a:t>Ord.SalesOrderID</a:t>
            </a:r>
            <a:r>
              <a:rPr lang="en-US" dirty="0"/>
              <a:t> = </a:t>
            </a:r>
            <a:r>
              <a:rPr lang="en-US" dirty="0" err="1"/>
              <a:t>OrdDet.SalesOrderID</a:t>
            </a:r>
            <a:r>
              <a:rPr lang="en-US" dirty="0"/>
              <a:t>) AS </a:t>
            </a:r>
            <a:r>
              <a:rPr lang="en-US" dirty="0" err="1"/>
              <a:t>MaxUnitPrice</a:t>
            </a:r>
            <a:r>
              <a:rPr lang="en-US" dirty="0"/>
              <a:t> FROM </a:t>
            </a:r>
            <a:r>
              <a:rPr lang="en-US" dirty="0" err="1"/>
              <a:t>AdventureWorks</a:t>
            </a:r>
            <a:r>
              <a:rPr lang="en-US" dirty="0" smtClean="0"/>
              <a:t>. </a:t>
            </a:r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записи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Запрос SELECT вложенного запроса всегда заключен в скобки. </a:t>
            </a:r>
          </a:p>
          <a:p>
            <a:r>
              <a:rPr lang="ru-RU" dirty="0" smtClean="0"/>
              <a:t>Он не может включать предложений COMPUTE или FOR BROWSE и может включать предложение ORDER BY только вместе с предложением TOP.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Инструкции</a:t>
            </a:r>
            <a:r>
              <a:rPr lang="en-US" dirty="0" smtClean="0"/>
              <a:t> </a:t>
            </a:r>
            <a:r>
              <a:rPr lang="en-US" dirty="0" err="1" smtClean="0"/>
              <a:t>включ</a:t>
            </a:r>
            <a:r>
              <a:rPr lang="ru-RU" dirty="0" err="1" smtClean="0"/>
              <a:t>ения</a:t>
            </a:r>
            <a:r>
              <a:rPr lang="en-US" dirty="0" smtClean="0"/>
              <a:t> </a:t>
            </a:r>
            <a:r>
              <a:rPr lang="en-US" dirty="0" err="1" smtClean="0"/>
              <a:t>вложенны</a:t>
            </a:r>
            <a:r>
              <a:rPr lang="ru-RU" dirty="0" err="1" smtClean="0"/>
              <a:t>х</a:t>
            </a:r>
            <a:r>
              <a:rPr lang="en-US" dirty="0" smtClean="0"/>
              <a:t> </a:t>
            </a:r>
            <a:r>
              <a:rPr lang="en-US" dirty="0" err="1" smtClean="0"/>
              <a:t>запрос</a:t>
            </a:r>
            <a:r>
              <a:rPr lang="ru-RU" dirty="0" err="1" smtClean="0"/>
              <a:t>ов</a:t>
            </a:r>
            <a:r>
              <a:rPr lang="en-US" dirty="0" smtClean="0"/>
              <a:t>,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WHERE</a:t>
            </a:r>
            <a:r>
              <a:rPr lang="en-US" dirty="0" smtClean="0"/>
              <a:t> </a:t>
            </a:r>
            <a:r>
              <a:rPr lang="en-US" i="1" dirty="0" smtClean="0"/>
              <a:t>expression</a:t>
            </a:r>
            <a:r>
              <a:rPr lang="en-US" dirty="0" smtClean="0"/>
              <a:t> [NOT] IN </a:t>
            </a:r>
            <a:r>
              <a:rPr lang="en-US" b="1" dirty="0" smtClean="0"/>
              <a:t>(</a:t>
            </a:r>
            <a:r>
              <a:rPr lang="en-US" i="1" dirty="0" err="1" smtClean="0"/>
              <a:t>subquery</a:t>
            </a:r>
            <a:r>
              <a:rPr lang="en-US" b="1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WHERE</a:t>
            </a:r>
            <a:r>
              <a:rPr lang="en-US" i="1" dirty="0" smtClean="0"/>
              <a:t> expression </a:t>
            </a:r>
            <a:r>
              <a:rPr lang="en-US" i="1" dirty="0" err="1" smtClean="0"/>
              <a:t>comparison_operator</a:t>
            </a:r>
            <a:r>
              <a:rPr lang="en-US" dirty="0" smtClean="0"/>
              <a:t> [ANY | ALL] </a:t>
            </a:r>
            <a:r>
              <a:rPr lang="en-US" b="1" dirty="0" smtClean="0"/>
              <a:t>(</a:t>
            </a:r>
            <a:r>
              <a:rPr lang="en-US" i="1" dirty="0" err="1" smtClean="0"/>
              <a:t>subquery</a:t>
            </a:r>
            <a:r>
              <a:rPr lang="en-US" b="1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WHERE [NOT] EXISTS </a:t>
            </a:r>
            <a:r>
              <a:rPr lang="en-US" b="1" dirty="0" smtClean="0"/>
              <a:t>(</a:t>
            </a:r>
            <a:r>
              <a:rPr lang="en-US" i="1" dirty="0" err="1" smtClean="0"/>
              <a:t>subquery</a:t>
            </a:r>
            <a:r>
              <a:rPr lang="en-US" b="1" dirty="0" smtClean="0"/>
              <a:t>)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dirty="0"/>
              <a:t>select </a:t>
            </a:r>
            <a:r>
              <a:rPr lang="en-US" dirty="0" err="1"/>
              <a:t>fio</a:t>
            </a:r>
            <a:r>
              <a:rPr lang="en-US" dirty="0"/>
              <a:t>, </a:t>
            </a:r>
            <a:r>
              <a:rPr lang="en-US" dirty="0" err="1" smtClean="0"/>
              <a:t>data_rogden</a:t>
            </a:r>
            <a:endParaRPr lang="en-US" dirty="0"/>
          </a:p>
          <a:p>
            <a:pPr marL="118872" indent="0">
              <a:buNone/>
            </a:pPr>
            <a:r>
              <a:rPr lang="en-US" dirty="0"/>
              <a:t>	from </a:t>
            </a:r>
            <a:r>
              <a:rPr lang="en-US" dirty="0" err="1"/>
              <a:t>poss</a:t>
            </a:r>
            <a:r>
              <a:rPr lang="en-US" dirty="0"/>
              <a:t> join </a:t>
            </a:r>
            <a:r>
              <a:rPr lang="en-US" dirty="0" err="1"/>
              <a:t>kat_obuch</a:t>
            </a:r>
            <a:r>
              <a:rPr lang="en-US" dirty="0"/>
              <a:t> on </a:t>
            </a:r>
            <a:r>
              <a:rPr lang="en-US" dirty="0" err="1"/>
              <a:t>kat_obuch_k</a:t>
            </a:r>
            <a:r>
              <a:rPr lang="en-US" dirty="0"/>
              <a:t>=</a:t>
            </a:r>
            <a:r>
              <a:rPr lang="en-US" dirty="0" err="1"/>
              <a:t>kat_obuch.cod</a:t>
            </a:r>
            <a:endParaRPr lang="en-US" dirty="0"/>
          </a:p>
          <a:p>
            <a:pPr marL="118872" indent="0">
              <a:buNone/>
            </a:pPr>
            <a:r>
              <a:rPr lang="en-US" dirty="0"/>
              <a:t>		join </a:t>
            </a:r>
            <a:r>
              <a:rPr lang="en-US" dirty="0" err="1"/>
              <a:t>vuz</a:t>
            </a:r>
            <a:r>
              <a:rPr lang="en-US" dirty="0"/>
              <a:t> on </a:t>
            </a:r>
            <a:r>
              <a:rPr lang="en-US" dirty="0" err="1"/>
              <a:t>vuz_k</a:t>
            </a:r>
            <a:r>
              <a:rPr lang="en-US" dirty="0"/>
              <a:t>=</a:t>
            </a:r>
            <a:r>
              <a:rPr lang="en-US" dirty="0" err="1"/>
              <a:t>vuz.cod</a:t>
            </a:r>
            <a:endParaRPr lang="en-US" dirty="0"/>
          </a:p>
          <a:p>
            <a:pPr marL="118872" indent="0">
              <a:buNone/>
            </a:pPr>
            <a:r>
              <a:rPr lang="en-US" dirty="0"/>
              <a:t>	where </a:t>
            </a:r>
            <a:r>
              <a:rPr lang="en-US" dirty="0" err="1"/>
              <a:t>vuz_k</a:t>
            </a:r>
            <a:r>
              <a:rPr lang="en-US" dirty="0"/>
              <a:t> in </a:t>
            </a:r>
          </a:p>
          <a:p>
            <a:pPr marL="118872" indent="0">
              <a:buNone/>
            </a:pPr>
            <a:r>
              <a:rPr lang="en-US" dirty="0"/>
              <a:t>	(select </a:t>
            </a:r>
            <a:r>
              <a:rPr lang="en-US" dirty="0" err="1"/>
              <a:t>cod_vuza</a:t>
            </a:r>
            <a:r>
              <a:rPr lang="en-US" dirty="0"/>
              <a:t> from </a:t>
            </a:r>
            <a:r>
              <a:rPr lang="en-US" dirty="0" err="1"/>
              <a:t>vuz_gorod</a:t>
            </a:r>
            <a:endParaRPr lang="en-US" dirty="0"/>
          </a:p>
          <a:p>
            <a:pPr marL="118872" indent="0">
              <a:buNone/>
            </a:pPr>
            <a:r>
              <a:rPr lang="en-US" dirty="0"/>
              <a:t>		where </a:t>
            </a:r>
            <a:r>
              <a:rPr lang="en-US" dirty="0" err="1"/>
              <a:t>cod_goroda</a:t>
            </a:r>
            <a:r>
              <a:rPr lang="en-US" dirty="0"/>
              <a:t>='001')</a:t>
            </a:r>
          </a:p>
          <a:p>
            <a:pPr marL="118872" indent="0">
              <a:buNone/>
            </a:pPr>
            <a:r>
              <a:rPr lang="en-US" dirty="0"/>
              <a:t>	and </a:t>
            </a:r>
            <a:r>
              <a:rPr lang="en-US" dirty="0" err="1"/>
              <a:t>kat_obuch_k</a:t>
            </a:r>
            <a:r>
              <a:rPr lang="en-US" dirty="0"/>
              <a:t> between '03' and '04'</a:t>
            </a:r>
          </a:p>
          <a:p>
            <a:pPr marL="118872" indent="0">
              <a:buNone/>
            </a:pPr>
            <a:r>
              <a:rPr lang="en-US" dirty="0"/>
              <a:t>	and </a:t>
            </a:r>
            <a:r>
              <a:rPr lang="en-US" dirty="0" err="1"/>
              <a:t>gp</a:t>
            </a:r>
            <a:r>
              <a:rPr lang="en-US" dirty="0"/>
              <a:t>='89'</a:t>
            </a:r>
          </a:p>
          <a:p>
            <a:pPr marL="118872" indent="0">
              <a:buNone/>
            </a:pPr>
            <a:r>
              <a:rPr lang="en-US" dirty="0"/>
              <a:t>	order by </a:t>
            </a:r>
            <a:r>
              <a:rPr lang="en-US" smtClean="0"/>
              <a:t>fio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8726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</TotalTime>
  <Words>124</Words>
  <Application>Microsoft Office PowerPoint</Application>
  <PresentationFormat>Экран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Модульная</vt:lpstr>
      <vt:lpstr>Основы вложенных запросов </vt:lpstr>
      <vt:lpstr>Презентация PowerPoint</vt:lpstr>
      <vt:lpstr>Пример вложенного запроса</vt:lpstr>
      <vt:lpstr>Правила записи</vt:lpstr>
      <vt:lpstr>Инструкции включения вложенных запросов,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вложенных запросов </dc:title>
  <dc:creator>1</dc:creator>
  <cp:lastModifiedBy>Наталья П. Сидорова</cp:lastModifiedBy>
  <cp:revision>5</cp:revision>
  <dcterms:created xsi:type="dcterms:W3CDTF">2012-11-28T18:58:31Z</dcterms:created>
  <dcterms:modified xsi:type="dcterms:W3CDTF">2012-11-29T05:24:23Z</dcterms:modified>
</cp:coreProperties>
</file>