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09C62-A77D-4865-B347-63334C333D0A}" type="datetimeFigureOut">
              <a:rPr lang="ru-RU" smtClean="0"/>
              <a:t>07.02.2014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1CAE7-4AE0-4164-8507-62F36D45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53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4CDDB3-B505-4238-87DC-0A1D52BCF564}" type="datetime1">
              <a:rPr lang="ru-RU" smtClean="0"/>
              <a:t>07.02.2014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4BAFA4-097E-4734-958E-C7E377BD9E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006A4A-DFFE-46B4-AE67-742A7FC01D29}" type="datetime1">
              <a:rPr lang="ru-RU" smtClean="0"/>
              <a:t>07.02.2014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BAFA4-097E-4734-958E-C7E377BD9E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9D84EF-A9E1-4A69-A85E-55C6A34D1EED}" type="datetime1">
              <a:rPr lang="ru-RU" smtClean="0"/>
              <a:t>07.02.2014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BAFA4-097E-4734-958E-C7E377BD9E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30FB98-16CF-427E-AD27-70DF374A2F34}" type="datetime1">
              <a:rPr lang="ru-RU" smtClean="0"/>
              <a:t>07.02.2014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BAFA4-097E-4734-958E-C7E377BD9E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1ABF6-6987-4852-8AF3-63521CC7E7BE}" type="datetime1">
              <a:rPr lang="ru-RU" smtClean="0"/>
              <a:t>07.02.2014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BAFA4-097E-4734-958E-C7E377BD9E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BD6EC-FE9D-4C24-AF94-AA4AD2CE8E0A}" type="datetime1">
              <a:rPr lang="ru-RU" smtClean="0"/>
              <a:t>07.02.2014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BAFA4-097E-4734-958E-C7E377BD9ED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DFE3EE-CE07-4456-97CC-B66BACFDDBAD}" type="datetime1">
              <a:rPr lang="ru-RU" smtClean="0"/>
              <a:t>07.02.2014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BAFA4-097E-4734-958E-C7E377BD9E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3FE0CC-DEB1-4425-ADD6-7E975EBD173F}" type="datetime1">
              <a:rPr lang="ru-RU" smtClean="0"/>
              <a:t>07.02.2014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BAFA4-097E-4734-958E-C7E377BD9ED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38066D-51DF-46CB-9159-2138D897C4F6}" type="datetime1">
              <a:rPr lang="ru-RU" smtClean="0"/>
              <a:t>07.02.2014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BAFA4-097E-4734-958E-C7E377BD9E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557139-199E-4147-9606-0C51560B9433}" type="datetime1">
              <a:rPr lang="ru-RU" smtClean="0"/>
              <a:t>07.02.2014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4BAFA4-097E-4734-958E-C7E377BD9E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1DA3D3-2E44-49A4-9E10-A0BEB053AD30}" type="datetime1">
              <a:rPr lang="ru-RU" smtClean="0"/>
              <a:t>07.02.2014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4BAFA4-097E-4734-958E-C7E377BD9ED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F68023-62A0-46D3-BE54-F67CB76D65CC}" type="datetime1">
              <a:rPr lang="ru-RU" smtClean="0"/>
              <a:t>07.02.2014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04BAFA4-097E-4734-958E-C7E377BD9ED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 и функции СУБД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Сидорова Н.П.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структура СУБД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7145311" cy="5301208"/>
          </a:xfrm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FB98-16CF-427E-AD27-70DF374A2F34}" type="datetime1">
              <a:rPr lang="ru-RU" smtClean="0"/>
              <a:t>07.02.2014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FA4-097E-4734-958E-C7E377BD9ED6}" type="slidenum">
              <a:rPr lang="ru-RU" smtClean="0"/>
              <a:t>10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СУБД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FB98-16CF-427E-AD27-70DF374A2F34}" type="datetime1">
              <a:rPr lang="ru-RU" smtClean="0"/>
              <a:t>07.02.2014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FA4-097E-4734-958E-C7E377BD9ED6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68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dirty="0" smtClean="0"/>
              <a:t>Определение общей структуры БД и представления конкретных пользователей;</a:t>
            </a:r>
          </a:p>
          <a:p>
            <a:pPr lvl="0"/>
            <a:r>
              <a:rPr lang="ru-RU" sz="2800" dirty="0" smtClean="0"/>
              <a:t>Задание смысловых правил, контролирующих целостность данных;</a:t>
            </a:r>
          </a:p>
          <a:p>
            <a:pPr lvl="0"/>
            <a:r>
              <a:rPr lang="ru-RU" sz="2800" dirty="0" smtClean="0"/>
              <a:t>Определении правил безопасности данных;</a:t>
            </a:r>
          </a:p>
          <a:p>
            <a:pPr lvl="0"/>
            <a:r>
              <a:rPr lang="ru-RU" sz="2800" dirty="0" smtClean="0"/>
              <a:t>Поддержка операций работы с данными; добавление, изменение, удаление, поиск;</a:t>
            </a:r>
          </a:p>
          <a:p>
            <a:pPr lvl="0"/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СУБД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8C13-2825-4CB5-8D47-21EE8A5B5796}" type="datetime1">
              <a:rPr lang="ru-RU" smtClean="0"/>
              <a:t>07.02.2014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47272" y="6093297"/>
            <a:ext cx="365760" cy="576064"/>
          </a:xfrm>
        </p:spPr>
        <p:txBody>
          <a:bodyPr/>
          <a:lstStyle/>
          <a:p>
            <a:fld id="{B04BAFA4-097E-4734-958E-C7E377BD9ED6}" type="slidenum">
              <a:rPr lang="ru-RU" sz="1400" smtClean="0"/>
              <a:t>2</a:t>
            </a:fld>
            <a:endParaRPr lang="ru-RU" sz="14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Архитектура и функции СУБД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58611"/>
          </a:xfrm>
        </p:spPr>
        <p:txBody>
          <a:bodyPr>
            <a:normAutofit/>
          </a:bodyPr>
          <a:lstStyle/>
          <a:p>
            <a:pPr lvl="0"/>
            <a:r>
              <a:rPr lang="ru-RU" sz="3200" dirty="0" smtClean="0"/>
              <a:t>Поддержка различных компьютерных платформ </a:t>
            </a:r>
            <a:endParaRPr lang="en-US" sz="3200" dirty="0" smtClean="0"/>
          </a:p>
          <a:p>
            <a:pPr lvl="0"/>
            <a:r>
              <a:rPr lang="ru-RU" sz="3200" dirty="0" smtClean="0"/>
              <a:t>Наличие средств администрирования БД;</a:t>
            </a:r>
          </a:p>
          <a:p>
            <a:pPr lvl="0"/>
            <a:r>
              <a:rPr lang="ru-RU" sz="3200" dirty="0" smtClean="0"/>
              <a:t>Обеспечение контролируемого доступа к данным;</a:t>
            </a:r>
          </a:p>
          <a:p>
            <a:pPr lvl="0"/>
            <a:r>
              <a:rPr lang="ru-RU" sz="3200" dirty="0" smtClean="0"/>
              <a:t>поддержка целостности и непротиворечивости данных; </a:t>
            </a:r>
          </a:p>
          <a:p>
            <a:pPr lvl="0"/>
            <a:r>
              <a:rPr lang="ru-RU" sz="3200" dirty="0" smtClean="0"/>
              <a:t>управление  параллельной работой приложений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56B-69AD-4D50-9BF7-18A5EC0C1F20}" type="datetime1">
              <a:rPr lang="ru-RU" smtClean="0"/>
              <a:t>07.02.2014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FA4-097E-4734-958E-C7E377BD9ED6}" type="slidenum">
              <a:rPr lang="ru-RU" smtClean="0"/>
              <a:t>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Архитектура и функции СУБД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86603"/>
          </a:xfrm>
        </p:spPr>
        <p:txBody>
          <a:bodyPr/>
          <a:lstStyle/>
          <a:p>
            <a:pPr lvl="0"/>
            <a:r>
              <a:rPr lang="ru-RU" sz="3200" dirty="0" smtClean="0"/>
              <a:t>Управление собственными буферами оперативной памяти для ускорения обработки запросов</a:t>
            </a:r>
          </a:p>
          <a:p>
            <a:pPr lvl="0"/>
            <a:r>
              <a:rPr lang="ru-RU" sz="3200" dirty="0" smtClean="0"/>
              <a:t>поддержка обмена данными при работе в сети;</a:t>
            </a:r>
          </a:p>
          <a:p>
            <a:pPr lvl="0"/>
            <a:r>
              <a:rPr lang="ru-RU" sz="3200" dirty="0" smtClean="0"/>
              <a:t>поддержка независимости данных; </a:t>
            </a:r>
          </a:p>
          <a:p>
            <a:pPr lvl="0"/>
            <a:r>
              <a:rPr lang="ru-RU" sz="3200" dirty="0" smtClean="0"/>
              <a:t>управление транзакциями</a:t>
            </a:r>
          </a:p>
          <a:p>
            <a:r>
              <a:rPr lang="ru-RU" sz="3200" dirty="0" smtClean="0"/>
              <a:t>наличие системы восстановления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FB98-16CF-427E-AD27-70DF374A2F34}" type="datetime1">
              <a:rPr lang="ru-RU" smtClean="0"/>
              <a:t>07.02.2014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FA4-097E-4734-958E-C7E377BD9ED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200" dirty="0" smtClean="0"/>
              <a:t>Поддержание  каталога хранимой в БД информации  (словарь БД)</a:t>
            </a:r>
          </a:p>
          <a:p>
            <a:pPr lvl="0"/>
            <a:r>
              <a:rPr lang="ru-RU" sz="3200" dirty="0" smtClean="0"/>
              <a:t>Реализация вспомогательных функции – </a:t>
            </a:r>
          </a:p>
          <a:p>
            <a:endParaRPr lang="ru-RU" sz="3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7E41-1240-4153-9E6D-D48941A313DC}" type="datetime1">
              <a:rPr lang="ru-RU" smtClean="0"/>
              <a:t>07.02.2014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FA4-097E-4734-958E-C7E377BD9ED6}" type="slidenum">
              <a:rPr lang="ru-RU" smtClean="0"/>
              <a:t>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Архитектура и функции СУБД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ANSI SPAR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553063"/>
            <a:ext cx="7416824" cy="438211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 БД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3586-5508-46C3-9962-BB3B756CDC23}" type="datetime1">
              <a:rPr lang="ru-RU" smtClean="0"/>
              <a:t>07.02.2014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FA4-097E-4734-958E-C7E377BD9ED6}" type="slidenum">
              <a:rPr lang="ru-RU" smtClean="0"/>
              <a:t>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Архитектура и функции СУБД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– это пользовательский уровень. Пользователем может быть программист, конечный пользователь или администратор БД. </a:t>
            </a:r>
          </a:p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FB98-16CF-427E-AD27-70DF374A2F34}" type="datetime1">
              <a:rPr lang="ru-RU" smtClean="0"/>
              <a:t>07.02.2014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FA4-097E-4734-958E-C7E377BD9ED6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Внешний уровень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является промежуточным уровнем и обеспечивает представление всей БД в абстрактной форме. Описание БД на этом уровне называют концептуальной схемой. Концептуальная схема отражает интересы всех пользователей и представляет собой единое логическое описание всех элементов данных и отношений между ними</a:t>
            </a:r>
          </a:p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FB98-16CF-427E-AD27-70DF374A2F34}" type="datetime1">
              <a:rPr lang="ru-RU" smtClean="0"/>
              <a:t>07.02.2014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FA4-097E-4734-958E-C7E377BD9ED6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Концептуальный уровень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характеризует внутреннее представление. Оно не связано с физическим уровнем, т.к. физический уровень хранения информации обладает существенной индивидуальностью для каждой системы. На внутреннем уровне все эти особенности не учитываются, а вся область хранения представляется как бесконечное линейное адресное пространство. На нижнем уровне находится </a:t>
            </a:r>
            <a:r>
              <a:rPr lang="ru-RU" b="1" dirty="0" smtClean="0"/>
              <a:t>внутренняя схема</a:t>
            </a:r>
            <a:r>
              <a:rPr lang="ru-RU" dirty="0" smtClean="0"/>
              <a:t>, которая является полным описанием </a:t>
            </a:r>
            <a:r>
              <a:rPr lang="ru-RU" b="1" dirty="0" smtClean="0"/>
              <a:t>внутренней модели данных</a:t>
            </a:r>
            <a:r>
              <a:rPr lang="ru-RU" dirty="0" smtClean="0"/>
              <a:t>. Для каждой БД она только одна. Внутренняя схема описывает физическую реализацию и предназначена для достижения оптимальной производительности и обеспечения экономного использования дискового пространства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FB98-16CF-427E-AD27-70DF374A2F34}" type="datetime1">
              <a:rPr lang="ru-RU" smtClean="0"/>
              <a:t>07.02.2014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Архитектура и функции СУБД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FA4-097E-4734-958E-C7E377BD9ED6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Внутренний уровень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</TotalTime>
  <Words>320</Words>
  <Application>Microsoft Office PowerPoint</Application>
  <PresentationFormat>Экран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Открытая</vt:lpstr>
      <vt:lpstr>Архитектура и функции СУБД</vt:lpstr>
      <vt:lpstr>Функции СУБД</vt:lpstr>
      <vt:lpstr>Презентация PowerPoint</vt:lpstr>
      <vt:lpstr>Презентация PowerPoint</vt:lpstr>
      <vt:lpstr>Презентация PowerPoint</vt:lpstr>
      <vt:lpstr>Архитектура системы БД</vt:lpstr>
      <vt:lpstr>Внешний уровень </vt:lpstr>
      <vt:lpstr>Концептуальный уровень </vt:lpstr>
      <vt:lpstr>Внутренний уровень </vt:lpstr>
      <vt:lpstr>Структура СУБД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функции СУБД</dc:title>
  <dc:creator>1</dc:creator>
  <cp:lastModifiedBy>Наталья П. Сидорова</cp:lastModifiedBy>
  <cp:revision>7</cp:revision>
  <dcterms:created xsi:type="dcterms:W3CDTF">2012-09-12T18:24:55Z</dcterms:created>
  <dcterms:modified xsi:type="dcterms:W3CDTF">2014-02-07T10:40:13Z</dcterms:modified>
</cp:coreProperties>
</file>