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0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CB94F9B-10C6-46FE-88EA-4AB741EBA44F}" type="doc">
      <dgm:prSet loTypeId="urn:microsoft.com/office/officeart/2005/8/layout/cycle8" loCatId="cycle" qsTypeId="urn:microsoft.com/office/officeart/2005/8/quickstyle/simple1" qsCatId="simple" csTypeId="urn:microsoft.com/office/officeart/2005/8/colors/accent1_2" csCatId="accent1" phldr="1"/>
      <dgm:spPr/>
    </dgm:pt>
    <dgm:pt modelId="{63C03A8E-9D71-44AE-AE10-4561A93389B5}">
      <dgm:prSet phldrT="[Текст]"/>
      <dgm:spPr/>
      <dgm:t>
        <a:bodyPr/>
        <a:lstStyle/>
        <a:p>
          <a:r>
            <a:rPr lang="ru-RU" dirty="0" smtClean="0"/>
            <a:t>добавление</a:t>
          </a:r>
          <a:endParaRPr lang="ru-RU" dirty="0"/>
        </a:p>
      </dgm:t>
    </dgm:pt>
    <dgm:pt modelId="{A84B55EA-C80F-4CA0-B95B-8DAAD453C61A}" type="parTrans" cxnId="{F978F514-98C0-49FF-B40A-EF5690ADA930}">
      <dgm:prSet/>
      <dgm:spPr/>
    </dgm:pt>
    <dgm:pt modelId="{4C8766D6-0260-42DB-9562-EC85F774FB1C}" type="sibTrans" cxnId="{F978F514-98C0-49FF-B40A-EF5690ADA930}">
      <dgm:prSet/>
      <dgm:spPr/>
    </dgm:pt>
    <dgm:pt modelId="{3CC4BC59-2C6E-45E1-B7FC-97C0CB1A6622}">
      <dgm:prSet phldrT="[Текст]"/>
      <dgm:spPr/>
      <dgm:t>
        <a:bodyPr/>
        <a:lstStyle/>
        <a:p>
          <a:r>
            <a:rPr lang="ru-RU" dirty="0" smtClean="0"/>
            <a:t>изменение</a:t>
          </a:r>
          <a:endParaRPr lang="ru-RU" dirty="0"/>
        </a:p>
      </dgm:t>
    </dgm:pt>
    <dgm:pt modelId="{0869B7D2-9457-46A9-9D44-6460A4FFD838}" type="parTrans" cxnId="{554049C1-4A27-4CDC-9D56-75BA012CFA0C}">
      <dgm:prSet/>
      <dgm:spPr/>
    </dgm:pt>
    <dgm:pt modelId="{C60DBAD7-BF44-452F-8614-25885E9D7E46}" type="sibTrans" cxnId="{554049C1-4A27-4CDC-9D56-75BA012CFA0C}">
      <dgm:prSet/>
      <dgm:spPr/>
    </dgm:pt>
    <dgm:pt modelId="{72C97DC5-5914-4AC3-9807-9D5253864789}">
      <dgm:prSet phldrT="[Текст]"/>
      <dgm:spPr/>
      <dgm:t>
        <a:bodyPr/>
        <a:lstStyle/>
        <a:p>
          <a:r>
            <a:rPr lang="ru-RU" dirty="0" smtClean="0"/>
            <a:t>удаление</a:t>
          </a:r>
          <a:endParaRPr lang="ru-RU" dirty="0"/>
        </a:p>
      </dgm:t>
    </dgm:pt>
    <dgm:pt modelId="{87805668-2820-47C1-9A16-7A2BC486D0A2}" type="parTrans" cxnId="{FA3DF159-2FE8-411E-9985-FC72732C9A62}">
      <dgm:prSet/>
      <dgm:spPr/>
    </dgm:pt>
    <dgm:pt modelId="{7CCA5F68-951E-406E-8ECE-586A5CF7ED37}" type="sibTrans" cxnId="{FA3DF159-2FE8-411E-9985-FC72732C9A62}">
      <dgm:prSet/>
      <dgm:spPr/>
    </dgm:pt>
    <dgm:pt modelId="{56180F83-73A0-472A-BE8D-46BF2A1D0AB7}">
      <dgm:prSet/>
      <dgm:spPr/>
      <dgm:t>
        <a:bodyPr/>
        <a:lstStyle/>
        <a:p>
          <a:r>
            <a:rPr lang="ru-RU" dirty="0" smtClean="0"/>
            <a:t>Поиск</a:t>
          </a:r>
          <a:endParaRPr lang="ru-RU" dirty="0"/>
        </a:p>
      </dgm:t>
    </dgm:pt>
    <dgm:pt modelId="{EA4D0B3D-D704-4263-83F5-C35F41076ACE}" type="parTrans" cxnId="{41BBB27F-B400-4285-850F-F783FF7A6606}">
      <dgm:prSet/>
      <dgm:spPr/>
    </dgm:pt>
    <dgm:pt modelId="{CB584476-44F5-4F76-AE9A-CA4B8A3AD98C}" type="sibTrans" cxnId="{41BBB27F-B400-4285-850F-F783FF7A6606}">
      <dgm:prSet/>
      <dgm:spPr/>
    </dgm:pt>
    <dgm:pt modelId="{D51718A8-A440-4AF7-BCA7-186BF5683B27}" type="pres">
      <dgm:prSet presAssocID="{8CB94F9B-10C6-46FE-88EA-4AB741EBA44F}" presName="compositeShape" presStyleCnt="0">
        <dgm:presLayoutVars>
          <dgm:chMax val="7"/>
          <dgm:dir/>
          <dgm:resizeHandles val="exact"/>
        </dgm:presLayoutVars>
      </dgm:prSet>
      <dgm:spPr/>
    </dgm:pt>
    <dgm:pt modelId="{869E2E75-9263-4554-8D5D-DA79A25A380E}" type="pres">
      <dgm:prSet presAssocID="{8CB94F9B-10C6-46FE-88EA-4AB741EBA44F}" presName="wedge1" presStyleLbl="node1" presStyleIdx="0" presStyleCnt="4"/>
      <dgm:spPr/>
      <dgm:t>
        <a:bodyPr/>
        <a:lstStyle/>
        <a:p>
          <a:endParaRPr lang="ru-RU"/>
        </a:p>
      </dgm:t>
    </dgm:pt>
    <dgm:pt modelId="{FCB4F294-F351-4446-9C5B-A4995CA84D35}" type="pres">
      <dgm:prSet presAssocID="{8CB94F9B-10C6-46FE-88EA-4AB741EBA44F}" presName="dummy1a" presStyleCnt="0"/>
      <dgm:spPr/>
    </dgm:pt>
    <dgm:pt modelId="{B135936F-7BC6-4ABB-A1CE-3025B240415A}" type="pres">
      <dgm:prSet presAssocID="{8CB94F9B-10C6-46FE-88EA-4AB741EBA44F}" presName="dummy1b" presStyleCnt="0"/>
      <dgm:spPr/>
    </dgm:pt>
    <dgm:pt modelId="{E2128E3B-7A12-4854-B039-E60F84B77BCB}" type="pres">
      <dgm:prSet presAssocID="{8CB94F9B-10C6-46FE-88EA-4AB741EBA44F}" presName="wedge1Tx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FD4F32E-A6AF-4B42-A5D8-6DC850F03166}" type="pres">
      <dgm:prSet presAssocID="{8CB94F9B-10C6-46FE-88EA-4AB741EBA44F}" presName="wedge2" presStyleLbl="node1" presStyleIdx="1" presStyleCnt="4"/>
      <dgm:spPr/>
      <dgm:t>
        <a:bodyPr/>
        <a:lstStyle/>
        <a:p>
          <a:endParaRPr lang="ru-RU"/>
        </a:p>
      </dgm:t>
    </dgm:pt>
    <dgm:pt modelId="{CF0DBBC4-D293-4FA5-AC12-EF300D62FD48}" type="pres">
      <dgm:prSet presAssocID="{8CB94F9B-10C6-46FE-88EA-4AB741EBA44F}" presName="dummy2a" presStyleCnt="0"/>
      <dgm:spPr/>
    </dgm:pt>
    <dgm:pt modelId="{5C81C766-76D0-4D1F-9A2F-5E01DFDFAF10}" type="pres">
      <dgm:prSet presAssocID="{8CB94F9B-10C6-46FE-88EA-4AB741EBA44F}" presName="dummy2b" presStyleCnt="0"/>
      <dgm:spPr/>
    </dgm:pt>
    <dgm:pt modelId="{2DA6245E-8221-44B8-84B1-95B0F4977A92}" type="pres">
      <dgm:prSet presAssocID="{8CB94F9B-10C6-46FE-88EA-4AB741EBA44F}" presName="wedge2Tx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143510F-7B19-43F3-B848-7324B2279E84}" type="pres">
      <dgm:prSet presAssocID="{8CB94F9B-10C6-46FE-88EA-4AB741EBA44F}" presName="wedge3" presStyleLbl="node1" presStyleIdx="2" presStyleCnt="4"/>
      <dgm:spPr/>
      <dgm:t>
        <a:bodyPr/>
        <a:lstStyle/>
        <a:p>
          <a:endParaRPr lang="ru-RU"/>
        </a:p>
      </dgm:t>
    </dgm:pt>
    <dgm:pt modelId="{16D26D13-1488-4FF7-BD81-B60CE63BAD24}" type="pres">
      <dgm:prSet presAssocID="{8CB94F9B-10C6-46FE-88EA-4AB741EBA44F}" presName="dummy3a" presStyleCnt="0"/>
      <dgm:spPr/>
    </dgm:pt>
    <dgm:pt modelId="{E2F4F31F-A5D8-4139-A8DA-10F6150388B9}" type="pres">
      <dgm:prSet presAssocID="{8CB94F9B-10C6-46FE-88EA-4AB741EBA44F}" presName="dummy3b" presStyleCnt="0"/>
      <dgm:spPr/>
    </dgm:pt>
    <dgm:pt modelId="{073ACBDD-79EE-4452-A11D-0709556F589F}" type="pres">
      <dgm:prSet presAssocID="{8CB94F9B-10C6-46FE-88EA-4AB741EBA44F}" presName="wedge3Tx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13A76FC-79A5-4B79-B087-1E759682DF24}" type="pres">
      <dgm:prSet presAssocID="{8CB94F9B-10C6-46FE-88EA-4AB741EBA44F}" presName="wedge4" presStyleLbl="node1" presStyleIdx="3" presStyleCnt="4"/>
      <dgm:spPr/>
      <dgm:t>
        <a:bodyPr/>
        <a:lstStyle/>
        <a:p>
          <a:endParaRPr lang="ru-RU"/>
        </a:p>
      </dgm:t>
    </dgm:pt>
    <dgm:pt modelId="{AAFC8296-6E8C-4ED9-BA4A-837BEC0529F7}" type="pres">
      <dgm:prSet presAssocID="{8CB94F9B-10C6-46FE-88EA-4AB741EBA44F}" presName="dummy4a" presStyleCnt="0"/>
      <dgm:spPr/>
    </dgm:pt>
    <dgm:pt modelId="{710DBBD1-F4C1-4127-BD13-6D89347240CE}" type="pres">
      <dgm:prSet presAssocID="{8CB94F9B-10C6-46FE-88EA-4AB741EBA44F}" presName="dummy4b" presStyleCnt="0"/>
      <dgm:spPr/>
    </dgm:pt>
    <dgm:pt modelId="{CE5834B3-644E-4DAA-9EA7-6E41D55C24EB}" type="pres">
      <dgm:prSet presAssocID="{8CB94F9B-10C6-46FE-88EA-4AB741EBA44F}" presName="wedge4Tx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ED695A9-F16C-4846-982A-4EB3A57F73C3}" type="pres">
      <dgm:prSet presAssocID="{4C8766D6-0260-42DB-9562-EC85F774FB1C}" presName="arrowWedge1" presStyleLbl="fgSibTrans2D1" presStyleIdx="0" presStyleCnt="4"/>
      <dgm:spPr/>
    </dgm:pt>
    <dgm:pt modelId="{E2289C42-C98E-4A1B-B471-46DECDBB9701}" type="pres">
      <dgm:prSet presAssocID="{C60DBAD7-BF44-452F-8614-25885E9D7E46}" presName="arrowWedge2" presStyleLbl="fgSibTrans2D1" presStyleIdx="1" presStyleCnt="4"/>
      <dgm:spPr/>
    </dgm:pt>
    <dgm:pt modelId="{7D183716-2B1B-441D-AC53-9DB2331EA7B6}" type="pres">
      <dgm:prSet presAssocID="{7CCA5F68-951E-406E-8ECE-586A5CF7ED37}" presName="arrowWedge3" presStyleLbl="fgSibTrans2D1" presStyleIdx="2" presStyleCnt="4"/>
      <dgm:spPr/>
    </dgm:pt>
    <dgm:pt modelId="{EAFC74A3-2332-495D-AFD7-8274845EE566}" type="pres">
      <dgm:prSet presAssocID="{CB584476-44F5-4F76-AE9A-CA4B8A3AD98C}" presName="arrowWedge4" presStyleLbl="fgSibTrans2D1" presStyleIdx="3" presStyleCnt="4"/>
      <dgm:spPr/>
    </dgm:pt>
  </dgm:ptLst>
  <dgm:cxnLst>
    <dgm:cxn modelId="{FA3DF159-2FE8-411E-9985-FC72732C9A62}" srcId="{8CB94F9B-10C6-46FE-88EA-4AB741EBA44F}" destId="{72C97DC5-5914-4AC3-9807-9D5253864789}" srcOrd="2" destOrd="0" parTransId="{87805668-2820-47C1-9A16-7A2BC486D0A2}" sibTransId="{7CCA5F68-951E-406E-8ECE-586A5CF7ED37}"/>
    <dgm:cxn modelId="{58329DDA-909A-44DD-B2B3-65AB1942B6C3}" type="presOf" srcId="{3CC4BC59-2C6E-45E1-B7FC-97C0CB1A6622}" destId="{2DA6245E-8221-44B8-84B1-95B0F4977A92}" srcOrd="1" destOrd="0" presId="urn:microsoft.com/office/officeart/2005/8/layout/cycle8"/>
    <dgm:cxn modelId="{2358864A-7ABB-49FD-A75E-6013862C9C1A}" type="presOf" srcId="{72C97DC5-5914-4AC3-9807-9D5253864789}" destId="{073ACBDD-79EE-4452-A11D-0709556F589F}" srcOrd="1" destOrd="0" presId="urn:microsoft.com/office/officeart/2005/8/layout/cycle8"/>
    <dgm:cxn modelId="{37E01EAA-B0EC-4C46-8BC2-17FBF8D9C822}" type="presOf" srcId="{72C97DC5-5914-4AC3-9807-9D5253864789}" destId="{3143510F-7B19-43F3-B848-7324B2279E84}" srcOrd="0" destOrd="0" presId="urn:microsoft.com/office/officeart/2005/8/layout/cycle8"/>
    <dgm:cxn modelId="{554049C1-4A27-4CDC-9D56-75BA012CFA0C}" srcId="{8CB94F9B-10C6-46FE-88EA-4AB741EBA44F}" destId="{3CC4BC59-2C6E-45E1-B7FC-97C0CB1A6622}" srcOrd="1" destOrd="0" parTransId="{0869B7D2-9457-46A9-9D44-6460A4FFD838}" sibTransId="{C60DBAD7-BF44-452F-8614-25885E9D7E46}"/>
    <dgm:cxn modelId="{E3F9F8A7-40C7-4360-A0B9-0CCD86735AA3}" type="presOf" srcId="{63C03A8E-9D71-44AE-AE10-4561A93389B5}" destId="{E2128E3B-7A12-4854-B039-E60F84B77BCB}" srcOrd="1" destOrd="0" presId="urn:microsoft.com/office/officeart/2005/8/layout/cycle8"/>
    <dgm:cxn modelId="{3D71B5EF-08F0-4B01-AE3C-7787CE52F1AB}" type="presOf" srcId="{56180F83-73A0-472A-BE8D-46BF2A1D0AB7}" destId="{513A76FC-79A5-4B79-B087-1E759682DF24}" srcOrd="0" destOrd="0" presId="urn:microsoft.com/office/officeart/2005/8/layout/cycle8"/>
    <dgm:cxn modelId="{6EB831D7-1855-42B1-BC53-744E446BD085}" type="presOf" srcId="{3CC4BC59-2C6E-45E1-B7FC-97C0CB1A6622}" destId="{8FD4F32E-A6AF-4B42-A5D8-6DC850F03166}" srcOrd="0" destOrd="0" presId="urn:microsoft.com/office/officeart/2005/8/layout/cycle8"/>
    <dgm:cxn modelId="{FA554975-466B-4FB8-91DC-55EC6F4CCF2D}" type="presOf" srcId="{56180F83-73A0-472A-BE8D-46BF2A1D0AB7}" destId="{CE5834B3-644E-4DAA-9EA7-6E41D55C24EB}" srcOrd="1" destOrd="0" presId="urn:microsoft.com/office/officeart/2005/8/layout/cycle8"/>
    <dgm:cxn modelId="{27EBDF15-3685-4F98-BA94-B3F2B7B5ACC2}" type="presOf" srcId="{8CB94F9B-10C6-46FE-88EA-4AB741EBA44F}" destId="{D51718A8-A440-4AF7-BCA7-186BF5683B27}" srcOrd="0" destOrd="0" presId="urn:microsoft.com/office/officeart/2005/8/layout/cycle8"/>
    <dgm:cxn modelId="{4CA20E99-C628-44EB-B5EC-A009617F2BA5}" type="presOf" srcId="{63C03A8E-9D71-44AE-AE10-4561A93389B5}" destId="{869E2E75-9263-4554-8D5D-DA79A25A380E}" srcOrd="0" destOrd="0" presId="urn:microsoft.com/office/officeart/2005/8/layout/cycle8"/>
    <dgm:cxn modelId="{F978F514-98C0-49FF-B40A-EF5690ADA930}" srcId="{8CB94F9B-10C6-46FE-88EA-4AB741EBA44F}" destId="{63C03A8E-9D71-44AE-AE10-4561A93389B5}" srcOrd="0" destOrd="0" parTransId="{A84B55EA-C80F-4CA0-B95B-8DAAD453C61A}" sibTransId="{4C8766D6-0260-42DB-9562-EC85F774FB1C}"/>
    <dgm:cxn modelId="{41BBB27F-B400-4285-850F-F783FF7A6606}" srcId="{8CB94F9B-10C6-46FE-88EA-4AB741EBA44F}" destId="{56180F83-73A0-472A-BE8D-46BF2A1D0AB7}" srcOrd="3" destOrd="0" parTransId="{EA4D0B3D-D704-4263-83F5-C35F41076ACE}" sibTransId="{CB584476-44F5-4F76-AE9A-CA4B8A3AD98C}"/>
    <dgm:cxn modelId="{448B2BAE-1070-4E7C-99F7-19CBCE6B2AB1}" type="presParOf" srcId="{D51718A8-A440-4AF7-BCA7-186BF5683B27}" destId="{869E2E75-9263-4554-8D5D-DA79A25A380E}" srcOrd="0" destOrd="0" presId="urn:microsoft.com/office/officeart/2005/8/layout/cycle8"/>
    <dgm:cxn modelId="{12C0EC19-8290-4512-A7F2-20DCF40129B0}" type="presParOf" srcId="{D51718A8-A440-4AF7-BCA7-186BF5683B27}" destId="{FCB4F294-F351-4446-9C5B-A4995CA84D35}" srcOrd="1" destOrd="0" presId="urn:microsoft.com/office/officeart/2005/8/layout/cycle8"/>
    <dgm:cxn modelId="{AAC58ACF-81B5-44AC-823B-83A7BDF135F2}" type="presParOf" srcId="{D51718A8-A440-4AF7-BCA7-186BF5683B27}" destId="{B135936F-7BC6-4ABB-A1CE-3025B240415A}" srcOrd="2" destOrd="0" presId="urn:microsoft.com/office/officeart/2005/8/layout/cycle8"/>
    <dgm:cxn modelId="{4F97AACD-6A3D-4009-98FF-9C19088DEC83}" type="presParOf" srcId="{D51718A8-A440-4AF7-BCA7-186BF5683B27}" destId="{E2128E3B-7A12-4854-B039-E60F84B77BCB}" srcOrd="3" destOrd="0" presId="urn:microsoft.com/office/officeart/2005/8/layout/cycle8"/>
    <dgm:cxn modelId="{68F06EA6-BC0C-4B46-97CB-69EC74EA4DDC}" type="presParOf" srcId="{D51718A8-A440-4AF7-BCA7-186BF5683B27}" destId="{8FD4F32E-A6AF-4B42-A5D8-6DC850F03166}" srcOrd="4" destOrd="0" presId="urn:microsoft.com/office/officeart/2005/8/layout/cycle8"/>
    <dgm:cxn modelId="{9E7A7712-2C36-4A72-9DEF-C40EA8CE5283}" type="presParOf" srcId="{D51718A8-A440-4AF7-BCA7-186BF5683B27}" destId="{CF0DBBC4-D293-4FA5-AC12-EF300D62FD48}" srcOrd="5" destOrd="0" presId="urn:microsoft.com/office/officeart/2005/8/layout/cycle8"/>
    <dgm:cxn modelId="{32939E02-5C63-49C6-9C49-3581BF5702C2}" type="presParOf" srcId="{D51718A8-A440-4AF7-BCA7-186BF5683B27}" destId="{5C81C766-76D0-4D1F-9A2F-5E01DFDFAF10}" srcOrd="6" destOrd="0" presId="urn:microsoft.com/office/officeart/2005/8/layout/cycle8"/>
    <dgm:cxn modelId="{F29DD5B7-FDED-4681-A04E-315D41857E35}" type="presParOf" srcId="{D51718A8-A440-4AF7-BCA7-186BF5683B27}" destId="{2DA6245E-8221-44B8-84B1-95B0F4977A92}" srcOrd="7" destOrd="0" presId="urn:microsoft.com/office/officeart/2005/8/layout/cycle8"/>
    <dgm:cxn modelId="{54259344-EC4A-45D9-ABDA-F2BA07D7B6DD}" type="presParOf" srcId="{D51718A8-A440-4AF7-BCA7-186BF5683B27}" destId="{3143510F-7B19-43F3-B848-7324B2279E84}" srcOrd="8" destOrd="0" presId="urn:microsoft.com/office/officeart/2005/8/layout/cycle8"/>
    <dgm:cxn modelId="{6A2F09F0-14E8-4F42-AE16-627DA5FD0FB5}" type="presParOf" srcId="{D51718A8-A440-4AF7-BCA7-186BF5683B27}" destId="{16D26D13-1488-4FF7-BD81-B60CE63BAD24}" srcOrd="9" destOrd="0" presId="urn:microsoft.com/office/officeart/2005/8/layout/cycle8"/>
    <dgm:cxn modelId="{5030020D-4134-4D06-81F1-8ED836D6BB89}" type="presParOf" srcId="{D51718A8-A440-4AF7-BCA7-186BF5683B27}" destId="{E2F4F31F-A5D8-4139-A8DA-10F6150388B9}" srcOrd="10" destOrd="0" presId="urn:microsoft.com/office/officeart/2005/8/layout/cycle8"/>
    <dgm:cxn modelId="{5C80ACE8-596F-4CDC-95FB-41CA377DA46E}" type="presParOf" srcId="{D51718A8-A440-4AF7-BCA7-186BF5683B27}" destId="{073ACBDD-79EE-4452-A11D-0709556F589F}" srcOrd="11" destOrd="0" presId="urn:microsoft.com/office/officeart/2005/8/layout/cycle8"/>
    <dgm:cxn modelId="{DEF8627B-3951-47FB-9FC0-B40E12FCFE6E}" type="presParOf" srcId="{D51718A8-A440-4AF7-BCA7-186BF5683B27}" destId="{513A76FC-79A5-4B79-B087-1E759682DF24}" srcOrd="12" destOrd="0" presId="urn:microsoft.com/office/officeart/2005/8/layout/cycle8"/>
    <dgm:cxn modelId="{A55D474A-8292-45C8-90F5-A0DA29B844DE}" type="presParOf" srcId="{D51718A8-A440-4AF7-BCA7-186BF5683B27}" destId="{AAFC8296-6E8C-4ED9-BA4A-837BEC0529F7}" srcOrd="13" destOrd="0" presId="urn:microsoft.com/office/officeart/2005/8/layout/cycle8"/>
    <dgm:cxn modelId="{79C9F530-35CB-4467-9DA7-1BCDC9683877}" type="presParOf" srcId="{D51718A8-A440-4AF7-BCA7-186BF5683B27}" destId="{710DBBD1-F4C1-4127-BD13-6D89347240CE}" srcOrd="14" destOrd="0" presId="urn:microsoft.com/office/officeart/2005/8/layout/cycle8"/>
    <dgm:cxn modelId="{9230CFEF-373A-4E91-8A26-65801141DD43}" type="presParOf" srcId="{D51718A8-A440-4AF7-BCA7-186BF5683B27}" destId="{CE5834B3-644E-4DAA-9EA7-6E41D55C24EB}" srcOrd="15" destOrd="0" presId="urn:microsoft.com/office/officeart/2005/8/layout/cycle8"/>
    <dgm:cxn modelId="{FEB71C9B-388C-4A2D-98F6-83DA1ACA89D0}" type="presParOf" srcId="{D51718A8-A440-4AF7-BCA7-186BF5683B27}" destId="{6ED695A9-F16C-4846-982A-4EB3A57F73C3}" srcOrd="16" destOrd="0" presId="urn:microsoft.com/office/officeart/2005/8/layout/cycle8"/>
    <dgm:cxn modelId="{4738D8B1-9BAA-48B4-9F82-732E94B655F6}" type="presParOf" srcId="{D51718A8-A440-4AF7-BCA7-186BF5683B27}" destId="{E2289C42-C98E-4A1B-B471-46DECDBB9701}" srcOrd="17" destOrd="0" presId="urn:microsoft.com/office/officeart/2005/8/layout/cycle8"/>
    <dgm:cxn modelId="{BE5C4290-0B60-4C46-A54A-04C7A9CC938D}" type="presParOf" srcId="{D51718A8-A440-4AF7-BCA7-186BF5683B27}" destId="{7D183716-2B1B-441D-AC53-9DB2331EA7B6}" srcOrd="18" destOrd="0" presId="urn:microsoft.com/office/officeart/2005/8/layout/cycle8"/>
    <dgm:cxn modelId="{7EAF16AA-A864-4D3A-9E2F-33C332175776}" type="presParOf" srcId="{D51718A8-A440-4AF7-BCA7-186BF5683B27}" destId="{EAFC74A3-2332-495D-AFD7-8274845EE566}" srcOrd="19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CD22DC2-E9ED-47A5-B9A2-7A45721BF05C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DCB18FFA-0148-4D41-88D8-5D42BE0EB25B}">
      <dgm:prSet phldrT="[Текст]"/>
      <dgm:spPr/>
      <dgm:t>
        <a:bodyPr/>
        <a:lstStyle/>
        <a:p>
          <a:r>
            <a:rPr lang="ru-RU" dirty="0" smtClean="0"/>
            <a:t>Создание запросов</a:t>
          </a:r>
          <a:endParaRPr lang="ru-RU" dirty="0"/>
        </a:p>
      </dgm:t>
    </dgm:pt>
    <dgm:pt modelId="{666B7B60-4B06-44AA-9E3B-48CB28CAE832}" type="parTrans" cxnId="{D5935A8E-43D0-42FC-91A6-CD9DB930DBFE}">
      <dgm:prSet/>
      <dgm:spPr/>
      <dgm:t>
        <a:bodyPr/>
        <a:lstStyle/>
        <a:p>
          <a:endParaRPr lang="ru-RU"/>
        </a:p>
      </dgm:t>
    </dgm:pt>
    <dgm:pt modelId="{DAEA6031-BFDA-4737-9DAD-B99ECE46A52D}" type="sibTrans" cxnId="{D5935A8E-43D0-42FC-91A6-CD9DB930DBFE}">
      <dgm:prSet/>
      <dgm:spPr/>
      <dgm:t>
        <a:bodyPr/>
        <a:lstStyle/>
        <a:p>
          <a:endParaRPr lang="ru-RU"/>
        </a:p>
      </dgm:t>
    </dgm:pt>
    <dgm:pt modelId="{74B53ADC-F15C-4B87-A4D8-AF62FE1F59C6}">
      <dgm:prSet phldrT="[Текст]"/>
      <dgm:spPr/>
      <dgm:t>
        <a:bodyPr/>
        <a:lstStyle/>
        <a:p>
          <a:r>
            <a:rPr lang="ru-RU" dirty="0" smtClean="0"/>
            <a:t>Мастер запросов</a:t>
          </a:r>
          <a:endParaRPr lang="ru-RU" dirty="0"/>
        </a:p>
      </dgm:t>
    </dgm:pt>
    <dgm:pt modelId="{859BE270-B7B0-49E3-87BA-194F5E44801D}" type="parTrans" cxnId="{2A7D8246-38FB-4887-858A-98F8AD356EE5}">
      <dgm:prSet/>
      <dgm:spPr/>
      <dgm:t>
        <a:bodyPr/>
        <a:lstStyle/>
        <a:p>
          <a:endParaRPr lang="ru-RU"/>
        </a:p>
      </dgm:t>
    </dgm:pt>
    <dgm:pt modelId="{3D790789-A0C0-4686-AB9D-302F2819D63F}" type="sibTrans" cxnId="{2A7D8246-38FB-4887-858A-98F8AD356EE5}">
      <dgm:prSet/>
      <dgm:spPr/>
      <dgm:t>
        <a:bodyPr/>
        <a:lstStyle/>
        <a:p>
          <a:endParaRPr lang="ru-RU"/>
        </a:p>
      </dgm:t>
    </dgm:pt>
    <dgm:pt modelId="{C59080C5-B4FE-4F3F-9296-75E3514CC9DC}">
      <dgm:prSet phldrT="[Текст]"/>
      <dgm:spPr/>
      <dgm:t>
        <a:bodyPr/>
        <a:lstStyle/>
        <a:p>
          <a:r>
            <a:rPr lang="ru-RU" dirty="0" smtClean="0"/>
            <a:t>Конструктор запросов</a:t>
          </a:r>
          <a:endParaRPr lang="ru-RU" dirty="0"/>
        </a:p>
      </dgm:t>
    </dgm:pt>
    <dgm:pt modelId="{B6D4D1E3-2792-4D3A-ADE1-1B6319F5FC75}" type="parTrans" cxnId="{A3DDF053-5B41-47E0-8709-49B8FD362ABF}">
      <dgm:prSet/>
      <dgm:spPr/>
      <dgm:t>
        <a:bodyPr/>
        <a:lstStyle/>
        <a:p>
          <a:endParaRPr lang="ru-RU"/>
        </a:p>
      </dgm:t>
    </dgm:pt>
    <dgm:pt modelId="{8C8381A9-CF3E-46FB-86D3-830A42D57562}" type="sibTrans" cxnId="{A3DDF053-5B41-47E0-8709-49B8FD362ABF}">
      <dgm:prSet/>
      <dgm:spPr/>
      <dgm:t>
        <a:bodyPr/>
        <a:lstStyle/>
        <a:p>
          <a:endParaRPr lang="ru-RU"/>
        </a:p>
      </dgm:t>
    </dgm:pt>
    <dgm:pt modelId="{D2A77EEA-52CC-4686-97ED-125BAF203B7F}" type="pres">
      <dgm:prSet presAssocID="{9CD22DC2-E9ED-47A5-B9A2-7A45721BF05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D55B9AD3-B121-47BA-B104-B0CF84440444}" type="pres">
      <dgm:prSet presAssocID="{DCB18FFA-0148-4D41-88D8-5D42BE0EB25B}" presName="hierRoot1" presStyleCnt="0">
        <dgm:presLayoutVars>
          <dgm:hierBranch val="init"/>
        </dgm:presLayoutVars>
      </dgm:prSet>
      <dgm:spPr/>
    </dgm:pt>
    <dgm:pt modelId="{20697435-68BF-47A9-AE61-41C0E75040A9}" type="pres">
      <dgm:prSet presAssocID="{DCB18FFA-0148-4D41-88D8-5D42BE0EB25B}" presName="rootComposite1" presStyleCnt="0"/>
      <dgm:spPr/>
    </dgm:pt>
    <dgm:pt modelId="{0FCAC324-D85F-439C-87A7-B904336087CD}" type="pres">
      <dgm:prSet presAssocID="{DCB18FFA-0148-4D41-88D8-5D42BE0EB25B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AA89C383-0A8D-4EE9-A80D-C29A9EFA7CD5}" type="pres">
      <dgm:prSet presAssocID="{DCB18FFA-0148-4D41-88D8-5D42BE0EB25B}" presName="rootConnector1" presStyleLbl="node1" presStyleIdx="0" presStyleCnt="0"/>
      <dgm:spPr/>
      <dgm:t>
        <a:bodyPr/>
        <a:lstStyle/>
        <a:p>
          <a:endParaRPr lang="ru-RU"/>
        </a:p>
      </dgm:t>
    </dgm:pt>
    <dgm:pt modelId="{5F090774-B015-43F6-9361-C9E7B44668D8}" type="pres">
      <dgm:prSet presAssocID="{DCB18FFA-0148-4D41-88D8-5D42BE0EB25B}" presName="hierChild2" presStyleCnt="0"/>
      <dgm:spPr/>
    </dgm:pt>
    <dgm:pt modelId="{5F6144FF-8467-4A25-9C38-49DB5C023D5E}" type="pres">
      <dgm:prSet presAssocID="{859BE270-B7B0-49E3-87BA-194F5E44801D}" presName="Name37" presStyleLbl="parChTrans1D2" presStyleIdx="0" presStyleCnt="2"/>
      <dgm:spPr/>
      <dgm:t>
        <a:bodyPr/>
        <a:lstStyle/>
        <a:p>
          <a:endParaRPr lang="ru-RU"/>
        </a:p>
      </dgm:t>
    </dgm:pt>
    <dgm:pt modelId="{DA5B1973-5DB2-4174-87AD-1D02F7067872}" type="pres">
      <dgm:prSet presAssocID="{74B53ADC-F15C-4B87-A4D8-AF62FE1F59C6}" presName="hierRoot2" presStyleCnt="0">
        <dgm:presLayoutVars>
          <dgm:hierBranch val="init"/>
        </dgm:presLayoutVars>
      </dgm:prSet>
      <dgm:spPr/>
    </dgm:pt>
    <dgm:pt modelId="{CF9AD6EC-0A29-407E-9DE0-BF42A605956F}" type="pres">
      <dgm:prSet presAssocID="{74B53ADC-F15C-4B87-A4D8-AF62FE1F59C6}" presName="rootComposite" presStyleCnt="0"/>
      <dgm:spPr/>
    </dgm:pt>
    <dgm:pt modelId="{8E249644-E460-4314-B62B-C5366B42F5BB}" type="pres">
      <dgm:prSet presAssocID="{74B53ADC-F15C-4B87-A4D8-AF62FE1F59C6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6719CAB7-36AD-4A02-8340-997A472F6C5D}" type="pres">
      <dgm:prSet presAssocID="{74B53ADC-F15C-4B87-A4D8-AF62FE1F59C6}" presName="rootConnector" presStyleLbl="node2" presStyleIdx="0" presStyleCnt="2"/>
      <dgm:spPr/>
      <dgm:t>
        <a:bodyPr/>
        <a:lstStyle/>
        <a:p>
          <a:endParaRPr lang="ru-RU"/>
        </a:p>
      </dgm:t>
    </dgm:pt>
    <dgm:pt modelId="{86E44002-2622-44C0-9EF2-5C99C07135BD}" type="pres">
      <dgm:prSet presAssocID="{74B53ADC-F15C-4B87-A4D8-AF62FE1F59C6}" presName="hierChild4" presStyleCnt="0"/>
      <dgm:spPr/>
    </dgm:pt>
    <dgm:pt modelId="{5430F73B-51C3-49E9-94DD-1BD3E56F1D17}" type="pres">
      <dgm:prSet presAssocID="{74B53ADC-F15C-4B87-A4D8-AF62FE1F59C6}" presName="hierChild5" presStyleCnt="0"/>
      <dgm:spPr/>
    </dgm:pt>
    <dgm:pt modelId="{98A584A4-CE80-41D7-97CB-FDCFC80B750B}" type="pres">
      <dgm:prSet presAssocID="{B6D4D1E3-2792-4D3A-ADE1-1B6319F5FC75}" presName="Name37" presStyleLbl="parChTrans1D2" presStyleIdx="1" presStyleCnt="2"/>
      <dgm:spPr/>
      <dgm:t>
        <a:bodyPr/>
        <a:lstStyle/>
        <a:p>
          <a:endParaRPr lang="ru-RU"/>
        </a:p>
      </dgm:t>
    </dgm:pt>
    <dgm:pt modelId="{F7694EA0-0AF1-471C-A940-62558CCF4D1F}" type="pres">
      <dgm:prSet presAssocID="{C59080C5-B4FE-4F3F-9296-75E3514CC9DC}" presName="hierRoot2" presStyleCnt="0">
        <dgm:presLayoutVars>
          <dgm:hierBranch val="init"/>
        </dgm:presLayoutVars>
      </dgm:prSet>
      <dgm:spPr/>
    </dgm:pt>
    <dgm:pt modelId="{4852902B-E202-47C4-805A-38117EDEA3FF}" type="pres">
      <dgm:prSet presAssocID="{C59080C5-B4FE-4F3F-9296-75E3514CC9DC}" presName="rootComposite" presStyleCnt="0"/>
      <dgm:spPr/>
    </dgm:pt>
    <dgm:pt modelId="{0F61BEC7-7882-492B-A31A-08EC0DC0744D}" type="pres">
      <dgm:prSet presAssocID="{C59080C5-B4FE-4F3F-9296-75E3514CC9DC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88CE11DB-A1D6-4F89-9991-FED18EF87ED5}" type="pres">
      <dgm:prSet presAssocID="{C59080C5-B4FE-4F3F-9296-75E3514CC9DC}" presName="rootConnector" presStyleLbl="node2" presStyleIdx="1" presStyleCnt="2"/>
      <dgm:spPr/>
      <dgm:t>
        <a:bodyPr/>
        <a:lstStyle/>
        <a:p>
          <a:endParaRPr lang="ru-RU"/>
        </a:p>
      </dgm:t>
    </dgm:pt>
    <dgm:pt modelId="{D986E3A7-D2F0-47DC-BEAD-3B9E40D0B962}" type="pres">
      <dgm:prSet presAssocID="{C59080C5-B4FE-4F3F-9296-75E3514CC9DC}" presName="hierChild4" presStyleCnt="0"/>
      <dgm:spPr/>
    </dgm:pt>
    <dgm:pt modelId="{CDEDAC65-F309-49F3-86FA-B356E338C306}" type="pres">
      <dgm:prSet presAssocID="{C59080C5-B4FE-4F3F-9296-75E3514CC9DC}" presName="hierChild5" presStyleCnt="0"/>
      <dgm:spPr/>
    </dgm:pt>
    <dgm:pt modelId="{A419B557-975E-4AD7-A738-932F10379B6E}" type="pres">
      <dgm:prSet presAssocID="{DCB18FFA-0148-4D41-88D8-5D42BE0EB25B}" presName="hierChild3" presStyleCnt="0"/>
      <dgm:spPr/>
    </dgm:pt>
  </dgm:ptLst>
  <dgm:cxnLst>
    <dgm:cxn modelId="{A3DDF053-5B41-47E0-8709-49B8FD362ABF}" srcId="{DCB18FFA-0148-4D41-88D8-5D42BE0EB25B}" destId="{C59080C5-B4FE-4F3F-9296-75E3514CC9DC}" srcOrd="1" destOrd="0" parTransId="{B6D4D1E3-2792-4D3A-ADE1-1B6319F5FC75}" sibTransId="{8C8381A9-CF3E-46FB-86D3-830A42D57562}"/>
    <dgm:cxn modelId="{D5935A8E-43D0-42FC-91A6-CD9DB930DBFE}" srcId="{9CD22DC2-E9ED-47A5-B9A2-7A45721BF05C}" destId="{DCB18FFA-0148-4D41-88D8-5D42BE0EB25B}" srcOrd="0" destOrd="0" parTransId="{666B7B60-4B06-44AA-9E3B-48CB28CAE832}" sibTransId="{DAEA6031-BFDA-4737-9DAD-B99ECE46A52D}"/>
    <dgm:cxn modelId="{96D1BA8D-6750-42E1-BC86-FDE6F658F6AF}" type="presOf" srcId="{C59080C5-B4FE-4F3F-9296-75E3514CC9DC}" destId="{88CE11DB-A1D6-4F89-9991-FED18EF87ED5}" srcOrd="1" destOrd="0" presId="urn:microsoft.com/office/officeart/2005/8/layout/orgChart1"/>
    <dgm:cxn modelId="{DF294457-0046-425F-9CA8-2910E240500A}" type="presOf" srcId="{C59080C5-B4FE-4F3F-9296-75E3514CC9DC}" destId="{0F61BEC7-7882-492B-A31A-08EC0DC0744D}" srcOrd="0" destOrd="0" presId="urn:microsoft.com/office/officeart/2005/8/layout/orgChart1"/>
    <dgm:cxn modelId="{FD548B28-4C7B-43DA-B69A-AECF08401687}" type="presOf" srcId="{DCB18FFA-0148-4D41-88D8-5D42BE0EB25B}" destId="{0FCAC324-D85F-439C-87A7-B904336087CD}" srcOrd="0" destOrd="0" presId="urn:microsoft.com/office/officeart/2005/8/layout/orgChart1"/>
    <dgm:cxn modelId="{A9A20172-653F-4B4B-BB1E-41FF715330BB}" type="presOf" srcId="{74B53ADC-F15C-4B87-A4D8-AF62FE1F59C6}" destId="{6719CAB7-36AD-4A02-8340-997A472F6C5D}" srcOrd="1" destOrd="0" presId="urn:microsoft.com/office/officeart/2005/8/layout/orgChart1"/>
    <dgm:cxn modelId="{2A7D8246-38FB-4887-858A-98F8AD356EE5}" srcId="{DCB18FFA-0148-4D41-88D8-5D42BE0EB25B}" destId="{74B53ADC-F15C-4B87-A4D8-AF62FE1F59C6}" srcOrd="0" destOrd="0" parTransId="{859BE270-B7B0-49E3-87BA-194F5E44801D}" sibTransId="{3D790789-A0C0-4686-AB9D-302F2819D63F}"/>
    <dgm:cxn modelId="{017B9607-7CB7-4677-85E0-6E06906168CE}" type="presOf" srcId="{74B53ADC-F15C-4B87-A4D8-AF62FE1F59C6}" destId="{8E249644-E460-4314-B62B-C5366B42F5BB}" srcOrd="0" destOrd="0" presId="urn:microsoft.com/office/officeart/2005/8/layout/orgChart1"/>
    <dgm:cxn modelId="{14DC67C2-B99C-4B2D-8BFD-CFDD8AD4EC0A}" type="presOf" srcId="{9CD22DC2-E9ED-47A5-B9A2-7A45721BF05C}" destId="{D2A77EEA-52CC-4686-97ED-125BAF203B7F}" srcOrd="0" destOrd="0" presId="urn:microsoft.com/office/officeart/2005/8/layout/orgChart1"/>
    <dgm:cxn modelId="{F1F8079F-D201-4064-922F-99648AC70818}" type="presOf" srcId="{B6D4D1E3-2792-4D3A-ADE1-1B6319F5FC75}" destId="{98A584A4-CE80-41D7-97CB-FDCFC80B750B}" srcOrd="0" destOrd="0" presId="urn:microsoft.com/office/officeart/2005/8/layout/orgChart1"/>
    <dgm:cxn modelId="{91D6D29D-7D3B-40AC-9934-D971FBC35E4A}" type="presOf" srcId="{DCB18FFA-0148-4D41-88D8-5D42BE0EB25B}" destId="{AA89C383-0A8D-4EE9-A80D-C29A9EFA7CD5}" srcOrd="1" destOrd="0" presId="urn:microsoft.com/office/officeart/2005/8/layout/orgChart1"/>
    <dgm:cxn modelId="{D7832597-51F3-490E-9343-37B3D05E6FF7}" type="presOf" srcId="{859BE270-B7B0-49E3-87BA-194F5E44801D}" destId="{5F6144FF-8467-4A25-9C38-49DB5C023D5E}" srcOrd="0" destOrd="0" presId="urn:microsoft.com/office/officeart/2005/8/layout/orgChart1"/>
    <dgm:cxn modelId="{8F5A5BC0-ACF2-445B-B006-F8008779F782}" type="presParOf" srcId="{D2A77EEA-52CC-4686-97ED-125BAF203B7F}" destId="{D55B9AD3-B121-47BA-B104-B0CF84440444}" srcOrd="0" destOrd="0" presId="urn:microsoft.com/office/officeart/2005/8/layout/orgChart1"/>
    <dgm:cxn modelId="{058C4C06-8B2D-43FC-9198-EB29F7285D80}" type="presParOf" srcId="{D55B9AD3-B121-47BA-B104-B0CF84440444}" destId="{20697435-68BF-47A9-AE61-41C0E75040A9}" srcOrd="0" destOrd="0" presId="urn:microsoft.com/office/officeart/2005/8/layout/orgChart1"/>
    <dgm:cxn modelId="{CB416642-5C94-4713-A843-6E04FC59E63D}" type="presParOf" srcId="{20697435-68BF-47A9-AE61-41C0E75040A9}" destId="{0FCAC324-D85F-439C-87A7-B904336087CD}" srcOrd="0" destOrd="0" presId="urn:microsoft.com/office/officeart/2005/8/layout/orgChart1"/>
    <dgm:cxn modelId="{5D7502FF-1093-4694-AAAF-A55A55C1172C}" type="presParOf" srcId="{20697435-68BF-47A9-AE61-41C0E75040A9}" destId="{AA89C383-0A8D-4EE9-A80D-C29A9EFA7CD5}" srcOrd="1" destOrd="0" presId="urn:microsoft.com/office/officeart/2005/8/layout/orgChart1"/>
    <dgm:cxn modelId="{D3E83C03-2298-4B2A-B27C-FC83B103B9AA}" type="presParOf" srcId="{D55B9AD3-B121-47BA-B104-B0CF84440444}" destId="{5F090774-B015-43F6-9361-C9E7B44668D8}" srcOrd="1" destOrd="0" presId="urn:microsoft.com/office/officeart/2005/8/layout/orgChart1"/>
    <dgm:cxn modelId="{3FE0E8F2-D84E-40B9-8584-E133B87F96CF}" type="presParOf" srcId="{5F090774-B015-43F6-9361-C9E7B44668D8}" destId="{5F6144FF-8467-4A25-9C38-49DB5C023D5E}" srcOrd="0" destOrd="0" presId="urn:microsoft.com/office/officeart/2005/8/layout/orgChart1"/>
    <dgm:cxn modelId="{A785156F-AC9D-46F0-BDEC-7EB8DB047A73}" type="presParOf" srcId="{5F090774-B015-43F6-9361-C9E7B44668D8}" destId="{DA5B1973-5DB2-4174-87AD-1D02F7067872}" srcOrd="1" destOrd="0" presId="urn:microsoft.com/office/officeart/2005/8/layout/orgChart1"/>
    <dgm:cxn modelId="{2E4BD283-8079-499C-8FEF-72DE5FB1E3DE}" type="presParOf" srcId="{DA5B1973-5DB2-4174-87AD-1D02F7067872}" destId="{CF9AD6EC-0A29-407E-9DE0-BF42A605956F}" srcOrd="0" destOrd="0" presId="urn:microsoft.com/office/officeart/2005/8/layout/orgChart1"/>
    <dgm:cxn modelId="{A82F4AC2-C089-489A-AA28-E5C06B446902}" type="presParOf" srcId="{CF9AD6EC-0A29-407E-9DE0-BF42A605956F}" destId="{8E249644-E460-4314-B62B-C5366B42F5BB}" srcOrd="0" destOrd="0" presId="urn:microsoft.com/office/officeart/2005/8/layout/orgChart1"/>
    <dgm:cxn modelId="{703F6D4E-4292-4EF4-A259-3BCA79AE925C}" type="presParOf" srcId="{CF9AD6EC-0A29-407E-9DE0-BF42A605956F}" destId="{6719CAB7-36AD-4A02-8340-997A472F6C5D}" srcOrd="1" destOrd="0" presId="urn:microsoft.com/office/officeart/2005/8/layout/orgChart1"/>
    <dgm:cxn modelId="{C55AAEC7-8906-4C63-B8F8-BA2E5B87AF34}" type="presParOf" srcId="{DA5B1973-5DB2-4174-87AD-1D02F7067872}" destId="{86E44002-2622-44C0-9EF2-5C99C07135BD}" srcOrd="1" destOrd="0" presId="urn:microsoft.com/office/officeart/2005/8/layout/orgChart1"/>
    <dgm:cxn modelId="{A0B77A28-83DE-4EB7-8F74-E400670EB51C}" type="presParOf" srcId="{DA5B1973-5DB2-4174-87AD-1D02F7067872}" destId="{5430F73B-51C3-49E9-94DD-1BD3E56F1D17}" srcOrd="2" destOrd="0" presId="urn:microsoft.com/office/officeart/2005/8/layout/orgChart1"/>
    <dgm:cxn modelId="{27CBFBBA-5BBC-442E-9EC8-7E5986F0480C}" type="presParOf" srcId="{5F090774-B015-43F6-9361-C9E7B44668D8}" destId="{98A584A4-CE80-41D7-97CB-FDCFC80B750B}" srcOrd="2" destOrd="0" presId="urn:microsoft.com/office/officeart/2005/8/layout/orgChart1"/>
    <dgm:cxn modelId="{EE61BCA7-C2A8-42BD-B180-6F96A8A4497D}" type="presParOf" srcId="{5F090774-B015-43F6-9361-C9E7B44668D8}" destId="{F7694EA0-0AF1-471C-A940-62558CCF4D1F}" srcOrd="3" destOrd="0" presId="urn:microsoft.com/office/officeart/2005/8/layout/orgChart1"/>
    <dgm:cxn modelId="{565E137C-8AB2-4126-8467-D3ACD065CCB5}" type="presParOf" srcId="{F7694EA0-0AF1-471C-A940-62558CCF4D1F}" destId="{4852902B-E202-47C4-805A-38117EDEA3FF}" srcOrd="0" destOrd="0" presId="urn:microsoft.com/office/officeart/2005/8/layout/orgChart1"/>
    <dgm:cxn modelId="{52630E2B-C264-427E-B55D-C2E5EA43E32C}" type="presParOf" srcId="{4852902B-E202-47C4-805A-38117EDEA3FF}" destId="{0F61BEC7-7882-492B-A31A-08EC0DC0744D}" srcOrd="0" destOrd="0" presId="urn:microsoft.com/office/officeart/2005/8/layout/orgChart1"/>
    <dgm:cxn modelId="{928B37E9-F78A-4E46-95CF-4C2BD0C8F964}" type="presParOf" srcId="{4852902B-E202-47C4-805A-38117EDEA3FF}" destId="{88CE11DB-A1D6-4F89-9991-FED18EF87ED5}" srcOrd="1" destOrd="0" presId="urn:microsoft.com/office/officeart/2005/8/layout/orgChart1"/>
    <dgm:cxn modelId="{58BB74AA-6D16-4371-894C-353A23B0B4DA}" type="presParOf" srcId="{F7694EA0-0AF1-471C-A940-62558CCF4D1F}" destId="{D986E3A7-D2F0-47DC-BEAD-3B9E40D0B962}" srcOrd="1" destOrd="0" presId="urn:microsoft.com/office/officeart/2005/8/layout/orgChart1"/>
    <dgm:cxn modelId="{BE98C7FE-2DC1-4F4A-9209-795771E9E386}" type="presParOf" srcId="{F7694EA0-0AF1-471C-A940-62558CCF4D1F}" destId="{CDEDAC65-F309-49F3-86FA-B356E338C306}" srcOrd="2" destOrd="0" presId="urn:microsoft.com/office/officeart/2005/8/layout/orgChart1"/>
    <dgm:cxn modelId="{CA2F76E3-D285-4D3C-B19B-B45E84AFD49B}" type="presParOf" srcId="{D55B9AD3-B121-47BA-B104-B0CF84440444}" destId="{A419B557-975E-4AD7-A738-932F10379B6E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9E2E75-9263-4554-8D5D-DA79A25A380E}">
      <dsp:nvSpPr>
        <dsp:cNvPr id="0" name=""/>
        <dsp:cNvSpPr/>
      </dsp:nvSpPr>
      <dsp:spPr>
        <a:xfrm>
          <a:off x="1843436" y="298359"/>
          <a:ext cx="4032504" cy="4032504"/>
        </a:xfrm>
        <a:prstGeom prst="pie">
          <a:avLst>
            <a:gd name="adj1" fmla="val 162000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100" kern="1200" dirty="0" smtClean="0"/>
            <a:t>добавление</a:t>
          </a:r>
          <a:endParaRPr lang="ru-RU" sz="2100" kern="1200" dirty="0"/>
        </a:p>
      </dsp:txBody>
      <dsp:txXfrm>
        <a:off x="3984024" y="1134144"/>
        <a:ext cx="1488186" cy="1104138"/>
      </dsp:txXfrm>
    </dsp:sp>
    <dsp:sp modelId="{8FD4F32E-A6AF-4B42-A5D8-6DC850F03166}">
      <dsp:nvSpPr>
        <dsp:cNvPr id="0" name=""/>
        <dsp:cNvSpPr/>
      </dsp:nvSpPr>
      <dsp:spPr>
        <a:xfrm>
          <a:off x="1843436" y="433736"/>
          <a:ext cx="4032504" cy="4032504"/>
        </a:xfrm>
        <a:prstGeom prst="pie">
          <a:avLst>
            <a:gd name="adj1" fmla="val 0"/>
            <a:gd name="adj2" fmla="val 54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100" kern="1200" dirty="0" smtClean="0"/>
            <a:t>изменение</a:t>
          </a:r>
          <a:endParaRPr lang="ru-RU" sz="2100" kern="1200" dirty="0"/>
        </a:p>
      </dsp:txBody>
      <dsp:txXfrm>
        <a:off x="3984024" y="2526318"/>
        <a:ext cx="1488186" cy="1104138"/>
      </dsp:txXfrm>
    </dsp:sp>
    <dsp:sp modelId="{3143510F-7B19-43F3-B848-7324B2279E84}">
      <dsp:nvSpPr>
        <dsp:cNvPr id="0" name=""/>
        <dsp:cNvSpPr/>
      </dsp:nvSpPr>
      <dsp:spPr>
        <a:xfrm>
          <a:off x="1708059" y="433736"/>
          <a:ext cx="4032504" cy="4032504"/>
        </a:xfrm>
        <a:prstGeom prst="pie">
          <a:avLst>
            <a:gd name="adj1" fmla="val 5400000"/>
            <a:gd name="adj2" fmla="val 108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100" kern="1200" dirty="0" smtClean="0"/>
            <a:t>удаление</a:t>
          </a:r>
          <a:endParaRPr lang="ru-RU" sz="2100" kern="1200" dirty="0"/>
        </a:p>
      </dsp:txBody>
      <dsp:txXfrm>
        <a:off x="2111790" y="2526318"/>
        <a:ext cx="1488186" cy="1104138"/>
      </dsp:txXfrm>
    </dsp:sp>
    <dsp:sp modelId="{513A76FC-79A5-4B79-B087-1E759682DF24}">
      <dsp:nvSpPr>
        <dsp:cNvPr id="0" name=""/>
        <dsp:cNvSpPr/>
      </dsp:nvSpPr>
      <dsp:spPr>
        <a:xfrm>
          <a:off x="1708059" y="298359"/>
          <a:ext cx="4032504" cy="4032504"/>
        </a:xfrm>
        <a:prstGeom prst="pie">
          <a:avLst>
            <a:gd name="adj1" fmla="val 108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100" kern="1200" dirty="0" smtClean="0"/>
            <a:t>Поиск</a:t>
          </a:r>
          <a:endParaRPr lang="ru-RU" sz="2100" kern="1200" dirty="0"/>
        </a:p>
      </dsp:txBody>
      <dsp:txXfrm>
        <a:off x="2111790" y="1134144"/>
        <a:ext cx="1488186" cy="1104138"/>
      </dsp:txXfrm>
    </dsp:sp>
    <dsp:sp modelId="{6ED695A9-F16C-4846-982A-4EB3A57F73C3}">
      <dsp:nvSpPr>
        <dsp:cNvPr id="0" name=""/>
        <dsp:cNvSpPr/>
      </dsp:nvSpPr>
      <dsp:spPr>
        <a:xfrm>
          <a:off x="1593805" y="48728"/>
          <a:ext cx="4531766" cy="4531766"/>
        </a:xfrm>
        <a:prstGeom prst="circularArrow">
          <a:avLst>
            <a:gd name="adj1" fmla="val 5085"/>
            <a:gd name="adj2" fmla="val 327528"/>
            <a:gd name="adj3" fmla="val 21272472"/>
            <a:gd name="adj4" fmla="val 162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289C42-C98E-4A1B-B471-46DECDBB9701}">
      <dsp:nvSpPr>
        <dsp:cNvPr id="0" name=""/>
        <dsp:cNvSpPr/>
      </dsp:nvSpPr>
      <dsp:spPr>
        <a:xfrm>
          <a:off x="1593805" y="184105"/>
          <a:ext cx="4531766" cy="4531766"/>
        </a:xfrm>
        <a:prstGeom prst="circularArrow">
          <a:avLst>
            <a:gd name="adj1" fmla="val 5085"/>
            <a:gd name="adj2" fmla="val 327528"/>
            <a:gd name="adj3" fmla="val 5072472"/>
            <a:gd name="adj4" fmla="val 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183716-2B1B-441D-AC53-9DB2331EA7B6}">
      <dsp:nvSpPr>
        <dsp:cNvPr id="0" name=""/>
        <dsp:cNvSpPr/>
      </dsp:nvSpPr>
      <dsp:spPr>
        <a:xfrm>
          <a:off x="1458428" y="184105"/>
          <a:ext cx="4531766" cy="4531766"/>
        </a:xfrm>
        <a:prstGeom prst="circularArrow">
          <a:avLst>
            <a:gd name="adj1" fmla="val 5085"/>
            <a:gd name="adj2" fmla="val 327528"/>
            <a:gd name="adj3" fmla="val 10472472"/>
            <a:gd name="adj4" fmla="val 54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FC74A3-2332-495D-AFD7-8274845EE566}">
      <dsp:nvSpPr>
        <dsp:cNvPr id="0" name=""/>
        <dsp:cNvSpPr/>
      </dsp:nvSpPr>
      <dsp:spPr>
        <a:xfrm>
          <a:off x="1458428" y="48728"/>
          <a:ext cx="4531766" cy="4531766"/>
        </a:xfrm>
        <a:prstGeom prst="circularArrow">
          <a:avLst>
            <a:gd name="adj1" fmla="val 5085"/>
            <a:gd name="adj2" fmla="val 327528"/>
            <a:gd name="adj3" fmla="val 15872472"/>
            <a:gd name="adj4" fmla="val 108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A584A4-CE80-41D7-97CB-FDCFC80B750B}">
      <dsp:nvSpPr>
        <dsp:cNvPr id="0" name=""/>
        <dsp:cNvSpPr/>
      </dsp:nvSpPr>
      <dsp:spPr>
        <a:xfrm>
          <a:off x="3810000" y="2038438"/>
          <a:ext cx="2085012" cy="7237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1861"/>
              </a:lnTo>
              <a:lnTo>
                <a:pt x="2085012" y="361861"/>
              </a:lnTo>
              <a:lnTo>
                <a:pt x="2085012" y="72372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6144FF-8467-4A25-9C38-49DB5C023D5E}">
      <dsp:nvSpPr>
        <dsp:cNvPr id="0" name=""/>
        <dsp:cNvSpPr/>
      </dsp:nvSpPr>
      <dsp:spPr>
        <a:xfrm>
          <a:off x="1724987" y="2038438"/>
          <a:ext cx="2085012" cy="723723"/>
        </a:xfrm>
        <a:custGeom>
          <a:avLst/>
          <a:gdLst/>
          <a:ahLst/>
          <a:cxnLst/>
          <a:rect l="0" t="0" r="0" b="0"/>
          <a:pathLst>
            <a:path>
              <a:moveTo>
                <a:pt x="2085012" y="0"/>
              </a:moveTo>
              <a:lnTo>
                <a:pt x="2085012" y="361861"/>
              </a:lnTo>
              <a:lnTo>
                <a:pt x="0" y="361861"/>
              </a:lnTo>
              <a:lnTo>
                <a:pt x="0" y="72372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CAC324-D85F-439C-87A7-B904336087CD}">
      <dsp:nvSpPr>
        <dsp:cNvPr id="0" name=""/>
        <dsp:cNvSpPr/>
      </dsp:nvSpPr>
      <dsp:spPr>
        <a:xfrm>
          <a:off x="2086849" y="315287"/>
          <a:ext cx="3446301" cy="17231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5000" kern="1200" dirty="0" smtClean="0"/>
            <a:t>Создание запросов</a:t>
          </a:r>
          <a:endParaRPr lang="ru-RU" sz="5000" kern="1200" dirty="0"/>
        </a:p>
      </dsp:txBody>
      <dsp:txXfrm>
        <a:off x="2086849" y="315287"/>
        <a:ext cx="3446301" cy="1723150"/>
      </dsp:txXfrm>
    </dsp:sp>
    <dsp:sp modelId="{8E249644-E460-4314-B62B-C5366B42F5BB}">
      <dsp:nvSpPr>
        <dsp:cNvPr id="0" name=""/>
        <dsp:cNvSpPr/>
      </dsp:nvSpPr>
      <dsp:spPr>
        <a:xfrm>
          <a:off x="1837" y="2762161"/>
          <a:ext cx="3446301" cy="17231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5000" kern="1200" dirty="0" smtClean="0"/>
            <a:t>Мастер запросов</a:t>
          </a:r>
          <a:endParaRPr lang="ru-RU" sz="5000" kern="1200" dirty="0"/>
        </a:p>
      </dsp:txBody>
      <dsp:txXfrm>
        <a:off x="1837" y="2762161"/>
        <a:ext cx="3446301" cy="1723150"/>
      </dsp:txXfrm>
    </dsp:sp>
    <dsp:sp modelId="{0F61BEC7-7882-492B-A31A-08EC0DC0744D}">
      <dsp:nvSpPr>
        <dsp:cNvPr id="0" name=""/>
        <dsp:cNvSpPr/>
      </dsp:nvSpPr>
      <dsp:spPr>
        <a:xfrm>
          <a:off x="4171861" y="2762161"/>
          <a:ext cx="3446301" cy="17231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5000" kern="1200" dirty="0" smtClean="0"/>
            <a:t>Конструктор запросов</a:t>
          </a:r>
          <a:endParaRPr lang="ru-RU" sz="5000" kern="1200" dirty="0"/>
        </a:p>
      </dsp:txBody>
      <dsp:txXfrm>
        <a:off x="4171861" y="2762161"/>
        <a:ext cx="3446301" cy="17231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84A67-8C4D-4A35-AA92-171B20980AE4}" type="datetimeFigureOut">
              <a:rPr lang="ru-RU" smtClean="0"/>
              <a:pPr/>
              <a:t>21.03.2014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091A6-8FCE-4DB8-B53F-FD25BC48501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84A67-8C4D-4A35-AA92-171B20980AE4}" type="datetimeFigureOut">
              <a:rPr lang="ru-RU" smtClean="0"/>
              <a:pPr/>
              <a:t>21.03.2014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091A6-8FCE-4DB8-B53F-FD25BC48501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84A67-8C4D-4A35-AA92-171B20980AE4}" type="datetimeFigureOut">
              <a:rPr lang="ru-RU" smtClean="0"/>
              <a:pPr/>
              <a:t>21.03.2014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091A6-8FCE-4DB8-B53F-FD25BC48501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84A67-8C4D-4A35-AA92-171B20980AE4}" type="datetimeFigureOut">
              <a:rPr lang="ru-RU" smtClean="0"/>
              <a:pPr/>
              <a:t>21.03.2014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091A6-8FCE-4DB8-B53F-FD25BC48501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84A67-8C4D-4A35-AA92-171B20980AE4}" type="datetimeFigureOut">
              <a:rPr lang="ru-RU" smtClean="0"/>
              <a:pPr/>
              <a:t>21.03.2014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091A6-8FCE-4DB8-B53F-FD25BC48501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84A67-8C4D-4A35-AA92-171B20980AE4}" type="datetimeFigureOut">
              <a:rPr lang="ru-RU" smtClean="0"/>
              <a:pPr/>
              <a:t>21.03.2014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091A6-8FCE-4DB8-B53F-FD25BC48501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84A67-8C4D-4A35-AA92-171B20980AE4}" type="datetimeFigureOut">
              <a:rPr lang="ru-RU" smtClean="0"/>
              <a:pPr/>
              <a:t>21.03.2014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091A6-8FCE-4DB8-B53F-FD25BC48501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84A67-8C4D-4A35-AA92-171B20980AE4}" type="datetimeFigureOut">
              <a:rPr lang="ru-RU" smtClean="0"/>
              <a:pPr/>
              <a:t>21.03.2014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091A6-8FCE-4DB8-B53F-FD25BC48501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84A67-8C4D-4A35-AA92-171B20980AE4}" type="datetimeFigureOut">
              <a:rPr lang="ru-RU" smtClean="0"/>
              <a:pPr/>
              <a:t>21.03.2014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091A6-8FCE-4DB8-B53F-FD25BC48501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84A67-8C4D-4A35-AA92-171B20980AE4}" type="datetimeFigureOut">
              <a:rPr lang="ru-RU" smtClean="0"/>
              <a:pPr/>
              <a:t>21.03.2014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091A6-8FCE-4DB8-B53F-FD25BC485019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84A67-8C4D-4A35-AA92-171B20980AE4}" type="datetimeFigureOut">
              <a:rPr lang="ru-RU" smtClean="0"/>
              <a:pPr/>
              <a:t>21.03.2014</a:t>
            </a:fld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D4091A6-8FCE-4DB8-B53F-FD25BC485019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8D4091A6-8FCE-4DB8-B53F-FD25BC485019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3EE84A67-8C4D-4A35-AA92-171B20980AE4}" type="datetimeFigureOut">
              <a:rPr lang="ru-RU" smtClean="0"/>
              <a:pPr/>
              <a:t>21.03.2014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Создание запросов в </a:t>
            </a:r>
            <a:r>
              <a:rPr lang="en-US" dirty="0" smtClean="0"/>
              <a:t>Access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Доц. Сидорова Н.П.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29457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Запросы с параметром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200" dirty="0" smtClean="0"/>
              <a:t>Запрос с параметром — это запрос, при выполнении отображающий в собственном диалоговом окне приглашение ввести данные, например условие для возвращения записей или значение, которое требуется вставить в поле.</a:t>
            </a:r>
          </a:p>
          <a:p>
            <a:r>
              <a:rPr lang="ru-RU" sz="3200" dirty="0" smtClean="0"/>
              <a:t>Можно разработать запрос, выводящий приглашение на ввод нескольких полей</a:t>
            </a:r>
            <a:endParaRPr lang="ru-RU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Создание запроса с параметром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Откройте данный запрос в режиме Конструктора.</a:t>
            </a:r>
          </a:p>
          <a:p>
            <a:r>
              <a:rPr lang="ru-RU" dirty="0" smtClean="0"/>
              <a:t>Для задания параметра запроса, следует введите в строку </a:t>
            </a:r>
            <a:r>
              <a:rPr lang="ru-RU" b="1" dirty="0" smtClean="0"/>
              <a:t>Условие отбора </a:t>
            </a:r>
            <a:r>
              <a:rPr lang="ru-RU" dirty="0" smtClean="0"/>
              <a:t> для выбранного столбца вместо конкретного значения слово или фразу, заключенные  в квадратные скобки, например [Поставщик:]. </a:t>
            </a:r>
          </a:p>
          <a:p>
            <a:r>
              <a:rPr lang="ru-RU" dirty="0" smtClean="0"/>
              <a:t>Для проверки данных, вводимые в качестве параметра запроса, нужно указать тип данных для этого параметра. Это целесообразно выполнять, если данные в поле параметра представляют собой даты или числа. Для этого щелкните правой кнопкой мыши на свободном поле в верхней части запроса и выберите из контекстного меню команду </a:t>
            </a:r>
            <a:r>
              <a:rPr lang="ru-RU" b="1" dirty="0" smtClean="0"/>
              <a:t>Параметры </a:t>
            </a:r>
            <a:r>
              <a:rPr lang="ru-RU" dirty="0" smtClean="0"/>
              <a:t>(</a:t>
            </a:r>
            <a:r>
              <a:rPr lang="ru-RU" dirty="0" err="1" smtClean="0"/>
              <a:t>Parameters</a:t>
            </a:r>
            <a:r>
              <a:rPr lang="ru-RU" dirty="0" smtClean="0"/>
              <a:t>) или выполните команду меню </a:t>
            </a:r>
            <a:r>
              <a:rPr lang="ru-RU" b="1" dirty="0" smtClean="0"/>
              <a:t>Запрос, Параметры </a:t>
            </a:r>
            <a:r>
              <a:rPr lang="ru-RU" dirty="0" smtClean="0"/>
              <a:t>(</a:t>
            </a:r>
            <a:r>
              <a:rPr lang="ru-RU" dirty="0" err="1" smtClean="0"/>
              <a:t>Query</a:t>
            </a:r>
            <a:r>
              <a:rPr lang="ru-RU" dirty="0" smtClean="0"/>
              <a:t>, </a:t>
            </a:r>
            <a:r>
              <a:rPr lang="ru-RU" dirty="0" err="1" smtClean="0"/>
              <a:t>Parameters</a:t>
            </a:r>
            <a:r>
              <a:rPr lang="ru-RU" dirty="0" smtClean="0"/>
              <a:t>). Появляется диалоговое окно </a:t>
            </a:r>
            <a:r>
              <a:rPr lang="ru-RU" b="1" dirty="0" smtClean="0"/>
              <a:t>Параметры запроса </a:t>
            </a:r>
            <a:r>
              <a:rPr lang="ru-RU" dirty="0" smtClean="0"/>
              <a:t>(</a:t>
            </a:r>
            <a:r>
              <a:rPr lang="ru-RU" dirty="0" err="1" smtClean="0"/>
              <a:t>Query</a:t>
            </a:r>
            <a:r>
              <a:rPr lang="ru-RU" dirty="0" smtClean="0"/>
              <a:t> </a:t>
            </a:r>
            <a:r>
              <a:rPr lang="ru-RU" dirty="0" err="1" smtClean="0"/>
              <a:t>Parameters</a:t>
            </a:r>
            <a:r>
              <a:rPr lang="ru-RU" dirty="0" smtClean="0"/>
              <a:t>),.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Окно параметра запроса</a:t>
            </a:r>
            <a:endParaRPr lang="ru-RU" dirty="0"/>
          </a:p>
        </p:txBody>
      </p:sp>
      <p:pic>
        <p:nvPicPr>
          <p:cNvPr id="4" name="Содержимое 3" descr="31.gi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71600" y="1700808"/>
            <a:ext cx="6912767" cy="4392487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Вопросы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457200">
              <a:buFont typeface="+mj-lt"/>
              <a:buAutoNum type="arabicPeriod"/>
            </a:pPr>
            <a:r>
              <a:rPr lang="ru-RU" sz="3200" dirty="0" smtClean="0"/>
              <a:t>Назначение запросов</a:t>
            </a:r>
          </a:p>
          <a:p>
            <a:pPr marL="571500" indent="-457200">
              <a:buFont typeface="+mj-lt"/>
              <a:buAutoNum type="arabicPeriod"/>
            </a:pPr>
            <a:r>
              <a:rPr lang="ru-RU" sz="3200" dirty="0" smtClean="0"/>
              <a:t>Типы запросов</a:t>
            </a:r>
          </a:p>
          <a:p>
            <a:pPr marL="571500" indent="-457200">
              <a:buFont typeface="+mj-lt"/>
              <a:buAutoNum type="arabicPeriod"/>
            </a:pPr>
            <a:r>
              <a:rPr lang="ru-RU" sz="3200" dirty="0" smtClean="0"/>
              <a:t>Способы создания запросов</a:t>
            </a:r>
          </a:p>
          <a:p>
            <a:pPr marL="571500" indent="-457200">
              <a:buFont typeface="+mj-lt"/>
              <a:buAutoNum type="arabicPeriod"/>
            </a:pPr>
            <a:r>
              <a:rPr lang="ru-RU" sz="3200" dirty="0" smtClean="0"/>
              <a:t>Мастер запросов</a:t>
            </a:r>
          </a:p>
          <a:p>
            <a:pPr marL="571500" indent="-457200">
              <a:buFont typeface="+mj-lt"/>
              <a:buAutoNum type="arabicPeriod"/>
            </a:pPr>
            <a:r>
              <a:rPr lang="ru-RU" sz="3200" dirty="0" smtClean="0"/>
              <a:t>Конструктор запросов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Назначение запросов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ru-RU" sz="3200" dirty="0" smtClean="0"/>
              <a:t>Запросы в </a:t>
            </a:r>
            <a:r>
              <a:rPr lang="en-US" sz="3200" dirty="0" smtClean="0"/>
              <a:t>Access </a:t>
            </a:r>
            <a:r>
              <a:rPr lang="ru-RU" sz="3200" dirty="0" smtClean="0"/>
              <a:t>используются для работы с данными, которые хранятся в таблицах.</a:t>
            </a:r>
          </a:p>
          <a:p>
            <a:pPr>
              <a:buNone/>
            </a:pPr>
            <a:r>
              <a:rPr lang="ru-RU" sz="3200" dirty="0" smtClean="0"/>
              <a:t>Запрос в </a:t>
            </a:r>
            <a:r>
              <a:rPr lang="ru-RU" sz="3200" dirty="0" err="1" smtClean="0"/>
              <a:t>Access</a:t>
            </a:r>
            <a:r>
              <a:rPr lang="ru-RU" sz="3200" dirty="0" smtClean="0"/>
              <a:t> является объектом, который сохраняется в файле БД и может многократно повторяться. </a:t>
            </a:r>
          </a:p>
          <a:p>
            <a:pPr>
              <a:buNone/>
            </a:pPr>
            <a:r>
              <a:rPr lang="ru-RU" sz="3200" dirty="0" smtClean="0"/>
              <a:t>Основные действия с данными:</a:t>
            </a:r>
          </a:p>
          <a:p>
            <a:r>
              <a:rPr lang="ru-RU" sz="3200" dirty="0" smtClean="0"/>
              <a:t>Поиск </a:t>
            </a:r>
            <a:r>
              <a:rPr lang="ru-RU" sz="3200" dirty="0" smtClean="0"/>
              <a:t>данных</a:t>
            </a:r>
            <a:r>
              <a:rPr lang="en-US" sz="3200" dirty="0" smtClean="0"/>
              <a:t> (</a:t>
            </a:r>
            <a:r>
              <a:rPr lang="ru-RU" sz="3200" smtClean="0"/>
              <a:t>выборка)</a:t>
            </a:r>
            <a:endParaRPr lang="ru-RU" sz="3200" dirty="0" smtClean="0"/>
          </a:p>
          <a:p>
            <a:r>
              <a:rPr lang="ru-RU" sz="3200" dirty="0" smtClean="0"/>
              <a:t>Добавление данных</a:t>
            </a:r>
          </a:p>
          <a:p>
            <a:r>
              <a:rPr lang="ru-RU" sz="3200" dirty="0" smtClean="0"/>
              <a:t>Удаление данных</a:t>
            </a:r>
          </a:p>
          <a:p>
            <a:r>
              <a:rPr lang="ru-RU" sz="3200" dirty="0" smtClean="0"/>
              <a:t>Изменение данных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800" dirty="0" smtClean="0"/>
              <a:t>Типы запросов</a:t>
            </a:r>
            <a:br>
              <a:rPr lang="ru-RU" sz="4800" dirty="0" smtClean="0"/>
            </a:br>
            <a:endParaRPr lang="ru-RU" dirty="0"/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762000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Способы создания запросов</a:t>
            </a:r>
            <a:endParaRPr lang="ru-RU" dirty="0"/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762000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Мастер запросов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200" dirty="0" smtClean="0"/>
              <a:t>Позволяет создавать простые запросы на выборку данных из одной таблицы</a:t>
            </a:r>
          </a:p>
          <a:p>
            <a:r>
              <a:rPr lang="ru-RU" sz="3200" dirty="0" smtClean="0"/>
              <a:t>Не позволяет задавать условие отбора</a:t>
            </a:r>
          </a:p>
          <a:p>
            <a:r>
              <a:rPr lang="ru-RU" sz="3200" dirty="0" smtClean="0"/>
              <a:t>Реализован в виде диалога</a:t>
            </a:r>
            <a:endParaRPr lang="ru-RU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Шаги создания запроса в мастере запросов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u-RU" sz="3200" dirty="0" smtClean="0"/>
              <a:t>На ленте выбрать вкладку Создать </a:t>
            </a:r>
          </a:p>
          <a:p>
            <a:r>
              <a:rPr lang="ru-RU" sz="3200" dirty="0" smtClean="0"/>
              <a:t>На вкладке Запрос выделить Мастер запросов</a:t>
            </a:r>
          </a:p>
          <a:p>
            <a:r>
              <a:rPr lang="ru-RU" sz="3200" dirty="0" smtClean="0"/>
              <a:t>Выбрать источник данных</a:t>
            </a:r>
          </a:p>
          <a:p>
            <a:r>
              <a:rPr lang="ru-RU" sz="3200" dirty="0" smtClean="0"/>
              <a:t>Определить список полей, выводимых на экран в результате выполнения запроса</a:t>
            </a:r>
          </a:p>
          <a:p>
            <a:r>
              <a:rPr lang="ru-RU" sz="3200" dirty="0" smtClean="0"/>
              <a:t>Определить вид результата</a:t>
            </a:r>
          </a:p>
          <a:p>
            <a:r>
              <a:rPr lang="ru-RU" sz="3200" dirty="0" smtClean="0"/>
              <a:t>Сохранить запрос</a:t>
            </a:r>
            <a:endParaRPr lang="ru-RU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Конструктор запросов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sz="3200" dirty="0" smtClean="0"/>
              <a:t>Позволяет создать запрос в формате </a:t>
            </a:r>
            <a:r>
              <a:rPr lang="en-US" sz="3200" dirty="0" smtClean="0"/>
              <a:t>QBE</a:t>
            </a:r>
            <a:endParaRPr lang="ru-RU" sz="3200" dirty="0" smtClean="0"/>
          </a:p>
          <a:p>
            <a:r>
              <a:rPr lang="ru-RU" sz="3200" dirty="0" smtClean="0"/>
              <a:t>Представляет табличный интерфейс для создания запроса</a:t>
            </a:r>
          </a:p>
          <a:p>
            <a:r>
              <a:rPr lang="ru-RU" sz="3200" dirty="0" smtClean="0"/>
              <a:t>Реализует все типы запросов</a:t>
            </a:r>
          </a:p>
          <a:p>
            <a:r>
              <a:rPr lang="ru-RU" sz="3200" dirty="0" smtClean="0"/>
              <a:t>Позволяет задать условие обработки данных (для поиска, обновления и удаления)</a:t>
            </a:r>
          </a:p>
          <a:p>
            <a:r>
              <a:rPr lang="ru-RU" sz="3200" dirty="0" smtClean="0"/>
              <a:t>Позволяет создать запрос с параметром</a:t>
            </a:r>
            <a:endParaRPr lang="ru-RU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Шаги создания запроса в режиме конструктора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sz="2800" dirty="0" smtClean="0"/>
              <a:t>На ленте выбрать вкладку Создать </a:t>
            </a:r>
          </a:p>
          <a:p>
            <a:r>
              <a:rPr lang="ru-RU" sz="2800" dirty="0" smtClean="0"/>
              <a:t>На вкладке Запрос выделить Конструктор запросов</a:t>
            </a:r>
          </a:p>
          <a:p>
            <a:r>
              <a:rPr lang="ru-RU" sz="2800" dirty="0" smtClean="0"/>
              <a:t>Определить источник данных для запроса (одну или несколько таблиц)</a:t>
            </a:r>
          </a:p>
          <a:p>
            <a:r>
              <a:rPr lang="ru-RU" sz="2800" dirty="0"/>
              <a:t>Определить тип запроса</a:t>
            </a:r>
          </a:p>
          <a:p>
            <a:r>
              <a:rPr lang="ru-RU" sz="2800" dirty="0" smtClean="0"/>
              <a:t>В табличной форме определить поля таблиц (используемых в запросе)</a:t>
            </a:r>
          </a:p>
          <a:p>
            <a:r>
              <a:rPr lang="ru-RU" sz="2800" dirty="0" smtClean="0"/>
              <a:t>Сформировать условие обработки</a:t>
            </a:r>
          </a:p>
          <a:p>
            <a:r>
              <a:rPr lang="ru-RU" sz="2800" dirty="0" smtClean="0"/>
              <a:t>Сохранить запрос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седство">
  <a:themeElements>
    <a:clrScheme name="Соседство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Стандартная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оседство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173</TotalTime>
  <Words>276</Words>
  <Application>Microsoft Office PowerPoint</Application>
  <PresentationFormat>Экран (4:3)</PresentationFormat>
  <Paragraphs>58</Paragraphs>
  <Slides>12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Соседство</vt:lpstr>
      <vt:lpstr>Создание запросов в Access</vt:lpstr>
      <vt:lpstr>Вопросы</vt:lpstr>
      <vt:lpstr>Назначение запросов</vt:lpstr>
      <vt:lpstr>Типы запросов </vt:lpstr>
      <vt:lpstr>Способы создания запросов</vt:lpstr>
      <vt:lpstr>Мастер запросов</vt:lpstr>
      <vt:lpstr>Шаги создания запроса в мастере запросов</vt:lpstr>
      <vt:lpstr>Конструктор запросов</vt:lpstr>
      <vt:lpstr>Шаги создания запроса в режиме конструктора</vt:lpstr>
      <vt:lpstr>Запросы с параметром</vt:lpstr>
      <vt:lpstr>Создание запроса с параметром</vt:lpstr>
      <vt:lpstr>Окно параметра запроса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шаблон</dc:title>
  <dc:creator>Наталья П. Сидорова</dc:creator>
  <cp:lastModifiedBy>Наталья П. Сидорова</cp:lastModifiedBy>
  <cp:revision>15</cp:revision>
  <dcterms:created xsi:type="dcterms:W3CDTF">2012-12-06T05:17:33Z</dcterms:created>
  <dcterms:modified xsi:type="dcterms:W3CDTF">2014-03-21T09:57:58Z</dcterms:modified>
</cp:coreProperties>
</file>