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77EC-DDDA-5E4B-9BF2-13E0CF85FA74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BCFB6-E616-2242-812E-2965DB0DC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CFB6-E616-2242-812E-2965DB0DC5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d.png"/>
          <p:cNvPicPr>
            <a:picLocks noChangeAspect="1"/>
          </p:cNvPicPr>
          <p:nvPr/>
        </p:nvPicPr>
        <p:blipFill>
          <a:blip r:embed="rId3"/>
          <a:srcRect l="27951" t="9439" r="30675" b="9670"/>
          <a:stretch>
            <a:fillRect/>
          </a:stretch>
        </p:blipFill>
        <p:spPr>
          <a:xfrm>
            <a:off x="837721" y="851128"/>
            <a:ext cx="3026607" cy="295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10" name="Picture 9" descr="FoodPos.png"/>
          <p:cNvPicPr>
            <a:picLocks noChangeAspect="1"/>
          </p:cNvPicPr>
          <p:nvPr/>
        </p:nvPicPr>
        <p:blipFill>
          <a:blip r:embed="rId2"/>
          <a:srcRect l="12191" t="14421" r="8940" b="13776"/>
          <a:stretch>
            <a:fillRect/>
          </a:stretch>
        </p:blipFill>
        <p:spPr>
          <a:xfrm>
            <a:off x="2295306" y="994390"/>
            <a:ext cx="5769469" cy="2626282"/>
          </a:xfrm>
          <a:prstGeom prst="rect">
            <a:avLst/>
          </a:prstGeom>
        </p:spPr>
      </p:pic>
      <p:pic>
        <p:nvPicPr>
          <p:cNvPr id="11" name="Picture 10" descr="FoodNeg.png"/>
          <p:cNvPicPr>
            <a:picLocks noChangeAspect="1"/>
          </p:cNvPicPr>
          <p:nvPr/>
        </p:nvPicPr>
        <p:blipFill>
          <a:blip r:embed="rId3"/>
          <a:srcRect l="12125" t="14237" r="9006" b="14908"/>
          <a:stretch>
            <a:fillRect/>
          </a:stretch>
        </p:blipFill>
        <p:spPr>
          <a:xfrm>
            <a:off x="2295306" y="3920220"/>
            <a:ext cx="5769469" cy="2591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411" y="2107476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Correctly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433" y="5015959"/>
            <a:ext cx="201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Wrongly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166" y="594280"/>
            <a:ext cx="152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Input image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3217" y="615553"/>
            <a:ext cx="1538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HOG image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11" y="2107476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Correctly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433" y="5015959"/>
            <a:ext cx="201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Wrongly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166" y="594280"/>
            <a:ext cx="152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Input image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3217" y="615553"/>
            <a:ext cx="1538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HOG image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4" name="Picture 13" descr="PeoplePos.png"/>
          <p:cNvPicPr>
            <a:picLocks noChangeAspect="1"/>
          </p:cNvPicPr>
          <p:nvPr/>
        </p:nvPicPr>
        <p:blipFill>
          <a:blip r:embed="rId2"/>
          <a:srcRect l="12112" t="14633" r="9018" b="13564"/>
          <a:stretch>
            <a:fillRect/>
          </a:stretch>
        </p:blipFill>
        <p:spPr>
          <a:xfrm>
            <a:off x="2295306" y="1015663"/>
            <a:ext cx="5769469" cy="2626282"/>
          </a:xfrm>
          <a:prstGeom prst="rect">
            <a:avLst/>
          </a:prstGeom>
        </p:spPr>
      </p:pic>
      <p:pic>
        <p:nvPicPr>
          <p:cNvPr id="19" name="Picture 18" descr="PeopleNeg.png"/>
          <p:cNvPicPr>
            <a:picLocks noChangeAspect="1"/>
          </p:cNvPicPr>
          <p:nvPr/>
        </p:nvPicPr>
        <p:blipFill>
          <a:blip r:embed="rId3"/>
          <a:srcRect l="12177" t="15269" r="8954" b="13510"/>
          <a:stretch>
            <a:fillRect/>
          </a:stretch>
        </p:blipFill>
        <p:spPr>
          <a:xfrm>
            <a:off x="2295306" y="3920220"/>
            <a:ext cx="5769469" cy="2605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57" y="890588"/>
            <a:ext cx="4296700" cy="29732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74957" y="1107816"/>
            <a:ext cx="2761488" cy="275603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11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16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21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258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3306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940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5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4957" y="1430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74957" y="1734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74957" y="2039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74957" y="23444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4957" y="26492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74957" y="2954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4957" y="3258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74957" y="3563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8257" y="648478"/>
            <a:ext cx="4337236" cy="4593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57" y="890588"/>
            <a:ext cx="4296700" cy="29732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74957" y="1107816"/>
            <a:ext cx="2761488" cy="275603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11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16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21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258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3306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940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5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4957" y="1430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74957" y="1734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74957" y="2039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74957" y="23444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4957" y="26492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74957" y="2954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4957" y="3258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74957" y="3563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4459" y="540398"/>
            <a:ext cx="169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Am I different?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78257" y="648478"/>
            <a:ext cx="4337236" cy="4593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25" idx="3"/>
          </p:cNvCxnSpPr>
          <p:nvPr/>
        </p:nvCxnSpPr>
        <p:spPr>
          <a:xfrm flipV="1">
            <a:off x="5410200" y="725064"/>
            <a:ext cx="778666" cy="520086"/>
          </a:xfrm>
          <a:prstGeom prst="curvedConnector3">
            <a:avLst>
              <a:gd name="adj1" fmla="val 1293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3881" y="775494"/>
            <a:ext cx="25683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-291597" y="2198538"/>
            <a:ext cx="25683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1773"/>
            <a:ext cx="3026607" cy="2958684"/>
          </a:xfrm>
          <a:prstGeom prst="rect">
            <a:avLst/>
          </a:prstGeom>
        </p:spPr>
      </p:pic>
      <p:pic>
        <p:nvPicPr>
          <p:cNvPr id="9" name="Picture 8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5139699" y="641773"/>
            <a:ext cx="3026607" cy="29586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64328" y="2119527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08603" y="662622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64328" y="2126232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79230" y="3803501"/>
            <a:ext cx="3013095" cy="2944876"/>
            <a:chOff x="837721" y="3803501"/>
            <a:chExt cx="3013095" cy="2944876"/>
          </a:xfrm>
        </p:grpSpPr>
        <p:pic>
          <p:nvPicPr>
            <p:cNvPr id="10" name="Picture 9" descr="People.png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l="28346" t="9659" r="31023" b="9827"/>
            <a:stretch>
              <a:fillRect/>
            </a:stretch>
          </p:blipFill>
          <p:spPr>
            <a:xfrm>
              <a:off x="837721" y="3803501"/>
              <a:ext cx="2972279" cy="29448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094" y="3813155"/>
              <a:ext cx="2983722" cy="292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7.31E-03	3.71E-03	4.52E-03	5.77E-03	5.63E-03	3.17E-03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2.07E-03	3.44E-03	6.72E-03	7.47E-03	3.74E-03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3.71E-03	3.35E-03	4.19E-03	6.60E-03	6.64E-03	2.63E-03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1.37E-03	1.17E-03	1.35E-03	1.18E-03	1.07E-03	1.09E-03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5.49E-03	6.27E-03	5.14E-03	4.32E-03	3.57E-03	3.96E-03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2.10E-03	1.73E-03	2.44E-03	2.48E-03	3.88E-03	1.48E-03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1.63E-03	1.45E-03	2.10E-03	2.47E-03	2.31E-03	1.45E-03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1.92E-03	1.87E-03	1.80E-03	1.53E-03	1.00E-03	7.33E-04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6.99E-03	9.33E-03	8.96E-03	5.38E-03	3.68E-03	2.93E-03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5.81E-03	7.59E-03	7.96E-03	7.22E-03	5.03E-03	3.82E-03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2.98E-03	4.03E-03	4.32E-03	3.28E-03	2.61E-03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1.18E-03	1.36E-03	3.26E-03	6.08E-03	9.27E-03	1.84E-03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1.33E-03	1.59E-03	2.10E-03	2.82E-03	2.23E-03	1.35E-03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7.68E-03	1.03E-02	1.22E-02	1.09E-02	7.24E-03	4.91E-03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2.75E-05	2.52E-06	1.08E-05	1.51E-06	3.60E-05	0.00E+00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3.56E-03	4.23E-03	6.02E-03	5.62E-03	4.38E-03	2.48E-03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4.82E-03	5.98E-03	3.79E-03	2.80E-03	2.87E-03	2.36E-03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5.70E-03	7.21E-03	8.82E-03	7.39E-03	5.40E-03	4.13E-03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1.36E-03	5.42E-04	1.47E-03	3.23E-03	1.45E-03	2.60E-04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3.85E-03	3.94E-03	4.60E-03	5.54E-03	4.68E-03	2.54E-03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1.21E-02	1.23E-03	3.05E-03	9.34E-03	9.35E-03	1.42E-03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3.93E-03	4.75E-03	5.67E-03	5.53E-03	4.59E-03	3.57E-03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1.33E-02	8.23E-03	5.75E-03	3.63E-03	2.15E-03	1.35E-03</a:t>
              </a:r>
            </a:p>
          </p:txBody>
        </p:sp>
      </p:grpSp>
      <p:pic>
        <p:nvPicPr>
          <p:cNvPr id="19" name="Picture 18" descr="People.png"/>
          <p:cNvPicPr>
            <a:picLocks noChangeAspect="1"/>
          </p:cNvPicPr>
          <p:nvPr/>
        </p:nvPicPr>
        <p:blipFill>
          <a:blip r:embed="rId3">
            <a:alphaModFix/>
          </a:blip>
          <a:srcRect l="28346" t="9659" r="31023" b="9827"/>
          <a:stretch>
            <a:fillRect/>
          </a:stretch>
        </p:blipFill>
        <p:spPr>
          <a:xfrm>
            <a:off x="837721" y="3813155"/>
            <a:ext cx="2972279" cy="294487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648418" y="4525841"/>
            <a:ext cx="648558" cy="864638"/>
          </a:xfrm>
          <a:prstGeom prst="ellips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08840" y="4471801"/>
            <a:ext cx="648558" cy="864638"/>
          </a:xfrm>
          <a:prstGeom prst="ellips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5284799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5139699" y="641773"/>
            <a:ext cx="3026607" cy="295868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208603" y="662622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9" name="Picture 8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977695" y="669327"/>
            <a:ext cx="3026607" cy="295868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046599" y="690176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17226" y="3824350"/>
            <a:ext cx="3013095" cy="2944876"/>
            <a:chOff x="837721" y="3803501"/>
            <a:chExt cx="3013095" cy="2944876"/>
          </a:xfrm>
        </p:grpSpPr>
        <p:pic>
          <p:nvPicPr>
            <p:cNvPr id="10" name="Picture 9" descr="People.png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l="28346" t="9659" r="31023" b="9827"/>
            <a:stretch>
              <a:fillRect/>
            </a:stretch>
          </p:blipFill>
          <p:spPr>
            <a:xfrm>
              <a:off x="837721" y="3803501"/>
              <a:ext cx="2972279" cy="29448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094" y="3813155"/>
              <a:ext cx="2983722" cy="292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7.31E-03	3.71E-03	4.52E-03	5.77E-03	5.63E-03	3.17E-03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2.07E-03	3.44E-03	6.72E-03	7.47E-03	3.74E-03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3.71E-03	3.35E-03	4.19E-03	6.60E-03	6.64E-03	2.63E-03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1.37E-03	1.17E-03	1.35E-03	1.18E-03	1.07E-03	1.09E-03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5.49E-03	6.27E-03	5.14E-03	4.32E-03	3.57E-03	3.96E-03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2.10E-03	1.73E-03	2.44E-03	2.48E-03	3.88E-03	1.48E-03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1.63E-03	1.45E-03	2.10E-03	2.47E-03	2.31E-03	1.45E-03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1.92E-03	1.87E-03	1.80E-03	1.53E-03	1.00E-03	7.33E-04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6.99E-03	9.33E-03	8.96E-03	5.38E-03	3.68E-03	2.93E-03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5.81E-03	7.59E-03	7.96E-03	7.22E-03	5.03E-03	3.82E-03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2.98E-03	4.03E-03	4.32E-03	3.28E-03	2.61E-03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1.18E-03	1.36E-03	3.26E-03	6.08E-03	9.27E-03	1.84E-03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1.33E-03	1.59E-03	2.10E-03	2.82E-03	2.23E-03	1.35E-03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7.68E-03	1.03E-02	1.22E-02	1.09E-02	7.24E-03	4.91E-03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2.75E-05	2.52E-06	1.08E-05	1.51E-06	3.60E-05	0.00E+00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3.56E-03	4.23E-03	6.02E-03	5.62E-03	4.38E-03	2.48E-03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4.82E-03	5.98E-03	3.79E-03	2.80E-03	2.87E-03	2.36E-03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5.70E-03	7.21E-03	8.82E-03	7.39E-03	5.40E-03	4.13E-03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1.36E-03	5.42E-04	1.47E-03	3.23E-03	1.45E-03	2.60E-04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3.85E-03	3.94E-03	4.60E-03	5.54E-03	4.68E-03	2.54E-03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1.21E-02	1.23E-03	3.05E-03	9.34E-03	9.35E-03	1.42E-03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3.93E-03	4.75E-03	5.67E-03	5.53E-03	4.59E-03	3.57E-03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1.33E-02	8.23E-03	5.75E-03	3.63E-03	2.15E-03	1.35E-03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72144" y="2126232"/>
            <a:ext cx="1683228" cy="108771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5372" y="3213944"/>
            <a:ext cx="3021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Learning algorithm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(support vector machine)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72144" y="3614054"/>
            <a:ext cx="1683228" cy="14911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8579" r="21896"/>
              <a:stretch>
                <a:fillRect/>
              </a:stretch>
            </p:blipFill>
          </mc:Choice>
          <mc:Fallback>
            <p:blipFill>
              <a:blip r:embed="rId3"/>
              <a:srcRect l="28579" r="21896"/>
              <a:stretch>
                <a:fillRect/>
              </a:stretch>
            </p:blipFill>
          </mc:Fallback>
        </mc:AlternateContent>
        <p:spPr>
          <a:xfrm>
            <a:off x="2894649" y="1119213"/>
            <a:ext cx="3229281" cy="3926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4516" y="1106591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Predictive values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055" r="86606"/>
              <a:stretch>
                <a:fillRect/>
              </a:stretch>
            </p:blipFill>
          </mc:Choice>
          <mc:Fallback>
            <p:blipFill>
              <a:blip r:embed="rId3"/>
              <a:srcRect l="2055" r="86606"/>
              <a:stretch>
                <a:fillRect/>
              </a:stretch>
            </p:blipFill>
          </mc:Fallback>
        </mc:AlternateContent>
        <p:spPr>
          <a:xfrm>
            <a:off x="2169257" y="1119213"/>
            <a:ext cx="739368" cy="392670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175233" y="4566371"/>
            <a:ext cx="2879896" cy="369332"/>
            <a:chOff x="3229281" y="4566371"/>
            <a:chExt cx="287989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3229281" y="4566371"/>
              <a:ext cx="71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Food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5752" y="4566371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People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34283" y="5133941"/>
            <a:ext cx="5160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If we say a picture contains food (or people)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e are right </a:t>
            </a:r>
            <a:r>
              <a:rPr lang="en-US" sz="2400" dirty="0" smtClean="0">
                <a:latin typeface="Arial"/>
                <a:cs typeface="Arial"/>
              </a:rPr>
              <a:t>~80% </a:t>
            </a:r>
            <a:r>
              <a:rPr lang="en-US" sz="2000" dirty="0" smtClean="0">
                <a:latin typeface="Arial"/>
                <a:cs typeface="Arial"/>
              </a:rPr>
              <a:t>of the times!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2757</Words>
  <Application>Microsoft Macintosh PowerPoint</Application>
  <PresentationFormat>On-screen Show (4:3)</PresentationFormat>
  <Paragraphs>143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Maurizio Pellegrino</dc:creator>
  <cp:lastModifiedBy>Maurizio Pellegrino</cp:lastModifiedBy>
  <cp:revision>17</cp:revision>
  <dcterms:created xsi:type="dcterms:W3CDTF">2014-08-01T17:07:58Z</dcterms:created>
  <dcterms:modified xsi:type="dcterms:W3CDTF">2014-08-01T17:12:52Z</dcterms:modified>
</cp:coreProperties>
</file>