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2" d="100"/>
          <a:sy n="152" d="100"/>
        </p:scale>
        <p:origin x="2060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A3C3-09B4-47E4-9F80-45248A623FCA}" type="datetimeFigureOut">
              <a:rPr lang="es-ES" smtClean="0"/>
              <a:pPr/>
              <a:t>25/03/2025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DFF4-DC7A-43DC-8188-DF55FC7DAC8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A3C3-09B4-47E4-9F80-45248A623FCA}" type="datetimeFigureOut">
              <a:rPr lang="es-ES" smtClean="0"/>
              <a:pPr/>
              <a:t>25/03/2025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DFF4-DC7A-43DC-8188-DF55FC7DAC8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A3C3-09B4-47E4-9F80-45248A623FCA}" type="datetimeFigureOut">
              <a:rPr lang="es-ES" smtClean="0"/>
              <a:pPr/>
              <a:t>25/03/2025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DFF4-DC7A-43DC-8188-DF55FC7DAC8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A3C3-09B4-47E4-9F80-45248A623FCA}" type="datetimeFigureOut">
              <a:rPr lang="es-ES" smtClean="0"/>
              <a:pPr/>
              <a:t>25/03/2025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DFF4-DC7A-43DC-8188-DF55FC7DAC8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A3C3-09B4-47E4-9F80-45248A623FCA}" type="datetimeFigureOut">
              <a:rPr lang="es-ES" smtClean="0"/>
              <a:pPr/>
              <a:t>25/03/2025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DFF4-DC7A-43DC-8188-DF55FC7DAC8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A3C3-09B4-47E4-9F80-45248A623FCA}" type="datetimeFigureOut">
              <a:rPr lang="es-ES" smtClean="0"/>
              <a:pPr/>
              <a:t>25/03/2025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DFF4-DC7A-43DC-8188-DF55FC7DAC8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A3C3-09B4-47E4-9F80-45248A623FCA}" type="datetimeFigureOut">
              <a:rPr lang="es-ES" smtClean="0"/>
              <a:pPr/>
              <a:t>25/03/2025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DFF4-DC7A-43DC-8188-DF55FC7DAC8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A3C3-09B4-47E4-9F80-45248A623FCA}" type="datetimeFigureOut">
              <a:rPr lang="es-ES" smtClean="0"/>
              <a:pPr/>
              <a:t>25/03/2025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DFF4-DC7A-43DC-8188-DF55FC7DAC8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A3C3-09B4-47E4-9F80-45248A623FCA}" type="datetimeFigureOut">
              <a:rPr lang="es-ES" smtClean="0"/>
              <a:pPr/>
              <a:t>25/03/2025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DFF4-DC7A-43DC-8188-DF55FC7DAC8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A3C3-09B4-47E4-9F80-45248A623FCA}" type="datetimeFigureOut">
              <a:rPr lang="es-ES" smtClean="0"/>
              <a:pPr/>
              <a:t>25/03/2025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DFF4-DC7A-43DC-8188-DF55FC7DAC8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A3C3-09B4-47E4-9F80-45248A623FCA}" type="datetimeFigureOut">
              <a:rPr lang="es-ES" smtClean="0"/>
              <a:pPr/>
              <a:t>25/03/2025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4DFF4-DC7A-43DC-8188-DF55FC7DAC8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9A3C3-09B4-47E4-9F80-45248A623FCA}" type="datetimeFigureOut">
              <a:rPr lang="es-ES" smtClean="0"/>
              <a:pPr/>
              <a:t>25/03/2025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4DFF4-DC7A-43DC-8188-DF55FC7DAC8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11560" y="1052736"/>
            <a:ext cx="2904962" cy="1332154"/>
            <a:chOff x="2387118" y="3537012"/>
            <a:chExt cx="2904962" cy="1332154"/>
          </a:xfrm>
        </p:grpSpPr>
        <p:grpSp>
          <p:nvGrpSpPr>
            <p:cNvPr id="55" name="Group 18"/>
            <p:cNvGrpSpPr/>
            <p:nvPr/>
          </p:nvGrpSpPr>
          <p:grpSpPr>
            <a:xfrm>
              <a:off x="2555777" y="4365109"/>
              <a:ext cx="504056" cy="504057"/>
              <a:chOff x="2905530" y="3573015"/>
              <a:chExt cx="720080" cy="720080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2905530" y="3573015"/>
                <a:ext cx="720080" cy="7200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s-ES" sz="1600" dirty="0" err="1">
                    <a:solidFill>
                      <a:schemeClr val="tx1"/>
                    </a:solidFill>
                  </a:rPr>
                  <a:t>aste</a:t>
                </a:r>
                <a:endParaRPr lang="es-E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173051" y="3634728"/>
                <a:ext cx="143951" cy="1440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56" name="Rectangle 55"/>
            <p:cNvSpPr/>
            <p:nvPr/>
          </p:nvSpPr>
          <p:spPr>
            <a:xfrm>
              <a:off x="2387118" y="3537012"/>
              <a:ext cx="2904962" cy="461665"/>
            </a:xfrm>
            <a:prstGeom prst="rect">
              <a:avLst/>
            </a:prstGeom>
            <a:ln>
              <a:solidFill>
                <a:schemeClr val="accent1">
                  <a:shade val="95000"/>
                  <a:satMod val="105000"/>
                </a:schemeClr>
              </a:solidFill>
              <a:prstDash val="sysDash"/>
            </a:ln>
          </p:spPr>
          <p:txBody>
            <a:bodyPr wrap="none">
              <a:spAutoFit/>
            </a:bodyPr>
            <a:lstStyle/>
            <a:p>
              <a:r>
                <a:rPr lang="es-ES" sz="2400" dirty="0"/>
                <a:t>52.142857142857146</a:t>
              </a:r>
              <a:endParaRPr lang="en-US" sz="2200" dirty="0">
                <a:solidFill>
                  <a:srgbClr val="000000"/>
                </a:solidFill>
              </a:endParaRPr>
            </a:p>
          </p:txBody>
        </p:sp>
        <p:cxnSp>
          <p:nvCxnSpPr>
            <p:cNvPr id="57" name="Curved Connector 56"/>
            <p:cNvCxnSpPr>
              <a:stCxn id="60" idx="0"/>
              <a:endCxn id="56" idx="2"/>
            </p:cNvCxnSpPr>
            <p:nvPr/>
          </p:nvCxnSpPr>
          <p:spPr>
            <a:xfrm rot="5400000" flipH="1" flipV="1">
              <a:off x="3140488" y="3665994"/>
              <a:ext cx="366427" cy="1031795"/>
            </a:xfrm>
            <a:prstGeom prst="curvedConnector3">
              <a:avLst>
                <a:gd name="adj1" fmla="val 50000"/>
              </a:avLst>
            </a:prstGeom>
            <a:ln w="222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3995936" y="4438273"/>
              <a:ext cx="612668" cy="430887"/>
            </a:xfrm>
            <a:prstGeom prst="rect">
              <a:avLst/>
            </a:prstGeom>
            <a:ln>
              <a:solidFill>
                <a:schemeClr val="accent1">
                  <a:shade val="95000"/>
                  <a:satMod val="105000"/>
                </a:schemeClr>
              </a:solidFill>
              <a:prstDash val="sysDash"/>
            </a:ln>
          </p:spPr>
          <p:txBody>
            <a:bodyPr wrap="none">
              <a:spAutoFit/>
            </a:bodyPr>
            <a:lstStyle/>
            <a:p>
              <a:r>
                <a:rPr lang="en-US" sz="2200" dirty="0">
                  <a:solidFill>
                    <a:srgbClr val="000000"/>
                  </a:solidFill>
                </a:rPr>
                <a:t>365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16016" y="4438273"/>
              <a:ext cx="327334" cy="430887"/>
            </a:xfrm>
            <a:prstGeom prst="rect">
              <a:avLst/>
            </a:prstGeom>
            <a:ln>
              <a:solidFill>
                <a:schemeClr val="accent1">
                  <a:shade val="95000"/>
                  <a:satMod val="105000"/>
                </a:schemeClr>
              </a:solidFill>
              <a:prstDash val="sysDash"/>
            </a:ln>
          </p:spPr>
          <p:txBody>
            <a:bodyPr wrap="none">
              <a:spAutoFit/>
            </a:bodyPr>
            <a:lstStyle/>
            <a:p>
              <a:r>
                <a:rPr lang="en-US" sz="2200" dirty="0">
                  <a:solidFill>
                    <a:srgbClr val="000000"/>
                  </a:solidFill>
                </a:rPr>
                <a:t>7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619672" y="2996952"/>
            <a:ext cx="4925275" cy="1368153"/>
            <a:chOff x="1619672" y="3573016"/>
            <a:chExt cx="4925275" cy="1368153"/>
          </a:xfrm>
        </p:grpSpPr>
        <p:grpSp>
          <p:nvGrpSpPr>
            <p:cNvPr id="39" name="Group 38"/>
            <p:cNvGrpSpPr/>
            <p:nvPr/>
          </p:nvGrpSpPr>
          <p:grpSpPr>
            <a:xfrm>
              <a:off x="1619672" y="3717032"/>
              <a:ext cx="1907463" cy="790927"/>
              <a:chOff x="971600" y="3646185"/>
              <a:chExt cx="1907463" cy="79092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971600" y="4006225"/>
                <a:ext cx="755335" cy="430887"/>
              </a:xfrm>
              <a:prstGeom prst="rect">
                <a:avLst/>
              </a:prstGeom>
              <a:ln>
                <a:solidFill>
                  <a:schemeClr val="accent1">
                    <a:shade val="95000"/>
                    <a:satMod val="105000"/>
                  </a:schemeClr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</a:rPr>
                  <a:t>1234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187624" y="3646185"/>
                <a:ext cx="2952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ES" dirty="0"/>
                  <a:t>a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123728" y="4006225"/>
                <a:ext cx="755335" cy="430887"/>
              </a:xfrm>
              <a:prstGeom prst="rect">
                <a:avLst/>
              </a:prstGeom>
              <a:ln>
                <a:solidFill>
                  <a:schemeClr val="accent1">
                    <a:shade val="95000"/>
                    <a:satMod val="105000"/>
                  </a:schemeClr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</a:rPr>
                  <a:t>1234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334142" y="3646185"/>
                <a:ext cx="306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ES" dirty="0"/>
                  <a:t>b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499992" y="3573016"/>
              <a:ext cx="2044955" cy="1368153"/>
              <a:chOff x="4499992" y="3573016"/>
              <a:chExt cx="2044955" cy="1368153"/>
            </a:xfrm>
          </p:grpSpPr>
          <p:grpSp>
            <p:nvGrpSpPr>
              <p:cNvPr id="45" name="Group 18"/>
              <p:cNvGrpSpPr/>
              <p:nvPr/>
            </p:nvGrpSpPr>
            <p:grpSpPr>
              <a:xfrm>
                <a:off x="4499992" y="4437112"/>
                <a:ext cx="504056" cy="504057"/>
                <a:chOff x="2905530" y="3573015"/>
                <a:chExt cx="720080" cy="720080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2905530" y="3573015"/>
                  <a:ext cx="720080" cy="7200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173051" y="3634728"/>
                  <a:ext cx="143951" cy="14401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46" name="Rectangle 45"/>
              <p:cNvSpPr/>
              <p:nvPr/>
            </p:nvSpPr>
            <p:spPr>
              <a:xfrm>
                <a:off x="5076056" y="3573016"/>
                <a:ext cx="806631" cy="461665"/>
              </a:xfrm>
              <a:prstGeom prst="rect">
                <a:avLst/>
              </a:prstGeom>
              <a:ln>
                <a:solidFill>
                  <a:schemeClr val="accent1">
                    <a:shade val="95000"/>
                    <a:satMod val="105000"/>
                  </a:schemeClr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s-ES" sz="2400" dirty="0"/>
                  <a:t>1234</a:t>
                </a:r>
                <a:endParaRPr lang="en-US" sz="22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47" name="Curved Connector 46"/>
              <p:cNvCxnSpPr>
                <a:stCxn id="52" idx="0"/>
                <a:endCxn id="46" idx="2"/>
              </p:cNvCxnSpPr>
              <p:nvPr/>
            </p:nvCxnSpPr>
            <p:spPr>
              <a:xfrm rot="5400000" flipH="1" flipV="1">
                <a:off x="4914481" y="3872221"/>
                <a:ext cx="402431" cy="727352"/>
              </a:xfrm>
              <a:prstGeom prst="curvedConnector3">
                <a:avLst>
                  <a:gd name="adj1" fmla="val 50000"/>
                </a:avLst>
              </a:prstGeom>
              <a:ln w="2222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28"/>
              <p:cNvGrpSpPr/>
              <p:nvPr/>
            </p:nvGrpSpPr>
            <p:grpSpPr>
              <a:xfrm>
                <a:off x="6040891" y="4437112"/>
                <a:ext cx="504056" cy="504057"/>
                <a:chOff x="2905530" y="3573015"/>
                <a:chExt cx="720080" cy="720080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2905530" y="3573015"/>
                  <a:ext cx="720080" cy="7200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6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3173051" y="3634728"/>
                  <a:ext cx="143951" cy="14401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49" name="Curved Connector 48"/>
              <p:cNvCxnSpPr>
                <a:stCxn id="50" idx="0"/>
                <a:endCxn id="46" idx="2"/>
              </p:cNvCxnSpPr>
              <p:nvPr/>
            </p:nvCxnSpPr>
            <p:spPr>
              <a:xfrm rot="16200000" flipV="1">
                <a:off x="5684931" y="3829123"/>
                <a:ext cx="402431" cy="813547"/>
              </a:xfrm>
              <a:prstGeom prst="curvedConnector3">
                <a:avLst>
                  <a:gd name="adj1" fmla="val 50000"/>
                </a:avLst>
              </a:prstGeom>
              <a:ln w="2222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Connector 63"/>
            <p:cNvCxnSpPr/>
            <p:nvPr/>
          </p:nvCxnSpPr>
          <p:spPr>
            <a:xfrm>
              <a:off x="3995936" y="3573016"/>
              <a:ext cx="0" cy="1368152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Left-Right Arrow 68"/>
            <p:cNvSpPr/>
            <p:nvPr/>
          </p:nvSpPr>
          <p:spPr>
            <a:xfrm>
              <a:off x="3707904" y="4149080"/>
              <a:ext cx="576064" cy="216024"/>
            </a:xfrm>
            <a:prstGeom prst="left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619672" y="4725144"/>
            <a:ext cx="4925275" cy="1368153"/>
            <a:chOff x="1619672" y="3573016"/>
            <a:chExt cx="4925275" cy="1368153"/>
          </a:xfrm>
        </p:grpSpPr>
        <p:grpSp>
          <p:nvGrpSpPr>
            <p:cNvPr id="72" name="Group 38"/>
            <p:cNvGrpSpPr/>
            <p:nvPr/>
          </p:nvGrpSpPr>
          <p:grpSpPr>
            <a:xfrm>
              <a:off x="1619672" y="3717032"/>
              <a:ext cx="1907463" cy="790927"/>
              <a:chOff x="971600" y="3646185"/>
              <a:chExt cx="1907463" cy="790927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971600" y="4006225"/>
                <a:ext cx="755335" cy="430887"/>
              </a:xfrm>
              <a:prstGeom prst="rect">
                <a:avLst/>
              </a:prstGeom>
              <a:ln>
                <a:solidFill>
                  <a:schemeClr val="accent1">
                    <a:shade val="95000"/>
                    <a:satMod val="105000"/>
                  </a:schemeClr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dirty="0">
                    <a:solidFill>
                      <a:schemeClr val="accent6"/>
                    </a:solidFill>
                  </a:rPr>
                  <a:t>1234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187624" y="3646185"/>
                <a:ext cx="2952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ES" dirty="0"/>
                  <a:t>a</a:t>
                </a: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123728" y="4006225"/>
                <a:ext cx="755335" cy="430887"/>
              </a:xfrm>
              <a:prstGeom prst="rect">
                <a:avLst/>
              </a:prstGeom>
              <a:ln>
                <a:solidFill>
                  <a:schemeClr val="accent1">
                    <a:shade val="95000"/>
                    <a:satMod val="105000"/>
                  </a:schemeClr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n-US" sz="2200" dirty="0">
                    <a:solidFill>
                      <a:srgbClr val="000000"/>
                    </a:solidFill>
                  </a:rPr>
                  <a:t>1234</a:t>
                </a: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2334142" y="3646185"/>
                <a:ext cx="306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ES" dirty="0"/>
                  <a:t>b</a:t>
                </a:r>
              </a:p>
            </p:txBody>
          </p:sp>
        </p:grpSp>
        <p:grpSp>
          <p:nvGrpSpPr>
            <p:cNvPr id="73" name="Group 43"/>
            <p:cNvGrpSpPr/>
            <p:nvPr/>
          </p:nvGrpSpPr>
          <p:grpSpPr>
            <a:xfrm>
              <a:off x="4499992" y="3573016"/>
              <a:ext cx="2044955" cy="1368153"/>
              <a:chOff x="4499992" y="3573016"/>
              <a:chExt cx="2044955" cy="1368153"/>
            </a:xfrm>
          </p:grpSpPr>
          <p:grpSp>
            <p:nvGrpSpPr>
              <p:cNvPr id="76" name="Group 18"/>
              <p:cNvGrpSpPr/>
              <p:nvPr/>
            </p:nvGrpSpPr>
            <p:grpSpPr>
              <a:xfrm>
                <a:off x="4499992" y="4437112"/>
                <a:ext cx="504056" cy="504057"/>
                <a:chOff x="2905530" y="3573015"/>
                <a:chExt cx="720080" cy="720080"/>
              </a:xfrm>
            </p:grpSpPr>
            <p:sp>
              <p:nvSpPr>
                <p:cNvPr id="83" name="Oval 82"/>
                <p:cNvSpPr/>
                <p:nvPr/>
              </p:nvSpPr>
              <p:spPr>
                <a:xfrm>
                  <a:off x="2905530" y="3573015"/>
                  <a:ext cx="720080" cy="7200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600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3173051" y="3634728"/>
                  <a:ext cx="143951" cy="14401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77" name="Rectangle 76"/>
              <p:cNvSpPr/>
              <p:nvPr/>
            </p:nvSpPr>
            <p:spPr>
              <a:xfrm>
                <a:off x="5076056" y="3573016"/>
                <a:ext cx="806631" cy="461665"/>
              </a:xfrm>
              <a:prstGeom prst="rect">
                <a:avLst/>
              </a:prstGeom>
              <a:ln>
                <a:solidFill>
                  <a:schemeClr val="accent1">
                    <a:shade val="95000"/>
                    <a:satMod val="105000"/>
                  </a:schemeClr>
                </a:solidFill>
                <a:prstDash val="sysDash"/>
              </a:ln>
            </p:spPr>
            <p:txBody>
              <a:bodyPr wrap="none">
                <a:spAutoFit/>
              </a:bodyPr>
              <a:lstStyle/>
              <a:p>
                <a:r>
                  <a:rPr lang="es-ES" sz="2400" dirty="0">
                    <a:solidFill>
                      <a:schemeClr val="accent6"/>
                    </a:solidFill>
                  </a:rPr>
                  <a:t>1234</a:t>
                </a:r>
                <a:endParaRPr lang="en-US" sz="2200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78" name="Curved Connector 77"/>
              <p:cNvCxnSpPr>
                <a:stCxn id="83" idx="0"/>
                <a:endCxn id="77" idx="2"/>
              </p:cNvCxnSpPr>
              <p:nvPr/>
            </p:nvCxnSpPr>
            <p:spPr>
              <a:xfrm rot="5400000" flipH="1" flipV="1">
                <a:off x="4914481" y="3872221"/>
                <a:ext cx="402431" cy="727352"/>
              </a:xfrm>
              <a:prstGeom prst="curvedConnector3">
                <a:avLst>
                  <a:gd name="adj1" fmla="val 50000"/>
                </a:avLst>
              </a:prstGeom>
              <a:ln w="2222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28"/>
              <p:cNvGrpSpPr/>
              <p:nvPr/>
            </p:nvGrpSpPr>
            <p:grpSpPr>
              <a:xfrm>
                <a:off x="6040891" y="4437112"/>
                <a:ext cx="504056" cy="504057"/>
                <a:chOff x="2905530" y="3573015"/>
                <a:chExt cx="720080" cy="720080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2905530" y="3573015"/>
                  <a:ext cx="720080" cy="7200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s-ES" sz="1600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173051" y="3634728"/>
                  <a:ext cx="143951" cy="14401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cxnSp>
            <p:nvCxnSpPr>
              <p:cNvPr id="80" name="Curved Connector 79"/>
              <p:cNvCxnSpPr>
                <a:stCxn id="81" idx="0"/>
                <a:endCxn id="77" idx="2"/>
              </p:cNvCxnSpPr>
              <p:nvPr/>
            </p:nvCxnSpPr>
            <p:spPr>
              <a:xfrm rot="16200000" flipV="1">
                <a:off x="5684931" y="3829123"/>
                <a:ext cx="402431" cy="813547"/>
              </a:xfrm>
              <a:prstGeom prst="curvedConnector3">
                <a:avLst>
                  <a:gd name="adj1" fmla="val 50000"/>
                </a:avLst>
              </a:prstGeom>
              <a:ln w="2222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Connector 73"/>
            <p:cNvCxnSpPr/>
            <p:nvPr/>
          </p:nvCxnSpPr>
          <p:spPr>
            <a:xfrm>
              <a:off x="3995936" y="3573016"/>
              <a:ext cx="0" cy="1368152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Left-Right Arrow 74"/>
            <p:cNvSpPr/>
            <p:nvPr/>
          </p:nvSpPr>
          <p:spPr>
            <a:xfrm>
              <a:off x="3707904" y="4149080"/>
              <a:ext cx="576064" cy="216024"/>
            </a:xfrm>
            <a:prstGeom prst="left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2E53CC5-3BA9-035C-19B6-37672C616C36}"/>
              </a:ext>
            </a:extLst>
          </p:cNvPr>
          <p:cNvSpPr/>
          <p:nvPr/>
        </p:nvSpPr>
        <p:spPr>
          <a:xfrm>
            <a:off x="906011" y="1103152"/>
            <a:ext cx="1119930" cy="3481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Ane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087A9BD-C846-A20D-1AC5-14A1F44566F8}"/>
              </a:ext>
            </a:extLst>
          </p:cNvPr>
          <p:cNvSpPr/>
          <p:nvPr/>
        </p:nvSpPr>
        <p:spPr>
          <a:xfrm>
            <a:off x="906011" y="1658223"/>
            <a:ext cx="1119930" cy="3481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Jon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79F98D5-AE39-12E5-D03F-96E7A20849AE}"/>
              </a:ext>
            </a:extLst>
          </p:cNvPr>
          <p:cNvSpPr/>
          <p:nvPr/>
        </p:nvSpPr>
        <p:spPr>
          <a:xfrm>
            <a:off x="878747" y="2213294"/>
            <a:ext cx="1119930" cy="3481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Miren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B47CFB0-096E-FB57-FB65-06A9103E061D}"/>
              </a:ext>
            </a:extLst>
          </p:cNvPr>
          <p:cNvSpPr/>
          <p:nvPr/>
        </p:nvSpPr>
        <p:spPr>
          <a:xfrm>
            <a:off x="878747" y="2768365"/>
            <a:ext cx="1119930" cy="3481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Asier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53112ED-1393-807B-4BF6-64867079E4C4}"/>
              </a:ext>
            </a:extLst>
          </p:cNvPr>
          <p:cNvSpPr/>
          <p:nvPr/>
        </p:nvSpPr>
        <p:spPr>
          <a:xfrm>
            <a:off x="878747" y="3323436"/>
            <a:ext cx="1119930" cy="3481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Nora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04F8208-6DAD-C122-F794-EB011365F1DD}"/>
              </a:ext>
            </a:extLst>
          </p:cNvPr>
          <p:cNvSpPr txBox="1"/>
          <p:nvPr/>
        </p:nvSpPr>
        <p:spPr>
          <a:xfrm>
            <a:off x="846799" y="529391"/>
            <a:ext cx="13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/>
              <a:t>elementuak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EEC40AE-FF88-E9B1-C4DB-EDA71C2EFA09}"/>
              </a:ext>
            </a:extLst>
          </p:cNvPr>
          <p:cNvSpPr txBox="1"/>
          <p:nvPr/>
        </p:nvSpPr>
        <p:spPr>
          <a:xfrm>
            <a:off x="2789773" y="390892"/>
            <a:ext cx="950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hash</a:t>
            </a:r>
          </a:p>
          <a:p>
            <a:pPr algn="ctr"/>
            <a:r>
              <a:rPr lang="es-ES" dirty="0" err="1"/>
              <a:t>funtzioa</a:t>
            </a:r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64B71F7-EFA7-C22C-EBD2-E56680C4FA44}"/>
              </a:ext>
            </a:extLst>
          </p:cNvPr>
          <p:cNvSpPr/>
          <p:nvPr/>
        </p:nvSpPr>
        <p:spPr>
          <a:xfrm>
            <a:off x="2410691" y="1045318"/>
            <a:ext cx="1579418" cy="2790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0DF2580-5B45-10D8-0D71-547E25D1BC73}"/>
              </a:ext>
            </a:extLst>
          </p:cNvPr>
          <p:cNvSpPr/>
          <p:nvPr/>
        </p:nvSpPr>
        <p:spPr>
          <a:xfrm>
            <a:off x="4300375" y="1176330"/>
            <a:ext cx="271625" cy="233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D93B133-F380-4706-F7F7-BD2C6333DCDD}"/>
              </a:ext>
            </a:extLst>
          </p:cNvPr>
          <p:cNvSpPr/>
          <p:nvPr/>
        </p:nvSpPr>
        <p:spPr>
          <a:xfrm>
            <a:off x="4572000" y="1176330"/>
            <a:ext cx="1119930" cy="233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AD16E7E-6659-668C-E2F3-01534D6BCA75}"/>
              </a:ext>
            </a:extLst>
          </p:cNvPr>
          <p:cNvSpPr/>
          <p:nvPr/>
        </p:nvSpPr>
        <p:spPr>
          <a:xfrm>
            <a:off x="4300139" y="1402763"/>
            <a:ext cx="271625" cy="2339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C150E95-D3BF-E1B6-50E9-3CAE20DCAC7D}"/>
              </a:ext>
            </a:extLst>
          </p:cNvPr>
          <p:cNvSpPr/>
          <p:nvPr/>
        </p:nvSpPr>
        <p:spPr>
          <a:xfrm>
            <a:off x="4571764" y="1402763"/>
            <a:ext cx="1119930" cy="2339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Jon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EF5FBBE-D157-907C-E5BA-776043516D39}"/>
              </a:ext>
            </a:extLst>
          </p:cNvPr>
          <p:cNvSpPr/>
          <p:nvPr/>
        </p:nvSpPr>
        <p:spPr>
          <a:xfrm>
            <a:off x="4300139" y="1636739"/>
            <a:ext cx="271625" cy="233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44B86C6-9780-723C-6CD8-EAD41CCD50C8}"/>
              </a:ext>
            </a:extLst>
          </p:cNvPr>
          <p:cNvSpPr/>
          <p:nvPr/>
        </p:nvSpPr>
        <p:spPr>
          <a:xfrm>
            <a:off x="4571764" y="1636739"/>
            <a:ext cx="1119930" cy="233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BCA7540-27D6-76E1-9BE4-92DF6E30C4AA}"/>
              </a:ext>
            </a:extLst>
          </p:cNvPr>
          <p:cNvSpPr/>
          <p:nvPr/>
        </p:nvSpPr>
        <p:spPr>
          <a:xfrm>
            <a:off x="4299903" y="1863172"/>
            <a:ext cx="271625" cy="233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959DA7A-81D3-51B9-C4C6-E0C8F1FB28DE}"/>
              </a:ext>
            </a:extLst>
          </p:cNvPr>
          <p:cNvSpPr/>
          <p:nvPr/>
        </p:nvSpPr>
        <p:spPr>
          <a:xfrm>
            <a:off x="4571528" y="1863172"/>
            <a:ext cx="1119930" cy="233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050CFD6-32CA-6996-EE51-6136A8A23600}"/>
              </a:ext>
            </a:extLst>
          </p:cNvPr>
          <p:cNvSpPr/>
          <p:nvPr/>
        </p:nvSpPr>
        <p:spPr>
          <a:xfrm>
            <a:off x="4299903" y="2086058"/>
            <a:ext cx="271625" cy="2339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812910E-AAAD-1959-1FFE-9801C2DAA4E4}"/>
              </a:ext>
            </a:extLst>
          </p:cNvPr>
          <p:cNvSpPr/>
          <p:nvPr/>
        </p:nvSpPr>
        <p:spPr>
          <a:xfrm>
            <a:off x="4571528" y="2086058"/>
            <a:ext cx="1119930" cy="2339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Ane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62E32AE-8E1B-BAC1-B558-04A98F781098}"/>
              </a:ext>
            </a:extLst>
          </p:cNvPr>
          <p:cNvSpPr/>
          <p:nvPr/>
        </p:nvSpPr>
        <p:spPr>
          <a:xfrm>
            <a:off x="4299667" y="2312491"/>
            <a:ext cx="271625" cy="2339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952D16F-38B1-92CC-7B4A-76B92E5134DF}"/>
              </a:ext>
            </a:extLst>
          </p:cNvPr>
          <p:cNvSpPr/>
          <p:nvPr/>
        </p:nvSpPr>
        <p:spPr>
          <a:xfrm>
            <a:off x="4571292" y="2312491"/>
            <a:ext cx="1119930" cy="2339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Nora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A19A3095-1F08-FCC6-511D-D204D401B910}"/>
              </a:ext>
            </a:extLst>
          </p:cNvPr>
          <p:cNvSpPr/>
          <p:nvPr/>
        </p:nvSpPr>
        <p:spPr>
          <a:xfrm>
            <a:off x="4299431" y="2801351"/>
            <a:ext cx="271625" cy="233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1A93FCA-DC5C-09BE-0F8C-010021FEF062}"/>
              </a:ext>
            </a:extLst>
          </p:cNvPr>
          <p:cNvSpPr/>
          <p:nvPr/>
        </p:nvSpPr>
        <p:spPr>
          <a:xfrm>
            <a:off x="4571056" y="2801351"/>
            <a:ext cx="1119930" cy="233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8FC66633-9159-E210-765E-6699978F9447}"/>
              </a:ext>
            </a:extLst>
          </p:cNvPr>
          <p:cNvSpPr/>
          <p:nvPr/>
        </p:nvSpPr>
        <p:spPr>
          <a:xfrm>
            <a:off x="4299195" y="3027784"/>
            <a:ext cx="271625" cy="2339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99EAA67-60B0-9768-C657-9EF9927662A8}"/>
              </a:ext>
            </a:extLst>
          </p:cNvPr>
          <p:cNvSpPr/>
          <p:nvPr/>
        </p:nvSpPr>
        <p:spPr>
          <a:xfrm>
            <a:off x="4570820" y="3027784"/>
            <a:ext cx="1119930" cy="2339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Asier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6465F83-7B02-9C43-E044-56A020354E21}"/>
              </a:ext>
            </a:extLst>
          </p:cNvPr>
          <p:cNvSpPr/>
          <p:nvPr/>
        </p:nvSpPr>
        <p:spPr>
          <a:xfrm>
            <a:off x="4299195" y="3261760"/>
            <a:ext cx="271625" cy="233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4A05FB9-5307-EB35-14D6-68901D1BFDED}"/>
              </a:ext>
            </a:extLst>
          </p:cNvPr>
          <p:cNvSpPr/>
          <p:nvPr/>
        </p:nvSpPr>
        <p:spPr>
          <a:xfrm>
            <a:off x="4570820" y="3261760"/>
            <a:ext cx="1119930" cy="233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B8F8DF79-45CD-BCDA-802F-F309D0CC957A}"/>
              </a:ext>
            </a:extLst>
          </p:cNvPr>
          <p:cNvSpPr/>
          <p:nvPr/>
        </p:nvSpPr>
        <p:spPr>
          <a:xfrm>
            <a:off x="4298959" y="3488193"/>
            <a:ext cx="271625" cy="2339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D5F897ED-09DF-7BF6-A7F2-1402B149B1E4}"/>
              </a:ext>
            </a:extLst>
          </p:cNvPr>
          <p:cNvSpPr/>
          <p:nvPr/>
        </p:nvSpPr>
        <p:spPr>
          <a:xfrm>
            <a:off x="4570584" y="3488193"/>
            <a:ext cx="1119930" cy="2339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Miren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DE7D1ED0-6150-BDEC-9A94-0ABB32D595C6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025941" y="1277224"/>
            <a:ext cx="2273962" cy="925822"/>
          </a:xfrm>
          <a:prstGeom prst="straightConnector1">
            <a:avLst/>
          </a:prstGeom>
          <a:ln w="38100">
            <a:solidFill>
              <a:schemeClr val="tx1">
                <a:alpha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00FCD486-4A58-E6AB-5A7A-6E7A1C05C6CD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2025941" y="1519751"/>
            <a:ext cx="2274198" cy="312544"/>
          </a:xfrm>
          <a:prstGeom prst="straightConnector1">
            <a:avLst/>
          </a:prstGeom>
          <a:ln w="38100">
            <a:solidFill>
              <a:schemeClr val="tx1">
                <a:alpha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F27ADE22-4EA0-4F54-0289-60895110DE80}"/>
              </a:ext>
            </a:extLst>
          </p:cNvPr>
          <p:cNvCxnSpPr>
            <a:cxnSpLocks/>
            <a:stCxn id="6" idx="3"/>
            <a:endCxn id="34" idx="1"/>
          </p:cNvCxnSpPr>
          <p:nvPr/>
        </p:nvCxnSpPr>
        <p:spPr>
          <a:xfrm>
            <a:off x="1998677" y="2387366"/>
            <a:ext cx="2300282" cy="1217815"/>
          </a:xfrm>
          <a:prstGeom prst="straightConnector1">
            <a:avLst/>
          </a:prstGeom>
          <a:ln w="38100">
            <a:solidFill>
              <a:schemeClr val="tx1">
                <a:alpha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A560AB2A-DE5E-18A1-6746-59FF1ABADABD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1998677" y="2942437"/>
            <a:ext cx="2300518" cy="202335"/>
          </a:xfrm>
          <a:prstGeom prst="straightConnector1">
            <a:avLst/>
          </a:prstGeom>
          <a:ln w="38100">
            <a:solidFill>
              <a:schemeClr val="tx1">
                <a:alpha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EE86164B-162E-891E-6FD6-47FF194A33F3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 flipV="1">
            <a:off x="1998677" y="2429479"/>
            <a:ext cx="2300990" cy="1068029"/>
          </a:xfrm>
          <a:prstGeom prst="straightConnector1">
            <a:avLst/>
          </a:prstGeom>
          <a:ln w="38100">
            <a:solidFill>
              <a:schemeClr val="tx1">
                <a:alpha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EB90519A-E72B-7E9A-B2AC-02350252853A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>
          <a:xfrm flipH="1">
            <a:off x="5131021" y="2546468"/>
            <a:ext cx="236" cy="25488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C0A9FE73-1659-D735-B6F2-2337124259B8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 flipH="1">
            <a:off x="4435244" y="2546467"/>
            <a:ext cx="236" cy="2548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>
            <a:extLst>
              <a:ext uri="{FF2B5EF4-FFF2-40B4-BE49-F238E27FC236}">
                <a16:creationId xmlns:a16="http://schemas.microsoft.com/office/drawing/2014/main" id="{DE9EE2BA-205D-3A77-7DF3-77748B6CCB96}"/>
              </a:ext>
            </a:extLst>
          </p:cNvPr>
          <p:cNvSpPr txBox="1"/>
          <p:nvPr/>
        </p:nvSpPr>
        <p:spPr>
          <a:xfrm>
            <a:off x="4688104" y="390892"/>
            <a:ext cx="65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hash</a:t>
            </a:r>
          </a:p>
          <a:p>
            <a:pPr algn="ctr"/>
            <a:r>
              <a:rPr lang="es-ES" dirty="0"/>
              <a:t>taula</a:t>
            </a:r>
          </a:p>
        </p:txBody>
      </p:sp>
    </p:spTree>
    <p:extLst>
      <p:ext uri="{BB962C8B-B14F-4D97-AF65-F5344CB8AC3E}">
        <p14:creationId xmlns:p14="http://schemas.microsoft.com/office/powerpoint/2010/main" val="131816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DEA54-5920-1936-C673-0667E1578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147571B-298F-C8B5-1D9F-4FF65DFB8FDA}"/>
              </a:ext>
            </a:extLst>
          </p:cNvPr>
          <p:cNvSpPr/>
          <p:nvPr/>
        </p:nvSpPr>
        <p:spPr>
          <a:xfrm>
            <a:off x="906011" y="1103152"/>
            <a:ext cx="1119930" cy="3481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Ane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AD8E1E8-961E-7AE4-C38F-5A4D94E4B517}"/>
              </a:ext>
            </a:extLst>
          </p:cNvPr>
          <p:cNvSpPr/>
          <p:nvPr/>
        </p:nvSpPr>
        <p:spPr>
          <a:xfrm>
            <a:off x="906011" y="1658223"/>
            <a:ext cx="1119930" cy="3481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Jon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971F8C6-638B-E0BE-D6E6-2072DDAD9C16}"/>
              </a:ext>
            </a:extLst>
          </p:cNvPr>
          <p:cNvSpPr/>
          <p:nvPr/>
        </p:nvSpPr>
        <p:spPr>
          <a:xfrm>
            <a:off x="878747" y="2213294"/>
            <a:ext cx="1119930" cy="3481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Miren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876B53F-4623-D874-38EB-FCDDEE044FD6}"/>
              </a:ext>
            </a:extLst>
          </p:cNvPr>
          <p:cNvSpPr/>
          <p:nvPr/>
        </p:nvSpPr>
        <p:spPr>
          <a:xfrm>
            <a:off x="878747" y="2768365"/>
            <a:ext cx="1119930" cy="3481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Asier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DCE8615-5406-66D9-E7F4-5BE05C072B5F}"/>
              </a:ext>
            </a:extLst>
          </p:cNvPr>
          <p:cNvSpPr/>
          <p:nvPr/>
        </p:nvSpPr>
        <p:spPr>
          <a:xfrm>
            <a:off x="878747" y="3323436"/>
            <a:ext cx="1119930" cy="3481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Nora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B890277-B327-9085-0AD7-9EB6DFD28BFF}"/>
              </a:ext>
            </a:extLst>
          </p:cNvPr>
          <p:cNvSpPr txBox="1"/>
          <p:nvPr/>
        </p:nvSpPr>
        <p:spPr>
          <a:xfrm>
            <a:off x="846799" y="529391"/>
            <a:ext cx="13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/>
              <a:t>elementuak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A7B20BD-B86B-168A-7CDD-207E539920FC}"/>
              </a:ext>
            </a:extLst>
          </p:cNvPr>
          <p:cNvSpPr txBox="1"/>
          <p:nvPr/>
        </p:nvSpPr>
        <p:spPr>
          <a:xfrm>
            <a:off x="2789773" y="390892"/>
            <a:ext cx="950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hash</a:t>
            </a:r>
          </a:p>
          <a:p>
            <a:pPr algn="ctr"/>
            <a:r>
              <a:rPr lang="es-ES" dirty="0" err="1"/>
              <a:t>funtzioa</a:t>
            </a:r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EE1F2B2-B486-B679-EE35-23DDCE65092D}"/>
              </a:ext>
            </a:extLst>
          </p:cNvPr>
          <p:cNvSpPr/>
          <p:nvPr/>
        </p:nvSpPr>
        <p:spPr>
          <a:xfrm>
            <a:off x="2410691" y="1045318"/>
            <a:ext cx="1579418" cy="2790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80C464E-60DD-DCA7-2AA2-1079C2E8BDEB}"/>
              </a:ext>
            </a:extLst>
          </p:cNvPr>
          <p:cNvSpPr/>
          <p:nvPr/>
        </p:nvSpPr>
        <p:spPr>
          <a:xfrm>
            <a:off x="4300375" y="1176330"/>
            <a:ext cx="271625" cy="233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E74453D-99D9-788B-06D8-9974ABFA8378}"/>
              </a:ext>
            </a:extLst>
          </p:cNvPr>
          <p:cNvSpPr/>
          <p:nvPr/>
        </p:nvSpPr>
        <p:spPr>
          <a:xfrm>
            <a:off x="4572000" y="1176330"/>
            <a:ext cx="1119930" cy="233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EB8445D-1291-706B-07A3-AAD28CD03007}"/>
              </a:ext>
            </a:extLst>
          </p:cNvPr>
          <p:cNvSpPr/>
          <p:nvPr/>
        </p:nvSpPr>
        <p:spPr>
          <a:xfrm>
            <a:off x="4300139" y="1402763"/>
            <a:ext cx="271625" cy="2339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463E6DC-CC3C-690B-2FA1-3346C087D840}"/>
              </a:ext>
            </a:extLst>
          </p:cNvPr>
          <p:cNvSpPr/>
          <p:nvPr/>
        </p:nvSpPr>
        <p:spPr>
          <a:xfrm>
            <a:off x="4571764" y="1402763"/>
            <a:ext cx="1119930" cy="2339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Jon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A65353E-045E-6535-2B26-342020ED8EB3}"/>
              </a:ext>
            </a:extLst>
          </p:cNvPr>
          <p:cNvSpPr/>
          <p:nvPr/>
        </p:nvSpPr>
        <p:spPr>
          <a:xfrm>
            <a:off x="4300139" y="1636739"/>
            <a:ext cx="271625" cy="233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277A856-4CA1-18F5-3056-6BC7D67221B0}"/>
              </a:ext>
            </a:extLst>
          </p:cNvPr>
          <p:cNvSpPr/>
          <p:nvPr/>
        </p:nvSpPr>
        <p:spPr>
          <a:xfrm>
            <a:off x="4571764" y="1636739"/>
            <a:ext cx="1119930" cy="2339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Nora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C8C9F7D-4109-3100-1C43-1E0FE22EAD06}"/>
              </a:ext>
            </a:extLst>
          </p:cNvPr>
          <p:cNvSpPr/>
          <p:nvPr/>
        </p:nvSpPr>
        <p:spPr>
          <a:xfrm>
            <a:off x="4299903" y="1863172"/>
            <a:ext cx="271625" cy="233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811AE9D-DDC9-218F-2780-22F8D9C1C4DD}"/>
              </a:ext>
            </a:extLst>
          </p:cNvPr>
          <p:cNvSpPr/>
          <p:nvPr/>
        </p:nvSpPr>
        <p:spPr>
          <a:xfrm>
            <a:off x="4571528" y="1863172"/>
            <a:ext cx="1119930" cy="233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6E17742-D3B9-C82F-93A7-2F16E2327E7D}"/>
              </a:ext>
            </a:extLst>
          </p:cNvPr>
          <p:cNvSpPr/>
          <p:nvPr/>
        </p:nvSpPr>
        <p:spPr>
          <a:xfrm>
            <a:off x="4299903" y="2086058"/>
            <a:ext cx="271625" cy="2339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1C18331-0593-D308-AD97-561A3A029DFB}"/>
              </a:ext>
            </a:extLst>
          </p:cNvPr>
          <p:cNvSpPr/>
          <p:nvPr/>
        </p:nvSpPr>
        <p:spPr>
          <a:xfrm>
            <a:off x="4571528" y="2086058"/>
            <a:ext cx="1119930" cy="2339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Ane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3300155-89AF-C8D3-536C-25B4BC21813A}"/>
              </a:ext>
            </a:extLst>
          </p:cNvPr>
          <p:cNvSpPr/>
          <p:nvPr/>
        </p:nvSpPr>
        <p:spPr>
          <a:xfrm>
            <a:off x="4299667" y="2312491"/>
            <a:ext cx="271625" cy="233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2622AD4-F484-084C-9786-994A36794C76}"/>
              </a:ext>
            </a:extLst>
          </p:cNvPr>
          <p:cNvSpPr/>
          <p:nvPr/>
        </p:nvSpPr>
        <p:spPr>
          <a:xfrm>
            <a:off x="4571292" y="2312491"/>
            <a:ext cx="1119930" cy="233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973F50C-8E9E-3C37-9D62-73410FB2571E}"/>
              </a:ext>
            </a:extLst>
          </p:cNvPr>
          <p:cNvSpPr/>
          <p:nvPr/>
        </p:nvSpPr>
        <p:spPr>
          <a:xfrm>
            <a:off x="4299431" y="2801351"/>
            <a:ext cx="271625" cy="233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021F915-5B63-0B68-3F1D-449C77251D89}"/>
              </a:ext>
            </a:extLst>
          </p:cNvPr>
          <p:cNvSpPr/>
          <p:nvPr/>
        </p:nvSpPr>
        <p:spPr>
          <a:xfrm>
            <a:off x="4571056" y="2801351"/>
            <a:ext cx="1119930" cy="233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E3F1A3B-DADF-5DF2-6636-C4D8C2A86A4D}"/>
              </a:ext>
            </a:extLst>
          </p:cNvPr>
          <p:cNvSpPr/>
          <p:nvPr/>
        </p:nvSpPr>
        <p:spPr>
          <a:xfrm>
            <a:off x="4299195" y="3027784"/>
            <a:ext cx="271625" cy="2339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A8CDD978-D6E9-2A9D-90B1-AE23198EF3D3}"/>
              </a:ext>
            </a:extLst>
          </p:cNvPr>
          <p:cNvSpPr/>
          <p:nvPr/>
        </p:nvSpPr>
        <p:spPr>
          <a:xfrm>
            <a:off x="4570820" y="3027784"/>
            <a:ext cx="1119930" cy="2339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Asier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046A2847-3AF1-4235-87B0-AA132918533A}"/>
              </a:ext>
            </a:extLst>
          </p:cNvPr>
          <p:cNvSpPr/>
          <p:nvPr/>
        </p:nvSpPr>
        <p:spPr>
          <a:xfrm>
            <a:off x="4299195" y="3261760"/>
            <a:ext cx="271625" cy="233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4A15198C-54DA-BE7E-CBC6-957CBB5ABB5E}"/>
              </a:ext>
            </a:extLst>
          </p:cNvPr>
          <p:cNvSpPr/>
          <p:nvPr/>
        </p:nvSpPr>
        <p:spPr>
          <a:xfrm>
            <a:off x="4570820" y="3261760"/>
            <a:ext cx="1119930" cy="233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D5F83442-8F79-E645-E469-36957CA673A4}"/>
              </a:ext>
            </a:extLst>
          </p:cNvPr>
          <p:cNvSpPr/>
          <p:nvPr/>
        </p:nvSpPr>
        <p:spPr>
          <a:xfrm>
            <a:off x="4298959" y="3488193"/>
            <a:ext cx="271625" cy="2339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0089B770-1038-F608-31FE-423FDD4A95F6}"/>
              </a:ext>
            </a:extLst>
          </p:cNvPr>
          <p:cNvSpPr/>
          <p:nvPr/>
        </p:nvSpPr>
        <p:spPr>
          <a:xfrm>
            <a:off x="4570584" y="3488193"/>
            <a:ext cx="1119930" cy="2339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Miren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7414F3FE-00EA-2DF7-883F-988B3D8269A6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025941" y="1277224"/>
            <a:ext cx="2273962" cy="925822"/>
          </a:xfrm>
          <a:prstGeom prst="straightConnector1">
            <a:avLst/>
          </a:prstGeom>
          <a:ln w="38100">
            <a:solidFill>
              <a:schemeClr val="tx1">
                <a:alpha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ED05ED1B-BBCF-C6FC-DECE-0742C844DA4D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2025941" y="1519751"/>
            <a:ext cx="2274198" cy="312544"/>
          </a:xfrm>
          <a:prstGeom prst="straightConnector1">
            <a:avLst/>
          </a:prstGeom>
          <a:ln w="38100">
            <a:solidFill>
              <a:schemeClr val="tx1">
                <a:alpha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42DF911C-84E7-37B2-BA6F-14A31F448146}"/>
              </a:ext>
            </a:extLst>
          </p:cNvPr>
          <p:cNvCxnSpPr>
            <a:cxnSpLocks/>
            <a:stCxn id="6" idx="3"/>
            <a:endCxn id="34" idx="1"/>
          </p:cNvCxnSpPr>
          <p:nvPr/>
        </p:nvCxnSpPr>
        <p:spPr>
          <a:xfrm>
            <a:off x="1998677" y="2387366"/>
            <a:ext cx="2300282" cy="1217815"/>
          </a:xfrm>
          <a:prstGeom prst="straightConnector1">
            <a:avLst/>
          </a:prstGeom>
          <a:ln w="38100">
            <a:solidFill>
              <a:schemeClr val="tx1">
                <a:alpha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21C1EBF4-F3F0-A0F4-E40E-E898BF1E41F9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1998677" y="2942437"/>
            <a:ext cx="2300518" cy="202335"/>
          </a:xfrm>
          <a:prstGeom prst="straightConnector1">
            <a:avLst/>
          </a:prstGeom>
          <a:ln w="38100">
            <a:solidFill>
              <a:schemeClr val="tx1">
                <a:alpha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1408677D-62CB-AE78-A25E-BD46067EB37D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1998677" y="1519751"/>
            <a:ext cx="2301462" cy="1977757"/>
          </a:xfrm>
          <a:prstGeom prst="straightConnector1">
            <a:avLst/>
          </a:prstGeom>
          <a:ln w="38100">
            <a:solidFill>
              <a:schemeClr val="tx1">
                <a:alpha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8FFF1FBD-016F-BE5D-AFD4-84E7D0CDED70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>
          <a:xfrm flipH="1">
            <a:off x="5131021" y="2546468"/>
            <a:ext cx="236" cy="25488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07AEE5C1-5AB0-9118-4B03-4EA9C39833B8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 flipH="1">
            <a:off x="4435244" y="2546467"/>
            <a:ext cx="236" cy="2548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>
            <a:extLst>
              <a:ext uri="{FF2B5EF4-FFF2-40B4-BE49-F238E27FC236}">
                <a16:creationId xmlns:a16="http://schemas.microsoft.com/office/drawing/2014/main" id="{39BB042B-3068-5186-0B88-C93D2EA6BAF0}"/>
              </a:ext>
            </a:extLst>
          </p:cNvPr>
          <p:cNvSpPr txBox="1"/>
          <p:nvPr/>
        </p:nvSpPr>
        <p:spPr>
          <a:xfrm>
            <a:off x="4688104" y="390892"/>
            <a:ext cx="65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hash</a:t>
            </a:r>
          </a:p>
          <a:p>
            <a:pPr algn="ctr"/>
            <a:r>
              <a:rPr lang="es-ES" dirty="0"/>
              <a:t>taula</a:t>
            </a:r>
          </a:p>
        </p:txBody>
      </p:sp>
    </p:spTree>
    <p:extLst>
      <p:ext uri="{BB962C8B-B14F-4D97-AF65-F5344CB8AC3E}">
        <p14:creationId xmlns:p14="http://schemas.microsoft.com/office/powerpoint/2010/main" val="113234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C88B-7234-F7A6-CBF9-7C9DFB65A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B83FC94-E2AA-983F-F9E1-45405F3260F2}"/>
              </a:ext>
            </a:extLst>
          </p:cNvPr>
          <p:cNvSpPr/>
          <p:nvPr/>
        </p:nvSpPr>
        <p:spPr>
          <a:xfrm>
            <a:off x="906011" y="1103152"/>
            <a:ext cx="1119930" cy="3481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Ane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A921210-76D4-3C5C-D2F3-036613BAC532}"/>
              </a:ext>
            </a:extLst>
          </p:cNvPr>
          <p:cNvSpPr/>
          <p:nvPr/>
        </p:nvSpPr>
        <p:spPr>
          <a:xfrm>
            <a:off x="906011" y="1658223"/>
            <a:ext cx="1119930" cy="3481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Jon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109D028-6CBF-F9CD-ACFB-14EB13930134}"/>
              </a:ext>
            </a:extLst>
          </p:cNvPr>
          <p:cNvSpPr/>
          <p:nvPr/>
        </p:nvSpPr>
        <p:spPr>
          <a:xfrm>
            <a:off x="878747" y="2213294"/>
            <a:ext cx="1119930" cy="3481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Miren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A12C6AF-D179-6D56-4F46-83272F999C66}"/>
              </a:ext>
            </a:extLst>
          </p:cNvPr>
          <p:cNvSpPr/>
          <p:nvPr/>
        </p:nvSpPr>
        <p:spPr>
          <a:xfrm>
            <a:off x="878747" y="2768365"/>
            <a:ext cx="1119930" cy="3481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Asier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4C9BBCC-4321-1153-D0E8-FF0B3B421BB7}"/>
              </a:ext>
            </a:extLst>
          </p:cNvPr>
          <p:cNvSpPr/>
          <p:nvPr/>
        </p:nvSpPr>
        <p:spPr>
          <a:xfrm>
            <a:off x="878747" y="3323436"/>
            <a:ext cx="1119930" cy="3481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Nora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6C74BD3-A602-DFAF-F83E-9607417293A1}"/>
              </a:ext>
            </a:extLst>
          </p:cNvPr>
          <p:cNvSpPr txBox="1"/>
          <p:nvPr/>
        </p:nvSpPr>
        <p:spPr>
          <a:xfrm>
            <a:off x="846799" y="529391"/>
            <a:ext cx="13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err="1"/>
              <a:t>elementuak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3B8C05-1103-42FC-9C60-7FE3FB4B9E9D}"/>
              </a:ext>
            </a:extLst>
          </p:cNvPr>
          <p:cNvSpPr txBox="1"/>
          <p:nvPr/>
        </p:nvSpPr>
        <p:spPr>
          <a:xfrm>
            <a:off x="2789773" y="390892"/>
            <a:ext cx="950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hash</a:t>
            </a:r>
          </a:p>
          <a:p>
            <a:pPr algn="ctr"/>
            <a:r>
              <a:rPr lang="es-ES" dirty="0" err="1"/>
              <a:t>funtzioa</a:t>
            </a:r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FADC5D4-5094-8360-5D13-679282D7F718}"/>
              </a:ext>
            </a:extLst>
          </p:cNvPr>
          <p:cNvSpPr/>
          <p:nvPr/>
        </p:nvSpPr>
        <p:spPr>
          <a:xfrm>
            <a:off x="2410691" y="1045318"/>
            <a:ext cx="1579418" cy="2790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90B9E7A-5406-E980-4995-A02CEBB0CB36}"/>
              </a:ext>
            </a:extLst>
          </p:cNvPr>
          <p:cNvSpPr/>
          <p:nvPr/>
        </p:nvSpPr>
        <p:spPr>
          <a:xfrm>
            <a:off x="4300375" y="1176330"/>
            <a:ext cx="271625" cy="233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019B622-2019-1363-F479-7F693B83A871}"/>
              </a:ext>
            </a:extLst>
          </p:cNvPr>
          <p:cNvSpPr/>
          <p:nvPr/>
        </p:nvSpPr>
        <p:spPr>
          <a:xfrm>
            <a:off x="5243116" y="1176330"/>
            <a:ext cx="99720" cy="233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C5CF7CF-11B9-AD50-D255-AA2788B84C8F}"/>
              </a:ext>
            </a:extLst>
          </p:cNvPr>
          <p:cNvSpPr/>
          <p:nvPr/>
        </p:nvSpPr>
        <p:spPr>
          <a:xfrm>
            <a:off x="4300139" y="1402763"/>
            <a:ext cx="271625" cy="2339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87E21AC-68AE-33A8-B8A4-CA68DD6B3A54}"/>
              </a:ext>
            </a:extLst>
          </p:cNvPr>
          <p:cNvSpPr/>
          <p:nvPr/>
        </p:nvSpPr>
        <p:spPr>
          <a:xfrm>
            <a:off x="5242879" y="1402763"/>
            <a:ext cx="834709" cy="2339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Jon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F37AB03-C080-A839-EFAC-47418E59C92F}"/>
              </a:ext>
            </a:extLst>
          </p:cNvPr>
          <p:cNvSpPr/>
          <p:nvPr/>
        </p:nvSpPr>
        <p:spPr>
          <a:xfrm>
            <a:off x="4300139" y="1636739"/>
            <a:ext cx="271625" cy="233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77E4FBE-DF24-2A22-D775-EEE9CE246F35}"/>
              </a:ext>
            </a:extLst>
          </p:cNvPr>
          <p:cNvSpPr/>
          <p:nvPr/>
        </p:nvSpPr>
        <p:spPr>
          <a:xfrm>
            <a:off x="5242878" y="1636739"/>
            <a:ext cx="100800" cy="233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0ECC88D-919F-90F7-0F5C-D436B7AF7436}"/>
              </a:ext>
            </a:extLst>
          </p:cNvPr>
          <p:cNvSpPr/>
          <p:nvPr/>
        </p:nvSpPr>
        <p:spPr>
          <a:xfrm>
            <a:off x="4299903" y="1863172"/>
            <a:ext cx="271625" cy="233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2CC7C6F-2942-9DE0-45BB-3CF286B839C4}"/>
              </a:ext>
            </a:extLst>
          </p:cNvPr>
          <p:cNvSpPr/>
          <p:nvPr/>
        </p:nvSpPr>
        <p:spPr>
          <a:xfrm>
            <a:off x="5242644" y="1863172"/>
            <a:ext cx="99720" cy="233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62F9C73-E30D-1806-AE3F-4BDB73DBFC55}"/>
              </a:ext>
            </a:extLst>
          </p:cNvPr>
          <p:cNvSpPr/>
          <p:nvPr/>
        </p:nvSpPr>
        <p:spPr>
          <a:xfrm>
            <a:off x="4299903" y="2086058"/>
            <a:ext cx="271625" cy="2339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472D585-A95B-26BE-83C8-11228BA15E6C}"/>
              </a:ext>
            </a:extLst>
          </p:cNvPr>
          <p:cNvSpPr/>
          <p:nvPr/>
        </p:nvSpPr>
        <p:spPr>
          <a:xfrm>
            <a:off x="5242643" y="2086058"/>
            <a:ext cx="834709" cy="2339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Ane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5DC5C59-21E2-1722-280B-25F472D9965A}"/>
              </a:ext>
            </a:extLst>
          </p:cNvPr>
          <p:cNvSpPr/>
          <p:nvPr/>
        </p:nvSpPr>
        <p:spPr>
          <a:xfrm>
            <a:off x="4299667" y="2312491"/>
            <a:ext cx="271625" cy="233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76BDA9E-23D5-5FB3-0BE4-8AC6892B3E62}"/>
              </a:ext>
            </a:extLst>
          </p:cNvPr>
          <p:cNvSpPr/>
          <p:nvPr/>
        </p:nvSpPr>
        <p:spPr>
          <a:xfrm>
            <a:off x="5242408" y="2312491"/>
            <a:ext cx="99720" cy="233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BC883118-3F4C-2EA8-7246-EB56DA328060}"/>
              </a:ext>
            </a:extLst>
          </p:cNvPr>
          <p:cNvSpPr/>
          <p:nvPr/>
        </p:nvSpPr>
        <p:spPr>
          <a:xfrm>
            <a:off x="4299431" y="2801351"/>
            <a:ext cx="271625" cy="233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27152559-647A-DA53-61D9-8CEAC1C36950}"/>
              </a:ext>
            </a:extLst>
          </p:cNvPr>
          <p:cNvSpPr/>
          <p:nvPr/>
        </p:nvSpPr>
        <p:spPr>
          <a:xfrm>
            <a:off x="5242172" y="2801351"/>
            <a:ext cx="99720" cy="233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9D85ABF-B124-713B-C420-F0132046254B}"/>
              </a:ext>
            </a:extLst>
          </p:cNvPr>
          <p:cNvSpPr/>
          <p:nvPr/>
        </p:nvSpPr>
        <p:spPr>
          <a:xfrm>
            <a:off x="4299195" y="3027784"/>
            <a:ext cx="271625" cy="2339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38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E61ED07D-A645-A750-9771-1A96B3BF0661}"/>
              </a:ext>
            </a:extLst>
          </p:cNvPr>
          <p:cNvSpPr/>
          <p:nvPr/>
        </p:nvSpPr>
        <p:spPr>
          <a:xfrm>
            <a:off x="5241935" y="3027784"/>
            <a:ext cx="834709" cy="2339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Asier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C61BF3F-0C2E-97E5-4455-2A4F67759C14}"/>
              </a:ext>
            </a:extLst>
          </p:cNvPr>
          <p:cNvSpPr/>
          <p:nvPr/>
        </p:nvSpPr>
        <p:spPr>
          <a:xfrm>
            <a:off x="4299195" y="3261760"/>
            <a:ext cx="271625" cy="233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853033D-5715-55B9-E001-CB1E410F736C}"/>
              </a:ext>
            </a:extLst>
          </p:cNvPr>
          <p:cNvSpPr/>
          <p:nvPr/>
        </p:nvSpPr>
        <p:spPr>
          <a:xfrm>
            <a:off x="5241936" y="3261760"/>
            <a:ext cx="99720" cy="233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08EE29C9-CECA-7BC3-5CF4-E186191F56EC}"/>
              </a:ext>
            </a:extLst>
          </p:cNvPr>
          <p:cNvSpPr/>
          <p:nvPr/>
        </p:nvSpPr>
        <p:spPr>
          <a:xfrm>
            <a:off x="4298959" y="3488193"/>
            <a:ext cx="271625" cy="2339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03D751B-AC44-6E77-F9AF-159BAF4551A8}"/>
              </a:ext>
            </a:extLst>
          </p:cNvPr>
          <p:cNvSpPr/>
          <p:nvPr/>
        </p:nvSpPr>
        <p:spPr>
          <a:xfrm>
            <a:off x="5241699" y="3488193"/>
            <a:ext cx="834709" cy="2339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Miren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D1F4C02D-7D82-5A78-9E47-88B5085A99CB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2025941" y="1277224"/>
            <a:ext cx="2273962" cy="925822"/>
          </a:xfrm>
          <a:prstGeom prst="straightConnector1">
            <a:avLst/>
          </a:prstGeom>
          <a:ln w="38100">
            <a:solidFill>
              <a:schemeClr val="tx1">
                <a:alpha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642E82D-FC48-2032-65E8-D75A4C1E369C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2025941" y="1519751"/>
            <a:ext cx="2274198" cy="312544"/>
          </a:xfrm>
          <a:prstGeom prst="straightConnector1">
            <a:avLst/>
          </a:prstGeom>
          <a:ln w="38100">
            <a:solidFill>
              <a:schemeClr val="tx1">
                <a:alpha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4EF5F718-040F-015D-A8AE-9E795E0929A3}"/>
              </a:ext>
            </a:extLst>
          </p:cNvPr>
          <p:cNvCxnSpPr>
            <a:cxnSpLocks/>
            <a:stCxn id="6" idx="3"/>
            <a:endCxn id="34" idx="1"/>
          </p:cNvCxnSpPr>
          <p:nvPr/>
        </p:nvCxnSpPr>
        <p:spPr>
          <a:xfrm>
            <a:off x="1998677" y="2387366"/>
            <a:ext cx="2300282" cy="1217815"/>
          </a:xfrm>
          <a:prstGeom prst="straightConnector1">
            <a:avLst/>
          </a:prstGeom>
          <a:ln w="38100">
            <a:solidFill>
              <a:schemeClr val="tx1">
                <a:alpha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1C8351CE-F6EC-DE18-6141-8FC02E96539E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1998677" y="2942437"/>
            <a:ext cx="2300518" cy="202335"/>
          </a:xfrm>
          <a:prstGeom prst="straightConnector1">
            <a:avLst/>
          </a:prstGeom>
          <a:ln w="38100">
            <a:solidFill>
              <a:schemeClr val="tx1">
                <a:alpha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AD7EA415-EB9D-08CB-172A-338BC0E32E80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1998677" y="1519751"/>
            <a:ext cx="2301462" cy="1977757"/>
          </a:xfrm>
          <a:prstGeom prst="straightConnector1">
            <a:avLst/>
          </a:prstGeom>
          <a:ln w="38100">
            <a:solidFill>
              <a:schemeClr val="tx1">
                <a:alpha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66158382-232B-25BD-30B2-D3964837EFA8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>
          <a:xfrm flipH="1">
            <a:off x="5292032" y="2546468"/>
            <a:ext cx="236" cy="25488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7CE62159-38B9-4B03-CBA4-E6F938FA5E92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 flipH="1">
            <a:off x="4435244" y="2546467"/>
            <a:ext cx="236" cy="2548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>
            <a:extLst>
              <a:ext uri="{FF2B5EF4-FFF2-40B4-BE49-F238E27FC236}">
                <a16:creationId xmlns:a16="http://schemas.microsoft.com/office/drawing/2014/main" id="{D2E7F7A9-7A94-2284-C262-71EA29A70163}"/>
              </a:ext>
            </a:extLst>
          </p:cNvPr>
          <p:cNvSpPr txBox="1"/>
          <p:nvPr/>
        </p:nvSpPr>
        <p:spPr>
          <a:xfrm>
            <a:off x="4688104" y="390892"/>
            <a:ext cx="65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hash</a:t>
            </a:r>
          </a:p>
          <a:p>
            <a:pPr algn="ctr"/>
            <a:r>
              <a:rPr lang="es-ES" dirty="0"/>
              <a:t>taula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3237276-462B-F98E-688A-A1ED909C7D9C}"/>
              </a:ext>
            </a:extLst>
          </p:cNvPr>
          <p:cNvSpPr/>
          <p:nvPr/>
        </p:nvSpPr>
        <p:spPr>
          <a:xfrm>
            <a:off x="4572709" y="1176330"/>
            <a:ext cx="271625" cy="233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ase"/>
            <a:r>
              <a:rPr lang="es-ES" sz="1000" b="0" i="0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⊙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8BE27E6-88E1-40DE-AB18-E7707F5E1285}"/>
              </a:ext>
            </a:extLst>
          </p:cNvPr>
          <p:cNvSpPr/>
          <p:nvPr/>
        </p:nvSpPr>
        <p:spPr>
          <a:xfrm>
            <a:off x="4572473" y="1402763"/>
            <a:ext cx="271625" cy="233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ase"/>
            <a:r>
              <a:rPr lang="es-ES" sz="1000" b="0" i="0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⊙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7DB5365-B8CC-87A1-FFE1-E7750A501771}"/>
              </a:ext>
            </a:extLst>
          </p:cNvPr>
          <p:cNvSpPr/>
          <p:nvPr/>
        </p:nvSpPr>
        <p:spPr>
          <a:xfrm>
            <a:off x="4572473" y="1636739"/>
            <a:ext cx="271625" cy="233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ase"/>
            <a:r>
              <a:rPr lang="es-ES" sz="1000" b="0" i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⊙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D41CF6A-2138-8935-F261-B16C5DFBF2CD}"/>
              </a:ext>
            </a:extLst>
          </p:cNvPr>
          <p:cNvSpPr/>
          <p:nvPr/>
        </p:nvSpPr>
        <p:spPr>
          <a:xfrm>
            <a:off x="4572237" y="1863172"/>
            <a:ext cx="271625" cy="233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b="0" i="0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⊙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F241A01-BD1B-2055-E65C-895C1D6DC9ED}"/>
              </a:ext>
            </a:extLst>
          </p:cNvPr>
          <p:cNvSpPr/>
          <p:nvPr/>
        </p:nvSpPr>
        <p:spPr>
          <a:xfrm>
            <a:off x="4572237" y="2086058"/>
            <a:ext cx="271625" cy="233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ase"/>
            <a:r>
              <a:rPr lang="es-ES" sz="1000" b="0" i="0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⊙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25C646F-0A50-CEB1-AAD0-F837D77D61D9}"/>
              </a:ext>
            </a:extLst>
          </p:cNvPr>
          <p:cNvSpPr/>
          <p:nvPr/>
        </p:nvSpPr>
        <p:spPr>
          <a:xfrm>
            <a:off x="4572001" y="2312491"/>
            <a:ext cx="271625" cy="233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ase"/>
            <a:r>
              <a:rPr lang="es-ES" sz="1000" b="0" i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⊙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A101C9E4-B671-CEFB-9335-764DE0242A69}"/>
              </a:ext>
            </a:extLst>
          </p:cNvPr>
          <p:cNvSpPr/>
          <p:nvPr/>
        </p:nvSpPr>
        <p:spPr>
          <a:xfrm>
            <a:off x="4571765" y="2801351"/>
            <a:ext cx="271625" cy="233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ase"/>
            <a:r>
              <a:rPr lang="es-ES" sz="1000" b="0" i="0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⊙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757F73C-0061-210C-1909-3804279A5E76}"/>
              </a:ext>
            </a:extLst>
          </p:cNvPr>
          <p:cNvSpPr/>
          <p:nvPr/>
        </p:nvSpPr>
        <p:spPr>
          <a:xfrm>
            <a:off x="4571529" y="3027784"/>
            <a:ext cx="271625" cy="233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ase"/>
            <a:r>
              <a:rPr lang="es-ES" sz="1000" b="0" i="0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⊙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0EDC7E53-3C2C-AF2F-4AF1-978720370908}"/>
              </a:ext>
            </a:extLst>
          </p:cNvPr>
          <p:cNvSpPr/>
          <p:nvPr/>
        </p:nvSpPr>
        <p:spPr>
          <a:xfrm>
            <a:off x="4571529" y="3261760"/>
            <a:ext cx="271625" cy="233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ase"/>
            <a:r>
              <a:rPr lang="es-ES" sz="1000" b="0" i="0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⊙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C246CCB4-E999-708F-B234-8A0F5EACBB76}"/>
              </a:ext>
            </a:extLst>
          </p:cNvPr>
          <p:cNvSpPr/>
          <p:nvPr/>
        </p:nvSpPr>
        <p:spPr>
          <a:xfrm>
            <a:off x="4571293" y="3488193"/>
            <a:ext cx="271625" cy="233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b="0" i="0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⊙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8DFED8B3-70DE-F31C-FD26-5BBB12EB7C02}"/>
              </a:ext>
            </a:extLst>
          </p:cNvPr>
          <p:cNvCxnSpPr>
            <a:cxnSpLocks/>
            <a:stCxn id="27" idx="2"/>
            <a:endCxn id="36" idx="0"/>
          </p:cNvCxnSpPr>
          <p:nvPr/>
        </p:nvCxnSpPr>
        <p:spPr>
          <a:xfrm flipH="1">
            <a:off x="4707578" y="2546467"/>
            <a:ext cx="236" cy="25488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9582C56-916A-7623-5502-96533A455179}"/>
              </a:ext>
            </a:extLst>
          </p:cNvPr>
          <p:cNvSpPr/>
          <p:nvPr/>
        </p:nvSpPr>
        <p:spPr>
          <a:xfrm>
            <a:off x="6076408" y="1402203"/>
            <a:ext cx="834709" cy="2339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Nora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D67427C1-0702-012D-6F1E-5990EFF418E1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>
            <a:off x="4844098" y="1519751"/>
            <a:ext cx="39878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98C53390-F586-432C-1CF7-B4D86FC0E825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>
            <a:off x="4844334" y="1293318"/>
            <a:ext cx="3987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F27362B3-957C-CAF9-1BA1-9352B7CA3573}"/>
              </a:ext>
            </a:extLst>
          </p:cNvPr>
          <p:cNvCxnSpPr>
            <a:cxnSpLocks/>
            <a:stCxn id="24" idx="3"/>
            <a:endCxn id="17" idx="1"/>
          </p:cNvCxnSpPr>
          <p:nvPr/>
        </p:nvCxnSpPr>
        <p:spPr>
          <a:xfrm>
            <a:off x="4844098" y="1753727"/>
            <a:ext cx="39878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D6C83AA2-7BC0-BE7D-51FC-B04F48601D58}"/>
              </a:ext>
            </a:extLst>
          </p:cNvPr>
          <p:cNvCxnSpPr>
            <a:cxnSpLocks/>
            <a:stCxn id="25" idx="3"/>
            <a:endCxn id="19" idx="1"/>
          </p:cNvCxnSpPr>
          <p:nvPr/>
        </p:nvCxnSpPr>
        <p:spPr>
          <a:xfrm>
            <a:off x="4843862" y="1980160"/>
            <a:ext cx="3987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DEF7A993-6153-F9DF-73A4-68405F3CD327}"/>
              </a:ext>
            </a:extLst>
          </p:cNvPr>
          <p:cNvCxnSpPr>
            <a:cxnSpLocks/>
            <a:stCxn id="26" idx="3"/>
            <a:endCxn id="21" idx="1"/>
          </p:cNvCxnSpPr>
          <p:nvPr/>
        </p:nvCxnSpPr>
        <p:spPr>
          <a:xfrm>
            <a:off x="4843862" y="2203046"/>
            <a:ext cx="39878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A7A66F75-58DC-AA9D-D097-CFAFB7C087BA}"/>
              </a:ext>
            </a:extLst>
          </p:cNvPr>
          <p:cNvCxnSpPr>
            <a:cxnSpLocks/>
            <a:stCxn id="27" idx="3"/>
            <a:endCxn id="23" idx="1"/>
          </p:cNvCxnSpPr>
          <p:nvPr/>
        </p:nvCxnSpPr>
        <p:spPr>
          <a:xfrm>
            <a:off x="4843626" y="2429479"/>
            <a:ext cx="3987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B5A78783-4F10-2F19-5297-016C788095BC}"/>
              </a:ext>
            </a:extLst>
          </p:cNvPr>
          <p:cNvCxnSpPr>
            <a:cxnSpLocks/>
            <a:stCxn id="36" idx="3"/>
            <a:endCxn id="29" idx="1"/>
          </p:cNvCxnSpPr>
          <p:nvPr/>
        </p:nvCxnSpPr>
        <p:spPr>
          <a:xfrm>
            <a:off x="4843390" y="2918339"/>
            <a:ext cx="3987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4C7778DF-94EB-D3EC-288E-A83DE6CE20CE}"/>
              </a:ext>
            </a:extLst>
          </p:cNvPr>
          <p:cNvCxnSpPr>
            <a:cxnSpLocks/>
            <a:stCxn id="37" idx="3"/>
            <a:endCxn id="31" idx="1"/>
          </p:cNvCxnSpPr>
          <p:nvPr/>
        </p:nvCxnSpPr>
        <p:spPr>
          <a:xfrm>
            <a:off x="4843154" y="3144772"/>
            <a:ext cx="39878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1881792A-943B-B1DC-AA70-B5D31794F06A}"/>
              </a:ext>
            </a:extLst>
          </p:cNvPr>
          <p:cNvCxnSpPr>
            <a:cxnSpLocks/>
            <a:stCxn id="38" idx="3"/>
            <a:endCxn id="33" idx="1"/>
          </p:cNvCxnSpPr>
          <p:nvPr/>
        </p:nvCxnSpPr>
        <p:spPr>
          <a:xfrm>
            <a:off x="4843154" y="3378748"/>
            <a:ext cx="3987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28CED59D-76CE-E9A2-64D5-D574BF493A04}"/>
              </a:ext>
            </a:extLst>
          </p:cNvPr>
          <p:cNvCxnSpPr>
            <a:cxnSpLocks/>
            <a:stCxn id="39" idx="3"/>
            <a:endCxn id="35" idx="1"/>
          </p:cNvCxnSpPr>
          <p:nvPr/>
        </p:nvCxnSpPr>
        <p:spPr>
          <a:xfrm>
            <a:off x="4842918" y="3605181"/>
            <a:ext cx="39878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6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101</Words>
  <Application>Microsoft Office PowerPoint</Application>
  <PresentationFormat>Presentación en pantalla (4:3)</PresentationFormat>
  <Paragraphs>101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Source Sans Pro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Mikel Peñagarikano Badiola</dc:creator>
  <cp:lastModifiedBy>MIKEL PEÑAGARICANO BADIOLA</cp:lastModifiedBy>
  <cp:revision>7</cp:revision>
  <dcterms:created xsi:type="dcterms:W3CDTF">2018-10-05T15:34:28Z</dcterms:created>
  <dcterms:modified xsi:type="dcterms:W3CDTF">2025-03-25T15:51:42Z</dcterms:modified>
</cp:coreProperties>
</file>