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05" r:id="rId4"/>
    <p:sldId id="306" r:id="rId5"/>
    <p:sldId id="307" r:id="rId6"/>
    <p:sldId id="309" r:id="rId7"/>
    <p:sldId id="308" r:id="rId8"/>
    <p:sldId id="304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Penar" initials="MP" lastIdx="2" clrIdx="0">
    <p:extLst>
      <p:ext uri="{19B8F6BF-5375-455C-9EA6-DF929625EA0E}">
        <p15:presenceInfo xmlns:p15="http://schemas.microsoft.com/office/powerpoint/2012/main" userId="Maciej Pe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hpi.de/courses/mainframes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Proof-of-</a:t>
            </a:r>
            <a:r>
              <a:rPr lang="pl-PL" dirty="0" err="1"/>
              <a:t>Concept</a:t>
            </a:r>
            <a:endParaRPr lang="en-US" dirty="0"/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[Imię Nazwisko]</a:t>
            </a:r>
            <a:endParaRPr lang="en-US" dirty="0"/>
          </a:p>
          <a:p>
            <a:r>
              <a:rPr lang="pl-PL" dirty="0"/>
              <a:t>[Indeks]</a:t>
            </a:r>
            <a:endParaRPr lang="en-US" dirty="0"/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F3103791-D796-4DB6-8F35-DFA8D9FA9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[Technologia]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916830" y="1816021"/>
            <a:ext cx="7940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Wprowadzenie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[Najważniejsza funkcjonalność/biblioteka]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Live demo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SWOT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l-PL" sz="2800" dirty="0"/>
              <a:t>Podsumowanie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COBOL (ang. </a:t>
            </a:r>
            <a:r>
              <a:rPr lang="pl-PL" sz="2400" dirty="0" err="1"/>
              <a:t>common</a:t>
            </a:r>
            <a:r>
              <a:rPr lang="pl-PL" sz="2400" dirty="0"/>
              <a:t> business-</a:t>
            </a:r>
            <a:r>
              <a:rPr lang="pl-PL" sz="2400" dirty="0" err="1"/>
              <a:t>oriented</a:t>
            </a:r>
            <a:r>
              <a:rPr lang="pl-PL" sz="2400" dirty="0"/>
              <a:t> </a:t>
            </a:r>
            <a:r>
              <a:rPr lang="pl-PL" sz="2400" dirty="0" err="1"/>
              <a:t>language</a:t>
            </a:r>
            <a:r>
              <a:rPr lang="pl-PL" sz="2400" dirty="0"/>
              <a:t>) – wysokopoziomowy język programowania stworzony i używany do tworzenia aplikacji biznesowych. COBOL jest językiem imperatywnym, proceduralnym, oraz od 2002 roku, obiektowym.</a:t>
            </a:r>
          </a:p>
        </p:txBody>
      </p:sp>
    </p:spTree>
    <p:extLst>
      <p:ext uri="{BB962C8B-B14F-4D97-AF65-F5344CB8AC3E}">
        <p14:creationId xmlns:p14="http://schemas.microsoft.com/office/powerpoint/2010/main" val="11031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4F72D9-FA52-490C-AE7C-71A1D75349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2" y="1344696"/>
            <a:ext cx="7523896" cy="45989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DAECA63-8AB1-428C-AAE6-66F4CF3CA84A}"/>
              </a:ext>
            </a:extLst>
          </p:cNvPr>
          <p:cNvSpPr txBox="1"/>
          <p:nvPr/>
        </p:nvSpPr>
        <p:spPr>
          <a:xfrm>
            <a:off x="838199" y="6400800"/>
            <a:ext cx="672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taken from </a:t>
            </a:r>
            <a:r>
              <a:rPr lang="en-GB" dirty="0" err="1"/>
              <a:t>Hasso</a:t>
            </a:r>
            <a:r>
              <a:rPr lang="en-GB" dirty="0"/>
              <a:t> Platter Institute MOOC: Mainframes </a:t>
            </a:r>
            <a:r>
              <a:rPr lang="en-GB" u="sng" dirty="0">
                <a:hlinkClick r:id="rId3"/>
              </a:rPr>
              <a:t>link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4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Funkcjonalność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Dzięki COBOL możemy rozwiązać problem łatwego i przyjemnego pisania aplikacji w zespole 125% efektywniej niż z użyciem języków obiektowych. Popatrzcie na ten przykład kodu: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405AF44-D46F-4179-A901-8F3E0AF276B7}"/>
              </a:ext>
            </a:extLst>
          </p:cNvPr>
          <p:cNvSpPr txBox="1"/>
          <p:nvPr/>
        </p:nvSpPr>
        <p:spPr>
          <a:xfrm>
            <a:off x="1212980" y="3872204"/>
            <a:ext cx="799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Kod</a:t>
            </a:r>
          </a:p>
          <a:p>
            <a:r>
              <a:rPr lang="pl-PL" i="1" dirty="0"/>
              <a:t>Kod</a:t>
            </a:r>
          </a:p>
          <a:p>
            <a:r>
              <a:rPr lang="pl-PL" i="1" dirty="0"/>
              <a:t>Kod</a:t>
            </a:r>
          </a:p>
          <a:p>
            <a:r>
              <a:rPr lang="pl-PL" i="1" dirty="0"/>
              <a:t>Kod</a:t>
            </a:r>
          </a:p>
          <a:p>
            <a:r>
              <a:rPr lang="pl-PL" i="1" dirty="0"/>
              <a:t>Kod</a:t>
            </a:r>
          </a:p>
          <a:p>
            <a:r>
              <a:rPr lang="pl-PL" i="1" dirty="0"/>
              <a:t>Kod</a:t>
            </a:r>
          </a:p>
        </p:txBody>
      </p:sp>
    </p:spTree>
    <p:extLst>
      <p:ext uri="{BB962C8B-B14F-4D97-AF65-F5344CB8AC3E}">
        <p14:creationId xmlns:p14="http://schemas.microsoft.com/office/powerpoint/2010/main" val="399554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LIVE Demo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Pokazujemy coś na żywo – złota zasada prezentacji mówi żeby nic nie pokazywać na żywo ;)</a:t>
            </a:r>
          </a:p>
        </p:txBody>
      </p:sp>
    </p:spTree>
    <p:extLst>
      <p:ext uri="{BB962C8B-B14F-4D97-AF65-F5344CB8AC3E}">
        <p14:creationId xmlns:p14="http://schemas.microsoft.com/office/powerpoint/2010/main" val="203209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SWOT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B9B1FDF-BDB9-4B68-962D-3AAC1C96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0" y="1498243"/>
            <a:ext cx="11206912" cy="43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21"/>
          </a:xfrm>
        </p:spPr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18E4C7-E819-4985-841E-F3DBE2738244}"/>
              </a:ext>
            </a:extLst>
          </p:cNvPr>
          <p:cNvSpPr txBox="1"/>
          <p:nvPr/>
        </p:nvSpPr>
        <p:spPr>
          <a:xfrm>
            <a:off x="1073019" y="2124724"/>
            <a:ext cx="9731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COBOL tu nie zadziała: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Bo tak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Bo tak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Bo tak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…. A szkoda bo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….. No i bo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3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l-PL" dirty="0"/>
              <a:t>Tyle…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116</Words>
  <Application>Microsoft Office PowerPoint</Application>
  <PresentationFormat>Panoramiczny</PresentationFormat>
  <Paragraphs>33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Proof-of-Concept</vt:lpstr>
      <vt:lpstr>Agenda</vt:lpstr>
      <vt:lpstr>Wprowadzenie</vt:lpstr>
      <vt:lpstr>Wprowadzenie</vt:lpstr>
      <vt:lpstr>Funkcjonalność</vt:lpstr>
      <vt:lpstr>LIVE Demo</vt:lpstr>
      <vt:lpstr>SWOT</vt:lpstr>
      <vt:lpstr>Podsumowanie</vt:lpstr>
      <vt:lpstr>Tyle…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93</cp:revision>
  <dcterms:created xsi:type="dcterms:W3CDTF">2018-04-22T20:05:29Z</dcterms:created>
  <dcterms:modified xsi:type="dcterms:W3CDTF">2019-03-06T23:03:42Z</dcterms:modified>
</cp:coreProperties>
</file>