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05" r:id="rId4"/>
    <p:sldId id="307" r:id="rId5"/>
    <p:sldId id="309" r:id="rId6"/>
    <p:sldId id="308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iej Penar" initials="MP" lastIdx="2" clrIdx="0">
    <p:extLst>
      <p:ext uri="{19B8F6BF-5375-455C-9EA6-DF929625EA0E}">
        <p15:presenceInfo xmlns:p15="http://schemas.microsoft.com/office/powerpoint/2012/main" userId="Maciej Pe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Proof-of-</a:t>
            </a:r>
            <a:r>
              <a:rPr lang="pl-PL" dirty="0" err="1"/>
              <a:t>Concept</a:t>
            </a:r>
            <a:endParaRPr lang="en-US" dirty="0"/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[Imię Nazwisko]</a:t>
            </a:r>
            <a:endParaRPr lang="en-US" dirty="0"/>
          </a:p>
          <a:p>
            <a:r>
              <a:rPr lang="pl-PL" dirty="0"/>
              <a:t>[Indeks]</a:t>
            </a:r>
            <a:endParaRPr lang="en-US" dirty="0"/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F3103791-D796-4DB6-8F35-DFA8D9FA9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[Technologia]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7940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Wprowadzenie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[Istotna funkcjonalność]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Live demo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SWOT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Podsumowanie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08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Wprowadzenie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/>
              <a:t>Tu opisać kawał technologii: jak języki to jak bardzo popularne, jakie paradygmaty są stosowane, po której stronie się wykorzystuje (front/</a:t>
            </a:r>
            <a:r>
              <a:rPr lang="pl-PL" sz="2400" dirty="0" err="1"/>
              <a:t>back</a:t>
            </a:r>
            <a:r>
              <a:rPr lang="pl-PL" sz="2400" dirty="0"/>
              <a:t>-end).</a:t>
            </a:r>
          </a:p>
        </p:txBody>
      </p:sp>
    </p:spTree>
    <p:extLst>
      <p:ext uri="{BB962C8B-B14F-4D97-AF65-F5344CB8AC3E}">
        <p14:creationId xmlns:p14="http://schemas.microsoft.com/office/powerpoint/2010/main" val="11031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[Istotna funkcjonalność]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/>
              <a:t>Tu opisujemy coś co </a:t>
            </a:r>
            <a:r>
              <a:rPr lang="pl-PL" sz="2400" b="1" dirty="0"/>
              <a:t>uważamy</a:t>
            </a:r>
            <a:r>
              <a:rPr lang="pl-PL" sz="2400" dirty="0"/>
              <a:t> że stanowi </a:t>
            </a:r>
            <a:r>
              <a:rPr lang="pl-PL" sz="2400" b="1" dirty="0"/>
              <a:t>znaczącą przewagę </a:t>
            </a:r>
            <a:r>
              <a:rPr lang="pl-PL" sz="2400" dirty="0"/>
              <a:t>nad pozostałymi technologiami wybranymi w grupie.</a:t>
            </a:r>
          </a:p>
        </p:txBody>
      </p:sp>
    </p:spTree>
    <p:extLst>
      <p:ext uri="{BB962C8B-B14F-4D97-AF65-F5344CB8AC3E}">
        <p14:creationId xmlns:p14="http://schemas.microsoft.com/office/powerpoint/2010/main" val="399554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LIVE Demo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/>
              <a:t>Pokazujemy coś na żywo – złota zasada prezentacji mówi żeby nic nie pokazywać na żywo ;)</a:t>
            </a:r>
          </a:p>
        </p:txBody>
      </p:sp>
    </p:spTree>
    <p:extLst>
      <p:ext uri="{BB962C8B-B14F-4D97-AF65-F5344CB8AC3E}">
        <p14:creationId xmlns:p14="http://schemas.microsoft.com/office/powerpoint/2010/main" val="20320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SWOT</a:t>
            </a:r>
            <a:endParaRPr lang="en-US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6862D1A-09E7-400E-AD19-9FBDBBA1C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07265"/>
              </p:ext>
            </p:extLst>
          </p:nvPr>
        </p:nvGraphicFramePr>
        <p:xfrm>
          <a:off x="1358720" y="1571223"/>
          <a:ext cx="9433776" cy="486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592">
                  <a:extLst>
                    <a:ext uri="{9D8B030D-6E8A-4147-A177-3AD203B41FA5}">
                      <a16:colId xmlns:a16="http://schemas.microsoft.com/office/drawing/2014/main" val="2439518851"/>
                    </a:ext>
                  </a:extLst>
                </a:gridCol>
                <a:gridCol w="3144592">
                  <a:extLst>
                    <a:ext uri="{9D8B030D-6E8A-4147-A177-3AD203B41FA5}">
                      <a16:colId xmlns:a16="http://schemas.microsoft.com/office/drawing/2014/main" val="1856912893"/>
                    </a:ext>
                  </a:extLst>
                </a:gridCol>
                <a:gridCol w="3144592">
                  <a:extLst>
                    <a:ext uri="{9D8B030D-6E8A-4147-A177-3AD203B41FA5}">
                      <a16:colId xmlns:a16="http://schemas.microsoft.com/office/drawing/2014/main" val="4229311126"/>
                    </a:ext>
                  </a:extLst>
                </a:gridCol>
              </a:tblGrid>
              <a:tr h="729732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Pozytywne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Negatywne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29353"/>
                  </a:ext>
                </a:extLst>
              </a:tr>
              <a:tr h="1259538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Wewnętrzne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Mocne strony rozwiązania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Słabe strony rozwiązania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7287"/>
                  </a:ext>
                </a:extLst>
              </a:tr>
              <a:tr h="2878943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Zewnętrzne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Okazje wynikające z rozwiązania np. popularyzacja biblioteki która ma wyjść z wersji alfa w kwietniu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Zagrożenia wynikające z rozwiązania np. oznaczenie biblioteki jako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deprecated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8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50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Podsumowanie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Końcowy wniosek dlaczego i czy warto korzystać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638317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132</Words>
  <Application>Microsoft Office PowerPoint</Application>
  <PresentationFormat>Panoramiczny</PresentationFormat>
  <Paragraphs>27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Proof-of-Concept</vt:lpstr>
      <vt:lpstr>Agenda</vt:lpstr>
      <vt:lpstr>Wprowadzenie</vt:lpstr>
      <vt:lpstr>[Istotna funkcjonalność]</vt:lpstr>
      <vt:lpstr>LIVE Demo</vt:lpstr>
      <vt:lpstr>SWOT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96</cp:revision>
  <dcterms:created xsi:type="dcterms:W3CDTF">2018-04-22T20:05:29Z</dcterms:created>
  <dcterms:modified xsi:type="dcterms:W3CDTF">2019-03-07T11:10:50Z</dcterms:modified>
</cp:coreProperties>
</file>