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51" r:id="rId2"/>
  </p:sldMasterIdLst>
  <p:notesMasterIdLst>
    <p:notesMasterId r:id="rId27"/>
  </p:notesMasterIdLst>
  <p:sldIdLst>
    <p:sldId id="256" r:id="rId3"/>
    <p:sldId id="257" r:id="rId4"/>
    <p:sldId id="258" r:id="rId5"/>
    <p:sldId id="544" r:id="rId6"/>
    <p:sldId id="259" r:id="rId7"/>
    <p:sldId id="260" r:id="rId8"/>
    <p:sldId id="261" r:id="rId9"/>
    <p:sldId id="262" r:id="rId10"/>
    <p:sldId id="263" r:id="rId11"/>
    <p:sldId id="264" r:id="rId12"/>
    <p:sldId id="545"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6858000" type="screen4x3"/>
  <p:notesSz cx="6858000" cy="9144000"/>
  <p:defaultTextStyle>
    <a:defPPr>
      <a:defRPr lang="de-DE"/>
    </a:defPPr>
    <a:lvl1pPr algn="l">
      <a:spcBef>
        <a:spcPts val="0"/>
      </a:spcBef>
      <a:spcAft>
        <a:spcPts val="0"/>
      </a:spcAft>
      <a:defRPr>
        <a:solidFill>
          <a:schemeClr val="tx1"/>
        </a:solidFill>
        <a:latin typeface="Arial"/>
        <a:ea typeface="+mn-ea"/>
      </a:defRPr>
    </a:lvl1pPr>
    <a:lvl2pPr marL="457200" algn="l">
      <a:spcBef>
        <a:spcPts val="0"/>
      </a:spcBef>
      <a:spcAft>
        <a:spcPts val="0"/>
      </a:spcAft>
      <a:defRPr>
        <a:solidFill>
          <a:schemeClr val="tx1"/>
        </a:solidFill>
        <a:latin typeface="Arial"/>
        <a:ea typeface="+mn-ea"/>
      </a:defRPr>
    </a:lvl2pPr>
    <a:lvl3pPr marL="914400" algn="l">
      <a:spcBef>
        <a:spcPts val="0"/>
      </a:spcBef>
      <a:spcAft>
        <a:spcPts val="0"/>
      </a:spcAft>
      <a:defRPr>
        <a:solidFill>
          <a:schemeClr val="tx1"/>
        </a:solidFill>
        <a:latin typeface="Arial"/>
        <a:ea typeface="+mn-ea"/>
      </a:defRPr>
    </a:lvl3pPr>
    <a:lvl4pPr marL="1371600" algn="l">
      <a:spcBef>
        <a:spcPts val="0"/>
      </a:spcBef>
      <a:spcAft>
        <a:spcPts val="0"/>
      </a:spcAft>
      <a:defRPr>
        <a:solidFill>
          <a:schemeClr val="tx1"/>
        </a:solidFill>
        <a:latin typeface="Arial"/>
        <a:ea typeface="+mn-ea"/>
      </a:defRPr>
    </a:lvl4pPr>
    <a:lvl5pPr marL="1828800" algn="l">
      <a:spcBef>
        <a:spcPts val="0"/>
      </a:spcBef>
      <a:spcAft>
        <a:spcPts val="0"/>
      </a:spcAft>
      <a:defRPr>
        <a:solidFill>
          <a:schemeClr val="tx1"/>
        </a:solidFill>
        <a:latin typeface="Arial"/>
        <a:ea typeface="+mn-ea"/>
      </a:defRPr>
    </a:lvl5pPr>
    <a:lvl6pPr marL="2286000" algn="l" defTabSz="914400">
      <a:defRPr>
        <a:solidFill>
          <a:schemeClr val="tx1"/>
        </a:solidFill>
        <a:latin typeface="Arial"/>
        <a:ea typeface="+mn-ea"/>
      </a:defRPr>
    </a:lvl6pPr>
    <a:lvl7pPr marL="2743200" algn="l" defTabSz="914400">
      <a:defRPr>
        <a:solidFill>
          <a:schemeClr val="tx1"/>
        </a:solidFill>
        <a:latin typeface="Arial"/>
        <a:ea typeface="+mn-ea"/>
      </a:defRPr>
    </a:lvl7pPr>
    <a:lvl8pPr marL="3200400" algn="l" defTabSz="914400">
      <a:defRPr>
        <a:solidFill>
          <a:schemeClr val="tx1"/>
        </a:solidFill>
        <a:latin typeface="Arial"/>
        <a:ea typeface="+mn-ea"/>
      </a:defRPr>
    </a:lvl8pPr>
    <a:lvl9pPr marL="3657600" algn="l" defTabSz="914400">
      <a:defRPr>
        <a:solidFill>
          <a:schemeClr val="tx1"/>
        </a:solidFill>
        <a:latin typeface="Arial"/>
        <a:ea typeface="+mn-ea"/>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a:solidFill>
                  <a:schemeClr val="tx2"/>
                </a:solidFill>
                <a:latin typeface="+mn-lt"/>
                <a:ea typeface="+mn-ea"/>
              </a:defRPr>
            </a:pPr>
            <a:r>
              <a:rPr lang="en-US" sz="2000"/>
              <a:t>Ramp functions</a:t>
            </a:r>
            <a:endParaRPr lang="en-US"/>
          </a:p>
        </c:rich>
      </c:tx>
      <c:overlay val="0"/>
      <c:spPr>
        <a:prstGeom prst="rect">
          <a:avLst/>
        </a:prstGeom>
        <a:noFill/>
        <a:ln>
          <a:noFill/>
        </a:ln>
      </c:spPr>
    </c:title>
    <c:autoTitleDeleted val="0"/>
    <c:plotArea>
      <c:layout/>
      <c:scatterChart>
        <c:scatterStyle val="smoothMarker"/>
        <c:varyColors val="0"/>
        <c:ser>
          <c:idx val="0"/>
          <c:order val="0"/>
          <c:tx>
            <c:v>Linear Ramp</c:v>
          </c:tx>
          <c:spPr>
            <a:prstGeom prst="rect">
              <a:avLst/>
            </a:prstGeom>
            <a:ln w="28575" cap="rnd">
              <a:solidFill>
                <a:schemeClr val="accent1"/>
              </a:solidFill>
              <a:round/>
            </a:ln>
          </c:spPr>
          <c:marker>
            <c:symbol val="none"/>
          </c:marker>
          <c:xVal>
            <c:numRef>
              <c:f>Sheet1!$A$1:$A$41</c:f>
              <c:numCache>
                <c:formatCode>General</c:formatCode>
                <c:ptCount val="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numCache>
            </c:numRef>
          </c:xVal>
          <c:yVal>
            <c:numRef>
              <c:f>Sheet1!$B$1:$B$41</c:f>
              <c:numCache>
                <c:formatCode>General</c:formatCode>
                <c:ptCount val="41"/>
                <c:pt idx="0">
                  <c:v>0</c:v>
                </c:pt>
                <c:pt idx="1">
                  <c:v>6.6666666666666666E-2</c:v>
                </c:pt>
                <c:pt idx="2">
                  <c:v>0.13333333333333333</c:v>
                </c:pt>
                <c:pt idx="3">
                  <c:v>0.2</c:v>
                </c:pt>
                <c:pt idx="4">
                  <c:v>0.26666666666666666</c:v>
                </c:pt>
                <c:pt idx="5">
                  <c:v>0.33333333333333331</c:v>
                </c:pt>
                <c:pt idx="6">
                  <c:v>0.4</c:v>
                </c:pt>
                <c:pt idx="7">
                  <c:v>0.46666666666666667</c:v>
                </c:pt>
                <c:pt idx="8">
                  <c:v>0.53333333333333333</c:v>
                </c:pt>
                <c:pt idx="9">
                  <c:v>0.6</c:v>
                </c:pt>
                <c:pt idx="10">
                  <c:v>0.66666666666666663</c:v>
                </c:pt>
                <c:pt idx="11">
                  <c:v>0.73333333333333328</c:v>
                </c:pt>
                <c:pt idx="12">
                  <c:v>0.8</c:v>
                </c:pt>
                <c:pt idx="13">
                  <c:v>0.8666666666666667</c:v>
                </c:pt>
                <c:pt idx="14">
                  <c:v>0.93333333333333335</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numCache>
            </c:numRef>
          </c:yVal>
          <c:smooth val="1"/>
          <c:extLst>
            <c:ext xmlns:c16="http://schemas.microsoft.com/office/drawing/2014/chart" uri="{C3380CC4-5D6E-409C-BE32-E72D297353CC}">
              <c16:uniqueId val="{00000000-6A4F-4C6F-8110-A47690C7D814}"/>
            </c:ext>
          </c:extLst>
        </c:ser>
        <c:ser>
          <c:idx val="1"/>
          <c:order val="1"/>
          <c:tx>
            <c:v>Cosinus Ramp</c:v>
          </c:tx>
          <c:spPr>
            <a:prstGeom prst="rect">
              <a:avLst/>
            </a:prstGeom>
            <a:ln w="28575" cap="rnd">
              <a:solidFill>
                <a:schemeClr val="accent2"/>
              </a:solidFill>
              <a:round/>
            </a:ln>
          </c:spPr>
          <c:marker>
            <c:symbol val="none"/>
          </c:marker>
          <c:xVal>
            <c:numRef>
              <c:f>Sheet1!$A$1:$A$41</c:f>
              <c:numCache>
                <c:formatCode>General</c:formatCode>
                <c:ptCount val="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numCache>
            </c:numRef>
          </c:xVal>
          <c:yVal>
            <c:numRef>
              <c:f>Sheet1!$C$1:$C$41</c:f>
              <c:numCache>
                <c:formatCode>General</c:formatCode>
                <c:ptCount val="41"/>
                <c:pt idx="0">
                  <c:v>0</c:v>
                </c:pt>
                <c:pt idx="1">
                  <c:v>1.0926199633097156E-2</c:v>
                </c:pt>
                <c:pt idx="2">
                  <c:v>4.3227271178699567E-2</c:v>
                </c:pt>
                <c:pt idx="3">
                  <c:v>9.5491502812526274E-2</c:v>
                </c:pt>
                <c:pt idx="4">
                  <c:v>0.16543469682057088</c:v>
                </c:pt>
                <c:pt idx="5">
                  <c:v>0.24999999999999994</c:v>
                </c:pt>
                <c:pt idx="6">
                  <c:v>0.34549150281252627</c:v>
                </c:pt>
                <c:pt idx="7">
                  <c:v>0.44773576836617329</c:v>
                </c:pt>
                <c:pt idx="8">
                  <c:v>0.55226423163382665</c:v>
                </c:pt>
                <c:pt idx="9">
                  <c:v>0.65450849718747373</c:v>
                </c:pt>
                <c:pt idx="10">
                  <c:v>0.74999999999999989</c:v>
                </c:pt>
                <c:pt idx="11">
                  <c:v>0.8345653031794289</c:v>
                </c:pt>
                <c:pt idx="12">
                  <c:v>0.90450849718747373</c:v>
                </c:pt>
                <c:pt idx="13">
                  <c:v>0.95677272882130049</c:v>
                </c:pt>
                <c:pt idx="14">
                  <c:v>0.98907380036690284</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numCache>
            </c:numRef>
          </c:yVal>
          <c:smooth val="1"/>
          <c:extLst>
            <c:ext xmlns:c16="http://schemas.microsoft.com/office/drawing/2014/chart" uri="{C3380CC4-5D6E-409C-BE32-E72D297353CC}">
              <c16:uniqueId val="{00000001-6A4F-4C6F-8110-A47690C7D814}"/>
            </c:ext>
          </c:extLst>
        </c:ser>
        <c:dLbls>
          <c:showLegendKey val="0"/>
          <c:showVal val="0"/>
          <c:showCatName val="0"/>
          <c:showSerName val="0"/>
          <c:showPercent val="0"/>
          <c:showBubbleSize val="0"/>
        </c:dLbls>
        <c:axId val="1875924720"/>
        <c:axId val="1875925808"/>
      </c:scatterChart>
      <c:valAx>
        <c:axId val="1875924720"/>
        <c:scaling>
          <c:orientation val="minMax"/>
          <c:max val="40"/>
        </c:scaling>
        <c:delete val="0"/>
        <c:axPos val="b"/>
        <c:majorGridlines>
          <c:spPr>
            <a:prstGeom prst="rect">
              <a:avLst/>
            </a:prstGeom>
            <a:ln w="9525" cap="flat" cmpd="sng" algn="ctr">
              <a:solidFill>
                <a:schemeClr val="tx2">
                  <a:lumMod val="15000"/>
                  <a:lumOff val="85000"/>
                </a:schemeClr>
              </a:solidFill>
              <a:round/>
            </a:ln>
          </c:spPr>
        </c:majorGridlines>
        <c:title>
          <c:tx>
            <c:rich>
              <a:bodyPr rot="0" spcFirstLastPara="1" vertOverflow="ellipsis" vert="horz" wrap="square" anchor="ctr" anchorCtr="1"/>
              <a:lstStyle/>
              <a:p>
                <a:pPr>
                  <a:defRPr sz="1400" b="1" i="0" u="none" strike="noStrike">
                    <a:solidFill>
                      <a:schemeClr val="tx2"/>
                    </a:solidFill>
                    <a:latin typeface="+mn-lt"/>
                    <a:ea typeface="+mn-ea"/>
                  </a:defRPr>
                </a:pPr>
                <a:r>
                  <a:rPr lang="en-US" sz="1400"/>
                  <a:t>Ramp Up Time</a:t>
                </a:r>
                <a:endParaRPr lang="en-US"/>
              </a:p>
            </c:rich>
          </c:tx>
          <c:overlay val="0"/>
          <c:spPr>
            <a:prstGeom prst="rect">
              <a:avLst/>
            </a:prstGeom>
            <a:noFill/>
            <a:ln>
              <a:noFill/>
            </a:ln>
          </c:spPr>
        </c:title>
        <c:numFmt formatCode="General" sourceLinked="1"/>
        <c:majorTickMark val="none"/>
        <c:minorTickMark val="none"/>
        <c:tickLblPos val="nextTo"/>
        <c:spPr>
          <a:prstGeom prst="rect">
            <a:avLst/>
          </a:prstGeom>
          <a:noFill/>
          <a:ln w="9525" cap="flat" cmpd="sng" algn="ctr">
            <a:solidFill>
              <a:schemeClr val="tx2">
                <a:lumMod val="15000"/>
                <a:lumOff val="85000"/>
              </a:schemeClr>
            </a:solidFill>
            <a:round/>
          </a:ln>
        </c:spPr>
        <c:txPr>
          <a:bodyPr rot="-60000000" spcFirstLastPara="1" vertOverflow="ellipsis" vert="horz" wrap="square" anchor="ctr" anchorCtr="1"/>
          <a:lstStyle/>
          <a:p>
            <a:pPr>
              <a:defRPr sz="900" b="0" i="0" u="none" strike="noStrike">
                <a:solidFill>
                  <a:schemeClr val="tx2"/>
                </a:solidFill>
                <a:latin typeface="+mn-lt"/>
                <a:ea typeface="+mn-ea"/>
              </a:defRPr>
            </a:pPr>
            <a:endParaRPr lang="de-DE"/>
          </a:p>
        </c:txPr>
        <c:crossAx val="1875925808"/>
        <c:crosses val="autoZero"/>
        <c:crossBetween val="midCat"/>
      </c:valAx>
      <c:valAx>
        <c:axId val="1875925808"/>
        <c:scaling>
          <c:orientation val="minMax"/>
        </c:scaling>
        <c:delete val="0"/>
        <c:axPos val="l"/>
        <c:majorGridlines>
          <c:spPr>
            <a:prstGeom prst="rect">
              <a:avLst/>
            </a:prstGeom>
            <a:ln w="9525" cap="flat" cmpd="sng" algn="ctr">
              <a:solidFill>
                <a:schemeClr val="tx2">
                  <a:lumMod val="15000"/>
                  <a:lumOff val="85000"/>
                </a:schemeClr>
              </a:solidFill>
              <a:round/>
            </a:ln>
          </c:spPr>
        </c:majorGridlines>
        <c:title>
          <c:tx>
            <c:rich>
              <a:bodyPr rot="-5400000" spcFirstLastPara="1" vertOverflow="ellipsis" vert="horz" wrap="square" anchor="ctr" anchorCtr="1"/>
              <a:lstStyle/>
              <a:p>
                <a:pPr>
                  <a:defRPr sz="1400" b="1" i="0" u="none" strike="noStrike">
                    <a:solidFill>
                      <a:schemeClr val="tx2"/>
                    </a:solidFill>
                    <a:latin typeface="+mn-lt"/>
                    <a:ea typeface="+mn-ea"/>
                  </a:defRPr>
                </a:pPr>
                <a:r>
                  <a:rPr lang="en-US" sz="1400"/>
                  <a:t>Velocity in X-direction</a:t>
                </a:r>
                <a:endParaRPr lang="en-US"/>
              </a:p>
            </c:rich>
          </c:tx>
          <c:overlay val="0"/>
          <c:spPr>
            <a:prstGeom prst="rect">
              <a:avLst/>
            </a:prstGeom>
            <a:noFill/>
            <a:ln>
              <a:noFill/>
            </a:ln>
          </c:spPr>
        </c:title>
        <c:numFmt formatCode="General" sourceLinked="1"/>
        <c:majorTickMark val="none"/>
        <c:minorTickMark val="none"/>
        <c:tickLblPos val="nextTo"/>
        <c:spPr>
          <a:prstGeom prst="rect">
            <a:avLst/>
          </a:prstGeom>
          <a:noFill/>
          <a:ln>
            <a:solidFill>
              <a:schemeClr val="tx2">
                <a:lumMod val="40000"/>
                <a:lumOff val="60000"/>
              </a:schemeClr>
            </a:solidFill>
          </a:ln>
        </c:spPr>
        <c:txPr>
          <a:bodyPr rot="-60000000" spcFirstLastPara="1" vertOverflow="ellipsis" vert="horz" wrap="square" anchor="ctr" anchorCtr="1"/>
          <a:lstStyle/>
          <a:p>
            <a:pPr>
              <a:defRPr sz="900" b="0" i="0" u="none" strike="noStrike">
                <a:solidFill>
                  <a:schemeClr val="tx2"/>
                </a:solidFill>
                <a:latin typeface="+mn-lt"/>
                <a:ea typeface="+mn-ea"/>
              </a:defRPr>
            </a:pPr>
            <a:endParaRPr lang="de-DE"/>
          </a:p>
        </c:txPr>
        <c:crossAx val="1875924720"/>
        <c:crosses val="autoZero"/>
        <c:crossBetween val="midCat"/>
      </c:valAx>
      <c:spPr>
        <a:prstGeom prst="rect">
          <a:avLst/>
        </a:prstGeom>
        <a:noFill/>
        <a:ln>
          <a:noFill/>
        </a:ln>
      </c:spPr>
    </c:plotArea>
    <c:legend>
      <c:legendPos val="b"/>
      <c:overlay val="0"/>
      <c:spPr>
        <a:prstGeom prst="rect">
          <a:avLst/>
        </a:prstGeom>
        <a:noFill/>
        <a:ln>
          <a:noFill/>
        </a:ln>
      </c:spPr>
      <c:txPr>
        <a:bodyPr rot="0" spcFirstLastPara="1" vertOverflow="ellipsis" vert="horz" wrap="square" anchor="ctr" anchorCtr="1"/>
        <a:lstStyle/>
        <a:p>
          <a:pPr>
            <a:defRPr sz="1200" b="0" i="0" u="none" strike="noStrike">
              <a:solidFill>
                <a:schemeClr val="tx2"/>
              </a:solidFill>
              <a:latin typeface="+mn-lt"/>
              <a:ea typeface="+mn-ea"/>
            </a:defRPr>
          </a:pPr>
          <a:endParaRPr lang="de-DE"/>
        </a:p>
      </c:txPr>
    </c:legend>
    <c:plotVisOnly val="1"/>
    <c:dispBlanksAs val="gap"/>
    <c:showDLblsOverMax val="0"/>
  </c:chart>
  <c:spPr>
    <a:xfrm>
      <a:off x="1062463" y="1532890"/>
      <a:ext cx="6595622" cy="4584700"/>
    </a:xfrm>
    <a:prstGeom prst="rect">
      <a:avLst/>
    </a:prstGeom>
    <a:noFill/>
    <a:ln>
      <a:noFill/>
    </a:ln>
  </c:spPr>
  <c:txPr>
    <a:bodyPr/>
    <a:lstStyle/>
    <a:p>
      <a:pPr>
        <a:defRPr/>
      </a:pPr>
      <a:endParaRPr lang="de-D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96985D-2748-4BE8-9A5A-8DFC71E47985}" type="datetimeFigureOut">
              <a:rPr lang="de-DE" smtClean="0"/>
              <a:t>04.12.2019</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F9C9E-E50E-47C3-ADE4-7FFF1D37757B}" type="slidenum">
              <a:rPr lang="de-DE" smtClean="0"/>
              <a:t>‹Nr.›</a:t>
            </a:fld>
            <a:endParaRPr lang="de-DE"/>
          </a:p>
        </p:txBody>
      </p:sp>
    </p:spTree>
    <p:extLst>
      <p:ext uri="{BB962C8B-B14F-4D97-AF65-F5344CB8AC3E}">
        <p14:creationId xmlns:p14="http://schemas.microsoft.com/office/powerpoint/2010/main" val="259563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Start">
    <p:spTree>
      <p:nvGrpSpPr>
        <p:cNvPr id="1" name=""/>
        <p:cNvGrpSpPr/>
        <p:nvPr/>
      </p:nvGrpSpPr>
      <p:grpSpPr bwMode="auto">
        <a:xfrm>
          <a:off x="0" y="0"/>
          <a:ext cx="0" cy="0"/>
          <a:chOff x="0" y="0"/>
          <a:chExt cx="0" cy="0"/>
        </a:xfrm>
      </p:grpSpPr>
      <p:sp>
        <p:nvSpPr>
          <p:cNvPr id="4" name="Inhaltsplatzhalter 2"/>
          <p:cNvSpPr>
            <a:spLocks noGrp="1"/>
          </p:cNvSpPr>
          <p:nvPr>
            <p:ph idx="10" hasCustomPrompt="1"/>
          </p:nvPr>
        </p:nvSpPr>
        <p:spPr bwMode="auto">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a:lvl1pPr>
            <a:lvl2pPr>
              <a:defRPr lang="de-DE"/>
            </a:lvl2pPr>
          </a:lstStyle>
          <a:p>
            <a:pPr lvl="0">
              <a:defRPr/>
            </a:pPr>
            <a:r>
              <a:rPr lang="de-DE"/>
              <a:t>Referent</a:t>
            </a:r>
            <a:br>
              <a:rPr lang="de-DE"/>
            </a:br>
            <a:r>
              <a:rPr lang="de-DE"/>
              <a:t>Ort, Datum (Schreibweise: 00. Januar 2015)</a:t>
            </a:r>
            <a:endParaRPr/>
          </a:p>
        </p:txBody>
      </p:sp>
      <p:sp>
        <p:nvSpPr>
          <p:cNvPr id="5" name="Foliennummernplatzhalter 5"/>
          <p:cNvSpPr>
            <a:spLocks noGrp="1"/>
          </p:cNvSpPr>
          <p:nvPr>
            <p:ph type="sldNum" sz="quarter" idx="12"/>
          </p:nvPr>
        </p:nvSpPr>
        <p:spPr bwMode="auto"/>
        <p:txBody>
          <a:bodyPr/>
          <a:lstStyle/>
          <a:p>
            <a:pPr>
              <a:defRPr/>
            </a:pPr>
            <a:fld id="{CE58CB1E-F828-4F11-99E0-327109AF9DA4}" type="slidenum">
              <a:t>‹Nr.›</a:t>
            </a:fld>
            <a:endParaRPr lang="de-DE"/>
          </a:p>
        </p:txBody>
      </p:sp>
      <p:sp>
        <p:nvSpPr>
          <p:cNvPr id="6" name="Titel 1"/>
          <p:cNvSpPr>
            <a:spLocks noGrp="1"/>
          </p:cNvSpPr>
          <p:nvPr>
            <p:ph type="title" hasCustomPrompt="1"/>
          </p:nvPr>
        </p:nvSpPr>
        <p:spPr bwMode="auto">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800"/>
            </a:lvl1pPr>
          </a:lstStyle>
          <a:p>
            <a:pPr lvl="0">
              <a:defRPr/>
            </a:pPr>
            <a:r>
              <a:rPr lang="de-DE"/>
              <a:t>Titel durch Klicken bearbeiten</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Bilder formatfüllend">
    <p:spTree>
      <p:nvGrpSpPr>
        <p:cNvPr id="1" name=""/>
        <p:cNvGrpSpPr/>
        <p:nvPr/>
      </p:nvGrpSpPr>
      <p:grpSpPr bwMode="auto">
        <a:xfrm>
          <a:off x="0" y="0"/>
          <a:ext cx="0" cy="0"/>
          <a:chOff x="0" y="0"/>
          <a:chExt cx="0" cy="0"/>
        </a:xfrm>
      </p:grpSpPr>
      <p:sp>
        <p:nvSpPr>
          <p:cNvPr id="4" name="Bildplatzhalter 2"/>
          <p:cNvSpPr>
            <a:spLocks noGrp="1"/>
          </p:cNvSpPr>
          <p:nvPr>
            <p:ph type="pic" sz="quarter" idx="14" hasCustomPrompt="1"/>
          </p:nvPr>
        </p:nvSpPr>
        <p:spPr bwMode="auto">
          <a:xfrm>
            <a:off x="0" y="1691640"/>
            <a:ext cx="9144000" cy="5166360"/>
          </a:xfrm>
          <a:prstGeom prst="rect">
            <a:avLst/>
          </a:prstGeom>
        </p:spPr>
        <p:txBody>
          <a:bodyPr/>
          <a:lstStyle>
            <a:lvl1pPr>
              <a:lnSpc>
                <a:spcPct val="113999"/>
              </a:lnSpc>
              <a:defRPr/>
            </a:lvl1pPr>
          </a:lstStyle>
          <a:p>
            <a:pPr>
              <a:defRPr/>
            </a:pPr>
            <a:endParaRPr lang="de-DE"/>
          </a:p>
        </p:txBody>
      </p:sp>
      <p:sp>
        <p:nvSpPr>
          <p:cNvPr id="5" name="Foliennummernplatzhalter 5"/>
          <p:cNvSpPr>
            <a:spLocks noGrp="1"/>
          </p:cNvSpPr>
          <p:nvPr>
            <p:ph type="sldNum" sz="quarter" idx="15"/>
          </p:nvPr>
        </p:nvSpPr>
        <p:spPr bwMode="auto">
          <a:xfrm>
            <a:off x="6774934" y="6473312"/>
            <a:ext cx="2052074" cy="365125"/>
          </a:xfrm>
          <a:prstGeom prst="rect">
            <a:avLst/>
          </a:prstGeom>
        </p:spPr>
        <p:txBody>
          <a:bodyPr/>
          <a:lstStyle/>
          <a:p>
            <a:pPr>
              <a:defRPr/>
            </a:pPr>
            <a:fld id="{CE58CB1E-F828-4F11-99E0-327109AF9DA4}" type="slidenum">
              <a:t>‹Nr.›</a:t>
            </a:fld>
            <a:endParaRPr lang="de-DE"/>
          </a:p>
        </p:txBody>
      </p:sp>
      <p:sp>
        <p:nvSpPr>
          <p:cNvPr id="6" name="Titel 1"/>
          <p:cNvSpPr>
            <a:spLocks noGrp="1"/>
          </p:cNvSpPr>
          <p:nvPr>
            <p:ph type="title" hasCustomPrompt="1"/>
          </p:nvPr>
        </p:nvSpPr>
        <p:spPr bwMode="auto">
          <a:xfrm>
            <a:off x="319090" y="27152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000">
                <a:solidFill>
                  <a:srgbClr val="0065BD"/>
                </a:solidFill>
              </a:defRPr>
            </a:lvl1pPr>
          </a:lstStyle>
          <a:p>
            <a:pPr lvl="0">
              <a:defRPr/>
            </a:pPr>
            <a:r>
              <a:rPr lang="de-DE"/>
              <a:t>Titel durch Klicken bearbeiten</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1_Start">
    <p:spTree>
      <p:nvGrpSpPr>
        <p:cNvPr id="1" name=""/>
        <p:cNvGrpSpPr/>
        <p:nvPr/>
      </p:nvGrpSpPr>
      <p:grpSpPr bwMode="auto">
        <a:xfrm>
          <a:off x="0" y="0"/>
          <a:ext cx="0" cy="0"/>
          <a:chOff x="0" y="0"/>
          <a:chExt cx="0" cy="0"/>
        </a:xfrm>
      </p:grpSpPr>
      <p:sp>
        <p:nvSpPr>
          <p:cNvPr id="4" name="Inhaltsplatzhalter 2"/>
          <p:cNvSpPr>
            <a:spLocks noGrp="1"/>
          </p:cNvSpPr>
          <p:nvPr>
            <p:ph idx="10" hasCustomPrompt="1"/>
          </p:nvPr>
        </p:nvSpPr>
        <p:spPr bwMode="auto">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a:solidFill>
                  <a:srgbClr val="000000"/>
                </a:solidFill>
              </a:defRPr>
            </a:lvl1pPr>
            <a:lvl2pPr>
              <a:defRPr lang="de-DE"/>
            </a:lvl2pPr>
          </a:lstStyle>
          <a:p>
            <a:pPr lvl="0">
              <a:defRPr/>
            </a:pPr>
            <a:r>
              <a:rPr lang="de-DE"/>
              <a:t>Referent</a:t>
            </a:r>
            <a:br>
              <a:rPr lang="de-DE"/>
            </a:br>
            <a:r>
              <a:rPr lang="de-DE"/>
              <a:t>Ort, Datum (Schreibweise: 00. Januar 2015)</a:t>
            </a:r>
            <a:endParaRPr/>
          </a:p>
        </p:txBody>
      </p:sp>
      <p:sp>
        <p:nvSpPr>
          <p:cNvPr id="5" name="Foliennummernplatzhalter 5"/>
          <p:cNvSpPr>
            <a:spLocks noGrp="1"/>
          </p:cNvSpPr>
          <p:nvPr>
            <p:ph type="sldNum" sz="quarter" idx="11"/>
          </p:nvPr>
        </p:nvSpPr>
        <p:spPr bwMode="auto"/>
        <p:txBody>
          <a:bodyPr/>
          <a:lstStyle/>
          <a:p>
            <a:pPr>
              <a:defRPr/>
            </a:pPr>
            <a:fld id="{CE58CB1E-F828-4F11-99E0-327109AF9DA4}" type="slidenum">
              <a:t>‹Nr.›</a:t>
            </a:fld>
            <a:endParaRPr lang="de-DE"/>
          </a:p>
        </p:txBody>
      </p:sp>
      <p:sp>
        <p:nvSpPr>
          <p:cNvPr id="6" name="Titel 1"/>
          <p:cNvSpPr>
            <a:spLocks noGrp="1"/>
          </p:cNvSpPr>
          <p:nvPr>
            <p:ph type="title" hasCustomPrompt="1"/>
          </p:nvPr>
        </p:nvSpPr>
        <p:spPr bwMode="auto">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800">
                <a:solidFill>
                  <a:srgbClr val="0065BD"/>
                </a:solidFill>
              </a:defRPr>
            </a:lvl1pPr>
          </a:lstStyle>
          <a:p>
            <a:pPr lvl="0">
              <a:defRPr/>
            </a:pPr>
            <a:r>
              <a:rPr lang="de-DE"/>
              <a:t>Titel durch Klicken bearbeiten</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Start">
    <p:spTree>
      <p:nvGrpSpPr>
        <p:cNvPr id="1" name=""/>
        <p:cNvGrpSpPr/>
        <p:nvPr/>
      </p:nvGrpSpPr>
      <p:grpSpPr bwMode="auto">
        <a:xfrm>
          <a:off x="0" y="0"/>
          <a:ext cx="0" cy="0"/>
          <a:chOff x="0" y="0"/>
          <a:chExt cx="0" cy="0"/>
        </a:xfrm>
      </p:grpSpPr>
      <p:sp>
        <p:nvSpPr>
          <p:cNvPr id="4" name="Inhaltsplatzhalter 2"/>
          <p:cNvSpPr>
            <a:spLocks noGrp="1"/>
          </p:cNvSpPr>
          <p:nvPr>
            <p:ph idx="10" hasCustomPrompt="1"/>
          </p:nvPr>
        </p:nvSpPr>
        <p:spPr bwMode="auto">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a:lvl1pPr>
            <a:lvl2pPr>
              <a:defRPr lang="de-DE"/>
            </a:lvl2pPr>
          </a:lstStyle>
          <a:p>
            <a:pPr lvl="0">
              <a:defRPr/>
            </a:pPr>
            <a:r>
              <a:rPr lang="de-DE"/>
              <a:t>Referent</a:t>
            </a:r>
            <a:br>
              <a:rPr lang="de-DE"/>
            </a:br>
            <a:r>
              <a:rPr lang="de-DE"/>
              <a:t>Ort, Datum (Schreibweise: 00. Januar 2015)</a:t>
            </a:r>
            <a:endParaRPr/>
          </a:p>
        </p:txBody>
      </p:sp>
      <p:sp>
        <p:nvSpPr>
          <p:cNvPr id="5" name="Foliennummernplatzhalter 7"/>
          <p:cNvSpPr>
            <a:spLocks noGrp="1"/>
          </p:cNvSpPr>
          <p:nvPr>
            <p:ph type="sldNum" sz="quarter" idx="12"/>
          </p:nvPr>
        </p:nvSpPr>
        <p:spPr bwMode="auto">
          <a:xfrm>
            <a:off x="6774934" y="6473312"/>
            <a:ext cx="2052074" cy="365125"/>
          </a:xfrm>
          <a:prstGeom prst="rect">
            <a:avLst/>
          </a:prstGeom>
        </p:spPr>
        <p:txBody>
          <a:bodyPr/>
          <a:lstStyle>
            <a:lvl1pPr>
              <a:defRPr>
                <a:solidFill>
                  <a:srgbClr val="D9DADB"/>
                </a:solidFill>
              </a:defRPr>
            </a:lvl1pPr>
          </a:lstStyle>
          <a:p>
            <a:pPr>
              <a:defRPr/>
            </a:pPr>
            <a:fld id="{CE58CB1E-F828-4F11-99E0-327109AF9DA4}" type="slidenum">
              <a:t>‹Nr.›</a:t>
            </a:fld>
            <a:endParaRPr lang="de-DE"/>
          </a:p>
        </p:txBody>
      </p:sp>
      <p:sp>
        <p:nvSpPr>
          <p:cNvPr id="6" name="Titel 1"/>
          <p:cNvSpPr>
            <a:spLocks noGrp="1"/>
          </p:cNvSpPr>
          <p:nvPr>
            <p:ph type="title" hasCustomPrompt="1"/>
          </p:nvPr>
        </p:nvSpPr>
        <p:spPr bwMode="auto">
          <a:xfrm>
            <a:off x="319090" y="27152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000">
                <a:solidFill>
                  <a:srgbClr val="0065BD"/>
                </a:solidFill>
              </a:defRPr>
            </a:lvl1pPr>
          </a:lstStyle>
          <a:p>
            <a:pPr lvl="0">
              <a:defRPr/>
            </a:pPr>
            <a:r>
              <a:rPr lang="de-DE"/>
              <a:t>Titel durch Klicken bearbeiten</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Titel und Leer">
    <p:spTree>
      <p:nvGrpSpPr>
        <p:cNvPr id="1" name=""/>
        <p:cNvGrpSpPr/>
        <p:nvPr/>
      </p:nvGrpSpPr>
      <p:grpSpPr bwMode="auto">
        <a:xfrm>
          <a:off x="0" y="0"/>
          <a:ext cx="0" cy="0"/>
          <a:chOff x="0" y="0"/>
          <a:chExt cx="0" cy="0"/>
        </a:xfrm>
      </p:grpSpPr>
      <p:sp>
        <p:nvSpPr>
          <p:cNvPr id="4" name="Foliennummernplatzhalter 4"/>
          <p:cNvSpPr>
            <a:spLocks noGrp="1"/>
          </p:cNvSpPr>
          <p:nvPr>
            <p:ph type="sldNum" sz="quarter" idx="11"/>
          </p:nvPr>
        </p:nvSpPr>
        <p:spPr bwMode="auto">
          <a:xfrm>
            <a:off x="6774934" y="6473312"/>
            <a:ext cx="2052074" cy="365125"/>
          </a:xfrm>
          <a:prstGeom prst="rect">
            <a:avLst/>
          </a:prstGeom>
        </p:spPr>
        <p:txBody>
          <a:bodyPr lIns="0" rIns="0"/>
          <a:lstStyle/>
          <a:p>
            <a:pPr>
              <a:defRPr/>
            </a:pPr>
            <a:fld id="{CE58CB1E-F828-4F11-99E0-327109AF9DA4}" type="slidenum">
              <a:t>‹Nr.›</a:t>
            </a:fld>
            <a:endParaRPr lang="de-DE"/>
          </a:p>
        </p:txBody>
      </p:sp>
      <p:sp>
        <p:nvSpPr>
          <p:cNvPr id="5" name="Titel 1"/>
          <p:cNvSpPr>
            <a:spLocks noGrp="1"/>
          </p:cNvSpPr>
          <p:nvPr>
            <p:ph type="title" hasCustomPrompt="1"/>
          </p:nvPr>
        </p:nvSpPr>
        <p:spPr bwMode="auto">
          <a:xfrm>
            <a:off x="319090" y="27152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000">
                <a:solidFill>
                  <a:srgbClr val="0065BD"/>
                </a:solidFill>
              </a:defRPr>
            </a:lvl1pPr>
          </a:lstStyle>
          <a:p>
            <a:pPr lvl="0">
              <a:defRPr/>
            </a:pPr>
            <a:r>
              <a:rPr lang="de-DE"/>
              <a:t>Titel durch Klicken bearbeiten</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Inhalt">
    <p:spTree>
      <p:nvGrpSpPr>
        <p:cNvPr id="1" name=""/>
        <p:cNvGrpSpPr/>
        <p:nvPr/>
      </p:nvGrpSpPr>
      <p:grpSpPr bwMode="auto">
        <a:xfrm>
          <a:off x="0" y="0"/>
          <a:ext cx="0" cy="0"/>
          <a:chOff x="0" y="0"/>
          <a:chExt cx="0" cy="0"/>
        </a:xfrm>
      </p:grpSpPr>
      <p:sp>
        <p:nvSpPr>
          <p:cNvPr id="4" name="Inhaltsplatzhalter 2"/>
          <p:cNvSpPr>
            <a:spLocks noGrp="1"/>
          </p:cNvSpPr>
          <p:nvPr>
            <p:ph idx="1" hasCustomPrompt="1"/>
          </p:nvPr>
        </p:nvSpPr>
        <p:spPr bwMode="auto">
          <a:xfrm>
            <a:off x="319090" y="728663"/>
            <a:ext cx="8508999" cy="57330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3999"/>
              </a:lnSpc>
              <a:defRPr lang="de-DE" sz="1400"/>
            </a:lvl1pPr>
            <a:lvl2pPr>
              <a:lnSpc>
                <a:spcPct val="113999"/>
              </a:lnSpc>
              <a:buClr>
                <a:srgbClr val="0065BD"/>
              </a:buClr>
              <a:defRPr lang="de-DE" sz="1400"/>
            </a:lvl2pPr>
            <a:lvl3pPr>
              <a:buClr>
                <a:srgbClr val="0065BD"/>
              </a:buClr>
              <a:defRPr sz="1400"/>
            </a:lvl3pPr>
          </a:lstStyle>
          <a:p>
            <a:pPr lvl="0">
              <a:defRPr/>
            </a:pPr>
            <a:r>
              <a:rPr lang="de-DE"/>
              <a:t>Inhalt durch Klicken bearbeiten</a:t>
            </a:r>
            <a:endParaRPr/>
          </a:p>
          <a:p>
            <a:pPr lvl="1">
              <a:defRPr/>
            </a:pPr>
            <a:r>
              <a:rPr lang="de-DE"/>
              <a:t>Zweite Ebene</a:t>
            </a:r>
            <a:endParaRPr/>
          </a:p>
          <a:p>
            <a:pPr lvl="2">
              <a:defRPr/>
            </a:pPr>
            <a:r>
              <a:rPr lang="de-DE"/>
              <a:t>Dritte Ebene</a:t>
            </a:r>
            <a:endParaRPr/>
          </a:p>
        </p:txBody>
      </p:sp>
      <p:sp>
        <p:nvSpPr>
          <p:cNvPr id="5" name="Foliennummernplatzhalter 4"/>
          <p:cNvSpPr>
            <a:spLocks noGrp="1"/>
          </p:cNvSpPr>
          <p:nvPr>
            <p:ph type="sldNum" sz="quarter" idx="11"/>
          </p:nvPr>
        </p:nvSpPr>
        <p:spPr bwMode="auto">
          <a:xfrm>
            <a:off x="6774934" y="6473312"/>
            <a:ext cx="2052074" cy="365125"/>
          </a:xfrm>
          <a:prstGeom prst="rect">
            <a:avLst/>
          </a:prstGeom>
        </p:spPr>
        <p:txBody>
          <a:bodyPr lIns="0" rIns="0"/>
          <a:lstStyle/>
          <a:p>
            <a:pPr>
              <a:defRPr/>
            </a:pPr>
            <a:fld id="{CE58CB1E-F828-4F11-99E0-327109AF9DA4}" type="slidenum">
              <a:t>‹Nr.›</a:t>
            </a:fld>
            <a:endParaRPr lang="de-DE"/>
          </a:p>
        </p:txBody>
      </p:sp>
      <p:sp>
        <p:nvSpPr>
          <p:cNvPr id="6" name="Titel 1"/>
          <p:cNvSpPr>
            <a:spLocks noGrp="1"/>
          </p:cNvSpPr>
          <p:nvPr>
            <p:ph type="title" hasCustomPrompt="1"/>
          </p:nvPr>
        </p:nvSpPr>
        <p:spPr bwMode="auto">
          <a:xfrm>
            <a:off x="319090" y="27152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000">
                <a:solidFill>
                  <a:srgbClr val="0065BD"/>
                </a:solidFill>
              </a:defRPr>
            </a:lvl1pPr>
          </a:lstStyle>
          <a:p>
            <a:pPr lvl="0">
              <a:defRPr/>
            </a:pPr>
            <a:r>
              <a:rPr lang="de-DE"/>
              <a:t>Titel durch Klicken bearbeiten</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Inhalt + Text">
    <p:spTree>
      <p:nvGrpSpPr>
        <p:cNvPr id="1" name=""/>
        <p:cNvGrpSpPr/>
        <p:nvPr/>
      </p:nvGrpSpPr>
      <p:grpSpPr bwMode="auto">
        <a:xfrm>
          <a:off x="0" y="0"/>
          <a:ext cx="0" cy="0"/>
          <a:chOff x="0" y="0"/>
          <a:chExt cx="0" cy="0"/>
        </a:xfrm>
      </p:grpSpPr>
      <p:sp useBgFill="1">
        <p:nvSpPr>
          <p:cNvPr id="4" name="Inhaltsplatzhalter 2"/>
          <p:cNvSpPr>
            <a:spLocks noGrp="1"/>
          </p:cNvSpPr>
          <p:nvPr>
            <p:ph idx="1" hasCustomPrompt="1"/>
          </p:nvPr>
        </p:nvSpPr>
        <p:spPr bwMode="auto">
          <a:xfrm>
            <a:off x="319090" y="1490388"/>
            <a:ext cx="8508999" cy="4971372"/>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3999"/>
              </a:lnSpc>
              <a:defRPr lang="de-DE" sz="1400"/>
            </a:lvl1pPr>
            <a:lvl2pPr>
              <a:lnSpc>
                <a:spcPct val="113999"/>
              </a:lnSpc>
              <a:buClr>
                <a:srgbClr val="0065BD"/>
              </a:buClr>
              <a:defRPr lang="de-DE" sz="1400"/>
            </a:lvl2pPr>
            <a:lvl3pPr>
              <a:buClr>
                <a:srgbClr val="0065BD"/>
              </a:buClr>
              <a:defRPr sz="1400"/>
            </a:lvl3pPr>
          </a:lstStyle>
          <a:p>
            <a:pPr lvl="0">
              <a:defRPr/>
            </a:pPr>
            <a:r>
              <a:rPr lang="de-DE"/>
              <a:t>Inhalt durch Klicken bearbeiten</a:t>
            </a:r>
            <a:endParaRPr/>
          </a:p>
          <a:p>
            <a:pPr lvl="1">
              <a:defRPr/>
            </a:pPr>
            <a:r>
              <a:rPr lang="de-DE"/>
              <a:t>Zweite Ebene</a:t>
            </a:r>
            <a:endParaRPr/>
          </a:p>
          <a:p>
            <a:pPr lvl="2">
              <a:defRPr/>
            </a:pPr>
            <a:r>
              <a:rPr lang="de-DE"/>
              <a:t>Dritte Ebene</a:t>
            </a:r>
            <a:endParaRPr/>
          </a:p>
        </p:txBody>
      </p:sp>
      <p:sp useBgFill="1">
        <p:nvSpPr>
          <p:cNvPr id="5" name="Foliennummernplatzhalter 4"/>
          <p:cNvSpPr>
            <a:spLocks noGrp="1"/>
          </p:cNvSpPr>
          <p:nvPr>
            <p:ph type="sldNum" sz="quarter" idx="11"/>
          </p:nvPr>
        </p:nvSpPr>
        <p:spPr bwMode="auto">
          <a:xfrm>
            <a:off x="6774934" y="6473312"/>
            <a:ext cx="2052074" cy="365125"/>
          </a:xfrm>
          <a:prstGeom prst="rect">
            <a:avLst/>
          </a:prstGeom>
        </p:spPr>
        <p:txBody>
          <a:bodyPr/>
          <a:lstStyle/>
          <a:p>
            <a:pPr>
              <a:defRPr/>
            </a:pPr>
            <a:fld id="{CE58CB1E-F828-4F11-99E0-327109AF9DA4}" type="slidenum">
              <a:t>‹Nr.›</a:t>
            </a:fld>
            <a:endParaRPr lang="de-DE"/>
          </a:p>
        </p:txBody>
      </p:sp>
      <p:sp useBgFill="1">
        <p:nvSpPr>
          <p:cNvPr id="6" name="Textplatzhalter 7"/>
          <p:cNvSpPr>
            <a:spLocks noGrp="1"/>
          </p:cNvSpPr>
          <p:nvPr>
            <p:ph type="body" sz="quarter" idx="13" hasCustomPrompt="1"/>
          </p:nvPr>
        </p:nvSpPr>
        <p:spPr bwMode="auto">
          <a:xfrm>
            <a:off x="319089" y="728663"/>
            <a:ext cx="8508999" cy="71495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3999"/>
              </a:lnSpc>
              <a:defRPr lang="de-DE" sz="1400"/>
            </a:lvl1pPr>
          </a:lstStyle>
          <a:p>
            <a:pPr lvl="0">
              <a:defRPr/>
            </a:pPr>
            <a:r>
              <a:rPr lang="de-DE"/>
              <a:t>Inhalt durch Klicken bearbeiten</a:t>
            </a:r>
            <a:endParaRPr/>
          </a:p>
        </p:txBody>
      </p:sp>
      <p:sp>
        <p:nvSpPr>
          <p:cNvPr id="7" name="Titel 1"/>
          <p:cNvSpPr>
            <a:spLocks noGrp="1"/>
          </p:cNvSpPr>
          <p:nvPr>
            <p:ph type="title" hasCustomPrompt="1"/>
          </p:nvPr>
        </p:nvSpPr>
        <p:spPr bwMode="auto">
          <a:xfrm>
            <a:off x="319090" y="27152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000">
                <a:solidFill>
                  <a:srgbClr val="0065BD"/>
                </a:solidFill>
              </a:defRPr>
            </a:lvl1pPr>
          </a:lstStyle>
          <a:p>
            <a:pPr lvl="0">
              <a:defRPr/>
            </a:pPr>
            <a:r>
              <a:rPr lang="de-DE"/>
              <a:t>Titel durch Klicken bearbeiten</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zwei Inhalte">
    <p:spTree>
      <p:nvGrpSpPr>
        <p:cNvPr id="1" name=""/>
        <p:cNvGrpSpPr/>
        <p:nvPr/>
      </p:nvGrpSpPr>
      <p:grpSpPr bwMode="auto">
        <a:xfrm>
          <a:off x="0" y="0"/>
          <a:ext cx="0" cy="0"/>
          <a:chOff x="0" y="0"/>
          <a:chExt cx="0" cy="0"/>
        </a:xfrm>
      </p:grpSpPr>
      <p:sp>
        <p:nvSpPr>
          <p:cNvPr id="4" name="Inhaltsplatzhalter 2"/>
          <p:cNvSpPr>
            <a:spLocks noGrp="1"/>
          </p:cNvSpPr>
          <p:nvPr>
            <p:ph idx="14" hasCustomPrompt="1"/>
          </p:nvPr>
        </p:nvSpPr>
        <p:spPr bwMode="auto">
          <a:xfrm>
            <a:off x="319091" y="728663"/>
            <a:ext cx="4180910" cy="57209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3999"/>
              </a:lnSpc>
              <a:defRPr lang="de-DE" sz="1400"/>
            </a:lvl1pPr>
            <a:lvl2pPr>
              <a:lnSpc>
                <a:spcPct val="113999"/>
              </a:lnSpc>
              <a:buClr>
                <a:srgbClr val="0065BD"/>
              </a:buClr>
              <a:defRPr lang="de-DE" sz="1400"/>
            </a:lvl2pPr>
            <a:lvl3pPr>
              <a:buClr>
                <a:srgbClr val="0065BD"/>
              </a:buClr>
              <a:defRPr sz="1400"/>
            </a:lvl3pPr>
          </a:lstStyle>
          <a:p>
            <a:pPr lvl="0">
              <a:defRPr/>
            </a:pPr>
            <a:r>
              <a:rPr lang="de-DE"/>
              <a:t>Inhalt durch Klicken bearbeiten</a:t>
            </a:r>
            <a:endParaRPr/>
          </a:p>
          <a:p>
            <a:pPr lvl="1">
              <a:defRPr/>
            </a:pPr>
            <a:r>
              <a:rPr lang="de-DE"/>
              <a:t>Zweite Ebene</a:t>
            </a:r>
            <a:endParaRPr/>
          </a:p>
          <a:p>
            <a:pPr lvl="2">
              <a:defRPr/>
            </a:pPr>
            <a:r>
              <a:rPr lang="de-DE"/>
              <a:t>Dritte Ebene</a:t>
            </a:r>
            <a:endParaRPr/>
          </a:p>
        </p:txBody>
      </p:sp>
      <p:sp>
        <p:nvSpPr>
          <p:cNvPr id="5" name="Inhaltsplatzhalter 2"/>
          <p:cNvSpPr>
            <a:spLocks noGrp="1"/>
          </p:cNvSpPr>
          <p:nvPr>
            <p:ph idx="15" hasCustomPrompt="1"/>
          </p:nvPr>
        </p:nvSpPr>
        <p:spPr bwMode="auto">
          <a:xfrm>
            <a:off x="4647179" y="728663"/>
            <a:ext cx="4180910" cy="57209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3999"/>
              </a:lnSpc>
              <a:defRPr lang="de-DE" sz="1400"/>
            </a:lvl1pPr>
            <a:lvl2pPr>
              <a:lnSpc>
                <a:spcPct val="113999"/>
              </a:lnSpc>
              <a:buClr>
                <a:srgbClr val="0065BD"/>
              </a:buClr>
              <a:defRPr lang="de-DE" sz="1400"/>
            </a:lvl2pPr>
            <a:lvl3pPr>
              <a:buClr>
                <a:srgbClr val="0065BD"/>
              </a:buClr>
              <a:defRPr sz="1400"/>
            </a:lvl3pPr>
          </a:lstStyle>
          <a:p>
            <a:pPr lvl="0">
              <a:defRPr/>
            </a:pPr>
            <a:r>
              <a:rPr lang="de-DE"/>
              <a:t>Inhalt durch Klicken bearbeiten</a:t>
            </a:r>
            <a:endParaRPr/>
          </a:p>
          <a:p>
            <a:pPr lvl="1">
              <a:defRPr/>
            </a:pPr>
            <a:r>
              <a:rPr lang="de-DE"/>
              <a:t>Zweite Ebene</a:t>
            </a:r>
            <a:endParaRPr/>
          </a:p>
          <a:p>
            <a:pPr lvl="2">
              <a:defRPr/>
            </a:pPr>
            <a:r>
              <a:rPr lang="de-DE"/>
              <a:t>Dritte Ebene</a:t>
            </a:r>
            <a:endParaRPr/>
          </a:p>
        </p:txBody>
      </p:sp>
      <p:sp>
        <p:nvSpPr>
          <p:cNvPr id="6" name="Foliennummernplatzhalter 5"/>
          <p:cNvSpPr>
            <a:spLocks noGrp="1"/>
          </p:cNvSpPr>
          <p:nvPr>
            <p:ph type="sldNum" sz="quarter" idx="16"/>
          </p:nvPr>
        </p:nvSpPr>
        <p:spPr bwMode="auto">
          <a:xfrm>
            <a:off x="6774934" y="6473312"/>
            <a:ext cx="2052074" cy="365125"/>
          </a:xfrm>
          <a:prstGeom prst="rect">
            <a:avLst/>
          </a:prstGeom>
        </p:spPr>
        <p:txBody>
          <a:bodyPr/>
          <a:lstStyle/>
          <a:p>
            <a:pPr>
              <a:defRPr/>
            </a:pPr>
            <a:fld id="{CE58CB1E-F828-4F11-99E0-327109AF9DA4}" type="slidenum">
              <a:t>‹Nr.›</a:t>
            </a:fld>
            <a:endParaRPr lang="de-DE"/>
          </a:p>
        </p:txBody>
      </p:sp>
      <p:sp>
        <p:nvSpPr>
          <p:cNvPr id="7" name="Titel 1"/>
          <p:cNvSpPr>
            <a:spLocks noGrp="1"/>
          </p:cNvSpPr>
          <p:nvPr>
            <p:ph type="title" hasCustomPrompt="1"/>
          </p:nvPr>
        </p:nvSpPr>
        <p:spPr bwMode="auto">
          <a:xfrm>
            <a:off x="319090" y="27152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000">
                <a:solidFill>
                  <a:srgbClr val="0065BD"/>
                </a:solidFill>
              </a:defRPr>
            </a:lvl1pPr>
          </a:lstStyle>
          <a:p>
            <a:pPr lvl="0">
              <a:defRPr/>
            </a:pPr>
            <a:r>
              <a:rPr lang="de-DE"/>
              <a:t>Titel durch Klicken bearbeiten</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userDrawn="1">
  <p:cSld name="Zwei Inhalte + Text">
    <p:spTree>
      <p:nvGrpSpPr>
        <p:cNvPr id="1" name=""/>
        <p:cNvGrpSpPr/>
        <p:nvPr/>
      </p:nvGrpSpPr>
      <p:grpSpPr bwMode="auto">
        <a:xfrm>
          <a:off x="0" y="0"/>
          <a:ext cx="0" cy="0"/>
          <a:chOff x="0" y="0"/>
          <a:chExt cx="0" cy="0"/>
        </a:xfrm>
      </p:grpSpPr>
      <p:sp>
        <p:nvSpPr>
          <p:cNvPr id="4" name="Textplatzhalter 7"/>
          <p:cNvSpPr>
            <a:spLocks noGrp="1"/>
          </p:cNvSpPr>
          <p:nvPr>
            <p:ph type="body" sz="quarter" idx="13" hasCustomPrompt="1"/>
          </p:nvPr>
        </p:nvSpPr>
        <p:spPr bwMode="auto">
          <a:xfrm>
            <a:off x="319089" y="766554"/>
            <a:ext cx="8508999" cy="714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3999"/>
              </a:lnSpc>
              <a:defRPr lang="de-DE" sz="1400"/>
            </a:lvl1pPr>
          </a:lstStyle>
          <a:p>
            <a:pPr lvl="0">
              <a:defRPr/>
            </a:pPr>
            <a:r>
              <a:rPr lang="de-DE"/>
              <a:t>Inhalt durch Klicken bearbeiten</a:t>
            </a:r>
            <a:endParaRPr/>
          </a:p>
        </p:txBody>
      </p:sp>
      <p:sp>
        <p:nvSpPr>
          <p:cNvPr id="5" name="Foliennummernplatzhalter 6"/>
          <p:cNvSpPr>
            <a:spLocks noGrp="1"/>
          </p:cNvSpPr>
          <p:nvPr>
            <p:ph type="sldNum" sz="quarter" idx="15"/>
          </p:nvPr>
        </p:nvSpPr>
        <p:spPr bwMode="auto">
          <a:xfrm>
            <a:off x="6774934" y="6473312"/>
            <a:ext cx="2052074" cy="365125"/>
          </a:xfrm>
          <a:prstGeom prst="rect">
            <a:avLst/>
          </a:prstGeom>
        </p:spPr>
        <p:txBody>
          <a:bodyPr/>
          <a:lstStyle/>
          <a:p>
            <a:pPr>
              <a:defRPr/>
            </a:pPr>
            <a:fld id="{CE58CB1E-F828-4F11-99E0-327109AF9DA4}" type="slidenum">
              <a:t>‹Nr.›</a:t>
            </a:fld>
            <a:endParaRPr lang="de-DE"/>
          </a:p>
        </p:txBody>
      </p:sp>
      <p:sp>
        <p:nvSpPr>
          <p:cNvPr id="6" name="Inhaltsplatzhalter 9"/>
          <p:cNvSpPr>
            <a:spLocks noGrp="1"/>
          </p:cNvSpPr>
          <p:nvPr>
            <p:ph sz="quarter" idx="18" hasCustomPrompt="1"/>
          </p:nvPr>
        </p:nvSpPr>
        <p:spPr bwMode="auto">
          <a:xfrm>
            <a:off x="316992" y="1566170"/>
            <a:ext cx="4242816" cy="4892485"/>
          </a:xfrm>
          <a:prstGeom prst="rect">
            <a:avLst/>
          </a:prstGeom>
        </p:spPr>
        <p:txBody>
          <a:bodyPr lIns="0" rIns="0"/>
          <a:lstStyle>
            <a:lvl1pPr>
              <a:defRPr lang="de-DE" sz="1400">
                <a:solidFill>
                  <a:schemeClr val="tx1"/>
                </a:solidFill>
                <a:latin typeface="+mn-lt"/>
                <a:ea typeface="+mn-ea"/>
              </a:defRPr>
            </a:lvl1pPr>
            <a:lvl2pPr>
              <a:buClr>
                <a:srgbClr val="0065BD"/>
              </a:buClr>
              <a:defRPr sz="1400"/>
            </a:lvl2pPr>
            <a:lvl3pPr>
              <a:buClr>
                <a:srgbClr val="0065BD"/>
              </a:buClr>
              <a:defRPr sz="1400"/>
            </a:lvl3pPr>
          </a:lstStyle>
          <a:p>
            <a:pPr lvl="0">
              <a:defRPr/>
            </a:pPr>
            <a:r>
              <a:rPr lang="de-DE"/>
              <a:t>Textmasterformate durch Klicken bearbeiten</a:t>
            </a:r>
            <a:endParaRPr/>
          </a:p>
          <a:p>
            <a:pPr lvl="1">
              <a:defRPr/>
            </a:pPr>
            <a:r>
              <a:rPr lang="de-DE"/>
              <a:t>Zweite Ebene</a:t>
            </a:r>
            <a:endParaRPr/>
          </a:p>
          <a:p>
            <a:pPr lvl="2">
              <a:defRPr/>
            </a:pPr>
            <a:r>
              <a:rPr lang="de-DE"/>
              <a:t>Dritte Ebene</a:t>
            </a:r>
            <a:endParaRPr/>
          </a:p>
        </p:txBody>
      </p:sp>
      <p:sp>
        <p:nvSpPr>
          <p:cNvPr id="7" name="Bildplatzhalter 2"/>
          <p:cNvSpPr>
            <a:spLocks noGrp="1"/>
          </p:cNvSpPr>
          <p:nvPr>
            <p:ph type="pic" sz="quarter" idx="14" hasCustomPrompt="1"/>
          </p:nvPr>
        </p:nvSpPr>
        <p:spPr bwMode="auto">
          <a:xfrm>
            <a:off x="4584192" y="1566170"/>
            <a:ext cx="4244400" cy="4892350"/>
          </a:xfrm>
          <a:prstGeom prst="rect">
            <a:avLst/>
          </a:prstGeom>
        </p:spPr>
        <p:txBody>
          <a:bodyPr/>
          <a:lstStyle>
            <a:lvl1pPr>
              <a:lnSpc>
                <a:spcPct val="113999"/>
              </a:lnSpc>
              <a:defRPr/>
            </a:lvl1pPr>
          </a:lstStyle>
          <a:p>
            <a:pPr>
              <a:defRPr/>
            </a:pPr>
            <a:endParaRPr lang="de-DE"/>
          </a:p>
        </p:txBody>
      </p:sp>
      <p:sp>
        <p:nvSpPr>
          <p:cNvPr id="8" name="Titel 1"/>
          <p:cNvSpPr>
            <a:spLocks noGrp="1"/>
          </p:cNvSpPr>
          <p:nvPr>
            <p:ph type="title" hasCustomPrompt="1"/>
          </p:nvPr>
        </p:nvSpPr>
        <p:spPr bwMode="auto">
          <a:xfrm>
            <a:off x="319090" y="27152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000">
                <a:solidFill>
                  <a:srgbClr val="0065BD"/>
                </a:solidFill>
              </a:defRPr>
            </a:lvl1pPr>
          </a:lstStyle>
          <a:p>
            <a:pPr lvl="0">
              <a:defRPr/>
            </a:pPr>
            <a:r>
              <a:rPr lang="de-DE"/>
              <a:t>Titel durch Klicken bearbeiten</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große Bilder">
    <p:spTree>
      <p:nvGrpSpPr>
        <p:cNvPr id="1" name=""/>
        <p:cNvGrpSpPr/>
        <p:nvPr/>
      </p:nvGrpSpPr>
      <p:grpSpPr bwMode="auto">
        <a:xfrm>
          <a:off x="0" y="0"/>
          <a:ext cx="0" cy="0"/>
          <a:chOff x="0" y="0"/>
          <a:chExt cx="0" cy="0"/>
        </a:xfrm>
      </p:grpSpPr>
      <p:sp>
        <p:nvSpPr>
          <p:cNvPr id="4" name="Textplatzhalter 7"/>
          <p:cNvSpPr>
            <a:spLocks noGrp="1"/>
          </p:cNvSpPr>
          <p:nvPr>
            <p:ph type="body" sz="quarter" idx="13" hasCustomPrompt="1"/>
          </p:nvPr>
        </p:nvSpPr>
        <p:spPr bwMode="auto">
          <a:xfrm>
            <a:off x="319089" y="1762188"/>
            <a:ext cx="8508999" cy="714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3999"/>
              </a:lnSpc>
              <a:defRPr lang="de-DE" sz="1400"/>
            </a:lvl1pPr>
          </a:lstStyle>
          <a:p>
            <a:pPr lvl="0">
              <a:defRPr/>
            </a:pPr>
            <a:r>
              <a:rPr lang="de-DE"/>
              <a:t>Inhalt durch Klicken bearbeiten</a:t>
            </a:r>
            <a:endParaRPr/>
          </a:p>
        </p:txBody>
      </p:sp>
      <p:sp>
        <p:nvSpPr>
          <p:cNvPr id="5" name="Foliennummernplatzhalter 6"/>
          <p:cNvSpPr>
            <a:spLocks noGrp="1"/>
          </p:cNvSpPr>
          <p:nvPr>
            <p:ph type="sldNum" sz="quarter" idx="15"/>
          </p:nvPr>
        </p:nvSpPr>
        <p:spPr bwMode="auto">
          <a:xfrm>
            <a:off x="6774934" y="6473312"/>
            <a:ext cx="2052074" cy="365125"/>
          </a:xfrm>
          <a:prstGeom prst="rect">
            <a:avLst/>
          </a:prstGeom>
        </p:spPr>
        <p:txBody>
          <a:bodyPr/>
          <a:lstStyle/>
          <a:p>
            <a:pPr>
              <a:defRPr/>
            </a:pPr>
            <a:fld id="{CE58CB1E-F828-4F11-99E0-327109AF9DA4}" type="slidenum">
              <a:t>‹Nr.›</a:t>
            </a:fld>
            <a:endParaRPr lang="de-DE"/>
          </a:p>
        </p:txBody>
      </p:sp>
      <p:sp>
        <p:nvSpPr>
          <p:cNvPr id="6" name="Titel 1"/>
          <p:cNvSpPr>
            <a:spLocks noGrp="1"/>
          </p:cNvSpPr>
          <p:nvPr>
            <p:ph type="title" hasCustomPrompt="1"/>
          </p:nvPr>
        </p:nvSpPr>
        <p:spPr bwMode="auto">
          <a:xfrm>
            <a:off x="319090" y="27152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000">
                <a:solidFill>
                  <a:srgbClr val="0065BD"/>
                </a:solidFill>
              </a:defRPr>
            </a:lvl1pPr>
          </a:lstStyle>
          <a:p>
            <a:pPr lvl="0">
              <a:defRPr/>
            </a:pPr>
            <a:r>
              <a:rPr lang="de-DE"/>
              <a:t>Titel durch Klicken bearbeiten</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1.png"/><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4" name="Foliennummernplatzhalter 4"/>
          <p:cNvSpPr>
            <a:spLocks noGrp="1"/>
          </p:cNvSpPr>
          <p:nvPr>
            <p:ph type="sldNum" sz="quarter" idx="4"/>
          </p:nvPr>
        </p:nvSpPr>
        <p:spPr bwMode="auto">
          <a:xfrm>
            <a:off x="6774934" y="6473312"/>
            <a:ext cx="2052000" cy="365125"/>
          </a:xfrm>
          <a:prstGeom prst="rect">
            <a:avLst/>
          </a:prstGeom>
        </p:spPr>
        <p:txBody>
          <a:bodyPr vert="horz" lIns="0" tIns="45720" rIns="0" bIns="45720" rtlCol="0" anchor="ctr"/>
          <a:lstStyle>
            <a:lvl1pPr algn="r">
              <a:defRPr sz="1000">
                <a:solidFill>
                  <a:schemeClr val="tx1"/>
                </a:solidFill>
              </a:defRPr>
            </a:lvl1pPr>
          </a:lstStyle>
          <a:p>
            <a:pPr>
              <a:defRPr/>
            </a:pPr>
            <a:fld id="{CE58CB1E-F828-4F11-99E0-327109AF9DA4}" type="slidenum">
              <a:t>‹Nr.›</a:t>
            </a:fld>
            <a:endParaRPr lang="de-DE"/>
          </a:p>
        </p:txBody>
      </p:sp>
      <p:sp>
        <p:nvSpPr>
          <p:cNvPr id="5" name="Fußzeilenplatzhalter 3"/>
          <p:cNvSpPr>
            <a:spLocks noAdjustHandles="1"/>
          </p:cNvSpPr>
          <p:nvPr userDrawn="1"/>
        </p:nvSpPr>
        <p:spPr bwMode="auto">
          <a:xfrm>
            <a:off x="311162" y="6473312"/>
            <a:ext cx="4922689" cy="363600"/>
          </a:xfrm>
          <a:prstGeom prst="rect">
            <a:avLst/>
          </a:prstGeom>
        </p:spPr>
        <p:txBody>
          <a:bodyPr vert="horz" lIns="0" tIns="45720" rIns="0" bIns="45720" rtlCol="0" anchor="ctr"/>
          <a:lstStyle>
            <a:defPPr>
              <a:defRPr lang="de-DE"/>
            </a:defPPr>
            <a:lvl1pPr algn="l">
              <a:spcBef>
                <a:spcPts val="0"/>
              </a:spcBef>
              <a:spcAft>
                <a:spcPts val="0"/>
              </a:spcAft>
              <a:defRPr sz="1200">
                <a:solidFill>
                  <a:schemeClr val="tx1"/>
                </a:solidFill>
                <a:latin typeface="Arial"/>
                <a:ea typeface="+mn-ea"/>
              </a:defRPr>
            </a:lvl1pPr>
            <a:lvl2pPr marL="457200" algn="l">
              <a:spcBef>
                <a:spcPts val="0"/>
              </a:spcBef>
              <a:spcAft>
                <a:spcPts val="0"/>
              </a:spcAft>
              <a:defRPr>
                <a:solidFill>
                  <a:schemeClr val="tx1"/>
                </a:solidFill>
                <a:latin typeface="Arial"/>
                <a:ea typeface="+mn-ea"/>
              </a:defRPr>
            </a:lvl2pPr>
            <a:lvl3pPr marL="914400" algn="l">
              <a:spcBef>
                <a:spcPts val="0"/>
              </a:spcBef>
              <a:spcAft>
                <a:spcPts val="0"/>
              </a:spcAft>
              <a:defRPr>
                <a:solidFill>
                  <a:schemeClr val="tx1"/>
                </a:solidFill>
                <a:latin typeface="Arial"/>
                <a:ea typeface="+mn-ea"/>
              </a:defRPr>
            </a:lvl3pPr>
            <a:lvl4pPr marL="1371600" algn="l">
              <a:spcBef>
                <a:spcPts val="0"/>
              </a:spcBef>
              <a:spcAft>
                <a:spcPts val="0"/>
              </a:spcAft>
              <a:defRPr>
                <a:solidFill>
                  <a:schemeClr val="tx1"/>
                </a:solidFill>
                <a:latin typeface="Arial"/>
                <a:ea typeface="+mn-ea"/>
              </a:defRPr>
            </a:lvl4pPr>
            <a:lvl5pPr marL="1828800" algn="l">
              <a:spcBef>
                <a:spcPts val="0"/>
              </a:spcBef>
              <a:spcAft>
                <a:spcPts val="0"/>
              </a:spcAft>
              <a:defRPr>
                <a:solidFill>
                  <a:schemeClr val="tx1"/>
                </a:solidFill>
                <a:latin typeface="Arial"/>
                <a:ea typeface="+mn-ea"/>
              </a:defRPr>
            </a:lvl5pPr>
            <a:lvl6pPr marL="2286000" algn="l" defTabSz="914400">
              <a:defRPr>
                <a:solidFill>
                  <a:schemeClr val="tx1"/>
                </a:solidFill>
                <a:latin typeface="Arial"/>
                <a:ea typeface="+mn-ea"/>
              </a:defRPr>
            </a:lvl6pPr>
            <a:lvl7pPr marL="2743200" algn="l" defTabSz="914400">
              <a:defRPr>
                <a:solidFill>
                  <a:schemeClr val="tx1"/>
                </a:solidFill>
                <a:latin typeface="Arial"/>
                <a:ea typeface="+mn-ea"/>
              </a:defRPr>
            </a:lvl7pPr>
            <a:lvl8pPr marL="3200400" algn="l" defTabSz="914400">
              <a:defRPr>
                <a:solidFill>
                  <a:schemeClr val="tx1"/>
                </a:solidFill>
                <a:latin typeface="Arial"/>
                <a:ea typeface="+mn-ea"/>
              </a:defRPr>
            </a:lvl8pPr>
            <a:lvl9pPr marL="3657600" algn="l" defTabSz="914400">
              <a:defRPr>
                <a:solidFill>
                  <a:schemeClr val="tx1"/>
                </a:solidFill>
                <a:latin typeface="Arial"/>
                <a:ea typeface="+mn-ea"/>
              </a:defRPr>
            </a:lvl9pPr>
          </a:lstStyle>
          <a:p>
            <a:pPr>
              <a:defRPr/>
            </a:pPr>
            <a:r>
              <a:rPr lang="de-DE" sz="1000" dirty="0" err="1"/>
              <a:t>Structural</a:t>
            </a:r>
            <a:r>
              <a:rPr lang="de-DE" sz="1000" dirty="0"/>
              <a:t> Wind Engineering | Chair </a:t>
            </a:r>
            <a:r>
              <a:rPr lang="de-DE" sz="1000" dirty="0" err="1"/>
              <a:t>of</a:t>
            </a:r>
            <a:r>
              <a:rPr lang="de-DE" sz="1000" dirty="0"/>
              <a:t> </a:t>
            </a:r>
            <a:r>
              <a:rPr lang="de-DE" sz="1000" dirty="0" err="1"/>
              <a:t>Structural</a:t>
            </a:r>
            <a:r>
              <a:rPr lang="de-DE" sz="1000" dirty="0"/>
              <a:t> Analysis | WS 2019/20 | CFD 4</a:t>
            </a:r>
            <a:endParaRPr lang="en-US" sz="1000" dirty="0"/>
          </a:p>
        </p:txBody>
      </p:sp>
      <p:sp>
        <p:nvSpPr>
          <p:cNvPr id="6" name="Freeform 7"/>
          <p:cNvSpPr>
            <a:spLocks noChangeAspect="1"/>
          </p:cNvSpPr>
          <p:nvPr userDrawn="1"/>
        </p:nvSpPr>
        <p:spPr bwMode="auto">
          <a:xfrm>
            <a:off x="8225563" y="324685"/>
            <a:ext cx="601200" cy="311078"/>
          </a:xfrm>
          <a:custGeom>
            <a:avLst/>
            <a:gdLst>
              <a:gd name="T0" fmla="*/ 0 w 3235"/>
              <a:gd name="T1" fmla="*/ 0 h 1710"/>
              <a:gd name="T2" fmla="*/ 1264 w 3235"/>
              <a:gd name="T3" fmla="*/ 0 h 1710"/>
              <a:gd name="T4" fmla="*/ 1264 w 3235"/>
              <a:gd name="T5" fmla="*/ 1383 h 1710"/>
              <a:gd name="T6" fmla="*/ 1585 w 3235"/>
              <a:gd name="T7" fmla="*/ 1380 h 1710"/>
              <a:gd name="T8" fmla="*/ 1584 w 3235"/>
              <a:gd name="T9" fmla="*/ 0 h 1710"/>
              <a:gd name="T10" fmla="*/ 3235 w 3235"/>
              <a:gd name="T11" fmla="*/ 0 h 1710"/>
              <a:gd name="T12" fmla="*/ 3235 w 3235"/>
              <a:gd name="T13" fmla="*/ 1710 h 1710"/>
              <a:gd name="T14" fmla="*/ 2905 w 3235"/>
              <a:gd name="T15" fmla="*/ 1710 h 1710"/>
              <a:gd name="T16" fmla="*/ 2905 w 3235"/>
              <a:gd name="T17" fmla="*/ 312 h 1710"/>
              <a:gd name="T18" fmla="*/ 2575 w 3235"/>
              <a:gd name="T19" fmla="*/ 312 h 1710"/>
              <a:gd name="T20" fmla="*/ 2575 w 3235"/>
              <a:gd name="T21" fmla="*/ 1710 h 1710"/>
              <a:gd name="T22" fmla="*/ 2245 w 3235"/>
              <a:gd name="T23" fmla="*/ 1710 h 1710"/>
              <a:gd name="T24" fmla="*/ 2245 w 3235"/>
              <a:gd name="T25" fmla="*/ 312 h 1710"/>
              <a:gd name="T26" fmla="*/ 1915 w 3235"/>
              <a:gd name="T27" fmla="*/ 312 h 1710"/>
              <a:gd name="T28" fmla="*/ 1917 w 3235"/>
              <a:gd name="T29" fmla="*/ 1709 h 1710"/>
              <a:gd name="T30" fmla="*/ 938 w 3235"/>
              <a:gd name="T31" fmla="*/ 1709 h 1710"/>
              <a:gd name="T32" fmla="*/ 938 w 3235"/>
              <a:gd name="T33" fmla="*/ 313 h 1710"/>
              <a:gd name="T34" fmla="*/ 612 w 3235"/>
              <a:gd name="T35" fmla="*/ 313 h 1710"/>
              <a:gd name="T36" fmla="*/ 612 w 3235"/>
              <a:gd name="T37" fmla="*/ 1709 h 1710"/>
              <a:gd name="T38" fmla="*/ 293 w 3235"/>
              <a:gd name="T39" fmla="*/ 1709 h 1710"/>
              <a:gd name="T40" fmla="*/ 293 w 3235"/>
              <a:gd name="T41" fmla="*/ 313 h 1710"/>
              <a:gd name="T42" fmla="*/ 0 w 3235"/>
              <a:gd name="T43" fmla="*/ 313 h 1710"/>
              <a:gd name="T44" fmla="*/ 0 w 3235"/>
              <a:gd name="T45" fmla="*/ 0 h 1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35" h="1710" extrusionOk="0">
                <a:moveTo>
                  <a:pt x="0" y="0"/>
                </a:moveTo>
                <a:lnTo>
                  <a:pt x="1264" y="0"/>
                </a:lnTo>
                <a:lnTo>
                  <a:pt x="1264" y="1383"/>
                </a:lnTo>
                <a:lnTo>
                  <a:pt x="1585" y="1380"/>
                </a:lnTo>
                <a:lnTo>
                  <a:pt x="1584" y="0"/>
                </a:lnTo>
                <a:lnTo>
                  <a:pt x="3235" y="0"/>
                </a:lnTo>
                <a:lnTo>
                  <a:pt x="3235" y="1710"/>
                </a:lnTo>
                <a:lnTo>
                  <a:pt x="2905" y="1710"/>
                </a:lnTo>
                <a:lnTo>
                  <a:pt x="2905" y="312"/>
                </a:lnTo>
                <a:lnTo>
                  <a:pt x="2575" y="312"/>
                </a:lnTo>
                <a:lnTo>
                  <a:pt x="2575" y="1710"/>
                </a:lnTo>
                <a:lnTo>
                  <a:pt x="2245" y="1710"/>
                </a:lnTo>
                <a:lnTo>
                  <a:pt x="2245" y="312"/>
                </a:lnTo>
                <a:lnTo>
                  <a:pt x="1915" y="312"/>
                </a:lnTo>
                <a:lnTo>
                  <a:pt x="1917" y="1709"/>
                </a:lnTo>
                <a:lnTo>
                  <a:pt x="938" y="1709"/>
                </a:lnTo>
                <a:lnTo>
                  <a:pt x="938" y="313"/>
                </a:lnTo>
                <a:lnTo>
                  <a:pt x="612" y="313"/>
                </a:lnTo>
                <a:lnTo>
                  <a:pt x="612" y="1709"/>
                </a:lnTo>
                <a:lnTo>
                  <a:pt x="293" y="1709"/>
                </a:lnTo>
                <a:lnTo>
                  <a:pt x="293" y="313"/>
                </a:lnTo>
                <a:lnTo>
                  <a:pt x="0" y="313"/>
                </a:lnTo>
                <a:lnTo>
                  <a:pt x="0" y="0"/>
                </a:lnTo>
                <a:close/>
              </a:path>
            </a:pathLst>
          </a:custGeom>
          <a:solidFill>
            <a:srgbClr val="0065BD"/>
          </a:solidFill>
          <a:ln>
            <a:noFill/>
          </a:ln>
        </p:spPr>
        <p:txBody>
          <a:bodyPr/>
          <a:lstStyle/>
          <a:p>
            <a:pPr algn="r">
              <a:defRPr/>
            </a:pPr>
            <a:endParaRPr lang="de-DE">
              <a:solidFill>
                <a:srgbClr val="000000"/>
              </a:solidFill>
            </a:endParaRPr>
          </a:p>
        </p:txBody>
      </p:sp>
      <p:pic>
        <p:nvPicPr>
          <p:cNvPr id="7" name="Picture 2"/>
          <p:cNvPicPr>
            <a:picLocks noChangeAspect="1" noChangeArrowheads="1"/>
          </p:cNvPicPr>
          <p:nvPr userDrawn="1"/>
        </p:nvPicPr>
        <p:blipFill>
          <a:blip r:embed="rId4"/>
          <a:stretch/>
        </p:blipFill>
        <p:spPr bwMode="auto">
          <a:xfrm>
            <a:off x="8853611" y="6611890"/>
            <a:ext cx="181003" cy="72590"/>
          </a:xfrm>
          <a:prstGeom prst="rect">
            <a:avLst/>
          </a:prstGeom>
          <a:noFill/>
          <a:ln>
            <a:noFill/>
          </a:ln>
        </p:spPr>
      </p:pic>
      <p:sp>
        <p:nvSpPr>
          <p:cNvPr id="8" name="Textfeld 7"/>
          <p:cNvSpPr>
            <a:spLocks noAdjustHandles="1"/>
          </p:cNvSpPr>
          <p:nvPr userDrawn="1"/>
        </p:nvSpPr>
        <p:spPr bwMode="auto">
          <a:xfrm>
            <a:off x="320401" y="314325"/>
            <a:ext cx="7699650" cy="348403"/>
          </a:xfrm>
          <a:prstGeom prst="rect">
            <a:avLst/>
          </a:prstGeom>
          <a:noFill/>
        </p:spPr>
        <p:txBody>
          <a:bodyPr wrap="square" lIns="0" tIns="0" rIns="0" bIns="0" rtlCol="0">
            <a:spAutoFit/>
          </a:bodyPr>
          <a:lstStyle/>
          <a:p>
            <a:pPr>
              <a:lnSpc>
                <a:spcPct val="94000"/>
              </a:lnSpc>
              <a:defRPr/>
            </a:pPr>
            <a:r>
              <a:rPr lang="de-DE" sz="800">
                <a:solidFill>
                  <a:schemeClr val="tx2"/>
                </a:solidFill>
                <a:latin typeface="+mn-lt"/>
              </a:rPr>
              <a:t>Chair of Structural Analysis</a:t>
            </a:r>
            <a:endParaRPr/>
          </a:p>
          <a:p>
            <a:pPr>
              <a:lnSpc>
                <a:spcPct val="94000"/>
              </a:lnSpc>
              <a:defRPr/>
            </a:pPr>
            <a:r>
              <a:rPr lang="de-DE" sz="800">
                <a:solidFill>
                  <a:schemeClr val="tx2"/>
                </a:solidFill>
                <a:latin typeface="+mn-lt"/>
              </a:rPr>
              <a:t>TUM Department of Civil, Geo and Environmental Engineering</a:t>
            </a:r>
          </a:p>
          <a:p>
            <a:pPr>
              <a:lnSpc>
                <a:spcPct val="94000"/>
              </a:lnSpc>
              <a:defRPr/>
            </a:pPr>
            <a:r>
              <a:rPr lang="de-DE" sz="800">
                <a:solidFill>
                  <a:schemeClr val="tx2"/>
                </a:solidFill>
                <a:latin typeface="+mn-lt"/>
              </a:rPr>
              <a:t>Technical University of Munich</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a:lnSpc>
          <a:spcPct val="125000"/>
        </a:lnSpc>
        <a:spcBef>
          <a:spcPts val="0"/>
        </a:spcBef>
        <a:spcAft>
          <a:spcPts val="0"/>
        </a:spcAft>
        <a:defRPr sz="2200" b="0">
          <a:solidFill>
            <a:schemeClr val="tx1"/>
          </a:solidFill>
          <a:latin typeface="+mj-lt"/>
          <a:ea typeface="+mj-ea"/>
        </a:defRPr>
      </a:lvl1pPr>
      <a:lvl2pPr algn="l">
        <a:spcBef>
          <a:spcPts val="0"/>
        </a:spcBef>
        <a:spcAft>
          <a:spcPts val="0"/>
        </a:spcAft>
        <a:defRPr sz="2000" b="1">
          <a:solidFill>
            <a:schemeClr val="tx2"/>
          </a:solidFill>
          <a:latin typeface="Arial"/>
        </a:defRPr>
      </a:lvl2pPr>
      <a:lvl3pPr algn="l">
        <a:spcBef>
          <a:spcPts val="0"/>
        </a:spcBef>
        <a:spcAft>
          <a:spcPts val="0"/>
        </a:spcAft>
        <a:defRPr sz="2000" b="1">
          <a:solidFill>
            <a:schemeClr val="tx2"/>
          </a:solidFill>
          <a:latin typeface="Arial"/>
        </a:defRPr>
      </a:lvl3pPr>
      <a:lvl4pPr algn="l">
        <a:spcBef>
          <a:spcPts val="0"/>
        </a:spcBef>
        <a:spcAft>
          <a:spcPts val="0"/>
        </a:spcAft>
        <a:defRPr sz="2000" b="1">
          <a:solidFill>
            <a:schemeClr val="tx2"/>
          </a:solidFill>
          <a:latin typeface="Arial"/>
        </a:defRPr>
      </a:lvl4pPr>
      <a:lvl5pPr algn="l">
        <a:spcBef>
          <a:spcPts val="0"/>
        </a:spcBef>
        <a:spcAft>
          <a:spcPts val="0"/>
        </a:spcAft>
        <a:defRPr sz="2000" b="1">
          <a:solidFill>
            <a:schemeClr val="tx2"/>
          </a:solidFill>
          <a:latin typeface="Arial"/>
        </a:defRPr>
      </a:lvl5pPr>
      <a:lvl6pPr marL="457200" algn="l">
        <a:spcBef>
          <a:spcPts val="0"/>
        </a:spcBef>
        <a:spcAft>
          <a:spcPts val="0"/>
        </a:spcAft>
        <a:defRPr sz="2000" b="1">
          <a:solidFill>
            <a:schemeClr val="tx2"/>
          </a:solidFill>
          <a:latin typeface="Arial"/>
        </a:defRPr>
      </a:lvl6pPr>
      <a:lvl7pPr marL="914400" algn="l">
        <a:spcBef>
          <a:spcPts val="0"/>
        </a:spcBef>
        <a:spcAft>
          <a:spcPts val="0"/>
        </a:spcAft>
        <a:defRPr sz="2000" b="1">
          <a:solidFill>
            <a:schemeClr val="tx2"/>
          </a:solidFill>
          <a:latin typeface="Arial"/>
        </a:defRPr>
      </a:lvl7pPr>
      <a:lvl8pPr marL="1371600" algn="l">
        <a:spcBef>
          <a:spcPts val="0"/>
        </a:spcBef>
        <a:spcAft>
          <a:spcPts val="0"/>
        </a:spcAft>
        <a:defRPr sz="2000" b="1">
          <a:solidFill>
            <a:schemeClr val="tx2"/>
          </a:solidFill>
          <a:latin typeface="Arial"/>
        </a:defRPr>
      </a:lvl8pPr>
      <a:lvl9pPr marL="1828800" algn="l">
        <a:spcBef>
          <a:spcPts val="0"/>
        </a:spcBef>
        <a:spcAft>
          <a:spcPts val="0"/>
        </a:spcAft>
        <a:defRPr sz="2000" b="1">
          <a:solidFill>
            <a:schemeClr val="tx2"/>
          </a:solidFill>
          <a:latin typeface="Arial"/>
        </a:defRPr>
      </a:lvl9pPr>
    </p:titleStyle>
    <p:bodyStyle>
      <a:lvl1pPr algn="l">
        <a:lnSpc>
          <a:spcPct val="100000"/>
        </a:lnSpc>
        <a:spcBef>
          <a:spcPts val="0"/>
        </a:spcBef>
        <a:spcAft>
          <a:spcPts val="0"/>
        </a:spcAft>
        <a:defRPr sz="1600">
          <a:solidFill>
            <a:schemeClr val="tx1"/>
          </a:solidFill>
          <a:latin typeface="+mn-lt"/>
          <a:ea typeface="+mn-ea"/>
        </a:defRPr>
      </a:lvl1pPr>
      <a:lvl2pPr marL="176213" indent="-176213" algn="l">
        <a:lnSpc>
          <a:spcPct val="100000"/>
        </a:lnSpc>
        <a:spcBef>
          <a:spcPts val="0"/>
        </a:spcBef>
        <a:spcAft>
          <a:spcPts val="0"/>
        </a:spcAft>
        <a:buFont typeface="Arial"/>
        <a:buChar char="•"/>
        <a:defRPr sz="1600">
          <a:solidFill>
            <a:schemeClr val="tx1"/>
          </a:solidFill>
          <a:latin typeface="+mn-lt"/>
          <a:ea typeface="+mn-ea"/>
        </a:defRPr>
      </a:lvl2pPr>
      <a:lvl3pPr marL="360363" indent="-184150" algn="l">
        <a:lnSpc>
          <a:spcPct val="125000"/>
        </a:lnSpc>
        <a:spcBef>
          <a:spcPts val="0"/>
        </a:spcBef>
        <a:spcAft>
          <a:spcPts val="0"/>
        </a:spcAft>
        <a:buFont typeface="Symbol"/>
        <a:buChar char="-"/>
        <a:defRPr sz="1400">
          <a:solidFill>
            <a:schemeClr val="tx1"/>
          </a:solidFill>
          <a:latin typeface="+mn-lt"/>
          <a:ea typeface="+mn-ea"/>
        </a:defRPr>
      </a:lvl3pPr>
      <a:lvl4pPr marL="538163" indent="-177800" algn="l">
        <a:lnSpc>
          <a:spcPct val="125000"/>
        </a:lnSpc>
        <a:spcBef>
          <a:spcPts val="0"/>
        </a:spcBef>
        <a:spcAft>
          <a:spcPts val="0"/>
        </a:spcAft>
        <a:buFont typeface="Symbol"/>
        <a:buChar char="-"/>
        <a:defRPr sz="1400">
          <a:solidFill>
            <a:schemeClr val="tx1"/>
          </a:solidFill>
          <a:latin typeface="+mn-lt"/>
          <a:ea typeface="+mn-ea"/>
        </a:defRPr>
      </a:lvl4pPr>
      <a:lvl5pPr marL="714375" indent="-176213" algn="l">
        <a:lnSpc>
          <a:spcPct val="125000"/>
        </a:lnSpc>
        <a:spcBef>
          <a:spcPts val="0"/>
        </a:spcBef>
        <a:spcAft>
          <a:spcPts val="0"/>
        </a:spcAft>
        <a:buFont typeface="Symbol"/>
        <a:buChar char="-"/>
        <a:defRPr sz="1400">
          <a:solidFill>
            <a:schemeClr val="tx1"/>
          </a:solidFill>
          <a:latin typeface="+mn-lt"/>
          <a:ea typeface="+mn-ea"/>
        </a:defRPr>
      </a:lvl5pPr>
      <a:lvl6pPr marL="2514600" indent="-228600" algn="l" defTabSz="914400">
        <a:spcBef>
          <a:spcPts val="0"/>
        </a:spcBef>
        <a:buFont typeface="Arial"/>
        <a:buChar char="•"/>
        <a:defRPr sz="2000">
          <a:solidFill>
            <a:schemeClr val="tx1"/>
          </a:solidFill>
          <a:latin typeface="+mn-lt"/>
          <a:ea typeface="+mn-ea"/>
        </a:defRPr>
      </a:lvl6pPr>
      <a:lvl7pPr marL="2971800" indent="-228600" algn="l" defTabSz="914400">
        <a:spcBef>
          <a:spcPts val="0"/>
        </a:spcBef>
        <a:buFont typeface="Arial"/>
        <a:buChar char="•"/>
        <a:defRPr sz="2000">
          <a:solidFill>
            <a:schemeClr val="tx1"/>
          </a:solidFill>
          <a:latin typeface="+mn-lt"/>
          <a:ea typeface="+mn-ea"/>
        </a:defRPr>
      </a:lvl7pPr>
      <a:lvl8pPr marL="3429000" indent="-228600" algn="l" defTabSz="914400">
        <a:spcBef>
          <a:spcPts val="0"/>
        </a:spcBef>
        <a:buFont typeface="Arial"/>
        <a:buChar char="•"/>
        <a:defRPr sz="2000">
          <a:solidFill>
            <a:schemeClr val="tx1"/>
          </a:solidFill>
          <a:latin typeface="+mn-lt"/>
          <a:ea typeface="+mn-ea"/>
        </a:defRPr>
      </a:lvl8pPr>
      <a:lvl9pPr marL="3886200" indent="-228600" algn="l" defTabSz="914400">
        <a:spcBef>
          <a:spcPts val="0"/>
        </a:spcBef>
        <a:buFont typeface="Arial"/>
        <a:buChar char="•"/>
        <a:defRPr sz="2000">
          <a:solidFill>
            <a:schemeClr val="tx1"/>
          </a:solidFill>
          <a:latin typeface="+mn-lt"/>
          <a:ea typeface="+mn-ea"/>
        </a:defRPr>
      </a:lvl9pPr>
    </p:bodyStyle>
    <p:otherStyle>
      <a:defPPr>
        <a:defRPr lang="de-DE"/>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4" name="Freeform 7"/>
          <p:cNvSpPr>
            <a:spLocks noChangeAspect="1"/>
          </p:cNvSpPr>
          <p:nvPr userDrawn="1"/>
        </p:nvSpPr>
        <p:spPr bwMode="auto">
          <a:xfrm>
            <a:off x="8225563" y="324685"/>
            <a:ext cx="601200" cy="311078"/>
          </a:xfrm>
          <a:custGeom>
            <a:avLst/>
            <a:gdLst>
              <a:gd name="T0" fmla="*/ 0 w 3235"/>
              <a:gd name="T1" fmla="*/ 0 h 1710"/>
              <a:gd name="T2" fmla="*/ 1264 w 3235"/>
              <a:gd name="T3" fmla="*/ 0 h 1710"/>
              <a:gd name="T4" fmla="*/ 1264 w 3235"/>
              <a:gd name="T5" fmla="*/ 1383 h 1710"/>
              <a:gd name="T6" fmla="*/ 1585 w 3235"/>
              <a:gd name="T7" fmla="*/ 1380 h 1710"/>
              <a:gd name="T8" fmla="*/ 1584 w 3235"/>
              <a:gd name="T9" fmla="*/ 0 h 1710"/>
              <a:gd name="T10" fmla="*/ 3235 w 3235"/>
              <a:gd name="T11" fmla="*/ 0 h 1710"/>
              <a:gd name="T12" fmla="*/ 3235 w 3235"/>
              <a:gd name="T13" fmla="*/ 1710 h 1710"/>
              <a:gd name="T14" fmla="*/ 2905 w 3235"/>
              <a:gd name="T15" fmla="*/ 1710 h 1710"/>
              <a:gd name="T16" fmla="*/ 2905 w 3235"/>
              <a:gd name="T17" fmla="*/ 312 h 1710"/>
              <a:gd name="T18" fmla="*/ 2575 w 3235"/>
              <a:gd name="T19" fmla="*/ 312 h 1710"/>
              <a:gd name="T20" fmla="*/ 2575 w 3235"/>
              <a:gd name="T21" fmla="*/ 1710 h 1710"/>
              <a:gd name="T22" fmla="*/ 2245 w 3235"/>
              <a:gd name="T23" fmla="*/ 1710 h 1710"/>
              <a:gd name="T24" fmla="*/ 2245 w 3235"/>
              <a:gd name="T25" fmla="*/ 312 h 1710"/>
              <a:gd name="T26" fmla="*/ 1915 w 3235"/>
              <a:gd name="T27" fmla="*/ 312 h 1710"/>
              <a:gd name="T28" fmla="*/ 1917 w 3235"/>
              <a:gd name="T29" fmla="*/ 1709 h 1710"/>
              <a:gd name="T30" fmla="*/ 938 w 3235"/>
              <a:gd name="T31" fmla="*/ 1709 h 1710"/>
              <a:gd name="T32" fmla="*/ 938 w 3235"/>
              <a:gd name="T33" fmla="*/ 313 h 1710"/>
              <a:gd name="T34" fmla="*/ 612 w 3235"/>
              <a:gd name="T35" fmla="*/ 313 h 1710"/>
              <a:gd name="T36" fmla="*/ 612 w 3235"/>
              <a:gd name="T37" fmla="*/ 1709 h 1710"/>
              <a:gd name="T38" fmla="*/ 293 w 3235"/>
              <a:gd name="T39" fmla="*/ 1709 h 1710"/>
              <a:gd name="T40" fmla="*/ 293 w 3235"/>
              <a:gd name="T41" fmla="*/ 313 h 1710"/>
              <a:gd name="T42" fmla="*/ 0 w 3235"/>
              <a:gd name="T43" fmla="*/ 313 h 1710"/>
              <a:gd name="T44" fmla="*/ 0 w 3235"/>
              <a:gd name="T45" fmla="*/ 0 h 1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35" h="1710" extrusionOk="0">
                <a:moveTo>
                  <a:pt x="0" y="0"/>
                </a:moveTo>
                <a:lnTo>
                  <a:pt x="1264" y="0"/>
                </a:lnTo>
                <a:lnTo>
                  <a:pt x="1264" y="1383"/>
                </a:lnTo>
                <a:lnTo>
                  <a:pt x="1585" y="1380"/>
                </a:lnTo>
                <a:lnTo>
                  <a:pt x="1584" y="0"/>
                </a:lnTo>
                <a:lnTo>
                  <a:pt x="3235" y="0"/>
                </a:lnTo>
                <a:lnTo>
                  <a:pt x="3235" y="1710"/>
                </a:lnTo>
                <a:lnTo>
                  <a:pt x="2905" y="1710"/>
                </a:lnTo>
                <a:lnTo>
                  <a:pt x="2905" y="312"/>
                </a:lnTo>
                <a:lnTo>
                  <a:pt x="2575" y="312"/>
                </a:lnTo>
                <a:lnTo>
                  <a:pt x="2575" y="1710"/>
                </a:lnTo>
                <a:lnTo>
                  <a:pt x="2245" y="1710"/>
                </a:lnTo>
                <a:lnTo>
                  <a:pt x="2245" y="312"/>
                </a:lnTo>
                <a:lnTo>
                  <a:pt x="1915" y="312"/>
                </a:lnTo>
                <a:lnTo>
                  <a:pt x="1917" y="1709"/>
                </a:lnTo>
                <a:lnTo>
                  <a:pt x="938" y="1709"/>
                </a:lnTo>
                <a:lnTo>
                  <a:pt x="938" y="313"/>
                </a:lnTo>
                <a:lnTo>
                  <a:pt x="612" y="313"/>
                </a:lnTo>
                <a:lnTo>
                  <a:pt x="612" y="1709"/>
                </a:lnTo>
                <a:lnTo>
                  <a:pt x="293" y="1709"/>
                </a:lnTo>
                <a:lnTo>
                  <a:pt x="293" y="313"/>
                </a:lnTo>
                <a:lnTo>
                  <a:pt x="0" y="313"/>
                </a:lnTo>
                <a:lnTo>
                  <a:pt x="0" y="0"/>
                </a:lnTo>
                <a:close/>
              </a:path>
            </a:pathLst>
          </a:custGeom>
          <a:solidFill>
            <a:srgbClr val="0065BD"/>
          </a:solidFill>
          <a:ln>
            <a:noFill/>
          </a:ln>
        </p:spPr>
        <p:txBody>
          <a:bodyPr/>
          <a:lstStyle/>
          <a:p>
            <a:pPr algn="r">
              <a:defRPr/>
            </a:pPr>
            <a:endParaRPr lang="de-DE">
              <a:solidFill>
                <a:srgbClr val="000000"/>
              </a:solidFill>
            </a:endParaRPr>
          </a:p>
        </p:txBody>
      </p:sp>
      <p:sp>
        <p:nvSpPr>
          <p:cNvPr id="5" name="Foliennummernplatzhalter 4"/>
          <p:cNvSpPr>
            <a:spLocks noGrp="1"/>
          </p:cNvSpPr>
          <p:nvPr>
            <p:ph type="sldNum" sz="quarter" idx="4"/>
          </p:nvPr>
        </p:nvSpPr>
        <p:spPr bwMode="auto">
          <a:xfrm>
            <a:off x="6774934" y="6473312"/>
            <a:ext cx="2052000" cy="365125"/>
          </a:xfrm>
          <a:prstGeom prst="rect">
            <a:avLst/>
          </a:prstGeom>
        </p:spPr>
        <p:txBody>
          <a:bodyPr vert="horz" lIns="0" tIns="45720" rIns="0" bIns="45720" rtlCol="0" anchor="ctr"/>
          <a:lstStyle>
            <a:lvl1pPr algn="r">
              <a:defRPr sz="1000">
                <a:solidFill>
                  <a:schemeClr val="bg1">
                    <a:lumMod val="65000"/>
                  </a:schemeClr>
                </a:solidFill>
              </a:defRPr>
            </a:lvl1pPr>
          </a:lstStyle>
          <a:p>
            <a:pPr>
              <a:defRPr/>
            </a:pPr>
            <a:fld id="{CE58CB1E-F828-4F11-99E0-327109AF9DA4}" type="slidenum">
              <a:t>‹Nr.›</a:t>
            </a:fld>
            <a:endParaRPr lang="de-DE"/>
          </a:p>
        </p:txBody>
      </p:sp>
      <p:pic>
        <p:nvPicPr>
          <p:cNvPr id="6" name="Picture 2"/>
          <p:cNvPicPr>
            <a:picLocks noChangeAspect="1" noChangeArrowheads="1"/>
          </p:cNvPicPr>
          <p:nvPr userDrawn="1"/>
        </p:nvPicPr>
        <p:blipFill>
          <a:blip r:embed="rId10"/>
          <a:stretch/>
        </p:blipFill>
        <p:spPr bwMode="auto">
          <a:xfrm>
            <a:off x="8853611" y="6620599"/>
            <a:ext cx="181003" cy="72590"/>
          </a:xfrm>
          <a:prstGeom prst="rect">
            <a:avLst/>
          </a:prstGeom>
          <a:noFill/>
          <a:ln>
            <a:noFill/>
          </a:ln>
        </p:spPr>
      </p:pic>
      <p:sp>
        <p:nvSpPr>
          <p:cNvPr id="7" name="Fußzeilenplatzhalter 3"/>
          <p:cNvSpPr>
            <a:spLocks noAdjustHandles="1"/>
          </p:cNvSpPr>
          <p:nvPr userDrawn="1"/>
        </p:nvSpPr>
        <p:spPr bwMode="auto">
          <a:xfrm>
            <a:off x="311162" y="6473312"/>
            <a:ext cx="4922689" cy="363600"/>
          </a:xfrm>
          <a:prstGeom prst="rect">
            <a:avLst/>
          </a:prstGeom>
        </p:spPr>
        <p:txBody>
          <a:bodyPr vert="horz" lIns="0" tIns="45720" rIns="0" bIns="45720" rtlCol="0" anchor="ctr"/>
          <a:lstStyle>
            <a:defPPr>
              <a:defRPr lang="de-DE"/>
            </a:defPPr>
            <a:lvl1pPr algn="l">
              <a:spcBef>
                <a:spcPts val="0"/>
              </a:spcBef>
              <a:spcAft>
                <a:spcPts val="0"/>
              </a:spcAft>
              <a:defRPr sz="1200">
                <a:solidFill>
                  <a:schemeClr val="tx1"/>
                </a:solidFill>
                <a:latin typeface="Arial"/>
                <a:ea typeface="+mn-ea"/>
              </a:defRPr>
            </a:lvl1pPr>
            <a:lvl2pPr marL="457200" algn="l">
              <a:spcBef>
                <a:spcPts val="0"/>
              </a:spcBef>
              <a:spcAft>
                <a:spcPts val="0"/>
              </a:spcAft>
              <a:defRPr>
                <a:solidFill>
                  <a:schemeClr val="tx1"/>
                </a:solidFill>
                <a:latin typeface="Arial"/>
                <a:ea typeface="+mn-ea"/>
              </a:defRPr>
            </a:lvl2pPr>
            <a:lvl3pPr marL="914400" algn="l">
              <a:spcBef>
                <a:spcPts val="0"/>
              </a:spcBef>
              <a:spcAft>
                <a:spcPts val="0"/>
              </a:spcAft>
              <a:defRPr>
                <a:solidFill>
                  <a:schemeClr val="tx1"/>
                </a:solidFill>
                <a:latin typeface="Arial"/>
                <a:ea typeface="+mn-ea"/>
              </a:defRPr>
            </a:lvl3pPr>
            <a:lvl4pPr marL="1371600" algn="l">
              <a:spcBef>
                <a:spcPts val="0"/>
              </a:spcBef>
              <a:spcAft>
                <a:spcPts val="0"/>
              </a:spcAft>
              <a:defRPr>
                <a:solidFill>
                  <a:schemeClr val="tx1"/>
                </a:solidFill>
                <a:latin typeface="Arial"/>
                <a:ea typeface="+mn-ea"/>
              </a:defRPr>
            </a:lvl4pPr>
            <a:lvl5pPr marL="1828800" algn="l">
              <a:spcBef>
                <a:spcPts val="0"/>
              </a:spcBef>
              <a:spcAft>
                <a:spcPts val="0"/>
              </a:spcAft>
              <a:defRPr>
                <a:solidFill>
                  <a:schemeClr val="tx1"/>
                </a:solidFill>
                <a:latin typeface="Arial"/>
                <a:ea typeface="+mn-ea"/>
              </a:defRPr>
            </a:lvl5pPr>
            <a:lvl6pPr marL="2286000" algn="l" defTabSz="914400">
              <a:defRPr>
                <a:solidFill>
                  <a:schemeClr val="tx1"/>
                </a:solidFill>
                <a:latin typeface="Arial"/>
                <a:ea typeface="+mn-ea"/>
              </a:defRPr>
            </a:lvl6pPr>
            <a:lvl7pPr marL="2743200" algn="l" defTabSz="914400">
              <a:defRPr>
                <a:solidFill>
                  <a:schemeClr val="tx1"/>
                </a:solidFill>
                <a:latin typeface="Arial"/>
                <a:ea typeface="+mn-ea"/>
              </a:defRPr>
            </a:lvl7pPr>
            <a:lvl8pPr marL="3200400" algn="l" defTabSz="914400">
              <a:defRPr>
                <a:solidFill>
                  <a:schemeClr val="tx1"/>
                </a:solidFill>
                <a:latin typeface="Arial"/>
                <a:ea typeface="+mn-ea"/>
              </a:defRPr>
            </a:lvl8pPr>
            <a:lvl9pPr marL="3657600" algn="l" defTabSz="914400">
              <a:defRPr>
                <a:solidFill>
                  <a:schemeClr val="tx1"/>
                </a:solidFill>
                <a:latin typeface="Arial"/>
                <a:ea typeface="+mn-ea"/>
              </a:defRPr>
            </a:lvl9pPr>
          </a:lstStyle>
          <a:p>
            <a:pPr>
              <a:defRPr/>
            </a:pPr>
            <a:r>
              <a:rPr lang="de-DE" sz="1000" dirty="0" err="1">
                <a:solidFill>
                  <a:schemeClr val="bg1">
                    <a:lumMod val="65000"/>
                  </a:schemeClr>
                </a:solidFill>
              </a:rPr>
              <a:t>Structural</a:t>
            </a:r>
            <a:r>
              <a:rPr lang="de-DE" sz="1000" dirty="0">
                <a:solidFill>
                  <a:schemeClr val="bg1">
                    <a:lumMod val="65000"/>
                  </a:schemeClr>
                </a:solidFill>
              </a:rPr>
              <a:t> Wind Engineering | Chair </a:t>
            </a:r>
            <a:r>
              <a:rPr lang="de-DE" sz="1000" dirty="0" err="1">
                <a:solidFill>
                  <a:schemeClr val="bg1">
                    <a:lumMod val="65000"/>
                  </a:schemeClr>
                </a:solidFill>
              </a:rPr>
              <a:t>of</a:t>
            </a:r>
            <a:r>
              <a:rPr lang="de-DE" sz="1000" dirty="0">
                <a:solidFill>
                  <a:schemeClr val="bg1">
                    <a:lumMod val="65000"/>
                  </a:schemeClr>
                </a:solidFill>
              </a:rPr>
              <a:t> </a:t>
            </a:r>
            <a:r>
              <a:rPr lang="de-DE" sz="1000" dirty="0" err="1">
                <a:solidFill>
                  <a:schemeClr val="bg1">
                    <a:lumMod val="65000"/>
                  </a:schemeClr>
                </a:solidFill>
              </a:rPr>
              <a:t>Structural</a:t>
            </a:r>
            <a:r>
              <a:rPr lang="de-DE" sz="1000" dirty="0">
                <a:solidFill>
                  <a:schemeClr val="bg1">
                    <a:lumMod val="65000"/>
                  </a:schemeClr>
                </a:solidFill>
              </a:rPr>
              <a:t> Analysis | WS 2019/20 | CFD 4</a:t>
            </a:r>
            <a:endParaRPr lang="en-US" sz="10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Lst>
  <p:hf hdr="0" ftr="0" dt="0"/>
  <p:txStyles>
    <p:titleStyle>
      <a:lvl1pPr algn="l">
        <a:lnSpc>
          <a:spcPct val="125000"/>
        </a:lnSpc>
        <a:spcBef>
          <a:spcPts val="0"/>
        </a:spcBef>
        <a:spcAft>
          <a:spcPts val="0"/>
        </a:spcAft>
        <a:defRPr sz="2200" b="0">
          <a:solidFill>
            <a:schemeClr val="tx1"/>
          </a:solidFill>
          <a:latin typeface="+mj-lt"/>
          <a:ea typeface="+mj-ea"/>
        </a:defRPr>
      </a:lvl1pPr>
      <a:lvl2pPr algn="l">
        <a:spcBef>
          <a:spcPts val="0"/>
        </a:spcBef>
        <a:spcAft>
          <a:spcPts val="0"/>
        </a:spcAft>
        <a:defRPr sz="2000" b="1">
          <a:solidFill>
            <a:schemeClr val="tx2"/>
          </a:solidFill>
          <a:latin typeface="Arial"/>
        </a:defRPr>
      </a:lvl2pPr>
      <a:lvl3pPr algn="l">
        <a:spcBef>
          <a:spcPts val="0"/>
        </a:spcBef>
        <a:spcAft>
          <a:spcPts val="0"/>
        </a:spcAft>
        <a:defRPr sz="2000" b="1">
          <a:solidFill>
            <a:schemeClr val="tx2"/>
          </a:solidFill>
          <a:latin typeface="Arial"/>
        </a:defRPr>
      </a:lvl3pPr>
      <a:lvl4pPr algn="l">
        <a:spcBef>
          <a:spcPts val="0"/>
        </a:spcBef>
        <a:spcAft>
          <a:spcPts val="0"/>
        </a:spcAft>
        <a:defRPr sz="2000" b="1">
          <a:solidFill>
            <a:schemeClr val="tx2"/>
          </a:solidFill>
          <a:latin typeface="Arial"/>
        </a:defRPr>
      </a:lvl4pPr>
      <a:lvl5pPr algn="l">
        <a:spcBef>
          <a:spcPts val="0"/>
        </a:spcBef>
        <a:spcAft>
          <a:spcPts val="0"/>
        </a:spcAft>
        <a:defRPr sz="2000" b="1">
          <a:solidFill>
            <a:schemeClr val="tx2"/>
          </a:solidFill>
          <a:latin typeface="Arial"/>
        </a:defRPr>
      </a:lvl5pPr>
      <a:lvl6pPr marL="457200" algn="l">
        <a:spcBef>
          <a:spcPts val="0"/>
        </a:spcBef>
        <a:spcAft>
          <a:spcPts val="0"/>
        </a:spcAft>
        <a:defRPr sz="2000" b="1">
          <a:solidFill>
            <a:schemeClr val="tx2"/>
          </a:solidFill>
          <a:latin typeface="Arial"/>
        </a:defRPr>
      </a:lvl6pPr>
      <a:lvl7pPr marL="914400" algn="l">
        <a:spcBef>
          <a:spcPts val="0"/>
        </a:spcBef>
        <a:spcAft>
          <a:spcPts val="0"/>
        </a:spcAft>
        <a:defRPr sz="2000" b="1">
          <a:solidFill>
            <a:schemeClr val="tx2"/>
          </a:solidFill>
          <a:latin typeface="Arial"/>
        </a:defRPr>
      </a:lvl7pPr>
      <a:lvl8pPr marL="1371600" algn="l">
        <a:spcBef>
          <a:spcPts val="0"/>
        </a:spcBef>
        <a:spcAft>
          <a:spcPts val="0"/>
        </a:spcAft>
        <a:defRPr sz="2000" b="1">
          <a:solidFill>
            <a:schemeClr val="tx2"/>
          </a:solidFill>
          <a:latin typeface="Arial"/>
        </a:defRPr>
      </a:lvl8pPr>
      <a:lvl9pPr marL="1828800" algn="l">
        <a:spcBef>
          <a:spcPts val="0"/>
        </a:spcBef>
        <a:spcAft>
          <a:spcPts val="0"/>
        </a:spcAft>
        <a:defRPr sz="2000" b="1">
          <a:solidFill>
            <a:schemeClr val="tx2"/>
          </a:solidFill>
          <a:latin typeface="Arial"/>
        </a:defRPr>
      </a:lvl9pPr>
    </p:titleStyle>
    <p:bodyStyle>
      <a:lvl1pPr algn="l">
        <a:lnSpc>
          <a:spcPct val="100000"/>
        </a:lnSpc>
        <a:spcBef>
          <a:spcPts val="0"/>
        </a:spcBef>
        <a:spcAft>
          <a:spcPts val="0"/>
        </a:spcAft>
        <a:defRPr sz="1600">
          <a:solidFill>
            <a:schemeClr val="tx1"/>
          </a:solidFill>
          <a:latin typeface="+mn-lt"/>
          <a:ea typeface="+mn-ea"/>
        </a:defRPr>
      </a:lvl1pPr>
      <a:lvl2pPr marL="176213" indent="-176213" algn="l">
        <a:lnSpc>
          <a:spcPct val="100000"/>
        </a:lnSpc>
        <a:spcBef>
          <a:spcPts val="0"/>
        </a:spcBef>
        <a:spcAft>
          <a:spcPts val="0"/>
        </a:spcAft>
        <a:buFont typeface="Arial"/>
        <a:buChar char="•"/>
        <a:defRPr sz="1600">
          <a:solidFill>
            <a:schemeClr val="tx1"/>
          </a:solidFill>
          <a:latin typeface="+mn-lt"/>
          <a:ea typeface="+mn-ea"/>
        </a:defRPr>
      </a:lvl2pPr>
      <a:lvl3pPr marL="360363" indent="-184150" algn="l">
        <a:lnSpc>
          <a:spcPct val="125000"/>
        </a:lnSpc>
        <a:spcBef>
          <a:spcPts val="0"/>
        </a:spcBef>
        <a:spcAft>
          <a:spcPts val="0"/>
        </a:spcAft>
        <a:buFont typeface="Symbol"/>
        <a:buChar char="-"/>
        <a:defRPr sz="1400">
          <a:solidFill>
            <a:schemeClr val="tx1"/>
          </a:solidFill>
          <a:latin typeface="+mn-lt"/>
          <a:ea typeface="+mn-ea"/>
        </a:defRPr>
      </a:lvl3pPr>
      <a:lvl4pPr marL="538163" indent="-177800" algn="l">
        <a:lnSpc>
          <a:spcPct val="125000"/>
        </a:lnSpc>
        <a:spcBef>
          <a:spcPts val="0"/>
        </a:spcBef>
        <a:spcAft>
          <a:spcPts val="0"/>
        </a:spcAft>
        <a:buFont typeface="Symbol"/>
        <a:buChar char="-"/>
        <a:defRPr sz="1400">
          <a:solidFill>
            <a:schemeClr val="tx1"/>
          </a:solidFill>
          <a:latin typeface="+mn-lt"/>
          <a:ea typeface="+mn-ea"/>
        </a:defRPr>
      </a:lvl4pPr>
      <a:lvl5pPr marL="714375" indent="-176213" algn="l">
        <a:lnSpc>
          <a:spcPct val="125000"/>
        </a:lnSpc>
        <a:spcBef>
          <a:spcPts val="0"/>
        </a:spcBef>
        <a:spcAft>
          <a:spcPts val="0"/>
        </a:spcAft>
        <a:buFont typeface="Symbol"/>
        <a:buChar char="-"/>
        <a:defRPr sz="1400">
          <a:solidFill>
            <a:schemeClr val="tx1"/>
          </a:solidFill>
          <a:latin typeface="+mn-lt"/>
          <a:ea typeface="+mn-ea"/>
        </a:defRPr>
      </a:lvl5pPr>
      <a:lvl6pPr marL="2514600" indent="-228600" algn="l" defTabSz="914400">
        <a:spcBef>
          <a:spcPts val="0"/>
        </a:spcBef>
        <a:buFont typeface="Arial"/>
        <a:buChar char="•"/>
        <a:defRPr sz="2000">
          <a:solidFill>
            <a:schemeClr val="tx1"/>
          </a:solidFill>
          <a:latin typeface="+mn-lt"/>
          <a:ea typeface="+mn-ea"/>
        </a:defRPr>
      </a:lvl6pPr>
      <a:lvl7pPr marL="2971800" indent="-228600" algn="l" defTabSz="914400">
        <a:spcBef>
          <a:spcPts val="0"/>
        </a:spcBef>
        <a:buFont typeface="Arial"/>
        <a:buChar char="•"/>
        <a:defRPr sz="2000">
          <a:solidFill>
            <a:schemeClr val="tx1"/>
          </a:solidFill>
          <a:latin typeface="+mn-lt"/>
          <a:ea typeface="+mn-ea"/>
        </a:defRPr>
      </a:lvl7pPr>
      <a:lvl8pPr marL="3429000" indent="-228600" algn="l" defTabSz="914400">
        <a:spcBef>
          <a:spcPts val="0"/>
        </a:spcBef>
        <a:buFont typeface="Arial"/>
        <a:buChar char="•"/>
        <a:defRPr sz="2000">
          <a:solidFill>
            <a:schemeClr val="tx1"/>
          </a:solidFill>
          <a:latin typeface="+mn-lt"/>
          <a:ea typeface="+mn-ea"/>
        </a:defRPr>
      </a:lvl8pPr>
      <a:lvl9pPr marL="3886200" indent="-228600" algn="l" defTabSz="914400">
        <a:spcBef>
          <a:spcPts val="0"/>
        </a:spcBef>
        <a:buFont typeface="Arial"/>
        <a:buChar char="•"/>
        <a:defRPr sz="2000">
          <a:solidFill>
            <a:schemeClr val="tx1"/>
          </a:solidFill>
          <a:latin typeface="+mn-lt"/>
          <a:ea typeface="+mn-ea"/>
        </a:defRPr>
      </a:lvl9pPr>
    </p:bodyStyle>
    <p:otherStyle>
      <a:defPPr>
        <a:defRPr lang="de-DE"/>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tx1"/>
        </a:solidFill>
        <a:effectLst/>
      </p:bgPr>
    </p:bg>
    <p:spTree>
      <p:nvGrpSpPr>
        <p:cNvPr id="1" name=""/>
        <p:cNvGrpSpPr/>
        <p:nvPr/>
      </p:nvGrpSpPr>
      <p:grpSpPr bwMode="auto">
        <a:xfrm>
          <a:off x="0" y="0"/>
          <a:ext cx="0" cy="0"/>
          <a:chOff x="0" y="0"/>
          <a:chExt cx="0" cy="0"/>
        </a:xfrm>
      </p:grpSpPr>
      <p:sp>
        <p:nvSpPr>
          <p:cNvPr id="4" name="Rechteck 18"/>
          <p:cNvSpPr/>
          <p:nvPr/>
        </p:nvSpPr>
        <p:spPr bwMode="auto">
          <a:xfrm>
            <a:off x="0" y="3326533"/>
            <a:ext cx="9144000" cy="3531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solidFill>
                <a:schemeClr val="bg1"/>
              </a:solidFill>
            </a:endParaRPr>
          </a:p>
        </p:txBody>
      </p:sp>
      <p:sp>
        <p:nvSpPr>
          <p:cNvPr id="5" name="Rechteck 17"/>
          <p:cNvSpPr/>
          <p:nvPr/>
        </p:nvSpPr>
        <p:spPr bwMode="auto">
          <a:xfrm>
            <a:off x="0" y="0"/>
            <a:ext cx="9144000" cy="9628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6" name="Titel 1"/>
          <p:cNvSpPr>
            <a:spLocks/>
          </p:cNvSpPr>
          <p:nvPr/>
        </p:nvSpPr>
        <p:spPr bwMode="auto">
          <a:xfrm>
            <a:off x="320401" y="4081430"/>
            <a:ext cx="6417017" cy="493507"/>
          </a:xfrm>
          <a:prstGeom prst="rect">
            <a:avLst/>
          </a:prstGeom>
        </p:spPr>
        <p:txBody>
          <a:bodyPr>
            <a:noAutofit/>
          </a:bodyPr>
          <a:lstStyle>
            <a:lvl1pPr algn="l">
              <a:lnSpc>
                <a:spcPct val="125000"/>
              </a:lnSpc>
              <a:spcBef>
                <a:spcPts val="0"/>
              </a:spcBef>
              <a:spcAft>
                <a:spcPts val="0"/>
              </a:spcAft>
              <a:defRPr sz="2200" b="0">
                <a:solidFill>
                  <a:schemeClr val="tx1"/>
                </a:solidFill>
                <a:latin typeface="+mj-lt"/>
                <a:ea typeface="+mj-ea"/>
              </a:defRPr>
            </a:lvl1pPr>
            <a:lvl2pPr algn="l">
              <a:spcBef>
                <a:spcPts val="0"/>
              </a:spcBef>
              <a:spcAft>
                <a:spcPts val="0"/>
              </a:spcAft>
              <a:defRPr sz="2000" b="1">
                <a:solidFill>
                  <a:schemeClr val="tx2"/>
                </a:solidFill>
                <a:latin typeface="Arial"/>
              </a:defRPr>
            </a:lvl2pPr>
            <a:lvl3pPr algn="l">
              <a:spcBef>
                <a:spcPts val="0"/>
              </a:spcBef>
              <a:spcAft>
                <a:spcPts val="0"/>
              </a:spcAft>
              <a:defRPr sz="2000" b="1">
                <a:solidFill>
                  <a:schemeClr val="tx2"/>
                </a:solidFill>
                <a:latin typeface="Arial"/>
              </a:defRPr>
            </a:lvl3pPr>
            <a:lvl4pPr algn="l">
              <a:spcBef>
                <a:spcPts val="0"/>
              </a:spcBef>
              <a:spcAft>
                <a:spcPts val="0"/>
              </a:spcAft>
              <a:defRPr sz="2000" b="1">
                <a:solidFill>
                  <a:schemeClr val="tx2"/>
                </a:solidFill>
                <a:latin typeface="Arial"/>
              </a:defRPr>
            </a:lvl4pPr>
            <a:lvl5pPr algn="l">
              <a:spcBef>
                <a:spcPts val="0"/>
              </a:spcBef>
              <a:spcAft>
                <a:spcPts val="0"/>
              </a:spcAft>
              <a:defRPr sz="2000" b="1">
                <a:solidFill>
                  <a:schemeClr val="tx2"/>
                </a:solidFill>
                <a:latin typeface="Arial"/>
              </a:defRPr>
            </a:lvl5pPr>
            <a:lvl6pPr marL="457200" algn="l">
              <a:spcBef>
                <a:spcPts val="0"/>
              </a:spcBef>
              <a:spcAft>
                <a:spcPts val="0"/>
              </a:spcAft>
              <a:defRPr sz="2000" b="1">
                <a:solidFill>
                  <a:schemeClr val="tx2"/>
                </a:solidFill>
                <a:latin typeface="Arial"/>
              </a:defRPr>
            </a:lvl6pPr>
            <a:lvl7pPr marL="914400" algn="l">
              <a:spcBef>
                <a:spcPts val="0"/>
              </a:spcBef>
              <a:spcAft>
                <a:spcPts val="0"/>
              </a:spcAft>
              <a:defRPr sz="2000" b="1">
                <a:solidFill>
                  <a:schemeClr val="tx2"/>
                </a:solidFill>
                <a:latin typeface="Arial"/>
              </a:defRPr>
            </a:lvl7pPr>
            <a:lvl8pPr marL="1371600" algn="l">
              <a:spcBef>
                <a:spcPts val="0"/>
              </a:spcBef>
              <a:spcAft>
                <a:spcPts val="0"/>
              </a:spcAft>
              <a:defRPr sz="2000" b="1">
                <a:solidFill>
                  <a:schemeClr val="tx2"/>
                </a:solidFill>
                <a:latin typeface="Arial"/>
              </a:defRPr>
            </a:lvl8pPr>
            <a:lvl9pPr marL="1828800" algn="l">
              <a:spcBef>
                <a:spcPts val="0"/>
              </a:spcBef>
              <a:spcAft>
                <a:spcPts val="0"/>
              </a:spcAft>
              <a:defRPr sz="2000" b="1">
                <a:solidFill>
                  <a:schemeClr val="tx2"/>
                </a:solidFill>
                <a:latin typeface="Arial"/>
              </a:defRPr>
            </a:lvl9pPr>
          </a:lstStyle>
          <a:p>
            <a:pPr>
              <a:defRPr/>
            </a:pPr>
            <a:r>
              <a:rPr lang="de-DE" sz="2800" b="1">
                <a:solidFill>
                  <a:schemeClr val="bg1"/>
                </a:solidFill>
              </a:rPr>
              <a:t>STRUCTURAL WIND ENGINEERING</a:t>
            </a:r>
            <a:endParaRPr/>
          </a:p>
        </p:txBody>
      </p:sp>
      <p:sp>
        <p:nvSpPr>
          <p:cNvPr id="7" name="Titel 1"/>
          <p:cNvSpPr>
            <a:spLocks/>
          </p:cNvSpPr>
          <p:nvPr/>
        </p:nvSpPr>
        <p:spPr bwMode="auto">
          <a:xfrm>
            <a:off x="324468" y="4574938"/>
            <a:ext cx="7566209" cy="1055402"/>
          </a:xfrm>
          <a:prstGeom prst="rect">
            <a:avLst/>
          </a:prstGeom>
        </p:spPr>
        <p:txBody>
          <a:bodyPr vert="horz" lIns="91440" tIns="45720" rIns="91440" bIns="45720" rtlCol="0" anchor="t">
            <a:noAutofit/>
          </a:bodyPr>
          <a:lstStyle>
            <a:lvl1pPr marL="0" algn="l" defTabSz="914400">
              <a:lnSpc>
                <a:spcPct val="90000"/>
              </a:lnSpc>
              <a:spcBef>
                <a:spcPts val="0"/>
              </a:spcBef>
              <a:buNone/>
              <a:defRPr lang="de-DE" sz="1800" b="1">
                <a:solidFill>
                  <a:srgbClr val="0065BD"/>
                </a:solidFill>
                <a:latin typeface="Arial"/>
                <a:ea typeface="ＭＳ Ｐゴシック"/>
              </a:defRPr>
            </a:lvl1pPr>
          </a:lstStyle>
          <a:p>
            <a:pPr>
              <a:lnSpc>
                <a:spcPct val="120000"/>
              </a:lnSpc>
              <a:defRPr/>
            </a:pPr>
            <a:r>
              <a:rPr lang="de-DE" sz="2000" b="0">
                <a:solidFill>
                  <a:schemeClr val="bg1"/>
                </a:solidFill>
              </a:rPr>
              <a:t>Roland </a:t>
            </a:r>
            <a:r>
              <a:rPr lang="de-DE" sz="2000" b="0" dirty="0" err="1">
                <a:solidFill>
                  <a:schemeClr val="bg1"/>
                </a:solidFill>
              </a:rPr>
              <a:t>Wüchner</a:t>
            </a:r>
            <a:r>
              <a:rPr lang="de-DE" sz="2000" b="0" dirty="0">
                <a:solidFill>
                  <a:schemeClr val="bg1"/>
                </a:solidFill>
              </a:rPr>
              <a:t>, </a:t>
            </a:r>
            <a:r>
              <a:rPr lang="hu-HU" sz="2000" b="0" dirty="0" err="1">
                <a:solidFill>
                  <a:schemeClr val="bg1"/>
                </a:solidFill>
              </a:rPr>
              <a:t>Chair</a:t>
            </a:r>
            <a:r>
              <a:rPr lang="hu-HU" sz="2000" b="0" dirty="0">
                <a:solidFill>
                  <a:schemeClr val="bg1"/>
                </a:solidFill>
              </a:rPr>
              <a:t> of </a:t>
            </a:r>
            <a:r>
              <a:rPr lang="hu-HU" sz="2000" b="0" dirty="0" err="1">
                <a:solidFill>
                  <a:schemeClr val="bg1"/>
                </a:solidFill>
              </a:rPr>
              <a:t>Structural</a:t>
            </a:r>
            <a:r>
              <a:rPr lang="hu-HU" sz="2000" b="0" dirty="0">
                <a:solidFill>
                  <a:schemeClr val="bg1"/>
                </a:solidFill>
              </a:rPr>
              <a:t> </a:t>
            </a:r>
            <a:r>
              <a:rPr lang="hu-HU" sz="2000" b="0" dirty="0" err="1">
                <a:solidFill>
                  <a:schemeClr val="bg1"/>
                </a:solidFill>
              </a:rPr>
              <a:t>Analysis</a:t>
            </a:r>
            <a:r>
              <a:rPr lang="de-DE" sz="2000" b="0" dirty="0">
                <a:solidFill>
                  <a:schemeClr val="bg1"/>
                </a:solidFill>
              </a:rPr>
              <a:t>, TUM</a:t>
            </a:r>
            <a:endParaRPr dirty="0"/>
          </a:p>
          <a:p>
            <a:pPr>
              <a:lnSpc>
                <a:spcPct val="120000"/>
              </a:lnSpc>
              <a:defRPr/>
            </a:pPr>
            <a:r>
              <a:rPr lang="de-DE" sz="2000" b="0" dirty="0" err="1">
                <a:solidFill>
                  <a:schemeClr val="bg1"/>
                </a:solidFill>
              </a:rPr>
              <a:t>Máté</a:t>
            </a:r>
            <a:r>
              <a:rPr lang="de-DE" sz="2000" b="0" dirty="0">
                <a:solidFill>
                  <a:schemeClr val="bg1"/>
                </a:solidFill>
              </a:rPr>
              <a:t> </a:t>
            </a:r>
            <a:r>
              <a:rPr lang="de-DE" sz="2000" b="0" dirty="0" err="1">
                <a:solidFill>
                  <a:schemeClr val="bg1"/>
                </a:solidFill>
              </a:rPr>
              <a:t>Péntek</a:t>
            </a:r>
            <a:r>
              <a:rPr lang="de-DE" sz="2000" b="0" dirty="0">
                <a:solidFill>
                  <a:schemeClr val="bg1"/>
                </a:solidFill>
              </a:rPr>
              <a:t>, </a:t>
            </a:r>
            <a:r>
              <a:rPr lang="hu-HU" sz="2000" b="0" dirty="0" err="1">
                <a:solidFill>
                  <a:schemeClr val="bg1"/>
                </a:solidFill>
              </a:rPr>
              <a:t>Chair</a:t>
            </a:r>
            <a:r>
              <a:rPr lang="hu-HU" sz="2000" b="0" dirty="0">
                <a:solidFill>
                  <a:schemeClr val="bg1"/>
                </a:solidFill>
              </a:rPr>
              <a:t> of </a:t>
            </a:r>
            <a:r>
              <a:rPr lang="hu-HU" sz="2000" b="0" dirty="0" err="1">
                <a:solidFill>
                  <a:schemeClr val="bg1"/>
                </a:solidFill>
              </a:rPr>
              <a:t>Structural</a:t>
            </a:r>
            <a:r>
              <a:rPr lang="hu-HU" sz="2000" b="0" dirty="0">
                <a:solidFill>
                  <a:schemeClr val="bg1"/>
                </a:solidFill>
              </a:rPr>
              <a:t> </a:t>
            </a:r>
            <a:r>
              <a:rPr lang="hu-HU" sz="2000" b="0" dirty="0" err="1">
                <a:solidFill>
                  <a:schemeClr val="bg1"/>
                </a:solidFill>
              </a:rPr>
              <a:t>Analysis</a:t>
            </a:r>
            <a:r>
              <a:rPr lang="de-DE" sz="2000" b="0" dirty="0">
                <a:solidFill>
                  <a:schemeClr val="bg1"/>
                </a:solidFill>
              </a:rPr>
              <a:t>, TUM</a:t>
            </a:r>
          </a:p>
        </p:txBody>
      </p:sp>
      <p:sp>
        <p:nvSpPr>
          <p:cNvPr id="8" name="Fußzeilenplatzhalter 3"/>
          <p:cNvSpPr>
            <a:spLocks/>
          </p:cNvSpPr>
          <p:nvPr/>
        </p:nvSpPr>
        <p:spPr bwMode="auto">
          <a:xfrm>
            <a:off x="311162" y="6473312"/>
            <a:ext cx="4922689" cy="363600"/>
          </a:xfrm>
          <a:prstGeom prst="rect">
            <a:avLst/>
          </a:prstGeom>
        </p:spPr>
        <p:txBody>
          <a:bodyPr vert="horz" lIns="0" tIns="45720" rIns="0" bIns="45720" rtlCol="0" anchor="ctr"/>
          <a:lstStyle>
            <a:defPPr>
              <a:defRPr lang="de-DE"/>
            </a:defPPr>
            <a:lvl1pPr algn="l">
              <a:spcBef>
                <a:spcPts val="0"/>
              </a:spcBef>
              <a:spcAft>
                <a:spcPts val="0"/>
              </a:spcAft>
              <a:defRPr sz="1200">
                <a:solidFill>
                  <a:schemeClr val="tx1"/>
                </a:solidFill>
                <a:latin typeface="Arial"/>
                <a:ea typeface="+mn-ea"/>
              </a:defRPr>
            </a:lvl1pPr>
            <a:lvl2pPr marL="457200" algn="l">
              <a:spcBef>
                <a:spcPts val="0"/>
              </a:spcBef>
              <a:spcAft>
                <a:spcPts val="0"/>
              </a:spcAft>
              <a:defRPr>
                <a:solidFill>
                  <a:schemeClr val="tx1"/>
                </a:solidFill>
                <a:latin typeface="Arial"/>
                <a:ea typeface="+mn-ea"/>
              </a:defRPr>
            </a:lvl2pPr>
            <a:lvl3pPr marL="914400" algn="l">
              <a:spcBef>
                <a:spcPts val="0"/>
              </a:spcBef>
              <a:spcAft>
                <a:spcPts val="0"/>
              </a:spcAft>
              <a:defRPr>
                <a:solidFill>
                  <a:schemeClr val="tx1"/>
                </a:solidFill>
                <a:latin typeface="Arial"/>
                <a:ea typeface="+mn-ea"/>
              </a:defRPr>
            </a:lvl3pPr>
            <a:lvl4pPr marL="1371600" algn="l">
              <a:spcBef>
                <a:spcPts val="0"/>
              </a:spcBef>
              <a:spcAft>
                <a:spcPts val="0"/>
              </a:spcAft>
              <a:defRPr>
                <a:solidFill>
                  <a:schemeClr val="tx1"/>
                </a:solidFill>
                <a:latin typeface="Arial"/>
                <a:ea typeface="+mn-ea"/>
              </a:defRPr>
            </a:lvl4pPr>
            <a:lvl5pPr marL="1828800" algn="l">
              <a:spcBef>
                <a:spcPts val="0"/>
              </a:spcBef>
              <a:spcAft>
                <a:spcPts val="0"/>
              </a:spcAft>
              <a:defRPr>
                <a:solidFill>
                  <a:schemeClr val="tx1"/>
                </a:solidFill>
                <a:latin typeface="Arial"/>
                <a:ea typeface="+mn-ea"/>
              </a:defRPr>
            </a:lvl5pPr>
            <a:lvl6pPr marL="2286000" algn="l" defTabSz="914400">
              <a:defRPr>
                <a:solidFill>
                  <a:schemeClr val="tx1"/>
                </a:solidFill>
                <a:latin typeface="Arial"/>
                <a:ea typeface="+mn-ea"/>
              </a:defRPr>
            </a:lvl6pPr>
            <a:lvl7pPr marL="2743200" algn="l" defTabSz="914400">
              <a:defRPr>
                <a:solidFill>
                  <a:schemeClr val="tx1"/>
                </a:solidFill>
                <a:latin typeface="Arial"/>
                <a:ea typeface="+mn-ea"/>
              </a:defRPr>
            </a:lvl7pPr>
            <a:lvl8pPr marL="3200400" algn="l" defTabSz="914400">
              <a:defRPr>
                <a:solidFill>
                  <a:schemeClr val="tx1"/>
                </a:solidFill>
                <a:latin typeface="Arial"/>
                <a:ea typeface="+mn-ea"/>
              </a:defRPr>
            </a:lvl8pPr>
            <a:lvl9pPr marL="3657600" algn="l" defTabSz="914400">
              <a:defRPr>
                <a:solidFill>
                  <a:schemeClr val="tx1"/>
                </a:solidFill>
                <a:latin typeface="Arial"/>
                <a:ea typeface="+mn-ea"/>
              </a:defRPr>
            </a:lvl9pPr>
          </a:lstStyle>
          <a:p>
            <a:pPr>
              <a:defRPr/>
            </a:pPr>
            <a:r>
              <a:rPr lang="de-DE" sz="1000" dirty="0" err="1">
                <a:solidFill>
                  <a:schemeClr val="bg1"/>
                </a:solidFill>
              </a:rPr>
              <a:t>Structural</a:t>
            </a:r>
            <a:r>
              <a:rPr lang="de-DE" sz="1000" dirty="0">
                <a:solidFill>
                  <a:schemeClr val="bg1"/>
                </a:solidFill>
              </a:rPr>
              <a:t> Wind Engineering | Chair </a:t>
            </a:r>
            <a:r>
              <a:rPr lang="de-DE" sz="1000" dirty="0" err="1">
                <a:solidFill>
                  <a:schemeClr val="bg1"/>
                </a:solidFill>
              </a:rPr>
              <a:t>of</a:t>
            </a:r>
            <a:r>
              <a:rPr lang="de-DE" sz="1000" dirty="0">
                <a:solidFill>
                  <a:schemeClr val="bg1"/>
                </a:solidFill>
              </a:rPr>
              <a:t> </a:t>
            </a:r>
            <a:r>
              <a:rPr lang="de-DE" sz="1000" dirty="0" err="1">
                <a:solidFill>
                  <a:schemeClr val="bg1"/>
                </a:solidFill>
              </a:rPr>
              <a:t>Structural</a:t>
            </a:r>
            <a:r>
              <a:rPr lang="de-DE" sz="1000" dirty="0">
                <a:solidFill>
                  <a:schemeClr val="bg1"/>
                </a:solidFill>
              </a:rPr>
              <a:t> Analysis | WS 2019/20 | CFD 4</a:t>
            </a:r>
            <a:endParaRPr lang="en-US" sz="1000" dirty="0">
              <a:solidFill>
                <a:schemeClr val="bg1"/>
              </a:solidFill>
            </a:endParaRPr>
          </a:p>
        </p:txBody>
      </p:sp>
      <p:sp>
        <p:nvSpPr>
          <p:cNvPr id="9" name="Freeform 7"/>
          <p:cNvSpPr>
            <a:spLocks noChangeAspect="1"/>
          </p:cNvSpPr>
          <p:nvPr/>
        </p:nvSpPr>
        <p:spPr bwMode="auto">
          <a:xfrm>
            <a:off x="8225563" y="324685"/>
            <a:ext cx="601200" cy="311078"/>
          </a:xfrm>
          <a:custGeom>
            <a:avLst/>
            <a:gdLst>
              <a:gd name="T0" fmla="*/ 0 w 3235"/>
              <a:gd name="T1" fmla="*/ 0 h 1710"/>
              <a:gd name="T2" fmla="*/ 1264 w 3235"/>
              <a:gd name="T3" fmla="*/ 0 h 1710"/>
              <a:gd name="T4" fmla="*/ 1264 w 3235"/>
              <a:gd name="T5" fmla="*/ 1383 h 1710"/>
              <a:gd name="T6" fmla="*/ 1585 w 3235"/>
              <a:gd name="T7" fmla="*/ 1380 h 1710"/>
              <a:gd name="T8" fmla="*/ 1584 w 3235"/>
              <a:gd name="T9" fmla="*/ 0 h 1710"/>
              <a:gd name="T10" fmla="*/ 3235 w 3235"/>
              <a:gd name="T11" fmla="*/ 0 h 1710"/>
              <a:gd name="T12" fmla="*/ 3235 w 3235"/>
              <a:gd name="T13" fmla="*/ 1710 h 1710"/>
              <a:gd name="T14" fmla="*/ 2905 w 3235"/>
              <a:gd name="T15" fmla="*/ 1710 h 1710"/>
              <a:gd name="T16" fmla="*/ 2905 w 3235"/>
              <a:gd name="T17" fmla="*/ 312 h 1710"/>
              <a:gd name="T18" fmla="*/ 2575 w 3235"/>
              <a:gd name="T19" fmla="*/ 312 h 1710"/>
              <a:gd name="T20" fmla="*/ 2575 w 3235"/>
              <a:gd name="T21" fmla="*/ 1710 h 1710"/>
              <a:gd name="T22" fmla="*/ 2245 w 3235"/>
              <a:gd name="T23" fmla="*/ 1710 h 1710"/>
              <a:gd name="T24" fmla="*/ 2245 w 3235"/>
              <a:gd name="T25" fmla="*/ 312 h 1710"/>
              <a:gd name="T26" fmla="*/ 1915 w 3235"/>
              <a:gd name="T27" fmla="*/ 312 h 1710"/>
              <a:gd name="T28" fmla="*/ 1917 w 3235"/>
              <a:gd name="T29" fmla="*/ 1709 h 1710"/>
              <a:gd name="T30" fmla="*/ 938 w 3235"/>
              <a:gd name="T31" fmla="*/ 1709 h 1710"/>
              <a:gd name="T32" fmla="*/ 938 w 3235"/>
              <a:gd name="T33" fmla="*/ 313 h 1710"/>
              <a:gd name="T34" fmla="*/ 612 w 3235"/>
              <a:gd name="T35" fmla="*/ 313 h 1710"/>
              <a:gd name="T36" fmla="*/ 612 w 3235"/>
              <a:gd name="T37" fmla="*/ 1709 h 1710"/>
              <a:gd name="T38" fmla="*/ 293 w 3235"/>
              <a:gd name="T39" fmla="*/ 1709 h 1710"/>
              <a:gd name="T40" fmla="*/ 293 w 3235"/>
              <a:gd name="T41" fmla="*/ 313 h 1710"/>
              <a:gd name="T42" fmla="*/ 0 w 3235"/>
              <a:gd name="T43" fmla="*/ 313 h 1710"/>
              <a:gd name="T44" fmla="*/ 0 w 3235"/>
              <a:gd name="T45" fmla="*/ 0 h 1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35" h="1710" extrusionOk="0">
                <a:moveTo>
                  <a:pt x="0" y="0"/>
                </a:moveTo>
                <a:lnTo>
                  <a:pt x="1264" y="0"/>
                </a:lnTo>
                <a:lnTo>
                  <a:pt x="1264" y="1383"/>
                </a:lnTo>
                <a:lnTo>
                  <a:pt x="1585" y="1380"/>
                </a:lnTo>
                <a:lnTo>
                  <a:pt x="1584" y="0"/>
                </a:lnTo>
                <a:lnTo>
                  <a:pt x="3235" y="0"/>
                </a:lnTo>
                <a:lnTo>
                  <a:pt x="3235" y="1710"/>
                </a:lnTo>
                <a:lnTo>
                  <a:pt x="2905" y="1710"/>
                </a:lnTo>
                <a:lnTo>
                  <a:pt x="2905" y="312"/>
                </a:lnTo>
                <a:lnTo>
                  <a:pt x="2575" y="312"/>
                </a:lnTo>
                <a:lnTo>
                  <a:pt x="2575" y="1710"/>
                </a:lnTo>
                <a:lnTo>
                  <a:pt x="2245" y="1710"/>
                </a:lnTo>
                <a:lnTo>
                  <a:pt x="2245" y="312"/>
                </a:lnTo>
                <a:lnTo>
                  <a:pt x="1915" y="312"/>
                </a:lnTo>
                <a:lnTo>
                  <a:pt x="1917" y="1709"/>
                </a:lnTo>
                <a:lnTo>
                  <a:pt x="938" y="1709"/>
                </a:lnTo>
                <a:lnTo>
                  <a:pt x="938" y="313"/>
                </a:lnTo>
                <a:lnTo>
                  <a:pt x="612" y="313"/>
                </a:lnTo>
                <a:lnTo>
                  <a:pt x="612" y="1709"/>
                </a:lnTo>
                <a:lnTo>
                  <a:pt x="293" y="1709"/>
                </a:lnTo>
                <a:lnTo>
                  <a:pt x="293" y="313"/>
                </a:lnTo>
                <a:lnTo>
                  <a:pt x="0" y="313"/>
                </a:lnTo>
                <a:lnTo>
                  <a:pt x="0" y="0"/>
                </a:lnTo>
                <a:close/>
              </a:path>
            </a:pathLst>
          </a:custGeom>
          <a:solidFill>
            <a:schemeClr val="bg1"/>
          </a:solidFill>
          <a:ln>
            <a:noFill/>
          </a:ln>
        </p:spPr>
        <p:txBody>
          <a:bodyPr/>
          <a:lstStyle/>
          <a:p>
            <a:pPr algn="r">
              <a:defRPr/>
            </a:pPr>
            <a:endParaRPr lang="de-DE">
              <a:solidFill>
                <a:schemeClr val="bg1"/>
              </a:solidFill>
            </a:endParaRPr>
          </a:p>
        </p:txBody>
      </p:sp>
      <p:sp>
        <p:nvSpPr>
          <p:cNvPr id="10" name="Textfeld 7"/>
          <p:cNvSpPr>
            <a:spLocks/>
          </p:cNvSpPr>
          <p:nvPr/>
        </p:nvSpPr>
        <p:spPr bwMode="auto">
          <a:xfrm>
            <a:off x="320401" y="314325"/>
            <a:ext cx="7699650" cy="348403"/>
          </a:xfrm>
          <a:prstGeom prst="rect">
            <a:avLst/>
          </a:prstGeom>
          <a:noFill/>
        </p:spPr>
        <p:txBody>
          <a:bodyPr wrap="square" lIns="0" tIns="0" rIns="0" bIns="0" rtlCol="0">
            <a:spAutoFit/>
          </a:bodyPr>
          <a:lstStyle/>
          <a:p>
            <a:pPr>
              <a:lnSpc>
                <a:spcPct val="94000"/>
              </a:lnSpc>
              <a:defRPr/>
            </a:pPr>
            <a:r>
              <a:rPr lang="de-DE" sz="800">
                <a:solidFill>
                  <a:schemeClr val="bg1"/>
                </a:solidFill>
                <a:latin typeface="+mn-lt"/>
              </a:rPr>
              <a:t>Chair of Structural Analysis</a:t>
            </a:r>
            <a:endParaRPr/>
          </a:p>
          <a:p>
            <a:pPr>
              <a:lnSpc>
                <a:spcPct val="94000"/>
              </a:lnSpc>
              <a:defRPr/>
            </a:pPr>
            <a:r>
              <a:rPr lang="de-DE" sz="800">
                <a:solidFill>
                  <a:schemeClr val="bg1"/>
                </a:solidFill>
                <a:latin typeface="+mn-lt"/>
              </a:rPr>
              <a:t>TUM Department of Civil, Geo and Environmental Engineering</a:t>
            </a:r>
          </a:p>
          <a:p>
            <a:pPr>
              <a:lnSpc>
                <a:spcPct val="94000"/>
              </a:lnSpc>
              <a:defRPr/>
            </a:pPr>
            <a:r>
              <a:rPr lang="de-DE" sz="800">
                <a:solidFill>
                  <a:schemeClr val="bg1"/>
                </a:solidFill>
                <a:latin typeface="+mn-lt"/>
              </a:rPr>
              <a:t>Technical University of Munich</a:t>
            </a:r>
          </a:p>
        </p:txBody>
      </p:sp>
      <p:pic>
        <p:nvPicPr>
          <p:cNvPr id="11" name="Picture 2"/>
          <p:cNvPicPr>
            <a:picLocks noChangeAspect="1" noChangeArrowheads="1"/>
          </p:cNvPicPr>
          <p:nvPr/>
        </p:nvPicPr>
        <p:blipFill>
          <a:blip r:embed="rId2"/>
          <a:stretch/>
        </p:blipFill>
        <p:spPr bwMode="auto">
          <a:xfrm>
            <a:off x="8853611" y="6611890"/>
            <a:ext cx="181003" cy="72590"/>
          </a:xfrm>
          <a:prstGeom prst="rect">
            <a:avLst/>
          </a:prstGeom>
          <a:noFill/>
          <a:ln>
            <a:noFill/>
          </a:ln>
        </p:spPr>
      </p:pic>
      <p:pic>
        <p:nvPicPr>
          <p:cNvPr id="12" name="Picture 1"/>
          <p:cNvPicPr>
            <a:picLocks noChangeAspect="1"/>
          </p:cNvPicPr>
          <p:nvPr/>
        </p:nvPicPr>
        <p:blipFill>
          <a:blip r:embed="rId3"/>
          <a:stretch/>
        </p:blipFill>
        <p:spPr bwMode="auto">
          <a:xfrm>
            <a:off x="1746869" y="964458"/>
            <a:ext cx="5895343" cy="32372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Foliennummernplatzhalter 1"/>
          <p:cNvSpPr>
            <a:spLocks noGrp="1"/>
          </p:cNvSpPr>
          <p:nvPr>
            <p:ph type="sldNum" sz="quarter" idx="11"/>
          </p:nvPr>
        </p:nvSpPr>
        <p:spPr bwMode="auto"/>
        <p:txBody>
          <a:bodyPr/>
          <a:lstStyle/>
          <a:p>
            <a:pPr>
              <a:defRPr/>
            </a:pPr>
            <a:r>
              <a:rPr lang="en-US"/>
              <a:t>9</a:t>
            </a:r>
          </a:p>
        </p:txBody>
      </p:sp>
      <p:sp>
        <p:nvSpPr>
          <p:cNvPr id="5" name="Titel 2"/>
          <p:cNvSpPr>
            <a:spLocks noGrp="1"/>
          </p:cNvSpPr>
          <p:nvPr>
            <p:ph type="title"/>
          </p:nvPr>
        </p:nvSpPr>
        <p:spPr bwMode="auto">
          <a:xfrm>
            <a:off x="319090" y="271520"/>
            <a:ext cx="8508999" cy="366190"/>
          </a:xfrm>
        </p:spPr>
        <p:txBody>
          <a:bodyPr/>
          <a:lstStyle/>
          <a:p>
            <a:pPr>
              <a:defRPr/>
            </a:pPr>
            <a:r>
              <a:rPr lang="de-DE" dirty="0"/>
              <a:t>Model </a:t>
            </a:r>
            <a:r>
              <a:rPr lang="de-DE" dirty="0" err="1"/>
              <a:t>properties</a:t>
            </a:r>
            <a:r>
              <a:rPr lang="de-DE" dirty="0"/>
              <a:t> &amp; </a:t>
            </a:r>
            <a:r>
              <a:rPr lang="de-DE" dirty="0" err="1"/>
              <a:t>boundary</a:t>
            </a:r>
            <a:r>
              <a:rPr lang="de-DE" dirty="0"/>
              <a:t> </a:t>
            </a:r>
            <a:r>
              <a:rPr lang="de-DE" dirty="0" err="1"/>
              <a:t>conditions</a:t>
            </a:r>
            <a:r>
              <a:rPr lang="de-DE" dirty="0"/>
              <a:t> (1)</a:t>
            </a:r>
            <a:endParaRPr lang="en-US" dirty="0"/>
          </a:p>
        </p:txBody>
      </p:sp>
      <p:sp>
        <p:nvSpPr>
          <p:cNvPr id="6" name="Rectangle 19"/>
          <p:cNvSpPr/>
          <p:nvPr/>
        </p:nvSpPr>
        <p:spPr bwMode="auto">
          <a:xfrm>
            <a:off x="6380988" y="2701103"/>
            <a:ext cx="2476500" cy="1505137"/>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3999"/>
              </a:lnSpc>
              <a:defRPr/>
            </a:pPr>
            <a:endParaRPr lang="de-DE"/>
          </a:p>
        </p:txBody>
      </p:sp>
      <p:sp>
        <p:nvSpPr>
          <p:cNvPr id="7" name="Inhaltsplatzhalter 6"/>
          <p:cNvSpPr/>
          <p:nvPr/>
        </p:nvSpPr>
        <p:spPr bwMode="auto">
          <a:xfrm>
            <a:off x="323851" y="728662"/>
            <a:ext cx="8503158" cy="5761038"/>
          </a:xfrm>
          <a:prstGeom prst="rect">
            <a:avLst/>
          </a:prstGeom>
        </p:spPr>
        <p:txBody>
          <a:bodyPr vert="horz" lIns="99569" tIns="49785" rIns="99569" bIns="49785" rtlCol="0">
            <a:noAutofit/>
          </a:bodyPr>
          <a:lstStyle>
            <a:lvl1pPr marL="342900" indent="-342900" algn="l">
              <a:spcBef>
                <a:spcPts val="0"/>
              </a:spcBef>
              <a:buFont typeface="Arial"/>
              <a:buChar char="•"/>
              <a:defRPr sz="1200">
                <a:solidFill>
                  <a:schemeClr val="tx1"/>
                </a:solidFill>
                <a:latin typeface="Arial"/>
                <a:ea typeface="+mn-ea"/>
              </a:defRPr>
            </a:lvl1pPr>
            <a:lvl2pPr marL="742950" indent="-285750" algn="l">
              <a:spcBef>
                <a:spcPts val="0"/>
              </a:spcBef>
              <a:buFont typeface="Arial"/>
              <a:buChar char="–"/>
              <a:defRPr sz="1200">
                <a:solidFill>
                  <a:schemeClr val="tx1"/>
                </a:solidFill>
                <a:latin typeface="Arial"/>
                <a:ea typeface="+mn-ea"/>
              </a:defRPr>
            </a:lvl2pPr>
            <a:lvl3pPr marL="1143000" indent="-228600" algn="l">
              <a:spcBef>
                <a:spcPts val="0"/>
              </a:spcBef>
              <a:buFont typeface="Arial"/>
              <a:buChar char="•"/>
              <a:defRPr sz="1200">
                <a:solidFill>
                  <a:schemeClr val="tx1"/>
                </a:solidFill>
                <a:latin typeface="Arial"/>
                <a:ea typeface="+mn-ea"/>
              </a:defRPr>
            </a:lvl3pPr>
            <a:lvl4pPr marL="1600200" indent="-228600" algn="l">
              <a:spcBef>
                <a:spcPts val="0"/>
              </a:spcBef>
              <a:buFont typeface="Arial"/>
              <a:buChar char="–"/>
              <a:defRPr sz="1200">
                <a:solidFill>
                  <a:schemeClr val="tx1"/>
                </a:solidFill>
                <a:latin typeface="Arial"/>
                <a:ea typeface="+mn-ea"/>
              </a:defRPr>
            </a:lvl4pPr>
            <a:lvl5pPr marL="2057400" indent="-228600" algn="l">
              <a:spcBef>
                <a:spcPts val="0"/>
              </a:spcBef>
              <a:buFont typeface="Arial"/>
              <a:buChar char="»"/>
              <a:defRPr sz="1200">
                <a:solidFill>
                  <a:schemeClr val="tx1"/>
                </a:solidFill>
                <a:latin typeface="Arial"/>
                <a:ea typeface="+mn-ea"/>
              </a:defRPr>
            </a:lvl5pPr>
            <a:lvl6pPr marL="2514600" indent="-228600" algn="l">
              <a:spcBef>
                <a:spcPts val="0"/>
              </a:spcBef>
              <a:buFont typeface="Arial"/>
              <a:buChar char="•"/>
              <a:defRPr sz="2000">
                <a:solidFill>
                  <a:schemeClr val="tx1"/>
                </a:solidFill>
                <a:latin typeface="+mn-lt"/>
                <a:ea typeface="+mn-ea"/>
              </a:defRPr>
            </a:lvl6pPr>
            <a:lvl7pPr marL="2971800" indent="-228600" algn="l">
              <a:spcBef>
                <a:spcPts val="0"/>
              </a:spcBef>
              <a:buFont typeface="Arial"/>
              <a:buChar char="•"/>
              <a:defRPr sz="2000">
                <a:solidFill>
                  <a:schemeClr val="tx1"/>
                </a:solidFill>
                <a:latin typeface="+mn-lt"/>
                <a:ea typeface="+mn-ea"/>
              </a:defRPr>
            </a:lvl7pPr>
            <a:lvl8pPr marL="3429000" indent="-228600" algn="l">
              <a:spcBef>
                <a:spcPts val="0"/>
              </a:spcBef>
              <a:buFont typeface="Arial"/>
              <a:buChar char="•"/>
              <a:defRPr sz="2000">
                <a:solidFill>
                  <a:schemeClr val="tx1"/>
                </a:solidFill>
                <a:latin typeface="+mn-lt"/>
                <a:ea typeface="+mn-ea"/>
              </a:defRPr>
            </a:lvl8pPr>
            <a:lvl9pPr marL="3886200" indent="-228600" algn="l">
              <a:spcBef>
                <a:spcPts val="0"/>
              </a:spcBef>
              <a:buFont typeface="Arial"/>
              <a:buChar char="•"/>
              <a:defRPr sz="2000">
                <a:solidFill>
                  <a:schemeClr val="tx1"/>
                </a:solidFill>
                <a:latin typeface="+mn-lt"/>
                <a:ea typeface="+mn-ea"/>
              </a:defRPr>
            </a:lvl9pPr>
          </a:lstStyle>
          <a:p>
            <a:pPr marL="0" indent="0">
              <a:buNone/>
              <a:defRPr/>
            </a:pPr>
            <a:endParaRPr sz="1800" b="1" dirty="0"/>
          </a:p>
          <a:p>
            <a:pPr marL="171450" indent="-171450">
              <a:buClr>
                <a:srgbClr val="0065BD"/>
              </a:buClr>
              <a:buFont typeface="Arial" panose="020B0604020202020204" pitchFamily="34" charset="0"/>
              <a:buChar char="•"/>
              <a:defRPr/>
            </a:pPr>
            <a:r>
              <a:rPr lang="en-US" sz="1400" dirty="0"/>
              <a:t>Load the </a:t>
            </a:r>
            <a:r>
              <a:rPr lang="en-US" sz="1400" dirty="0" err="1"/>
              <a:t>Kratos</a:t>
            </a:r>
            <a:r>
              <a:rPr lang="en-US" sz="1400" dirty="0"/>
              <a:t> problem type</a:t>
            </a:r>
          </a:p>
          <a:p>
            <a:pPr marL="400050" lvl="1" indent="0">
              <a:buClr>
                <a:srgbClr val="0065BD"/>
              </a:buClr>
              <a:buNone/>
              <a:defRPr/>
            </a:pPr>
            <a:r>
              <a:rPr lang="en-IN" sz="1400" i="1" dirty="0">
                <a:solidFill>
                  <a:srgbClr val="0065BD"/>
                </a:solidFill>
              </a:rPr>
              <a:t>Data → Problem type → </a:t>
            </a:r>
            <a:r>
              <a:rPr lang="en-IN" sz="1400" i="1" dirty="0" err="1">
                <a:solidFill>
                  <a:srgbClr val="0065BD"/>
                </a:solidFill>
              </a:rPr>
              <a:t>Kratos</a:t>
            </a:r>
            <a:endParaRPr lang="en-IN" sz="1400" i="1" dirty="0">
              <a:solidFill>
                <a:srgbClr val="0065BD"/>
              </a:solidFill>
            </a:endParaRPr>
          </a:p>
          <a:p>
            <a:pPr marL="400050" lvl="1" indent="0">
              <a:buClr>
                <a:srgbClr val="0065BD"/>
              </a:buClr>
              <a:buNone/>
              <a:defRPr/>
            </a:pPr>
            <a:r>
              <a:rPr lang="en-IN" sz="1400" i="1" dirty="0">
                <a:solidFill>
                  <a:srgbClr val="0065BD"/>
                </a:solidFill>
              </a:rPr>
              <a:t>Fluid → Fluid → 2D</a:t>
            </a:r>
            <a:endParaRPr sz="1800" b="1" dirty="0"/>
          </a:p>
          <a:p>
            <a:pPr>
              <a:buClr>
                <a:srgbClr val="0065BD"/>
              </a:buClr>
              <a:defRPr/>
            </a:pPr>
            <a:endParaRPr lang="de-DE" sz="1400" dirty="0"/>
          </a:p>
          <a:p>
            <a:pPr>
              <a:buClr>
                <a:srgbClr val="0065BD"/>
              </a:buClr>
              <a:defRPr/>
            </a:pPr>
            <a:endParaRPr lang="de-DE" sz="1400" dirty="0"/>
          </a:p>
          <a:p>
            <a:pPr>
              <a:buClr>
                <a:srgbClr val="0065BD"/>
              </a:buClr>
              <a:defRPr/>
            </a:pPr>
            <a:r>
              <a:rPr sz="1400" dirty="0"/>
              <a:t>Set </a:t>
            </a:r>
            <a:r>
              <a:rPr sz="1400" i="1" dirty="0">
                <a:solidFill>
                  <a:srgbClr val="0065BD"/>
                </a:solidFill>
              </a:rPr>
              <a:t>End time of the analysis to </a:t>
            </a:r>
            <a:r>
              <a:rPr lang="de-DE" sz="1400" i="1" dirty="0">
                <a:solidFill>
                  <a:srgbClr val="0065BD"/>
                </a:solidFill>
              </a:rPr>
              <a:t>50</a:t>
            </a:r>
            <a:r>
              <a:rPr sz="1400" i="1" dirty="0">
                <a:solidFill>
                  <a:srgbClr val="0065BD"/>
                </a:solidFill>
              </a:rPr>
              <a:t> </a:t>
            </a:r>
            <a:r>
              <a:rPr sz="1400" dirty="0"/>
              <a:t>and</a:t>
            </a:r>
            <a:r>
              <a:rPr sz="1400" i="1" dirty="0"/>
              <a:t> </a:t>
            </a:r>
            <a:r>
              <a:rPr sz="1400" i="1" dirty="0">
                <a:solidFill>
                  <a:srgbClr val="0065BD"/>
                </a:solidFill>
              </a:rPr>
              <a:t>Delta time to 0.05</a:t>
            </a:r>
            <a:endParaRPr sz="1400" dirty="0"/>
          </a:p>
          <a:p>
            <a:pPr>
              <a:defRPr/>
            </a:pPr>
            <a:endParaRPr sz="1400" dirty="0"/>
          </a:p>
          <a:p>
            <a:pPr>
              <a:defRPr/>
            </a:pPr>
            <a:r>
              <a:rPr lang="en-US" sz="1400" dirty="0"/>
              <a:t>Select an Iterative </a:t>
            </a:r>
            <a:r>
              <a:rPr lang="en-US" sz="1400" i="1" dirty="0">
                <a:solidFill>
                  <a:srgbClr val="0065BD"/>
                </a:solidFill>
              </a:rPr>
              <a:t>Solver for velocity and pressure -&gt; AMGCL</a:t>
            </a:r>
            <a:endParaRPr lang="en-US" sz="1400" dirty="0"/>
          </a:p>
          <a:p>
            <a:pPr>
              <a:defRPr/>
            </a:pPr>
            <a:endParaRPr lang="de-DE" sz="1400" dirty="0"/>
          </a:p>
          <a:p>
            <a:pPr>
              <a:defRPr/>
            </a:pPr>
            <a:endParaRPr sz="1400" dirty="0"/>
          </a:p>
          <a:p>
            <a:pPr>
              <a:buClr>
                <a:srgbClr val="0065BD"/>
              </a:buClr>
              <a:defRPr/>
            </a:pPr>
            <a:r>
              <a:rPr lang="en-US" sz="1400" dirty="0"/>
              <a:t>Set the same </a:t>
            </a:r>
            <a:r>
              <a:rPr lang="en-US" sz="1400" i="1" dirty="0">
                <a:solidFill>
                  <a:srgbClr val="0065BD"/>
                </a:solidFill>
              </a:rPr>
              <a:t>fluid properties </a:t>
            </a:r>
            <a:r>
              <a:rPr lang="en-US" sz="1400" i="1" dirty="0"/>
              <a:t>and</a:t>
            </a:r>
            <a:r>
              <a:rPr lang="en-US" sz="1400" i="1" dirty="0">
                <a:solidFill>
                  <a:srgbClr val="0065BD"/>
                </a:solidFill>
              </a:rPr>
              <a:t> elements</a:t>
            </a:r>
            <a:r>
              <a:rPr lang="en-US" sz="1400" dirty="0">
                <a:solidFill>
                  <a:srgbClr val="0066FF"/>
                </a:solidFill>
              </a:rPr>
              <a:t> </a:t>
            </a:r>
            <a:r>
              <a:rPr lang="en-US" sz="1400" dirty="0"/>
              <a:t>as in the first tutorial</a:t>
            </a:r>
          </a:p>
          <a:p>
            <a:pPr>
              <a:buClr>
                <a:srgbClr val="0065BD"/>
              </a:buClr>
              <a:defRPr/>
            </a:pPr>
            <a:r>
              <a:rPr lang="en-US" sz="1400" dirty="0"/>
              <a:t>Choose the </a:t>
            </a:r>
            <a:r>
              <a:rPr lang="en-US" sz="1400" i="1" dirty="0">
                <a:solidFill>
                  <a:srgbClr val="0065BD"/>
                </a:solidFill>
              </a:rPr>
              <a:t>fluid</a:t>
            </a:r>
            <a:r>
              <a:rPr lang="en-US" sz="1400" dirty="0"/>
              <a:t> for </a:t>
            </a:r>
            <a:r>
              <a:rPr lang="en-US" sz="1400" i="1" dirty="0">
                <a:solidFill>
                  <a:srgbClr val="0065BD"/>
                </a:solidFill>
              </a:rPr>
              <a:t>Group</a:t>
            </a:r>
          </a:p>
          <a:p>
            <a:pPr marL="0" indent="0">
              <a:buNone/>
              <a:defRPr/>
            </a:pPr>
            <a:endParaRPr sz="1400" dirty="0"/>
          </a:p>
          <a:p>
            <a:pPr marL="0" indent="0">
              <a:buNone/>
              <a:defRPr/>
            </a:pPr>
            <a:endParaRPr sz="1400" dirty="0"/>
          </a:p>
          <a:p>
            <a:pPr>
              <a:buClr>
                <a:srgbClr val="0065BD"/>
              </a:buClr>
              <a:defRPr/>
            </a:pPr>
            <a:r>
              <a:rPr sz="1400" dirty="0"/>
              <a:t>Assign the following </a:t>
            </a:r>
            <a:r>
              <a:rPr sz="1400" i="1" dirty="0">
                <a:solidFill>
                  <a:srgbClr val="0065BD"/>
                </a:solidFill>
              </a:rPr>
              <a:t>boundary conditions</a:t>
            </a:r>
            <a:r>
              <a:rPr sz="1400" dirty="0"/>
              <a:t>:</a:t>
            </a:r>
            <a:endParaRPr dirty="0"/>
          </a:p>
          <a:p>
            <a:pPr lvl="1">
              <a:buClr>
                <a:srgbClr val="0065BD"/>
              </a:buClr>
              <a:defRPr/>
            </a:pPr>
            <a:r>
              <a:rPr dirty="0"/>
              <a:t>inlet:	Inlet velocity (X = 25.0)</a:t>
            </a:r>
          </a:p>
          <a:p>
            <a:pPr lvl="1">
              <a:buClr>
                <a:srgbClr val="0065BD"/>
              </a:buClr>
              <a:defRPr/>
            </a:pPr>
            <a:r>
              <a:rPr dirty="0"/>
              <a:t>outlet:	Outlet pressure</a:t>
            </a:r>
          </a:p>
          <a:p>
            <a:pPr lvl="1">
              <a:buClr>
                <a:srgbClr val="0065BD"/>
              </a:buClr>
              <a:defRPr/>
            </a:pPr>
            <a:r>
              <a:rPr dirty="0"/>
              <a:t>sky:	Is-slip</a:t>
            </a:r>
          </a:p>
          <a:p>
            <a:pPr lvl="1">
              <a:buClr>
                <a:srgbClr val="0065BD"/>
              </a:buClr>
              <a:defRPr/>
            </a:pPr>
            <a:r>
              <a:rPr dirty="0"/>
              <a:t>wall: 	No-slip</a:t>
            </a:r>
          </a:p>
          <a:p>
            <a:pPr lvl="1">
              <a:buClr>
                <a:srgbClr val="0065BD"/>
              </a:buClr>
              <a:defRPr/>
            </a:pPr>
            <a:r>
              <a:rPr dirty="0"/>
              <a:t>structure: 	No-</a:t>
            </a:r>
            <a:r>
              <a:rPr dirty="0" err="1"/>
              <a:t>sli</a:t>
            </a:r>
            <a:r>
              <a:rPr lang="de-DE" dirty="0"/>
              <a:t>p</a:t>
            </a:r>
            <a:endParaRPr dirty="0"/>
          </a:p>
          <a:p>
            <a:pPr marL="457200" lvl="1" indent="0">
              <a:buClr>
                <a:srgbClr val="0065BD"/>
              </a:buClr>
              <a:buNone/>
              <a:defRPr/>
            </a:pPr>
            <a:endParaRPr lang="de-DE" dirty="0"/>
          </a:p>
          <a:p>
            <a:pPr lvl="1">
              <a:buClr>
                <a:srgbClr val="0065BD"/>
              </a:buClr>
              <a:defRPr/>
            </a:pPr>
            <a:endParaRPr lang="en-IN" dirty="0"/>
          </a:p>
          <a:p>
            <a:pPr>
              <a:buClr>
                <a:srgbClr val="0065BD"/>
              </a:buClr>
              <a:defRPr/>
            </a:pPr>
            <a:r>
              <a:rPr lang="en-IN" sz="1400" dirty="0"/>
              <a:t>Select the </a:t>
            </a:r>
            <a:r>
              <a:rPr lang="en-IN" sz="1400" i="1" dirty="0">
                <a:solidFill>
                  <a:srgbClr val="0065BD"/>
                </a:solidFill>
              </a:rPr>
              <a:t>structure</a:t>
            </a:r>
            <a:r>
              <a:rPr lang="en-IN" sz="1400" dirty="0"/>
              <a:t> entity group in order to compute the </a:t>
            </a:r>
            <a:r>
              <a:rPr lang="en-IN" sz="1400" i="1" dirty="0">
                <a:solidFill>
                  <a:srgbClr val="0065BD"/>
                </a:solidFill>
              </a:rPr>
              <a:t>drag</a:t>
            </a:r>
            <a:r>
              <a:rPr lang="en-IN" sz="1400" dirty="0"/>
              <a:t> force</a:t>
            </a:r>
          </a:p>
          <a:p>
            <a:pPr>
              <a:buClr>
                <a:srgbClr val="0065BD"/>
              </a:buClr>
              <a:defRPr/>
            </a:pPr>
            <a:endParaRPr lang="de-DE" sz="1400" i="1" dirty="0">
              <a:solidFill>
                <a:srgbClr val="0066FF"/>
              </a:solidFill>
            </a:endParaRPr>
          </a:p>
          <a:p>
            <a:pPr lvl="1">
              <a:buClr>
                <a:srgbClr val="0065BD"/>
              </a:buClr>
              <a:buFont typeface="Arial"/>
              <a:buChar char="•"/>
              <a:defRPr/>
            </a:pPr>
            <a:endParaRPr lang="de-DE" sz="1400" i="1" dirty="0">
              <a:solidFill>
                <a:srgbClr val="0066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 name="Inhaltsplatzhalter 14">
            <a:extLst>
              <a:ext uri="{FF2B5EF4-FFF2-40B4-BE49-F238E27FC236}">
                <a16:creationId xmlns:a16="http://schemas.microsoft.com/office/drawing/2014/main" id="{59A39EB5-ECA9-4700-AE0B-55B1800CDFFC}"/>
              </a:ext>
            </a:extLst>
          </p:cNvPr>
          <p:cNvSpPr>
            <a:spLocks noGrp="1"/>
          </p:cNvSpPr>
          <p:nvPr>
            <p:ph idx="1"/>
          </p:nvPr>
        </p:nvSpPr>
        <p:spPr/>
        <p:txBody>
          <a:bodyPr/>
          <a:lstStyle/>
          <a:p>
            <a:endParaRPr lang="de-DE"/>
          </a:p>
        </p:txBody>
      </p:sp>
      <p:sp>
        <p:nvSpPr>
          <p:cNvPr id="5" name="Titel 2"/>
          <p:cNvSpPr>
            <a:spLocks noGrp="1"/>
          </p:cNvSpPr>
          <p:nvPr>
            <p:ph type="title"/>
          </p:nvPr>
        </p:nvSpPr>
        <p:spPr bwMode="auto"/>
        <p:txBody>
          <a:bodyPr/>
          <a:lstStyle/>
          <a:p>
            <a:pPr>
              <a:defRPr/>
            </a:pPr>
            <a:r>
              <a:rPr lang="de-DE" dirty="0"/>
              <a:t>Model </a:t>
            </a:r>
            <a:r>
              <a:rPr lang="de-DE" dirty="0" err="1"/>
              <a:t>properties</a:t>
            </a:r>
            <a:r>
              <a:rPr lang="de-DE" dirty="0"/>
              <a:t> &amp; </a:t>
            </a:r>
            <a:r>
              <a:rPr lang="de-DE" dirty="0" err="1"/>
              <a:t>boundary</a:t>
            </a:r>
            <a:r>
              <a:rPr lang="de-DE" dirty="0"/>
              <a:t> </a:t>
            </a:r>
            <a:r>
              <a:rPr lang="de-DE" dirty="0" err="1"/>
              <a:t>conditions</a:t>
            </a:r>
            <a:r>
              <a:rPr lang="de-DE" dirty="0"/>
              <a:t> (2)</a:t>
            </a:r>
            <a:endParaRPr lang="en-US" dirty="0"/>
          </a:p>
        </p:txBody>
      </p:sp>
      <p:sp>
        <p:nvSpPr>
          <p:cNvPr id="6" name="Rectangle 19"/>
          <p:cNvSpPr/>
          <p:nvPr/>
        </p:nvSpPr>
        <p:spPr bwMode="auto">
          <a:xfrm>
            <a:off x="6380988" y="2701103"/>
            <a:ext cx="2476500" cy="1505137"/>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3999"/>
              </a:lnSpc>
              <a:defRPr/>
            </a:pPr>
            <a:endParaRPr lang="de-DE"/>
          </a:p>
        </p:txBody>
      </p:sp>
      <p:pic>
        <p:nvPicPr>
          <p:cNvPr id="2" name="Grafik 1">
            <a:extLst>
              <a:ext uri="{FF2B5EF4-FFF2-40B4-BE49-F238E27FC236}">
                <a16:creationId xmlns:a16="http://schemas.microsoft.com/office/drawing/2014/main" id="{E44D8275-82A6-4A98-8922-6548F77A1355}"/>
              </a:ext>
            </a:extLst>
          </p:cNvPr>
          <p:cNvPicPr>
            <a:picLocks noChangeAspect="1"/>
          </p:cNvPicPr>
          <p:nvPr/>
        </p:nvPicPr>
        <p:blipFill>
          <a:blip r:embed="rId2"/>
          <a:stretch>
            <a:fillRect/>
          </a:stretch>
        </p:blipFill>
        <p:spPr>
          <a:xfrm>
            <a:off x="107504" y="765422"/>
            <a:ext cx="2925815" cy="5376497"/>
          </a:xfrm>
          <a:prstGeom prst="rect">
            <a:avLst/>
          </a:prstGeom>
        </p:spPr>
      </p:pic>
      <p:pic>
        <p:nvPicPr>
          <p:cNvPr id="3" name="Grafik 2">
            <a:extLst>
              <a:ext uri="{FF2B5EF4-FFF2-40B4-BE49-F238E27FC236}">
                <a16:creationId xmlns:a16="http://schemas.microsoft.com/office/drawing/2014/main" id="{713FD12B-244A-48E2-8660-88A37BEA0BA6}"/>
              </a:ext>
            </a:extLst>
          </p:cNvPr>
          <p:cNvPicPr>
            <a:picLocks noChangeAspect="1"/>
          </p:cNvPicPr>
          <p:nvPr/>
        </p:nvPicPr>
        <p:blipFill>
          <a:blip r:embed="rId3"/>
          <a:stretch>
            <a:fillRect/>
          </a:stretch>
        </p:blipFill>
        <p:spPr>
          <a:xfrm>
            <a:off x="3144955" y="757946"/>
            <a:ext cx="2451170" cy="5342108"/>
          </a:xfrm>
          <a:prstGeom prst="rect">
            <a:avLst/>
          </a:prstGeom>
        </p:spPr>
      </p:pic>
      <p:pic>
        <p:nvPicPr>
          <p:cNvPr id="8" name="Grafik 7">
            <a:extLst>
              <a:ext uri="{FF2B5EF4-FFF2-40B4-BE49-F238E27FC236}">
                <a16:creationId xmlns:a16="http://schemas.microsoft.com/office/drawing/2014/main" id="{DEC17D55-A2B4-4267-BF57-22A5F800EA07}"/>
              </a:ext>
            </a:extLst>
          </p:cNvPr>
          <p:cNvPicPr>
            <a:picLocks noChangeAspect="1"/>
          </p:cNvPicPr>
          <p:nvPr/>
        </p:nvPicPr>
        <p:blipFill>
          <a:blip r:embed="rId4"/>
          <a:stretch>
            <a:fillRect/>
          </a:stretch>
        </p:blipFill>
        <p:spPr>
          <a:xfrm>
            <a:off x="5959134" y="765422"/>
            <a:ext cx="2535345" cy="3960440"/>
          </a:xfrm>
          <a:prstGeom prst="rect">
            <a:avLst/>
          </a:prstGeom>
        </p:spPr>
      </p:pic>
      <p:sp>
        <p:nvSpPr>
          <p:cNvPr id="9" name="Rechteck 8">
            <a:extLst>
              <a:ext uri="{FF2B5EF4-FFF2-40B4-BE49-F238E27FC236}">
                <a16:creationId xmlns:a16="http://schemas.microsoft.com/office/drawing/2014/main" id="{792EE43B-8123-496D-9D30-DA91FFD8B3E4}"/>
              </a:ext>
            </a:extLst>
          </p:cNvPr>
          <p:cNvSpPr/>
          <p:nvPr/>
        </p:nvSpPr>
        <p:spPr bwMode="auto">
          <a:xfrm>
            <a:off x="6323094" y="3707044"/>
            <a:ext cx="1633282" cy="8740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7F0CF76E-BC7B-4B1B-AF2D-3ED7014AFD40}"/>
              </a:ext>
            </a:extLst>
          </p:cNvPr>
          <p:cNvSpPr/>
          <p:nvPr/>
        </p:nvSpPr>
        <p:spPr bwMode="auto">
          <a:xfrm>
            <a:off x="3424156" y="1052736"/>
            <a:ext cx="1651899" cy="10081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54283803-D41A-48C3-96CE-946ED515C80B}"/>
              </a:ext>
            </a:extLst>
          </p:cNvPr>
          <p:cNvSpPr/>
          <p:nvPr/>
        </p:nvSpPr>
        <p:spPr bwMode="auto">
          <a:xfrm>
            <a:off x="3396329" y="2181084"/>
            <a:ext cx="1463704" cy="7438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74467D6A-8BFA-4B0E-B465-DD66F5224D31}"/>
              </a:ext>
            </a:extLst>
          </p:cNvPr>
          <p:cNvSpPr/>
          <p:nvPr/>
        </p:nvSpPr>
        <p:spPr bwMode="auto">
          <a:xfrm>
            <a:off x="3455173" y="3045180"/>
            <a:ext cx="828795" cy="1677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29510DA4-42B7-4B18-BBDF-354B3DB0AC3C}"/>
              </a:ext>
            </a:extLst>
          </p:cNvPr>
          <p:cNvSpPr/>
          <p:nvPr/>
        </p:nvSpPr>
        <p:spPr bwMode="auto">
          <a:xfrm>
            <a:off x="3439703" y="4641964"/>
            <a:ext cx="828795" cy="1677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1406E338-FD4C-4338-9427-B188C46B475D}"/>
              </a:ext>
            </a:extLst>
          </p:cNvPr>
          <p:cNvSpPr/>
          <p:nvPr/>
        </p:nvSpPr>
        <p:spPr bwMode="auto">
          <a:xfrm>
            <a:off x="336012" y="1119750"/>
            <a:ext cx="2568074" cy="509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oliennummernplatzhalter 15">
            <a:extLst>
              <a:ext uri="{FF2B5EF4-FFF2-40B4-BE49-F238E27FC236}">
                <a16:creationId xmlns:a16="http://schemas.microsoft.com/office/drawing/2014/main" id="{B4095A5B-0A66-4149-AF5B-115F8CC52439}"/>
              </a:ext>
            </a:extLst>
          </p:cNvPr>
          <p:cNvSpPr>
            <a:spLocks noGrp="1"/>
          </p:cNvSpPr>
          <p:nvPr>
            <p:ph type="sldNum" sz="quarter" idx="11"/>
          </p:nvPr>
        </p:nvSpPr>
        <p:spPr/>
        <p:txBody>
          <a:bodyPr/>
          <a:lstStyle/>
          <a:p>
            <a:pPr>
              <a:defRPr/>
            </a:pPr>
            <a:r>
              <a:rPr lang="de-DE" dirty="0"/>
              <a:t>10</a:t>
            </a:r>
          </a:p>
        </p:txBody>
      </p:sp>
    </p:spTree>
    <p:extLst>
      <p:ext uri="{BB962C8B-B14F-4D97-AF65-F5344CB8AC3E}">
        <p14:creationId xmlns:p14="http://schemas.microsoft.com/office/powerpoint/2010/main" val="3291099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Slide Number Placeholder 1"/>
          <p:cNvSpPr>
            <a:spLocks noGrp="1"/>
          </p:cNvSpPr>
          <p:nvPr>
            <p:ph type="sldNum" sz="quarter" idx="11"/>
          </p:nvPr>
        </p:nvSpPr>
        <p:spPr bwMode="auto"/>
        <p:txBody>
          <a:bodyPr/>
          <a:lstStyle/>
          <a:p>
            <a:pPr>
              <a:defRPr/>
            </a:pPr>
            <a:r>
              <a:rPr lang="de-DE" dirty="0"/>
              <a:t>11</a:t>
            </a:r>
          </a:p>
        </p:txBody>
      </p:sp>
      <p:sp>
        <p:nvSpPr>
          <p:cNvPr id="5" name="Title 2"/>
          <p:cNvSpPr>
            <a:spLocks noGrp="1"/>
          </p:cNvSpPr>
          <p:nvPr>
            <p:ph type="title"/>
          </p:nvPr>
        </p:nvSpPr>
        <p:spPr bwMode="auto">
          <a:xfrm>
            <a:off x="319090" y="271520"/>
            <a:ext cx="8508999" cy="410369"/>
          </a:xfrm>
        </p:spPr>
        <p:txBody>
          <a:bodyPr/>
          <a:lstStyle/>
          <a:p>
            <a:pPr>
              <a:defRPr/>
            </a:pPr>
            <a:r>
              <a:rPr lang="de-DE"/>
              <a:t>Mesh the domain</a:t>
            </a:r>
          </a:p>
        </p:txBody>
      </p:sp>
      <p:sp>
        <p:nvSpPr>
          <p:cNvPr id="6" name="Rectangle 3"/>
          <p:cNvSpPr/>
          <p:nvPr/>
        </p:nvSpPr>
        <p:spPr bwMode="auto">
          <a:xfrm>
            <a:off x="319090" y="813228"/>
            <a:ext cx="3369833" cy="307777"/>
          </a:xfrm>
          <a:prstGeom prst="rect">
            <a:avLst/>
          </a:prstGeom>
        </p:spPr>
        <p:txBody>
          <a:bodyPr wrap="none">
            <a:spAutoFit/>
          </a:bodyPr>
          <a:lstStyle/>
          <a:p>
            <a:pPr marL="285750" indent="-285750">
              <a:buClr>
                <a:srgbClr val="0065BD"/>
              </a:buClr>
              <a:buFont typeface="Arial"/>
              <a:buChar char="•"/>
              <a:defRPr/>
            </a:pPr>
            <a:r>
              <a:rPr lang="en-US" sz="1400"/>
              <a:t>Set the following sizes in the domain</a:t>
            </a:r>
            <a:endParaRPr/>
          </a:p>
        </p:txBody>
      </p:sp>
      <p:sp>
        <p:nvSpPr>
          <p:cNvPr id="7" name="Rectangle 5"/>
          <p:cNvSpPr/>
          <p:nvPr/>
        </p:nvSpPr>
        <p:spPr bwMode="auto">
          <a:xfrm>
            <a:off x="319090" y="3418500"/>
            <a:ext cx="7950337" cy="1158275"/>
          </a:xfrm>
          <a:prstGeom prst="rect">
            <a:avLst/>
          </a:prstGeom>
        </p:spPr>
        <p:txBody>
          <a:bodyPr wrap="square">
            <a:spAutoFit/>
          </a:bodyPr>
          <a:lstStyle/>
          <a:p>
            <a:pPr marL="285750" indent="-285750">
              <a:buClr>
                <a:srgbClr val="0065BD"/>
              </a:buClr>
              <a:buFont typeface="Arial"/>
              <a:buChar char="•"/>
              <a:defRPr/>
            </a:pPr>
            <a:endParaRPr lang="en-US" sz="1400"/>
          </a:p>
          <a:p>
            <a:pPr marL="285750" indent="-285750">
              <a:buClr>
                <a:srgbClr val="0065BD"/>
              </a:buClr>
              <a:buFont typeface="Arial"/>
              <a:buChar char="•"/>
              <a:defRPr/>
            </a:pPr>
            <a:r>
              <a:rPr lang="en-US" sz="1400"/>
              <a:t>Set</a:t>
            </a:r>
            <a:r>
              <a:rPr lang="en-US" sz="1400" i="1">
                <a:solidFill>
                  <a:srgbClr val="0066FF"/>
                </a:solidFill>
              </a:rPr>
              <a:t> </a:t>
            </a:r>
            <a:r>
              <a:rPr lang="en-US" sz="1400" i="1">
                <a:solidFill>
                  <a:srgbClr val="0065BD"/>
                </a:solidFill>
              </a:rPr>
              <a:t>30 as element size </a:t>
            </a:r>
            <a:r>
              <a:rPr lang="en-US" sz="1400"/>
              <a:t>and mesh the domain</a:t>
            </a:r>
            <a:endParaRPr/>
          </a:p>
          <a:p>
            <a:pPr>
              <a:buClr>
                <a:srgbClr val="0065BD"/>
              </a:buClr>
              <a:defRPr/>
            </a:pPr>
            <a:endParaRPr lang="en-US" sz="1400"/>
          </a:p>
          <a:p>
            <a:pPr marL="285750" indent="-285750">
              <a:buClr>
                <a:srgbClr val="0065BD"/>
              </a:buClr>
              <a:buFont typeface="Arial"/>
              <a:buChar char="•"/>
              <a:defRPr/>
            </a:pPr>
            <a:r>
              <a:rPr lang="en-US" sz="1400"/>
              <a:t>The generated mesh should have ~ </a:t>
            </a:r>
            <a:r>
              <a:rPr lang="en-US" sz="1400" i="1">
                <a:solidFill>
                  <a:srgbClr val="0065BD"/>
                </a:solidFill>
              </a:rPr>
              <a:t>1640 nodes </a:t>
            </a:r>
            <a:r>
              <a:rPr lang="en-US" sz="1400"/>
              <a:t>and ~ </a:t>
            </a:r>
            <a:r>
              <a:rPr lang="en-US" sz="1400" i="1">
                <a:solidFill>
                  <a:srgbClr val="0065BD"/>
                </a:solidFill>
              </a:rPr>
              <a:t>3270 elements</a:t>
            </a:r>
            <a:endParaRPr lang="en-US" sz="1400"/>
          </a:p>
          <a:p>
            <a:pPr>
              <a:buClr>
                <a:srgbClr val="0065BD"/>
              </a:buClr>
              <a:defRPr/>
            </a:pPr>
            <a:endParaRPr lang="en-US" sz="1400"/>
          </a:p>
        </p:txBody>
      </p:sp>
      <p:pic>
        <p:nvPicPr>
          <p:cNvPr id="2" name="Grafik 1">
            <a:extLst>
              <a:ext uri="{FF2B5EF4-FFF2-40B4-BE49-F238E27FC236}">
                <a16:creationId xmlns:a16="http://schemas.microsoft.com/office/drawing/2014/main" id="{BA2DE91C-54A4-4620-A24A-DC0A125638A9}"/>
              </a:ext>
            </a:extLst>
          </p:cNvPr>
          <p:cNvPicPr>
            <a:picLocks noChangeAspect="1"/>
          </p:cNvPicPr>
          <p:nvPr/>
        </p:nvPicPr>
        <p:blipFill>
          <a:blip r:embed="rId2"/>
          <a:stretch>
            <a:fillRect/>
          </a:stretch>
        </p:blipFill>
        <p:spPr>
          <a:xfrm>
            <a:off x="883205" y="1234708"/>
            <a:ext cx="6359992" cy="2407943"/>
          </a:xfrm>
          <a:prstGeom prst="rect">
            <a:avLst/>
          </a:prstGeom>
        </p:spPr>
      </p:pic>
      <p:pic>
        <p:nvPicPr>
          <p:cNvPr id="3" name="Grafik 2">
            <a:extLst>
              <a:ext uri="{FF2B5EF4-FFF2-40B4-BE49-F238E27FC236}">
                <a16:creationId xmlns:a16="http://schemas.microsoft.com/office/drawing/2014/main" id="{C81BFDF0-68A2-4AAF-9F1C-E05A33A9E0A7}"/>
              </a:ext>
            </a:extLst>
          </p:cNvPr>
          <p:cNvPicPr>
            <a:picLocks noChangeAspect="1"/>
          </p:cNvPicPr>
          <p:nvPr/>
        </p:nvPicPr>
        <p:blipFill>
          <a:blip r:embed="rId3"/>
          <a:stretch>
            <a:fillRect/>
          </a:stretch>
        </p:blipFill>
        <p:spPr>
          <a:xfrm>
            <a:off x="826242" y="4437029"/>
            <a:ext cx="5725361" cy="20362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Slide Number Placeholder 1"/>
          <p:cNvSpPr>
            <a:spLocks noGrp="1"/>
          </p:cNvSpPr>
          <p:nvPr>
            <p:ph type="sldNum" sz="quarter" idx="11"/>
          </p:nvPr>
        </p:nvSpPr>
        <p:spPr bwMode="auto"/>
        <p:txBody>
          <a:bodyPr/>
          <a:lstStyle/>
          <a:p>
            <a:pPr>
              <a:defRPr/>
            </a:pPr>
            <a:r>
              <a:rPr lang="de-DE" dirty="0"/>
              <a:t>12</a:t>
            </a:r>
          </a:p>
        </p:txBody>
      </p:sp>
      <p:sp>
        <p:nvSpPr>
          <p:cNvPr id="5" name="Title 2"/>
          <p:cNvSpPr>
            <a:spLocks noGrp="1"/>
          </p:cNvSpPr>
          <p:nvPr>
            <p:ph type="title"/>
          </p:nvPr>
        </p:nvSpPr>
        <p:spPr bwMode="auto">
          <a:xfrm>
            <a:off x="319090" y="271520"/>
            <a:ext cx="8508999" cy="410369"/>
          </a:xfrm>
        </p:spPr>
        <p:txBody>
          <a:bodyPr/>
          <a:lstStyle/>
          <a:p>
            <a:pPr>
              <a:defRPr/>
            </a:pPr>
            <a:r>
              <a:rPr lang="de-DE"/>
              <a:t>Solve the problem</a:t>
            </a:r>
          </a:p>
        </p:txBody>
      </p:sp>
      <p:sp>
        <p:nvSpPr>
          <p:cNvPr id="6" name="Inhaltsplatzhalter 6"/>
          <p:cNvSpPr/>
          <p:nvPr/>
        </p:nvSpPr>
        <p:spPr bwMode="auto">
          <a:xfrm>
            <a:off x="323850" y="728662"/>
            <a:ext cx="8496299" cy="5761038"/>
          </a:xfrm>
          <a:prstGeom prst="rect">
            <a:avLst/>
          </a:prstGeom>
        </p:spPr>
        <p:txBody>
          <a:bodyPr vert="horz" lIns="99569" tIns="49785" rIns="99569" bIns="49785" rtlCol="0">
            <a:noAutofit/>
          </a:bodyPr>
          <a:lstStyle>
            <a:lvl1pPr marL="342900" indent="-342900" algn="l">
              <a:spcBef>
                <a:spcPts val="0"/>
              </a:spcBef>
              <a:buFont typeface="Arial"/>
              <a:buChar char="•"/>
              <a:defRPr sz="1200">
                <a:solidFill>
                  <a:schemeClr val="tx1"/>
                </a:solidFill>
                <a:latin typeface="Arial"/>
                <a:ea typeface="+mn-ea"/>
              </a:defRPr>
            </a:lvl1pPr>
            <a:lvl2pPr marL="742950" indent="-285750" algn="l">
              <a:spcBef>
                <a:spcPts val="0"/>
              </a:spcBef>
              <a:buFont typeface="Arial"/>
              <a:buChar char="–"/>
              <a:defRPr sz="1200">
                <a:solidFill>
                  <a:schemeClr val="tx1"/>
                </a:solidFill>
                <a:latin typeface="Arial"/>
                <a:ea typeface="+mn-ea"/>
              </a:defRPr>
            </a:lvl2pPr>
            <a:lvl3pPr marL="1143000" indent="-228600" algn="l">
              <a:spcBef>
                <a:spcPts val="0"/>
              </a:spcBef>
              <a:buFont typeface="Arial"/>
              <a:buChar char="•"/>
              <a:defRPr sz="1200">
                <a:solidFill>
                  <a:schemeClr val="tx1"/>
                </a:solidFill>
                <a:latin typeface="Arial"/>
                <a:ea typeface="+mn-ea"/>
              </a:defRPr>
            </a:lvl3pPr>
            <a:lvl4pPr marL="1600200" indent="-228600" algn="l">
              <a:spcBef>
                <a:spcPts val="0"/>
              </a:spcBef>
              <a:buFont typeface="Arial"/>
              <a:buChar char="–"/>
              <a:defRPr sz="1200">
                <a:solidFill>
                  <a:schemeClr val="tx1"/>
                </a:solidFill>
                <a:latin typeface="Arial"/>
                <a:ea typeface="+mn-ea"/>
              </a:defRPr>
            </a:lvl4pPr>
            <a:lvl5pPr marL="2057400" indent="-228600" algn="l">
              <a:spcBef>
                <a:spcPts val="0"/>
              </a:spcBef>
              <a:buFont typeface="Arial"/>
              <a:buChar char="»"/>
              <a:defRPr sz="1200">
                <a:solidFill>
                  <a:schemeClr val="tx1"/>
                </a:solidFill>
                <a:latin typeface="Arial"/>
                <a:ea typeface="+mn-ea"/>
              </a:defRPr>
            </a:lvl5pPr>
            <a:lvl6pPr marL="2514600" indent="-228600" algn="l">
              <a:spcBef>
                <a:spcPts val="0"/>
              </a:spcBef>
              <a:buFont typeface="Arial"/>
              <a:buChar char="•"/>
              <a:defRPr sz="2000">
                <a:solidFill>
                  <a:schemeClr val="tx1"/>
                </a:solidFill>
                <a:latin typeface="+mn-lt"/>
                <a:ea typeface="+mn-ea"/>
              </a:defRPr>
            </a:lvl6pPr>
            <a:lvl7pPr marL="2971800" indent="-228600" algn="l">
              <a:spcBef>
                <a:spcPts val="0"/>
              </a:spcBef>
              <a:buFont typeface="Arial"/>
              <a:buChar char="•"/>
              <a:defRPr sz="2000">
                <a:solidFill>
                  <a:schemeClr val="tx1"/>
                </a:solidFill>
                <a:latin typeface="+mn-lt"/>
                <a:ea typeface="+mn-ea"/>
              </a:defRPr>
            </a:lvl7pPr>
            <a:lvl8pPr marL="3429000" indent="-228600" algn="l">
              <a:spcBef>
                <a:spcPts val="0"/>
              </a:spcBef>
              <a:buFont typeface="Arial"/>
              <a:buChar char="•"/>
              <a:defRPr sz="2000">
                <a:solidFill>
                  <a:schemeClr val="tx1"/>
                </a:solidFill>
                <a:latin typeface="+mn-lt"/>
                <a:ea typeface="+mn-ea"/>
              </a:defRPr>
            </a:lvl8pPr>
            <a:lvl9pPr marL="3886200" indent="-228600" algn="l">
              <a:spcBef>
                <a:spcPts val="0"/>
              </a:spcBef>
              <a:buFont typeface="Arial"/>
              <a:buChar char="•"/>
              <a:defRPr sz="2000">
                <a:solidFill>
                  <a:schemeClr val="tx1"/>
                </a:solidFill>
                <a:latin typeface="+mn-lt"/>
                <a:ea typeface="+mn-ea"/>
              </a:defRPr>
            </a:lvl9pPr>
          </a:lstStyle>
          <a:p>
            <a:pPr marL="0" indent="0">
              <a:buNone/>
              <a:defRPr/>
            </a:pPr>
            <a:endParaRPr sz="1800" b="1"/>
          </a:p>
          <a:p>
            <a:pPr marL="0" indent="0">
              <a:buNone/>
              <a:defRPr/>
            </a:pPr>
            <a:endParaRPr sz="1400" b="1"/>
          </a:p>
          <a:p>
            <a:pPr>
              <a:buClr>
                <a:srgbClr val="0065BD"/>
              </a:buClr>
              <a:defRPr/>
            </a:pPr>
            <a:r>
              <a:rPr sz="1400"/>
              <a:t>Save the model</a:t>
            </a:r>
            <a:endParaRPr/>
          </a:p>
          <a:p>
            <a:pPr>
              <a:buClr>
                <a:srgbClr val="0065BD"/>
              </a:buClr>
              <a:defRPr/>
            </a:pPr>
            <a:endParaRPr sz="1400"/>
          </a:p>
          <a:p>
            <a:pPr>
              <a:buClr>
                <a:srgbClr val="0065BD"/>
              </a:buClr>
              <a:defRPr/>
            </a:pPr>
            <a:r>
              <a:rPr sz="1400"/>
              <a:t>Run the analysis</a:t>
            </a:r>
            <a:endParaRPr/>
          </a:p>
          <a:p>
            <a:pPr>
              <a:buClr>
                <a:srgbClr val="0065BD"/>
              </a:buClr>
              <a:defRPr/>
            </a:pPr>
            <a:endParaRPr sz="1400"/>
          </a:p>
          <a:p>
            <a:pPr>
              <a:buClr>
                <a:srgbClr val="0065BD"/>
              </a:buClr>
              <a:defRPr/>
            </a:pPr>
            <a:r>
              <a:rPr sz="1400"/>
              <a:t>The input data will be checked for errors</a:t>
            </a:r>
            <a:endParaRPr/>
          </a:p>
          <a:p>
            <a:pPr marL="457200" lvl="1" indent="0">
              <a:buNone/>
              <a:defRPr/>
            </a:pPr>
            <a:endParaRPr sz="1400"/>
          </a:p>
          <a:p>
            <a:pPr>
              <a:buClr>
                <a:srgbClr val="0065BD"/>
              </a:buClr>
              <a:defRPr/>
            </a:pPr>
            <a:r>
              <a:rPr sz="1400"/>
              <a:t>The calculation should not take more than 5 minutes</a:t>
            </a:r>
            <a:endParaRPr/>
          </a:p>
          <a:p>
            <a:pPr marL="0" indent="0">
              <a:buNone/>
              <a:defRPr/>
            </a:pPr>
            <a:endParaRPr sz="1400"/>
          </a:p>
          <a:p>
            <a:pPr>
              <a:buClr>
                <a:srgbClr val="0065BD"/>
              </a:buClr>
              <a:defRPr/>
            </a:pPr>
            <a:r>
              <a:rPr sz="1400"/>
              <a:t>Afterwards, switch to post process</a:t>
            </a:r>
            <a:endParaRPr/>
          </a:p>
          <a:p>
            <a:pPr marL="0" indent="0">
              <a:buNone/>
              <a:defRPr/>
            </a:pP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1"/>
          <p:cNvSpPr>
            <a:spLocks/>
          </p:cNvSpPr>
          <p:nvPr/>
        </p:nvSpPr>
        <p:spPr bwMode="auto">
          <a:xfrm>
            <a:off x="446389" y="3299678"/>
            <a:ext cx="6417017" cy="493507"/>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lgn="l">
              <a:lnSpc>
                <a:spcPct val="125000"/>
              </a:lnSpc>
              <a:spcBef>
                <a:spcPts val="0"/>
              </a:spcBef>
              <a:spcAft>
                <a:spcPts val="0"/>
              </a:spcAft>
              <a:defRPr sz="1800" b="1">
                <a:solidFill>
                  <a:srgbClr val="0065BD"/>
                </a:solidFill>
                <a:latin typeface="+mj-lt"/>
                <a:ea typeface="+mj-ea"/>
              </a:defRPr>
            </a:lvl1pPr>
            <a:lvl2pPr algn="l">
              <a:spcBef>
                <a:spcPts val="0"/>
              </a:spcBef>
              <a:spcAft>
                <a:spcPts val="0"/>
              </a:spcAft>
              <a:defRPr sz="2000" b="1">
                <a:solidFill>
                  <a:schemeClr val="tx2"/>
                </a:solidFill>
                <a:latin typeface="Arial"/>
              </a:defRPr>
            </a:lvl2pPr>
            <a:lvl3pPr algn="l">
              <a:spcBef>
                <a:spcPts val="0"/>
              </a:spcBef>
              <a:spcAft>
                <a:spcPts val="0"/>
              </a:spcAft>
              <a:defRPr sz="2000" b="1">
                <a:solidFill>
                  <a:schemeClr val="tx2"/>
                </a:solidFill>
                <a:latin typeface="Arial"/>
              </a:defRPr>
            </a:lvl3pPr>
            <a:lvl4pPr algn="l">
              <a:spcBef>
                <a:spcPts val="0"/>
              </a:spcBef>
              <a:spcAft>
                <a:spcPts val="0"/>
              </a:spcAft>
              <a:defRPr sz="2000" b="1">
                <a:solidFill>
                  <a:schemeClr val="tx2"/>
                </a:solidFill>
                <a:latin typeface="Arial"/>
              </a:defRPr>
            </a:lvl4pPr>
            <a:lvl5pPr algn="l">
              <a:spcBef>
                <a:spcPts val="0"/>
              </a:spcBef>
              <a:spcAft>
                <a:spcPts val="0"/>
              </a:spcAft>
              <a:defRPr sz="2000" b="1">
                <a:solidFill>
                  <a:schemeClr val="tx2"/>
                </a:solidFill>
                <a:latin typeface="Arial"/>
              </a:defRPr>
            </a:lvl5pPr>
            <a:lvl6pPr marL="457200" algn="l">
              <a:spcBef>
                <a:spcPts val="0"/>
              </a:spcBef>
              <a:spcAft>
                <a:spcPts val="0"/>
              </a:spcAft>
              <a:defRPr sz="2000" b="1">
                <a:solidFill>
                  <a:schemeClr val="tx2"/>
                </a:solidFill>
                <a:latin typeface="Arial"/>
              </a:defRPr>
            </a:lvl6pPr>
            <a:lvl7pPr marL="914400" algn="l">
              <a:spcBef>
                <a:spcPts val="0"/>
              </a:spcBef>
              <a:spcAft>
                <a:spcPts val="0"/>
              </a:spcAft>
              <a:defRPr sz="2000" b="1">
                <a:solidFill>
                  <a:schemeClr val="tx2"/>
                </a:solidFill>
                <a:latin typeface="Arial"/>
              </a:defRPr>
            </a:lvl7pPr>
            <a:lvl8pPr marL="1371600" algn="l">
              <a:spcBef>
                <a:spcPts val="0"/>
              </a:spcBef>
              <a:spcAft>
                <a:spcPts val="0"/>
              </a:spcAft>
              <a:defRPr sz="2000" b="1">
                <a:solidFill>
                  <a:schemeClr val="tx2"/>
                </a:solidFill>
                <a:latin typeface="Arial"/>
              </a:defRPr>
            </a:lvl8pPr>
            <a:lvl9pPr marL="1828800" algn="l">
              <a:spcBef>
                <a:spcPts val="0"/>
              </a:spcBef>
              <a:spcAft>
                <a:spcPts val="0"/>
              </a:spcAft>
              <a:defRPr sz="2000" b="1">
                <a:solidFill>
                  <a:schemeClr val="tx2"/>
                </a:solidFill>
                <a:latin typeface="Arial"/>
              </a:defRPr>
            </a:lvl9pPr>
          </a:lstStyle>
          <a:p>
            <a:pPr>
              <a:defRPr/>
            </a:pPr>
            <a:r>
              <a:rPr lang="de-DE" sz="2800"/>
              <a:t>Solution Postprocessing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Slide Number Placeholder 1"/>
          <p:cNvSpPr>
            <a:spLocks noGrp="1"/>
          </p:cNvSpPr>
          <p:nvPr>
            <p:ph type="sldNum" sz="quarter" idx="11"/>
          </p:nvPr>
        </p:nvSpPr>
        <p:spPr bwMode="auto"/>
        <p:txBody>
          <a:bodyPr/>
          <a:lstStyle/>
          <a:p>
            <a:pPr>
              <a:defRPr/>
            </a:pPr>
            <a:r>
              <a:rPr lang="de-DE"/>
              <a:t>13</a:t>
            </a:r>
          </a:p>
        </p:txBody>
      </p:sp>
      <p:sp>
        <p:nvSpPr>
          <p:cNvPr id="5" name="Title 2"/>
          <p:cNvSpPr>
            <a:spLocks noGrp="1"/>
          </p:cNvSpPr>
          <p:nvPr>
            <p:ph type="title"/>
          </p:nvPr>
        </p:nvSpPr>
        <p:spPr bwMode="auto">
          <a:xfrm>
            <a:off x="319090" y="271520"/>
            <a:ext cx="8508999" cy="366190"/>
          </a:xfrm>
        </p:spPr>
        <p:txBody>
          <a:bodyPr/>
          <a:lstStyle/>
          <a:p>
            <a:pPr>
              <a:defRPr/>
            </a:pPr>
            <a:r>
              <a:rPr lang="de-DE"/>
              <a:t>Post processing</a:t>
            </a:r>
          </a:p>
        </p:txBody>
      </p:sp>
      <p:sp>
        <p:nvSpPr>
          <p:cNvPr id="6" name="Inhaltsplatzhalter 6"/>
          <p:cNvSpPr/>
          <p:nvPr/>
        </p:nvSpPr>
        <p:spPr bwMode="auto">
          <a:xfrm>
            <a:off x="323850" y="728662"/>
            <a:ext cx="8496300" cy="5761038"/>
          </a:xfrm>
          <a:prstGeom prst="rect">
            <a:avLst/>
          </a:prstGeom>
        </p:spPr>
        <p:txBody>
          <a:bodyPr vert="horz" lIns="99569" tIns="49785" rIns="99569" bIns="49785" rtlCol="0">
            <a:noAutofit/>
          </a:bodyPr>
          <a:lstStyle>
            <a:lvl1pPr marL="342900" indent="-342900" algn="l">
              <a:spcBef>
                <a:spcPts val="0"/>
              </a:spcBef>
              <a:buFont typeface="Arial"/>
              <a:buChar char="•"/>
              <a:defRPr sz="1200">
                <a:solidFill>
                  <a:schemeClr val="tx1"/>
                </a:solidFill>
                <a:latin typeface="Arial"/>
                <a:ea typeface="+mn-ea"/>
              </a:defRPr>
            </a:lvl1pPr>
            <a:lvl2pPr marL="742950" indent="-285750" algn="l">
              <a:spcBef>
                <a:spcPts val="0"/>
              </a:spcBef>
              <a:buFont typeface="Arial"/>
              <a:buChar char="–"/>
              <a:defRPr sz="1200">
                <a:solidFill>
                  <a:schemeClr val="tx1"/>
                </a:solidFill>
                <a:latin typeface="Arial"/>
                <a:ea typeface="+mn-ea"/>
              </a:defRPr>
            </a:lvl2pPr>
            <a:lvl3pPr marL="1143000" indent="-228600" algn="l">
              <a:spcBef>
                <a:spcPts val="0"/>
              </a:spcBef>
              <a:buFont typeface="Arial"/>
              <a:buChar char="•"/>
              <a:defRPr sz="1200">
                <a:solidFill>
                  <a:schemeClr val="tx1"/>
                </a:solidFill>
                <a:latin typeface="Arial"/>
                <a:ea typeface="+mn-ea"/>
              </a:defRPr>
            </a:lvl3pPr>
            <a:lvl4pPr marL="1600200" indent="-228600" algn="l">
              <a:spcBef>
                <a:spcPts val="0"/>
              </a:spcBef>
              <a:buFont typeface="Arial"/>
              <a:buChar char="–"/>
              <a:defRPr sz="1200">
                <a:solidFill>
                  <a:schemeClr val="tx1"/>
                </a:solidFill>
                <a:latin typeface="Arial"/>
                <a:ea typeface="+mn-ea"/>
              </a:defRPr>
            </a:lvl4pPr>
            <a:lvl5pPr marL="2057400" indent="-228600" algn="l">
              <a:spcBef>
                <a:spcPts val="0"/>
              </a:spcBef>
              <a:buFont typeface="Arial"/>
              <a:buChar char="»"/>
              <a:defRPr sz="1200">
                <a:solidFill>
                  <a:schemeClr val="tx1"/>
                </a:solidFill>
                <a:latin typeface="Arial"/>
                <a:ea typeface="+mn-ea"/>
              </a:defRPr>
            </a:lvl5pPr>
            <a:lvl6pPr marL="2514600" indent="-228600" algn="l">
              <a:spcBef>
                <a:spcPts val="0"/>
              </a:spcBef>
              <a:buFont typeface="Arial"/>
              <a:buChar char="•"/>
              <a:defRPr sz="2000">
                <a:solidFill>
                  <a:schemeClr val="tx1"/>
                </a:solidFill>
                <a:latin typeface="+mn-lt"/>
                <a:ea typeface="+mn-ea"/>
              </a:defRPr>
            </a:lvl6pPr>
            <a:lvl7pPr marL="2971800" indent="-228600" algn="l">
              <a:spcBef>
                <a:spcPts val="0"/>
              </a:spcBef>
              <a:buFont typeface="Arial"/>
              <a:buChar char="•"/>
              <a:defRPr sz="2000">
                <a:solidFill>
                  <a:schemeClr val="tx1"/>
                </a:solidFill>
                <a:latin typeface="+mn-lt"/>
                <a:ea typeface="+mn-ea"/>
              </a:defRPr>
            </a:lvl7pPr>
            <a:lvl8pPr marL="3429000" indent="-228600" algn="l">
              <a:spcBef>
                <a:spcPts val="0"/>
              </a:spcBef>
              <a:buFont typeface="Arial"/>
              <a:buChar char="•"/>
              <a:defRPr sz="2000">
                <a:solidFill>
                  <a:schemeClr val="tx1"/>
                </a:solidFill>
                <a:latin typeface="+mn-lt"/>
                <a:ea typeface="+mn-ea"/>
              </a:defRPr>
            </a:lvl8pPr>
            <a:lvl9pPr marL="3886200" indent="-228600" algn="l">
              <a:spcBef>
                <a:spcPts val="0"/>
              </a:spcBef>
              <a:buFont typeface="Arial"/>
              <a:buChar char="•"/>
              <a:defRPr sz="2000">
                <a:solidFill>
                  <a:schemeClr val="tx1"/>
                </a:solidFill>
                <a:latin typeface="+mn-lt"/>
                <a:ea typeface="+mn-ea"/>
              </a:defRPr>
            </a:lvl9pPr>
          </a:lstStyle>
          <a:p>
            <a:pPr marL="0" indent="0">
              <a:buNone/>
              <a:defRPr/>
            </a:pPr>
            <a:endParaRPr sz="1800" b="1" dirty="0"/>
          </a:p>
          <a:p>
            <a:pPr marL="0" indent="0">
              <a:buNone/>
              <a:defRPr/>
            </a:pPr>
            <a:endParaRPr sz="1400" b="1" dirty="0"/>
          </a:p>
          <a:p>
            <a:pPr>
              <a:buClr>
                <a:srgbClr val="0065BD"/>
              </a:buClr>
              <a:defRPr/>
            </a:pPr>
            <a:r>
              <a:rPr sz="1400" dirty="0"/>
              <a:t>Play around with the results and the visualization</a:t>
            </a:r>
            <a:endParaRPr dirty="0"/>
          </a:p>
          <a:p>
            <a:pPr>
              <a:defRPr/>
            </a:pPr>
            <a:endParaRPr sz="1400" dirty="0"/>
          </a:p>
          <a:p>
            <a:pPr>
              <a:buClr>
                <a:srgbClr val="0065BD"/>
              </a:buClr>
              <a:defRPr/>
            </a:pPr>
            <a:r>
              <a:rPr sz="1400" dirty="0"/>
              <a:t>Plot and animate the results for the velocity and the pressure and compare them</a:t>
            </a:r>
            <a:endParaRPr dirty="0"/>
          </a:p>
          <a:p>
            <a:pPr marL="0" indent="0">
              <a:buNone/>
              <a:defRPr/>
            </a:pPr>
            <a:endParaRPr sz="1400" dirty="0"/>
          </a:p>
          <a:p>
            <a:pPr>
              <a:buClr>
                <a:srgbClr val="0065BD"/>
              </a:buClr>
              <a:defRPr/>
            </a:pPr>
            <a:r>
              <a:rPr sz="1400" dirty="0"/>
              <a:t>Results for </a:t>
            </a:r>
            <a:r>
              <a:rPr sz="1400" i="1" dirty="0">
                <a:solidFill>
                  <a:srgbClr val="0065BD"/>
                </a:solidFill>
              </a:rPr>
              <a:t>magnitude of velocity </a:t>
            </a:r>
            <a:r>
              <a:rPr sz="1400" dirty="0"/>
              <a:t>in the last timestep:</a:t>
            </a:r>
            <a:r>
              <a:rPr sz="1400" i="1" dirty="0">
                <a:solidFill>
                  <a:srgbClr val="0066FF"/>
                </a:solidFill>
              </a:rPr>
              <a:t>	</a:t>
            </a:r>
            <a:endParaRPr sz="1400" dirty="0"/>
          </a:p>
        </p:txBody>
      </p:sp>
      <p:pic>
        <p:nvPicPr>
          <p:cNvPr id="2" name="Grafik 1">
            <a:extLst>
              <a:ext uri="{FF2B5EF4-FFF2-40B4-BE49-F238E27FC236}">
                <a16:creationId xmlns:a16="http://schemas.microsoft.com/office/drawing/2014/main" id="{4E3D3316-57D4-4F2C-8AA4-C616620E4C98}"/>
              </a:ext>
            </a:extLst>
          </p:cNvPr>
          <p:cNvPicPr>
            <a:picLocks noChangeAspect="1"/>
          </p:cNvPicPr>
          <p:nvPr/>
        </p:nvPicPr>
        <p:blipFill>
          <a:blip r:embed="rId2"/>
          <a:stretch>
            <a:fillRect/>
          </a:stretch>
        </p:blipFill>
        <p:spPr>
          <a:xfrm>
            <a:off x="467544" y="2864217"/>
            <a:ext cx="8208912" cy="27657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Slide Number Placeholder 1"/>
          <p:cNvSpPr>
            <a:spLocks noGrp="1"/>
          </p:cNvSpPr>
          <p:nvPr>
            <p:ph type="sldNum" sz="quarter" idx="11"/>
          </p:nvPr>
        </p:nvSpPr>
        <p:spPr bwMode="auto"/>
        <p:txBody>
          <a:bodyPr/>
          <a:lstStyle/>
          <a:p>
            <a:pPr>
              <a:defRPr/>
            </a:pPr>
            <a:r>
              <a:rPr lang="de-DE"/>
              <a:t>14</a:t>
            </a:r>
          </a:p>
        </p:txBody>
      </p:sp>
      <p:sp>
        <p:nvSpPr>
          <p:cNvPr id="5" name="Title 2"/>
          <p:cNvSpPr>
            <a:spLocks noGrp="1"/>
          </p:cNvSpPr>
          <p:nvPr>
            <p:ph type="title"/>
          </p:nvPr>
        </p:nvSpPr>
        <p:spPr bwMode="auto">
          <a:xfrm>
            <a:off x="319090" y="271520"/>
            <a:ext cx="8508999" cy="366190"/>
          </a:xfrm>
        </p:spPr>
        <p:txBody>
          <a:bodyPr/>
          <a:lstStyle/>
          <a:p>
            <a:pPr>
              <a:defRPr/>
            </a:pPr>
            <a:r>
              <a:rPr lang="de-DE"/>
              <a:t>Post processing</a:t>
            </a:r>
          </a:p>
        </p:txBody>
      </p:sp>
      <p:sp>
        <p:nvSpPr>
          <p:cNvPr id="6" name="Inhaltsplatzhalter 6"/>
          <p:cNvSpPr/>
          <p:nvPr/>
        </p:nvSpPr>
        <p:spPr bwMode="auto">
          <a:xfrm>
            <a:off x="323850" y="728662"/>
            <a:ext cx="8136582" cy="5744651"/>
          </a:xfrm>
          <a:prstGeom prst="rect">
            <a:avLst/>
          </a:prstGeom>
        </p:spPr>
        <p:txBody>
          <a:bodyPr vert="horz" lIns="99569" tIns="49785" rIns="99569" bIns="49785" rtlCol="0">
            <a:noAutofit/>
          </a:bodyPr>
          <a:lstStyle>
            <a:lvl1pPr marL="342900" indent="-342900" algn="l">
              <a:spcBef>
                <a:spcPts val="0"/>
              </a:spcBef>
              <a:buFont typeface="Arial"/>
              <a:buChar char="•"/>
              <a:defRPr sz="1200">
                <a:solidFill>
                  <a:schemeClr val="tx1"/>
                </a:solidFill>
                <a:latin typeface="Arial"/>
                <a:ea typeface="+mn-ea"/>
              </a:defRPr>
            </a:lvl1pPr>
            <a:lvl2pPr marL="742950" indent="-285750" algn="l">
              <a:spcBef>
                <a:spcPts val="0"/>
              </a:spcBef>
              <a:buFont typeface="Arial"/>
              <a:buChar char="–"/>
              <a:defRPr sz="1200">
                <a:solidFill>
                  <a:schemeClr val="tx1"/>
                </a:solidFill>
                <a:latin typeface="Arial"/>
                <a:ea typeface="+mn-ea"/>
              </a:defRPr>
            </a:lvl2pPr>
            <a:lvl3pPr marL="1143000" indent="-228600" algn="l">
              <a:spcBef>
                <a:spcPts val="0"/>
              </a:spcBef>
              <a:buFont typeface="Arial"/>
              <a:buChar char="•"/>
              <a:defRPr sz="1200">
                <a:solidFill>
                  <a:schemeClr val="tx1"/>
                </a:solidFill>
                <a:latin typeface="Arial"/>
                <a:ea typeface="+mn-ea"/>
              </a:defRPr>
            </a:lvl3pPr>
            <a:lvl4pPr marL="1600200" indent="-228600" algn="l">
              <a:spcBef>
                <a:spcPts val="0"/>
              </a:spcBef>
              <a:buFont typeface="Arial"/>
              <a:buChar char="–"/>
              <a:defRPr sz="1200">
                <a:solidFill>
                  <a:schemeClr val="tx1"/>
                </a:solidFill>
                <a:latin typeface="Arial"/>
                <a:ea typeface="+mn-ea"/>
              </a:defRPr>
            </a:lvl4pPr>
            <a:lvl5pPr marL="2057400" indent="-228600" algn="l">
              <a:spcBef>
                <a:spcPts val="0"/>
              </a:spcBef>
              <a:buFont typeface="Arial"/>
              <a:buChar char="»"/>
              <a:defRPr sz="1200">
                <a:solidFill>
                  <a:schemeClr val="tx1"/>
                </a:solidFill>
                <a:latin typeface="Arial"/>
                <a:ea typeface="+mn-ea"/>
              </a:defRPr>
            </a:lvl5pPr>
            <a:lvl6pPr marL="2514600" indent="-228600" algn="l">
              <a:spcBef>
                <a:spcPts val="0"/>
              </a:spcBef>
              <a:buFont typeface="Arial"/>
              <a:buChar char="•"/>
              <a:defRPr sz="2000">
                <a:solidFill>
                  <a:schemeClr val="tx1"/>
                </a:solidFill>
                <a:latin typeface="+mn-lt"/>
                <a:ea typeface="+mn-ea"/>
              </a:defRPr>
            </a:lvl6pPr>
            <a:lvl7pPr marL="2971800" indent="-228600" algn="l">
              <a:spcBef>
                <a:spcPts val="0"/>
              </a:spcBef>
              <a:buFont typeface="Arial"/>
              <a:buChar char="•"/>
              <a:defRPr sz="2000">
                <a:solidFill>
                  <a:schemeClr val="tx1"/>
                </a:solidFill>
                <a:latin typeface="+mn-lt"/>
                <a:ea typeface="+mn-ea"/>
              </a:defRPr>
            </a:lvl7pPr>
            <a:lvl8pPr marL="3429000" indent="-228600" algn="l">
              <a:spcBef>
                <a:spcPts val="0"/>
              </a:spcBef>
              <a:buFont typeface="Arial"/>
              <a:buChar char="•"/>
              <a:defRPr sz="2000">
                <a:solidFill>
                  <a:schemeClr val="tx1"/>
                </a:solidFill>
                <a:latin typeface="+mn-lt"/>
                <a:ea typeface="+mn-ea"/>
              </a:defRPr>
            </a:lvl8pPr>
            <a:lvl9pPr marL="3886200" indent="-228600" algn="l">
              <a:spcBef>
                <a:spcPts val="0"/>
              </a:spcBef>
              <a:buFont typeface="Arial"/>
              <a:buChar char="•"/>
              <a:defRPr sz="2000">
                <a:solidFill>
                  <a:schemeClr val="tx1"/>
                </a:solidFill>
                <a:latin typeface="+mn-lt"/>
                <a:ea typeface="+mn-ea"/>
              </a:defRPr>
            </a:lvl9pPr>
          </a:lstStyle>
          <a:p>
            <a:pPr marL="0" indent="0">
              <a:buNone/>
              <a:defRPr/>
            </a:pPr>
            <a:endParaRPr sz="1800" b="1"/>
          </a:p>
          <a:p>
            <a:pPr marL="0" indent="0">
              <a:buNone/>
              <a:defRPr/>
            </a:pPr>
            <a:endParaRPr sz="1400" b="1"/>
          </a:p>
          <a:p>
            <a:pPr>
              <a:buClr>
                <a:srgbClr val="0065BD"/>
              </a:buClr>
              <a:defRPr/>
            </a:pPr>
            <a:r>
              <a:rPr lang="en-US" sz="1400"/>
              <a:t>Results for </a:t>
            </a:r>
            <a:r>
              <a:rPr lang="en-US" sz="1400" i="1">
                <a:solidFill>
                  <a:srgbClr val="0065BD"/>
                </a:solidFill>
              </a:rPr>
              <a:t>pressure</a:t>
            </a:r>
            <a:r>
              <a:rPr lang="en-US" sz="1400">
                <a:solidFill>
                  <a:srgbClr val="0065BD"/>
                </a:solidFill>
              </a:rPr>
              <a:t> </a:t>
            </a:r>
            <a:r>
              <a:rPr lang="en-US" sz="1400"/>
              <a:t>in the last timestep</a:t>
            </a:r>
            <a:endParaRPr sz="1400"/>
          </a:p>
          <a:p>
            <a:pPr marL="0" indent="0">
              <a:buNone/>
              <a:defRPr/>
            </a:pPr>
            <a:r>
              <a:rPr sz="1400" i="1">
                <a:solidFill>
                  <a:srgbClr val="0066FF"/>
                </a:solidFill>
              </a:rPr>
              <a:t>	</a:t>
            </a:r>
            <a:endParaRPr sz="1400"/>
          </a:p>
        </p:txBody>
      </p:sp>
      <p:pic>
        <p:nvPicPr>
          <p:cNvPr id="2" name="Grafik 1">
            <a:extLst>
              <a:ext uri="{FF2B5EF4-FFF2-40B4-BE49-F238E27FC236}">
                <a16:creationId xmlns:a16="http://schemas.microsoft.com/office/drawing/2014/main" id="{A7A86D4D-5B20-46B8-85E3-AC2C0831A0A9}"/>
              </a:ext>
            </a:extLst>
          </p:cNvPr>
          <p:cNvPicPr>
            <a:picLocks noChangeAspect="1"/>
          </p:cNvPicPr>
          <p:nvPr/>
        </p:nvPicPr>
        <p:blipFill>
          <a:blip r:embed="rId2"/>
          <a:stretch>
            <a:fillRect/>
          </a:stretch>
        </p:blipFill>
        <p:spPr>
          <a:xfrm>
            <a:off x="249462" y="2427395"/>
            <a:ext cx="8285358" cy="266696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Slide Number Placeholder 1"/>
          <p:cNvSpPr>
            <a:spLocks noGrp="1"/>
          </p:cNvSpPr>
          <p:nvPr>
            <p:ph type="sldNum" sz="quarter" idx="11"/>
          </p:nvPr>
        </p:nvSpPr>
        <p:spPr bwMode="auto"/>
        <p:txBody>
          <a:bodyPr/>
          <a:lstStyle/>
          <a:p>
            <a:pPr>
              <a:defRPr/>
            </a:pPr>
            <a:r>
              <a:rPr lang="de-DE"/>
              <a:t>15</a:t>
            </a:r>
          </a:p>
        </p:txBody>
      </p:sp>
      <p:sp>
        <p:nvSpPr>
          <p:cNvPr id="5" name="Title 2"/>
          <p:cNvSpPr>
            <a:spLocks noGrp="1"/>
          </p:cNvSpPr>
          <p:nvPr>
            <p:ph type="title"/>
          </p:nvPr>
        </p:nvSpPr>
        <p:spPr bwMode="auto">
          <a:xfrm>
            <a:off x="319090" y="271520"/>
            <a:ext cx="8508999" cy="366190"/>
          </a:xfrm>
        </p:spPr>
        <p:txBody>
          <a:bodyPr/>
          <a:lstStyle/>
          <a:p>
            <a:pPr>
              <a:defRPr/>
            </a:pPr>
            <a:r>
              <a:rPr lang="de-DE"/>
              <a:t>Aerodynamic results</a:t>
            </a:r>
          </a:p>
        </p:txBody>
      </p:sp>
      <p:sp>
        <p:nvSpPr>
          <p:cNvPr id="6" name="Inhaltsplatzhalter 6"/>
          <p:cNvSpPr/>
          <p:nvPr/>
        </p:nvSpPr>
        <p:spPr bwMode="auto">
          <a:xfrm>
            <a:off x="323850" y="745569"/>
            <a:ext cx="8496300" cy="5727743"/>
          </a:xfrm>
          <a:prstGeom prst="rect">
            <a:avLst/>
          </a:prstGeom>
        </p:spPr>
        <p:txBody>
          <a:bodyPr vert="horz" lIns="99569" tIns="49785" rIns="99569" bIns="49785" rtlCol="0">
            <a:noAutofit/>
          </a:bodyPr>
          <a:lstStyle>
            <a:lvl1pPr marL="342900" indent="-342900" algn="l">
              <a:spcBef>
                <a:spcPts val="0"/>
              </a:spcBef>
              <a:buFont typeface="Arial"/>
              <a:buChar char="•"/>
              <a:defRPr sz="1200">
                <a:solidFill>
                  <a:schemeClr val="tx1"/>
                </a:solidFill>
                <a:latin typeface="Arial"/>
                <a:ea typeface="+mn-ea"/>
              </a:defRPr>
            </a:lvl1pPr>
            <a:lvl2pPr marL="742950" indent="-285750" algn="l">
              <a:spcBef>
                <a:spcPts val="0"/>
              </a:spcBef>
              <a:buFont typeface="Arial"/>
              <a:buChar char="–"/>
              <a:defRPr sz="1200">
                <a:solidFill>
                  <a:schemeClr val="tx1"/>
                </a:solidFill>
                <a:latin typeface="Arial"/>
                <a:ea typeface="+mn-ea"/>
              </a:defRPr>
            </a:lvl2pPr>
            <a:lvl3pPr marL="1143000" indent="-228600" algn="l">
              <a:spcBef>
                <a:spcPts val="0"/>
              </a:spcBef>
              <a:buFont typeface="Arial"/>
              <a:buChar char="•"/>
              <a:defRPr sz="1200">
                <a:solidFill>
                  <a:schemeClr val="tx1"/>
                </a:solidFill>
                <a:latin typeface="Arial"/>
                <a:ea typeface="+mn-ea"/>
              </a:defRPr>
            </a:lvl3pPr>
            <a:lvl4pPr marL="1600200" indent="-228600" algn="l">
              <a:spcBef>
                <a:spcPts val="0"/>
              </a:spcBef>
              <a:buFont typeface="Arial"/>
              <a:buChar char="–"/>
              <a:defRPr sz="1200">
                <a:solidFill>
                  <a:schemeClr val="tx1"/>
                </a:solidFill>
                <a:latin typeface="Arial"/>
                <a:ea typeface="+mn-ea"/>
              </a:defRPr>
            </a:lvl4pPr>
            <a:lvl5pPr marL="2057400" indent="-228600" algn="l">
              <a:spcBef>
                <a:spcPts val="0"/>
              </a:spcBef>
              <a:buFont typeface="Arial"/>
              <a:buChar char="»"/>
              <a:defRPr sz="1200">
                <a:solidFill>
                  <a:schemeClr val="tx1"/>
                </a:solidFill>
                <a:latin typeface="Arial"/>
                <a:ea typeface="+mn-ea"/>
              </a:defRPr>
            </a:lvl5pPr>
            <a:lvl6pPr marL="2514600" indent="-228600" algn="l">
              <a:spcBef>
                <a:spcPts val="0"/>
              </a:spcBef>
              <a:buFont typeface="Arial"/>
              <a:buChar char="•"/>
              <a:defRPr sz="2000">
                <a:solidFill>
                  <a:schemeClr val="tx1"/>
                </a:solidFill>
                <a:latin typeface="+mn-lt"/>
                <a:ea typeface="+mn-ea"/>
              </a:defRPr>
            </a:lvl6pPr>
            <a:lvl7pPr marL="2971800" indent="-228600" algn="l">
              <a:spcBef>
                <a:spcPts val="0"/>
              </a:spcBef>
              <a:buFont typeface="Arial"/>
              <a:buChar char="•"/>
              <a:defRPr sz="2000">
                <a:solidFill>
                  <a:schemeClr val="tx1"/>
                </a:solidFill>
                <a:latin typeface="+mn-lt"/>
                <a:ea typeface="+mn-ea"/>
              </a:defRPr>
            </a:lvl7pPr>
            <a:lvl8pPr marL="3429000" indent="-228600" algn="l">
              <a:spcBef>
                <a:spcPts val="0"/>
              </a:spcBef>
              <a:buFont typeface="Arial"/>
              <a:buChar char="•"/>
              <a:defRPr sz="2000">
                <a:solidFill>
                  <a:schemeClr val="tx1"/>
                </a:solidFill>
                <a:latin typeface="+mn-lt"/>
                <a:ea typeface="+mn-ea"/>
              </a:defRPr>
            </a:lvl8pPr>
            <a:lvl9pPr marL="3886200" indent="-228600" algn="l">
              <a:spcBef>
                <a:spcPts val="0"/>
              </a:spcBef>
              <a:buFont typeface="Arial"/>
              <a:buChar char="•"/>
              <a:defRPr sz="2000">
                <a:solidFill>
                  <a:schemeClr val="tx1"/>
                </a:solidFill>
                <a:latin typeface="+mn-lt"/>
                <a:ea typeface="+mn-ea"/>
              </a:defRPr>
            </a:lvl9pPr>
          </a:lstStyle>
          <a:p>
            <a:pPr marL="0" indent="0">
              <a:buNone/>
              <a:defRPr/>
            </a:pPr>
            <a:endParaRPr sz="1800" b="1" dirty="0"/>
          </a:p>
          <a:p>
            <a:pPr>
              <a:buClr>
                <a:srgbClr val="0065BD"/>
              </a:buClr>
              <a:defRPr/>
            </a:pPr>
            <a:r>
              <a:rPr lang="de-DE" sz="1400" dirty="0"/>
              <a:t>In </a:t>
            </a:r>
            <a:r>
              <a:rPr lang="de-DE" sz="1400" dirty="0" err="1"/>
              <a:t>order</a:t>
            </a:r>
            <a:r>
              <a:rPr lang="de-DE" sz="1400" dirty="0"/>
              <a:t> </a:t>
            </a:r>
            <a:r>
              <a:rPr lang="de-DE" sz="1400" dirty="0" err="1"/>
              <a:t>to</a:t>
            </a:r>
            <a:r>
              <a:rPr lang="de-DE" sz="1400" dirty="0"/>
              <a:t> </a:t>
            </a:r>
            <a:r>
              <a:rPr lang="de-DE" sz="1400" dirty="0" err="1"/>
              <a:t>compute</a:t>
            </a:r>
            <a:r>
              <a:rPr lang="de-DE" sz="1400" dirty="0"/>
              <a:t> </a:t>
            </a:r>
            <a:r>
              <a:rPr lang="de-DE" sz="1400" dirty="0" err="1"/>
              <a:t>the</a:t>
            </a:r>
            <a:r>
              <a:rPr lang="de-DE" sz="1400" dirty="0"/>
              <a:t> </a:t>
            </a:r>
            <a:r>
              <a:rPr lang="de-DE" sz="1400" dirty="0" err="1"/>
              <a:t>aerodynamic</a:t>
            </a:r>
            <a:r>
              <a:rPr lang="de-DE" sz="1400" dirty="0"/>
              <a:t> </a:t>
            </a:r>
            <a:r>
              <a:rPr lang="de-DE" sz="1400" dirty="0" err="1"/>
              <a:t>load</a:t>
            </a:r>
            <a:r>
              <a:rPr lang="de-DE" sz="1400" dirty="0"/>
              <a:t> follow </a:t>
            </a:r>
            <a:r>
              <a:rPr lang="de-DE" sz="1400" dirty="0" err="1"/>
              <a:t>the</a:t>
            </a:r>
            <a:r>
              <a:rPr lang="de-DE" sz="1400" dirty="0"/>
              <a:t> same </a:t>
            </a:r>
            <a:r>
              <a:rPr lang="de-DE" sz="1400" dirty="0" err="1"/>
              <a:t>procedure</a:t>
            </a:r>
            <a:r>
              <a:rPr lang="de-DE" sz="1400" dirty="0"/>
              <a:t> </a:t>
            </a:r>
            <a:r>
              <a:rPr lang="de-DE" sz="1400" dirty="0" err="1"/>
              <a:t>as</a:t>
            </a:r>
            <a:r>
              <a:rPr lang="de-DE" sz="1400" dirty="0"/>
              <a:t> </a:t>
            </a:r>
            <a:r>
              <a:rPr lang="de-DE" sz="1400" dirty="0" err="1"/>
              <a:t>previous</a:t>
            </a:r>
            <a:r>
              <a:rPr lang="de-DE" sz="1400" dirty="0"/>
              <a:t> </a:t>
            </a:r>
            <a:r>
              <a:rPr lang="de-DE" sz="1400" dirty="0" err="1"/>
              <a:t>tutorial</a:t>
            </a:r>
            <a:r>
              <a:rPr lang="de-DE" sz="1400" dirty="0"/>
              <a:t>.</a:t>
            </a:r>
            <a:endParaRPr dirty="0"/>
          </a:p>
          <a:p>
            <a:pPr>
              <a:buClr>
                <a:srgbClr val="0065BD"/>
              </a:buClr>
              <a:defRPr/>
            </a:pPr>
            <a:endParaRPr lang="de-DE" sz="1400" dirty="0"/>
          </a:p>
          <a:p>
            <a:pPr>
              <a:buClr>
                <a:srgbClr val="0065BD"/>
              </a:buClr>
              <a:defRPr/>
            </a:pPr>
            <a:r>
              <a:rPr sz="1400" dirty="0"/>
              <a:t>Plot the results of the drag using the </a:t>
            </a:r>
            <a:r>
              <a:rPr sz="1400" dirty="0">
                <a:solidFill>
                  <a:srgbClr val="0065BD"/>
                </a:solidFill>
              </a:rPr>
              <a:t>“plot</a:t>
            </a:r>
            <a:r>
              <a:rPr lang="de-DE" sz="1400" dirty="0">
                <a:solidFill>
                  <a:srgbClr val="0065BD"/>
                </a:solidFill>
              </a:rPr>
              <a:t>_</a:t>
            </a:r>
            <a:r>
              <a:rPr lang="de-DE" sz="1400" dirty="0" err="1">
                <a:solidFill>
                  <a:srgbClr val="0065BD"/>
                </a:solidFill>
              </a:rPr>
              <a:t>aerodynamic_force_results</a:t>
            </a:r>
            <a:r>
              <a:rPr sz="1400" dirty="0">
                <a:solidFill>
                  <a:srgbClr val="0065BD"/>
                </a:solidFill>
              </a:rPr>
              <a:t>.</a:t>
            </a:r>
            <a:r>
              <a:rPr sz="1400" dirty="0" err="1">
                <a:solidFill>
                  <a:srgbClr val="0065BD"/>
                </a:solidFill>
              </a:rPr>
              <a:t>py</a:t>
            </a:r>
            <a:r>
              <a:rPr sz="1400" dirty="0">
                <a:solidFill>
                  <a:srgbClr val="0065BD"/>
                </a:solidFill>
              </a:rPr>
              <a:t>“</a:t>
            </a:r>
            <a:r>
              <a:rPr sz="1400" dirty="0"/>
              <a:t> </a:t>
            </a:r>
            <a:r>
              <a:rPr lang="de-DE" sz="1400" dirty="0"/>
              <a:t>(</a:t>
            </a:r>
            <a:r>
              <a:rPr lang="de-DE" sz="1400" dirty="0" err="1"/>
              <a:t>available</a:t>
            </a:r>
            <a:r>
              <a:rPr lang="de-DE" sz="1400" dirty="0"/>
              <a:t> in </a:t>
            </a:r>
            <a:r>
              <a:rPr lang="en-US" sz="1400" dirty="0"/>
              <a:t> </a:t>
            </a:r>
            <a:r>
              <a:rPr lang="en-US" sz="1400" i="1" dirty="0" err="1"/>
              <a:t>AdditionalFiles</a:t>
            </a:r>
            <a:r>
              <a:rPr lang="de-DE" sz="1400" dirty="0"/>
              <a:t>)</a:t>
            </a:r>
            <a:r>
              <a:rPr sz="1400" dirty="0"/>
              <a:t> </a:t>
            </a:r>
            <a:endParaRPr dirty="0"/>
          </a:p>
          <a:p>
            <a:pPr>
              <a:buClr>
                <a:srgbClr val="0065BD"/>
              </a:buClr>
              <a:defRPr/>
            </a:pPr>
            <a:endParaRPr sz="1400" dirty="0"/>
          </a:p>
          <a:p>
            <a:pPr>
              <a:buClr>
                <a:srgbClr val="0065BD"/>
              </a:buClr>
              <a:defRPr/>
            </a:pPr>
            <a:r>
              <a:rPr sz="1400" dirty="0"/>
              <a:t>The results should look like this:</a:t>
            </a:r>
            <a:endParaRPr dirty="0"/>
          </a:p>
        </p:txBody>
      </p:sp>
      <p:pic>
        <p:nvPicPr>
          <p:cNvPr id="2" name="Grafik 1">
            <a:extLst>
              <a:ext uri="{FF2B5EF4-FFF2-40B4-BE49-F238E27FC236}">
                <a16:creationId xmlns:a16="http://schemas.microsoft.com/office/drawing/2014/main" id="{9FCADE2A-BB8C-43BF-8F6F-FFAFF2806823}"/>
              </a:ext>
            </a:extLst>
          </p:cNvPr>
          <p:cNvPicPr>
            <a:picLocks noChangeAspect="1"/>
          </p:cNvPicPr>
          <p:nvPr/>
        </p:nvPicPr>
        <p:blipFill>
          <a:blip r:embed="rId2"/>
          <a:stretch>
            <a:fillRect/>
          </a:stretch>
        </p:blipFill>
        <p:spPr>
          <a:xfrm>
            <a:off x="4139952" y="2520106"/>
            <a:ext cx="4354096" cy="3920042"/>
          </a:xfrm>
          <a:prstGeom prst="rect">
            <a:avLst/>
          </a:prstGeom>
        </p:spPr>
      </p:pic>
      <p:pic>
        <p:nvPicPr>
          <p:cNvPr id="3" name="Grafik 2">
            <a:extLst>
              <a:ext uri="{FF2B5EF4-FFF2-40B4-BE49-F238E27FC236}">
                <a16:creationId xmlns:a16="http://schemas.microsoft.com/office/drawing/2014/main" id="{53CC460E-73C9-4668-8666-312EAD292B3A}"/>
              </a:ext>
            </a:extLst>
          </p:cNvPr>
          <p:cNvPicPr>
            <a:picLocks noChangeAspect="1"/>
          </p:cNvPicPr>
          <p:nvPr/>
        </p:nvPicPr>
        <p:blipFill>
          <a:blip r:embed="rId3"/>
          <a:stretch>
            <a:fillRect/>
          </a:stretch>
        </p:blipFill>
        <p:spPr>
          <a:xfrm>
            <a:off x="539552" y="2775872"/>
            <a:ext cx="2139013" cy="3664276"/>
          </a:xfrm>
          <a:prstGeom prst="rect">
            <a:avLst/>
          </a:prstGeom>
          <a:ln w="28575">
            <a:solidFill>
              <a:srgbClr val="FF0000"/>
            </a:solidFill>
          </a:ln>
        </p:spPr>
      </p:pic>
      <p:sp>
        <p:nvSpPr>
          <p:cNvPr id="8" name="Rechteck 7">
            <a:extLst>
              <a:ext uri="{FF2B5EF4-FFF2-40B4-BE49-F238E27FC236}">
                <a16:creationId xmlns:a16="http://schemas.microsoft.com/office/drawing/2014/main" id="{53223622-B6B3-45DB-8813-782CB59DDE2C}"/>
              </a:ext>
            </a:extLst>
          </p:cNvPr>
          <p:cNvSpPr/>
          <p:nvPr/>
        </p:nvSpPr>
        <p:spPr bwMode="auto">
          <a:xfrm>
            <a:off x="4499992" y="4221088"/>
            <a:ext cx="792088" cy="15121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a:extLst>
              <a:ext uri="{FF2B5EF4-FFF2-40B4-BE49-F238E27FC236}">
                <a16:creationId xmlns:a16="http://schemas.microsoft.com/office/drawing/2014/main" id="{F779D552-A08F-4445-93DD-51077E86CE0D}"/>
              </a:ext>
            </a:extLst>
          </p:cNvPr>
          <p:cNvCxnSpPr>
            <a:stCxn id="3" idx="3"/>
            <a:endCxn id="8" idx="1"/>
          </p:cNvCxnSpPr>
          <p:nvPr/>
        </p:nvCxnSpPr>
        <p:spPr>
          <a:xfrm>
            <a:off x="2678565" y="4608010"/>
            <a:ext cx="1821427" cy="3691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1"/>
          <p:cNvSpPr>
            <a:spLocks/>
          </p:cNvSpPr>
          <p:nvPr/>
        </p:nvSpPr>
        <p:spPr bwMode="auto">
          <a:xfrm>
            <a:off x="553069" y="3314918"/>
            <a:ext cx="6417017" cy="493507"/>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lgn="l">
              <a:lnSpc>
                <a:spcPct val="125000"/>
              </a:lnSpc>
              <a:spcBef>
                <a:spcPts val="0"/>
              </a:spcBef>
              <a:spcAft>
                <a:spcPts val="0"/>
              </a:spcAft>
              <a:defRPr sz="1800" b="1">
                <a:solidFill>
                  <a:srgbClr val="0065BD"/>
                </a:solidFill>
                <a:latin typeface="+mj-lt"/>
                <a:ea typeface="+mj-ea"/>
              </a:defRPr>
            </a:lvl1pPr>
            <a:lvl2pPr algn="l">
              <a:spcBef>
                <a:spcPts val="0"/>
              </a:spcBef>
              <a:spcAft>
                <a:spcPts val="0"/>
              </a:spcAft>
              <a:defRPr sz="2000" b="1">
                <a:solidFill>
                  <a:schemeClr val="tx2"/>
                </a:solidFill>
                <a:latin typeface="Arial"/>
              </a:defRPr>
            </a:lvl2pPr>
            <a:lvl3pPr algn="l">
              <a:spcBef>
                <a:spcPts val="0"/>
              </a:spcBef>
              <a:spcAft>
                <a:spcPts val="0"/>
              </a:spcAft>
              <a:defRPr sz="2000" b="1">
                <a:solidFill>
                  <a:schemeClr val="tx2"/>
                </a:solidFill>
                <a:latin typeface="Arial"/>
              </a:defRPr>
            </a:lvl3pPr>
            <a:lvl4pPr algn="l">
              <a:spcBef>
                <a:spcPts val="0"/>
              </a:spcBef>
              <a:spcAft>
                <a:spcPts val="0"/>
              </a:spcAft>
              <a:defRPr sz="2000" b="1">
                <a:solidFill>
                  <a:schemeClr val="tx2"/>
                </a:solidFill>
                <a:latin typeface="Arial"/>
              </a:defRPr>
            </a:lvl4pPr>
            <a:lvl5pPr algn="l">
              <a:spcBef>
                <a:spcPts val="0"/>
              </a:spcBef>
              <a:spcAft>
                <a:spcPts val="0"/>
              </a:spcAft>
              <a:defRPr sz="2000" b="1">
                <a:solidFill>
                  <a:schemeClr val="tx2"/>
                </a:solidFill>
                <a:latin typeface="Arial"/>
              </a:defRPr>
            </a:lvl5pPr>
            <a:lvl6pPr marL="457200" algn="l">
              <a:spcBef>
                <a:spcPts val="0"/>
              </a:spcBef>
              <a:spcAft>
                <a:spcPts val="0"/>
              </a:spcAft>
              <a:defRPr sz="2000" b="1">
                <a:solidFill>
                  <a:schemeClr val="tx2"/>
                </a:solidFill>
                <a:latin typeface="Arial"/>
              </a:defRPr>
            </a:lvl6pPr>
            <a:lvl7pPr marL="914400" algn="l">
              <a:spcBef>
                <a:spcPts val="0"/>
              </a:spcBef>
              <a:spcAft>
                <a:spcPts val="0"/>
              </a:spcAft>
              <a:defRPr sz="2000" b="1">
                <a:solidFill>
                  <a:schemeClr val="tx2"/>
                </a:solidFill>
                <a:latin typeface="Arial"/>
              </a:defRPr>
            </a:lvl7pPr>
            <a:lvl8pPr marL="1371600" algn="l">
              <a:spcBef>
                <a:spcPts val="0"/>
              </a:spcBef>
              <a:spcAft>
                <a:spcPts val="0"/>
              </a:spcAft>
              <a:defRPr sz="2000" b="1">
                <a:solidFill>
                  <a:schemeClr val="tx2"/>
                </a:solidFill>
                <a:latin typeface="Arial"/>
              </a:defRPr>
            </a:lvl8pPr>
            <a:lvl9pPr marL="1828800" algn="l">
              <a:spcBef>
                <a:spcPts val="0"/>
              </a:spcBef>
              <a:spcAft>
                <a:spcPts val="0"/>
              </a:spcAft>
              <a:defRPr sz="2000" b="1">
                <a:solidFill>
                  <a:schemeClr val="tx2"/>
                </a:solidFill>
                <a:latin typeface="Arial"/>
              </a:defRPr>
            </a:lvl9pPr>
          </a:lstStyle>
          <a:p>
            <a:pPr>
              <a:defRPr/>
            </a:pPr>
            <a:r>
              <a:rPr lang="en-IN" sz="2800"/>
              <a:t>Inlet Velocity Profiles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Inhaltsplatzhalter 6"/>
          <p:cNvSpPr>
            <a:spLocks/>
          </p:cNvSpPr>
          <p:nvPr/>
        </p:nvSpPr>
        <p:spPr bwMode="auto">
          <a:xfrm>
            <a:off x="319090" y="728663"/>
            <a:ext cx="8501060" cy="5744650"/>
          </a:xfrm>
          <a:prstGeom prst="rect">
            <a:avLst/>
          </a:prstGeom>
        </p:spPr>
        <p:txBody>
          <a:bodyPr vert="horz" lIns="99569" tIns="49785" rIns="99569" bIns="49785" rtlCol="0"/>
          <a:lstStyle>
            <a:defPPr>
              <a:defRPr lang="de-DE"/>
            </a:defPPr>
            <a:lvl1pPr algn="l">
              <a:spcBef>
                <a:spcPts val="0"/>
              </a:spcBef>
              <a:spcAft>
                <a:spcPts val="0"/>
              </a:spcAft>
              <a:defRPr>
                <a:solidFill>
                  <a:schemeClr val="tx1"/>
                </a:solidFill>
                <a:latin typeface="Arial"/>
                <a:ea typeface="+mn-ea"/>
              </a:defRPr>
            </a:lvl1pPr>
            <a:lvl2pPr marL="457200" algn="l">
              <a:spcBef>
                <a:spcPts val="0"/>
              </a:spcBef>
              <a:spcAft>
                <a:spcPts val="0"/>
              </a:spcAft>
              <a:defRPr>
                <a:solidFill>
                  <a:schemeClr val="tx1"/>
                </a:solidFill>
                <a:latin typeface="Arial"/>
                <a:ea typeface="+mn-ea"/>
              </a:defRPr>
            </a:lvl2pPr>
            <a:lvl3pPr marL="914400" algn="l">
              <a:spcBef>
                <a:spcPts val="0"/>
              </a:spcBef>
              <a:spcAft>
                <a:spcPts val="0"/>
              </a:spcAft>
              <a:defRPr>
                <a:solidFill>
                  <a:schemeClr val="tx1"/>
                </a:solidFill>
                <a:latin typeface="Arial"/>
                <a:ea typeface="+mn-ea"/>
              </a:defRPr>
            </a:lvl3pPr>
            <a:lvl4pPr marL="1371600" algn="l">
              <a:spcBef>
                <a:spcPts val="0"/>
              </a:spcBef>
              <a:spcAft>
                <a:spcPts val="0"/>
              </a:spcAft>
              <a:defRPr>
                <a:solidFill>
                  <a:schemeClr val="tx1"/>
                </a:solidFill>
                <a:latin typeface="Arial"/>
                <a:ea typeface="+mn-ea"/>
              </a:defRPr>
            </a:lvl4pPr>
            <a:lvl5pPr marL="1828800" algn="l">
              <a:spcBef>
                <a:spcPts val="0"/>
              </a:spcBef>
              <a:spcAft>
                <a:spcPts val="0"/>
              </a:spcAft>
              <a:defRPr>
                <a:solidFill>
                  <a:schemeClr val="tx1"/>
                </a:solidFill>
                <a:latin typeface="Arial"/>
                <a:ea typeface="+mn-ea"/>
              </a:defRPr>
            </a:lvl5pPr>
            <a:lvl6pPr marL="2286000" algn="l" defTabSz="914400">
              <a:defRPr>
                <a:solidFill>
                  <a:schemeClr val="tx1"/>
                </a:solidFill>
                <a:latin typeface="Arial"/>
                <a:ea typeface="+mn-ea"/>
              </a:defRPr>
            </a:lvl6pPr>
            <a:lvl7pPr marL="2743200" algn="l" defTabSz="914400">
              <a:defRPr>
                <a:solidFill>
                  <a:schemeClr val="tx1"/>
                </a:solidFill>
                <a:latin typeface="Arial"/>
                <a:ea typeface="+mn-ea"/>
              </a:defRPr>
            </a:lvl7pPr>
            <a:lvl8pPr marL="3200400" algn="l" defTabSz="914400">
              <a:defRPr>
                <a:solidFill>
                  <a:schemeClr val="tx1"/>
                </a:solidFill>
                <a:latin typeface="Arial"/>
                <a:ea typeface="+mn-ea"/>
              </a:defRPr>
            </a:lvl8pPr>
            <a:lvl9pPr marL="3657600" algn="l" defTabSz="914400">
              <a:defRPr>
                <a:solidFill>
                  <a:schemeClr val="tx1"/>
                </a:solidFill>
                <a:latin typeface="Arial"/>
                <a:ea typeface="+mn-ea"/>
              </a:defRPr>
            </a:lvl9pPr>
          </a:lstStyle>
          <a:p>
            <a:pPr marL="0" indent="0">
              <a:buNone/>
              <a:defRPr/>
            </a:pPr>
            <a:endParaRPr lang="en-US" sz="1800" b="1"/>
          </a:p>
          <a:p>
            <a:pPr marL="285750" indent="-285750">
              <a:buClr>
                <a:srgbClr val="0065BD"/>
              </a:buClr>
              <a:buFont typeface="Arial"/>
              <a:buChar char="•"/>
              <a:defRPr/>
            </a:pPr>
            <a:r>
              <a:rPr lang="en-US" sz="1400"/>
              <a:t>Remember Tutorial 2D CFD problem:</a:t>
            </a:r>
            <a:endParaRPr/>
          </a:p>
          <a:p>
            <a:pPr lvl="1">
              <a:buClr>
                <a:srgbClr val="0065BD"/>
              </a:buClr>
              <a:defRPr/>
            </a:pPr>
            <a:r>
              <a:rPr lang="de-DE" sz="1400" i="1">
                <a:solidFill>
                  <a:srgbClr val="0065BD"/>
                </a:solidFill>
              </a:rPr>
              <a:t>Constant inlet velocity V</a:t>
            </a:r>
            <a:r>
              <a:rPr lang="de-DE" sz="1400" i="1" baseline="-25000">
                <a:solidFill>
                  <a:srgbClr val="0065BD"/>
                </a:solidFill>
              </a:rPr>
              <a:t>x</a:t>
            </a:r>
            <a:r>
              <a:rPr lang="de-DE" sz="1400" i="1">
                <a:solidFill>
                  <a:srgbClr val="0065BD"/>
                </a:solidFill>
              </a:rPr>
              <a:t> = 25.0 has been applied</a:t>
            </a:r>
          </a:p>
          <a:p>
            <a:pPr>
              <a:buClr>
                <a:srgbClr val="0065BD"/>
              </a:buClr>
              <a:defRPr/>
            </a:pPr>
            <a:endParaRPr lang="de-DE" sz="1400"/>
          </a:p>
          <a:p>
            <a:pPr>
              <a:buClr>
                <a:srgbClr val="0065BD"/>
              </a:buClr>
              <a:defRPr/>
            </a:pPr>
            <a:endParaRPr lang="de-DE" sz="1400"/>
          </a:p>
          <a:p>
            <a:pPr>
              <a:buClr>
                <a:srgbClr val="0065BD"/>
              </a:buClr>
              <a:defRPr/>
            </a:pPr>
            <a:endParaRPr lang="de-DE" sz="1400"/>
          </a:p>
          <a:p>
            <a:pPr>
              <a:buClr>
                <a:srgbClr val="0065BD"/>
              </a:buClr>
              <a:defRPr/>
            </a:pPr>
            <a:endParaRPr lang="de-DE" sz="1400"/>
          </a:p>
          <a:p>
            <a:pPr>
              <a:buClr>
                <a:srgbClr val="0065BD"/>
              </a:buClr>
              <a:defRPr/>
            </a:pPr>
            <a:endParaRPr lang="de-DE" sz="1400"/>
          </a:p>
          <a:p>
            <a:pPr>
              <a:buClr>
                <a:srgbClr val="0065BD"/>
              </a:buClr>
              <a:defRPr/>
            </a:pPr>
            <a:endParaRPr lang="de-DE" sz="1400"/>
          </a:p>
          <a:p>
            <a:pPr>
              <a:buClr>
                <a:srgbClr val="0065BD"/>
              </a:buClr>
              <a:defRPr/>
            </a:pPr>
            <a:endParaRPr lang="de-DE" sz="1400"/>
          </a:p>
          <a:p>
            <a:pPr>
              <a:buClr>
                <a:srgbClr val="0065BD"/>
              </a:buClr>
              <a:defRPr/>
            </a:pPr>
            <a:endParaRPr lang="de-DE" sz="1400"/>
          </a:p>
          <a:p>
            <a:pPr>
              <a:buClr>
                <a:srgbClr val="0065BD"/>
              </a:buClr>
              <a:defRPr/>
            </a:pPr>
            <a:endParaRPr lang="de-DE" sz="1400"/>
          </a:p>
          <a:p>
            <a:pPr>
              <a:buClr>
                <a:srgbClr val="0065BD"/>
              </a:buClr>
              <a:defRPr/>
            </a:pPr>
            <a:endParaRPr lang="de-DE" sz="1400"/>
          </a:p>
          <a:p>
            <a:pPr>
              <a:buClr>
                <a:srgbClr val="0065BD"/>
              </a:buClr>
              <a:defRPr/>
            </a:pPr>
            <a:endParaRPr lang="de-DE" sz="1400"/>
          </a:p>
          <a:p>
            <a:pPr>
              <a:buClr>
                <a:srgbClr val="0065BD"/>
              </a:buClr>
              <a:defRPr/>
            </a:pPr>
            <a:endParaRPr lang="de-DE" sz="1400"/>
          </a:p>
          <a:p>
            <a:pPr>
              <a:buClr>
                <a:srgbClr val="0065BD"/>
              </a:buClr>
              <a:defRPr/>
            </a:pPr>
            <a:endParaRPr lang="de-DE" sz="1400"/>
          </a:p>
          <a:p>
            <a:pPr>
              <a:buClr>
                <a:srgbClr val="0065BD"/>
              </a:buClr>
              <a:defRPr/>
            </a:pPr>
            <a:endParaRPr lang="de-DE" sz="1400"/>
          </a:p>
          <a:p>
            <a:pPr>
              <a:buClr>
                <a:srgbClr val="0065BD"/>
              </a:buClr>
              <a:defRPr/>
            </a:pPr>
            <a:endParaRPr lang="de-DE" sz="1400"/>
          </a:p>
          <a:p>
            <a:pPr>
              <a:buClr>
                <a:srgbClr val="0065BD"/>
              </a:buClr>
              <a:defRPr/>
            </a:pPr>
            <a:endParaRPr lang="en-US"/>
          </a:p>
        </p:txBody>
      </p:sp>
      <p:sp>
        <p:nvSpPr>
          <p:cNvPr id="5" name="Foliennummernplatzhalter 1"/>
          <p:cNvSpPr>
            <a:spLocks noGrp="1"/>
          </p:cNvSpPr>
          <p:nvPr>
            <p:ph type="sldNum" sz="quarter" idx="11"/>
          </p:nvPr>
        </p:nvSpPr>
        <p:spPr bwMode="auto"/>
        <p:txBody>
          <a:bodyPr/>
          <a:lstStyle/>
          <a:p>
            <a:pPr>
              <a:defRPr/>
            </a:pPr>
            <a:r>
              <a:rPr lang="en-US"/>
              <a:t>17</a:t>
            </a:r>
          </a:p>
        </p:txBody>
      </p:sp>
      <p:sp>
        <p:nvSpPr>
          <p:cNvPr id="6" name="Titel 2"/>
          <p:cNvSpPr>
            <a:spLocks noGrp="1"/>
          </p:cNvSpPr>
          <p:nvPr>
            <p:ph type="title"/>
          </p:nvPr>
        </p:nvSpPr>
        <p:spPr bwMode="auto">
          <a:xfrm>
            <a:off x="319090" y="271520"/>
            <a:ext cx="8508999" cy="366190"/>
          </a:xfrm>
        </p:spPr>
        <p:txBody>
          <a:bodyPr/>
          <a:lstStyle/>
          <a:p>
            <a:pPr>
              <a:defRPr/>
            </a:pPr>
            <a:r>
              <a:rPr lang="de-DE"/>
              <a:t>Inlet velocity profiles</a:t>
            </a:r>
            <a:endParaRPr lang="en-US"/>
          </a:p>
        </p:txBody>
      </p:sp>
      <p:grpSp>
        <p:nvGrpSpPr>
          <p:cNvPr id="7" name="Group 53"/>
          <p:cNvGrpSpPr/>
          <p:nvPr/>
        </p:nvGrpSpPr>
        <p:grpSpPr bwMode="auto">
          <a:xfrm>
            <a:off x="512236" y="1909130"/>
            <a:ext cx="6668196" cy="2265786"/>
            <a:chOff x="8306655" y="901419"/>
            <a:chExt cx="7599586" cy="2582263"/>
          </a:xfrm>
        </p:grpSpPr>
        <p:grpSp>
          <p:nvGrpSpPr>
            <p:cNvPr id="8" name="Group 71"/>
            <p:cNvGrpSpPr/>
            <p:nvPr/>
          </p:nvGrpSpPr>
          <p:grpSpPr bwMode="auto">
            <a:xfrm>
              <a:off x="8306655" y="901419"/>
              <a:ext cx="7599586" cy="2582263"/>
              <a:chOff x="1974701" y="2738866"/>
              <a:chExt cx="7599586" cy="2582263"/>
            </a:xfrm>
          </p:grpSpPr>
          <p:pic>
            <p:nvPicPr>
              <p:cNvPr id="9" name="Picture 73"/>
              <p:cNvPicPr>
                <a:picLocks noChangeAspect="1" noChangeArrowheads="1"/>
              </p:cNvPicPr>
              <p:nvPr/>
            </p:nvPicPr>
            <p:blipFill>
              <a:blip r:embed="rId2"/>
              <a:stretch/>
            </p:blipFill>
            <p:spPr bwMode="auto">
              <a:xfrm>
                <a:off x="1974701" y="2738866"/>
                <a:ext cx="7599586" cy="2582263"/>
              </a:xfrm>
              <a:prstGeom prst="rect">
                <a:avLst/>
              </a:prstGeom>
              <a:noFill/>
              <a:ln>
                <a:noFill/>
              </a:ln>
            </p:spPr>
          </p:pic>
          <p:cxnSp>
            <p:nvCxnSpPr>
              <p:cNvPr id="10" name="Straight Arrow Connector 74"/>
              <p:cNvCxnSpPr>
                <a:cxnSpLocks/>
              </p:cNvCxnSpPr>
              <p:nvPr/>
            </p:nvCxnSpPr>
            <p:spPr bwMode="auto">
              <a:xfrm>
                <a:off x="1989865" y="2782408"/>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75"/>
              <p:cNvCxnSpPr>
                <a:cxnSpLocks/>
              </p:cNvCxnSpPr>
              <p:nvPr/>
            </p:nvCxnSpPr>
            <p:spPr bwMode="auto">
              <a:xfrm>
                <a:off x="2000977" y="3018151"/>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76"/>
              <p:cNvCxnSpPr>
                <a:cxnSpLocks/>
              </p:cNvCxnSpPr>
              <p:nvPr/>
            </p:nvCxnSpPr>
            <p:spPr bwMode="auto">
              <a:xfrm>
                <a:off x="1994627" y="3253990"/>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77"/>
              <p:cNvCxnSpPr>
                <a:cxnSpLocks/>
              </p:cNvCxnSpPr>
              <p:nvPr/>
            </p:nvCxnSpPr>
            <p:spPr bwMode="auto">
              <a:xfrm>
                <a:off x="2000977" y="3526151"/>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78"/>
              <p:cNvCxnSpPr>
                <a:cxnSpLocks/>
              </p:cNvCxnSpPr>
              <p:nvPr/>
            </p:nvCxnSpPr>
            <p:spPr bwMode="auto">
              <a:xfrm>
                <a:off x="1999389" y="3787034"/>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79"/>
              <p:cNvCxnSpPr>
                <a:cxnSpLocks/>
              </p:cNvCxnSpPr>
              <p:nvPr/>
            </p:nvCxnSpPr>
            <p:spPr bwMode="auto">
              <a:xfrm>
                <a:off x="1997944" y="4029997"/>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80"/>
              <p:cNvCxnSpPr>
                <a:cxnSpLocks/>
              </p:cNvCxnSpPr>
              <p:nvPr/>
            </p:nvCxnSpPr>
            <p:spPr bwMode="auto">
              <a:xfrm>
                <a:off x="2000977" y="4269962"/>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81"/>
              <p:cNvCxnSpPr>
                <a:cxnSpLocks/>
              </p:cNvCxnSpPr>
              <p:nvPr/>
            </p:nvCxnSpPr>
            <p:spPr bwMode="auto">
              <a:xfrm>
                <a:off x="2000977" y="4540471"/>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82"/>
              <p:cNvCxnSpPr>
                <a:cxnSpLocks/>
              </p:cNvCxnSpPr>
              <p:nvPr/>
            </p:nvCxnSpPr>
            <p:spPr bwMode="auto">
              <a:xfrm>
                <a:off x="1993183" y="4783430"/>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83"/>
              <p:cNvCxnSpPr>
                <a:cxnSpLocks/>
              </p:cNvCxnSpPr>
              <p:nvPr/>
            </p:nvCxnSpPr>
            <p:spPr bwMode="auto">
              <a:xfrm>
                <a:off x="1996215" y="5031629"/>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cxnSp>
          <p:nvCxnSpPr>
            <p:cNvPr id="20" name="Straight Arrow Connector 72"/>
            <p:cNvCxnSpPr>
              <a:cxnSpLocks/>
            </p:cNvCxnSpPr>
            <p:nvPr/>
          </p:nvCxnSpPr>
          <p:spPr bwMode="auto">
            <a:xfrm>
              <a:off x="8332055" y="3441832"/>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21" name="Rechteck 9"/>
          <p:cNvSpPr/>
          <p:nvPr/>
        </p:nvSpPr>
        <p:spPr bwMode="auto">
          <a:xfrm>
            <a:off x="470048" y="1832890"/>
            <a:ext cx="572110" cy="2418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algn="l">
              <a:spcBef>
                <a:spcPts val="0"/>
              </a:spcBef>
              <a:spcAft>
                <a:spcPts val="0"/>
              </a:spcAft>
              <a:defRPr>
                <a:solidFill>
                  <a:schemeClr val="lt1"/>
                </a:solidFill>
                <a:latin typeface="+mn-lt"/>
                <a:ea typeface="+mn-ea"/>
              </a:defRPr>
            </a:lvl1pPr>
            <a:lvl2pPr marL="457200" algn="l">
              <a:spcBef>
                <a:spcPts val="0"/>
              </a:spcBef>
              <a:spcAft>
                <a:spcPts val="0"/>
              </a:spcAft>
              <a:defRPr>
                <a:solidFill>
                  <a:schemeClr val="lt1"/>
                </a:solidFill>
                <a:latin typeface="+mn-lt"/>
                <a:ea typeface="+mn-ea"/>
              </a:defRPr>
            </a:lvl2pPr>
            <a:lvl3pPr marL="914400" algn="l">
              <a:spcBef>
                <a:spcPts val="0"/>
              </a:spcBef>
              <a:spcAft>
                <a:spcPts val="0"/>
              </a:spcAft>
              <a:defRPr>
                <a:solidFill>
                  <a:schemeClr val="lt1"/>
                </a:solidFill>
                <a:latin typeface="+mn-lt"/>
                <a:ea typeface="+mn-ea"/>
              </a:defRPr>
            </a:lvl3pPr>
            <a:lvl4pPr marL="1371600" algn="l">
              <a:spcBef>
                <a:spcPts val="0"/>
              </a:spcBef>
              <a:spcAft>
                <a:spcPts val="0"/>
              </a:spcAft>
              <a:defRPr>
                <a:solidFill>
                  <a:schemeClr val="lt1"/>
                </a:solidFill>
                <a:latin typeface="+mn-lt"/>
                <a:ea typeface="+mn-ea"/>
              </a:defRPr>
            </a:lvl4pPr>
            <a:lvl5pPr marL="1828800" algn="l">
              <a:spcBef>
                <a:spcPts val="0"/>
              </a:spcBef>
              <a:spcAft>
                <a:spcPts val="0"/>
              </a:spcAft>
              <a:defRPr>
                <a:solidFill>
                  <a:schemeClr val="lt1"/>
                </a:solidFill>
                <a:latin typeface="+mn-lt"/>
                <a:ea typeface="+mn-ea"/>
              </a:defRPr>
            </a:lvl5pPr>
            <a:lvl6pPr marL="2286000" algn="l" defTabSz="914400">
              <a:defRPr>
                <a:solidFill>
                  <a:schemeClr val="lt1"/>
                </a:solidFill>
                <a:latin typeface="+mn-lt"/>
                <a:ea typeface="+mn-ea"/>
              </a:defRPr>
            </a:lvl6pPr>
            <a:lvl7pPr marL="2743200" algn="l" defTabSz="914400">
              <a:defRPr>
                <a:solidFill>
                  <a:schemeClr val="lt1"/>
                </a:solidFill>
                <a:latin typeface="+mn-lt"/>
                <a:ea typeface="+mn-ea"/>
              </a:defRPr>
            </a:lvl7pPr>
            <a:lvl8pPr marL="3200400" algn="l" defTabSz="914400">
              <a:defRPr>
                <a:solidFill>
                  <a:schemeClr val="lt1"/>
                </a:solidFill>
                <a:latin typeface="+mn-lt"/>
                <a:ea typeface="+mn-ea"/>
              </a:defRPr>
            </a:lvl8pPr>
            <a:lvl9pPr marL="3657600" algn="l" defTabSz="914400">
              <a:defRPr>
                <a:solidFill>
                  <a:schemeClr val="lt1"/>
                </a:solidFill>
                <a:latin typeface="+mn-lt"/>
                <a:ea typeface="+mn-ea"/>
              </a:defRPr>
            </a:lvl9pPr>
          </a:lstStyle>
          <a:p>
            <a:pPr algn="ctr">
              <a:defRPr/>
            </a:pPr>
            <a:endParaRPr lang="de-DE"/>
          </a:p>
        </p:txBody>
      </p:sp>
      <p:sp>
        <p:nvSpPr>
          <p:cNvPr id="22" name="Rectangle 84"/>
          <p:cNvSpPr/>
          <p:nvPr/>
        </p:nvSpPr>
        <p:spPr bwMode="auto">
          <a:xfrm>
            <a:off x="0" y="4575752"/>
            <a:ext cx="6350466" cy="307777"/>
          </a:xfrm>
          <a:prstGeom prst="rect">
            <a:avLst/>
          </a:prstGeom>
        </p:spPr>
        <p:txBody>
          <a:bodyPr wrap="square">
            <a:spAutoFit/>
          </a:bodyPr>
          <a:lstStyle>
            <a:defPPr>
              <a:defRPr lang="de-DE"/>
            </a:defPPr>
            <a:lvl1pPr algn="l">
              <a:spcBef>
                <a:spcPts val="0"/>
              </a:spcBef>
              <a:spcAft>
                <a:spcPts val="0"/>
              </a:spcAft>
              <a:defRPr>
                <a:solidFill>
                  <a:schemeClr val="tx1"/>
                </a:solidFill>
                <a:latin typeface="Arial"/>
                <a:ea typeface="+mn-ea"/>
              </a:defRPr>
            </a:lvl1pPr>
            <a:lvl2pPr marL="457200" algn="l">
              <a:spcBef>
                <a:spcPts val="0"/>
              </a:spcBef>
              <a:spcAft>
                <a:spcPts val="0"/>
              </a:spcAft>
              <a:defRPr>
                <a:solidFill>
                  <a:schemeClr val="tx1"/>
                </a:solidFill>
                <a:latin typeface="Arial"/>
                <a:ea typeface="+mn-ea"/>
              </a:defRPr>
            </a:lvl2pPr>
            <a:lvl3pPr marL="914400" algn="l">
              <a:spcBef>
                <a:spcPts val="0"/>
              </a:spcBef>
              <a:spcAft>
                <a:spcPts val="0"/>
              </a:spcAft>
              <a:defRPr>
                <a:solidFill>
                  <a:schemeClr val="tx1"/>
                </a:solidFill>
                <a:latin typeface="Arial"/>
                <a:ea typeface="+mn-ea"/>
              </a:defRPr>
            </a:lvl3pPr>
            <a:lvl4pPr marL="1371600" algn="l">
              <a:spcBef>
                <a:spcPts val="0"/>
              </a:spcBef>
              <a:spcAft>
                <a:spcPts val="0"/>
              </a:spcAft>
              <a:defRPr>
                <a:solidFill>
                  <a:schemeClr val="tx1"/>
                </a:solidFill>
                <a:latin typeface="Arial"/>
                <a:ea typeface="+mn-ea"/>
              </a:defRPr>
            </a:lvl4pPr>
            <a:lvl5pPr marL="1828800" algn="l">
              <a:spcBef>
                <a:spcPts val="0"/>
              </a:spcBef>
              <a:spcAft>
                <a:spcPts val="0"/>
              </a:spcAft>
              <a:defRPr>
                <a:solidFill>
                  <a:schemeClr val="tx1"/>
                </a:solidFill>
                <a:latin typeface="Arial"/>
                <a:ea typeface="+mn-ea"/>
              </a:defRPr>
            </a:lvl5pPr>
            <a:lvl6pPr marL="2286000" algn="l" defTabSz="914400">
              <a:defRPr>
                <a:solidFill>
                  <a:schemeClr val="tx1"/>
                </a:solidFill>
                <a:latin typeface="Arial"/>
                <a:ea typeface="+mn-ea"/>
              </a:defRPr>
            </a:lvl6pPr>
            <a:lvl7pPr marL="2743200" algn="l" defTabSz="914400">
              <a:defRPr>
                <a:solidFill>
                  <a:schemeClr val="tx1"/>
                </a:solidFill>
                <a:latin typeface="Arial"/>
                <a:ea typeface="+mn-ea"/>
              </a:defRPr>
            </a:lvl7pPr>
            <a:lvl8pPr marL="3200400" algn="l" defTabSz="914400">
              <a:defRPr>
                <a:solidFill>
                  <a:schemeClr val="tx1"/>
                </a:solidFill>
                <a:latin typeface="Arial"/>
                <a:ea typeface="+mn-ea"/>
              </a:defRPr>
            </a:lvl8pPr>
            <a:lvl9pPr marL="3657600" algn="l" defTabSz="914400">
              <a:defRPr>
                <a:solidFill>
                  <a:schemeClr val="tx1"/>
                </a:solidFill>
                <a:latin typeface="Arial"/>
                <a:ea typeface="+mn-ea"/>
              </a:defRPr>
            </a:lvl9pPr>
          </a:lstStyle>
          <a:p>
            <a:pPr lvl="1" algn="ctr">
              <a:buClr>
                <a:srgbClr val="0065BD"/>
              </a:buClr>
              <a:defRPr/>
            </a:pPr>
            <a:r>
              <a:rPr lang="de-DE" sz="1400">
                <a:latin typeface="Arial"/>
              </a:rPr>
              <a:t>Custom boundary condition, i.e. self defined inlet, is necessary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Foliennummernplatzhalter 2"/>
          <p:cNvSpPr>
            <a:spLocks noGrp="1"/>
          </p:cNvSpPr>
          <p:nvPr>
            <p:ph type="sldNum" sz="quarter" idx="11"/>
          </p:nvPr>
        </p:nvSpPr>
        <p:spPr bwMode="auto"/>
        <p:txBody>
          <a:bodyPr/>
          <a:lstStyle/>
          <a:p>
            <a:pPr>
              <a:defRPr/>
            </a:pPr>
            <a:r>
              <a:rPr lang="de-DE"/>
              <a:t>2</a:t>
            </a:r>
          </a:p>
        </p:txBody>
      </p:sp>
      <p:sp>
        <p:nvSpPr>
          <p:cNvPr id="5" name="Content Placeholder 1"/>
          <p:cNvSpPr>
            <a:spLocks noGrp="1"/>
          </p:cNvSpPr>
          <p:nvPr>
            <p:ph idx="1"/>
          </p:nvPr>
        </p:nvSpPr>
        <p:spPr bwMode="auto">
          <a:xfrm>
            <a:off x="323850" y="728663"/>
            <a:ext cx="8503158" cy="5761037"/>
          </a:xfrm>
        </p:spPr>
        <p:txBody>
          <a:bodyPr anchor="ctr"/>
          <a:lstStyle/>
          <a:p>
            <a:pPr marL="0" lvl="1" indent="0" algn="just">
              <a:buClr>
                <a:srgbClr val="005293"/>
              </a:buClr>
              <a:buSzPct val="75000"/>
              <a:buNone/>
              <a:defRPr/>
            </a:pPr>
            <a:r>
              <a:rPr lang="de-DE" b="1"/>
              <a:t>Presentation material from internal and external sources have been used either directly, modified or adapted to fit the purpose. Effort is continuously being made to accurately reference these. Nonetheless, check referencing in both the script as well as slides for completeness. In case of inconsistencies or mistakes please contact us!</a:t>
            </a:r>
            <a:endParaRPr lang="hu-HU"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Foliennummernplatzhalter 1"/>
          <p:cNvSpPr>
            <a:spLocks noGrp="1"/>
          </p:cNvSpPr>
          <p:nvPr>
            <p:ph type="sldNum" sz="quarter" idx="11"/>
          </p:nvPr>
        </p:nvSpPr>
        <p:spPr bwMode="auto"/>
        <p:txBody>
          <a:bodyPr/>
          <a:lstStyle/>
          <a:p>
            <a:pPr>
              <a:defRPr/>
            </a:pPr>
            <a:r>
              <a:rPr lang="en-US"/>
              <a:t>18</a:t>
            </a:r>
          </a:p>
        </p:txBody>
      </p:sp>
      <p:sp>
        <p:nvSpPr>
          <p:cNvPr id="5" name="Titel 2"/>
          <p:cNvSpPr>
            <a:spLocks noGrp="1"/>
          </p:cNvSpPr>
          <p:nvPr>
            <p:ph type="title"/>
          </p:nvPr>
        </p:nvSpPr>
        <p:spPr bwMode="auto">
          <a:xfrm>
            <a:off x="319090" y="271520"/>
            <a:ext cx="8508999" cy="410369"/>
          </a:xfrm>
        </p:spPr>
        <p:txBody>
          <a:bodyPr/>
          <a:lstStyle/>
          <a:p>
            <a:pPr>
              <a:defRPr/>
            </a:pPr>
            <a:r>
              <a:rPr lang="de-DE"/>
              <a:t>Inlet velocity profiles</a:t>
            </a:r>
            <a:endParaRPr lang="en-US"/>
          </a:p>
        </p:txBody>
      </p:sp>
      <p:grpSp>
        <p:nvGrpSpPr>
          <p:cNvPr id="6" name="Group 15"/>
          <p:cNvGrpSpPr/>
          <p:nvPr/>
        </p:nvGrpSpPr>
        <p:grpSpPr bwMode="auto">
          <a:xfrm>
            <a:off x="1304716" y="845088"/>
            <a:ext cx="6668196" cy="2265786"/>
            <a:chOff x="8306655" y="901419"/>
            <a:chExt cx="7599586" cy="2582263"/>
          </a:xfrm>
        </p:grpSpPr>
        <p:grpSp>
          <p:nvGrpSpPr>
            <p:cNvPr id="7" name="Group 20"/>
            <p:cNvGrpSpPr/>
            <p:nvPr/>
          </p:nvGrpSpPr>
          <p:grpSpPr bwMode="auto">
            <a:xfrm>
              <a:off x="8306655" y="901419"/>
              <a:ext cx="7599586" cy="2582263"/>
              <a:chOff x="1974701" y="2738866"/>
              <a:chExt cx="7599586" cy="2582263"/>
            </a:xfrm>
          </p:grpSpPr>
          <p:pic>
            <p:nvPicPr>
              <p:cNvPr id="8" name="Picture 22"/>
              <p:cNvPicPr>
                <a:picLocks noChangeAspect="1" noChangeArrowheads="1"/>
              </p:cNvPicPr>
              <p:nvPr/>
            </p:nvPicPr>
            <p:blipFill>
              <a:blip r:embed="rId2"/>
              <a:stretch/>
            </p:blipFill>
            <p:spPr bwMode="auto">
              <a:xfrm>
                <a:off x="1974701" y="2738866"/>
                <a:ext cx="7599586" cy="2582263"/>
              </a:xfrm>
              <a:prstGeom prst="rect">
                <a:avLst/>
              </a:prstGeom>
              <a:noFill/>
              <a:ln>
                <a:noFill/>
              </a:ln>
            </p:spPr>
          </p:pic>
          <p:cxnSp>
            <p:nvCxnSpPr>
              <p:cNvPr id="9" name="Straight Arrow Connector 23"/>
              <p:cNvCxnSpPr>
                <a:cxnSpLocks/>
              </p:cNvCxnSpPr>
              <p:nvPr/>
            </p:nvCxnSpPr>
            <p:spPr bwMode="auto">
              <a:xfrm>
                <a:off x="1989865" y="2782408"/>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24"/>
              <p:cNvCxnSpPr>
                <a:cxnSpLocks/>
              </p:cNvCxnSpPr>
              <p:nvPr/>
            </p:nvCxnSpPr>
            <p:spPr bwMode="auto">
              <a:xfrm>
                <a:off x="2000977" y="3018151"/>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25"/>
              <p:cNvCxnSpPr>
                <a:cxnSpLocks/>
              </p:cNvCxnSpPr>
              <p:nvPr/>
            </p:nvCxnSpPr>
            <p:spPr bwMode="auto">
              <a:xfrm>
                <a:off x="1994627" y="3271358"/>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26"/>
              <p:cNvCxnSpPr>
                <a:cxnSpLocks/>
              </p:cNvCxnSpPr>
              <p:nvPr/>
            </p:nvCxnSpPr>
            <p:spPr bwMode="auto">
              <a:xfrm>
                <a:off x="2000977" y="3526151"/>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27"/>
              <p:cNvCxnSpPr>
                <a:cxnSpLocks/>
              </p:cNvCxnSpPr>
              <p:nvPr/>
            </p:nvCxnSpPr>
            <p:spPr bwMode="auto">
              <a:xfrm>
                <a:off x="1999389" y="3787034"/>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28"/>
              <p:cNvCxnSpPr>
                <a:cxnSpLocks/>
              </p:cNvCxnSpPr>
              <p:nvPr/>
            </p:nvCxnSpPr>
            <p:spPr bwMode="auto">
              <a:xfrm>
                <a:off x="1997944" y="4029997"/>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29"/>
              <p:cNvCxnSpPr>
                <a:cxnSpLocks/>
              </p:cNvCxnSpPr>
              <p:nvPr/>
            </p:nvCxnSpPr>
            <p:spPr bwMode="auto">
              <a:xfrm>
                <a:off x="2000977" y="4269962"/>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30"/>
              <p:cNvCxnSpPr>
                <a:cxnSpLocks/>
              </p:cNvCxnSpPr>
              <p:nvPr/>
            </p:nvCxnSpPr>
            <p:spPr bwMode="auto">
              <a:xfrm>
                <a:off x="2000977" y="4540471"/>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31"/>
              <p:cNvCxnSpPr>
                <a:cxnSpLocks/>
              </p:cNvCxnSpPr>
              <p:nvPr/>
            </p:nvCxnSpPr>
            <p:spPr bwMode="auto">
              <a:xfrm>
                <a:off x="1993183" y="4783430"/>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32"/>
              <p:cNvCxnSpPr>
                <a:cxnSpLocks/>
              </p:cNvCxnSpPr>
              <p:nvPr/>
            </p:nvCxnSpPr>
            <p:spPr bwMode="auto">
              <a:xfrm>
                <a:off x="1996215" y="5031629"/>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cxnSp>
          <p:nvCxnSpPr>
            <p:cNvPr id="19" name="Straight Arrow Connector 21"/>
            <p:cNvCxnSpPr>
              <a:cxnSpLocks/>
            </p:cNvCxnSpPr>
            <p:nvPr/>
          </p:nvCxnSpPr>
          <p:spPr bwMode="auto">
            <a:xfrm>
              <a:off x="8332055" y="3441832"/>
              <a:ext cx="450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20" name="Rechteck 9"/>
          <p:cNvSpPr/>
          <p:nvPr/>
        </p:nvSpPr>
        <p:spPr bwMode="auto">
          <a:xfrm>
            <a:off x="1232048" y="772067"/>
            <a:ext cx="572110" cy="2418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algn="l">
              <a:spcBef>
                <a:spcPts val="0"/>
              </a:spcBef>
              <a:spcAft>
                <a:spcPts val="0"/>
              </a:spcAft>
              <a:defRPr>
                <a:solidFill>
                  <a:schemeClr val="lt1"/>
                </a:solidFill>
                <a:latin typeface="+mn-lt"/>
                <a:ea typeface="+mn-ea"/>
              </a:defRPr>
            </a:lvl1pPr>
            <a:lvl2pPr marL="457200" algn="l">
              <a:spcBef>
                <a:spcPts val="0"/>
              </a:spcBef>
              <a:spcAft>
                <a:spcPts val="0"/>
              </a:spcAft>
              <a:defRPr>
                <a:solidFill>
                  <a:schemeClr val="lt1"/>
                </a:solidFill>
                <a:latin typeface="+mn-lt"/>
                <a:ea typeface="+mn-ea"/>
              </a:defRPr>
            </a:lvl2pPr>
            <a:lvl3pPr marL="914400" algn="l">
              <a:spcBef>
                <a:spcPts val="0"/>
              </a:spcBef>
              <a:spcAft>
                <a:spcPts val="0"/>
              </a:spcAft>
              <a:defRPr>
                <a:solidFill>
                  <a:schemeClr val="lt1"/>
                </a:solidFill>
                <a:latin typeface="+mn-lt"/>
                <a:ea typeface="+mn-ea"/>
              </a:defRPr>
            </a:lvl3pPr>
            <a:lvl4pPr marL="1371600" algn="l">
              <a:spcBef>
                <a:spcPts val="0"/>
              </a:spcBef>
              <a:spcAft>
                <a:spcPts val="0"/>
              </a:spcAft>
              <a:defRPr>
                <a:solidFill>
                  <a:schemeClr val="lt1"/>
                </a:solidFill>
                <a:latin typeface="+mn-lt"/>
                <a:ea typeface="+mn-ea"/>
              </a:defRPr>
            </a:lvl4pPr>
            <a:lvl5pPr marL="1828800" algn="l">
              <a:spcBef>
                <a:spcPts val="0"/>
              </a:spcBef>
              <a:spcAft>
                <a:spcPts val="0"/>
              </a:spcAft>
              <a:defRPr>
                <a:solidFill>
                  <a:schemeClr val="lt1"/>
                </a:solidFill>
                <a:latin typeface="+mn-lt"/>
                <a:ea typeface="+mn-ea"/>
              </a:defRPr>
            </a:lvl5pPr>
            <a:lvl6pPr marL="2286000" algn="l" defTabSz="914400">
              <a:defRPr>
                <a:solidFill>
                  <a:schemeClr val="lt1"/>
                </a:solidFill>
                <a:latin typeface="+mn-lt"/>
                <a:ea typeface="+mn-ea"/>
              </a:defRPr>
            </a:lvl6pPr>
            <a:lvl7pPr marL="2743200" algn="l" defTabSz="914400">
              <a:defRPr>
                <a:solidFill>
                  <a:schemeClr val="lt1"/>
                </a:solidFill>
                <a:latin typeface="+mn-lt"/>
                <a:ea typeface="+mn-ea"/>
              </a:defRPr>
            </a:lvl7pPr>
            <a:lvl8pPr marL="3200400" algn="l" defTabSz="914400">
              <a:defRPr>
                <a:solidFill>
                  <a:schemeClr val="lt1"/>
                </a:solidFill>
                <a:latin typeface="+mn-lt"/>
                <a:ea typeface="+mn-ea"/>
              </a:defRPr>
            </a:lvl8pPr>
            <a:lvl9pPr marL="3657600" algn="l" defTabSz="914400">
              <a:defRPr>
                <a:solidFill>
                  <a:schemeClr val="lt1"/>
                </a:solidFill>
                <a:latin typeface="+mn-lt"/>
                <a:ea typeface="+mn-ea"/>
              </a:defRPr>
            </a:lvl9pPr>
          </a:lstStyle>
          <a:p>
            <a:pPr algn="ctr">
              <a:defRPr/>
            </a:pPr>
            <a:endParaRPr lang="de-DE"/>
          </a:p>
        </p:txBody>
      </p:sp>
      <p:sp>
        <p:nvSpPr>
          <p:cNvPr id="21" name="Inhaltsplatzhalter 6"/>
          <p:cNvSpPr>
            <a:spLocks/>
          </p:cNvSpPr>
          <p:nvPr/>
        </p:nvSpPr>
        <p:spPr bwMode="auto">
          <a:xfrm>
            <a:off x="3027822" y="3289958"/>
            <a:ext cx="4618733" cy="380854"/>
          </a:xfrm>
          <a:prstGeom prst="rect">
            <a:avLst/>
          </a:prstGeom>
        </p:spPr>
        <p:txBody>
          <a:bodyPr vert="horz" lIns="99569" tIns="49785" rIns="99569" bIns="49785" rtlCol="0"/>
          <a:lstStyle>
            <a:defPPr>
              <a:defRPr lang="de-DE"/>
            </a:defPPr>
            <a:lvl1pPr algn="l">
              <a:spcBef>
                <a:spcPts val="0"/>
              </a:spcBef>
              <a:spcAft>
                <a:spcPts val="0"/>
              </a:spcAft>
              <a:defRPr>
                <a:solidFill>
                  <a:schemeClr val="tx1"/>
                </a:solidFill>
                <a:latin typeface="Arial"/>
                <a:ea typeface="+mn-ea"/>
              </a:defRPr>
            </a:lvl1pPr>
            <a:lvl2pPr marL="457200" algn="l">
              <a:spcBef>
                <a:spcPts val="0"/>
              </a:spcBef>
              <a:spcAft>
                <a:spcPts val="0"/>
              </a:spcAft>
              <a:defRPr>
                <a:solidFill>
                  <a:schemeClr val="tx1"/>
                </a:solidFill>
                <a:latin typeface="Arial"/>
                <a:ea typeface="+mn-ea"/>
              </a:defRPr>
            </a:lvl2pPr>
            <a:lvl3pPr marL="914400" algn="l">
              <a:spcBef>
                <a:spcPts val="0"/>
              </a:spcBef>
              <a:spcAft>
                <a:spcPts val="0"/>
              </a:spcAft>
              <a:defRPr>
                <a:solidFill>
                  <a:schemeClr val="tx1"/>
                </a:solidFill>
                <a:latin typeface="Arial"/>
                <a:ea typeface="+mn-ea"/>
              </a:defRPr>
            </a:lvl3pPr>
            <a:lvl4pPr marL="1371600" algn="l">
              <a:spcBef>
                <a:spcPts val="0"/>
              </a:spcBef>
              <a:spcAft>
                <a:spcPts val="0"/>
              </a:spcAft>
              <a:defRPr>
                <a:solidFill>
                  <a:schemeClr val="tx1"/>
                </a:solidFill>
                <a:latin typeface="Arial"/>
                <a:ea typeface="+mn-ea"/>
              </a:defRPr>
            </a:lvl4pPr>
            <a:lvl5pPr marL="1828800" algn="l">
              <a:spcBef>
                <a:spcPts val="0"/>
              </a:spcBef>
              <a:spcAft>
                <a:spcPts val="0"/>
              </a:spcAft>
              <a:defRPr>
                <a:solidFill>
                  <a:schemeClr val="tx1"/>
                </a:solidFill>
                <a:latin typeface="Arial"/>
                <a:ea typeface="+mn-ea"/>
              </a:defRPr>
            </a:lvl5pPr>
            <a:lvl6pPr marL="2286000" algn="l" defTabSz="914400">
              <a:defRPr>
                <a:solidFill>
                  <a:schemeClr val="tx1"/>
                </a:solidFill>
                <a:latin typeface="Arial"/>
                <a:ea typeface="+mn-ea"/>
              </a:defRPr>
            </a:lvl6pPr>
            <a:lvl7pPr marL="2743200" algn="l" defTabSz="914400">
              <a:defRPr>
                <a:solidFill>
                  <a:schemeClr val="tx1"/>
                </a:solidFill>
                <a:latin typeface="Arial"/>
                <a:ea typeface="+mn-ea"/>
              </a:defRPr>
            </a:lvl7pPr>
            <a:lvl8pPr marL="3200400" algn="l" defTabSz="914400">
              <a:defRPr>
                <a:solidFill>
                  <a:schemeClr val="tx1"/>
                </a:solidFill>
                <a:latin typeface="Arial"/>
                <a:ea typeface="+mn-ea"/>
              </a:defRPr>
            </a:lvl8pPr>
            <a:lvl9pPr marL="3657600" algn="l" defTabSz="914400">
              <a:defRPr>
                <a:solidFill>
                  <a:schemeClr val="tx1"/>
                </a:solidFill>
                <a:latin typeface="Arial"/>
                <a:ea typeface="+mn-ea"/>
              </a:defRPr>
            </a:lvl9pPr>
          </a:lstStyle>
          <a:p>
            <a:pPr marL="435614" lvl="1" indent="0">
              <a:buNone/>
              <a:defRPr/>
            </a:pPr>
            <a:endParaRPr lang="de-DE"/>
          </a:p>
          <a:p>
            <a:pPr marL="435614" lvl="1" indent="0">
              <a:buNone/>
              <a:defRPr/>
            </a:pPr>
            <a:endParaRPr lang="de-DE"/>
          </a:p>
          <a:p>
            <a:pPr marL="435614" lvl="1" indent="0">
              <a:buNone/>
              <a:defRPr/>
            </a:pPr>
            <a:endParaRPr lang="de-DE"/>
          </a:p>
          <a:p>
            <a:pPr marL="435614" lvl="1" indent="0">
              <a:buNone/>
              <a:defRPr/>
            </a:pPr>
            <a:endParaRPr lang="de-DE"/>
          </a:p>
          <a:p>
            <a:pPr marL="435614" lvl="1" indent="0">
              <a:buNone/>
              <a:defRPr/>
            </a:pPr>
            <a:endParaRPr lang="de-DE"/>
          </a:p>
          <a:p>
            <a:pPr marL="435614" lvl="1" indent="0">
              <a:buNone/>
              <a:defRPr/>
            </a:pPr>
            <a:endParaRPr lang="de-DE"/>
          </a:p>
        </p:txBody>
      </p:sp>
      <p:sp>
        <p:nvSpPr>
          <p:cNvPr id="22" name="Rectangle 81"/>
          <p:cNvSpPr/>
          <p:nvPr/>
        </p:nvSpPr>
        <p:spPr bwMode="auto">
          <a:xfrm>
            <a:off x="3622599" y="3236876"/>
            <a:ext cx="1468672" cy="307777"/>
          </a:xfrm>
          <a:prstGeom prst="rect">
            <a:avLst/>
          </a:prstGeom>
        </p:spPr>
        <p:txBody>
          <a:bodyPr wrap="none">
            <a:spAutoFit/>
          </a:bodyPr>
          <a:lstStyle>
            <a:defPPr>
              <a:defRPr lang="de-DE"/>
            </a:defPPr>
            <a:lvl1pPr algn="l">
              <a:spcBef>
                <a:spcPts val="0"/>
              </a:spcBef>
              <a:spcAft>
                <a:spcPts val="0"/>
              </a:spcAft>
              <a:defRPr>
                <a:solidFill>
                  <a:schemeClr val="tx1"/>
                </a:solidFill>
                <a:latin typeface="Arial"/>
                <a:ea typeface="+mn-ea"/>
              </a:defRPr>
            </a:lvl1pPr>
            <a:lvl2pPr marL="457200" algn="l">
              <a:spcBef>
                <a:spcPts val="0"/>
              </a:spcBef>
              <a:spcAft>
                <a:spcPts val="0"/>
              </a:spcAft>
              <a:defRPr>
                <a:solidFill>
                  <a:schemeClr val="tx1"/>
                </a:solidFill>
                <a:latin typeface="Arial"/>
                <a:ea typeface="+mn-ea"/>
              </a:defRPr>
            </a:lvl2pPr>
            <a:lvl3pPr marL="914400" algn="l">
              <a:spcBef>
                <a:spcPts val="0"/>
              </a:spcBef>
              <a:spcAft>
                <a:spcPts val="0"/>
              </a:spcAft>
              <a:defRPr>
                <a:solidFill>
                  <a:schemeClr val="tx1"/>
                </a:solidFill>
                <a:latin typeface="Arial"/>
                <a:ea typeface="+mn-ea"/>
              </a:defRPr>
            </a:lvl3pPr>
            <a:lvl4pPr marL="1371600" algn="l">
              <a:spcBef>
                <a:spcPts val="0"/>
              </a:spcBef>
              <a:spcAft>
                <a:spcPts val="0"/>
              </a:spcAft>
              <a:defRPr>
                <a:solidFill>
                  <a:schemeClr val="tx1"/>
                </a:solidFill>
                <a:latin typeface="Arial"/>
                <a:ea typeface="+mn-ea"/>
              </a:defRPr>
            </a:lvl4pPr>
            <a:lvl5pPr marL="1828800" algn="l">
              <a:spcBef>
                <a:spcPts val="0"/>
              </a:spcBef>
              <a:spcAft>
                <a:spcPts val="0"/>
              </a:spcAft>
              <a:defRPr>
                <a:solidFill>
                  <a:schemeClr val="tx1"/>
                </a:solidFill>
                <a:latin typeface="Arial"/>
                <a:ea typeface="+mn-ea"/>
              </a:defRPr>
            </a:lvl5pPr>
            <a:lvl6pPr marL="2286000" algn="l" defTabSz="914400">
              <a:defRPr>
                <a:solidFill>
                  <a:schemeClr val="tx1"/>
                </a:solidFill>
                <a:latin typeface="Arial"/>
                <a:ea typeface="+mn-ea"/>
              </a:defRPr>
            </a:lvl6pPr>
            <a:lvl7pPr marL="2743200" algn="l" defTabSz="914400">
              <a:defRPr>
                <a:solidFill>
                  <a:schemeClr val="tx1"/>
                </a:solidFill>
                <a:latin typeface="Arial"/>
                <a:ea typeface="+mn-ea"/>
              </a:defRPr>
            </a:lvl7pPr>
            <a:lvl8pPr marL="3200400" algn="l" defTabSz="914400">
              <a:defRPr>
                <a:solidFill>
                  <a:schemeClr val="tx1"/>
                </a:solidFill>
                <a:latin typeface="Arial"/>
                <a:ea typeface="+mn-ea"/>
              </a:defRPr>
            </a:lvl8pPr>
            <a:lvl9pPr marL="3657600" algn="l" defTabSz="914400">
              <a:defRPr>
                <a:solidFill>
                  <a:schemeClr val="tx1"/>
                </a:solidFill>
                <a:latin typeface="Arial"/>
                <a:ea typeface="+mn-ea"/>
              </a:defRPr>
            </a:lvl9pPr>
          </a:lstStyle>
          <a:p>
            <a:pPr>
              <a:defRPr/>
            </a:pPr>
            <a:r>
              <a:rPr lang="de-DE" sz="1400" i="1"/>
              <a:t>Proposed inlets:</a:t>
            </a:r>
            <a:endParaRPr lang="en-US" sz="1400"/>
          </a:p>
        </p:txBody>
      </p:sp>
      <p:cxnSp>
        <p:nvCxnSpPr>
          <p:cNvPr id="23" name="Straight Arrow Connector 82"/>
          <p:cNvCxnSpPr>
            <a:cxnSpLocks/>
          </p:cNvCxnSpPr>
          <p:nvPr/>
        </p:nvCxnSpPr>
        <p:spPr bwMode="auto">
          <a:xfrm>
            <a:off x="1261433" y="3722032"/>
            <a:ext cx="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83"/>
          <p:cNvCxnSpPr>
            <a:cxnSpLocks/>
          </p:cNvCxnSpPr>
          <p:nvPr/>
        </p:nvCxnSpPr>
        <p:spPr bwMode="auto">
          <a:xfrm>
            <a:off x="1260175" y="3938967"/>
            <a:ext cx="93268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84"/>
          <p:cNvCxnSpPr>
            <a:cxnSpLocks/>
          </p:cNvCxnSpPr>
          <p:nvPr/>
        </p:nvCxnSpPr>
        <p:spPr bwMode="auto">
          <a:xfrm>
            <a:off x="1260175" y="4159677"/>
            <a:ext cx="89766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85"/>
          <p:cNvCxnSpPr>
            <a:cxnSpLocks/>
          </p:cNvCxnSpPr>
          <p:nvPr/>
        </p:nvCxnSpPr>
        <p:spPr bwMode="auto">
          <a:xfrm>
            <a:off x="1258917" y="4376612"/>
            <a:ext cx="87669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86"/>
          <p:cNvCxnSpPr>
            <a:cxnSpLocks/>
          </p:cNvCxnSpPr>
          <p:nvPr/>
        </p:nvCxnSpPr>
        <p:spPr bwMode="auto">
          <a:xfrm>
            <a:off x="1260175" y="4601779"/>
            <a:ext cx="84919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87"/>
          <p:cNvCxnSpPr>
            <a:cxnSpLocks/>
          </p:cNvCxnSpPr>
          <p:nvPr/>
        </p:nvCxnSpPr>
        <p:spPr bwMode="auto">
          <a:xfrm>
            <a:off x="1258917" y="4818714"/>
            <a:ext cx="80280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88"/>
          <p:cNvCxnSpPr>
            <a:cxnSpLocks/>
          </p:cNvCxnSpPr>
          <p:nvPr/>
        </p:nvCxnSpPr>
        <p:spPr bwMode="auto">
          <a:xfrm>
            <a:off x="1260175" y="5036276"/>
            <a:ext cx="7426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89"/>
          <p:cNvCxnSpPr>
            <a:cxnSpLocks/>
          </p:cNvCxnSpPr>
          <p:nvPr/>
        </p:nvCxnSpPr>
        <p:spPr bwMode="auto">
          <a:xfrm>
            <a:off x="1258917" y="5253211"/>
            <a:ext cx="64174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90"/>
          <p:cNvCxnSpPr>
            <a:cxnSpLocks/>
          </p:cNvCxnSpPr>
          <p:nvPr/>
        </p:nvCxnSpPr>
        <p:spPr bwMode="auto">
          <a:xfrm>
            <a:off x="1260175" y="5475806"/>
            <a:ext cx="54738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91"/>
          <p:cNvCxnSpPr>
            <a:cxnSpLocks/>
          </p:cNvCxnSpPr>
          <p:nvPr/>
        </p:nvCxnSpPr>
        <p:spPr bwMode="auto">
          <a:xfrm>
            <a:off x="1258917" y="5692741"/>
            <a:ext cx="38139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Connector 92"/>
          <p:cNvCxnSpPr>
            <a:cxnSpLocks/>
          </p:cNvCxnSpPr>
          <p:nvPr/>
        </p:nvCxnSpPr>
        <p:spPr bwMode="auto">
          <a:xfrm>
            <a:off x="1273206" y="3705945"/>
            <a:ext cx="2908" cy="2203608"/>
          </a:xfrm>
          <a:prstGeom prst="line">
            <a:avLst/>
          </a:prstGeom>
        </p:spPr>
        <p:style>
          <a:lnRef idx="3">
            <a:schemeClr val="accent1"/>
          </a:lnRef>
          <a:fillRef idx="0">
            <a:schemeClr val="accent1"/>
          </a:fillRef>
          <a:effectRef idx="2">
            <a:schemeClr val="accent1"/>
          </a:effectRef>
          <a:fontRef idx="minor">
            <a:schemeClr val="tx1"/>
          </a:fontRef>
        </p:style>
      </p:cxnSp>
      <p:sp>
        <p:nvSpPr>
          <p:cNvPr id="34" name="Arc 93"/>
          <p:cNvSpPr/>
          <p:nvPr/>
        </p:nvSpPr>
        <p:spPr bwMode="auto">
          <a:xfrm>
            <a:off x="317846" y="1487888"/>
            <a:ext cx="1875018" cy="4421665"/>
          </a:xfrm>
          <a:prstGeom prst="arc">
            <a:avLst>
              <a:gd name="adj1" fmla="val 21582888"/>
              <a:gd name="adj2" fmla="val 5405831"/>
            </a:avLst>
          </a:prstGeom>
        </p:spPr>
        <p:style>
          <a:lnRef idx="3">
            <a:schemeClr val="accent1"/>
          </a:lnRef>
          <a:fillRef idx="0">
            <a:schemeClr val="accent1"/>
          </a:fillRef>
          <a:effectRef idx="2">
            <a:schemeClr val="accent1"/>
          </a:effectRef>
          <a:fontRef idx="minor">
            <a:schemeClr val="tx1"/>
          </a:fontRef>
        </p:style>
        <p:txBody>
          <a:bodyPr rtlCol="0" anchor="ctr"/>
          <a:lstStyle>
            <a:defPPr>
              <a:defRPr lang="de-DE"/>
            </a:defPPr>
            <a:lvl1pPr algn="l">
              <a:spcBef>
                <a:spcPts val="0"/>
              </a:spcBef>
              <a:spcAft>
                <a:spcPts val="0"/>
              </a:spcAft>
              <a:defRPr>
                <a:solidFill>
                  <a:schemeClr val="tx1"/>
                </a:solidFill>
                <a:latin typeface="+mn-lt"/>
                <a:ea typeface="+mn-ea"/>
              </a:defRPr>
            </a:lvl1pPr>
            <a:lvl2pPr marL="457200" algn="l">
              <a:spcBef>
                <a:spcPts val="0"/>
              </a:spcBef>
              <a:spcAft>
                <a:spcPts val="0"/>
              </a:spcAft>
              <a:defRPr>
                <a:solidFill>
                  <a:schemeClr val="tx1"/>
                </a:solidFill>
                <a:latin typeface="+mn-lt"/>
                <a:ea typeface="+mn-ea"/>
              </a:defRPr>
            </a:lvl2pPr>
            <a:lvl3pPr marL="914400" algn="l">
              <a:spcBef>
                <a:spcPts val="0"/>
              </a:spcBef>
              <a:spcAft>
                <a:spcPts val="0"/>
              </a:spcAft>
              <a:defRPr>
                <a:solidFill>
                  <a:schemeClr val="tx1"/>
                </a:solidFill>
                <a:latin typeface="+mn-lt"/>
                <a:ea typeface="+mn-ea"/>
              </a:defRPr>
            </a:lvl3pPr>
            <a:lvl4pPr marL="1371600" algn="l">
              <a:spcBef>
                <a:spcPts val="0"/>
              </a:spcBef>
              <a:spcAft>
                <a:spcPts val="0"/>
              </a:spcAft>
              <a:defRPr>
                <a:solidFill>
                  <a:schemeClr val="tx1"/>
                </a:solidFill>
                <a:latin typeface="+mn-lt"/>
                <a:ea typeface="+mn-ea"/>
              </a:defRPr>
            </a:lvl4pPr>
            <a:lvl5pPr marL="1828800" algn="l">
              <a:spcBef>
                <a:spcPts val="0"/>
              </a:spcBef>
              <a:spcAft>
                <a:spcPts val="0"/>
              </a:spcAft>
              <a:defRPr>
                <a:solidFill>
                  <a:schemeClr val="tx1"/>
                </a:solidFill>
                <a:latin typeface="+mn-lt"/>
                <a:ea typeface="+mn-ea"/>
              </a:defRPr>
            </a:lvl5pPr>
            <a:lvl6pPr marL="2286000" algn="l" defTabSz="914400">
              <a:defRPr>
                <a:solidFill>
                  <a:schemeClr val="tx1"/>
                </a:solidFill>
                <a:latin typeface="+mn-lt"/>
                <a:ea typeface="+mn-ea"/>
              </a:defRPr>
            </a:lvl6pPr>
            <a:lvl7pPr marL="2743200" algn="l" defTabSz="914400">
              <a:defRPr>
                <a:solidFill>
                  <a:schemeClr val="tx1"/>
                </a:solidFill>
                <a:latin typeface="+mn-lt"/>
                <a:ea typeface="+mn-ea"/>
              </a:defRPr>
            </a:lvl7pPr>
            <a:lvl8pPr marL="3200400" algn="l" defTabSz="914400">
              <a:defRPr>
                <a:solidFill>
                  <a:schemeClr val="tx1"/>
                </a:solidFill>
                <a:latin typeface="+mn-lt"/>
                <a:ea typeface="+mn-ea"/>
              </a:defRPr>
            </a:lvl8pPr>
            <a:lvl9pPr marL="3657600" algn="l" defTabSz="914400">
              <a:defRPr>
                <a:solidFill>
                  <a:schemeClr val="tx1"/>
                </a:solidFill>
                <a:latin typeface="+mn-lt"/>
                <a:ea typeface="+mn-ea"/>
              </a:defRPr>
            </a:lvl9pPr>
          </a:lstStyle>
          <a:p>
            <a:pPr algn="ctr">
              <a:defRPr/>
            </a:pPr>
            <a:endParaRPr lang="en-US"/>
          </a:p>
        </p:txBody>
      </p:sp>
      <p:cxnSp>
        <p:nvCxnSpPr>
          <p:cNvPr id="35" name="Straight Arrow Connector 94"/>
          <p:cNvCxnSpPr>
            <a:cxnSpLocks/>
          </p:cNvCxnSpPr>
          <p:nvPr/>
        </p:nvCxnSpPr>
        <p:spPr bwMode="auto">
          <a:xfrm>
            <a:off x="8123352" y="3718461"/>
            <a:ext cx="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Curved Connector 95"/>
          <p:cNvCxnSpPr>
            <a:cxnSpLocks/>
          </p:cNvCxnSpPr>
          <p:nvPr/>
        </p:nvCxnSpPr>
        <p:spPr bwMode="auto">
          <a:xfrm rot="3000000">
            <a:off x="7604597" y="3872627"/>
            <a:ext cx="496144" cy="460213"/>
          </a:xfrm>
          <a:prstGeom prst="curvedConnector3">
            <a:avLst>
              <a:gd name="adj1" fmla="val 50000"/>
            </a:avLst>
          </a:prstGeom>
          <a:ln>
            <a:solidFill>
              <a:srgbClr val="800000"/>
            </a:solidFill>
          </a:ln>
        </p:spPr>
        <p:style>
          <a:lnRef idx="3">
            <a:schemeClr val="accent1"/>
          </a:lnRef>
          <a:fillRef idx="0">
            <a:schemeClr val="accent1"/>
          </a:fillRef>
          <a:effectRef idx="2">
            <a:schemeClr val="accent1"/>
          </a:effectRef>
          <a:fontRef idx="minor">
            <a:schemeClr val="tx1"/>
          </a:fontRef>
        </p:style>
      </p:cxnSp>
      <p:sp>
        <p:nvSpPr>
          <p:cNvPr id="37" name="Rectangle 96"/>
          <p:cNvSpPr/>
          <p:nvPr/>
        </p:nvSpPr>
        <p:spPr bwMode="auto">
          <a:xfrm>
            <a:off x="852013" y="5970670"/>
            <a:ext cx="1011814" cy="307777"/>
          </a:xfrm>
          <a:prstGeom prst="rect">
            <a:avLst/>
          </a:prstGeom>
        </p:spPr>
        <p:txBody>
          <a:bodyPr wrap="none">
            <a:spAutoFit/>
          </a:bodyPr>
          <a:lstStyle>
            <a:defPPr>
              <a:defRPr lang="de-DE"/>
            </a:defPPr>
            <a:lvl1pPr algn="l">
              <a:spcBef>
                <a:spcPts val="0"/>
              </a:spcBef>
              <a:spcAft>
                <a:spcPts val="0"/>
              </a:spcAft>
              <a:defRPr>
                <a:solidFill>
                  <a:schemeClr val="tx1"/>
                </a:solidFill>
                <a:latin typeface="Arial"/>
                <a:ea typeface="+mn-ea"/>
              </a:defRPr>
            </a:lvl1pPr>
            <a:lvl2pPr marL="457200" algn="l">
              <a:spcBef>
                <a:spcPts val="0"/>
              </a:spcBef>
              <a:spcAft>
                <a:spcPts val="0"/>
              </a:spcAft>
              <a:defRPr>
                <a:solidFill>
                  <a:schemeClr val="tx1"/>
                </a:solidFill>
                <a:latin typeface="Arial"/>
                <a:ea typeface="+mn-ea"/>
              </a:defRPr>
            </a:lvl2pPr>
            <a:lvl3pPr marL="914400" algn="l">
              <a:spcBef>
                <a:spcPts val="0"/>
              </a:spcBef>
              <a:spcAft>
                <a:spcPts val="0"/>
              </a:spcAft>
              <a:defRPr>
                <a:solidFill>
                  <a:schemeClr val="tx1"/>
                </a:solidFill>
                <a:latin typeface="Arial"/>
                <a:ea typeface="+mn-ea"/>
              </a:defRPr>
            </a:lvl3pPr>
            <a:lvl4pPr marL="1371600" algn="l">
              <a:spcBef>
                <a:spcPts val="0"/>
              </a:spcBef>
              <a:spcAft>
                <a:spcPts val="0"/>
              </a:spcAft>
              <a:defRPr>
                <a:solidFill>
                  <a:schemeClr val="tx1"/>
                </a:solidFill>
                <a:latin typeface="Arial"/>
                <a:ea typeface="+mn-ea"/>
              </a:defRPr>
            </a:lvl4pPr>
            <a:lvl5pPr marL="1828800" algn="l">
              <a:spcBef>
                <a:spcPts val="0"/>
              </a:spcBef>
              <a:spcAft>
                <a:spcPts val="0"/>
              </a:spcAft>
              <a:defRPr>
                <a:solidFill>
                  <a:schemeClr val="tx1"/>
                </a:solidFill>
                <a:latin typeface="Arial"/>
                <a:ea typeface="+mn-ea"/>
              </a:defRPr>
            </a:lvl5pPr>
            <a:lvl6pPr marL="2286000" algn="l" defTabSz="914400">
              <a:defRPr>
                <a:solidFill>
                  <a:schemeClr val="tx1"/>
                </a:solidFill>
                <a:latin typeface="Arial"/>
                <a:ea typeface="+mn-ea"/>
              </a:defRPr>
            </a:lvl6pPr>
            <a:lvl7pPr marL="2743200" algn="l" defTabSz="914400">
              <a:defRPr>
                <a:solidFill>
                  <a:schemeClr val="tx1"/>
                </a:solidFill>
                <a:latin typeface="Arial"/>
                <a:ea typeface="+mn-ea"/>
              </a:defRPr>
            </a:lvl7pPr>
            <a:lvl8pPr marL="3200400" algn="l" defTabSz="914400">
              <a:defRPr>
                <a:solidFill>
                  <a:schemeClr val="tx1"/>
                </a:solidFill>
                <a:latin typeface="Arial"/>
                <a:ea typeface="+mn-ea"/>
              </a:defRPr>
            </a:lvl8pPr>
            <a:lvl9pPr marL="3657600" algn="l" defTabSz="914400">
              <a:defRPr>
                <a:solidFill>
                  <a:schemeClr val="tx1"/>
                </a:solidFill>
                <a:latin typeface="Arial"/>
                <a:ea typeface="+mn-ea"/>
              </a:defRPr>
            </a:lvl9pPr>
          </a:lstStyle>
          <a:p>
            <a:pPr>
              <a:defRPr/>
            </a:pPr>
            <a:r>
              <a:rPr lang="de-DE" sz="1400" i="1"/>
              <a:t>Power law</a:t>
            </a:r>
            <a:endParaRPr lang="en-US" sz="1400"/>
          </a:p>
        </p:txBody>
      </p:sp>
      <p:sp>
        <p:nvSpPr>
          <p:cNvPr id="38" name="Rectangle 97"/>
          <p:cNvSpPr/>
          <p:nvPr/>
        </p:nvSpPr>
        <p:spPr bwMode="auto">
          <a:xfrm>
            <a:off x="3231299" y="5968398"/>
            <a:ext cx="1428596" cy="307777"/>
          </a:xfrm>
          <a:prstGeom prst="rect">
            <a:avLst/>
          </a:prstGeom>
        </p:spPr>
        <p:txBody>
          <a:bodyPr wrap="none">
            <a:spAutoFit/>
          </a:bodyPr>
          <a:lstStyle>
            <a:defPPr>
              <a:defRPr lang="de-DE"/>
            </a:defPPr>
            <a:lvl1pPr algn="l">
              <a:spcBef>
                <a:spcPts val="0"/>
              </a:spcBef>
              <a:spcAft>
                <a:spcPts val="0"/>
              </a:spcAft>
              <a:defRPr>
                <a:solidFill>
                  <a:schemeClr val="tx1"/>
                </a:solidFill>
                <a:latin typeface="Arial"/>
                <a:ea typeface="+mn-ea"/>
              </a:defRPr>
            </a:lvl1pPr>
            <a:lvl2pPr marL="457200" algn="l">
              <a:spcBef>
                <a:spcPts val="0"/>
              </a:spcBef>
              <a:spcAft>
                <a:spcPts val="0"/>
              </a:spcAft>
              <a:defRPr>
                <a:solidFill>
                  <a:schemeClr val="tx1"/>
                </a:solidFill>
                <a:latin typeface="Arial"/>
                <a:ea typeface="+mn-ea"/>
              </a:defRPr>
            </a:lvl2pPr>
            <a:lvl3pPr marL="914400" algn="l">
              <a:spcBef>
                <a:spcPts val="0"/>
              </a:spcBef>
              <a:spcAft>
                <a:spcPts val="0"/>
              </a:spcAft>
              <a:defRPr>
                <a:solidFill>
                  <a:schemeClr val="tx1"/>
                </a:solidFill>
                <a:latin typeface="Arial"/>
                <a:ea typeface="+mn-ea"/>
              </a:defRPr>
            </a:lvl3pPr>
            <a:lvl4pPr marL="1371600" algn="l">
              <a:spcBef>
                <a:spcPts val="0"/>
              </a:spcBef>
              <a:spcAft>
                <a:spcPts val="0"/>
              </a:spcAft>
              <a:defRPr>
                <a:solidFill>
                  <a:schemeClr val="tx1"/>
                </a:solidFill>
                <a:latin typeface="Arial"/>
                <a:ea typeface="+mn-ea"/>
              </a:defRPr>
            </a:lvl4pPr>
            <a:lvl5pPr marL="1828800" algn="l">
              <a:spcBef>
                <a:spcPts val="0"/>
              </a:spcBef>
              <a:spcAft>
                <a:spcPts val="0"/>
              </a:spcAft>
              <a:defRPr>
                <a:solidFill>
                  <a:schemeClr val="tx1"/>
                </a:solidFill>
                <a:latin typeface="Arial"/>
                <a:ea typeface="+mn-ea"/>
              </a:defRPr>
            </a:lvl5pPr>
            <a:lvl6pPr marL="2286000" algn="l" defTabSz="914400">
              <a:defRPr>
                <a:solidFill>
                  <a:schemeClr val="tx1"/>
                </a:solidFill>
                <a:latin typeface="Arial"/>
                <a:ea typeface="+mn-ea"/>
              </a:defRPr>
            </a:lvl6pPr>
            <a:lvl7pPr marL="2743200" algn="l" defTabSz="914400">
              <a:defRPr>
                <a:solidFill>
                  <a:schemeClr val="tx1"/>
                </a:solidFill>
                <a:latin typeface="Arial"/>
                <a:ea typeface="+mn-ea"/>
              </a:defRPr>
            </a:lvl7pPr>
            <a:lvl8pPr marL="3200400" algn="l" defTabSz="914400">
              <a:defRPr>
                <a:solidFill>
                  <a:schemeClr val="tx1"/>
                </a:solidFill>
                <a:latin typeface="Arial"/>
                <a:ea typeface="+mn-ea"/>
              </a:defRPr>
            </a:lvl8pPr>
            <a:lvl9pPr marL="3657600" algn="l" defTabSz="914400">
              <a:defRPr>
                <a:solidFill>
                  <a:schemeClr val="tx1"/>
                </a:solidFill>
                <a:latin typeface="Arial"/>
                <a:ea typeface="+mn-ea"/>
              </a:defRPr>
            </a:lvl9pPr>
          </a:lstStyle>
          <a:p>
            <a:pPr>
              <a:defRPr/>
            </a:pPr>
            <a:r>
              <a:rPr lang="de-DE" sz="1400" i="1"/>
              <a:t>Logarithmic law</a:t>
            </a:r>
            <a:endParaRPr lang="en-US" sz="1400"/>
          </a:p>
        </p:txBody>
      </p:sp>
      <p:sp>
        <p:nvSpPr>
          <p:cNvPr id="39" name="Rectangle 98"/>
          <p:cNvSpPr/>
          <p:nvPr/>
        </p:nvSpPr>
        <p:spPr bwMode="auto">
          <a:xfrm>
            <a:off x="5976754" y="5976140"/>
            <a:ext cx="2234907" cy="307777"/>
          </a:xfrm>
          <a:prstGeom prst="rect">
            <a:avLst/>
          </a:prstGeom>
        </p:spPr>
        <p:txBody>
          <a:bodyPr wrap="none">
            <a:spAutoFit/>
          </a:bodyPr>
          <a:lstStyle>
            <a:defPPr>
              <a:defRPr lang="de-DE"/>
            </a:defPPr>
            <a:lvl1pPr algn="l">
              <a:spcBef>
                <a:spcPts val="0"/>
              </a:spcBef>
              <a:spcAft>
                <a:spcPts val="0"/>
              </a:spcAft>
              <a:defRPr>
                <a:solidFill>
                  <a:schemeClr val="tx1"/>
                </a:solidFill>
                <a:latin typeface="Arial"/>
                <a:ea typeface="+mn-ea"/>
              </a:defRPr>
            </a:lvl1pPr>
            <a:lvl2pPr marL="457200" algn="l">
              <a:spcBef>
                <a:spcPts val="0"/>
              </a:spcBef>
              <a:spcAft>
                <a:spcPts val="0"/>
              </a:spcAft>
              <a:defRPr>
                <a:solidFill>
                  <a:schemeClr val="tx1"/>
                </a:solidFill>
                <a:latin typeface="Arial"/>
                <a:ea typeface="+mn-ea"/>
              </a:defRPr>
            </a:lvl2pPr>
            <a:lvl3pPr marL="914400" algn="l">
              <a:spcBef>
                <a:spcPts val="0"/>
              </a:spcBef>
              <a:spcAft>
                <a:spcPts val="0"/>
              </a:spcAft>
              <a:defRPr>
                <a:solidFill>
                  <a:schemeClr val="tx1"/>
                </a:solidFill>
                <a:latin typeface="Arial"/>
                <a:ea typeface="+mn-ea"/>
              </a:defRPr>
            </a:lvl3pPr>
            <a:lvl4pPr marL="1371600" algn="l">
              <a:spcBef>
                <a:spcPts val="0"/>
              </a:spcBef>
              <a:spcAft>
                <a:spcPts val="0"/>
              </a:spcAft>
              <a:defRPr>
                <a:solidFill>
                  <a:schemeClr val="tx1"/>
                </a:solidFill>
                <a:latin typeface="Arial"/>
                <a:ea typeface="+mn-ea"/>
              </a:defRPr>
            </a:lvl4pPr>
            <a:lvl5pPr marL="1828800" algn="l">
              <a:spcBef>
                <a:spcPts val="0"/>
              </a:spcBef>
              <a:spcAft>
                <a:spcPts val="0"/>
              </a:spcAft>
              <a:defRPr>
                <a:solidFill>
                  <a:schemeClr val="tx1"/>
                </a:solidFill>
                <a:latin typeface="Arial"/>
                <a:ea typeface="+mn-ea"/>
              </a:defRPr>
            </a:lvl5pPr>
            <a:lvl6pPr marL="2286000" algn="l" defTabSz="914400">
              <a:defRPr>
                <a:solidFill>
                  <a:schemeClr val="tx1"/>
                </a:solidFill>
                <a:latin typeface="Arial"/>
                <a:ea typeface="+mn-ea"/>
              </a:defRPr>
            </a:lvl6pPr>
            <a:lvl7pPr marL="2743200" algn="l" defTabSz="914400">
              <a:defRPr>
                <a:solidFill>
                  <a:schemeClr val="tx1"/>
                </a:solidFill>
                <a:latin typeface="Arial"/>
                <a:ea typeface="+mn-ea"/>
              </a:defRPr>
            </a:lvl7pPr>
            <a:lvl8pPr marL="3200400" algn="l" defTabSz="914400">
              <a:defRPr>
                <a:solidFill>
                  <a:schemeClr val="tx1"/>
                </a:solidFill>
                <a:latin typeface="Arial"/>
                <a:ea typeface="+mn-ea"/>
              </a:defRPr>
            </a:lvl8pPr>
            <a:lvl9pPr marL="3657600" algn="l" defTabSz="914400">
              <a:defRPr>
                <a:solidFill>
                  <a:schemeClr val="tx1"/>
                </a:solidFill>
                <a:latin typeface="Arial"/>
                <a:ea typeface="+mn-ea"/>
              </a:defRPr>
            </a:lvl9pPr>
          </a:lstStyle>
          <a:p>
            <a:pPr>
              <a:defRPr/>
            </a:pPr>
            <a:r>
              <a:rPr lang="de-DE" sz="1400" i="1"/>
              <a:t>Convoluted log/power law</a:t>
            </a:r>
            <a:endParaRPr lang="en-US" sz="1400"/>
          </a:p>
        </p:txBody>
      </p:sp>
      <p:sp>
        <p:nvSpPr>
          <p:cNvPr id="40" name="Titel 4"/>
          <p:cNvSpPr>
            <a:spLocks/>
          </p:cNvSpPr>
          <p:nvPr/>
        </p:nvSpPr>
        <p:spPr bwMode="auto">
          <a:xfrm>
            <a:off x="2222472" y="4249199"/>
            <a:ext cx="612281" cy="350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de-DE"/>
            </a:defPPr>
            <a:lvl1pPr algn="l">
              <a:spcBef>
                <a:spcPts val="0"/>
              </a:spcBef>
              <a:spcAft>
                <a:spcPts val="0"/>
              </a:spcAft>
              <a:defRPr>
                <a:solidFill>
                  <a:schemeClr val="tx1"/>
                </a:solidFill>
                <a:latin typeface="Arial"/>
                <a:ea typeface="+mn-ea"/>
              </a:defRPr>
            </a:lvl1pPr>
            <a:lvl2pPr marL="457200" algn="l">
              <a:spcBef>
                <a:spcPts val="0"/>
              </a:spcBef>
              <a:spcAft>
                <a:spcPts val="0"/>
              </a:spcAft>
              <a:defRPr>
                <a:solidFill>
                  <a:schemeClr val="tx1"/>
                </a:solidFill>
                <a:latin typeface="Arial"/>
                <a:ea typeface="+mn-ea"/>
              </a:defRPr>
            </a:lvl2pPr>
            <a:lvl3pPr marL="914400" algn="l">
              <a:spcBef>
                <a:spcPts val="0"/>
              </a:spcBef>
              <a:spcAft>
                <a:spcPts val="0"/>
              </a:spcAft>
              <a:defRPr>
                <a:solidFill>
                  <a:schemeClr val="tx1"/>
                </a:solidFill>
                <a:latin typeface="Arial"/>
                <a:ea typeface="+mn-ea"/>
              </a:defRPr>
            </a:lvl3pPr>
            <a:lvl4pPr marL="1371600" algn="l">
              <a:spcBef>
                <a:spcPts val="0"/>
              </a:spcBef>
              <a:spcAft>
                <a:spcPts val="0"/>
              </a:spcAft>
              <a:defRPr>
                <a:solidFill>
                  <a:schemeClr val="tx1"/>
                </a:solidFill>
                <a:latin typeface="Arial"/>
                <a:ea typeface="+mn-ea"/>
              </a:defRPr>
            </a:lvl4pPr>
            <a:lvl5pPr marL="1828800" algn="l">
              <a:spcBef>
                <a:spcPts val="0"/>
              </a:spcBef>
              <a:spcAft>
                <a:spcPts val="0"/>
              </a:spcAft>
              <a:defRPr>
                <a:solidFill>
                  <a:schemeClr val="tx1"/>
                </a:solidFill>
                <a:latin typeface="Arial"/>
                <a:ea typeface="+mn-ea"/>
              </a:defRPr>
            </a:lvl5pPr>
            <a:lvl6pPr marL="2286000" algn="l" defTabSz="914400">
              <a:defRPr>
                <a:solidFill>
                  <a:schemeClr val="tx1"/>
                </a:solidFill>
                <a:latin typeface="Arial"/>
                <a:ea typeface="+mn-ea"/>
              </a:defRPr>
            </a:lvl6pPr>
            <a:lvl7pPr marL="2743200" algn="l" defTabSz="914400">
              <a:defRPr>
                <a:solidFill>
                  <a:schemeClr val="tx1"/>
                </a:solidFill>
                <a:latin typeface="Arial"/>
                <a:ea typeface="+mn-ea"/>
              </a:defRPr>
            </a:lvl7pPr>
            <a:lvl8pPr marL="3200400" algn="l" defTabSz="914400">
              <a:defRPr>
                <a:solidFill>
                  <a:schemeClr val="tx1"/>
                </a:solidFill>
                <a:latin typeface="Arial"/>
                <a:ea typeface="+mn-ea"/>
              </a:defRPr>
            </a:lvl8pPr>
            <a:lvl9pPr marL="3657600" algn="l" defTabSz="914400">
              <a:defRPr>
                <a:solidFill>
                  <a:schemeClr val="tx1"/>
                </a:solidFill>
                <a:latin typeface="Arial"/>
                <a:ea typeface="+mn-ea"/>
              </a:defRPr>
            </a:lvl9pPr>
          </a:lstStyle>
          <a:p>
            <a:pPr algn="ctr">
              <a:defRPr/>
            </a:pPr>
            <a:r>
              <a:rPr lang="de-DE" sz="1400" i="1">
                <a:solidFill>
                  <a:srgbClr val="800000"/>
                </a:solidFill>
              </a:rPr>
              <a:t>V</a:t>
            </a:r>
            <a:r>
              <a:rPr lang="de-DE" sz="1400" i="1" baseline="-25000">
                <a:solidFill>
                  <a:srgbClr val="800000"/>
                </a:solidFill>
              </a:rPr>
              <a:t>x,ref</a:t>
            </a:r>
            <a:endParaRPr/>
          </a:p>
          <a:p>
            <a:pPr algn="ctr">
              <a:defRPr/>
            </a:pPr>
            <a:r>
              <a:rPr lang="de-DE" sz="1400" i="1">
                <a:solidFill>
                  <a:srgbClr val="800000"/>
                </a:solidFill>
              </a:rPr>
              <a:t>Y</a:t>
            </a:r>
            <a:r>
              <a:rPr lang="de-DE" sz="1400" i="1" baseline="-25000">
                <a:solidFill>
                  <a:srgbClr val="800000"/>
                </a:solidFill>
              </a:rPr>
              <a:t>ref</a:t>
            </a:r>
            <a:endParaRPr/>
          </a:p>
          <a:p>
            <a:pPr algn="ctr">
              <a:defRPr/>
            </a:pPr>
            <a:r>
              <a:rPr lang="de-DE" sz="1400" i="1">
                <a:solidFill>
                  <a:srgbClr val="800000"/>
                </a:solidFill>
              </a:rPr>
              <a:t>α</a:t>
            </a:r>
            <a:endParaRPr lang="en-US" sz="1400" i="1">
              <a:solidFill>
                <a:srgbClr val="800000"/>
              </a:solidFill>
            </a:endParaRPr>
          </a:p>
        </p:txBody>
      </p:sp>
      <p:sp>
        <p:nvSpPr>
          <p:cNvPr id="41" name="Titel 4"/>
          <p:cNvSpPr>
            <a:spLocks/>
          </p:cNvSpPr>
          <p:nvPr/>
        </p:nvSpPr>
        <p:spPr bwMode="auto">
          <a:xfrm>
            <a:off x="8213873" y="4123294"/>
            <a:ext cx="612281" cy="7646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de-DE"/>
            </a:defPPr>
            <a:lvl1pPr algn="l">
              <a:spcBef>
                <a:spcPts val="0"/>
              </a:spcBef>
              <a:spcAft>
                <a:spcPts val="0"/>
              </a:spcAft>
              <a:defRPr>
                <a:solidFill>
                  <a:schemeClr val="tx1"/>
                </a:solidFill>
                <a:latin typeface="Arial"/>
                <a:ea typeface="+mn-ea"/>
              </a:defRPr>
            </a:lvl1pPr>
            <a:lvl2pPr marL="457200" algn="l">
              <a:spcBef>
                <a:spcPts val="0"/>
              </a:spcBef>
              <a:spcAft>
                <a:spcPts val="0"/>
              </a:spcAft>
              <a:defRPr>
                <a:solidFill>
                  <a:schemeClr val="tx1"/>
                </a:solidFill>
                <a:latin typeface="Arial"/>
                <a:ea typeface="+mn-ea"/>
              </a:defRPr>
            </a:lvl2pPr>
            <a:lvl3pPr marL="914400" algn="l">
              <a:spcBef>
                <a:spcPts val="0"/>
              </a:spcBef>
              <a:spcAft>
                <a:spcPts val="0"/>
              </a:spcAft>
              <a:defRPr>
                <a:solidFill>
                  <a:schemeClr val="tx1"/>
                </a:solidFill>
                <a:latin typeface="Arial"/>
                <a:ea typeface="+mn-ea"/>
              </a:defRPr>
            </a:lvl3pPr>
            <a:lvl4pPr marL="1371600" algn="l">
              <a:spcBef>
                <a:spcPts val="0"/>
              </a:spcBef>
              <a:spcAft>
                <a:spcPts val="0"/>
              </a:spcAft>
              <a:defRPr>
                <a:solidFill>
                  <a:schemeClr val="tx1"/>
                </a:solidFill>
                <a:latin typeface="Arial"/>
                <a:ea typeface="+mn-ea"/>
              </a:defRPr>
            </a:lvl4pPr>
            <a:lvl5pPr marL="1828800" algn="l">
              <a:spcBef>
                <a:spcPts val="0"/>
              </a:spcBef>
              <a:spcAft>
                <a:spcPts val="0"/>
              </a:spcAft>
              <a:defRPr>
                <a:solidFill>
                  <a:schemeClr val="tx1"/>
                </a:solidFill>
                <a:latin typeface="Arial"/>
                <a:ea typeface="+mn-ea"/>
              </a:defRPr>
            </a:lvl5pPr>
            <a:lvl6pPr marL="2286000" algn="l" defTabSz="914400">
              <a:defRPr>
                <a:solidFill>
                  <a:schemeClr val="tx1"/>
                </a:solidFill>
                <a:latin typeface="Arial"/>
                <a:ea typeface="+mn-ea"/>
              </a:defRPr>
            </a:lvl6pPr>
            <a:lvl7pPr marL="2743200" algn="l" defTabSz="914400">
              <a:defRPr>
                <a:solidFill>
                  <a:schemeClr val="tx1"/>
                </a:solidFill>
                <a:latin typeface="Arial"/>
                <a:ea typeface="+mn-ea"/>
              </a:defRPr>
            </a:lvl7pPr>
            <a:lvl8pPr marL="3200400" algn="l" defTabSz="914400">
              <a:defRPr>
                <a:solidFill>
                  <a:schemeClr val="tx1"/>
                </a:solidFill>
                <a:latin typeface="Arial"/>
                <a:ea typeface="+mn-ea"/>
              </a:defRPr>
            </a:lvl8pPr>
            <a:lvl9pPr marL="3657600" algn="l" defTabSz="914400">
              <a:defRPr>
                <a:solidFill>
                  <a:schemeClr val="tx1"/>
                </a:solidFill>
                <a:latin typeface="Arial"/>
                <a:ea typeface="+mn-ea"/>
              </a:defRPr>
            </a:lvl9pPr>
          </a:lstStyle>
          <a:p>
            <a:pPr algn="ctr">
              <a:defRPr/>
            </a:pPr>
            <a:r>
              <a:rPr lang="de-DE" sz="1400" i="1">
                <a:solidFill>
                  <a:srgbClr val="800000"/>
                </a:solidFill>
              </a:rPr>
              <a:t>+</a:t>
            </a:r>
            <a:endParaRPr/>
          </a:p>
          <a:p>
            <a:pPr algn="ctr">
              <a:defRPr/>
            </a:pPr>
            <a:r>
              <a:rPr lang="de-DE" sz="1400" i="1">
                <a:solidFill>
                  <a:srgbClr val="800000"/>
                </a:solidFill>
              </a:rPr>
              <a:t>V</a:t>
            </a:r>
            <a:r>
              <a:rPr lang="de-DE" sz="1400" i="1" baseline="-25000">
                <a:solidFill>
                  <a:srgbClr val="800000"/>
                </a:solidFill>
              </a:rPr>
              <a:t>sin</a:t>
            </a:r>
            <a:endParaRPr/>
          </a:p>
          <a:p>
            <a:pPr algn="ctr">
              <a:defRPr/>
            </a:pPr>
            <a:r>
              <a:rPr lang="en-US" sz="1400" i="1">
                <a:solidFill>
                  <a:srgbClr val="800000"/>
                </a:solidFill>
              </a:rPr>
              <a:t>T</a:t>
            </a:r>
            <a:endParaRPr/>
          </a:p>
        </p:txBody>
      </p:sp>
      <p:cxnSp>
        <p:nvCxnSpPr>
          <p:cNvPr id="42" name="Straight Connector 101"/>
          <p:cNvCxnSpPr>
            <a:cxnSpLocks/>
          </p:cNvCxnSpPr>
          <p:nvPr/>
        </p:nvCxnSpPr>
        <p:spPr bwMode="auto">
          <a:xfrm>
            <a:off x="1265586" y="3712866"/>
            <a:ext cx="94346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3" name="Straight Arrow Connector 102"/>
          <p:cNvCxnSpPr>
            <a:cxnSpLocks/>
          </p:cNvCxnSpPr>
          <p:nvPr/>
        </p:nvCxnSpPr>
        <p:spPr bwMode="auto">
          <a:xfrm>
            <a:off x="3947385" y="3722032"/>
            <a:ext cx="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103"/>
          <p:cNvCxnSpPr>
            <a:cxnSpLocks/>
          </p:cNvCxnSpPr>
          <p:nvPr/>
        </p:nvCxnSpPr>
        <p:spPr bwMode="auto">
          <a:xfrm>
            <a:off x="3946127" y="3938967"/>
            <a:ext cx="93268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Straight Arrow Connector 104"/>
          <p:cNvCxnSpPr>
            <a:cxnSpLocks/>
          </p:cNvCxnSpPr>
          <p:nvPr/>
        </p:nvCxnSpPr>
        <p:spPr bwMode="auto">
          <a:xfrm>
            <a:off x="3946127" y="4159677"/>
            <a:ext cx="89766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Straight Arrow Connector 105"/>
          <p:cNvCxnSpPr>
            <a:cxnSpLocks/>
          </p:cNvCxnSpPr>
          <p:nvPr/>
        </p:nvCxnSpPr>
        <p:spPr bwMode="auto">
          <a:xfrm>
            <a:off x="3944869" y="4376612"/>
            <a:ext cx="87669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7" name="Straight Arrow Connector 106"/>
          <p:cNvCxnSpPr>
            <a:cxnSpLocks/>
          </p:cNvCxnSpPr>
          <p:nvPr/>
        </p:nvCxnSpPr>
        <p:spPr bwMode="auto">
          <a:xfrm>
            <a:off x="3946127" y="4601779"/>
            <a:ext cx="84919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Straight Arrow Connector 107"/>
          <p:cNvCxnSpPr>
            <a:cxnSpLocks/>
          </p:cNvCxnSpPr>
          <p:nvPr/>
        </p:nvCxnSpPr>
        <p:spPr bwMode="auto">
          <a:xfrm>
            <a:off x="3944869" y="4818714"/>
            <a:ext cx="80280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9" name="Straight Arrow Connector 108"/>
          <p:cNvCxnSpPr>
            <a:cxnSpLocks/>
          </p:cNvCxnSpPr>
          <p:nvPr/>
        </p:nvCxnSpPr>
        <p:spPr bwMode="auto">
          <a:xfrm>
            <a:off x="3946127" y="5036276"/>
            <a:ext cx="7426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0" name="Straight Arrow Connector 109"/>
          <p:cNvCxnSpPr>
            <a:cxnSpLocks/>
          </p:cNvCxnSpPr>
          <p:nvPr/>
        </p:nvCxnSpPr>
        <p:spPr bwMode="auto">
          <a:xfrm>
            <a:off x="3944869" y="5253211"/>
            <a:ext cx="64174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Straight Arrow Connector 110"/>
          <p:cNvCxnSpPr>
            <a:cxnSpLocks/>
          </p:cNvCxnSpPr>
          <p:nvPr/>
        </p:nvCxnSpPr>
        <p:spPr bwMode="auto">
          <a:xfrm>
            <a:off x="3946127" y="5475806"/>
            <a:ext cx="54738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2" name="Straight Arrow Connector 111"/>
          <p:cNvCxnSpPr>
            <a:cxnSpLocks/>
          </p:cNvCxnSpPr>
          <p:nvPr/>
        </p:nvCxnSpPr>
        <p:spPr bwMode="auto">
          <a:xfrm>
            <a:off x="3944869" y="5692741"/>
            <a:ext cx="38139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3" name="Straight Connector 112"/>
          <p:cNvCxnSpPr>
            <a:cxnSpLocks/>
          </p:cNvCxnSpPr>
          <p:nvPr/>
        </p:nvCxnSpPr>
        <p:spPr bwMode="auto">
          <a:xfrm>
            <a:off x="3959158" y="3705945"/>
            <a:ext cx="2908" cy="2203608"/>
          </a:xfrm>
          <a:prstGeom prst="line">
            <a:avLst/>
          </a:prstGeom>
        </p:spPr>
        <p:style>
          <a:lnRef idx="3">
            <a:schemeClr val="accent1"/>
          </a:lnRef>
          <a:fillRef idx="0">
            <a:schemeClr val="accent1"/>
          </a:fillRef>
          <a:effectRef idx="2">
            <a:schemeClr val="accent1"/>
          </a:effectRef>
          <a:fontRef idx="minor">
            <a:schemeClr val="tx1"/>
          </a:fontRef>
        </p:style>
      </p:cxnSp>
      <p:sp>
        <p:nvSpPr>
          <p:cNvPr id="54" name="Arc 113"/>
          <p:cNvSpPr/>
          <p:nvPr/>
        </p:nvSpPr>
        <p:spPr bwMode="auto">
          <a:xfrm>
            <a:off x="3003798" y="1487888"/>
            <a:ext cx="1875018" cy="4421665"/>
          </a:xfrm>
          <a:prstGeom prst="arc">
            <a:avLst>
              <a:gd name="adj1" fmla="val 21582888"/>
              <a:gd name="adj2" fmla="val 5405831"/>
            </a:avLst>
          </a:prstGeom>
        </p:spPr>
        <p:style>
          <a:lnRef idx="3">
            <a:schemeClr val="accent1"/>
          </a:lnRef>
          <a:fillRef idx="0">
            <a:schemeClr val="accent1"/>
          </a:fillRef>
          <a:effectRef idx="2">
            <a:schemeClr val="accent1"/>
          </a:effectRef>
          <a:fontRef idx="minor">
            <a:schemeClr val="tx1"/>
          </a:fontRef>
        </p:style>
        <p:txBody>
          <a:bodyPr rtlCol="0" anchor="ctr"/>
          <a:lstStyle>
            <a:defPPr>
              <a:defRPr lang="de-DE"/>
            </a:defPPr>
            <a:lvl1pPr algn="l">
              <a:spcBef>
                <a:spcPts val="0"/>
              </a:spcBef>
              <a:spcAft>
                <a:spcPts val="0"/>
              </a:spcAft>
              <a:defRPr>
                <a:solidFill>
                  <a:schemeClr val="tx1"/>
                </a:solidFill>
                <a:latin typeface="+mn-lt"/>
                <a:ea typeface="+mn-ea"/>
              </a:defRPr>
            </a:lvl1pPr>
            <a:lvl2pPr marL="457200" algn="l">
              <a:spcBef>
                <a:spcPts val="0"/>
              </a:spcBef>
              <a:spcAft>
                <a:spcPts val="0"/>
              </a:spcAft>
              <a:defRPr>
                <a:solidFill>
                  <a:schemeClr val="tx1"/>
                </a:solidFill>
                <a:latin typeface="+mn-lt"/>
                <a:ea typeface="+mn-ea"/>
              </a:defRPr>
            </a:lvl2pPr>
            <a:lvl3pPr marL="914400" algn="l">
              <a:spcBef>
                <a:spcPts val="0"/>
              </a:spcBef>
              <a:spcAft>
                <a:spcPts val="0"/>
              </a:spcAft>
              <a:defRPr>
                <a:solidFill>
                  <a:schemeClr val="tx1"/>
                </a:solidFill>
                <a:latin typeface="+mn-lt"/>
                <a:ea typeface="+mn-ea"/>
              </a:defRPr>
            </a:lvl3pPr>
            <a:lvl4pPr marL="1371600" algn="l">
              <a:spcBef>
                <a:spcPts val="0"/>
              </a:spcBef>
              <a:spcAft>
                <a:spcPts val="0"/>
              </a:spcAft>
              <a:defRPr>
                <a:solidFill>
                  <a:schemeClr val="tx1"/>
                </a:solidFill>
                <a:latin typeface="+mn-lt"/>
                <a:ea typeface="+mn-ea"/>
              </a:defRPr>
            </a:lvl4pPr>
            <a:lvl5pPr marL="1828800" algn="l">
              <a:spcBef>
                <a:spcPts val="0"/>
              </a:spcBef>
              <a:spcAft>
                <a:spcPts val="0"/>
              </a:spcAft>
              <a:defRPr>
                <a:solidFill>
                  <a:schemeClr val="tx1"/>
                </a:solidFill>
                <a:latin typeface="+mn-lt"/>
                <a:ea typeface="+mn-ea"/>
              </a:defRPr>
            </a:lvl5pPr>
            <a:lvl6pPr marL="2286000" algn="l" defTabSz="914400">
              <a:defRPr>
                <a:solidFill>
                  <a:schemeClr val="tx1"/>
                </a:solidFill>
                <a:latin typeface="+mn-lt"/>
                <a:ea typeface="+mn-ea"/>
              </a:defRPr>
            </a:lvl6pPr>
            <a:lvl7pPr marL="2743200" algn="l" defTabSz="914400">
              <a:defRPr>
                <a:solidFill>
                  <a:schemeClr val="tx1"/>
                </a:solidFill>
                <a:latin typeface="+mn-lt"/>
                <a:ea typeface="+mn-ea"/>
              </a:defRPr>
            </a:lvl7pPr>
            <a:lvl8pPr marL="3200400" algn="l" defTabSz="914400">
              <a:defRPr>
                <a:solidFill>
                  <a:schemeClr val="tx1"/>
                </a:solidFill>
                <a:latin typeface="+mn-lt"/>
                <a:ea typeface="+mn-ea"/>
              </a:defRPr>
            </a:lvl8pPr>
            <a:lvl9pPr marL="3657600" algn="l" defTabSz="914400">
              <a:defRPr>
                <a:solidFill>
                  <a:schemeClr val="tx1"/>
                </a:solidFill>
                <a:latin typeface="+mn-lt"/>
                <a:ea typeface="+mn-ea"/>
              </a:defRPr>
            </a:lvl9pPr>
          </a:lstStyle>
          <a:p>
            <a:pPr algn="ctr">
              <a:defRPr/>
            </a:pPr>
            <a:endParaRPr lang="en-US"/>
          </a:p>
        </p:txBody>
      </p:sp>
      <p:cxnSp>
        <p:nvCxnSpPr>
          <p:cNvPr id="55" name="Straight Connector 114"/>
          <p:cNvCxnSpPr>
            <a:cxnSpLocks/>
          </p:cNvCxnSpPr>
          <p:nvPr/>
        </p:nvCxnSpPr>
        <p:spPr bwMode="auto">
          <a:xfrm>
            <a:off x="3951538" y="3712866"/>
            <a:ext cx="94346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Straight Arrow Connector 115"/>
          <p:cNvCxnSpPr>
            <a:cxnSpLocks/>
          </p:cNvCxnSpPr>
          <p:nvPr/>
        </p:nvCxnSpPr>
        <p:spPr bwMode="auto">
          <a:xfrm>
            <a:off x="6928639" y="3780877"/>
            <a:ext cx="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7" name="Straight Arrow Connector 116"/>
          <p:cNvCxnSpPr>
            <a:cxnSpLocks/>
          </p:cNvCxnSpPr>
          <p:nvPr/>
        </p:nvCxnSpPr>
        <p:spPr bwMode="auto">
          <a:xfrm>
            <a:off x="6927380" y="3997812"/>
            <a:ext cx="93268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8" name="Straight Arrow Connector 117"/>
          <p:cNvCxnSpPr>
            <a:cxnSpLocks/>
          </p:cNvCxnSpPr>
          <p:nvPr/>
        </p:nvCxnSpPr>
        <p:spPr bwMode="auto">
          <a:xfrm>
            <a:off x="6927380" y="4218522"/>
            <a:ext cx="89766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9" name="Straight Arrow Connector 118"/>
          <p:cNvCxnSpPr>
            <a:cxnSpLocks/>
          </p:cNvCxnSpPr>
          <p:nvPr/>
        </p:nvCxnSpPr>
        <p:spPr bwMode="auto">
          <a:xfrm>
            <a:off x="6926123" y="4435457"/>
            <a:ext cx="87669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0" name="Straight Arrow Connector 119"/>
          <p:cNvCxnSpPr>
            <a:cxnSpLocks/>
          </p:cNvCxnSpPr>
          <p:nvPr/>
        </p:nvCxnSpPr>
        <p:spPr bwMode="auto">
          <a:xfrm>
            <a:off x="6927380" y="4660624"/>
            <a:ext cx="84919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1" name="Straight Arrow Connector 120"/>
          <p:cNvCxnSpPr>
            <a:cxnSpLocks/>
          </p:cNvCxnSpPr>
          <p:nvPr/>
        </p:nvCxnSpPr>
        <p:spPr bwMode="auto">
          <a:xfrm>
            <a:off x="6926123" y="4877559"/>
            <a:ext cx="80280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2" name="Straight Arrow Connector 121"/>
          <p:cNvCxnSpPr>
            <a:cxnSpLocks/>
          </p:cNvCxnSpPr>
          <p:nvPr/>
        </p:nvCxnSpPr>
        <p:spPr bwMode="auto">
          <a:xfrm>
            <a:off x="6927380" y="5095120"/>
            <a:ext cx="7426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3" name="Straight Arrow Connector 122"/>
          <p:cNvCxnSpPr>
            <a:cxnSpLocks/>
          </p:cNvCxnSpPr>
          <p:nvPr/>
        </p:nvCxnSpPr>
        <p:spPr bwMode="auto">
          <a:xfrm>
            <a:off x="6926123" y="5312056"/>
            <a:ext cx="64174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4" name="Straight Arrow Connector 123"/>
          <p:cNvCxnSpPr>
            <a:cxnSpLocks/>
          </p:cNvCxnSpPr>
          <p:nvPr/>
        </p:nvCxnSpPr>
        <p:spPr bwMode="auto">
          <a:xfrm>
            <a:off x="6927380" y="5534651"/>
            <a:ext cx="54738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5" name="Straight Arrow Connector 124"/>
          <p:cNvCxnSpPr>
            <a:cxnSpLocks/>
          </p:cNvCxnSpPr>
          <p:nvPr/>
        </p:nvCxnSpPr>
        <p:spPr bwMode="auto">
          <a:xfrm>
            <a:off x="6926123" y="5751586"/>
            <a:ext cx="38139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6" name="Straight Connector 125"/>
          <p:cNvCxnSpPr>
            <a:cxnSpLocks/>
          </p:cNvCxnSpPr>
          <p:nvPr/>
        </p:nvCxnSpPr>
        <p:spPr bwMode="auto">
          <a:xfrm>
            <a:off x="6940412" y="3764790"/>
            <a:ext cx="2908" cy="2203608"/>
          </a:xfrm>
          <a:prstGeom prst="line">
            <a:avLst/>
          </a:prstGeom>
        </p:spPr>
        <p:style>
          <a:lnRef idx="3">
            <a:schemeClr val="accent1"/>
          </a:lnRef>
          <a:fillRef idx="0">
            <a:schemeClr val="accent1"/>
          </a:fillRef>
          <a:effectRef idx="2">
            <a:schemeClr val="accent1"/>
          </a:effectRef>
          <a:fontRef idx="minor">
            <a:schemeClr val="tx1"/>
          </a:fontRef>
        </p:style>
      </p:cxnSp>
      <p:sp>
        <p:nvSpPr>
          <p:cNvPr id="67" name="Arc 126"/>
          <p:cNvSpPr/>
          <p:nvPr/>
        </p:nvSpPr>
        <p:spPr bwMode="auto">
          <a:xfrm>
            <a:off x="5985052" y="1546733"/>
            <a:ext cx="1875018" cy="4421665"/>
          </a:xfrm>
          <a:prstGeom prst="arc">
            <a:avLst>
              <a:gd name="adj1" fmla="val 21582888"/>
              <a:gd name="adj2" fmla="val 5405831"/>
            </a:avLst>
          </a:prstGeom>
        </p:spPr>
        <p:style>
          <a:lnRef idx="3">
            <a:schemeClr val="accent1"/>
          </a:lnRef>
          <a:fillRef idx="0">
            <a:schemeClr val="accent1"/>
          </a:fillRef>
          <a:effectRef idx="2">
            <a:schemeClr val="accent1"/>
          </a:effectRef>
          <a:fontRef idx="minor">
            <a:schemeClr val="tx1"/>
          </a:fontRef>
        </p:style>
        <p:txBody>
          <a:bodyPr rtlCol="0" anchor="ctr"/>
          <a:lstStyle>
            <a:defPPr>
              <a:defRPr lang="de-DE"/>
            </a:defPPr>
            <a:lvl1pPr algn="l">
              <a:spcBef>
                <a:spcPts val="0"/>
              </a:spcBef>
              <a:spcAft>
                <a:spcPts val="0"/>
              </a:spcAft>
              <a:defRPr>
                <a:solidFill>
                  <a:schemeClr val="tx1"/>
                </a:solidFill>
                <a:latin typeface="+mn-lt"/>
                <a:ea typeface="+mn-ea"/>
              </a:defRPr>
            </a:lvl1pPr>
            <a:lvl2pPr marL="457200" algn="l">
              <a:spcBef>
                <a:spcPts val="0"/>
              </a:spcBef>
              <a:spcAft>
                <a:spcPts val="0"/>
              </a:spcAft>
              <a:defRPr>
                <a:solidFill>
                  <a:schemeClr val="tx1"/>
                </a:solidFill>
                <a:latin typeface="+mn-lt"/>
                <a:ea typeface="+mn-ea"/>
              </a:defRPr>
            </a:lvl2pPr>
            <a:lvl3pPr marL="914400" algn="l">
              <a:spcBef>
                <a:spcPts val="0"/>
              </a:spcBef>
              <a:spcAft>
                <a:spcPts val="0"/>
              </a:spcAft>
              <a:defRPr>
                <a:solidFill>
                  <a:schemeClr val="tx1"/>
                </a:solidFill>
                <a:latin typeface="+mn-lt"/>
                <a:ea typeface="+mn-ea"/>
              </a:defRPr>
            </a:lvl3pPr>
            <a:lvl4pPr marL="1371600" algn="l">
              <a:spcBef>
                <a:spcPts val="0"/>
              </a:spcBef>
              <a:spcAft>
                <a:spcPts val="0"/>
              </a:spcAft>
              <a:defRPr>
                <a:solidFill>
                  <a:schemeClr val="tx1"/>
                </a:solidFill>
                <a:latin typeface="+mn-lt"/>
                <a:ea typeface="+mn-ea"/>
              </a:defRPr>
            </a:lvl4pPr>
            <a:lvl5pPr marL="1828800" algn="l">
              <a:spcBef>
                <a:spcPts val="0"/>
              </a:spcBef>
              <a:spcAft>
                <a:spcPts val="0"/>
              </a:spcAft>
              <a:defRPr>
                <a:solidFill>
                  <a:schemeClr val="tx1"/>
                </a:solidFill>
                <a:latin typeface="+mn-lt"/>
                <a:ea typeface="+mn-ea"/>
              </a:defRPr>
            </a:lvl5pPr>
            <a:lvl6pPr marL="2286000" algn="l" defTabSz="914400">
              <a:defRPr>
                <a:solidFill>
                  <a:schemeClr val="tx1"/>
                </a:solidFill>
                <a:latin typeface="+mn-lt"/>
                <a:ea typeface="+mn-ea"/>
              </a:defRPr>
            </a:lvl6pPr>
            <a:lvl7pPr marL="2743200" algn="l" defTabSz="914400">
              <a:defRPr>
                <a:solidFill>
                  <a:schemeClr val="tx1"/>
                </a:solidFill>
                <a:latin typeface="+mn-lt"/>
                <a:ea typeface="+mn-ea"/>
              </a:defRPr>
            </a:lvl7pPr>
            <a:lvl8pPr marL="3200400" algn="l" defTabSz="914400">
              <a:defRPr>
                <a:solidFill>
                  <a:schemeClr val="tx1"/>
                </a:solidFill>
                <a:latin typeface="+mn-lt"/>
                <a:ea typeface="+mn-ea"/>
              </a:defRPr>
            </a:lvl8pPr>
            <a:lvl9pPr marL="3657600" algn="l" defTabSz="914400">
              <a:defRPr>
                <a:solidFill>
                  <a:schemeClr val="tx1"/>
                </a:solidFill>
                <a:latin typeface="+mn-lt"/>
                <a:ea typeface="+mn-ea"/>
              </a:defRPr>
            </a:lvl9pPr>
          </a:lstStyle>
          <a:p>
            <a:pPr algn="ctr">
              <a:defRPr/>
            </a:pPr>
            <a:endParaRPr lang="en-US"/>
          </a:p>
        </p:txBody>
      </p:sp>
      <p:cxnSp>
        <p:nvCxnSpPr>
          <p:cNvPr id="68" name="Straight Connector 127"/>
          <p:cNvCxnSpPr>
            <a:cxnSpLocks/>
          </p:cNvCxnSpPr>
          <p:nvPr/>
        </p:nvCxnSpPr>
        <p:spPr bwMode="auto">
          <a:xfrm>
            <a:off x="6932792" y="3771711"/>
            <a:ext cx="94346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9" name="Curved Connector 128"/>
          <p:cNvCxnSpPr>
            <a:cxnSpLocks/>
          </p:cNvCxnSpPr>
          <p:nvPr/>
        </p:nvCxnSpPr>
        <p:spPr bwMode="auto">
          <a:xfrm rot="4800000">
            <a:off x="7205314" y="5318541"/>
            <a:ext cx="496144" cy="460213"/>
          </a:xfrm>
          <a:prstGeom prst="curvedConnector3">
            <a:avLst>
              <a:gd name="adj1" fmla="val 50000"/>
            </a:avLst>
          </a:prstGeom>
          <a:ln>
            <a:solidFill>
              <a:srgbClr val="800000"/>
            </a:solidFill>
          </a:ln>
        </p:spPr>
        <p:style>
          <a:lnRef idx="3">
            <a:schemeClr val="accent1"/>
          </a:lnRef>
          <a:fillRef idx="0">
            <a:schemeClr val="accent1"/>
          </a:fillRef>
          <a:effectRef idx="2">
            <a:schemeClr val="accent1"/>
          </a:effectRef>
          <a:fontRef idx="minor">
            <a:schemeClr val="tx1"/>
          </a:fontRef>
        </p:style>
      </p:cxnSp>
      <p:sp>
        <p:nvSpPr>
          <p:cNvPr id="70" name="Titel 4"/>
          <p:cNvSpPr>
            <a:spLocks/>
          </p:cNvSpPr>
          <p:nvPr/>
        </p:nvSpPr>
        <p:spPr bwMode="auto">
          <a:xfrm>
            <a:off x="4887579" y="4467876"/>
            <a:ext cx="781480" cy="350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de-DE"/>
            </a:defPPr>
            <a:lvl1pPr algn="l">
              <a:spcBef>
                <a:spcPts val="0"/>
              </a:spcBef>
              <a:spcAft>
                <a:spcPts val="0"/>
              </a:spcAft>
              <a:defRPr>
                <a:solidFill>
                  <a:schemeClr val="tx1"/>
                </a:solidFill>
                <a:latin typeface="Arial"/>
                <a:ea typeface="+mn-ea"/>
              </a:defRPr>
            </a:lvl1pPr>
            <a:lvl2pPr marL="457200" algn="l">
              <a:spcBef>
                <a:spcPts val="0"/>
              </a:spcBef>
              <a:spcAft>
                <a:spcPts val="0"/>
              </a:spcAft>
              <a:defRPr>
                <a:solidFill>
                  <a:schemeClr val="tx1"/>
                </a:solidFill>
                <a:latin typeface="Arial"/>
                <a:ea typeface="+mn-ea"/>
              </a:defRPr>
            </a:lvl2pPr>
            <a:lvl3pPr marL="914400" algn="l">
              <a:spcBef>
                <a:spcPts val="0"/>
              </a:spcBef>
              <a:spcAft>
                <a:spcPts val="0"/>
              </a:spcAft>
              <a:defRPr>
                <a:solidFill>
                  <a:schemeClr val="tx1"/>
                </a:solidFill>
                <a:latin typeface="Arial"/>
                <a:ea typeface="+mn-ea"/>
              </a:defRPr>
            </a:lvl3pPr>
            <a:lvl4pPr marL="1371600" algn="l">
              <a:spcBef>
                <a:spcPts val="0"/>
              </a:spcBef>
              <a:spcAft>
                <a:spcPts val="0"/>
              </a:spcAft>
              <a:defRPr>
                <a:solidFill>
                  <a:schemeClr val="tx1"/>
                </a:solidFill>
                <a:latin typeface="Arial"/>
                <a:ea typeface="+mn-ea"/>
              </a:defRPr>
            </a:lvl4pPr>
            <a:lvl5pPr marL="1828800" algn="l">
              <a:spcBef>
                <a:spcPts val="0"/>
              </a:spcBef>
              <a:spcAft>
                <a:spcPts val="0"/>
              </a:spcAft>
              <a:defRPr>
                <a:solidFill>
                  <a:schemeClr val="tx1"/>
                </a:solidFill>
                <a:latin typeface="Arial"/>
                <a:ea typeface="+mn-ea"/>
              </a:defRPr>
            </a:lvl5pPr>
            <a:lvl6pPr marL="2286000" algn="l" defTabSz="914400">
              <a:defRPr>
                <a:solidFill>
                  <a:schemeClr val="tx1"/>
                </a:solidFill>
                <a:latin typeface="Arial"/>
                <a:ea typeface="+mn-ea"/>
              </a:defRPr>
            </a:lvl6pPr>
            <a:lvl7pPr marL="2743200" algn="l" defTabSz="914400">
              <a:defRPr>
                <a:solidFill>
                  <a:schemeClr val="tx1"/>
                </a:solidFill>
                <a:latin typeface="Arial"/>
                <a:ea typeface="+mn-ea"/>
              </a:defRPr>
            </a:lvl7pPr>
            <a:lvl8pPr marL="3200400" algn="l" defTabSz="914400">
              <a:defRPr>
                <a:solidFill>
                  <a:schemeClr val="tx1"/>
                </a:solidFill>
                <a:latin typeface="Arial"/>
                <a:ea typeface="+mn-ea"/>
              </a:defRPr>
            </a:lvl8pPr>
            <a:lvl9pPr marL="3657600" algn="l" defTabSz="914400">
              <a:defRPr>
                <a:solidFill>
                  <a:schemeClr val="tx1"/>
                </a:solidFill>
                <a:latin typeface="Arial"/>
                <a:ea typeface="+mn-ea"/>
              </a:defRPr>
            </a:lvl9pPr>
          </a:lstStyle>
          <a:p>
            <a:pPr algn="ctr">
              <a:defRPr/>
            </a:pPr>
            <a:r>
              <a:rPr lang="de-DE" sz="1400" i="1">
                <a:solidFill>
                  <a:srgbClr val="800000"/>
                </a:solidFill>
              </a:rPr>
              <a:t>V</a:t>
            </a:r>
            <a:r>
              <a:rPr lang="de-DE" sz="1400" i="1" baseline="-25000">
                <a:solidFill>
                  <a:srgbClr val="800000"/>
                </a:solidFill>
              </a:rPr>
              <a:t>x,shear</a:t>
            </a:r>
            <a:endParaRPr/>
          </a:p>
          <a:p>
            <a:pPr algn="ctr">
              <a:defRPr/>
            </a:pPr>
            <a:r>
              <a:rPr lang="de-DE" sz="1400" i="1">
                <a:solidFill>
                  <a:srgbClr val="800000"/>
                </a:solidFill>
              </a:rPr>
              <a:t>R</a:t>
            </a:r>
            <a:endParaRPr lang="en-US" sz="1400" i="1">
              <a:solidFill>
                <a:srgbClr val="8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Slide Number Placeholder 1"/>
          <p:cNvSpPr>
            <a:spLocks noGrp="1"/>
          </p:cNvSpPr>
          <p:nvPr>
            <p:ph type="sldNum" sz="quarter" idx="11"/>
          </p:nvPr>
        </p:nvSpPr>
        <p:spPr bwMode="auto"/>
        <p:txBody>
          <a:bodyPr/>
          <a:lstStyle/>
          <a:p>
            <a:pPr>
              <a:defRPr/>
            </a:pPr>
            <a:r>
              <a:rPr lang="de-DE"/>
              <a:t>19</a:t>
            </a:r>
          </a:p>
        </p:txBody>
      </p:sp>
      <p:sp>
        <p:nvSpPr>
          <p:cNvPr id="5" name="Title 2"/>
          <p:cNvSpPr>
            <a:spLocks noGrp="1"/>
          </p:cNvSpPr>
          <p:nvPr>
            <p:ph type="title"/>
          </p:nvPr>
        </p:nvSpPr>
        <p:spPr bwMode="auto">
          <a:xfrm>
            <a:off x="319090" y="271520"/>
            <a:ext cx="8508999" cy="366190"/>
          </a:xfrm>
        </p:spPr>
        <p:txBody>
          <a:bodyPr/>
          <a:lstStyle/>
          <a:p>
            <a:pPr>
              <a:defRPr/>
            </a:pPr>
            <a:r>
              <a:rPr lang="de-DE"/>
              <a:t>Inlet velocity profiles</a:t>
            </a:r>
            <a:endParaRPr/>
          </a:p>
        </p:txBody>
      </p:sp>
      <p:sp>
        <p:nvSpPr>
          <p:cNvPr id="6" name="Inhaltsplatzhalter 6"/>
          <p:cNvSpPr>
            <a:spLocks/>
          </p:cNvSpPr>
          <p:nvPr/>
        </p:nvSpPr>
        <p:spPr bwMode="auto">
          <a:xfrm>
            <a:off x="319090" y="966912"/>
            <a:ext cx="8501060" cy="3420280"/>
          </a:xfrm>
          <a:prstGeom prst="rect">
            <a:avLst/>
          </a:prstGeom>
        </p:spPr>
        <p:txBody>
          <a:bodyPr vert="horz" lIns="99569" tIns="49785" rIns="99569" bIns="49785" rtlCol="0"/>
          <a:lstStyle>
            <a:defPPr>
              <a:defRPr lang="de-DE"/>
            </a:defPPr>
            <a:lvl1pPr algn="l">
              <a:spcBef>
                <a:spcPts val="0"/>
              </a:spcBef>
              <a:spcAft>
                <a:spcPts val="0"/>
              </a:spcAft>
              <a:defRPr>
                <a:solidFill>
                  <a:schemeClr val="tx1"/>
                </a:solidFill>
                <a:latin typeface="Arial"/>
                <a:ea typeface="+mn-ea"/>
              </a:defRPr>
            </a:lvl1pPr>
            <a:lvl2pPr marL="457200" algn="l">
              <a:spcBef>
                <a:spcPts val="0"/>
              </a:spcBef>
              <a:spcAft>
                <a:spcPts val="0"/>
              </a:spcAft>
              <a:defRPr>
                <a:solidFill>
                  <a:schemeClr val="tx1"/>
                </a:solidFill>
                <a:latin typeface="Arial"/>
                <a:ea typeface="+mn-ea"/>
              </a:defRPr>
            </a:lvl2pPr>
            <a:lvl3pPr marL="914400" algn="l">
              <a:spcBef>
                <a:spcPts val="0"/>
              </a:spcBef>
              <a:spcAft>
                <a:spcPts val="0"/>
              </a:spcAft>
              <a:defRPr>
                <a:solidFill>
                  <a:schemeClr val="tx1"/>
                </a:solidFill>
                <a:latin typeface="Arial"/>
                <a:ea typeface="+mn-ea"/>
              </a:defRPr>
            </a:lvl3pPr>
            <a:lvl4pPr marL="1371600" algn="l">
              <a:spcBef>
                <a:spcPts val="0"/>
              </a:spcBef>
              <a:spcAft>
                <a:spcPts val="0"/>
              </a:spcAft>
              <a:defRPr>
                <a:solidFill>
                  <a:schemeClr val="tx1"/>
                </a:solidFill>
                <a:latin typeface="Arial"/>
                <a:ea typeface="+mn-ea"/>
              </a:defRPr>
            </a:lvl4pPr>
            <a:lvl5pPr marL="1828800" algn="l">
              <a:spcBef>
                <a:spcPts val="0"/>
              </a:spcBef>
              <a:spcAft>
                <a:spcPts val="0"/>
              </a:spcAft>
              <a:defRPr>
                <a:solidFill>
                  <a:schemeClr val="tx1"/>
                </a:solidFill>
                <a:latin typeface="Arial"/>
                <a:ea typeface="+mn-ea"/>
              </a:defRPr>
            </a:lvl5pPr>
            <a:lvl6pPr marL="2286000" algn="l" defTabSz="914400">
              <a:defRPr>
                <a:solidFill>
                  <a:schemeClr val="tx1"/>
                </a:solidFill>
                <a:latin typeface="Arial"/>
                <a:ea typeface="+mn-ea"/>
              </a:defRPr>
            </a:lvl6pPr>
            <a:lvl7pPr marL="2743200" algn="l" defTabSz="914400">
              <a:defRPr>
                <a:solidFill>
                  <a:schemeClr val="tx1"/>
                </a:solidFill>
                <a:latin typeface="Arial"/>
                <a:ea typeface="+mn-ea"/>
              </a:defRPr>
            </a:lvl7pPr>
            <a:lvl8pPr marL="3200400" algn="l" defTabSz="914400">
              <a:defRPr>
                <a:solidFill>
                  <a:schemeClr val="tx1"/>
                </a:solidFill>
                <a:latin typeface="Arial"/>
                <a:ea typeface="+mn-ea"/>
              </a:defRPr>
            </a:lvl8pPr>
            <a:lvl9pPr marL="3657600" algn="l" defTabSz="914400">
              <a:defRPr>
                <a:solidFill>
                  <a:schemeClr val="tx1"/>
                </a:solidFill>
                <a:latin typeface="Arial"/>
                <a:ea typeface="+mn-ea"/>
              </a:defRPr>
            </a:lvl9pPr>
          </a:lstStyle>
          <a:p>
            <a:pPr marL="0" indent="0" algn="ctr">
              <a:buClr>
                <a:srgbClr val="0065BD"/>
              </a:buClr>
              <a:buNone/>
              <a:defRPr/>
            </a:pPr>
            <a:r>
              <a:rPr lang="de-DE" sz="1400"/>
              <a:t>All of the inlet velocity profiles can be ramped with respect to time</a:t>
            </a:r>
            <a:endParaRPr lang="de-DE" sz="1400" i="1">
              <a:solidFill>
                <a:srgbClr val="0065BD"/>
              </a:solidFill>
            </a:endParaRPr>
          </a:p>
          <a:p>
            <a:pPr>
              <a:defRPr/>
            </a:pPr>
            <a:endParaRPr lang="de-DE" sz="1400"/>
          </a:p>
          <a:p>
            <a:pPr marL="0" indent="0">
              <a:buNone/>
              <a:defRPr/>
            </a:pPr>
            <a:r>
              <a:rPr lang="de-DE" sz="1800" i="1">
                <a:solidFill>
                  <a:srgbClr val="0066FF"/>
                </a:solidFill>
              </a:rPr>
              <a:t>		</a:t>
            </a:r>
            <a:endParaRPr lang="de-DE" sz="1600"/>
          </a:p>
          <a:p>
            <a:pPr marL="684537" lvl="1" indent="-248923">
              <a:buFont typeface="+mj-lt"/>
              <a:buAutoNum type="alphaLcParenR"/>
              <a:defRPr/>
            </a:pPr>
            <a:endParaRPr lang="de-DE"/>
          </a:p>
        </p:txBody>
      </p:sp>
      <p:graphicFrame>
        <p:nvGraphicFramePr>
          <p:cNvPr id="7" name="Chart 4"/>
          <p:cNvGraphicFramePr>
            <a:graphicFrameLocks/>
          </p:cNvGraphicFramePr>
          <p:nvPr/>
        </p:nvGraphicFramePr>
        <p:xfrm>
          <a:off x="1062463" y="1532890"/>
          <a:ext cx="6595622" cy="45847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Foliennummernplatzhalter 1"/>
          <p:cNvSpPr>
            <a:spLocks noGrp="1"/>
          </p:cNvSpPr>
          <p:nvPr>
            <p:ph type="sldNum" sz="quarter" idx="11"/>
          </p:nvPr>
        </p:nvSpPr>
        <p:spPr bwMode="auto"/>
        <p:txBody>
          <a:bodyPr/>
          <a:lstStyle/>
          <a:p>
            <a:pPr>
              <a:defRPr/>
            </a:pPr>
            <a:r>
              <a:rPr lang="de-DE"/>
              <a:t>20</a:t>
            </a:r>
          </a:p>
        </p:txBody>
      </p:sp>
      <p:sp>
        <p:nvSpPr>
          <p:cNvPr id="5" name="Titel 2"/>
          <p:cNvSpPr>
            <a:spLocks noGrp="1"/>
          </p:cNvSpPr>
          <p:nvPr>
            <p:ph type="title"/>
          </p:nvPr>
        </p:nvSpPr>
        <p:spPr bwMode="auto">
          <a:xfrm>
            <a:off x="319090" y="271520"/>
            <a:ext cx="8508999" cy="366190"/>
          </a:xfrm>
        </p:spPr>
        <p:txBody>
          <a:bodyPr/>
          <a:lstStyle/>
          <a:p>
            <a:pPr>
              <a:defRPr/>
            </a:pPr>
            <a:r>
              <a:rPr lang="de-DE"/>
              <a:t>Inlet velocity profiles</a:t>
            </a:r>
          </a:p>
        </p:txBody>
      </p:sp>
      <p:sp>
        <p:nvSpPr>
          <p:cNvPr id="7" name="Inhaltsplatzhalter 6"/>
          <p:cNvSpPr/>
          <p:nvPr/>
        </p:nvSpPr>
        <p:spPr bwMode="auto">
          <a:xfrm>
            <a:off x="580113" y="1192150"/>
            <a:ext cx="4091282" cy="4473699"/>
          </a:xfrm>
          <a:prstGeom prst="rect">
            <a:avLst/>
          </a:prstGeom>
        </p:spPr>
        <p:txBody>
          <a:bodyPr vert="horz" lIns="99569" tIns="49785" rIns="99569" bIns="49785" rtlCol="0">
            <a:noAutofit/>
          </a:bodyPr>
          <a:lstStyle>
            <a:defPPr>
              <a:defRPr lang="de-DE"/>
            </a:defPPr>
            <a:lvl1pPr algn="l">
              <a:spcBef>
                <a:spcPts val="0"/>
              </a:spcBef>
              <a:spcAft>
                <a:spcPts val="0"/>
              </a:spcAft>
              <a:defRPr>
                <a:solidFill>
                  <a:schemeClr val="tx1"/>
                </a:solidFill>
                <a:latin typeface="Arial"/>
                <a:ea typeface="+mn-ea"/>
              </a:defRPr>
            </a:lvl1pPr>
            <a:lvl2pPr marL="457200" algn="l">
              <a:spcBef>
                <a:spcPts val="0"/>
              </a:spcBef>
              <a:spcAft>
                <a:spcPts val="0"/>
              </a:spcAft>
              <a:defRPr>
                <a:solidFill>
                  <a:schemeClr val="tx1"/>
                </a:solidFill>
                <a:latin typeface="Arial"/>
                <a:ea typeface="+mn-ea"/>
              </a:defRPr>
            </a:lvl2pPr>
            <a:lvl3pPr marL="914400" algn="l">
              <a:spcBef>
                <a:spcPts val="0"/>
              </a:spcBef>
              <a:spcAft>
                <a:spcPts val="0"/>
              </a:spcAft>
              <a:defRPr>
                <a:solidFill>
                  <a:schemeClr val="tx1"/>
                </a:solidFill>
                <a:latin typeface="Arial"/>
                <a:ea typeface="+mn-ea"/>
              </a:defRPr>
            </a:lvl3pPr>
            <a:lvl4pPr marL="1371600" algn="l">
              <a:spcBef>
                <a:spcPts val="0"/>
              </a:spcBef>
              <a:spcAft>
                <a:spcPts val="0"/>
              </a:spcAft>
              <a:defRPr>
                <a:solidFill>
                  <a:schemeClr val="tx1"/>
                </a:solidFill>
                <a:latin typeface="Arial"/>
                <a:ea typeface="+mn-ea"/>
              </a:defRPr>
            </a:lvl4pPr>
            <a:lvl5pPr marL="1828800" algn="l">
              <a:spcBef>
                <a:spcPts val="0"/>
              </a:spcBef>
              <a:spcAft>
                <a:spcPts val="0"/>
              </a:spcAft>
              <a:defRPr>
                <a:solidFill>
                  <a:schemeClr val="tx1"/>
                </a:solidFill>
                <a:latin typeface="Arial"/>
                <a:ea typeface="+mn-ea"/>
              </a:defRPr>
            </a:lvl5pPr>
            <a:lvl6pPr marL="2286000" algn="l" defTabSz="914400">
              <a:defRPr>
                <a:solidFill>
                  <a:schemeClr val="tx1"/>
                </a:solidFill>
                <a:latin typeface="Arial"/>
                <a:ea typeface="+mn-ea"/>
              </a:defRPr>
            </a:lvl6pPr>
            <a:lvl7pPr marL="2743200" algn="l" defTabSz="914400">
              <a:defRPr>
                <a:solidFill>
                  <a:schemeClr val="tx1"/>
                </a:solidFill>
                <a:latin typeface="Arial"/>
                <a:ea typeface="+mn-ea"/>
              </a:defRPr>
            </a:lvl7pPr>
            <a:lvl8pPr marL="3200400" algn="l" defTabSz="914400">
              <a:defRPr>
                <a:solidFill>
                  <a:schemeClr val="tx1"/>
                </a:solidFill>
                <a:latin typeface="Arial"/>
                <a:ea typeface="+mn-ea"/>
              </a:defRPr>
            </a:lvl8pPr>
            <a:lvl9pPr marL="3657600" algn="l" defTabSz="914400">
              <a:defRPr>
                <a:solidFill>
                  <a:schemeClr val="tx1"/>
                </a:solidFill>
                <a:latin typeface="Arial"/>
                <a:ea typeface="+mn-ea"/>
              </a:defRPr>
            </a:lvl9pPr>
          </a:lstStyle>
          <a:p>
            <a:pPr marL="285750" indent="-285750">
              <a:buClr>
                <a:srgbClr val="0065BD"/>
              </a:buClr>
              <a:buFont typeface="Arial"/>
              <a:buChar char="•"/>
              <a:defRPr/>
            </a:pPr>
            <a:endParaRPr lang="de-DE" sz="1400" dirty="0"/>
          </a:p>
          <a:p>
            <a:pPr marL="285750" indent="-285750">
              <a:buClr>
                <a:srgbClr val="0065BD"/>
              </a:buClr>
              <a:buFont typeface="Arial"/>
              <a:buChar char="•"/>
              <a:defRPr/>
            </a:pPr>
            <a:r>
              <a:rPr lang="de-DE" sz="1400" dirty="0"/>
              <a:t>Set </a:t>
            </a:r>
            <a:r>
              <a:rPr lang="de-DE" sz="1400" dirty="0" err="1"/>
              <a:t>up</a:t>
            </a:r>
            <a:r>
              <a:rPr lang="de-DE" sz="1400" dirty="0"/>
              <a:t> </a:t>
            </a:r>
            <a:r>
              <a:rPr lang="de-DE" sz="1400" dirty="0" err="1"/>
              <a:t>two</a:t>
            </a:r>
            <a:r>
              <a:rPr lang="de-DE" sz="1400" dirty="0"/>
              <a:t> time </a:t>
            </a:r>
            <a:r>
              <a:rPr lang="de-DE" sz="1400" dirty="0" err="1"/>
              <a:t>intervals</a:t>
            </a:r>
            <a:r>
              <a:rPr lang="de-DE" sz="1400" dirty="0"/>
              <a:t>: </a:t>
            </a:r>
            <a:endParaRPr dirty="0"/>
          </a:p>
          <a:p>
            <a:pPr marL="285750" indent="-285750">
              <a:buClr>
                <a:srgbClr val="0065BD"/>
              </a:buClr>
              <a:buFont typeface="Arial"/>
              <a:buChar char="•"/>
              <a:defRPr/>
            </a:pPr>
            <a:endParaRPr lang="de-DE" sz="1400" dirty="0"/>
          </a:p>
          <a:p>
            <a:pPr marL="742950" lvl="1" indent="-285750">
              <a:buClr>
                <a:srgbClr val="0065BD"/>
              </a:buClr>
              <a:buFont typeface="Symbol"/>
              <a:buChar char="-"/>
              <a:defRPr/>
            </a:pPr>
            <a:r>
              <a:rPr lang="de-DE" sz="1400" dirty="0"/>
              <a:t>Copy </a:t>
            </a:r>
            <a:r>
              <a:rPr lang="de-DE" sz="1400" dirty="0">
                <a:solidFill>
                  <a:schemeClr val="bg2"/>
                </a:solidFill>
              </a:rPr>
              <a:t>Custom1 </a:t>
            </a:r>
            <a:r>
              <a:rPr lang="de-DE" sz="1400" dirty="0">
                <a:solidFill>
                  <a:schemeClr val="tx1"/>
                </a:solidFill>
              </a:rPr>
              <a:t>(</a:t>
            </a:r>
            <a:r>
              <a:rPr lang="de-DE" sz="1400" dirty="0" err="1">
                <a:solidFill>
                  <a:schemeClr val="tx1"/>
                </a:solidFill>
              </a:rPr>
              <a:t>right</a:t>
            </a:r>
            <a:r>
              <a:rPr lang="de-DE" sz="1400" dirty="0">
                <a:solidFill>
                  <a:schemeClr val="tx1"/>
                </a:solidFill>
              </a:rPr>
              <a:t> </a:t>
            </a:r>
            <a:r>
              <a:rPr lang="de-DE" sz="1400" dirty="0" err="1">
                <a:solidFill>
                  <a:schemeClr val="tx1"/>
                </a:solidFill>
              </a:rPr>
              <a:t>click</a:t>
            </a:r>
            <a:r>
              <a:rPr lang="de-DE" sz="1400" dirty="0">
                <a:solidFill>
                  <a:schemeClr val="tx1"/>
                </a:solidFill>
              </a:rPr>
              <a:t>: </a:t>
            </a:r>
            <a:r>
              <a:rPr lang="de-DE" sz="1400" dirty="0" err="1">
                <a:solidFill>
                  <a:schemeClr val="tx1"/>
                </a:solidFill>
              </a:rPr>
              <a:t>copy</a:t>
            </a:r>
            <a:r>
              <a:rPr lang="de-DE" sz="1400" dirty="0">
                <a:solidFill>
                  <a:schemeClr val="tx1"/>
                </a:solidFill>
              </a:rPr>
              <a:t>)</a:t>
            </a:r>
            <a:endParaRPr dirty="0"/>
          </a:p>
          <a:p>
            <a:pPr marL="742950" lvl="1" indent="-285750">
              <a:buClr>
                <a:srgbClr val="0065BD"/>
              </a:buClr>
              <a:buFont typeface="Symbol"/>
              <a:buChar char="-"/>
              <a:defRPr/>
            </a:pPr>
            <a:endParaRPr lang="de-DE" sz="1400" dirty="0">
              <a:solidFill>
                <a:schemeClr val="bg2"/>
              </a:solidFill>
            </a:endParaRPr>
          </a:p>
          <a:p>
            <a:pPr marL="742950" lvl="1" indent="-285750">
              <a:buClr>
                <a:srgbClr val="0065BD"/>
              </a:buClr>
              <a:buFont typeface="Symbol"/>
              <a:buChar char="-"/>
              <a:defRPr/>
            </a:pPr>
            <a:r>
              <a:rPr lang="de-DE" sz="1400" dirty="0" err="1"/>
              <a:t>Rename</a:t>
            </a:r>
            <a:r>
              <a:rPr lang="de-DE" sz="1400" dirty="0"/>
              <a:t>(F2)  </a:t>
            </a:r>
            <a:r>
              <a:rPr lang="de-DE" sz="1400" dirty="0" err="1"/>
              <a:t>them</a:t>
            </a:r>
            <a:r>
              <a:rPr lang="de-DE" sz="1400" dirty="0"/>
              <a:t> in </a:t>
            </a:r>
            <a:r>
              <a:rPr lang="de-DE" sz="1400" dirty="0" err="1"/>
              <a:t>Ramp-up</a:t>
            </a:r>
            <a:r>
              <a:rPr lang="de-DE" sz="1400" dirty="0"/>
              <a:t> and Flow</a:t>
            </a:r>
            <a:endParaRPr dirty="0"/>
          </a:p>
          <a:p>
            <a:pPr marL="742950" lvl="1" indent="-285750">
              <a:buClr>
                <a:srgbClr val="0065BD"/>
              </a:buClr>
              <a:buFont typeface="Symbol"/>
              <a:buChar char="-"/>
              <a:defRPr/>
            </a:pPr>
            <a:endParaRPr lang="de-DE" sz="1400" dirty="0"/>
          </a:p>
          <a:p>
            <a:pPr marL="742950" lvl="1" indent="-285750">
              <a:buClr>
                <a:srgbClr val="0065BD"/>
              </a:buClr>
              <a:buFont typeface="Symbol"/>
              <a:buChar char="-"/>
              <a:defRPr/>
            </a:pPr>
            <a:r>
              <a:rPr lang="de-DE" sz="1400" dirty="0"/>
              <a:t>Set time </a:t>
            </a:r>
            <a:r>
              <a:rPr lang="de-DE" sz="1400" dirty="0" err="1"/>
              <a:t>periods</a:t>
            </a:r>
            <a:r>
              <a:rPr lang="de-DE" sz="1400" dirty="0"/>
              <a:t> </a:t>
            </a:r>
            <a:endParaRPr sz="1400" i="1" dirty="0">
              <a:solidFill>
                <a:srgbClr val="0066FF"/>
              </a:solidFill>
            </a:endParaRPr>
          </a:p>
          <a:p>
            <a:pPr marL="0" indent="0">
              <a:buNone/>
              <a:defRPr/>
            </a:pPr>
            <a:endParaRPr sz="1800" dirty="0"/>
          </a:p>
          <a:p>
            <a:pPr marL="0" indent="0">
              <a:buNone/>
              <a:defRPr/>
            </a:pPr>
            <a:endParaRPr sz="1800" dirty="0"/>
          </a:p>
        </p:txBody>
      </p:sp>
      <p:pic>
        <p:nvPicPr>
          <p:cNvPr id="3" name="Grafik 2">
            <a:extLst>
              <a:ext uri="{FF2B5EF4-FFF2-40B4-BE49-F238E27FC236}">
                <a16:creationId xmlns:a16="http://schemas.microsoft.com/office/drawing/2014/main" id="{5DE7A2A9-3015-4252-9FC2-27AD94A88A7F}"/>
              </a:ext>
            </a:extLst>
          </p:cNvPr>
          <p:cNvPicPr>
            <a:picLocks noChangeAspect="1"/>
          </p:cNvPicPr>
          <p:nvPr/>
        </p:nvPicPr>
        <p:blipFill>
          <a:blip r:embed="rId2"/>
          <a:stretch>
            <a:fillRect/>
          </a:stretch>
        </p:blipFill>
        <p:spPr>
          <a:xfrm>
            <a:off x="4645871" y="1204850"/>
            <a:ext cx="3526529" cy="317593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Foliennummernplatzhalter 1"/>
          <p:cNvSpPr>
            <a:spLocks noGrp="1"/>
          </p:cNvSpPr>
          <p:nvPr>
            <p:ph type="sldNum" sz="quarter" idx="11"/>
          </p:nvPr>
        </p:nvSpPr>
        <p:spPr bwMode="auto"/>
        <p:txBody>
          <a:bodyPr/>
          <a:lstStyle/>
          <a:p>
            <a:pPr>
              <a:defRPr/>
            </a:pPr>
            <a:r>
              <a:rPr lang="de-DE"/>
              <a:t>21</a:t>
            </a:r>
          </a:p>
        </p:txBody>
      </p:sp>
      <p:sp>
        <p:nvSpPr>
          <p:cNvPr id="5" name="Titel 2"/>
          <p:cNvSpPr>
            <a:spLocks noGrp="1"/>
          </p:cNvSpPr>
          <p:nvPr>
            <p:ph type="title"/>
          </p:nvPr>
        </p:nvSpPr>
        <p:spPr bwMode="auto">
          <a:xfrm>
            <a:off x="319090" y="271520"/>
            <a:ext cx="8508999" cy="366190"/>
          </a:xfrm>
        </p:spPr>
        <p:txBody>
          <a:bodyPr/>
          <a:lstStyle/>
          <a:p>
            <a:pPr>
              <a:defRPr/>
            </a:pPr>
            <a:r>
              <a:rPr lang="de-DE"/>
              <a:t>Inlet velocity profiles</a:t>
            </a:r>
          </a:p>
        </p:txBody>
      </p:sp>
      <p:sp>
        <p:nvSpPr>
          <p:cNvPr id="7" name="Inhaltsplatzhalter 6"/>
          <p:cNvSpPr/>
          <p:nvPr/>
        </p:nvSpPr>
        <p:spPr bwMode="auto">
          <a:xfrm>
            <a:off x="580113" y="1192150"/>
            <a:ext cx="4091282" cy="4473699"/>
          </a:xfrm>
          <a:prstGeom prst="rect">
            <a:avLst/>
          </a:prstGeom>
        </p:spPr>
        <p:txBody>
          <a:bodyPr vert="horz" lIns="99569" tIns="49785" rIns="99569" bIns="49785" rtlCol="0">
            <a:noAutofit/>
          </a:bodyPr>
          <a:lstStyle>
            <a:defPPr>
              <a:defRPr lang="de-DE"/>
            </a:defPPr>
            <a:lvl1pPr algn="l">
              <a:spcBef>
                <a:spcPts val="0"/>
              </a:spcBef>
              <a:spcAft>
                <a:spcPts val="0"/>
              </a:spcAft>
              <a:defRPr>
                <a:solidFill>
                  <a:schemeClr val="tx1"/>
                </a:solidFill>
                <a:latin typeface="Arial"/>
                <a:ea typeface="+mn-ea"/>
              </a:defRPr>
            </a:lvl1pPr>
            <a:lvl2pPr marL="457200" algn="l">
              <a:spcBef>
                <a:spcPts val="0"/>
              </a:spcBef>
              <a:spcAft>
                <a:spcPts val="0"/>
              </a:spcAft>
              <a:defRPr>
                <a:solidFill>
                  <a:schemeClr val="tx1"/>
                </a:solidFill>
                <a:latin typeface="Arial"/>
                <a:ea typeface="+mn-ea"/>
              </a:defRPr>
            </a:lvl2pPr>
            <a:lvl3pPr marL="914400" algn="l">
              <a:spcBef>
                <a:spcPts val="0"/>
              </a:spcBef>
              <a:spcAft>
                <a:spcPts val="0"/>
              </a:spcAft>
              <a:defRPr>
                <a:solidFill>
                  <a:schemeClr val="tx1"/>
                </a:solidFill>
                <a:latin typeface="Arial"/>
                <a:ea typeface="+mn-ea"/>
              </a:defRPr>
            </a:lvl3pPr>
            <a:lvl4pPr marL="1371600" algn="l">
              <a:spcBef>
                <a:spcPts val="0"/>
              </a:spcBef>
              <a:spcAft>
                <a:spcPts val="0"/>
              </a:spcAft>
              <a:defRPr>
                <a:solidFill>
                  <a:schemeClr val="tx1"/>
                </a:solidFill>
                <a:latin typeface="Arial"/>
                <a:ea typeface="+mn-ea"/>
              </a:defRPr>
            </a:lvl4pPr>
            <a:lvl5pPr marL="1828800" algn="l">
              <a:spcBef>
                <a:spcPts val="0"/>
              </a:spcBef>
              <a:spcAft>
                <a:spcPts val="0"/>
              </a:spcAft>
              <a:defRPr>
                <a:solidFill>
                  <a:schemeClr val="tx1"/>
                </a:solidFill>
                <a:latin typeface="Arial"/>
                <a:ea typeface="+mn-ea"/>
              </a:defRPr>
            </a:lvl5pPr>
            <a:lvl6pPr marL="2286000" algn="l" defTabSz="914400">
              <a:defRPr>
                <a:solidFill>
                  <a:schemeClr val="tx1"/>
                </a:solidFill>
                <a:latin typeface="Arial"/>
                <a:ea typeface="+mn-ea"/>
              </a:defRPr>
            </a:lvl6pPr>
            <a:lvl7pPr marL="2743200" algn="l" defTabSz="914400">
              <a:defRPr>
                <a:solidFill>
                  <a:schemeClr val="tx1"/>
                </a:solidFill>
                <a:latin typeface="Arial"/>
                <a:ea typeface="+mn-ea"/>
              </a:defRPr>
            </a:lvl7pPr>
            <a:lvl8pPr marL="3200400" algn="l" defTabSz="914400">
              <a:defRPr>
                <a:solidFill>
                  <a:schemeClr val="tx1"/>
                </a:solidFill>
                <a:latin typeface="Arial"/>
                <a:ea typeface="+mn-ea"/>
              </a:defRPr>
            </a:lvl8pPr>
            <a:lvl9pPr marL="3657600" algn="l" defTabSz="914400">
              <a:defRPr>
                <a:solidFill>
                  <a:schemeClr val="tx1"/>
                </a:solidFill>
                <a:latin typeface="Arial"/>
                <a:ea typeface="+mn-ea"/>
              </a:defRPr>
            </a:lvl9pPr>
          </a:lstStyle>
          <a:p>
            <a:pPr marL="285750" indent="-285750">
              <a:buClr>
                <a:srgbClr val="0065BD"/>
              </a:buClr>
              <a:buFont typeface="Arial"/>
              <a:buChar char="•"/>
              <a:defRPr/>
            </a:pPr>
            <a:endParaRPr lang="de-DE" sz="1400"/>
          </a:p>
          <a:p>
            <a:pPr marL="285750" indent="-285750">
              <a:buClr>
                <a:srgbClr val="0065BD"/>
              </a:buClr>
              <a:buFont typeface="Arial"/>
              <a:buChar char="•"/>
              <a:defRPr/>
            </a:pPr>
            <a:endParaRPr lang="de-DE" sz="1400"/>
          </a:p>
          <a:p>
            <a:pPr marL="285750" indent="-285750">
              <a:buClr>
                <a:srgbClr val="0065BD"/>
              </a:buClr>
              <a:buFont typeface="Arial"/>
              <a:buChar char="•"/>
              <a:defRPr/>
            </a:pPr>
            <a:r>
              <a:rPr lang="de-DE" sz="1400"/>
              <a:t>Delete the </a:t>
            </a:r>
            <a:r>
              <a:rPr lang="de-DE" sz="1400">
                <a:solidFill>
                  <a:schemeClr val="bg2"/>
                </a:solidFill>
              </a:rPr>
              <a:t>Automatic inlet velocity</a:t>
            </a:r>
          </a:p>
          <a:p>
            <a:pPr marL="285750" indent="-285750">
              <a:buClr>
                <a:srgbClr val="0065BD"/>
              </a:buClr>
              <a:buFont typeface="Arial"/>
              <a:buChar char="•"/>
              <a:defRPr/>
            </a:pPr>
            <a:endParaRPr lang="de-DE" sz="1400"/>
          </a:p>
          <a:p>
            <a:pPr marL="285750" indent="-285750">
              <a:buClr>
                <a:srgbClr val="0065BD"/>
              </a:buClr>
              <a:buFont typeface="Arial"/>
              <a:buChar char="•"/>
              <a:defRPr/>
            </a:pPr>
            <a:endParaRPr lang="de-DE" sz="1400"/>
          </a:p>
          <a:p>
            <a:pPr marL="285750" indent="-285750">
              <a:buClr>
                <a:srgbClr val="0065BD"/>
              </a:buClr>
              <a:buFont typeface="Arial"/>
              <a:buChar char="•"/>
              <a:defRPr/>
            </a:pPr>
            <a:r>
              <a:rPr lang="de-DE" sz="1400"/>
              <a:t>Set up two </a:t>
            </a:r>
            <a:r>
              <a:rPr lang="de-DE" sz="1400">
                <a:solidFill>
                  <a:schemeClr val="bg2"/>
                </a:solidFill>
              </a:rPr>
              <a:t>Custom velocity constraints</a:t>
            </a:r>
            <a:r>
              <a:rPr lang="de-DE" sz="1400"/>
              <a:t>, one for the ramp-up time the other on for the normal flow</a:t>
            </a:r>
          </a:p>
          <a:p>
            <a:pPr marL="285750" indent="-285750">
              <a:buClr>
                <a:srgbClr val="0065BD"/>
              </a:buClr>
              <a:buFont typeface="Arial"/>
              <a:buChar char="•"/>
              <a:defRPr/>
            </a:pPr>
            <a:endParaRPr lang="de-DE" sz="1400"/>
          </a:p>
          <a:p>
            <a:pPr marL="285750" indent="-285750">
              <a:buClr>
                <a:srgbClr val="0065BD"/>
              </a:buClr>
              <a:buFont typeface="Arial"/>
              <a:buChar char="•"/>
              <a:defRPr/>
            </a:pPr>
            <a:r>
              <a:rPr lang="de-DE" sz="1400"/>
              <a:t>Change for the ramp-up:</a:t>
            </a:r>
            <a:endParaRPr/>
          </a:p>
          <a:p>
            <a:pPr marL="742950" lvl="1" indent="-285750">
              <a:buClr>
                <a:srgbClr val="0065BD"/>
              </a:buClr>
              <a:buFont typeface="Symbol"/>
              <a:buChar char="-"/>
              <a:defRPr/>
            </a:pPr>
            <a:r>
              <a:rPr lang="de-DE" sz="1200">
                <a:solidFill>
                  <a:schemeClr val="bg2"/>
                </a:solidFill>
              </a:rPr>
              <a:t>By function</a:t>
            </a:r>
            <a:r>
              <a:rPr lang="de-DE" sz="1200"/>
              <a:t> to </a:t>
            </a:r>
            <a:r>
              <a:rPr lang="de-DE" sz="1200">
                <a:solidFill>
                  <a:schemeClr val="bg2"/>
                </a:solidFill>
              </a:rPr>
              <a:t>yes</a:t>
            </a:r>
          </a:p>
          <a:p>
            <a:pPr marL="742950" lvl="1" indent="-285750">
              <a:buClr>
                <a:srgbClr val="0065BD"/>
              </a:buClr>
              <a:buFont typeface="Symbol"/>
              <a:buChar char="-"/>
              <a:defRPr/>
            </a:pPr>
            <a:r>
              <a:rPr lang="de-DE" sz="1200">
                <a:solidFill>
                  <a:schemeClr val="bg2"/>
                </a:solidFill>
              </a:rPr>
              <a:t>X function: </a:t>
            </a:r>
            <a:r>
              <a:rPr lang="de-DE" sz="1200"/>
              <a:t>t/10 * 25</a:t>
            </a:r>
            <a:endParaRPr/>
          </a:p>
          <a:p>
            <a:pPr marL="742950" lvl="1" indent="-285750">
              <a:buClr>
                <a:srgbClr val="0065BD"/>
              </a:buClr>
              <a:buFont typeface="Symbol"/>
              <a:buChar char="-"/>
              <a:defRPr/>
            </a:pPr>
            <a:endParaRPr lang="de-DE" sz="1200"/>
          </a:p>
          <a:p>
            <a:pPr marL="285750" indent="-285750">
              <a:buClr>
                <a:srgbClr val="0065BD"/>
              </a:buClr>
              <a:buFont typeface="Arial"/>
              <a:buChar char="•"/>
              <a:defRPr/>
            </a:pPr>
            <a:r>
              <a:rPr lang="de-DE" sz="1400"/>
              <a:t>Calculate the model again</a:t>
            </a:r>
            <a:endParaRPr lang="de-DE"/>
          </a:p>
          <a:p>
            <a:pPr marL="0" indent="0">
              <a:buNone/>
              <a:defRPr/>
            </a:pPr>
            <a:endParaRPr sz="1800"/>
          </a:p>
          <a:p>
            <a:pPr marL="0" indent="0">
              <a:buNone/>
              <a:defRPr/>
            </a:pPr>
            <a:endParaRPr sz="1800"/>
          </a:p>
        </p:txBody>
      </p:sp>
      <p:pic>
        <p:nvPicPr>
          <p:cNvPr id="2" name="Grafik 1">
            <a:extLst>
              <a:ext uri="{FF2B5EF4-FFF2-40B4-BE49-F238E27FC236}">
                <a16:creationId xmlns:a16="http://schemas.microsoft.com/office/drawing/2014/main" id="{A9DE6548-C1B1-437B-858A-B522D3F715B6}"/>
              </a:ext>
            </a:extLst>
          </p:cNvPr>
          <p:cNvPicPr>
            <a:picLocks noChangeAspect="1"/>
          </p:cNvPicPr>
          <p:nvPr/>
        </p:nvPicPr>
        <p:blipFill>
          <a:blip r:embed="rId2"/>
          <a:stretch>
            <a:fillRect/>
          </a:stretch>
        </p:blipFill>
        <p:spPr>
          <a:xfrm>
            <a:off x="4860032" y="1192150"/>
            <a:ext cx="3248478" cy="49441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Foliennummernplatzhalter 1"/>
          <p:cNvSpPr>
            <a:spLocks noGrp="1"/>
          </p:cNvSpPr>
          <p:nvPr>
            <p:ph type="sldNum" sz="quarter" idx="11"/>
          </p:nvPr>
        </p:nvSpPr>
        <p:spPr bwMode="auto"/>
        <p:txBody>
          <a:bodyPr/>
          <a:lstStyle/>
          <a:p>
            <a:pPr>
              <a:defRPr/>
            </a:pPr>
            <a:r>
              <a:rPr lang="de-DE"/>
              <a:t>22</a:t>
            </a:r>
          </a:p>
        </p:txBody>
      </p:sp>
      <p:sp>
        <p:nvSpPr>
          <p:cNvPr id="5" name="Titel 2"/>
          <p:cNvSpPr>
            <a:spLocks noGrp="1"/>
          </p:cNvSpPr>
          <p:nvPr>
            <p:ph type="title"/>
          </p:nvPr>
        </p:nvSpPr>
        <p:spPr bwMode="auto">
          <a:xfrm>
            <a:off x="319090" y="271520"/>
            <a:ext cx="8508999" cy="366190"/>
          </a:xfrm>
        </p:spPr>
        <p:txBody>
          <a:bodyPr/>
          <a:lstStyle/>
          <a:p>
            <a:pPr>
              <a:defRPr/>
            </a:pPr>
            <a:r>
              <a:rPr lang="de-DE"/>
              <a:t>Inlet velocity profiles</a:t>
            </a:r>
          </a:p>
        </p:txBody>
      </p:sp>
      <p:sp>
        <p:nvSpPr>
          <p:cNvPr id="6" name="Inhaltsplatzhalter 6"/>
          <p:cNvSpPr/>
          <p:nvPr/>
        </p:nvSpPr>
        <p:spPr bwMode="auto">
          <a:xfrm>
            <a:off x="580113" y="1192150"/>
            <a:ext cx="4091282" cy="4473699"/>
          </a:xfrm>
          <a:prstGeom prst="rect">
            <a:avLst/>
          </a:prstGeom>
        </p:spPr>
        <p:txBody>
          <a:bodyPr vert="horz" lIns="99569" tIns="49785" rIns="99569" bIns="49785" rtlCol="0">
            <a:noAutofit/>
          </a:bodyPr>
          <a:lstStyle>
            <a:defPPr>
              <a:defRPr lang="de-DE"/>
            </a:defPPr>
            <a:lvl1pPr algn="l">
              <a:spcBef>
                <a:spcPts val="0"/>
              </a:spcBef>
              <a:spcAft>
                <a:spcPts val="0"/>
              </a:spcAft>
              <a:defRPr>
                <a:solidFill>
                  <a:schemeClr val="tx1"/>
                </a:solidFill>
                <a:latin typeface="Arial"/>
                <a:ea typeface="+mn-ea"/>
              </a:defRPr>
            </a:lvl1pPr>
            <a:lvl2pPr marL="457200" algn="l">
              <a:spcBef>
                <a:spcPts val="0"/>
              </a:spcBef>
              <a:spcAft>
                <a:spcPts val="0"/>
              </a:spcAft>
              <a:defRPr>
                <a:solidFill>
                  <a:schemeClr val="tx1"/>
                </a:solidFill>
                <a:latin typeface="Arial"/>
                <a:ea typeface="+mn-ea"/>
              </a:defRPr>
            </a:lvl2pPr>
            <a:lvl3pPr marL="914400" algn="l">
              <a:spcBef>
                <a:spcPts val="0"/>
              </a:spcBef>
              <a:spcAft>
                <a:spcPts val="0"/>
              </a:spcAft>
              <a:defRPr>
                <a:solidFill>
                  <a:schemeClr val="tx1"/>
                </a:solidFill>
                <a:latin typeface="Arial"/>
                <a:ea typeface="+mn-ea"/>
              </a:defRPr>
            </a:lvl3pPr>
            <a:lvl4pPr marL="1371600" algn="l">
              <a:spcBef>
                <a:spcPts val="0"/>
              </a:spcBef>
              <a:spcAft>
                <a:spcPts val="0"/>
              </a:spcAft>
              <a:defRPr>
                <a:solidFill>
                  <a:schemeClr val="tx1"/>
                </a:solidFill>
                <a:latin typeface="Arial"/>
                <a:ea typeface="+mn-ea"/>
              </a:defRPr>
            </a:lvl4pPr>
            <a:lvl5pPr marL="1828800" algn="l">
              <a:spcBef>
                <a:spcPts val="0"/>
              </a:spcBef>
              <a:spcAft>
                <a:spcPts val="0"/>
              </a:spcAft>
              <a:defRPr>
                <a:solidFill>
                  <a:schemeClr val="tx1"/>
                </a:solidFill>
                <a:latin typeface="Arial"/>
                <a:ea typeface="+mn-ea"/>
              </a:defRPr>
            </a:lvl5pPr>
            <a:lvl6pPr marL="2286000" algn="l" defTabSz="914400">
              <a:defRPr>
                <a:solidFill>
                  <a:schemeClr val="tx1"/>
                </a:solidFill>
                <a:latin typeface="Arial"/>
                <a:ea typeface="+mn-ea"/>
              </a:defRPr>
            </a:lvl6pPr>
            <a:lvl7pPr marL="2743200" algn="l" defTabSz="914400">
              <a:defRPr>
                <a:solidFill>
                  <a:schemeClr val="tx1"/>
                </a:solidFill>
                <a:latin typeface="Arial"/>
                <a:ea typeface="+mn-ea"/>
              </a:defRPr>
            </a:lvl7pPr>
            <a:lvl8pPr marL="3200400" algn="l" defTabSz="914400">
              <a:defRPr>
                <a:solidFill>
                  <a:schemeClr val="tx1"/>
                </a:solidFill>
                <a:latin typeface="Arial"/>
                <a:ea typeface="+mn-ea"/>
              </a:defRPr>
            </a:lvl8pPr>
            <a:lvl9pPr marL="3657600" algn="l" defTabSz="914400">
              <a:defRPr>
                <a:solidFill>
                  <a:schemeClr val="tx1"/>
                </a:solidFill>
                <a:latin typeface="Arial"/>
                <a:ea typeface="+mn-ea"/>
              </a:defRPr>
            </a:lvl9pPr>
          </a:lstStyle>
          <a:p>
            <a:pPr>
              <a:buClr>
                <a:srgbClr val="0065BD"/>
              </a:buClr>
              <a:defRPr/>
            </a:pPr>
            <a:endParaRPr lang="de-DE" sz="1400" dirty="0"/>
          </a:p>
          <a:p>
            <a:pPr marL="285750" indent="-285750">
              <a:buClr>
                <a:srgbClr val="0065BD"/>
              </a:buClr>
              <a:buFont typeface="Arial"/>
              <a:buChar char="•"/>
              <a:defRPr/>
            </a:pPr>
            <a:r>
              <a:rPr lang="de-DE" sz="1400" dirty="0"/>
              <a:t>Change </a:t>
            </a:r>
            <a:r>
              <a:rPr lang="de-DE" sz="1400" dirty="0" err="1"/>
              <a:t>the</a:t>
            </a:r>
            <a:r>
              <a:rPr lang="de-DE" sz="1400" dirty="0"/>
              <a:t> </a:t>
            </a:r>
            <a:r>
              <a:rPr lang="de-DE" sz="1400" dirty="0" err="1"/>
              <a:t>velocity</a:t>
            </a:r>
            <a:r>
              <a:rPr lang="de-DE" sz="1400" dirty="0"/>
              <a:t> </a:t>
            </a:r>
            <a:r>
              <a:rPr lang="de-DE" sz="1400" dirty="0" err="1"/>
              <a:t>function</a:t>
            </a:r>
            <a:r>
              <a:rPr lang="de-DE" sz="1400" dirty="0"/>
              <a:t> </a:t>
            </a:r>
            <a:r>
              <a:rPr lang="de-DE" sz="1400" dirty="0" err="1"/>
              <a:t>for</a:t>
            </a:r>
            <a:r>
              <a:rPr lang="de-DE" sz="1400" dirty="0"/>
              <a:t> </a:t>
            </a:r>
            <a:r>
              <a:rPr lang="de-DE" sz="1400" dirty="0" err="1"/>
              <a:t>both</a:t>
            </a:r>
            <a:r>
              <a:rPr lang="de-DE" sz="1400" dirty="0"/>
              <a:t> time </a:t>
            </a:r>
            <a:r>
              <a:rPr lang="de-DE" sz="1400" dirty="0" err="1"/>
              <a:t>intervals</a:t>
            </a:r>
            <a:r>
              <a:rPr lang="de-DE" sz="1400" dirty="0"/>
              <a:t> </a:t>
            </a:r>
            <a:r>
              <a:rPr lang="de-DE" sz="1400" dirty="0" err="1"/>
              <a:t>to</a:t>
            </a:r>
            <a:r>
              <a:rPr lang="de-DE" sz="1400" dirty="0"/>
              <a:t> an </a:t>
            </a:r>
            <a:r>
              <a:rPr lang="de-DE" sz="1400" dirty="0" err="1"/>
              <a:t>oscillating</a:t>
            </a:r>
            <a:r>
              <a:rPr lang="de-DE" sz="1400" dirty="0"/>
              <a:t> </a:t>
            </a:r>
            <a:r>
              <a:rPr lang="de-DE" sz="1400" dirty="0" err="1"/>
              <a:t>velocity</a:t>
            </a:r>
            <a:r>
              <a:rPr lang="de-DE" sz="1400" dirty="0"/>
              <a:t> </a:t>
            </a:r>
            <a:r>
              <a:rPr lang="de-DE" sz="1400" dirty="0" err="1"/>
              <a:t>profile</a:t>
            </a:r>
            <a:r>
              <a:rPr lang="de-DE" sz="1400" dirty="0"/>
              <a:t> </a:t>
            </a:r>
            <a:endParaRPr dirty="0"/>
          </a:p>
          <a:p>
            <a:pPr marL="285750" indent="-285750">
              <a:buClr>
                <a:srgbClr val="0065BD"/>
              </a:buClr>
              <a:buFont typeface="Arial"/>
              <a:buChar char="•"/>
              <a:defRPr/>
            </a:pPr>
            <a:endParaRPr lang="de-DE" sz="1400" dirty="0"/>
          </a:p>
          <a:p>
            <a:pPr marL="285750" indent="-285750">
              <a:buClr>
                <a:srgbClr val="0065BD"/>
              </a:buClr>
              <a:buFont typeface="Arial"/>
              <a:buChar char="•"/>
              <a:defRPr/>
            </a:pPr>
            <a:endParaRPr lang="de-DE" sz="1400" dirty="0"/>
          </a:p>
          <a:p>
            <a:pPr marL="285750" indent="-285750">
              <a:buClr>
                <a:srgbClr val="0065BD"/>
              </a:buClr>
              <a:buFont typeface="Arial"/>
              <a:buChar char="•"/>
              <a:defRPr/>
            </a:pPr>
            <a:r>
              <a:rPr lang="de-DE" sz="1400" dirty="0"/>
              <a:t>Add </a:t>
            </a:r>
            <a:r>
              <a:rPr lang="de-DE" sz="1400" dirty="0" err="1"/>
              <a:t>to</a:t>
            </a:r>
            <a:r>
              <a:rPr lang="de-DE" sz="1400" dirty="0"/>
              <a:t> </a:t>
            </a:r>
            <a:r>
              <a:rPr lang="de-DE" sz="1400" dirty="0" err="1"/>
              <a:t>the</a:t>
            </a:r>
            <a:r>
              <a:rPr lang="de-DE" sz="1400" dirty="0"/>
              <a:t>  </a:t>
            </a:r>
            <a:r>
              <a:rPr lang="de-DE" sz="1400" dirty="0">
                <a:solidFill>
                  <a:schemeClr val="bg2"/>
                </a:solidFill>
              </a:rPr>
              <a:t>X </a:t>
            </a:r>
            <a:r>
              <a:rPr lang="de-DE" sz="1400" dirty="0" err="1">
                <a:solidFill>
                  <a:schemeClr val="bg2"/>
                </a:solidFill>
              </a:rPr>
              <a:t>function</a:t>
            </a:r>
            <a:r>
              <a:rPr lang="de-DE" sz="1400" dirty="0">
                <a:solidFill>
                  <a:schemeClr val="bg2"/>
                </a:solidFill>
              </a:rPr>
              <a:t> </a:t>
            </a:r>
            <a:r>
              <a:rPr lang="de-DE" sz="1400" dirty="0" err="1"/>
              <a:t>the</a:t>
            </a:r>
            <a:r>
              <a:rPr lang="de-DE" sz="1400" dirty="0"/>
              <a:t> </a:t>
            </a:r>
            <a:r>
              <a:rPr lang="de-DE" sz="1400" dirty="0" err="1"/>
              <a:t>oscillating</a:t>
            </a:r>
            <a:r>
              <a:rPr lang="de-DE" sz="1400" dirty="0"/>
              <a:t> sin() </a:t>
            </a:r>
            <a:r>
              <a:rPr lang="de-DE" sz="1400" dirty="0" err="1"/>
              <a:t>function</a:t>
            </a:r>
            <a:endParaRPr lang="de-DE" sz="1400" dirty="0"/>
          </a:p>
          <a:p>
            <a:pPr marL="742950" lvl="1" indent="-285750">
              <a:buClr>
                <a:srgbClr val="0065BD"/>
              </a:buClr>
              <a:buFont typeface="Arial"/>
              <a:buChar char="•"/>
              <a:defRPr/>
            </a:pPr>
            <a:r>
              <a:rPr lang="de-DE" sz="1400" dirty="0"/>
              <a:t>f(t) = Sin(0.02*t*2.0*3.41)</a:t>
            </a:r>
          </a:p>
          <a:p>
            <a:pPr>
              <a:buClr>
                <a:srgbClr val="0065BD"/>
              </a:buClr>
              <a:defRPr/>
            </a:pPr>
            <a:endParaRPr lang="de-DE" sz="1400" dirty="0"/>
          </a:p>
          <a:p>
            <a:pPr marL="742950" lvl="1" indent="-285750">
              <a:buClr>
                <a:srgbClr val="0065BD"/>
              </a:buClr>
              <a:buFont typeface="Symbol"/>
              <a:buChar char="-"/>
              <a:defRPr/>
            </a:pPr>
            <a:endParaRPr lang="de-DE" sz="1400" dirty="0"/>
          </a:p>
          <a:p>
            <a:pPr marL="285750" indent="-285750">
              <a:buClr>
                <a:srgbClr val="0065BD"/>
              </a:buClr>
              <a:buFont typeface="Arial"/>
              <a:buChar char="•"/>
              <a:defRPr/>
            </a:pPr>
            <a:r>
              <a:rPr lang="de-DE" sz="1400" dirty="0"/>
              <a:t>Task: Use </a:t>
            </a:r>
            <a:r>
              <a:rPr lang="de-DE" sz="1400" dirty="0" err="1"/>
              <a:t>the</a:t>
            </a:r>
            <a:r>
              <a:rPr lang="de-DE" sz="1400" dirty="0"/>
              <a:t> </a:t>
            </a:r>
            <a:r>
              <a:rPr lang="de-DE" sz="1400" dirty="0" err="1"/>
              <a:t>velocity</a:t>
            </a:r>
            <a:r>
              <a:rPr lang="de-DE" sz="1400" dirty="0"/>
              <a:t> </a:t>
            </a:r>
            <a:r>
              <a:rPr lang="de-DE" sz="1400" dirty="0" err="1"/>
              <a:t>profile</a:t>
            </a:r>
            <a:r>
              <a:rPr lang="de-DE" sz="1400" dirty="0"/>
              <a:t> </a:t>
            </a:r>
            <a:r>
              <a:rPr lang="de-DE" sz="1400" dirty="0" err="1"/>
              <a:t>from</a:t>
            </a:r>
            <a:r>
              <a:rPr lang="de-DE" sz="1400" dirty="0"/>
              <a:t> </a:t>
            </a:r>
            <a:r>
              <a:rPr lang="de-DE" sz="1400" dirty="0" err="1"/>
              <a:t>tutorial</a:t>
            </a:r>
            <a:r>
              <a:rPr lang="de-DE" sz="1400" dirty="0"/>
              <a:t> 1 </a:t>
            </a:r>
            <a:r>
              <a:rPr lang="de-DE" sz="1400" dirty="0" err="1"/>
              <a:t>Hint</a:t>
            </a:r>
            <a:r>
              <a:rPr lang="de-DE" sz="1400" dirty="0"/>
              <a:t> x</a:t>
            </a:r>
            <a:r>
              <a:rPr lang="de-DE" sz="1400" baseline="30000" dirty="0"/>
              <a:t>2          </a:t>
            </a:r>
            <a:r>
              <a:rPr lang="de-DE" sz="1400" dirty="0"/>
              <a:t> **2</a:t>
            </a:r>
            <a:endParaRPr dirty="0"/>
          </a:p>
          <a:p>
            <a:pPr marL="0" indent="0">
              <a:buNone/>
              <a:defRPr/>
            </a:pPr>
            <a:endParaRPr sz="1800" dirty="0"/>
          </a:p>
          <a:p>
            <a:pPr marL="0" indent="0">
              <a:buNone/>
              <a:defRPr/>
            </a:pPr>
            <a:endParaRPr sz="1800" dirty="0"/>
          </a:p>
        </p:txBody>
      </p:sp>
      <p:cxnSp>
        <p:nvCxnSpPr>
          <p:cNvPr id="7" name="Gerade Verbindung mit Pfeil 5"/>
          <p:cNvCxnSpPr>
            <a:cxnSpLocks/>
          </p:cNvCxnSpPr>
          <p:nvPr/>
        </p:nvCxnSpPr>
        <p:spPr bwMode="auto">
          <a:xfrm>
            <a:off x="1577130" y="3717032"/>
            <a:ext cx="2181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Grafik 1">
            <a:extLst>
              <a:ext uri="{FF2B5EF4-FFF2-40B4-BE49-F238E27FC236}">
                <a16:creationId xmlns:a16="http://schemas.microsoft.com/office/drawing/2014/main" id="{704B13BF-FC7E-4165-95EA-7940C60AE796}"/>
              </a:ext>
            </a:extLst>
          </p:cNvPr>
          <p:cNvPicPr>
            <a:picLocks noChangeAspect="1"/>
          </p:cNvPicPr>
          <p:nvPr/>
        </p:nvPicPr>
        <p:blipFill>
          <a:blip r:embed="rId2"/>
          <a:stretch>
            <a:fillRect/>
          </a:stretch>
        </p:blipFill>
        <p:spPr>
          <a:xfrm>
            <a:off x="5203089" y="1401279"/>
            <a:ext cx="3143689" cy="42106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Foliennummernplatzhalter 1"/>
          <p:cNvSpPr>
            <a:spLocks noGrp="1"/>
          </p:cNvSpPr>
          <p:nvPr>
            <p:ph type="sldNum" sz="quarter" idx="11"/>
          </p:nvPr>
        </p:nvSpPr>
        <p:spPr bwMode="auto"/>
        <p:txBody>
          <a:bodyPr/>
          <a:lstStyle/>
          <a:p>
            <a:pPr>
              <a:defRPr/>
            </a:pPr>
            <a:r>
              <a:rPr lang="de-DE" dirty="0"/>
              <a:t>3</a:t>
            </a:r>
          </a:p>
        </p:txBody>
      </p:sp>
      <p:sp>
        <p:nvSpPr>
          <p:cNvPr id="5" name="Titel 2"/>
          <p:cNvSpPr>
            <a:spLocks noGrp="1"/>
          </p:cNvSpPr>
          <p:nvPr>
            <p:ph type="title"/>
          </p:nvPr>
        </p:nvSpPr>
        <p:spPr bwMode="auto">
          <a:xfrm>
            <a:off x="319090" y="271520"/>
            <a:ext cx="8508999" cy="366190"/>
          </a:xfrm>
        </p:spPr>
        <p:txBody>
          <a:bodyPr/>
          <a:lstStyle/>
          <a:p>
            <a:pPr>
              <a:defRPr/>
            </a:pPr>
            <a:r>
              <a:rPr lang="pt-BR" dirty="0"/>
              <a:t>Kratos 2D CFD Tutorial</a:t>
            </a:r>
            <a:endParaRPr lang="de-DE" dirty="0"/>
          </a:p>
        </p:txBody>
      </p:sp>
      <p:sp>
        <p:nvSpPr>
          <p:cNvPr id="6" name="Content Placeholder 1"/>
          <p:cNvSpPr>
            <a:spLocks/>
          </p:cNvSpPr>
          <p:nvPr/>
        </p:nvSpPr>
        <p:spPr bwMode="auto">
          <a:xfrm>
            <a:off x="319090" y="728663"/>
            <a:ext cx="8501060" cy="5761037"/>
          </a:xfrm>
          <a:prstGeom prst="rect">
            <a:avLst/>
          </a:prstGeom>
        </p:spPr>
        <p:txBody>
          <a:bodyPr anchor="ctr"/>
          <a:lstStyle>
            <a:lvl1pPr algn="l">
              <a:lnSpc>
                <a:spcPct val="100000"/>
              </a:lnSpc>
              <a:spcBef>
                <a:spcPts val="0"/>
              </a:spcBef>
              <a:spcAft>
                <a:spcPts val="0"/>
              </a:spcAft>
              <a:defRPr sz="1600">
                <a:solidFill>
                  <a:schemeClr val="tx1"/>
                </a:solidFill>
                <a:latin typeface="+mn-lt"/>
                <a:ea typeface="+mn-ea"/>
              </a:defRPr>
            </a:lvl1pPr>
            <a:lvl2pPr marL="176213" indent="-176213" algn="l">
              <a:lnSpc>
                <a:spcPct val="100000"/>
              </a:lnSpc>
              <a:spcBef>
                <a:spcPts val="0"/>
              </a:spcBef>
              <a:spcAft>
                <a:spcPts val="0"/>
              </a:spcAft>
              <a:buFont typeface="Arial"/>
              <a:buChar char="•"/>
              <a:defRPr sz="1600">
                <a:solidFill>
                  <a:schemeClr val="tx1"/>
                </a:solidFill>
                <a:latin typeface="+mn-lt"/>
                <a:ea typeface="+mn-ea"/>
              </a:defRPr>
            </a:lvl2pPr>
            <a:lvl3pPr marL="360363" indent="-184150" algn="l">
              <a:lnSpc>
                <a:spcPct val="125000"/>
              </a:lnSpc>
              <a:spcBef>
                <a:spcPts val="0"/>
              </a:spcBef>
              <a:spcAft>
                <a:spcPts val="0"/>
              </a:spcAft>
              <a:buFont typeface="Symbol"/>
              <a:buChar char="-"/>
              <a:defRPr sz="1400">
                <a:solidFill>
                  <a:schemeClr val="tx1"/>
                </a:solidFill>
                <a:latin typeface="+mn-lt"/>
                <a:ea typeface="+mn-ea"/>
              </a:defRPr>
            </a:lvl3pPr>
            <a:lvl4pPr marL="538163" indent="-177800" algn="l">
              <a:lnSpc>
                <a:spcPct val="125000"/>
              </a:lnSpc>
              <a:spcBef>
                <a:spcPts val="0"/>
              </a:spcBef>
              <a:spcAft>
                <a:spcPts val="0"/>
              </a:spcAft>
              <a:buFont typeface="Symbol"/>
              <a:buChar char="-"/>
              <a:defRPr sz="1400">
                <a:solidFill>
                  <a:schemeClr val="tx1"/>
                </a:solidFill>
                <a:latin typeface="+mn-lt"/>
                <a:ea typeface="+mn-ea"/>
              </a:defRPr>
            </a:lvl4pPr>
            <a:lvl5pPr marL="714375" indent="-176213" algn="l">
              <a:lnSpc>
                <a:spcPct val="125000"/>
              </a:lnSpc>
              <a:spcBef>
                <a:spcPts val="0"/>
              </a:spcBef>
              <a:spcAft>
                <a:spcPts val="0"/>
              </a:spcAft>
              <a:buFont typeface="Symbol"/>
              <a:buChar char="-"/>
              <a:defRPr sz="1400">
                <a:solidFill>
                  <a:schemeClr val="tx1"/>
                </a:solidFill>
                <a:latin typeface="+mn-lt"/>
                <a:ea typeface="+mn-ea"/>
              </a:defRPr>
            </a:lvl5pPr>
            <a:lvl6pPr marL="2514600" indent="-228600" algn="l" defTabSz="914400">
              <a:spcBef>
                <a:spcPts val="0"/>
              </a:spcBef>
              <a:buFont typeface="Arial"/>
              <a:buChar char="•"/>
              <a:defRPr sz="2000">
                <a:solidFill>
                  <a:schemeClr val="tx1"/>
                </a:solidFill>
                <a:latin typeface="+mn-lt"/>
                <a:ea typeface="+mn-ea"/>
              </a:defRPr>
            </a:lvl6pPr>
            <a:lvl7pPr marL="2971800" indent="-228600" algn="l" defTabSz="914400">
              <a:spcBef>
                <a:spcPts val="0"/>
              </a:spcBef>
              <a:buFont typeface="Arial"/>
              <a:buChar char="•"/>
              <a:defRPr sz="2000">
                <a:solidFill>
                  <a:schemeClr val="tx1"/>
                </a:solidFill>
                <a:latin typeface="+mn-lt"/>
                <a:ea typeface="+mn-ea"/>
              </a:defRPr>
            </a:lvl7pPr>
            <a:lvl8pPr marL="3429000" indent="-228600" algn="l" defTabSz="914400">
              <a:spcBef>
                <a:spcPts val="0"/>
              </a:spcBef>
              <a:buFont typeface="Arial"/>
              <a:buChar char="•"/>
              <a:defRPr sz="2000">
                <a:solidFill>
                  <a:schemeClr val="tx1"/>
                </a:solidFill>
                <a:latin typeface="+mn-lt"/>
                <a:ea typeface="+mn-ea"/>
              </a:defRPr>
            </a:lvl8pPr>
            <a:lvl9pPr marL="3886200" indent="-228600" algn="l" defTabSz="914400">
              <a:spcBef>
                <a:spcPts val="0"/>
              </a:spcBef>
              <a:buFont typeface="Arial"/>
              <a:buChar char="•"/>
              <a:defRPr sz="2000">
                <a:solidFill>
                  <a:schemeClr val="tx1"/>
                </a:solidFill>
                <a:latin typeface="+mn-lt"/>
                <a:ea typeface="+mn-ea"/>
              </a:defRPr>
            </a:lvl9pPr>
          </a:lstStyle>
          <a:p>
            <a:pPr marL="0" indent="0">
              <a:buNone/>
              <a:defRPr/>
            </a:pPr>
            <a:endParaRPr lang="en-US" sz="1400" dirty="0"/>
          </a:p>
          <a:p>
            <a:pPr marL="0" indent="0">
              <a:buNone/>
              <a:defRPr/>
            </a:pPr>
            <a:r>
              <a:rPr lang="en-IN" sz="1400" dirty="0"/>
              <a:t>In this tutorial we will solve another 2D example using </a:t>
            </a:r>
            <a:r>
              <a:rPr lang="en-IN" sz="1400" dirty="0" err="1"/>
              <a:t>GiD</a:t>
            </a:r>
            <a:r>
              <a:rPr lang="en-IN" sz="1400" dirty="0"/>
              <a:t> and </a:t>
            </a:r>
            <a:r>
              <a:rPr lang="en-IN" sz="1400" dirty="0" err="1"/>
              <a:t>Kratos</a:t>
            </a:r>
            <a:endParaRPr lang="en-IN" sz="1400" dirty="0"/>
          </a:p>
          <a:p>
            <a:pPr marL="0" indent="0">
              <a:buNone/>
              <a:defRPr/>
            </a:pPr>
            <a:endParaRPr lang="en-IN" sz="1400" dirty="0"/>
          </a:p>
          <a:p>
            <a:pPr>
              <a:defRPr/>
            </a:pPr>
            <a:r>
              <a:rPr lang="en-IN" sz="1400" dirty="0">
                <a:solidFill>
                  <a:srgbClr val="0065BD"/>
                </a:solidFill>
              </a:rPr>
              <a:t>Covered topics:</a:t>
            </a:r>
            <a:endParaRPr sz="1400" dirty="0"/>
          </a:p>
          <a:p>
            <a:pPr>
              <a:defRPr/>
            </a:pPr>
            <a:endParaRPr lang="en-IN" sz="1400" dirty="0">
              <a:solidFill>
                <a:srgbClr val="0065BD"/>
              </a:solidFill>
            </a:endParaRPr>
          </a:p>
          <a:p>
            <a:pPr marL="285750" indent="-285750">
              <a:buFont typeface="Arial" panose="020B0604020202020204" pitchFamily="34" charset="0"/>
              <a:buChar char="•"/>
              <a:defRPr/>
            </a:pPr>
            <a:r>
              <a:rPr lang="en-IN" sz="1400" dirty="0"/>
              <a:t>Predefined example for simulation (aim of the current lecture, do not forget to do the necessary modifications in the setup parameters)</a:t>
            </a:r>
          </a:p>
          <a:p>
            <a:pPr>
              <a:defRPr/>
            </a:pPr>
            <a:endParaRPr lang="en-IN" sz="1400" dirty="0">
              <a:solidFill>
                <a:srgbClr val="0065BD"/>
              </a:solidFill>
            </a:endParaRPr>
          </a:p>
          <a:p>
            <a:pPr marL="285750" indent="-285750">
              <a:buClr>
                <a:srgbClr val="0065BD"/>
              </a:buClr>
              <a:buFont typeface="Arial"/>
              <a:buChar char="•"/>
              <a:defRPr/>
            </a:pPr>
            <a:r>
              <a:rPr lang="en-IN" sz="1400" b="1" dirty="0"/>
              <a:t>Or: </a:t>
            </a:r>
            <a:r>
              <a:rPr lang="en-IN" sz="1400" dirty="0"/>
              <a:t>Pre-processing (out of scope for the current lecture)</a:t>
            </a:r>
          </a:p>
          <a:p>
            <a:pPr marL="0" lvl="1" indent="0">
              <a:buClr>
                <a:srgbClr val="0065BD"/>
              </a:buClr>
              <a:buNone/>
              <a:defRPr/>
            </a:pPr>
            <a:r>
              <a:rPr lang="en-IN" sz="1400" dirty="0"/>
              <a:t>      - Geometry</a:t>
            </a:r>
            <a:endParaRPr sz="1400" dirty="0"/>
          </a:p>
          <a:p>
            <a:pPr marL="0" lvl="1" indent="0">
              <a:buClr>
                <a:srgbClr val="0065BD"/>
              </a:buClr>
              <a:buNone/>
              <a:defRPr/>
            </a:pPr>
            <a:r>
              <a:rPr lang="en-IN" sz="1400" dirty="0"/>
              <a:t>      - Input data and conditions</a:t>
            </a:r>
            <a:endParaRPr sz="1400" dirty="0"/>
          </a:p>
          <a:p>
            <a:pPr marL="0" lvl="1" indent="0">
              <a:buClr>
                <a:srgbClr val="0065BD"/>
              </a:buClr>
              <a:buNone/>
              <a:defRPr/>
            </a:pPr>
            <a:endParaRPr lang="en-IN" sz="1400" dirty="0"/>
          </a:p>
          <a:p>
            <a:pPr marL="0" lvl="1" indent="0">
              <a:buClr>
                <a:srgbClr val="0065BD"/>
              </a:buClr>
              <a:buNone/>
              <a:defRPr/>
            </a:pPr>
            <a:endParaRPr lang="en-IN" sz="1400" dirty="0"/>
          </a:p>
          <a:p>
            <a:pPr marL="285750" indent="-285750">
              <a:buClr>
                <a:srgbClr val="0065BD"/>
              </a:buClr>
              <a:buFont typeface="Arial"/>
              <a:buChar char="•"/>
              <a:defRPr/>
            </a:pPr>
            <a:r>
              <a:rPr lang="en-IN" sz="1400" dirty="0"/>
              <a:t>Post processing of results</a:t>
            </a:r>
            <a:endParaRPr sz="1400" dirty="0"/>
          </a:p>
          <a:p>
            <a:pPr marL="285750" indent="-285750">
              <a:buClr>
                <a:srgbClr val="0065BD"/>
              </a:buClr>
              <a:buFont typeface="Arial"/>
              <a:buChar char="•"/>
              <a:defRPr/>
            </a:pPr>
            <a:endParaRPr lang="en-IN" sz="1400" dirty="0"/>
          </a:p>
          <a:p>
            <a:pPr marL="285750" indent="-285750">
              <a:buClr>
                <a:srgbClr val="0065BD"/>
              </a:buClr>
              <a:buFont typeface="Arial"/>
              <a:buChar char="•"/>
              <a:defRPr/>
            </a:pPr>
            <a:endParaRPr lang="en-IN" sz="1400" dirty="0"/>
          </a:p>
          <a:p>
            <a:pPr marL="285750" indent="-285750">
              <a:buClr>
                <a:srgbClr val="0065BD"/>
              </a:buClr>
              <a:buFont typeface="Arial"/>
              <a:buChar char="•"/>
              <a:defRPr/>
            </a:pPr>
            <a:r>
              <a:rPr lang="en-IN" sz="1400" dirty="0"/>
              <a:t>Inlet velocity profiles</a:t>
            </a:r>
            <a:endParaRPr sz="1400" dirty="0"/>
          </a:p>
          <a:p>
            <a:pPr>
              <a:defRPr/>
            </a:pPr>
            <a:endParaRPr lang="en-IN" sz="1400" dirty="0"/>
          </a:p>
          <a:p>
            <a:pPr marL="0" indent="0">
              <a:buNone/>
              <a:defRPr/>
            </a:pPr>
            <a:endParaRPr lang="en-IN" sz="1400" dirty="0"/>
          </a:p>
          <a:p>
            <a:pPr>
              <a:buClr>
                <a:srgbClr val="0065BD"/>
              </a:buClr>
              <a:defRPr/>
            </a:pPr>
            <a:r>
              <a:rPr lang="en-US" sz="1400" dirty="0">
                <a:solidFill>
                  <a:srgbClr val="0070C0"/>
                </a:solidFill>
              </a:rPr>
              <a:t>Disclaimer</a:t>
            </a:r>
            <a:r>
              <a:rPr lang="en-US" sz="1400" dirty="0"/>
              <a:t>: This example serves the sole educational purpose of demonstrating how to setup a basic 2D CFD problem, run the simulation and do some postprocessing. For any real case in wind engineering a 3D setup should be adopted accompanied with detailed mesh and time step study.</a:t>
            </a:r>
          </a:p>
          <a:p>
            <a:pPr>
              <a:buClr>
                <a:srgbClr val="0065BD"/>
              </a:buClr>
              <a:defRPr/>
            </a:pPr>
            <a:endParaRPr lang="en-US" sz="1400" dirty="0"/>
          </a:p>
          <a:p>
            <a:pPr>
              <a:buClr>
                <a:srgbClr val="0065BD"/>
              </a:buClr>
              <a:defRPr/>
            </a:pPr>
            <a:endParaRPr lang="en-US" sz="1400" dirty="0"/>
          </a:p>
          <a:p>
            <a:pPr>
              <a:buClr>
                <a:srgbClr val="0065BD"/>
              </a:buClr>
              <a:defRPr/>
            </a:pPr>
            <a:r>
              <a:rPr lang="en-US" sz="1400" dirty="0">
                <a:solidFill>
                  <a:srgbClr val="0070C0"/>
                </a:solidFill>
              </a:rPr>
              <a:t>Technical note</a:t>
            </a:r>
            <a:r>
              <a:rPr lang="en-US" sz="1400" dirty="0"/>
              <a:t>: Tested on 04.12.2019, works with </a:t>
            </a:r>
            <a:r>
              <a:rPr lang="en-US" sz="1400" dirty="0" err="1"/>
              <a:t>GiD</a:t>
            </a:r>
            <a:r>
              <a:rPr lang="en-US" sz="1400" dirty="0"/>
              <a:t> 14.1.7d and the pre-release of the </a:t>
            </a:r>
            <a:r>
              <a:rPr lang="en-US" sz="1400" dirty="0" err="1"/>
              <a:t>Kratos</a:t>
            </a:r>
            <a:r>
              <a:rPr lang="en-US" sz="1400" dirty="0"/>
              <a:t> </a:t>
            </a:r>
            <a:r>
              <a:rPr lang="en-US" sz="1400" dirty="0" err="1"/>
              <a:t>problemtype</a:t>
            </a:r>
            <a:r>
              <a:rPr lang="en-US" sz="1400" dirty="0"/>
              <a:t> (7.1) on Windows 10 and Ubuntu 18 64 bit.</a:t>
            </a:r>
            <a:fld id="{0C45BC2E-7BB0-4114-BACE-F85A6409CF84}" type="slidenum">
              <a:rPr lang="en-US" sz="1400" smtClean="0"/>
              <a:t>3</a:t>
            </a:fld>
            <a:endParaRPr lang="en-US" sz="1400" dirty="0"/>
          </a:p>
          <a:p>
            <a:pPr marL="0" indent="0">
              <a:buNone/>
              <a:defRPr/>
            </a:pPr>
            <a:endParaRPr lang="hu-HU" sz="1400" dirty="0"/>
          </a:p>
          <a:p>
            <a:pPr marL="457200" lvl="1" indent="0">
              <a:buFont typeface="Arial"/>
              <a:buNone/>
              <a:defRPr/>
            </a:pPr>
            <a:endParaRPr lang="hu-HU" sz="1400" dirty="0"/>
          </a:p>
          <a:p>
            <a:pPr lvl="1">
              <a:defRPr/>
            </a:pP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6">
            <a:extLst>
              <a:ext uri="{FF2B5EF4-FFF2-40B4-BE49-F238E27FC236}">
                <a16:creationId xmlns:a16="http://schemas.microsoft.com/office/drawing/2014/main" id="{E629CCDC-890F-42E8-BA6F-8D739736D58B}"/>
              </a:ext>
            </a:extLst>
          </p:cNvPr>
          <p:cNvSpPr txBox="1">
            <a:spLocks/>
          </p:cNvSpPr>
          <p:nvPr/>
        </p:nvSpPr>
        <p:spPr>
          <a:xfrm>
            <a:off x="312232" y="728663"/>
            <a:ext cx="8514775" cy="5744650"/>
          </a:xfrm>
          <a:prstGeom prst="rect">
            <a:avLst/>
          </a:prstGeom>
        </p:spPr>
        <p:txBody>
          <a:bodyPr vert="horz" lIns="99569" tIns="49785" rIns="99569" bIns="49785" rtlCol="0">
            <a:normAutofit fontScale="92500" lnSpcReduction="10000"/>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indent="0">
              <a:buNone/>
            </a:pPr>
            <a:endParaRPr lang="en-US" sz="1800" b="1" dirty="0"/>
          </a:p>
          <a:p>
            <a:pPr marL="0" indent="0">
              <a:buNone/>
            </a:pPr>
            <a:endParaRPr lang="en-US" sz="1800" b="1" dirty="0"/>
          </a:p>
          <a:p>
            <a:pPr marL="171450" indent="-171450">
              <a:buClr>
                <a:srgbClr val="0065BD"/>
              </a:buClr>
              <a:buFont typeface="Arial" panose="020B0604020202020204" pitchFamily="34" charset="0"/>
              <a:buChar char="•"/>
              <a:defRPr/>
            </a:pPr>
            <a:r>
              <a:rPr lang="en-US" sz="1400" dirty="0"/>
              <a:t>Load the </a:t>
            </a:r>
            <a:r>
              <a:rPr lang="en-US" sz="1400" dirty="0" err="1"/>
              <a:t>Kratos</a:t>
            </a:r>
            <a:r>
              <a:rPr lang="en-US" sz="1400" dirty="0"/>
              <a:t> problem type</a:t>
            </a:r>
          </a:p>
          <a:p>
            <a:pPr lvl="1">
              <a:buClr>
                <a:srgbClr val="0065BD"/>
              </a:buClr>
              <a:defRPr/>
            </a:pPr>
            <a:r>
              <a:rPr lang="en-IN" sz="1400" i="1" dirty="0">
                <a:solidFill>
                  <a:srgbClr val="0065BD"/>
                </a:solidFill>
              </a:rPr>
              <a:t>Data → Problem type → </a:t>
            </a:r>
            <a:r>
              <a:rPr lang="en-IN" sz="1400" i="1" dirty="0" err="1">
                <a:solidFill>
                  <a:srgbClr val="0065BD"/>
                </a:solidFill>
              </a:rPr>
              <a:t>Kratos</a:t>
            </a:r>
            <a:endParaRPr lang="en-IN" sz="1400" i="1" dirty="0">
              <a:solidFill>
                <a:srgbClr val="0065BD"/>
              </a:solidFill>
            </a:endParaRPr>
          </a:p>
          <a:p>
            <a:pPr lvl="1">
              <a:buClr>
                <a:srgbClr val="0065BD"/>
              </a:buClr>
              <a:defRPr/>
            </a:pPr>
            <a:r>
              <a:rPr lang="en-IN" sz="1400" i="1" dirty="0">
                <a:solidFill>
                  <a:srgbClr val="0065BD"/>
                </a:solidFill>
              </a:rPr>
              <a:t>Fluid → Fluid → 2D</a:t>
            </a:r>
          </a:p>
          <a:p>
            <a:pPr marL="171450" indent="-171450">
              <a:buClr>
                <a:srgbClr val="0065BD"/>
              </a:buClr>
              <a:buFont typeface="Arial" panose="020B0604020202020204" pitchFamily="34" charset="0"/>
              <a:buChar char="•"/>
              <a:defRPr/>
            </a:pPr>
            <a:endParaRPr lang="en-US" sz="1400" dirty="0"/>
          </a:p>
          <a:p>
            <a:pPr marL="171450" indent="-171450">
              <a:buClr>
                <a:srgbClr val="0065BD"/>
              </a:buClr>
              <a:buFont typeface="Arial" panose="020B0604020202020204" pitchFamily="34" charset="0"/>
              <a:buChar char="•"/>
              <a:defRPr/>
            </a:pPr>
            <a:endParaRPr lang="en-US" sz="1400" dirty="0"/>
          </a:p>
          <a:p>
            <a:pPr marL="171450" indent="-171450">
              <a:buClr>
                <a:srgbClr val="0065BD"/>
              </a:buClr>
              <a:buFont typeface="Arial" panose="020B0604020202020204" pitchFamily="34" charset="0"/>
              <a:buChar char="•"/>
              <a:defRPr/>
            </a:pPr>
            <a:endParaRPr lang="en-US" sz="1400" dirty="0"/>
          </a:p>
          <a:p>
            <a:pPr marL="171450" indent="-171450">
              <a:buClr>
                <a:srgbClr val="0065BD"/>
              </a:buClr>
              <a:buFont typeface="Arial" panose="020B0604020202020204" pitchFamily="34" charset="0"/>
              <a:buChar char="•"/>
              <a:defRPr/>
            </a:pPr>
            <a:r>
              <a:rPr lang="en-US" sz="1400" dirty="0"/>
              <a:t>Load the predefined example “High-rise building”</a:t>
            </a:r>
          </a:p>
          <a:p>
            <a:pPr marL="171450" indent="-171450">
              <a:buClr>
                <a:srgbClr val="0065BD"/>
              </a:buClr>
              <a:buFont typeface="Arial" panose="020B0604020202020204" pitchFamily="34" charset="0"/>
              <a:buChar char="•"/>
              <a:defRPr/>
            </a:pPr>
            <a:endParaRPr lang="en-US" sz="1400" dirty="0"/>
          </a:p>
          <a:p>
            <a:pPr marL="171450" indent="-171450">
              <a:buClr>
                <a:srgbClr val="0065BD"/>
              </a:buClr>
              <a:buFont typeface="Arial" panose="020B0604020202020204" pitchFamily="34" charset="0"/>
              <a:buChar char="•"/>
              <a:defRPr/>
            </a:pPr>
            <a:endParaRPr lang="en-US" sz="1400" dirty="0"/>
          </a:p>
          <a:p>
            <a:pPr marL="171450" indent="-171450">
              <a:buClr>
                <a:srgbClr val="0065BD"/>
              </a:buClr>
              <a:buFont typeface="Arial" panose="020B0604020202020204" pitchFamily="34" charset="0"/>
              <a:buChar char="•"/>
              <a:defRPr/>
            </a:pPr>
            <a:endParaRPr lang="en-US" sz="1400" dirty="0"/>
          </a:p>
          <a:p>
            <a:pPr marL="171450" indent="-171450">
              <a:buClr>
                <a:srgbClr val="0065BD"/>
              </a:buClr>
              <a:buFont typeface="Arial" panose="020B0604020202020204" pitchFamily="34" charset="0"/>
              <a:buChar char="•"/>
              <a:defRPr/>
            </a:pPr>
            <a:endParaRPr lang="en-US" sz="1400" dirty="0"/>
          </a:p>
          <a:p>
            <a:pPr marL="171450" indent="-171450">
              <a:buClr>
                <a:srgbClr val="0065BD"/>
              </a:buClr>
              <a:buFont typeface="Arial" panose="020B0604020202020204" pitchFamily="34" charset="0"/>
              <a:buChar char="•"/>
              <a:defRPr/>
            </a:pPr>
            <a:endParaRPr lang="en-US" sz="1400" dirty="0"/>
          </a:p>
          <a:p>
            <a:pPr marL="171450" indent="-171450">
              <a:buClr>
                <a:srgbClr val="0065BD"/>
              </a:buClr>
              <a:buFont typeface="Arial" panose="020B0604020202020204" pitchFamily="34" charset="0"/>
              <a:buChar char="•"/>
              <a:defRPr/>
            </a:pPr>
            <a:endParaRPr lang="en-US" sz="1400" dirty="0"/>
          </a:p>
          <a:p>
            <a:pPr marL="171450" indent="-171450">
              <a:buClr>
                <a:srgbClr val="0065BD"/>
              </a:buClr>
              <a:buFont typeface="Arial" panose="020B0604020202020204" pitchFamily="34" charset="0"/>
              <a:buChar char="•"/>
              <a:defRPr/>
            </a:pPr>
            <a:endParaRPr lang="en-US" sz="1400" dirty="0"/>
          </a:p>
          <a:p>
            <a:pPr marL="171450" indent="-171450">
              <a:buClr>
                <a:srgbClr val="0065BD"/>
              </a:buClr>
              <a:buFont typeface="Arial" panose="020B0604020202020204" pitchFamily="34" charset="0"/>
              <a:buChar char="•"/>
              <a:defRPr/>
            </a:pPr>
            <a:endParaRPr lang="en-US" sz="1400" dirty="0"/>
          </a:p>
          <a:p>
            <a:pPr marL="171450" indent="-171450">
              <a:buClr>
                <a:srgbClr val="0065BD"/>
              </a:buClr>
              <a:buFont typeface="Arial" panose="020B0604020202020204" pitchFamily="34" charset="0"/>
              <a:buChar char="•"/>
              <a:defRPr/>
            </a:pPr>
            <a:endParaRPr lang="en-US" sz="1400" dirty="0"/>
          </a:p>
          <a:p>
            <a:pPr marL="171450" indent="-171450">
              <a:buClr>
                <a:srgbClr val="0065BD"/>
              </a:buClr>
              <a:buFont typeface="Arial" panose="020B0604020202020204" pitchFamily="34" charset="0"/>
              <a:buChar char="•"/>
              <a:defRPr/>
            </a:pPr>
            <a:endParaRPr lang="en-US" sz="1400" dirty="0"/>
          </a:p>
          <a:p>
            <a:pPr marL="171450" indent="-171450">
              <a:buClr>
                <a:srgbClr val="0065BD"/>
              </a:buClr>
              <a:buFont typeface="Arial" panose="020B0604020202020204" pitchFamily="34" charset="0"/>
              <a:buChar char="•"/>
              <a:defRPr/>
            </a:pPr>
            <a:endParaRPr lang="en-US" sz="1400" dirty="0"/>
          </a:p>
          <a:p>
            <a:pPr marL="171450" indent="-171450">
              <a:buClr>
                <a:srgbClr val="0065BD"/>
              </a:buClr>
              <a:buFont typeface="Arial" panose="020B0604020202020204" pitchFamily="34" charset="0"/>
              <a:buChar char="•"/>
              <a:defRPr/>
            </a:pPr>
            <a:endParaRPr lang="en-US" sz="1400" dirty="0"/>
          </a:p>
          <a:p>
            <a:pPr marL="171450" indent="-171450">
              <a:buClr>
                <a:srgbClr val="0065BD"/>
              </a:buClr>
              <a:buFont typeface="Arial" panose="020B0604020202020204" pitchFamily="34" charset="0"/>
              <a:buChar char="•"/>
              <a:defRPr/>
            </a:pPr>
            <a:endParaRPr lang="en-US" sz="1400" dirty="0"/>
          </a:p>
          <a:p>
            <a:pPr marL="171450" indent="-171450">
              <a:buClr>
                <a:srgbClr val="0065BD"/>
              </a:buClr>
              <a:buFont typeface="Arial" panose="020B0604020202020204" pitchFamily="34" charset="0"/>
              <a:buChar char="•"/>
              <a:defRPr/>
            </a:pPr>
            <a:r>
              <a:rPr lang="de-DE" sz="1400" dirty="0"/>
              <a:t>In </a:t>
            </a:r>
            <a:r>
              <a:rPr lang="de-DE" sz="1400" dirty="0" err="1"/>
              <a:t>case</a:t>
            </a:r>
            <a:r>
              <a:rPr lang="de-DE" sz="1400" dirty="0"/>
              <a:t> </a:t>
            </a:r>
            <a:r>
              <a:rPr lang="de-DE" sz="1400" dirty="0" err="1"/>
              <a:t>you</a:t>
            </a:r>
            <a:r>
              <a:rPr lang="de-DE" sz="1400" dirty="0"/>
              <a:t> </a:t>
            </a:r>
            <a:r>
              <a:rPr lang="de-DE" sz="1400" dirty="0" err="1"/>
              <a:t>want</a:t>
            </a:r>
            <a:r>
              <a:rPr lang="de-DE" sz="1400" dirty="0"/>
              <a:t> </a:t>
            </a:r>
            <a:r>
              <a:rPr lang="de-DE" sz="1400" dirty="0" err="1"/>
              <a:t>to</a:t>
            </a:r>
            <a:r>
              <a:rPr lang="de-DE" sz="1400" dirty="0"/>
              <a:t> </a:t>
            </a:r>
            <a:r>
              <a:rPr lang="de-DE" sz="1400" dirty="0" err="1"/>
              <a:t>set</a:t>
            </a:r>
            <a:r>
              <a:rPr lang="de-DE" sz="1400" dirty="0"/>
              <a:t> </a:t>
            </a:r>
            <a:r>
              <a:rPr lang="de-DE" sz="1400" dirty="0" err="1"/>
              <a:t>up</a:t>
            </a:r>
            <a:r>
              <a:rPr lang="de-DE" sz="1400" dirty="0"/>
              <a:t> </a:t>
            </a:r>
            <a:r>
              <a:rPr lang="de-DE" sz="1400" dirty="0" err="1"/>
              <a:t>the</a:t>
            </a:r>
            <a:r>
              <a:rPr lang="de-DE" sz="1400" dirty="0"/>
              <a:t> </a:t>
            </a:r>
            <a:r>
              <a:rPr lang="de-DE" sz="1400" dirty="0" err="1"/>
              <a:t>problem</a:t>
            </a:r>
            <a:r>
              <a:rPr lang="de-DE" sz="1400" dirty="0"/>
              <a:t> </a:t>
            </a:r>
            <a:r>
              <a:rPr lang="de-DE" sz="1400" dirty="0" err="1"/>
              <a:t>from</a:t>
            </a:r>
            <a:r>
              <a:rPr lang="de-DE" sz="1400" dirty="0"/>
              <a:t> </a:t>
            </a:r>
            <a:r>
              <a:rPr lang="de-DE" sz="1400" dirty="0" err="1"/>
              <a:t>scratch</a:t>
            </a:r>
            <a:r>
              <a:rPr lang="de-DE" sz="1400" dirty="0"/>
              <a:t> on </a:t>
            </a:r>
            <a:r>
              <a:rPr lang="de-DE" sz="1400" dirty="0" err="1"/>
              <a:t>you</a:t>
            </a:r>
            <a:r>
              <a:rPr lang="de-DE" sz="1400" dirty="0"/>
              <a:t> own (out </a:t>
            </a:r>
            <a:r>
              <a:rPr lang="de-DE" sz="1400" dirty="0" err="1"/>
              <a:t>of</a:t>
            </a:r>
            <a:r>
              <a:rPr lang="de-DE" sz="1400" dirty="0"/>
              <a:t> </a:t>
            </a:r>
            <a:r>
              <a:rPr lang="de-DE" sz="1400" dirty="0" err="1"/>
              <a:t>the</a:t>
            </a:r>
            <a:r>
              <a:rPr lang="de-DE" sz="1400" dirty="0"/>
              <a:t> </a:t>
            </a:r>
            <a:r>
              <a:rPr lang="de-DE" sz="1400" dirty="0" err="1"/>
              <a:t>scope</a:t>
            </a:r>
            <a:r>
              <a:rPr lang="de-DE" sz="1400" dirty="0"/>
              <a:t> </a:t>
            </a:r>
            <a:r>
              <a:rPr lang="de-DE" sz="1400" dirty="0" err="1"/>
              <a:t>of</a:t>
            </a:r>
            <a:r>
              <a:rPr lang="de-DE" sz="1400" dirty="0"/>
              <a:t> </a:t>
            </a:r>
            <a:r>
              <a:rPr lang="de-DE" sz="1400" dirty="0" err="1"/>
              <a:t>the</a:t>
            </a:r>
            <a:r>
              <a:rPr lang="de-DE" sz="1400" dirty="0"/>
              <a:t> </a:t>
            </a:r>
            <a:r>
              <a:rPr lang="de-DE" sz="1400" dirty="0" err="1"/>
              <a:t>current</a:t>
            </a:r>
            <a:r>
              <a:rPr lang="de-DE" sz="1400" dirty="0"/>
              <a:t> </a:t>
            </a:r>
            <a:r>
              <a:rPr lang="de-DE" sz="1400" dirty="0" err="1"/>
              <a:t>lecture</a:t>
            </a:r>
            <a:r>
              <a:rPr lang="de-DE" sz="1400" dirty="0"/>
              <a:t>) </a:t>
            </a:r>
          </a:p>
          <a:p>
            <a:pPr>
              <a:buClr>
                <a:srgbClr val="0065BD"/>
              </a:buClr>
              <a:defRPr/>
            </a:pPr>
            <a:r>
              <a:rPr lang="de-DE" sz="1400" dirty="0"/>
              <a:t>	</a:t>
            </a:r>
            <a:r>
              <a:rPr lang="en-IN" sz="1400" dirty="0"/>
              <a:t>→  </a:t>
            </a:r>
            <a:r>
              <a:rPr lang="de-DE" sz="1400" dirty="0"/>
              <a:t>check out </a:t>
            </a:r>
            <a:r>
              <a:rPr lang="de-DE" sz="1400" dirty="0" err="1"/>
              <a:t>slides</a:t>
            </a:r>
            <a:r>
              <a:rPr lang="de-DE" sz="1400" dirty="0"/>
              <a:t> 5 </a:t>
            </a:r>
            <a:r>
              <a:rPr lang="de-DE" sz="1400" dirty="0" err="1"/>
              <a:t>to</a:t>
            </a:r>
            <a:r>
              <a:rPr lang="de-DE" sz="1400" dirty="0"/>
              <a:t> 9</a:t>
            </a:r>
            <a:endParaRPr lang="en-US" sz="1400" dirty="0"/>
          </a:p>
          <a:p>
            <a:pPr marL="171450" indent="-171450">
              <a:buClr>
                <a:srgbClr val="0065BD"/>
              </a:buClr>
              <a:buFont typeface="Arial" panose="020B0604020202020204" pitchFamily="34" charset="0"/>
              <a:buChar char="•"/>
              <a:defRPr/>
            </a:pPr>
            <a:endParaRPr lang="en-US" sz="1400" dirty="0"/>
          </a:p>
          <a:p>
            <a:pPr marL="171450" indent="-171450">
              <a:buClr>
                <a:srgbClr val="0065BD"/>
              </a:buClr>
              <a:buFont typeface="Arial" panose="020B0604020202020204" pitchFamily="34" charset="0"/>
              <a:buChar char="•"/>
              <a:defRPr/>
            </a:pPr>
            <a:endParaRPr lang="en-US" sz="1400" dirty="0"/>
          </a:p>
          <a:p>
            <a:pPr marL="171450" indent="-171450">
              <a:buClr>
                <a:srgbClr val="0065BD"/>
              </a:buClr>
              <a:buFont typeface="Arial" panose="020B0604020202020204" pitchFamily="34" charset="0"/>
              <a:buChar char="•"/>
              <a:defRPr/>
            </a:pPr>
            <a:r>
              <a:rPr lang="en-US" sz="1400" dirty="0"/>
              <a:t>Proceed on page 10 </a:t>
            </a:r>
            <a:r>
              <a:rPr lang="en-IN" sz="1400" dirty="0"/>
              <a:t>→</a:t>
            </a:r>
            <a:r>
              <a:rPr lang="en-US" sz="1400" dirty="0"/>
              <a:t> Check the time and solver settings </a:t>
            </a:r>
          </a:p>
          <a:p>
            <a:pPr marL="171450" indent="-171450">
              <a:buClr>
                <a:srgbClr val="0065BD"/>
              </a:buClr>
              <a:buFont typeface="Arial" panose="020B0604020202020204" pitchFamily="34" charset="0"/>
              <a:buChar char="•"/>
              <a:defRPr/>
            </a:pPr>
            <a:r>
              <a:rPr lang="en-US" sz="1400" dirty="0"/>
              <a:t>Generate the mesh </a:t>
            </a:r>
          </a:p>
          <a:p>
            <a:pPr marL="171450" indent="-171450">
              <a:buClr>
                <a:srgbClr val="0065BD"/>
              </a:buClr>
              <a:buFont typeface="Arial" panose="020B0604020202020204" pitchFamily="34" charset="0"/>
              <a:buChar char="•"/>
              <a:defRPr/>
            </a:pPr>
            <a:r>
              <a:rPr lang="en-US" sz="1400" dirty="0"/>
              <a:t>Run the calculation</a:t>
            </a:r>
            <a:endParaRPr lang="en-US" sz="1200" dirty="0"/>
          </a:p>
          <a:p>
            <a:pPr marL="171450" indent="-171450">
              <a:buClr>
                <a:srgbClr val="0065BD"/>
              </a:buClr>
              <a:buFont typeface="Arial" panose="020B0604020202020204" pitchFamily="34" charset="0"/>
              <a:buChar char="•"/>
              <a:defRPr/>
            </a:pPr>
            <a:endParaRPr lang="en-US" sz="1200" dirty="0"/>
          </a:p>
          <a:p>
            <a:pPr marL="171450" indent="-171450">
              <a:buClr>
                <a:srgbClr val="0065BD"/>
              </a:buClr>
              <a:buFont typeface="Arial" panose="020B0604020202020204" pitchFamily="34" charset="0"/>
              <a:buChar char="•"/>
              <a:defRPr/>
            </a:pPr>
            <a:endParaRPr lang="en-US" sz="1200" dirty="0"/>
          </a:p>
          <a:p>
            <a:pPr marL="171450" indent="-171450">
              <a:buClr>
                <a:srgbClr val="0065BD"/>
              </a:buClr>
              <a:buFont typeface="Arial" panose="020B0604020202020204" pitchFamily="34" charset="0"/>
              <a:buChar char="•"/>
              <a:defRPr/>
            </a:pPr>
            <a:endParaRPr lang="en-US" sz="1200" dirty="0"/>
          </a:p>
          <a:p>
            <a:pPr marL="171450" indent="-171450">
              <a:buClr>
                <a:srgbClr val="0065BD"/>
              </a:buClr>
              <a:buFont typeface="Arial" panose="020B0604020202020204" pitchFamily="34" charset="0"/>
              <a:buChar char="•"/>
              <a:defRPr/>
            </a:pPr>
            <a:endParaRPr lang="en-US" sz="1200" dirty="0"/>
          </a:p>
          <a:p>
            <a:pPr marL="171450" indent="-171450">
              <a:buClr>
                <a:srgbClr val="0065BD"/>
              </a:buClr>
              <a:buFont typeface="Arial" panose="020B0604020202020204" pitchFamily="34" charset="0"/>
              <a:buChar char="•"/>
              <a:defRPr/>
            </a:pPr>
            <a:endParaRPr lang="en-US" sz="1200" dirty="0"/>
          </a:p>
          <a:p>
            <a:pPr marL="171450" indent="-171450">
              <a:buClr>
                <a:srgbClr val="0065BD"/>
              </a:buClr>
              <a:buFont typeface="Arial" panose="020B0604020202020204" pitchFamily="34" charset="0"/>
              <a:buChar char="•"/>
              <a:defRPr/>
            </a:pPr>
            <a:endParaRPr lang="en-US" sz="1200" dirty="0"/>
          </a:p>
          <a:p>
            <a:pPr marL="171450" indent="-171450">
              <a:buClr>
                <a:srgbClr val="0065BD"/>
              </a:buClr>
              <a:buFont typeface="Arial" panose="020B0604020202020204" pitchFamily="34" charset="0"/>
              <a:buChar char="•"/>
              <a:defRPr/>
            </a:pPr>
            <a:endParaRPr lang="en-US" sz="1200" dirty="0"/>
          </a:p>
          <a:p>
            <a:pPr marL="171450" indent="-171450">
              <a:buClr>
                <a:srgbClr val="0065BD"/>
              </a:buClr>
              <a:buFont typeface="Arial" panose="020B0604020202020204" pitchFamily="34" charset="0"/>
              <a:buChar char="•"/>
              <a:defRPr/>
            </a:pPr>
            <a:endParaRPr lang="en-US" sz="1200" dirty="0"/>
          </a:p>
          <a:p>
            <a:pPr marL="171450" indent="-171450">
              <a:buClr>
                <a:srgbClr val="0065BD"/>
              </a:buClr>
              <a:buFont typeface="Arial" panose="020B0604020202020204" pitchFamily="34" charset="0"/>
              <a:buChar char="•"/>
              <a:defRPr/>
            </a:pPr>
            <a:endParaRPr lang="en-US" sz="1200" dirty="0"/>
          </a:p>
          <a:p>
            <a:pPr marL="171450" indent="-171450">
              <a:buClr>
                <a:srgbClr val="0065BD"/>
              </a:buClr>
              <a:buFont typeface="Arial" panose="020B0604020202020204" pitchFamily="34" charset="0"/>
              <a:buChar char="•"/>
              <a:defRPr/>
            </a:pPr>
            <a:endParaRPr lang="en-US" sz="1200" dirty="0"/>
          </a:p>
          <a:p>
            <a:pPr marL="171450" indent="-171450">
              <a:buClr>
                <a:srgbClr val="0065BD"/>
              </a:buClr>
              <a:buFont typeface="Arial" panose="020B0604020202020204" pitchFamily="34" charset="0"/>
              <a:buChar char="•"/>
              <a:defRPr/>
            </a:pPr>
            <a:endParaRPr lang="en-US" sz="1200" dirty="0"/>
          </a:p>
          <a:p>
            <a:pPr marL="171450" indent="-171450">
              <a:buClr>
                <a:srgbClr val="0065BD"/>
              </a:buClr>
              <a:buFont typeface="Arial" panose="020B0604020202020204" pitchFamily="34" charset="0"/>
              <a:buChar char="•"/>
              <a:defRPr/>
            </a:pPr>
            <a:endParaRPr lang="en-US" sz="1200" dirty="0"/>
          </a:p>
          <a:p>
            <a:pPr marL="171450" indent="-171450">
              <a:buClr>
                <a:srgbClr val="0065BD"/>
              </a:buClr>
              <a:buFont typeface="Arial" panose="020B0604020202020204" pitchFamily="34" charset="0"/>
              <a:buChar char="•"/>
              <a:defRPr/>
            </a:pPr>
            <a:endParaRPr lang="en-US" sz="1200" dirty="0"/>
          </a:p>
        </p:txBody>
      </p:sp>
      <p:pic>
        <p:nvPicPr>
          <p:cNvPr id="11" name="Grafik 10">
            <a:extLst>
              <a:ext uri="{FF2B5EF4-FFF2-40B4-BE49-F238E27FC236}">
                <a16:creationId xmlns:a16="http://schemas.microsoft.com/office/drawing/2014/main" id="{D4AF8AF7-9960-4729-BEFB-F819FC5C019D}"/>
              </a:ext>
            </a:extLst>
          </p:cNvPr>
          <p:cNvPicPr>
            <a:picLocks noChangeAspect="1"/>
          </p:cNvPicPr>
          <p:nvPr/>
        </p:nvPicPr>
        <p:blipFill>
          <a:blip r:embed="rId2"/>
          <a:srcRect/>
          <a:stretch/>
        </p:blipFill>
        <p:spPr>
          <a:xfrm>
            <a:off x="4937758" y="1100444"/>
            <a:ext cx="3315528" cy="3337487"/>
          </a:xfrm>
          <a:prstGeom prst="rect">
            <a:avLst/>
          </a:prstGeom>
        </p:spPr>
      </p:pic>
      <p:sp>
        <p:nvSpPr>
          <p:cNvPr id="2" name="Foliennummernplatzhalter 1">
            <a:extLst>
              <a:ext uri="{FF2B5EF4-FFF2-40B4-BE49-F238E27FC236}">
                <a16:creationId xmlns:a16="http://schemas.microsoft.com/office/drawing/2014/main" id="{1704856B-B998-4DB4-A1BB-212FA44D7465}"/>
              </a:ext>
            </a:extLst>
          </p:cNvPr>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Titel 3">
            <a:extLst>
              <a:ext uri="{FF2B5EF4-FFF2-40B4-BE49-F238E27FC236}">
                <a16:creationId xmlns:a16="http://schemas.microsoft.com/office/drawing/2014/main" id="{E0021666-EBFC-4ADA-9175-F1B2B689A81B}"/>
              </a:ext>
            </a:extLst>
          </p:cNvPr>
          <p:cNvSpPr>
            <a:spLocks noGrp="1"/>
          </p:cNvSpPr>
          <p:nvPr>
            <p:ph type="title"/>
          </p:nvPr>
        </p:nvSpPr>
        <p:spPr>
          <a:xfrm>
            <a:off x="319090" y="271520"/>
            <a:ext cx="8508999" cy="366190"/>
          </a:xfrm>
        </p:spPr>
        <p:txBody>
          <a:bodyPr/>
          <a:lstStyle/>
          <a:p>
            <a:r>
              <a:rPr lang="de-DE" dirty="0" err="1"/>
              <a:t>Predefined</a:t>
            </a:r>
            <a:r>
              <a:rPr lang="de-DE" dirty="0"/>
              <a:t> </a:t>
            </a:r>
            <a:r>
              <a:rPr lang="de-DE" dirty="0" err="1"/>
              <a:t>example</a:t>
            </a:r>
            <a:r>
              <a:rPr lang="de-DE" dirty="0"/>
              <a:t> in GiD14</a:t>
            </a:r>
          </a:p>
        </p:txBody>
      </p:sp>
      <p:sp>
        <p:nvSpPr>
          <p:cNvPr id="7" name="Ellipse 6">
            <a:extLst>
              <a:ext uri="{FF2B5EF4-FFF2-40B4-BE49-F238E27FC236}">
                <a16:creationId xmlns:a16="http://schemas.microsoft.com/office/drawing/2014/main" id="{E612A63D-DCBC-473E-B94A-B1DE6C902AF5}"/>
              </a:ext>
            </a:extLst>
          </p:cNvPr>
          <p:cNvSpPr/>
          <p:nvPr/>
        </p:nvSpPr>
        <p:spPr>
          <a:xfrm>
            <a:off x="4860032" y="3230697"/>
            <a:ext cx="561703" cy="5617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extLst>
      <p:ext uri="{BB962C8B-B14F-4D97-AF65-F5344CB8AC3E}">
        <p14:creationId xmlns:p14="http://schemas.microsoft.com/office/powerpoint/2010/main" val="48900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1"/>
          <p:cNvSpPr>
            <a:spLocks/>
          </p:cNvSpPr>
          <p:nvPr/>
        </p:nvSpPr>
        <p:spPr bwMode="auto">
          <a:xfrm>
            <a:off x="553069" y="3314918"/>
            <a:ext cx="6417017" cy="493507"/>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lgn="l">
              <a:lnSpc>
                <a:spcPct val="125000"/>
              </a:lnSpc>
              <a:spcBef>
                <a:spcPts val="0"/>
              </a:spcBef>
              <a:spcAft>
                <a:spcPts val="0"/>
              </a:spcAft>
              <a:defRPr sz="1800" b="1">
                <a:solidFill>
                  <a:srgbClr val="0065BD"/>
                </a:solidFill>
                <a:latin typeface="+mj-lt"/>
                <a:ea typeface="+mj-ea"/>
              </a:defRPr>
            </a:lvl1pPr>
            <a:lvl2pPr algn="l">
              <a:spcBef>
                <a:spcPts val="0"/>
              </a:spcBef>
              <a:spcAft>
                <a:spcPts val="0"/>
              </a:spcAft>
              <a:defRPr sz="2000" b="1">
                <a:solidFill>
                  <a:schemeClr val="tx2"/>
                </a:solidFill>
                <a:latin typeface="Arial"/>
              </a:defRPr>
            </a:lvl2pPr>
            <a:lvl3pPr algn="l">
              <a:spcBef>
                <a:spcPts val="0"/>
              </a:spcBef>
              <a:spcAft>
                <a:spcPts val="0"/>
              </a:spcAft>
              <a:defRPr sz="2000" b="1">
                <a:solidFill>
                  <a:schemeClr val="tx2"/>
                </a:solidFill>
                <a:latin typeface="Arial"/>
              </a:defRPr>
            </a:lvl3pPr>
            <a:lvl4pPr algn="l">
              <a:spcBef>
                <a:spcPts val="0"/>
              </a:spcBef>
              <a:spcAft>
                <a:spcPts val="0"/>
              </a:spcAft>
              <a:defRPr sz="2000" b="1">
                <a:solidFill>
                  <a:schemeClr val="tx2"/>
                </a:solidFill>
                <a:latin typeface="Arial"/>
              </a:defRPr>
            </a:lvl4pPr>
            <a:lvl5pPr algn="l">
              <a:spcBef>
                <a:spcPts val="0"/>
              </a:spcBef>
              <a:spcAft>
                <a:spcPts val="0"/>
              </a:spcAft>
              <a:defRPr sz="2000" b="1">
                <a:solidFill>
                  <a:schemeClr val="tx2"/>
                </a:solidFill>
                <a:latin typeface="Arial"/>
              </a:defRPr>
            </a:lvl5pPr>
            <a:lvl6pPr marL="457200" algn="l">
              <a:spcBef>
                <a:spcPts val="0"/>
              </a:spcBef>
              <a:spcAft>
                <a:spcPts val="0"/>
              </a:spcAft>
              <a:defRPr sz="2000" b="1">
                <a:solidFill>
                  <a:schemeClr val="tx2"/>
                </a:solidFill>
                <a:latin typeface="Arial"/>
              </a:defRPr>
            </a:lvl6pPr>
            <a:lvl7pPr marL="914400" algn="l">
              <a:spcBef>
                <a:spcPts val="0"/>
              </a:spcBef>
              <a:spcAft>
                <a:spcPts val="0"/>
              </a:spcAft>
              <a:defRPr sz="2000" b="1">
                <a:solidFill>
                  <a:schemeClr val="tx2"/>
                </a:solidFill>
                <a:latin typeface="Arial"/>
              </a:defRPr>
            </a:lvl7pPr>
            <a:lvl8pPr marL="1371600" algn="l">
              <a:spcBef>
                <a:spcPts val="0"/>
              </a:spcBef>
              <a:spcAft>
                <a:spcPts val="0"/>
              </a:spcAft>
              <a:defRPr sz="2000" b="1">
                <a:solidFill>
                  <a:schemeClr val="tx2"/>
                </a:solidFill>
                <a:latin typeface="Arial"/>
              </a:defRPr>
            </a:lvl8pPr>
            <a:lvl9pPr marL="1828800" algn="l">
              <a:spcBef>
                <a:spcPts val="0"/>
              </a:spcBef>
              <a:spcAft>
                <a:spcPts val="0"/>
              </a:spcAft>
              <a:defRPr sz="2000" b="1">
                <a:solidFill>
                  <a:schemeClr val="tx2"/>
                </a:solidFill>
                <a:latin typeface="Arial"/>
              </a:defRPr>
            </a:lvl9pPr>
          </a:lstStyle>
          <a:p>
            <a:pPr>
              <a:defRPr/>
            </a:pPr>
            <a:r>
              <a:rPr lang="en-IN" sz="2800"/>
              <a:t>Defining the Geometry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Foliennummernplatzhalter 1"/>
          <p:cNvSpPr>
            <a:spLocks noGrp="1"/>
          </p:cNvSpPr>
          <p:nvPr>
            <p:ph type="sldNum" sz="quarter" idx="11"/>
          </p:nvPr>
        </p:nvSpPr>
        <p:spPr bwMode="auto"/>
        <p:txBody>
          <a:bodyPr/>
          <a:lstStyle/>
          <a:p>
            <a:pPr>
              <a:defRPr/>
            </a:pPr>
            <a:r>
              <a:rPr lang="en-US"/>
              <a:t>5</a:t>
            </a:r>
          </a:p>
        </p:txBody>
      </p:sp>
      <p:sp>
        <p:nvSpPr>
          <p:cNvPr id="5" name="Titel 2"/>
          <p:cNvSpPr>
            <a:spLocks noGrp="1"/>
          </p:cNvSpPr>
          <p:nvPr>
            <p:ph type="title"/>
          </p:nvPr>
        </p:nvSpPr>
        <p:spPr bwMode="auto">
          <a:xfrm>
            <a:off x="319090" y="271520"/>
            <a:ext cx="8508999" cy="366190"/>
          </a:xfrm>
        </p:spPr>
        <p:txBody>
          <a:bodyPr/>
          <a:lstStyle/>
          <a:p>
            <a:pPr>
              <a:defRPr/>
            </a:pPr>
            <a:r>
              <a:rPr lang="de-DE"/>
              <a:t>Geometry</a:t>
            </a:r>
            <a:endParaRPr lang="en-US"/>
          </a:p>
        </p:txBody>
      </p:sp>
      <p:sp>
        <p:nvSpPr>
          <p:cNvPr id="6" name="Inhaltsplatzhalter 6"/>
          <p:cNvSpPr/>
          <p:nvPr/>
        </p:nvSpPr>
        <p:spPr bwMode="auto">
          <a:xfrm>
            <a:off x="323851" y="728662"/>
            <a:ext cx="8503158" cy="5744651"/>
          </a:xfrm>
          <a:prstGeom prst="rect">
            <a:avLst/>
          </a:prstGeom>
        </p:spPr>
        <p:txBody>
          <a:bodyPr vert="horz" lIns="99569" tIns="49785" rIns="99569" bIns="49785" rtlCol="0"/>
          <a:lstStyle>
            <a:lvl1pPr marL="342900" indent="-342900" algn="l">
              <a:spcBef>
                <a:spcPts val="0"/>
              </a:spcBef>
              <a:buFont typeface="Arial"/>
              <a:buChar char="•"/>
              <a:defRPr sz="1200">
                <a:solidFill>
                  <a:schemeClr val="tx1"/>
                </a:solidFill>
                <a:latin typeface="Arial"/>
                <a:ea typeface="+mn-ea"/>
              </a:defRPr>
            </a:lvl1pPr>
            <a:lvl2pPr marL="742950" indent="-285750" algn="l">
              <a:spcBef>
                <a:spcPts val="0"/>
              </a:spcBef>
              <a:buFont typeface="Arial"/>
              <a:buChar char="–"/>
              <a:defRPr sz="1200">
                <a:solidFill>
                  <a:schemeClr val="tx1"/>
                </a:solidFill>
                <a:latin typeface="Arial"/>
                <a:ea typeface="+mn-ea"/>
              </a:defRPr>
            </a:lvl2pPr>
            <a:lvl3pPr marL="1143000" indent="-228600" algn="l">
              <a:spcBef>
                <a:spcPts val="0"/>
              </a:spcBef>
              <a:buFont typeface="Arial"/>
              <a:buChar char="•"/>
              <a:defRPr sz="1200">
                <a:solidFill>
                  <a:schemeClr val="tx1"/>
                </a:solidFill>
                <a:latin typeface="Arial"/>
                <a:ea typeface="+mn-ea"/>
              </a:defRPr>
            </a:lvl3pPr>
            <a:lvl4pPr marL="1600200" indent="-228600" algn="l">
              <a:spcBef>
                <a:spcPts val="0"/>
              </a:spcBef>
              <a:buFont typeface="Arial"/>
              <a:buChar char="–"/>
              <a:defRPr sz="1200">
                <a:solidFill>
                  <a:schemeClr val="tx1"/>
                </a:solidFill>
                <a:latin typeface="Arial"/>
                <a:ea typeface="+mn-ea"/>
              </a:defRPr>
            </a:lvl4pPr>
            <a:lvl5pPr marL="2057400" indent="-228600" algn="l">
              <a:spcBef>
                <a:spcPts val="0"/>
              </a:spcBef>
              <a:buFont typeface="Arial"/>
              <a:buChar char="»"/>
              <a:defRPr sz="1200">
                <a:solidFill>
                  <a:schemeClr val="tx1"/>
                </a:solidFill>
                <a:latin typeface="Arial"/>
                <a:ea typeface="+mn-ea"/>
              </a:defRPr>
            </a:lvl5pPr>
            <a:lvl6pPr marL="2514600" indent="-228600" algn="l">
              <a:spcBef>
                <a:spcPts val="0"/>
              </a:spcBef>
              <a:buFont typeface="Arial"/>
              <a:buChar char="•"/>
              <a:defRPr sz="2000">
                <a:solidFill>
                  <a:schemeClr val="tx1"/>
                </a:solidFill>
                <a:latin typeface="+mn-lt"/>
                <a:ea typeface="+mn-ea"/>
              </a:defRPr>
            </a:lvl6pPr>
            <a:lvl7pPr marL="2971800" indent="-228600" algn="l">
              <a:spcBef>
                <a:spcPts val="0"/>
              </a:spcBef>
              <a:buFont typeface="Arial"/>
              <a:buChar char="•"/>
              <a:defRPr sz="2000">
                <a:solidFill>
                  <a:schemeClr val="tx1"/>
                </a:solidFill>
                <a:latin typeface="+mn-lt"/>
                <a:ea typeface="+mn-ea"/>
              </a:defRPr>
            </a:lvl7pPr>
            <a:lvl8pPr marL="3429000" indent="-228600" algn="l">
              <a:spcBef>
                <a:spcPts val="0"/>
              </a:spcBef>
              <a:buFont typeface="Arial"/>
              <a:buChar char="•"/>
              <a:defRPr sz="2000">
                <a:solidFill>
                  <a:schemeClr val="tx1"/>
                </a:solidFill>
                <a:latin typeface="+mn-lt"/>
                <a:ea typeface="+mn-ea"/>
              </a:defRPr>
            </a:lvl8pPr>
            <a:lvl9pPr marL="3886200" indent="-228600" algn="l">
              <a:spcBef>
                <a:spcPts val="0"/>
              </a:spcBef>
              <a:buFont typeface="Arial"/>
              <a:buChar char="•"/>
              <a:defRPr sz="2000">
                <a:solidFill>
                  <a:schemeClr val="tx1"/>
                </a:solidFill>
                <a:latin typeface="+mn-lt"/>
                <a:ea typeface="+mn-ea"/>
              </a:defRPr>
            </a:lvl9pPr>
          </a:lstStyle>
          <a:p>
            <a:pPr marL="0" indent="0">
              <a:buNone/>
              <a:defRPr/>
            </a:pPr>
            <a:endParaRPr sz="1800" b="1"/>
          </a:p>
          <a:p>
            <a:pPr marL="0" indent="0">
              <a:buNone/>
              <a:defRPr/>
            </a:pPr>
            <a:endParaRPr sz="1800" b="1"/>
          </a:p>
          <a:p>
            <a:pPr>
              <a:buClr>
                <a:srgbClr val="0065BD"/>
              </a:buClr>
              <a:defRPr/>
            </a:pPr>
            <a:r>
              <a:rPr sz="1400"/>
              <a:t>Create the geometry in the XY-plane using the following points to describe it:</a:t>
            </a:r>
            <a:endParaRPr/>
          </a:p>
          <a:p>
            <a:pPr>
              <a:buClr>
                <a:srgbClr val="0065BD"/>
              </a:buClr>
              <a:defRPr/>
            </a:pPr>
            <a:endParaRPr sz="1800"/>
          </a:p>
          <a:p>
            <a:pPr>
              <a:buClr>
                <a:srgbClr val="0065BD"/>
              </a:buClr>
              <a:defRPr/>
            </a:pPr>
            <a:endParaRPr sz="1800"/>
          </a:p>
          <a:p>
            <a:pPr>
              <a:buClr>
                <a:srgbClr val="0065BD"/>
              </a:buClr>
              <a:defRPr/>
            </a:pPr>
            <a:endParaRPr sz="1800"/>
          </a:p>
          <a:p>
            <a:pPr>
              <a:buClr>
                <a:srgbClr val="0065BD"/>
              </a:buClr>
              <a:defRPr/>
            </a:pPr>
            <a:endParaRPr sz="1800"/>
          </a:p>
          <a:p>
            <a:pPr>
              <a:buClr>
                <a:srgbClr val="0065BD"/>
              </a:buClr>
              <a:defRPr/>
            </a:pPr>
            <a:endParaRPr sz="1800"/>
          </a:p>
          <a:p>
            <a:pPr>
              <a:buClr>
                <a:srgbClr val="0065BD"/>
              </a:buClr>
              <a:defRPr/>
            </a:pPr>
            <a:endParaRPr sz="1800"/>
          </a:p>
          <a:p>
            <a:pPr>
              <a:buClr>
                <a:srgbClr val="0065BD"/>
              </a:buClr>
              <a:defRPr/>
            </a:pPr>
            <a:endParaRPr sz="1800"/>
          </a:p>
          <a:p>
            <a:pPr>
              <a:buClr>
                <a:srgbClr val="0065BD"/>
              </a:buClr>
              <a:defRPr/>
            </a:pPr>
            <a:endParaRPr lang="de-DE" sz="1400"/>
          </a:p>
          <a:p>
            <a:pPr>
              <a:buClr>
                <a:srgbClr val="0065BD"/>
              </a:buClr>
              <a:defRPr/>
            </a:pPr>
            <a:endParaRPr lang="de-DE" sz="1400"/>
          </a:p>
          <a:p>
            <a:pPr>
              <a:buClr>
                <a:srgbClr val="0065BD"/>
              </a:buClr>
              <a:defRPr/>
            </a:pPr>
            <a:endParaRPr lang="de-DE" sz="1400"/>
          </a:p>
          <a:p>
            <a:pPr>
              <a:buClr>
                <a:srgbClr val="0065BD"/>
              </a:buClr>
              <a:defRPr/>
            </a:pPr>
            <a:endParaRPr lang="de-DE" sz="1400"/>
          </a:p>
          <a:p>
            <a:pPr>
              <a:buClr>
                <a:srgbClr val="0065BD"/>
              </a:buClr>
              <a:defRPr/>
            </a:pPr>
            <a:endParaRPr lang="de-DE" sz="1400"/>
          </a:p>
          <a:p>
            <a:pPr>
              <a:buClr>
                <a:srgbClr val="0065BD"/>
              </a:buClr>
              <a:defRPr/>
            </a:pPr>
            <a:endParaRPr lang="de-DE" sz="1400"/>
          </a:p>
          <a:p>
            <a:pPr>
              <a:buClr>
                <a:srgbClr val="0065BD"/>
              </a:buClr>
              <a:defRPr/>
            </a:pPr>
            <a:r>
              <a:rPr sz="1400"/>
              <a:t>Create the points first, followed by the lines and the surface</a:t>
            </a:r>
            <a:endParaRPr/>
          </a:p>
          <a:p>
            <a:pPr marL="435614" lvl="1" indent="0">
              <a:buNone/>
              <a:defRPr/>
            </a:pPr>
            <a:endParaRPr sz="1600"/>
          </a:p>
          <a:p>
            <a:pPr marL="435614" lvl="1" indent="0">
              <a:buNone/>
              <a:defRPr/>
            </a:pPr>
            <a:endParaRPr sz="1600"/>
          </a:p>
          <a:p>
            <a:pPr marL="435614" lvl="1" indent="0">
              <a:buNone/>
              <a:defRPr/>
            </a:pPr>
            <a:endParaRPr sz="1600"/>
          </a:p>
          <a:p>
            <a:pPr marL="435614" lvl="1" indent="0">
              <a:buNone/>
              <a:defRPr/>
            </a:pPr>
            <a:endParaRPr sz="1600"/>
          </a:p>
          <a:p>
            <a:pPr marL="435614" lvl="1" indent="0">
              <a:buNone/>
              <a:defRPr/>
            </a:pPr>
            <a:endParaRPr sz="1600"/>
          </a:p>
          <a:p>
            <a:pPr marL="435614" lvl="1" indent="0">
              <a:buNone/>
              <a:defRPr/>
            </a:pPr>
            <a:endParaRPr sz="1600"/>
          </a:p>
          <a:p>
            <a:pPr marL="435614" lvl="1" indent="0">
              <a:buNone/>
              <a:defRPr/>
            </a:pPr>
            <a:endParaRPr sz="1600"/>
          </a:p>
          <a:p>
            <a:pPr marL="684537" lvl="1" indent="-248923">
              <a:buFont typeface="+mj-lt"/>
              <a:buAutoNum type="alphaLcParenR"/>
              <a:defRPr/>
            </a:pPr>
            <a:endParaRPr/>
          </a:p>
        </p:txBody>
      </p:sp>
      <p:graphicFrame>
        <p:nvGraphicFramePr>
          <p:cNvPr id="7" name="Table 5"/>
          <p:cNvGraphicFramePr>
            <a:graphicFrameLocks noGrp="1"/>
          </p:cNvGraphicFramePr>
          <p:nvPr/>
        </p:nvGraphicFramePr>
        <p:xfrm>
          <a:off x="641195" y="2066049"/>
          <a:ext cx="3509508" cy="1676079"/>
        </p:xfrm>
        <a:graphic>
          <a:graphicData uri="http://schemas.openxmlformats.org/drawingml/2006/table">
            <a:tbl>
              <a:tblPr firstRow="1" bandRow="1"/>
              <a:tblGrid>
                <a:gridCol w="1169836">
                  <a:extLst>
                    <a:ext uri="{9D8B030D-6E8A-4147-A177-3AD203B41FA5}">
                      <a16:colId xmlns:a16="http://schemas.microsoft.com/office/drawing/2014/main" val="20000"/>
                    </a:ext>
                  </a:extLst>
                </a:gridCol>
                <a:gridCol w="1169836">
                  <a:extLst>
                    <a:ext uri="{9D8B030D-6E8A-4147-A177-3AD203B41FA5}">
                      <a16:colId xmlns:a16="http://schemas.microsoft.com/office/drawing/2014/main" val="20001"/>
                    </a:ext>
                  </a:extLst>
                </a:gridCol>
                <a:gridCol w="1169836">
                  <a:extLst>
                    <a:ext uri="{9D8B030D-6E8A-4147-A177-3AD203B41FA5}">
                      <a16:colId xmlns:a16="http://schemas.microsoft.com/office/drawing/2014/main" val="20002"/>
                    </a:ext>
                  </a:extLst>
                </a:gridCol>
              </a:tblGrid>
              <a:tr h="488113">
                <a:tc>
                  <a:txBody>
                    <a:bodyPr/>
                    <a:lstStyle/>
                    <a:p>
                      <a:pPr>
                        <a:defRPr/>
                      </a:pPr>
                      <a:r>
                        <a:rPr sz="1400" b="0">
                          <a:solidFill>
                            <a:srgbClr val="0065BD"/>
                          </a:solidFill>
                          <a:latin typeface="+mj-lt"/>
                        </a:rPr>
                        <a:t>Structure</a:t>
                      </a:r>
                      <a:endParaRPr/>
                    </a:p>
                    <a:p>
                      <a:pPr>
                        <a:defRPr/>
                      </a:pPr>
                      <a:r>
                        <a:rPr sz="1400" b="0">
                          <a:solidFill>
                            <a:srgbClr val="0065BD"/>
                          </a:solidFill>
                          <a:latin typeface="+mj-lt"/>
                        </a:rPr>
                        <a:t>X</a:t>
                      </a:r>
                      <a:endParaRPr/>
                    </a:p>
                  </a:txBody>
                  <a:tcPr>
                    <a:lnB w="12700" algn="ctr">
                      <a:solidFill>
                        <a:srgbClr val="0065BD"/>
                      </a:solidFill>
                    </a:lnB>
                    <a:noFill/>
                  </a:tcPr>
                </a:tc>
                <a:tc>
                  <a:txBody>
                    <a:bodyPr/>
                    <a:lstStyle/>
                    <a:p>
                      <a:pPr>
                        <a:defRPr/>
                      </a:pPr>
                      <a:endParaRPr sz="1400" b="0">
                        <a:solidFill>
                          <a:srgbClr val="0065BD"/>
                        </a:solidFill>
                        <a:latin typeface="+mj-lt"/>
                      </a:endParaRPr>
                    </a:p>
                    <a:p>
                      <a:pPr>
                        <a:defRPr/>
                      </a:pPr>
                      <a:r>
                        <a:rPr sz="1400" b="0">
                          <a:solidFill>
                            <a:srgbClr val="0065BD"/>
                          </a:solidFill>
                          <a:latin typeface="+mj-lt"/>
                        </a:rPr>
                        <a:t>Y</a:t>
                      </a:r>
                      <a:endParaRPr/>
                    </a:p>
                  </a:txBody>
                  <a:tcPr>
                    <a:lnB w="12700" algn="ctr">
                      <a:solidFill>
                        <a:srgbClr val="0065BD"/>
                      </a:solidFill>
                    </a:lnB>
                    <a:noFill/>
                  </a:tcPr>
                </a:tc>
                <a:tc>
                  <a:txBody>
                    <a:bodyPr/>
                    <a:lstStyle/>
                    <a:p>
                      <a:pPr>
                        <a:defRPr/>
                      </a:pPr>
                      <a:endParaRPr sz="1400" b="0">
                        <a:solidFill>
                          <a:srgbClr val="0065BD"/>
                        </a:solidFill>
                        <a:latin typeface="+mj-lt"/>
                      </a:endParaRPr>
                    </a:p>
                    <a:p>
                      <a:pPr>
                        <a:defRPr/>
                      </a:pPr>
                      <a:r>
                        <a:rPr sz="1400" b="0">
                          <a:solidFill>
                            <a:srgbClr val="0065BD"/>
                          </a:solidFill>
                          <a:latin typeface="+mj-lt"/>
                        </a:rPr>
                        <a:t>Z</a:t>
                      </a:r>
                      <a:endParaRPr/>
                    </a:p>
                  </a:txBody>
                  <a:tcPr>
                    <a:lnB w="12700" algn="ctr">
                      <a:solidFill>
                        <a:srgbClr val="0065BD"/>
                      </a:solidFill>
                    </a:lnB>
                    <a:noFill/>
                  </a:tcPr>
                </a:tc>
                <a:extLst>
                  <a:ext uri="{0D108BD9-81ED-4DB2-BD59-A6C34878D82A}">
                    <a16:rowId xmlns:a16="http://schemas.microsoft.com/office/drawing/2014/main" val="10000"/>
                  </a:ext>
                </a:extLst>
              </a:tr>
              <a:tr h="265907">
                <a:tc>
                  <a:txBody>
                    <a:bodyPr/>
                    <a:lstStyle/>
                    <a:p>
                      <a:pPr algn="l">
                        <a:defRPr/>
                      </a:pPr>
                      <a:r>
                        <a:rPr sz="1400" b="0">
                          <a:latin typeface="Arial (Body)"/>
                        </a:rPr>
                        <a:t>15.0</a:t>
                      </a:r>
                      <a:endParaRPr/>
                    </a:p>
                  </a:txBody>
                  <a:tcPr marL="19050" marR="19050" marT="19050" marB="19050" anchor="ctr">
                    <a:lnT w="12700" algn="ctr">
                      <a:solidFill>
                        <a:srgbClr val="0065BD"/>
                      </a:solidFill>
                    </a:lnT>
                    <a:noFill/>
                  </a:tcPr>
                </a:tc>
                <a:tc>
                  <a:txBody>
                    <a:bodyPr/>
                    <a:lstStyle/>
                    <a:p>
                      <a:pPr algn="l">
                        <a:defRPr/>
                      </a:pPr>
                      <a:r>
                        <a:rPr sz="1400" b="0">
                          <a:latin typeface="Arial (Body)"/>
                        </a:rPr>
                        <a:t>0.0</a:t>
                      </a:r>
                      <a:endParaRPr/>
                    </a:p>
                  </a:txBody>
                  <a:tcPr marL="19050" marR="19050" marT="19050" marB="19050" anchor="ctr">
                    <a:lnT w="12700" algn="ctr">
                      <a:solidFill>
                        <a:srgbClr val="0065BD"/>
                      </a:solidFill>
                    </a:lnT>
                    <a:noFill/>
                  </a:tcPr>
                </a:tc>
                <a:tc>
                  <a:txBody>
                    <a:bodyPr/>
                    <a:lstStyle/>
                    <a:p>
                      <a:pPr algn="l">
                        <a:defRPr/>
                      </a:pPr>
                      <a:r>
                        <a:rPr sz="1400" b="0">
                          <a:latin typeface="Arial (Body)"/>
                        </a:rPr>
                        <a:t>0.0</a:t>
                      </a:r>
                      <a:endParaRPr/>
                    </a:p>
                  </a:txBody>
                  <a:tcPr marL="19050" marR="19050" marT="19050" marB="19050" anchor="ctr">
                    <a:lnT w="12700" algn="ctr">
                      <a:solidFill>
                        <a:srgbClr val="0065BD"/>
                      </a:solidFill>
                    </a:lnT>
                    <a:noFill/>
                  </a:tcPr>
                </a:tc>
                <a:extLst>
                  <a:ext uri="{0D108BD9-81ED-4DB2-BD59-A6C34878D82A}">
                    <a16:rowId xmlns:a16="http://schemas.microsoft.com/office/drawing/2014/main" val="10001"/>
                  </a:ext>
                </a:extLst>
              </a:tr>
              <a:tr h="294114">
                <a:tc>
                  <a:txBody>
                    <a:bodyPr/>
                    <a:lstStyle/>
                    <a:p>
                      <a:pPr algn="l">
                        <a:defRPr/>
                      </a:pPr>
                      <a:r>
                        <a:rPr sz="1400">
                          <a:latin typeface="Arial (Body)"/>
                        </a:rPr>
                        <a:t>15.0</a:t>
                      </a:r>
                      <a:endParaRPr/>
                    </a:p>
                  </a:txBody>
                  <a:tcPr marL="19050" marR="19050" marT="19050" marB="19050" anchor="ctr">
                    <a:noFill/>
                  </a:tcPr>
                </a:tc>
                <a:tc>
                  <a:txBody>
                    <a:bodyPr/>
                    <a:lstStyle/>
                    <a:p>
                      <a:pPr algn="l">
                        <a:defRPr/>
                      </a:pPr>
                      <a:r>
                        <a:rPr sz="1400">
                          <a:latin typeface="Arial (Body)"/>
                        </a:rPr>
                        <a:t>190.0</a:t>
                      </a:r>
                      <a:endParaRPr/>
                    </a:p>
                  </a:txBody>
                  <a:tcPr marL="19050" marR="19050" marT="19050" marB="19050" anchor="ctr">
                    <a:noFill/>
                  </a:tcPr>
                </a:tc>
                <a:tc>
                  <a:txBody>
                    <a:bodyPr/>
                    <a:lstStyle/>
                    <a:p>
                      <a:pPr algn="l">
                        <a:defRPr/>
                      </a:pPr>
                      <a:r>
                        <a:rPr sz="1400">
                          <a:latin typeface="Arial (Body)"/>
                        </a:rPr>
                        <a:t>0.0</a:t>
                      </a:r>
                      <a:endParaRPr/>
                    </a:p>
                  </a:txBody>
                  <a:tcPr marL="19050" marR="19050" marT="19050" marB="19050" anchor="ctr">
                    <a:noFill/>
                  </a:tcPr>
                </a:tc>
                <a:extLst>
                  <a:ext uri="{0D108BD9-81ED-4DB2-BD59-A6C34878D82A}">
                    <a16:rowId xmlns:a16="http://schemas.microsoft.com/office/drawing/2014/main" val="10002"/>
                  </a:ext>
                </a:extLst>
              </a:tr>
              <a:tr h="298949">
                <a:tc>
                  <a:txBody>
                    <a:bodyPr/>
                    <a:lstStyle/>
                    <a:p>
                      <a:pPr algn="l">
                        <a:defRPr/>
                      </a:pPr>
                      <a:r>
                        <a:rPr sz="1400">
                          <a:latin typeface="Arial (Body)"/>
                        </a:rPr>
                        <a:t>-15.0</a:t>
                      </a:r>
                      <a:endParaRPr/>
                    </a:p>
                  </a:txBody>
                  <a:tcPr marL="19050" marR="19050" marT="19050" marB="19050" anchor="ctr">
                    <a:noFill/>
                  </a:tcPr>
                </a:tc>
                <a:tc>
                  <a:txBody>
                    <a:bodyPr/>
                    <a:lstStyle/>
                    <a:p>
                      <a:pPr algn="l">
                        <a:defRPr/>
                      </a:pPr>
                      <a:r>
                        <a:rPr sz="1400">
                          <a:latin typeface="Arial (Body)"/>
                        </a:rPr>
                        <a:t>0.0</a:t>
                      </a:r>
                      <a:endParaRPr/>
                    </a:p>
                  </a:txBody>
                  <a:tcPr marL="19050" marR="19050" marT="19050" marB="19050" anchor="ctr">
                    <a:noFill/>
                  </a:tcPr>
                </a:tc>
                <a:tc>
                  <a:txBody>
                    <a:bodyPr/>
                    <a:lstStyle/>
                    <a:p>
                      <a:pPr algn="l">
                        <a:defRPr/>
                      </a:pPr>
                      <a:r>
                        <a:rPr sz="1400">
                          <a:latin typeface="Arial (Body)"/>
                        </a:rPr>
                        <a:t>0.0</a:t>
                      </a:r>
                      <a:endParaRPr/>
                    </a:p>
                  </a:txBody>
                  <a:tcPr marL="19050" marR="19050" marT="19050" marB="19050" anchor="ctr">
                    <a:noFill/>
                  </a:tcPr>
                </a:tc>
                <a:extLst>
                  <a:ext uri="{0D108BD9-81ED-4DB2-BD59-A6C34878D82A}">
                    <a16:rowId xmlns:a16="http://schemas.microsoft.com/office/drawing/2014/main" val="10003"/>
                  </a:ext>
                </a:extLst>
              </a:tr>
              <a:tr h="298949">
                <a:tc>
                  <a:txBody>
                    <a:bodyPr/>
                    <a:lstStyle/>
                    <a:p>
                      <a:pPr algn="l">
                        <a:defRPr/>
                      </a:pPr>
                      <a:r>
                        <a:rPr sz="1400">
                          <a:latin typeface="Arial (Body)"/>
                        </a:rPr>
                        <a:t>-15.0</a:t>
                      </a:r>
                      <a:endParaRPr/>
                    </a:p>
                  </a:txBody>
                  <a:tcPr marL="19050" marR="19050" marT="19050" marB="19050" anchor="ctr">
                    <a:noFill/>
                  </a:tcPr>
                </a:tc>
                <a:tc>
                  <a:txBody>
                    <a:bodyPr/>
                    <a:lstStyle/>
                    <a:p>
                      <a:pPr algn="l">
                        <a:defRPr/>
                      </a:pPr>
                      <a:r>
                        <a:rPr sz="1400">
                          <a:latin typeface="Arial (Body)"/>
                        </a:rPr>
                        <a:t>190.0</a:t>
                      </a:r>
                      <a:endParaRPr/>
                    </a:p>
                  </a:txBody>
                  <a:tcPr marL="19050" marR="19050" marT="19050" marB="19050" anchor="ctr">
                    <a:noFill/>
                  </a:tcPr>
                </a:tc>
                <a:tc>
                  <a:txBody>
                    <a:bodyPr/>
                    <a:lstStyle/>
                    <a:p>
                      <a:pPr algn="l">
                        <a:defRPr/>
                      </a:pPr>
                      <a:r>
                        <a:rPr sz="1400">
                          <a:latin typeface="Arial (Body)"/>
                        </a:rPr>
                        <a:t>0.0</a:t>
                      </a:r>
                      <a:endParaRPr/>
                    </a:p>
                  </a:txBody>
                  <a:tcPr marL="19050" marR="19050" marT="19050" marB="19050" anchor="ctr">
                    <a:noFill/>
                  </a:tcPr>
                </a:tc>
                <a:extLst>
                  <a:ext uri="{0D108BD9-81ED-4DB2-BD59-A6C34878D82A}">
                    <a16:rowId xmlns:a16="http://schemas.microsoft.com/office/drawing/2014/main" val="10004"/>
                  </a:ext>
                </a:extLst>
              </a:tr>
            </a:tbl>
          </a:graphicData>
        </a:graphic>
      </p:graphicFrame>
      <p:graphicFrame>
        <p:nvGraphicFramePr>
          <p:cNvPr id="8" name="Table 17"/>
          <p:cNvGraphicFramePr>
            <a:graphicFrameLocks noGrp="1"/>
          </p:cNvGraphicFramePr>
          <p:nvPr/>
        </p:nvGraphicFramePr>
        <p:xfrm>
          <a:off x="4888807" y="2060098"/>
          <a:ext cx="3509508" cy="1676079"/>
        </p:xfrm>
        <a:graphic>
          <a:graphicData uri="http://schemas.openxmlformats.org/drawingml/2006/table">
            <a:tbl>
              <a:tblPr firstRow="1" bandRow="1"/>
              <a:tblGrid>
                <a:gridCol w="1169836">
                  <a:extLst>
                    <a:ext uri="{9D8B030D-6E8A-4147-A177-3AD203B41FA5}">
                      <a16:colId xmlns:a16="http://schemas.microsoft.com/office/drawing/2014/main" val="20000"/>
                    </a:ext>
                  </a:extLst>
                </a:gridCol>
                <a:gridCol w="1169836">
                  <a:extLst>
                    <a:ext uri="{9D8B030D-6E8A-4147-A177-3AD203B41FA5}">
                      <a16:colId xmlns:a16="http://schemas.microsoft.com/office/drawing/2014/main" val="20001"/>
                    </a:ext>
                  </a:extLst>
                </a:gridCol>
                <a:gridCol w="1169836">
                  <a:extLst>
                    <a:ext uri="{9D8B030D-6E8A-4147-A177-3AD203B41FA5}">
                      <a16:colId xmlns:a16="http://schemas.microsoft.com/office/drawing/2014/main" val="20002"/>
                    </a:ext>
                  </a:extLst>
                </a:gridCol>
              </a:tblGrid>
              <a:tr h="488113">
                <a:tc>
                  <a:txBody>
                    <a:bodyPr/>
                    <a:lstStyle/>
                    <a:p>
                      <a:pPr>
                        <a:defRPr/>
                      </a:pPr>
                      <a:r>
                        <a:rPr sz="1400" b="0">
                          <a:solidFill>
                            <a:srgbClr val="0065BD"/>
                          </a:solidFill>
                          <a:latin typeface="+mj-lt"/>
                        </a:rPr>
                        <a:t>Boundary</a:t>
                      </a:r>
                      <a:endParaRPr/>
                    </a:p>
                    <a:p>
                      <a:pPr>
                        <a:defRPr/>
                      </a:pPr>
                      <a:r>
                        <a:rPr sz="1400" b="0">
                          <a:solidFill>
                            <a:srgbClr val="0065BD"/>
                          </a:solidFill>
                          <a:latin typeface="+mj-lt"/>
                        </a:rPr>
                        <a:t>X</a:t>
                      </a:r>
                      <a:endParaRPr/>
                    </a:p>
                  </a:txBody>
                  <a:tcPr>
                    <a:lnB w="12700" algn="ctr">
                      <a:solidFill>
                        <a:srgbClr val="0065BD"/>
                      </a:solidFill>
                    </a:lnB>
                    <a:noFill/>
                  </a:tcPr>
                </a:tc>
                <a:tc>
                  <a:txBody>
                    <a:bodyPr/>
                    <a:lstStyle/>
                    <a:p>
                      <a:pPr>
                        <a:defRPr/>
                      </a:pPr>
                      <a:endParaRPr sz="1400" b="0">
                        <a:solidFill>
                          <a:srgbClr val="0065BD"/>
                        </a:solidFill>
                        <a:latin typeface="+mj-lt"/>
                      </a:endParaRPr>
                    </a:p>
                    <a:p>
                      <a:pPr>
                        <a:defRPr/>
                      </a:pPr>
                      <a:r>
                        <a:rPr sz="1400" b="0">
                          <a:solidFill>
                            <a:srgbClr val="0065BD"/>
                          </a:solidFill>
                          <a:latin typeface="+mj-lt"/>
                        </a:rPr>
                        <a:t>Y</a:t>
                      </a:r>
                      <a:endParaRPr/>
                    </a:p>
                  </a:txBody>
                  <a:tcPr>
                    <a:lnB w="12700" algn="ctr">
                      <a:solidFill>
                        <a:srgbClr val="0065BD"/>
                      </a:solidFill>
                    </a:lnB>
                    <a:noFill/>
                  </a:tcPr>
                </a:tc>
                <a:tc>
                  <a:txBody>
                    <a:bodyPr/>
                    <a:lstStyle/>
                    <a:p>
                      <a:pPr>
                        <a:defRPr/>
                      </a:pPr>
                      <a:endParaRPr sz="1400" b="0">
                        <a:solidFill>
                          <a:srgbClr val="0065BD"/>
                        </a:solidFill>
                        <a:latin typeface="+mj-lt"/>
                      </a:endParaRPr>
                    </a:p>
                    <a:p>
                      <a:pPr>
                        <a:defRPr/>
                      </a:pPr>
                      <a:r>
                        <a:rPr sz="1400" b="0">
                          <a:solidFill>
                            <a:srgbClr val="0065BD"/>
                          </a:solidFill>
                          <a:latin typeface="+mj-lt"/>
                        </a:rPr>
                        <a:t>Z</a:t>
                      </a:r>
                      <a:endParaRPr/>
                    </a:p>
                  </a:txBody>
                  <a:tcPr>
                    <a:lnB w="12700" algn="ctr">
                      <a:solidFill>
                        <a:srgbClr val="0065BD"/>
                      </a:solidFill>
                    </a:lnB>
                    <a:noFill/>
                  </a:tcPr>
                </a:tc>
                <a:extLst>
                  <a:ext uri="{0D108BD9-81ED-4DB2-BD59-A6C34878D82A}">
                    <a16:rowId xmlns:a16="http://schemas.microsoft.com/office/drawing/2014/main" val="10000"/>
                  </a:ext>
                </a:extLst>
              </a:tr>
              <a:tr h="265907">
                <a:tc>
                  <a:txBody>
                    <a:bodyPr/>
                    <a:lstStyle/>
                    <a:p>
                      <a:pPr algn="l">
                        <a:defRPr/>
                      </a:pPr>
                      <a:r>
                        <a:rPr sz="1400" b="0">
                          <a:latin typeface="Arial (Body)"/>
                        </a:rPr>
                        <a:t>-600.0</a:t>
                      </a:r>
                      <a:endParaRPr/>
                    </a:p>
                  </a:txBody>
                  <a:tcPr marL="19050" marR="19050" marT="19050" marB="19050" anchor="ctr">
                    <a:lnT w="12700" algn="ctr">
                      <a:solidFill>
                        <a:srgbClr val="0065BD"/>
                      </a:solidFill>
                    </a:lnT>
                    <a:noFill/>
                  </a:tcPr>
                </a:tc>
                <a:tc>
                  <a:txBody>
                    <a:bodyPr/>
                    <a:lstStyle/>
                    <a:p>
                      <a:pPr algn="l">
                        <a:defRPr/>
                      </a:pPr>
                      <a:r>
                        <a:rPr sz="1400" b="0">
                          <a:latin typeface="Arial (Body)"/>
                        </a:rPr>
                        <a:t>0.0</a:t>
                      </a:r>
                      <a:endParaRPr/>
                    </a:p>
                  </a:txBody>
                  <a:tcPr marL="19050" marR="19050" marT="19050" marB="19050" anchor="ctr">
                    <a:lnT w="12700" algn="ctr">
                      <a:solidFill>
                        <a:srgbClr val="0065BD"/>
                      </a:solidFill>
                    </a:lnT>
                    <a:noFill/>
                  </a:tcPr>
                </a:tc>
                <a:tc>
                  <a:txBody>
                    <a:bodyPr/>
                    <a:lstStyle/>
                    <a:p>
                      <a:pPr algn="l">
                        <a:defRPr/>
                      </a:pPr>
                      <a:r>
                        <a:rPr sz="1400" b="0">
                          <a:latin typeface="Arial (Body)"/>
                        </a:rPr>
                        <a:t>0.0</a:t>
                      </a:r>
                      <a:endParaRPr/>
                    </a:p>
                  </a:txBody>
                  <a:tcPr marL="19050" marR="19050" marT="19050" marB="19050" anchor="ctr">
                    <a:lnT w="12700" algn="ctr">
                      <a:solidFill>
                        <a:srgbClr val="0065BD"/>
                      </a:solidFill>
                    </a:lnT>
                    <a:noFill/>
                  </a:tcPr>
                </a:tc>
                <a:extLst>
                  <a:ext uri="{0D108BD9-81ED-4DB2-BD59-A6C34878D82A}">
                    <a16:rowId xmlns:a16="http://schemas.microsoft.com/office/drawing/2014/main" val="10001"/>
                  </a:ext>
                </a:extLst>
              </a:tr>
              <a:tr h="294114">
                <a:tc>
                  <a:txBody>
                    <a:bodyPr/>
                    <a:lstStyle/>
                    <a:p>
                      <a:pPr algn="l">
                        <a:defRPr/>
                      </a:pPr>
                      <a:r>
                        <a:rPr sz="1400">
                          <a:latin typeface="Arial (Body)"/>
                        </a:rPr>
                        <a:t>-600.0</a:t>
                      </a:r>
                      <a:endParaRPr/>
                    </a:p>
                  </a:txBody>
                  <a:tcPr marL="19050" marR="19050" marT="19050" marB="19050" anchor="ctr">
                    <a:noFill/>
                  </a:tcPr>
                </a:tc>
                <a:tc>
                  <a:txBody>
                    <a:bodyPr/>
                    <a:lstStyle/>
                    <a:p>
                      <a:pPr algn="l">
                        <a:defRPr/>
                      </a:pPr>
                      <a:r>
                        <a:rPr sz="1400">
                          <a:latin typeface="Arial (Body)"/>
                        </a:rPr>
                        <a:t>600.0</a:t>
                      </a:r>
                      <a:endParaRPr/>
                    </a:p>
                  </a:txBody>
                  <a:tcPr marL="19050" marR="19050" marT="19050" marB="19050" anchor="ctr">
                    <a:noFill/>
                  </a:tcPr>
                </a:tc>
                <a:tc>
                  <a:txBody>
                    <a:bodyPr/>
                    <a:lstStyle/>
                    <a:p>
                      <a:pPr algn="l">
                        <a:defRPr/>
                      </a:pPr>
                      <a:r>
                        <a:rPr sz="1400">
                          <a:latin typeface="Arial (Body)"/>
                        </a:rPr>
                        <a:t>0.0</a:t>
                      </a:r>
                      <a:endParaRPr/>
                    </a:p>
                  </a:txBody>
                  <a:tcPr marL="19050" marR="19050" marT="19050" marB="19050" anchor="ctr">
                    <a:noFill/>
                  </a:tcPr>
                </a:tc>
                <a:extLst>
                  <a:ext uri="{0D108BD9-81ED-4DB2-BD59-A6C34878D82A}">
                    <a16:rowId xmlns:a16="http://schemas.microsoft.com/office/drawing/2014/main" val="10002"/>
                  </a:ext>
                </a:extLst>
              </a:tr>
              <a:tr h="298949">
                <a:tc>
                  <a:txBody>
                    <a:bodyPr/>
                    <a:lstStyle/>
                    <a:p>
                      <a:pPr algn="l">
                        <a:defRPr/>
                      </a:pPr>
                      <a:r>
                        <a:rPr sz="1400">
                          <a:latin typeface="Arial (Body)"/>
                        </a:rPr>
                        <a:t>1200.0</a:t>
                      </a:r>
                      <a:endParaRPr/>
                    </a:p>
                  </a:txBody>
                  <a:tcPr marL="19050" marR="19050" marT="19050" marB="19050" anchor="ctr">
                    <a:noFill/>
                  </a:tcPr>
                </a:tc>
                <a:tc>
                  <a:txBody>
                    <a:bodyPr/>
                    <a:lstStyle/>
                    <a:p>
                      <a:pPr algn="l">
                        <a:defRPr/>
                      </a:pPr>
                      <a:r>
                        <a:rPr sz="1400">
                          <a:latin typeface="Arial (Body)"/>
                        </a:rPr>
                        <a:t>0.0</a:t>
                      </a:r>
                      <a:endParaRPr/>
                    </a:p>
                  </a:txBody>
                  <a:tcPr marL="19050" marR="19050" marT="19050" marB="19050" anchor="ctr">
                    <a:noFill/>
                  </a:tcPr>
                </a:tc>
                <a:tc>
                  <a:txBody>
                    <a:bodyPr/>
                    <a:lstStyle/>
                    <a:p>
                      <a:pPr algn="l">
                        <a:defRPr/>
                      </a:pPr>
                      <a:r>
                        <a:rPr sz="1400">
                          <a:latin typeface="Arial (Body)"/>
                        </a:rPr>
                        <a:t>0.0</a:t>
                      </a:r>
                      <a:endParaRPr/>
                    </a:p>
                  </a:txBody>
                  <a:tcPr marL="19050" marR="19050" marT="19050" marB="19050" anchor="ctr">
                    <a:noFill/>
                  </a:tcPr>
                </a:tc>
                <a:extLst>
                  <a:ext uri="{0D108BD9-81ED-4DB2-BD59-A6C34878D82A}">
                    <a16:rowId xmlns:a16="http://schemas.microsoft.com/office/drawing/2014/main" val="10003"/>
                  </a:ext>
                </a:extLst>
              </a:tr>
              <a:tr h="298949">
                <a:tc>
                  <a:txBody>
                    <a:bodyPr/>
                    <a:lstStyle/>
                    <a:p>
                      <a:pPr algn="l">
                        <a:defRPr/>
                      </a:pPr>
                      <a:r>
                        <a:rPr sz="1400">
                          <a:latin typeface="Arial (Body)"/>
                        </a:rPr>
                        <a:t>1200.0</a:t>
                      </a:r>
                      <a:endParaRPr/>
                    </a:p>
                  </a:txBody>
                  <a:tcPr marL="19050" marR="19050" marT="19050" marB="19050" anchor="ctr">
                    <a:noFill/>
                  </a:tcPr>
                </a:tc>
                <a:tc>
                  <a:txBody>
                    <a:bodyPr/>
                    <a:lstStyle/>
                    <a:p>
                      <a:pPr algn="l">
                        <a:defRPr/>
                      </a:pPr>
                      <a:r>
                        <a:rPr sz="1400">
                          <a:latin typeface="Arial (Body)"/>
                        </a:rPr>
                        <a:t>600.0</a:t>
                      </a:r>
                      <a:endParaRPr/>
                    </a:p>
                  </a:txBody>
                  <a:tcPr marL="19050" marR="19050" marT="19050" marB="19050" anchor="ctr">
                    <a:noFill/>
                  </a:tcPr>
                </a:tc>
                <a:tc>
                  <a:txBody>
                    <a:bodyPr/>
                    <a:lstStyle/>
                    <a:p>
                      <a:pPr algn="l">
                        <a:defRPr/>
                      </a:pPr>
                      <a:r>
                        <a:rPr sz="1400">
                          <a:latin typeface="Arial (Body)"/>
                        </a:rPr>
                        <a:t>0.0</a:t>
                      </a:r>
                      <a:endParaRPr/>
                    </a:p>
                  </a:txBody>
                  <a:tcPr marL="19050" marR="19050" marT="19050" marB="19050" anchor="c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Foliennummernplatzhalter 1"/>
          <p:cNvSpPr>
            <a:spLocks noGrp="1"/>
          </p:cNvSpPr>
          <p:nvPr>
            <p:ph type="sldNum" sz="quarter" idx="11"/>
          </p:nvPr>
        </p:nvSpPr>
        <p:spPr bwMode="auto"/>
        <p:txBody>
          <a:bodyPr/>
          <a:lstStyle/>
          <a:p>
            <a:pPr>
              <a:defRPr/>
            </a:pPr>
            <a:r>
              <a:rPr lang="en-US"/>
              <a:t>6</a:t>
            </a:r>
          </a:p>
        </p:txBody>
      </p:sp>
      <p:sp>
        <p:nvSpPr>
          <p:cNvPr id="5" name="Titel 2"/>
          <p:cNvSpPr>
            <a:spLocks noGrp="1"/>
          </p:cNvSpPr>
          <p:nvPr>
            <p:ph type="title"/>
          </p:nvPr>
        </p:nvSpPr>
        <p:spPr bwMode="auto">
          <a:xfrm>
            <a:off x="319090" y="271520"/>
            <a:ext cx="8508999" cy="366190"/>
          </a:xfrm>
        </p:spPr>
        <p:txBody>
          <a:bodyPr/>
          <a:lstStyle/>
          <a:p>
            <a:pPr>
              <a:defRPr/>
            </a:pPr>
            <a:r>
              <a:rPr lang="de-DE"/>
              <a:t>Geometry</a:t>
            </a:r>
            <a:endParaRPr lang="en-US"/>
          </a:p>
        </p:txBody>
      </p:sp>
      <p:pic>
        <p:nvPicPr>
          <p:cNvPr id="6" name="Picture 2"/>
          <p:cNvPicPr>
            <a:picLocks noChangeAspect="1" noChangeArrowheads="1"/>
          </p:cNvPicPr>
          <p:nvPr/>
        </p:nvPicPr>
        <p:blipFill>
          <a:blip r:embed="rId2"/>
          <a:stretch/>
        </p:blipFill>
        <p:spPr bwMode="auto">
          <a:xfrm>
            <a:off x="378063" y="2092749"/>
            <a:ext cx="8487288" cy="3074640"/>
          </a:xfrm>
          <a:prstGeom prst="rect">
            <a:avLst/>
          </a:prstGeom>
          <a:noFill/>
          <a:ln>
            <a:noFill/>
          </a:ln>
        </p:spPr>
      </p:pic>
      <p:sp>
        <p:nvSpPr>
          <p:cNvPr id="7" name="Inhaltsplatzhalter 6"/>
          <p:cNvSpPr>
            <a:spLocks/>
          </p:cNvSpPr>
          <p:nvPr/>
        </p:nvSpPr>
        <p:spPr bwMode="auto">
          <a:xfrm>
            <a:off x="319091" y="728662"/>
            <a:ext cx="8501060" cy="5744651"/>
          </a:xfrm>
          <a:prstGeom prst="rect">
            <a:avLst/>
          </a:prstGeom>
        </p:spPr>
        <p:txBody>
          <a:bodyPr vert="horz" lIns="99569" tIns="49785" rIns="99569" bIns="49785" rtlCol="0"/>
          <a:lstStyle>
            <a:lvl1pPr marL="342900" indent="-342900" algn="l" defTabSz="914400">
              <a:spcBef>
                <a:spcPts val="0"/>
              </a:spcBef>
              <a:buFont typeface="Arial"/>
              <a:buChar char="•"/>
              <a:defRPr sz="1200">
                <a:solidFill>
                  <a:schemeClr val="tx1"/>
                </a:solidFill>
                <a:latin typeface="Arial"/>
                <a:ea typeface="+mn-ea"/>
              </a:defRPr>
            </a:lvl1pPr>
            <a:lvl2pPr marL="742950" indent="-285750" algn="l" defTabSz="914400">
              <a:spcBef>
                <a:spcPts val="0"/>
              </a:spcBef>
              <a:buFont typeface="Arial"/>
              <a:buChar char="–"/>
              <a:defRPr sz="1200">
                <a:solidFill>
                  <a:schemeClr val="tx1"/>
                </a:solidFill>
                <a:latin typeface="Arial"/>
                <a:ea typeface="+mn-ea"/>
              </a:defRPr>
            </a:lvl2pPr>
            <a:lvl3pPr marL="1143000" indent="-228600" algn="l" defTabSz="914400">
              <a:spcBef>
                <a:spcPts val="0"/>
              </a:spcBef>
              <a:buFont typeface="Arial"/>
              <a:buChar char="•"/>
              <a:defRPr sz="1200">
                <a:solidFill>
                  <a:schemeClr val="tx1"/>
                </a:solidFill>
                <a:latin typeface="Arial"/>
                <a:ea typeface="+mn-ea"/>
              </a:defRPr>
            </a:lvl3pPr>
            <a:lvl4pPr marL="1600200" indent="-228600" algn="l" defTabSz="914400">
              <a:spcBef>
                <a:spcPts val="0"/>
              </a:spcBef>
              <a:buFont typeface="Arial"/>
              <a:buChar char="–"/>
              <a:defRPr sz="1200">
                <a:solidFill>
                  <a:schemeClr val="tx1"/>
                </a:solidFill>
                <a:latin typeface="Arial"/>
                <a:ea typeface="+mn-ea"/>
              </a:defRPr>
            </a:lvl4pPr>
            <a:lvl5pPr marL="2057400" indent="-228600" algn="l" defTabSz="914400">
              <a:spcBef>
                <a:spcPts val="0"/>
              </a:spcBef>
              <a:buFont typeface="Arial"/>
              <a:buChar char="»"/>
              <a:defRPr sz="1200">
                <a:solidFill>
                  <a:schemeClr val="tx1"/>
                </a:solidFill>
                <a:latin typeface="Arial"/>
                <a:ea typeface="+mn-ea"/>
              </a:defRPr>
            </a:lvl5pPr>
            <a:lvl6pPr marL="2514600" indent="-228600" algn="l" defTabSz="914400">
              <a:spcBef>
                <a:spcPts val="0"/>
              </a:spcBef>
              <a:buFont typeface="Arial"/>
              <a:buChar char="•"/>
              <a:defRPr sz="2000">
                <a:solidFill>
                  <a:schemeClr val="tx1"/>
                </a:solidFill>
                <a:latin typeface="+mn-lt"/>
                <a:ea typeface="+mn-ea"/>
              </a:defRPr>
            </a:lvl6pPr>
            <a:lvl7pPr marL="2971800" indent="-228600" algn="l" defTabSz="914400">
              <a:spcBef>
                <a:spcPts val="0"/>
              </a:spcBef>
              <a:buFont typeface="Arial"/>
              <a:buChar char="•"/>
              <a:defRPr sz="2000">
                <a:solidFill>
                  <a:schemeClr val="tx1"/>
                </a:solidFill>
                <a:latin typeface="+mn-lt"/>
                <a:ea typeface="+mn-ea"/>
              </a:defRPr>
            </a:lvl7pPr>
            <a:lvl8pPr marL="3429000" indent="-228600" algn="l" defTabSz="914400">
              <a:spcBef>
                <a:spcPts val="0"/>
              </a:spcBef>
              <a:buFont typeface="Arial"/>
              <a:buChar char="•"/>
              <a:defRPr sz="2000">
                <a:solidFill>
                  <a:schemeClr val="tx1"/>
                </a:solidFill>
                <a:latin typeface="+mn-lt"/>
                <a:ea typeface="+mn-ea"/>
              </a:defRPr>
            </a:lvl8pPr>
            <a:lvl9pPr marL="3886200" indent="-228600" algn="l" defTabSz="914400">
              <a:spcBef>
                <a:spcPts val="0"/>
              </a:spcBef>
              <a:buFont typeface="Arial"/>
              <a:buChar char="•"/>
              <a:defRPr sz="2000">
                <a:solidFill>
                  <a:schemeClr val="tx1"/>
                </a:solidFill>
                <a:latin typeface="+mn-lt"/>
                <a:ea typeface="+mn-ea"/>
              </a:defRPr>
            </a:lvl9pPr>
          </a:lstStyle>
          <a:p>
            <a:pPr marL="0" indent="0">
              <a:buNone/>
              <a:defRPr/>
            </a:pPr>
            <a:endParaRPr lang="en-US" sz="1400" b="1"/>
          </a:p>
          <a:p>
            <a:pPr marL="0" indent="0">
              <a:buNone/>
              <a:defRPr/>
            </a:pPr>
            <a:endParaRPr lang="en-US" sz="1400" b="1"/>
          </a:p>
          <a:p>
            <a:pPr>
              <a:buClr>
                <a:srgbClr val="0065BD"/>
              </a:buClr>
              <a:defRPr/>
            </a:pPr>
            <a:r>
              <a:rPr lang="en-US" sz="1400"/>
              <a:t>The final geometry should look like this:</a:t>
            </a:r>
            <a:endParaRPr/>
          </a:p>
          <a:p>
            <a:pPr>
              <a:buClr>
                <a:srgbClr val="0065BD"/>
              </a:buClr>
              <a:defRPr/>
            </a:pPr>
            <a:endParaRPr lang="en-US" sz="1400"/>
          </a:p>
          <a:p>
            <a:pPr>
              <a:buClr>
                <a:srgbClr val="0065BD"/>
              </a:buClr>
              <a:defRPr/>
            </a:pPr>
            <a:endParaRPr lang="en-US" sz="1400"/>
          </a:p>
          <a:p>
            <a:pPr>
              <a:buClr>
                <a:srgbClr val="0065BD"/>
              </a:buClr>
              <a:defRPr/>
            </a:pPr>
            <a:endParaRPr lang="en-US" sz="1400"/>
          </a:p>
          <a:p>
            <a:pPr marL="435614" lvl="1" indent="0">
              <a:buNone/>
              <a:defRPr/>
            </a:pPr>
            <a:endParaRPr lang="en-US" sz="1400"/>
          </a:p>
          <a:p>
            <a:pPr marL="435614" lvl="1" indent="0">
              <a:buNone/>
              <a:defRPr/>
            </a:pPr>
            <a:endParaRPr lang="en-US" sz="1400"/>
          </a:p>
          <a:p>
            <a:pPr marL="435614" lvl="1" indent="0">
              <a:buNone/>
              <a:defRPr/>
            </a:pPr>
            <a:endParaRPr lang="en-US" sz="1400"/>
          </a:p>
          <a:p>
            <a:pPr marL="435614" lvl="1" indent="0">
              <a:buNone/>
              <a:defRPr/>
            </a:pPr>
            <a:endParaRPr lang="en-US" sz="1400"/>
          </a:p>
          <a:p>
            <a:pPr marL="435614" lvl="1" indent="0">
              <a:buNone/>
              <a:defRPr/>
            </a:pPr>
            <a:endParaRPr lang="en-US" sz="1400"/>
          </a:p>
          <a:p>
            <a:pPr marL="435614" lvl="1" indent="0">
              <a:buNone/>
              <a:defRPr/>
            </a:pPr>
            <a:endParaRPr lang="en-US" sz="1400"/>
          </a:p>
          <a:p>
            <a:pPr marL="684537" lvl="1" indent="-248923">
              <a:buFont typeface="+mj-lt"/>
              <a:buAutoNum type="alphaLcParenR"/>
              <a:defRPr/>
            </a:pPr>
            <a:endParaRPr 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1"/>
          <p:cNvSpPr>
            <a:spLocks/>
          </p:cNvSpPr>
          <p:nvPr/>
        </p:nvSpPr>
        <p:spPr bwMode="auto">
          <a:xfrm>
            <a:off x="553069" y="3314918"/>
            <a:ext cx="6417017" cy="493507"/>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lgn="l">
              <a:lnSpc>
                <a:spcPct val="125000"/>
              </a:lnSpc>
              <a:spcBef>
                <a:spcPts val="0"/>
              </a:spcBef>
              <a:spcAft>
                <a:spcPts val="0"/>
              </a:spcAft>
              <a:defRPr sz="1800" b="1">
                <a:solidFill>
                  <a:srgbClr val="0065BD"/>
                </a:solidFill>
                <a:latin typeface="+mj-lt"/>
                <a:ea typeface="+mj-ea"/>
              </a:defRPr>
            </a:lvl1pPr>
            <a:lvl2pPr algn="l">
              <a:spcBef>
                <a:spcPts val="0"/>
              </a:spcBef>
              <a:spcAft>
                <a:spcPts val="0"/>
              </a:spcAft>
              <a:defRPr sz="2000" b="1">
                <a:solidFill>
                  <a:schemeClr val="tx2"/>
                </a:solidFill>
                <a:latin typeface="Arial"/>
              </a:defRPr>
            </a:lvl2pPr>
            <a:lvl3pPr algn="l">
              <a:spcBef>
                <a:spcPts val="0"/>
              </a:spcBef>
              <a:spcAft>
                <a:spcPts val="0"/>
              </a:spcAft>
              <a:defRPr sz="2000" b="1">
                <a:solidFill>
                  <a:schemeClr val="tx2"/>
                </a:solidFill>
                <a:latin typeface="Arial"/>
              </a:defRPr>
            </a:lvl3pPr>
            <a:lvl4pPr algn="l">
              <a:spcBef>
                <a:spcPts val="0"/>
              </a:spcBef>
              <a:spcAft>
                <a:spcPts val="0"/>
              </a:spcAft>
              <a:defRPr sz="2000" b="1">
                <a:solidFill>
                  <a:schemeClr val="tx2"/>
                </a:solidFill>
                <a:latin typeface="Arial"/>
              </a:defRPr>
            </a:lvl4pPr>
            <a:lvl5pPr algn="l">
              <a:spcBef>
                <a:spcPts val="0"/>
              </a:spcBef>
              <a:spcAft>
                <a:spcPts val="0"/>
              </a:spcAft>
              <a:defRPr sz="2000" b="1">
                <a:solidFill>
                  <a:schemeClr val="tx2"/>
                </a:solidFill>
                <a:latin typeface="Arial"/>
              </a:defRPr>
            </a:lvl5pPr>
            <a:lvl6pPr marL="457200" algn="l">
              <a:spcBef>
                <a:spcPts val="0"/>
              </a:spcBef>
              <a:spcAft>
                <a:spcPts val="0"/>
              </a:spcAft>
              <a:defRPr sz="2000" b="1">
                <a:solidFill>
                  <a:schemeClr val="tx2"/>
                </a:solidFill>
                <a:latin typeface="Arial"/>
              </a:defRPr>
            </a:lvl6pPr>
            <a:lvl7pPr marL="914400" algn="l">
              <a:spcBef>
                <a:spcPts val="0"/>
              </a:spcBef>
              <a:spcAft>
                <a:spcPts val="0"/>
              </a:spcAft>
              <a:defRPr sz="2000" b="1">
                <a:solidFill>
                  <a:schemeClr val="tx2"/>
                </a:solidFill>
                <a:latin typeface="Arial"/>
              </a:defRPr>
            </a:lvl7pPr>
            <a:lvl8pPr marL="1371600" algn="l">
              <a:spcBef>
                <a:spcPts val="0"/>
              </a:spcBef>
              <a:spcAft>
                <a:spcPts val="0"/>
              </a:spcAft>
              <a:defRPr sz="2000" b="1">
                <a:solidFill>
                  <a:schemeClr val="tx2"/>
                </a:solidFill>
                <a:latin typeface="Arial"/>
              </a:defRPr>
            </a:lvl8pPr>
            <a:lvl9pPr marL="1828800" algn="l">
              <a:spcBef>
                <a:spcPts val="0"/>
              </a:spcBef>
              <a:spcAft>
                <a:spcPts val="0"/>
              </a:spcAft>
              <a:defRPr sz="2000" b="1">
                <a:solidFill>
                  <a:schemeClr val="tx2"/>
                </a:solidFill>
                <a:latin typeface="Arial"/>
              </a:defRPr>
            </a:lvl9pPr>
          </a:lstStyle>
          <a:p>
            <a:pPr>
              <a:defRPr/>
            </a:pPr>
            <a:r>
              <a:rPr lang="en-IN" sz="2800"/>
              <a:t>Problem Input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Foliennummernplatzhalter 1"/>
          <p:cNvSpPr>
            <a:spLocks noGrp="1"/>
          </p:cNvSpPr>
          <p:nvPr>
            <p:ph type="sldNum" sz="quarter" idx="11"/>
          </p:nvPr>
        </p:nvSpPr>
        <p:spPr bwMode="auto"/>
        <p:txBody>
          <a:bodyPr/>
          <a:lstStyle/>
          <a:p>
            <a:pPr>
              <a:defRPr/>
            </a:pPr>
            <a:r>
              <a:rPr lang="en-US"/>
              <a:t>8</a:t>
            </a:r>
          </a:p>
        </p:txBody>
      </p:sp>
      <p:sp>
        <p:nvSpPr>
          <p:cNvPr id="5" name="Titel 2"/>
          <p:cNvSpPr>
            <a:spLocks noGrp="1"/>
          </p:cNvSpPr>
          <p:nvPr>
            <p:ph type="title"/>
          </p:nvPr>
        </p:nvSpPr>
        <p:spPr bwMode="auto">
          <a:xfrm>
            <a:off x="319090" y="271520"/>
            <a:ext cx="8508999" cy="366190"/>
          </a:xfrm>
        </p:spPr>
        <p:txBody>
          <a:bodyPr/>
          <a:lstStyle/>
          <a:p>
            <a:pPr>
              <a:defRPr/>
            </a:pPr>
            <a:r>
              <a:rPr lang="de-DE"/>
              <a:t>Define the entity groups</a:t>
            </a:r>
            <a:endParaRPr lang="en-US"/>
          </a:p>
        </p:txBody>
      </p:sp>
      <p:sp>
        <p:nvSpPr>
          <p:cNvPr id="6" name="Content Placeholder 1"/>
          <p:cNvSpPr>
            <a:spLocks/>
          </p:cNvSpPr>
          <p:nvPr/>
        </p:nvSpPr>
        <p:spPr bwMode="auto">
          <a:xfrm>
            <a:off x="323850" y="728664"/>
            <a:ext cx="8503158" cy="5744650"/>
          </a:xfrm>
          <a:prstGeom prst="rect">
            <a:avLst/>
          </a:prstGeom>
        </p:spPr>
        <p:txBody>
          <a:bodyPr/>
          <a:lstStyle>
            <a:lvl1pPr algn="l">
              <a:lnSpc>
                <a:spcPct val="100000"/>
              </a:lnSpc>
              <a:spcBef>
                <a:spcPts val="0"/>
              </a:spcBef>
              <a:spcAft>
                <a:spcPts val="0"/>
              </a:spcAft>
              <a:defRPr sz="1600">
                <a:solidFill>
                  <a:schemeClr val="tx1"/>
                </a:solidFill>
                <a:latin typeface="+mn-lt"/>
                <a:ea typeface="+mn-ea"/>
              </a:defRPr>
            </a:lvl1pPr>
            <a:lvl2pPr marL="176213" indent="-176213" algn="l">
              <a:lnSpc>
                <a:spcPct val="100000"/>
              </a:lnSpc>
              <a:spcBef>
                <a:spcPts val="0"/>
              </a:spcBef>
              <a:spcAft>
                <a:spcPts val="0"/>
              </a:spcAft>
              <a:buFont typeface="Arial"/>
              <a:buChar char="•"/>
              <a:defRPr sz="1600">
                <a:solidFill>
                  <a:schemeClr val="tx1"/>
                </a:solidFill>
                <a:latin typeface="+mn-lt"/>
                <a:ea typeface="+mn-ea"/>
              </a:defRPr>
            </a:lvl2pPr>
            <a:lvl3pPr marL="360363" indent="-184150" algn="l">
              <a:lnSpc>
                <a:spcPct val="125000"/>
              </a:lnSpc>
              <a:spcBef>
                <a:spcPts val="0"/>
              </a:spcBef>
              <a:spcAft>
                <a:spcPts val="0"/>
              </a:spcAft>
              <a:buFont typeface="Symbol"/>
              <a:buChar char="-"/>
              <a:defRPr sz="1400">
                <a:solidFill>
                  <a:schemeClr val="tx1"/>
                </a:solidFill>
                <a:latin typeface="+mn-lt"/>
                <a:ea typeface="+mn-ea"/>
              </a:defRPr>
            </a:lvl3pPr>
            <a:lvl4pPr marL="538163" indent="-177800" algn="l">
              <a:lnSpc>
                <a:spcPct val="125000"/>
              </a:lnSpc>
              <a:spcBef>
                <a:spcPts val="0"/>
              </a:spcBef>
              <a:spcAft>
                <a:spcPts val="0"/>
              </a:spcAft>
              <a:buFont typeface="Symbol"/>
              <a:buChar char="-"/>
              <a:defRPr sz="1400">
                <a:solidFill>
                  <a:schemeClr val="tx1"/>
                </a:solidFill>
                <a:latin typeface="+mn-lt"/>
                <a:ea typeface="+mn-ea"/>
              </a:defRPr>
            </a:lvl4pPr>
            <a:lvl5pPr marL="714375" indent="-176213" algn="l">
              <a:lnSpc>
                <a:spcPct val="125000"/>
              </a:lnSpc>
              <a:spcBef>
                <a:spcPts val="0"/>
              </a:spcBef>
              <a:spcAft>
                <a:spcPts val="0"/>
              </a:spcAft>
              <a:buFont typeface="Symbol"/>
              <a:buChar char="-"/>
              <a:defRPr sz="1400">
                <a:solidFill>
                  <a:schemeClr val="tx1"/>
                </a:solidFill>
                <a:latin typeface="+mn-lt"/>
                <a:ea typeface="+mn-ea"/>
              </a:defRPr>
            </a:lvl5pPr>
            <a:lvl6pPr marL="2514600" indent="-228600" algn="l" defTabSz="914400">
              <a:spcBef>
                <a:spcPts val="0"/>
              </a:spcBef>
              <a:buFont typeface="Arial"/>
              <a:buChar char="•"/>
              <a:defRPr sz="2000">
                <a:solidFill>
                  <a:schemeClr val="tx1"/>
                </a:solidFill>
                <a:latin typeface="+mn-lt"/>
                <a:ea typeface="+mn-ea"/>
              </a:defRPr>
            </a:lvl6pPr>
            <a:lvl7pPr marL="2971800" indent="-228600" algn="l" defTabSz="914400">
              <a:spcBef>
                <a:spcPts val="0"/>
              </a:spcBef>
              <a:buFont typeface="Arial"/>
              <a:buChar char="•"/>
              <a:defRPr sz="2000">
                <a:solidFill>
                  <a:schemeClr val="tx1"/>
                </a:solidFill>
                <a:latin typeface="+mn-lt"/>
                <a:ea typeface="+mn-ea"/>
              </a:defRPr>
            </a:lvl7pPr>
            <a:lvl8pPr marL="3429000" indent="-228600" algn="l" defTabSz="914400">
              <a:spcBef>
                <a:spcPts val="0"/>
              </a:spcBef>
              <a:buFont typeface="Arial"/>
              <a:buChar char="•"/>
              <a:defRPr sz="2000">
                <a:solidFill>
                  <a:schemeClr val="tx1"/>
                </a:solidFill>
                <a:latin typeface="+mn-lt"/>
                <a:ea typeface="+mn-ea"/>
              </a:defRPr>
            </a:lvl8pPr>
            <a:lvl9pPr marL="3886200" indent="-228600" algn="l" defTabSz="914400">
              <a:spcBef>
                <a:spcPts val="0"/>
              </a:spcBef>
              <a:buFont typeface="Arial"/>
              <a:buChar char="•"/>
              <a:defRPr sz="2000">
                <a:solidFill>
                  <a:schemeClr val="tx1"/>
                </a:solidFill>
                <a:latin typeface="+mn-lt"/>
                <a:ea typeface="+mn-ea"/>
              </a:defRPr>
            </a:lvl9pPr>
          </a:lstStyle>
          <a:p>
            <a:pPr marL="285750" indent="-285750">
              <a:buFont typeface="Arial"/>
              <a:buChar char="•"/>
              <a:defRPr/>
            </a:pPr>
            <a:endParaRPr lang="en-US" sz="1400" i="1">
              <a:solidFill>
                <a:srgbClr val="0065BD"/>
              </a:solidFill>
            </a:endParaRPr>
          </a:p>
          <a:p>
            <a:pPr marL="285750" indent="-285750">
              <a:buFont typeface="Arial"/>
              <a:buChar char="•"/>
              <a:defRPr/>
            </a:pPr>
            <a:endParaRPr lang="en-US" sz="1400" i="1">
              <a:solidFill>
                <a:srgbClr val="0065BD"/>
              </a:solidFill>
            </a:endParaRPr>
          </a:p>
          <a:p>
            <a:pPr marL="285750" indent="-285750">
              <a:buFont typeface="Arial"/>
              <a:buChar char="•"/>
              <a:defRPr/>
            </a:pPr>
            <a:r>
              <a:rPr lang="en-US" sz="1400" i="1">
                <a:solidFill>
                  <a:srgbClr val="0065BD"/>
                </a:solidFill>
              </a:rPr>
              <a:t>fluid</a:t>
            </a:r>
            <a:r>
              <a:rPr lang="en-US" sz="1400">
                <a:solidFill>
                  <a:srgbClr val="0065BD"/>
                </a:solidFill>
              </a:rPr>
              <a:t> </a:t>
            </a:r>
            <a:r>
              <a:rPr lang="en-US" sz="1400"/>
              <a:t>group</a:t>
            </a:r>
            <a:endParaRPr/>
          </a:p>
          <a:p>
            <a:pPr lvl="3">
              <a:buClr>
                <a:srgbClr val="0065BD"/>
              </a:buClr>
              <a:defRPr/>
            </a:pPr>
            <a:r>
              <a:rPr lang="en-US" sz="1200"/>
              <a:t>Select surface</a:t>
            </a:r>
            <a:endParaRPr/>
          </a:p>
          <a:p>
            <a:pPr marL="176213" lvl="2" indent="0">
              <a:buClr>
                <a:srgbClr val="0065BD"/>
              </a:buClr>
              <a:buNone/>
              <a:defRPr/>
            </a:pPr>
            <a:endParaRPr lang="en-US"/>
          </a:p>
          <a:p>
            <a:pPr marL="285750" indent="-285750">
              <a:buFont typeface="Arial"/>
              <a:buChar char="•"/>
              <a:defRPr/>
            </a:pPr>
            <a:r>
              <a:rPr lang="en-US" sz="1400" i="1">
                <a:solidFill>
                  <a:srgbClr val="0065BD"/>
                </a:solidFill>
              </a:rPr>
              <a:t>inlet</a:t>
            </a:r>
            <a:r>
              <a:rPr lang="en-US" sz="1400">
                <a:solidFill>
                  <a:srgbClr val="0065BD"/>
                </a:solidFill>
              </a:rPr>
              <a:t> </a:t>
            </a:r>
            <a:r>
              <a:rPr lang="en-US" sz="1400"/>
              <a:t>group</a:t>
            </a:r>
            <a:endParaRPr/>
          </a:p>
          <a:p>
            <a:pPr lvl="3">
              <a:buClr>
                <a:srgbClr val="0065BD"/>
              </a:buClr>
              <a:defRPr/>
            </a:pPr>
            <a:r>
              <a:rPr lang="en-US" sz="1200"/>
              <a:t>Select left line</a:t>
            </a:r>
            <a:endParaRPr lang="en-US"/>
          </a:p>
          <a:p>
            <a:pPr>
              <a:defRPr/>
            </a:pPr>
            <a:endParaRPr lang="en-US" sz="1400" i="1">
              <a:solidFill>
                <a:srgbClr val="0065BD"/>
              </a:solidFill>
            </a:endParaRPr>
          </a:p>
          <a:p>
            <a:pPr marL="285750" indent="-285750">
              <a:buFont typeface="Arial"/>
              <a:buChar char="•"/>
              <a:defRPr/>
            </a:pPr>
            <a:r>
              <a:rPr lang="en-US" sz="1400" i="1">
                <a:solidFill>
                  <a:srgbClr val="0065BD"/>
                </a:solidFill>
              </a:rPr>
              <a:t>outlet</a:t>
            </a:r>
            <a:r>
              <a:rPr lang="en-US" sz="1400">
                <a:solidFill>
                  <a:srgbClr val="0065BD"/>
                </a:solidFill>
              </a:rPr>
              <a:t> </a:t>
            </a:r>
            <a:r>
              <a:rPr lang="en-US" sz="1400"/>
              <a:t>group</a:t>
            </a:r>
            <a:endParaRPr/>
          </a:p>
          <a:p>
            <a:pPr lvl="3">
              <a:buClr>
                <a:srgbClr val="0065BD"/>
              </a:buClr>
              <a:defRPr/>
            </a:pPr>
            <a:r>
              <a:rPr lang="en-US" sz="1200"/>
              <a:t>Select right line</a:t>
            </a:r>
            <a:endParaRPr/>
          </a:p>
          <a:p>
            <a:pPr>
              <a:defRPr/>
            </a:pPr>
            <a:endParaRPr lang="en-US" sz="1400" i="1">
              <a:solidFill>
                <a:srgbClr val="0065BD"/>
              </a:solidFill>
            </a:endParaRPr>
          </a:p>
          <a:p>
            <a:pPr marL="285750" indent="-285750">
              <a:buFont typeface="Arial"/>
              <a:buChar char="•"/>
              <a:defRPr/>
            </a:pPr>
            <a:r>
              <a:rPr lang="en-US" sz="1400" i="1">
                <a:solidFill>
                  <a:srgbClr val="0065BD"/>
                </a:solidFill>
              </a:rPr>
              <a:t>structure </a:t>
            </a:r>
            <a:r>
              <a:rPr lang="en-US" sz="1400"/>
              <a:t>group</a:t>
            </a:r>
            <a:endParaRPr/>
          </a:p>
          <a:p>
            <a:pPr lvl="3">
              <a:buClr>
                <a:srgbClr val="0065BD"/>
              </a:buClr>
              <a:defRPr/>
            </a:pPr>
            <a:r>
              <a:rPr lang="en-US" sz="1200"/>
              <a:t>Select lines of the structure</a:t>
            </a:r>
            <a:endParaRPr lang="en-US"/>
          </a:p>
          <a:p>
            <a:pPr>
              <a:defRPr/>
            </a:pPr>
            <a:endParaRPr lang="en-US" sz="1400" i="1">
              <a:solidFill>
                <a:srgbClr val="0065BD"/>
              </a:solidFill>
            </a:endParaRPr>
          </a:p>
          <a:p>
            <a:pPr marL="285750" indent="-285750">
              <a:buFont typeface="Arial"/>
              <a:buChar char="•"/>
              <a:defRPr/>
            </a:pPr>
            <a:r>
              <a:rPr lang="en-US" sz="1400" i="1">
                <a:solidFill>
                  <a:srgbClr val="0065BD"/>
                </a:solidFill>
              </a:rPr>
              <a:t>wall</a:t>
            </a:r>
            <a:r>
              <a:rPr lang="en-US" sz="1400">
                <a:solidFill>
                  <a:srgbClr val="0065BD"/>
                </a:solidFill>
              </a:rPr>
              <a:t> </a:t>
            </a:r>
            <a:r>
              <a:rPr lang="en-US" sz="1400"/>
              <a:t>group</a:t>
            </a:r>
            <a:endParaRPr/>
          </a:p>
          <a:p>
            <a:pPr lvl="3">
              <a:buClr>
                <a:srgbClr val="0065BD"/>
              </a:buClr>
              <a:defRPr/>
            </a:pPr>
            <a:r>
              <a:rPr lang="en-US" sz="1200"/>
              <a:t>Select all bottom line</a:t>
            </a:r>
            <a:endParaRPr lang="de-DE" sz="1000"/>
          </a:p>
          <a:p>
            <a:pPr marL="646113" lvl="2" indent="-285750">
              <a:buClr>
                <a:srgbClr val="0065BD"/>
              </a:buClr>
              <a:buFont typeface="Arial"/>
              <a:buChar char="•"/>
              <a:defRPr/>
            </a:pPr>
            <a:endParaRPr lang="en-US" sz="1200">
              <a:solidFill>
                <a:srgbClr val="7030A0"/>
              </a:solidFill>
            </a:endParaRPr>
          </a:p>
          <a:p>
            <a:pPr marL="285750" indent="-285750">
              <a:buFont typeface="Arial"/>
              <a:buChar char="•"/>
              <a:defRPr/>
            </a:pPr>
            <a:r>
              <a:rPr lang="en-IN" sz="1400" i="1">
                <a:solidFill>
                  <a:srgbClr val="0065BD"/>
                </a:solidFill>
              </a:rPr>
              <a:t>sky group</a:t>
            </a:r>
            <a:endParaRPr/>
          </a:p>
          <a:p>
            <a:pPr marL="646113" lvl="2" indent="-285750">
              <a:defRPr/>
            </a:pPr>
            <a:r>
              <a:rPr lang="en-IN" sz="1200"/>
              <a:t>Select the top line</a:t>
            </a:r>
            <a:endParaRPr/>
          </a:p>
          <a:p>
            <a:pPr marL="0" lvl="1" indent="0" algn="just">
              <a:buClr>
                <a:srgbClr val="0065BD"/>
              </a:buClr>
              <a:buNone/>
              <a:defRPr/>
            </a:pPr>
            <a:r>
              <a:rPr lang="de-DE" sz="1400"/>
              <a:t> </a:t>
            </a:r>
            <a:endParaRPr/>
          </a:p>
          <a:p>
            <a:pPr lvl="1" algn="just">
              <a:buClr>
                <a:srgbClr val="0065BD"/>
              </a:buClr>
              <a:defRPr/>
            </a:pPr>
            <a:endParaRPr lang="en-US" sz="1400"/>
          </a:p>
          <a:p>
            <a:pPr marL="400050" lvl="2" indent="0">
              <a:buClr>
                <a:srgbClr val="0065BD"/>
              </a:buClr>
              <a:buNone/>
              <a:defRPr/>
            </a:pPr>
            <a:endParaRPr lang="de-DE" sz="1800"/>
          </a:p>
          <a:p>
            <a:pPr marL="400050" lvl="2" indent="0">
              <a:buClr>
                <a:srgbClr val="0065BD"/>
              </a:buClr>
              <a:buNone/>
              <a:defRPr/>
            </a:pPr>
            <a:endParaRPr lang="de-DE" sz="1800"/>
          </a:p>
          <a:p>
            <a:pPr marL="0" lvl="1" indent="0" algn="just">
              <a:buClr>
                <a:srgbClr val="0065BD"/>
              </a:buClr>
              <a:buNone/>
              <a:defRPr/>
            </a:pPr>
            <a:endParaRPr lang="de-DE" sz="1400"/>
          </a:p>
          <a:p>
            <a:pPr lvl="1" algn="just">
              <a:buClr>
                <a:srgbClr val="0065BD"/>
              </a:buClr>
              <a:defRPr/>
            </a:pPr>
            <a:endParaRPr lang="de-DE" sz="1400"/>
          </a:p>
          <a:p>
            <a:pPr marL="0" lvl="1" indent="0" algn="just">
              <a:buClr>
                <a:srgbClr val="0065BD"/>
              </a:buClr>
              <a:buNone/>
              <a:defRPr/>
            </a:pPr>
            <a:endParaRPr lang="de-DE" sz="1400"/>
          </a:p>
          <a:p>
            <a:pPr marL="0" lvl="1" indent="0" algn="just">
              <a:buClr>
                <a:srgbClr val="0065BD"/>
              </a:buClr>
              <a:buNone/>
              <a:defRPr/>
            </a:pPr>
            <a:endParaRPr lang="en-US" sz="1400"/>
          </a:p>
          <a:p>
            <a:pPr lvl="1">
              <a:buClr>
                <a:srgbClr val="005293"/>
              </a:buClr>
              <a:buSzPct val="100000"/>
              <a:defRPr/>
            </a:pPr>
            <a:endParaRPr lang="en-US" sz="1400" b="1"/>
          </a:p>
          <a:p>
            <a:pPr marL="457200" lvl="1" indent="0">
              <a:buClr>
                <a:srgbClr val="005293"/>
              </a:buClr>
              <a:buSzPct val="100000"/>
              <a:buFont typeface="Arial"/>
              <a:buNone/>
              <a:defRPr/>
            </a:pPr>
            <a:endParaRPr lang="en-US" sz="1400"/>
          </a:p>
        </p:txBody>
      </p:sp>
      <p:grpSp>
        <p:nvGrpSpPr>
          <p:cNvPr id="7" name="Gruppieren 15"/>
          <p:cNvGrpSpPr/>
          <p:nvPr/>
        </p:nvGrpSpPr>
        <p:grpSpPr bwMode="auto">
          <a:xfrm>
            <a:off x="2487190" y="4410985"/>
            <a:ext cx="6482290" cy="1997848"/>
            <a:chOff x="1439080" y="4293096"/>
            <a:chExt cx="6482290" cy="1997848"/>
          </a:xfrm>
        </p:grpSpPr>
        <p:pic>
          <p:nvPicPr>
            <p:cNvPr id="8" name="Picture 2"/>
            <p:cNvPicPr>
              <a:picLocks noChangeAspect="1" noChangeArrowheads="1"/>
            </p:cNvPicPr>
            <p:nvPr/>
          </p:nvPicPr>
          <p:blipFill>
            <a:blip r:embed="rId2"/>
            <a:stretch/>
          </p:blipFill>
          <p:spPr bwMode="auto">
            <a:xfrm>
              <a:off x="2034505" y="4519294"/>
              <a:ext cx="5057775" cy="1771650"/>
            </a:xfrm>
            <a:prstGeom prst="rect">
              <a:avLst/>
            </a:prstGeom>
            <a:noFill/>
            <a:ln>
              <a:noFill/>
            </a:ln>
          </p:spPr>
        </p:pic>
        <p:sp>
          <p:nvSpPr>
            <p:cNvPr id="9" name="Textfeld 17"/>
            <p:cNvSpPr/>
            <p:nvPr/>
          </p:nvSpPr>
          <p:spPr bwMode="auto">
            <a:xfrm>
              <a:off x="1439080" y="5277499"/>
              <a:ext cx="792087" cy="369332"/>
            </a:xfrm>
            <a:prstGeom prst="rect">
              <a:avLst/>
            </a:prstGeom>
            <a:noFill/>
          </p:spPr>
          <p:txBody>
            <a:bodyPr wrap="square" rtlCol="0">
              <a:spAutoFit/>
            </a:bodyPr>
            <a:lstStyle/>
            <a:p>
              <a:pPr>
                <a:defRPr/>
              </a:pPr>
              <a:r>
                <a:rPr b="1"/>
                <a:t>inlet</a:t>
              </a:r>
              <a:endParaRPr/>
            </a:p>
          </p:txBody>
        </p:sp>
        <p:sp>
          <p:nvSpPr>
            <p:cNvPr id="10" name="Textfeld 18"/>
            <p:cNvSpPr/>
            <p:nvPr/>
          </p:nvSpPr>
          <p:spPr bwMode="auto">
            <a:xfrm>
              <a:off x="4108078" y="5277499"/>
              <a:ext cx="792087" cy="369332"/>
            </a:xfrm>
            <a:prstGeom prst="rect">
              <a:avLst/>
            </a:prstGeom>
            <a:noFill/>
          </p:spPr>
          <p:txBody>
            <a:bodyPr wrap="square" rtlCol="0">
              <a:spAutoFit/>
            </a:bodyPr>
            <a:lstStyle/>
            <a:p>
              <a:pPr>
                <a:defRPr/>
              </a:pPr>
              <a:r>
                <a:rPr b="1"/>
                <a:t>fluid</a:t>
              </a:r>
              <a:endParaRPr/>
            </a:p>
          </p:txBody>
        </p:sp>
        <p:sp>
          <p:nvSpPr>
            <p:cNvPr id="11" name="Textfeld 19"/>
            <p:cNvSpPr/>
            <p:nvPr/>
          </p:nvSpPr>
          <p:spPr bwMode="auto">
            <a:xfrm>
              <a:off x="6965770" y="5277499"/>
              <a:ext cx="955600" cy="369332"/>
            </a:xfrm>
            <a:prstGeom prst="rect">
              <a:avLst/>
            </a:prstGeom>
            <a:noFill/>
          </p:spPr>
          <p:txBody>
            <a:bodyPr wrap="square" rtlCol="0">
              <a:spAutoFit/>
            </a:bodyPr>
            <a:lstStyle/>
            <a:p>
              <a:pPr>
                <a:defRPr/>
              </a:pPr>
              <a:r>
                <a:rPr b="1"/>
                <a:t>outlet</a:t>
              </a:r>
              <a:endParaRPr/>
            </a:p>
          </p:txBody>
        </p:sp>
        <p:sp>
          <p:nvSpPr>
            <p:cNvPr id="12" name="Textfeld 20"/>
            <p:cNvSpPr/>
            <p:nvPr/>
          </p:nvSpPr>
          <p:spPr bwMode="auto">
            <a:xfrm>
              <a:off x="4139952" y="4293096"/>
              <a:ext cx="760214" cy="369332"/>
            </a:xfrm>
            <a:prstGeom prst="rect">
              <a:avLst/>
            </a:prstGeom>
            <a:noFill/>
          </p:spPr>
          <p:txBody>
            <a:bodyPr wrap="square" rtlCol="0">
              <a:spAutoFit/>
            </a:bodyPr>
            <a:lstStyle/>
            <a:p>
              <a:pPr>
                <a:defRPr/>
              </a:pPr>
              <a:r>
                <a:rPr b="1"/>
                <a:t>sky</a:t>
              </a:r>
              <a:endParaRPr/>
            </a:p>
          </p:txBody>
        </p:sp>
        <p:sp>
          <p:nvSpPr>
            <p:cNvPr id="13" name="Textfeld 21"/>
            <p:cNvSpPr/>
            <p:nvPr/>
          </p:nvSpPr>
          <p:spPr bwMode="auto">
            <a:xfrm>
              <a:off x="4716016" y="5877272"/>
              <a:ext cx="792087" cy="369332"/>
            </a:xfrm>
            <a:prstGeom prst="rect">
              <a:avLst/>
            </a:prstGeom>
            <a:noFill/>
          </p:spPr>
          <p:txBody>
            <a:bodyPr wrap="square" rtlCol="0">
              <a:spAutoFit/>
            </a:bodyPr>
            <a:lstStyle/>
            <a:p>
              <a:pPr>
                <a:defRPr/>
              </a:pPr>
              <a:r>
                <a:rPr b="1"/>
                <a:t>wall</a:t>
              </a:r>
              <a:endParaRPr/>
            </a:p>
          </p:txBody>
        </p:sp>
        <p:sp>
          <p:nvSpPr>
            <p:cNvPr id="14" name="Textfeld 22"/>
            <p:cNvSpPr/>
            <p:nvPr/>
          </p:nvSpPr>
          <p:spPr bwMode="auto">
            <a:xfrm>
              <a:off x="2471546" y="5700108"/>
              <a:ext cx="1236358" cy="369332"/>
            </a:xfrm>
            <a:prstGeom prst="rect">
              <a:avLst/>
            </a:prstGeom>
            <a:noFill/>
          </p:spPr>
          <p:txBody>
            <a:bodyPr wrap="square" rtlCol="0">
              <a:spAutoFit/>
            </a:bodyPr>
            <a:lstStyle/>
            <a:p>
              <a:pPr algn="r">
                <a:defRPr/>
              </a:pPr>
              <a:r>
                <a:rPr b="1"/>
                <a:t>structure</a:t>
              </a:r>
              <a:endParaRPr/>
            </a:p>
          </p:txBody>
        </p:sp>
      </p:grpSp>
      <p:pic>
        <p:nvPicPr>
          <p:cNvPr id="15" name="Grafik 7"/>
          <p:cNvPicPr>
            <a:picLocks noChangeAspect="1"/>
          </p:cNvPicPr>
          <p:nvPr/>
        </p:nvPicPr>
        <p:blipFill>
          <a:blip r:embed="rId3"/>
          <a:stretch/>
        </p:blipFill>
        <p:spPr bwMode="auto">
          <a:xfrm>
            <a:off x="5764126" y="1314822"/>
            <a:ext cx="2903890" cy="2731039"/>
          </a:xfrm>
          <a:prstGeom prst="rect">
            <a:avLst/>
          </a:prstGeom>
        </p:spPr>
      </p:pic>
    </p:spTree>
  </p:cSld>
  <p:clrMapOvr>
    <a:masterClrMapping/>
  </p:clrMapOvr>
</p:sld>
</file>

<file path=ppt/theme/theme1.xml><?xml version="1.0" encoding="utf-8"?>
<a:theme xmlns:a="http://schemas.openxmlformats.org/drawingml/2006/main" name="TUM_Praesentation_p_v1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Arial"/>
        <a:cs typeface="Arial"/>
      </a:majorFont>
      <a:minorFont>
        <a:latin typeface="Arial"/>
        <a:ea typeface="Arial"/>
        <a:cs typeface="Arial"/>
      </a:minorFont>
    </a:fontScheme>
    <a:fmtScheme name="Larissa">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prstGeom prst="rect">
          <a:avLst/>
        </a:prstGeom>
        <a:ln>
          <a:noFill/>
        </a:ln>
      </a:spPr>
      <a:bodyPr/>
      <a:lstStyle/>
      <a:style>
        <a:lnRef idx="2">
          <a:schemeClr val="accent1">
            <a:shade val="50000"/>
          </a:schemeClr>
        </a:lnRef>
        <a:fillRef idx="1">
          <a:schemeClr val="accent1"/>
        </a:fillRef>
        <a:effectRef idx="0">
          <a:schemeClr val="accent1"/>
        </a:effectRef>
        <a:fontRef idx="minor">
          <a:schemeClr val="lt1"/>
        </a:fontRef>
      </a:style>
    </a:spDef>
    <a:txDef>
      <a:spPr bwMode="auto">
        <a:prstGeom prst="rect">
          <a:avLst/>
        </a:prstGeom>
        <a:noFill/>
      </a:spPr>
      <a:bodyPr/>
      <a:lstStyle/>
    </a:txDef>
  </a:objectDefaults>
  <a:extraClrSchemeLst/>
</a:theme>
</file>

<file path=ppt/theme/theme2.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Arial"/>
        <a:cs typeface="Arial"/>
      </a:majorFont>
      <a:minorFont>
        <a:latin typeface="Arial"/>
        <a:ea typeface="Arial"/>
        <a:cs typeface="Arial"/>
      </a:minorFont>
    </a:fontScheme>
    <a:fmtScheme name="Larissa">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prstGeom prst="rect">
          <a:avLst/>
        </a:prstGeom>
        <a:ln>
          <a:noFill/>
        </a:ln>
      </a:spPr>
      <a:bodyPr/>
      <a:lstStyle/>
      <a:style>
        <a:lnRef idx="2">
          <a:schemeClr val="accent1">
            <a:shade val="50000"/>
          </a:schemeClr>
        </a:lnRef>
        <a:fillRef idx="1">
          <a:schemeClr val="accent1"/>
        </a:fillRef>
        <a:effectRef idx="0">
          <a:schemeClr val="accent1"/>
        </a:effectRef>
        <a:fontRef idx="minor">
          <a:schemeClr val="lt1"/>
        </a:fontRef>
      </a:style>
    </a:spDef>
    <a:txDef>
      <a:spPr bwMode="auto">
        <a:prstGeom prst="rect">
          <a:avLst/>
        </a:prstGeom>
        <a:noFill/>
      </a:spPr>
      <a:bodyPr/>
      <a:lstStyle/>
    </a:txDef>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971</Words>
  <Application>Microsoft Office PowerPoint</Application>
  <PresentationFormat>Bildschirmpräsentation (4:3)</PresentationFormat>
  <Paragraphs>341</Paragraphs>
  <Slides>24</Slides>
  <Notes>0</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24</vt:i4>
      </vt:variant>
    </vt:vector>
  </HeadingPairs>
  <TitlesOfParts>
    <vt:vector size="30" baseType="lpstr">
      <vt:lpstr>Arial</vt:lpstr>
      <vt:lpstr>Arial (Body)</vt:lpstr>
      <vt:lpstr>Calibri</vt:lpstr>
      <vt:lpstr>Symbol</vt:lpstr>
      <vt:lpstr>TUM_Praesentation_p_v1 (1)</vt:lpstr>
      <vt:lpstr>Inhalt</vt:lpstr>
      <vt:lpstr>PowerPoint-Präsentation</vt:lpstr>
      <vt:lpstr>PowerPoint-Präsentation</vt:lpstr>
      <vt:lpstr>Kratos 2D CFD Tutorial</vt:lpstr>
      <vt:lpstr>Predefined example in GiD14</vt:lpstr>
      <vt:lpstr>PowerPoint-Präsentation</vt:lpstr>
      <vt:lpstr>Geometry</vt:lpstr>
      <vt:lpstr>Geometry</vt:lpstr>
      <vt:lpstr>PowerPoint-Präsentation</vt:lpstr>
      <vt:lpstr>Define the entity groups</vt:lpstr>
      <vt:lpstr>Model properties &amp; boundary conditions (1)</vt:lpstr>
      <vt:lpstr>Model properties &amp; boundary conditions (2)</vt:lpstr>
      <vt:lpstr>Mesh the domain</vt:lpstr>
      <vt:lpstr>Solve the problem</vt:lpstr>
      <vt:lpstr>PowerPoint-Präsentation</vt:lpstr>
      <vt:lpstr>Post processing</vt:lpstr>
      <vt:lpstr>Post processing</vt:lpstr>
      <vt:lpstr>Aerodynamic results</vt:lpstr>
      <vt:lpstr>PowerPoint-Präsentation</vt:lpstr>
      <vt:lpstr>Inlet velocity profiles</vt:lpstr>
      <vt:lpstr>Inlet velocity profiles</vt:lpstr>
      <vt:lpstr>Inlet velocity profiles</vt:lpstr>
      <vt:lpstr>Inlet velocity profiles</vt:lpstr>
      <vt:lpstr>Inlet velocity profiles</vt:lpstr>
      <vt:lpstr>Inlet velocity profiles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Andy R</cp:lastModifiedBy>
  <cp:revision>21</cp:revision>
  <dcterms:modified xsi:type="dcterms:W3CDTF">2019-12-04T16:50:21Z</dcterms:modified>
</cp:coreProperties>
</file>