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9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09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37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722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68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738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310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342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832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035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33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AB5F-594E-4210-B879-61D5946785BE}" type="datetimeFigureOut">
              <a:rPr lang="es-CL" smtClean="0"/>
              <a:t>19-05-2016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689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4.png"/><Relationship Id="rId9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1.jp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18.jpe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31" y="2559153"/>
            <a:ext cx="4883575" cy="3662681"/>
          </a:xfrm>
          <a:prstGeom prst="rect">
            <a:avLst/>
          </a:prstGeom>
        </p:spPr>
      </p:pic>
      <p:pic>
        <p:nvPicPr>
          <p:cNvPr id="1026" name="Picture 2" descr="https://lh5.googleusercontent.com/wCTDTYKUsuqhu-NXupmgpgTTL39V8Lic57boDa28q8Hj9XeJj4jP2huKe88tuVIMX7RAeoHIAD_23Q7-9VHzlUxWDrM-YeIJXp8yzOg4ytQfzATkIG4xhtK-Y-elQdA4mHlngE6g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07" y="1285239"/>
            <a:ext cx="3651115" cy="28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76213" y="4865916"/>
            <a:ext cx="312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33" y="187959"/>
            <a:ext cx="955042" cy="9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53" y="1372643"/>
            <a:ext cx="521165" cy="65831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"/>
          <a:stretch/>
        </p:blipFill>
        <p:spPr>
          <a:xfrm>
            <a:off x="3195705" y="1805948"/>
            <a:ext cx="4866091" cy="244348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34" y="4227328"/>
            <a:ext cx="508044" cy="50804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00" y="2321574"/>
            <a:ext cx="292633" cy="26215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78" y="4227328"/>
            <a:ext cx="508044" cy="50804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628751" y="1407161"/>
            <a:ext cx="607060" cy="22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/>
              <a:t>Tanque A</a:t>
            </a:r>
            <a:endParaRPr lang="es-CL" sz="800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41"/>
          <a:stretch/>
        </p:blipFill>
        <p:spPr>
          <a:xfrm>
            <a:off x="5857658" y="1582428"/>
            <a:ext cx="149945" cy="62284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0" r="18828" b="5093"/>
          <a:stretch/>
        </p:blipFill>
        <p:spPr>
          <a:xfrm>
            <a:off x="6509278" y="1583769"/>
            <a:ext cx="166341" cy="58793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6303459" y="1407161"/>
            <a:ext cx="607060" cy="22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/>
              <a:t>Tanque B</a:t>
            </a:r>
            <a:endParaRPr lang="es-CL" sz="8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978167" y="1407161"/>
            <a:ext cx="607060" cy="22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/>
              <a:t>Tanque C</a:t>
            </a:r>
            <a:endParaRPr lang="es-CL" sz="800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6"/>
          <a:stretch/>
        </p:blipFill>
        <p:spPr>
          <a:xfrm>
            <a:off x="7162359" y="1582428"/>
            <a:ext cx="146275" cy="62230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19" y="4216399"/>
            <a:ext cx="1686571" cy="421642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6906606" y="2583725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1</a:t>
            </a:r>
            <a:endParaRPr lang="es-CL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906605" y="2988405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2</a:t>
            </a:r>
            <a:endParaRPr lang="es-CL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906604" y="3446013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3</a:t>
            </a:r>
            <a:endParaRPr lang="es-CL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751320" y="2321574"/>
            <a:ext cx="1168400" cy="1493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/>
          <p:cNvSpPr txBox="1"/>
          <p:nvPr/>
        </p:nvSpPr>
        <p:spPr>
          <a:xfrm>
            <a:off x="6842884" y="3815080"/>
            <a:ext cx="985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00" dirty="0" smtClean="0">
                <a:solidFill>
                  <a:srgbClr val="FF0000"/>
                </a:solidFill>
              </a:rPr>
              <a:t>¡Tabla completa!</a:t>
            </a:r>
            <a:endParaRPr lang="es-CL" sz="900" dirty="0">
              <a:solidFill>
                <a:srgbClr val="FF0000"/>
              </a:solidFill>
            </a:endParaRP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08" y="585732"/>
            <a:ext cx="4882896" cy="3663696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5232522" y="749300"/>
            <a:ext cx="2493787" cy="1206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3" name="Grupo 42"/>
          <p:cNvGrpSpPr/>
          <p:nvPr/>
        </p:nvGrpSpPr>
        <p:grpSpPr>
          <a:xfrm>
            <a:off x="5719381" y="944883"/>
            <a:ext cx="1778000" cy="1069339"/>
            <a:chOff x="9392269" y="406400"/>
            <a:chExt cx="1778000" cy="1069339"/>
          </a:xfrm>
        </p:grpSpPr>
        <p:sp>
          <p:nvSpPr>
            <p:cNvPr id="7" name="Llamada rectangular redondeada 6"/>
            <p:cNvSpPr/>
            <p:nvPr/>
          </p:nvSpPr>
          <p:spPr>
            <a:xfrm>
              <a:off x="9392269" y="406400"/>
              <a:ext cx="1778000" cy="868681"/>
            </a:xfrm>
            <a:prstGeom prst="wedgeRoundRectCallout">
              <a:avLst>
                <a:gd name="adj1" fmla="val -71119"/>
                <a:gd name="adj2" fmla="val -29898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9405814" y="490854"/>
              <a:ext cx="176445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0" lang="es-CL" altLang="es-C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¿Cuál de mis herramientas crees que sirve para encontrar el tanque de oxígeno más pesado?</a:t>
              </a:r>
              <a:endParaRPr kumimoji="0" lang="es-CL" altLang="es-CL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3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82" y="1143001"/>
            <a:ext cx="4883575" cy="3662681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76213" y="4865916"/>
            <a:ext cx="312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33" y="187959"/>
            <a:ext cx="955042" cy="9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lamada rectangular redondeada 6"/>
          <p:cNvSpPr/>
          <p:nvPr/>
        </p:nvSpPr>
        <p:spPr>
          <a:xfrm>
            <a:off x="9392269" y="406400"/>
            <a:ext cx="1778000" cy="868681"/>
          </a:xfrm>
          <a:prstGeom prst="wedgeRoundRectCallout">
            <a:avLst>
              <a:gd name="adj1" fmla="val -71119"/>
              <a:gd name="adj2" fmla="val -29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9405814" y="490854"/>
            <a:ext cx="1764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s-CL" altLang="es-C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¿Cuál de mis herramientas crees que sirven para encontrar el tanque de oxígeno más pesado?</a:t>
            </a:r>
            <a:endParaRPr kumimoji="0" lang="es-CL" altLang="es-CL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53" y="1372643"/>
            <a:ext cx="521165" cy="658314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6906606" y="2583725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1</a:t>
            </a:r>
            <a:endParaRPr lang="es-CL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906605" y="2988405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2</a:t>
            </a:r>
            <a:endParaRPr lang="es-CL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906604" y="3446013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3</a:t>
            </a:r>
            <a:endParaRPr lang="es-CL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0180608" y="3762557"/>
            <a:ext cx="985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00" dirty="0" smtClean="0">
                <a:solidFill>
                  <a:srgbClr val="FF0000"/>
                </a:solidFill>
              </a:rPr>
              <a:t>¡Tabla completa!</a:t>
            </a:r>
            <a:endParaRPr lang="es-CL" sz="900" dirty="0">
              <a:solidFill>
                <a:srgbClr val="FF0000"/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9"/>
          <a:stretch/>
        </p:blipFill>
        <p:spPr>
          <a:xfrm>
            <a:off x="3988311" y="2219115"/>
            <a:ext cx="4088387" cy="1790186"/>
          </a:xfrm>
          <a:prstGeom prst="rect">
            <a:avLst/>
          </a:prstGeom>
        </p:spPr>
      </p:pic>
      <p:pic>
        <p:nvPicPr>
          <p:cNvPr id="2050" name="Picture 2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12" y="1416707"/>
            <a:ext cx="950574" cy="9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lamada rectangular redondeada 29"/>
          <p:cNvSpPr/>
          <p:nvPr/>
        </p:nvSpPr>
        <p:spPr>
          <a:xfrm>
            <a:off x="5287277" y="1565486"/>
            <a:ext cx="1778000" cy="745234"/>
          </a:xfrm>
          <a:prstGeom prst="wedgeRoundRectCallout">
            <a:avLst>
              <a:gd name="adj1" fmla="val -71119"/>
              <a:gd name="adj2" fmla="val -29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300822" y="1649939"/>
            <a:ext cx="176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s-CL" altLang="es-C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Entonces ¿Cuál crees que es el</a:t>
            </a:r>
            <a:r>
              <a:rPr kumimoji="0" lang="es-CL" altLang="es-CL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tanque de ox</a:t>
            </a:r>
            <a:r>
              <a:rPr lang="es-CL" altLang="es-CL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ígeno </a:t>
            </a:r>
            <a:r>
              <a:rPr lang="es-CL" altLang="es-CL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pesado</a:t>
            </a:r>
            <a:r>
              <a:rPr lang="es-CL" altLang="es-CL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es-CL" altLang="es-CL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5" y="2119805"/>
            <a:ext cx="1414395" cy="4267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70" y="3155567"/>
            <a:ext cx="1414395" cy="4267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71" y="2691734"/>
            <a:ext cx="1414395" cy="426757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270591" y="3357476"/>
            <a:ext cx="707197" cy="426757"/>
            <a:chOff x="3331291" y="2647345"/>
            <a:chExt cx="707197" cy="426757"/>
          </a:xfrm>
        </p:grpSpPr>
        <p:sp>
          <p:nvSpPr>
            <p:cNvPr id="9" name="Rectángulo 8"/>
            <p:cNvSpPr/>
            <p:nvPr/>
          </p:nvSpPr>
          <p:spPr>
            <a:xfrm>
              <a:off x="3331291" y="2647345"/>
              <a:ext cx="707197" cy="426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41"/>
            <a:stretch/>
          </p:blipFill>
          <p:spPr>
            <a:xfrm>
              <a:off x="3487080" y="2672769"/>
              <a:ext cx="93560" cy="388633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3615077" y="2676057"/>
              <a:ext cx="27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 smtClean="0"/>
                <a:t>A</a:t>
              </a:r>
              <a:endParaRPr lang="es-CL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79045" y="3877973"/>
            <a:ext cx="707197" cy="426757"/>
            <a:chOff x="3339745" y="3167842"/>
            <a:chExt cx="707197" cy="426757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90" r="18828" b="5093"/>
            <a:stretch/>
          </p:blipFill>
          <p:spPr>
            <a:xfrm>
              <a:off x="3483796" y="3216340"/>
              <a:ext cx="96844" cy="342294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3339745" y="3167842"/>
              <a:ext cx="707197" cy="426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623531" y="3196554"/>
              <a:ext cx="27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 smtClean="0"/>
                <a:t>B</a:t>
              </a:r>
              <a:endParaRPr lang="es-CL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279045" y="4424808"/>
            <a:ext cx="707197" cy="426757"/>
            <a:chOff x="3339745" y="3714677"/>
            <a:chExt cx="707197" cy="426757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6"/>
            <a:stretch/>
          </p:blipFill>
          <p:spPr>
            <a:xfrm>
              <a:off x="3486817" y="3750701"/>
              <a:ext cx="90801" cy="386297"/>
            </a:xfrm>
            <a:prstGeom prst="rect">
              <a:avLst/>
            </a:prstGeom>
          </p:spPr>
        </p:pic>
        <p:sp>
          <p:nvSpPr>
            <p:cNvPr id="39" name="Rectángulo 38"/>
            <p:cNvSpPr/>
            <p:nvPr/>
          </p:nvSpPr>
          <p:spPr>
            <a:xfrm>
              <a:off x="3339745" y="3714677"/>
              <a:ext cx="707197" cy="426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623531" y="3743389"/>
              <a:ext cx="27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 smtClean="0"/>
                <a:t>C</a:t>
              </a:r>
              <a:endParaRPr lang="es-CL" dirty="0"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986242" y="3357476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41"/>
          <a:stretch/>
        </p:blipFill>
        <p:spPr>
          <a:xfrm>
            <a:off x="1142031" y="3382900"/>
            <a:ext cx="93560" cy="388633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1270028" y="3386188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A</a:t>
            </a:r>
            <a:endParaRPr lang="es-CL" dirty="0"/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0" r="18828" b="5093"/>
          <a:stretch/>
        </p:blipFill>
        <p:spPr>
          <a:xfrm>
            <a:off x="1140718" y="3926471"/>
            <a:ext cx="96844" cy="342294"/>
          </a:xfrm>
          <a:prstGeom prst="rect">
            <a:avLst/>
          </a:prstGeom>
        </p:spPr>
      </p:pic>
      <p:sp>
        <p:nvSpPr>
          <p:cNvPr id="50" name="Rectángulo 49"/>
          <p:cNvSpPr/>
          <p:nvPr/>
        </p:nvSpPr>
        <p:spPr>
          <a:xfrm>
            <a:off x="996667" y="3877973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/>
          <p:cNvSpPr txBox="1"/>
          <p:nvPr/>
        </p:nvSpPr>
        <p:spPr>
          <a:xfrm>
            <a:off x="1280453" y="3906685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B</a:t>
            </a:r>
            <a:endParaRPr lang="es-CL" dirty="0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6"/>
          <a:stretch/>
        </p:blipFill>
        <p:spPr>
          <a:xfrm>
            <a:off x="1143739" y="4460832"/>
            <a:ext cx="90801" cy="386297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996667" y="4424808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CuadroTexto 55"/>
          <p:cNvSpPr txBox="1"/>
          <p:nvPr/>
        </p:nvSpPr>
        <p:spPr>
          <a:xfrm>
            <a:off x="1280453" y="4453520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C</a:t>
            </a:r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423833" y="268808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1</a:t>
            </a:r>
            <a:endParaRPr lang="es-CL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4423833" y="3131189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2</a:t>
            </a:r>
            <a:endParaRPr lang="es-CL" sz="14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423833" y="357024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3</a:t>
            </a:r>
            <a:endParaRPr lang="es-CL" sz="14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715482" y="268808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1</a:t>
            </a:r>
            <a:endParaRPr lang="es-CL" sz="14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715482" y="3131189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2</a:t>
            </a:r>
            <a:endParaRPr lang="es-CL" sz="14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5715482" y="357024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3</a:t>
            </a:r>
            <a:endParaRPr lang="es-CL" sz="14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7043823" y="268808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1</a:t>
            </a:r>
            <a:endParaRPr lang="es-CL" sz="14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7043823" y="3131189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2</a:t>
            </a:r>
            <a:endParaRPr lang="es-CL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7043823" y="357024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3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35298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40" y="1211486"/>
            <a:ext cx="4883575" cy="3662681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76213" y="4865916"/>
            <a:ext cx="312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33" y="187959"/>
            <a:ext cx="955042" cy="9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lamada rectangular redondeada 6"/>
          <p:cNvSpPr/>
          <p:nvPr/>
        </p:nvSpPr>
        <p:spPr>
          <a:xfrm>
            <a:off x="9392269" y="406400"/>
            <a:ext cx="1778000" cy="868681"/>
          </a:xfrm>
          <a:prstGeom prst="wedgeRoundRectCallout">
            <a:avLst>
              <a:gd name="adj1" fmla="val -71119"/>
              <a:gd name="adj2" fmla="val -29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9405814" y="490854"/>
            <a:ext cx="1764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s-CL" altLang="es-C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¿Cuál de mis herramientas crees que sirven para encontrar el tanque de oxígeno más pesado?</a:t>
            </a:r>
            <a:endParaRPr kumimoji="0" lang="es-CL" altLang="es-CL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53" y="1372643"/>
            <a:ext cx="521165" cy="658314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2671994" y="2873966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1</a:t>
            </a:r>
            <a:endParaRPr lang="es-CL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559848" y="2846595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2</a:t>
            </a:r>
            <a:endParaRPr lang="es-CL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9847" y="3304203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3</a:t>
            </a:r>
            <a:endParaRPr lang="es-CL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0180608" y="3762557"/>
            <a:ext cx="985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00" dirty="0" smtClean="0">
                <a:solidFill>
                  <a:srgbClr val="FF0000"/>
                </a:solidFill>
              </a:rPr>
              <a:t>¡Tabla completa!</a:t>
            </a:r>
            <a:endParaRPr lang="es-CL" sz="9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12" y="1416707"/>
            <a:ext cx="950574" cy="9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lamada rectangular redondeada 29"/>
          <p:cNvSpPr/>
          <p:nvPr/>
        </p:nvSpPr>
        <p:spPr>
          <a:xfrm>
            <a:off x="5287277" y="1565486"/>
            <a:ext cx="1778000" cy="745234"/>
          </a:xfrm>
          <a:prstGeom prst="wedgeRoundRectCallout">
            <a:avLst>
              <a:gd name="adj1" fmla="val -71119"/>
              <a:gd name="adj2" fmla="val -29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300822" y="1611636"/>
            <a:ext cx="176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L" sz="1000" dirty="0"/>
              <a:t>Ordena los tanques de oxígeno según </a:t>
            </a:r>
            <a:r>
              <a:rPr lang="es-CL" sz="1000" b="1" dirty="0"/>
              <a:t>su temperatura</a:t>
            </a:r>
            <a:r>
              <a:rPr lang="es-CL" sz="1000" dirty="0"/>
              <a:t>. Haz más mediciones de ser necesario.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5" y="2119805"/>
            <a:ext cx="1414395" cy="4267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70" y="3155567"/>
            <a:ext cx="1414395" cy="4267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71" y="2691734"/>
            <a:ext cx="1414395" cy="426757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986242" y="3357476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41"/>
          <a:stretch/>
        </p:blipFill>
        <p:spPr>
          <a:xfrm>
            <a:off x="1142031" y="3382900"/>
            <a:ext cx="93560" cy="388633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1270028" y="3386188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A</a:t>
            </a:r>
            <a:endParaRPr lang="es-CL" dirty="0"/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0" r="18828" b="5093"/>
          <a:stretch/>
        </p:blipFill>
        <p:spPr>
          <a:xfrm>
            <a:off x="1140718" y="3926471"/>
            <a:ext cx="96844" cy="342294"/>
          </a:xfrm>
          <a:prstGeom prst="rect">
            <a:avLst/>
          </a:prstGeom>
        </p:spPr>
      </p:pic>
      <p:sp>
        <p:nvSpPr>
          <p:cNvPr id="50" name="Rectángulo 49"/>
          <p:cNvSpPr/>
          <p:nvPr/>
        </p:nvSpPr>
        <p:spPr>
          <a:xfrm>
            <a:off x="996667" y="3877973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/>
          <p:cNvSpPr txBox="1"/>
          <p:nvPr/>
        </p:nvSpPr>
        <p:spPr>
          <a:xfrm>
            <a:off x="1280453" y="3906685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B</a:t>
            </a:r>
            <a:endParaRPr lang="es-CL" dirty="0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6"/>
          <a:stretch/>
        </p:blipFill>
        <p:spPr>
          <a:xfrm>
            <a:off x="1143739" y="4460832"/>
            <a:ext cx="90801" cy="386297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996667" y="4424808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CuadroTexto 55"/>
          <p:cNvSpPr txBox="1"/>
          <p:nvPr/>
        </p:nvSpPr>
        <p:spPr>
          <a:xfrm>
            <a:off x="1280453" y="4453520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C</a:t>
            </a:r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77076" y="254627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1</a:t>
            </a:r>
            <a:endParaRPr lang="es-CL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077076" y="2989379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2</a:t>
            </a:r>
            <a:endParaRPr lang="es-CL" sz="14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077076" y="342843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3</a:t>
            </a:r>
            <a:endParaRPr lang="es-CL" sz="14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778656" y="260845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1</a:t>
            </a:r>
            <a:endParaRPr lang="es-CL" sz="14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3697066" y="2989379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2</a:t>
            </a:r>
            <a:endParaRPr lang="es-CL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3697066" y="342843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3</a:t>
            </a:r>
            <a:endParaRPr lang="es-CL" sz="14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80" y="2656172"/>
            <a:ext cx="4765346" cy="1402608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2369082" y="4033825"/>
            <a:ext cx="376611" cy="317778"/>
            <a:chOff x="3339745" y="3167842"/>
            <a:chExt cx="707197" cy="426757"/>
          </a:xfrm>
          <a:solidFill>
            <a:schemeClr val="bg1"/>
          </a:solidFill>
        </p:grpSpPr>
        <p:sp>
          <p:nvSpPr>
            <p:cNvPr id="37" name="Rectángulo 36"/>
            <p:cNvSpPr/>
            <p:nvPr/>
          </p:nvSpPr>
          <p:spPr>
            <a:xfrm>
              <a:off x="3339745" y="3167842"/>
              <a:ext cx="707197" cy="4267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623532" y="3196554"/>
              <a:ext cx="271010" cy="3719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/>
                <a:t>B</a:t>
              </a:r>
              <a:endParaRPr lang="es-CL" sz="1200" dirty="0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90" r="18828" b="5093"/>
            <a:stretch/>
          </p:blipFill>
          <p:spPr>
            <a:xfrm>
              <a:off x="3483796" y="3216340"/>
              <a:ext cx="96844" cy="342294"/>
            </a:xfrm>
            <a:prstGeom prst="rect">
              <a:avLst/>
            </a:prstGeom>
            <a:grpFill/>
          </p:spPr>
        </p:pic>
      </p:grpSp>
      <p:grpSp>
        <p:nvGrpSpPr>
          <p:cNvPr id="15" name="Grupo 14"/>
          <p:cNvGrpSpPr/>
          <p:nvPr/>
        </p:nvGrpSpPr>
        <p:grpSpPr>
          <a:xfrm>
            <a:off x="2507932" y="4859823"/>
            <a:ext cx="364849" cy="326315"/>
            <a:chOff x="3339745" y="3714677"/>
            <a:chExt cx="707197" cy="426757"/>
          </a:xfrm>
          <a:solidFill>
            <a:schemeClr val="bg1"/>
          </a:solidFill>
        </p:grpSpPr>
        <p:sp>
          <p:nvSpPr>
            <p:cNvPr id="39" name="Rectángulo 38"/>
            <p:cNvSpPr/>
            <p:nvPr/>
          </p:nvSpPr>
          <p:spPr>
            <a:xfrm>
              <a:off x="3339745" y="3714677"/>
              <a:ext cx="707197" cy="4267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623532" y="3743389"/>
              <a:ext cx="271009" cy="3622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/>
                <a:t>C</a:t>
              </a:r>
              <a:endParaRPr lang="es-CL" sz="1200" dirty="0"/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6"/>
            <a:stretch/>
          </p:blipFill>
          <p:spPr>
            <a:xfrm>
              <a:off x="3486817" y="3750701"/>
              <a:ext cx="90801" cy="386297"/>
            </a:xfrm>
            <a:prstGeom prst="rect">
              <a:avLst/>
            </a:prstGeom>
            <a:grpFill/>
          </p:spPr>
        </p:pic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43" y="2468316"/>
            <a:ext cx="453370" cy="410477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61" y="2732519"/>
            <a:ext cx="445137" cy="414396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32" y="3298940"/>
            <a:ext cx="443512" cy="418328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2417424" y="4418069"/>
            <a:ext cx="370385" cy="320850"/>
            <a:chOff x="3331293" y="2647342"/>
            <a:chExt cx="707198" cy="426756"/>
          </a:xfrm>
          <a:solidFill>
            <a:schemeClr val="bg1"/>
          </a:solidFill>
        </p:grpSpPr>
        <p:sp>
          <p:nvSpPr>
            <p:cNvPr id="9" name="Rectángulo 8"/>
            <p:cNvSpPr/>
            <p:nvPr/>
          </p:nvSpPr>
          <p:spPr>
            <a:xfrm>
              <a:off x="3331293" y="2647342"/>
              <a:ext cx="707198" cy="4267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41"/>
            <a:stretch/>
          </p:blipFill>
          <p:spPr>
            <a:xfrm>
              <a:off x="3487084" y="2672768"/>
              <a:ext cx="93559" cy="388633"/>
            </a:xfrm>
            <a:prstGeom prst="rect">
              <a:avLst/>
            </a:prstGeom>
            <a:grpFill/>
          </p:spPr>
        </p:pic>
        <p:sp>
          <p:nvSpPr>
            <p:cNvPr id="10" name="CuadroTexto 9"/>
            <p:cNvSpPr txBox="1"/>
            <p:nvPr/>
          </p:nvSpPr>
          <p:spPr>
            <a:xfrm>
              <a:off x="3615078" y="2676057"/>
              <a:ext cx="271010" cy="3743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/>
                <a:t>A</a:t>
              </a:r>
              <a:endParaRPr lang="es-CL" sz="1200" dirty="0"/>
            </a:p>
          </p:txBody>
        </p:sp>
      </p:grpSp>
      <p:sp>
        <p:nvSpPr>
          <p:cNvPr id="59" name="CuadroTexto 58"/>
          <p:cNvSpPr txBox="1"/>
          <p:nvPr/>
        </p:nvSpPr>
        <p:spPr>
          <a:xfrm>
            <a:off x="5392184" y="3036182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1</a:t>
            </a:r>
            <a:endParaRPr lang="es-CL" sz="11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91697" y="3369446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2</a:t>
            </a:r>
            <a:endParaRPr lang="es-CL" sz="11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5391697" y="3705590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3</a:t>
            </a:r>
            <a:endParaRPr lang="es-CL" sz="11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348196" y="3041682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1</a:t>
            </a:r>
            <a:endParaRPr lang="es-CL" sz="11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47709" y="3374946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2</a:t>
            </a:r>
            <a:endParaRPr lang="es-CL" sz="11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6347709" y="3711090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3</a:t>
            </a:r>
            <a:endParaRPr lang="es-CL" sz="11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7278777" y="3036182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1</a:t>
            </a:r>
            <a:endParaRPr lang="es-CL" sz="11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7278290" y="3369446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2</a:t>
            </a:r>
            <a:endParaRPr lang="es-CL" sz="11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7278290" y="3705590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3</a:t>
            </a:r>
            <a:endParaRPr lang="es-CL" sz="11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669488" y="2590945"/>
            <a:ext cx="5169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700" dirty="0" smtClean="0"/>
              <a:t>Está a menor </a:t>
            </a:r>
            <a:r>
              <a:rPr lang="es-CL" sz="700" dirty="0" err="1" smtClean="0"/>
              <a:t>tempe-ratura</a:t>
            </a:r>
            <a:r>
              <a:rPr lang="es-CL" sz="700" dirty="0" smtClean="0"/>
              <a:t> que </a:t>
            </a:r>
            <a:endParaRPr lang="es-CL" sz="7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350042" y="4604178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2</a:t>
            </a:r>
            <a:endParaRPr lang="es-CL" sz="11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2801369" y="4561242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3</a:t>
            </a:r>
            <a:endParaRPr lang="es-CL" sz="11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4407816" y="2589641"/>
            <a:ext cx="5169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700" dirty="0" smtClean="0"/>
              <a:t>Está a menor </a:t>
            </a:r>
            <a:r>
              <a:rPr lang="es-CL" sz="700" dirty="0" err="1" smtClean="0"/>
              <a:t>tempe-ratura</a:t>
            </a:r>
            <a:r>
              <a:rPr lang="es-CL" sz="700" dirty="0" smtClean="0"/>
              <a:t> que</a:t>
            </a:r>
            <a:endParaRPr lang="es-CL" sz="7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16" y="4300701"/>
            <a:ext cx="664522" cy="469433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944991" y="4675734"/>
            <a:ext cx="634038" cy="3862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800" dirty="0" smtClean="0"/>
              <a:t>Volver a ordenar tanques</a:t>
            </a:r>
            <a:endParaRPr lang="es-CL" sz="800" dirty="0"/>
          </a:p>
        </p:txBody>
      </p:sp>
    </p:spTree>
    <p:extLst>
      <p:ext uri="{BB962C8B-B14F-4D97-AF65-F5344CB8AC3E}">
        <p14:creationId xmlns:p14="http://schemas.microsoft.com/office/powerpoint/2010/main" val="38172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40" y="1211486"/>
            <a:ext cx="4883575" cy="3662681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76213" y="4865916"/>
            <a:ext cx="312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97" y="1487729"/>
            <a:ext cx="950574" cy="9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lamada rectangular redondeada 29"/>
          <p:cNvSpPr/>
          <p:nvPr/>
        </p:nvSpPr>
        <p:spPr>
          <a:xfrm>
            <a:off x="5421877" y="1836469"/>
            <a:ext cx="1778000" cy="383964"/>
          </a:xfrm>
          <a:prstGeom prst="wedgeRoundRectCallout">
            <a:avLst>
              <a:gd name="adj1" fmla="val -71119"/>
              <a:gd name="adj2" fmla="val -29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435422" y="1882619"/>
            <a:ext cx="1764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L" sz="1000" dirty="0" smtClean="0"/>
              <a:t>¿Qué aprendiste?</a:t>
            </a:r>
            <a:endParaRPr lang="es-CL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108450" y="2844800"/>
            <a:ext cx="309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Responde en la hoja de respuestas.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74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174</Words>
  <Application>Microsoft Office PowerPoint</Application>
  <PresentationFormat>Panorámica</PresentationFormat>
  <Paragraphs>71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MACAREMA</dc:creator>
  <cp:lastModifiedBy>MACAREMA</cp:lastModifiedBy>
  <cp:revision>17</cp:revision>
  <dcterms:created xsi:type="dcterms:W3CDTF">2016-05-19T23:46:16Z</dcterms:created>
  <dcterms:modified xsi:type="dcterms:W3CDTF">2016-05-20T07:56:50Z</dcterms:modified>
</cp:coreProperties>
</file>