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87E8-C1FD-4EE4-A7DF-A504F48DB906}" type="datetimeFigureOut">
              <a:rPr lang="es-ES" smtClean="0"/>
              <a:t>14/08/2014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7D1C-AC86-4A46-9788-F864FB322C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87E8-C1FD-4EE4-A7DF-A504F48DB906}" type="datetimeFigureOut">
              <a:rPr lang="es-ES" smtClean="0"/>
              <a:t>14/08/2014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7D1C-AC86-4A46-9788-F864FB322C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87E8-C1FD-4EE4-A7DF-A504F48DB906}" type="datetimeFigureOut">
              <a:rPr lang="es-ES" smtClean="0"/>
              <a:t>14/08/2014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7D1C-AC86-4A46-9788-F864FB322C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87E8-C1FD-4EE4-A7DF-A504F48DB906}" type="datetimeFigureOut">
              <a:rPr lang="es-ES" smtClean="0"/>
              <a:t>14/08/2014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7D1C-AC86-4A46-9788-F864FB322C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87E8-C1FD-4EE4-A7DF-A504F48DB906}" type="datetimeFigureOut">
              <a:rPr lang="es-ES" smtClean="0"/>
              <a:t>14/08/2014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7D1C-AC86-4A46-9788-F864FB322C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87E8-C1FD-4EE4-A7DF-A504F48DB906}" type="datetimeFigureOut">
              <a:rPr lang="es-ES" smtClean="0"/>
              <a:t>14/08/2014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7D1C-AC86-4A46-9788-F864FB322C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87E8-C1FD-4EE4-A7DF-A504F48DB906}" type="datetimeFigureOut">
              <a:rPr lang="es-ES" smtClean="0"/>
              <a:t>14/08/2014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7D1C-AC86-4A46-9788-F864FB322C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87E8-C1FD-4EE4-A7DF-A504F48DB906}" type="datetimeFigureOut">
              <a:rPr lang="es-ES" smtClean="0"/>
              <a:t>14/08/2014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7D1C-AC86-4A46-9788-F864FB322C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87E8-C1FD-4EE4-A7DF-A504F48DB906}" type="datetimeFigureOut">
              <a:rPr lang="es-ES" smtClean="0"/>
              <a:t>14/08/2014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7D1C-AC86-4A46-9788-F864FB322C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87E8-C1FD-4EE4-A7DF-A504F48DB906}" type="datetimeFigureOut">
              <a:rPr lang="es-ES" smtClean="0"/>
              <a:t>14/08/2014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7D1C-AC86-4A46-9788-F864FB322C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87E8-C1FD-4EE4-A7DF-A504F48DB906}" type="datetimeFigureOut">
              <a:rPr lang="es-ES" smtClean="0"/>
              <a:t>14/08/2014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7D1C-AC86-4A46-9788-F864FB322C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E87E8-C1FD-4EE4-A7DF-A504F48DB906}" type="datetimeFigureOut">
              <a:rPr lang="es-ES" smtClean="0"/>
              <a:t>14/08/2014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87D1C-AC86-4A46-9788-F864FB322CB1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1259632" y="836712"/>
            <a:ext cx="720080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 smtClean="0"/>
              <a:t>A</a:t>
            </a:r>
            <a:endParaRPr lang="es-ES" sz="2400" b="1" dirty="0"/>
          </a:p>
        </p:txBody>
      </p:sp>
      <p:sp>
        <p:nvSpPr>
          <p:cNvPr id="5" name="4 Elipse"/>
          <p:cNvSpPr/>
          <p:nvPr/>
        </p:nvSpPr>
        <p:spPr>
          <a:xfrm>
            <a:off x="2339752" y="1916832"/>
            <a:ext cx="720080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C</a:t>
            </a:r>
          </a:p>
        </p:txBody>
      </p:sp>
      <p:sp>
        <p:nvSpPr>
          <p:cNvPr id="6" name="5 Elipse"/>
          <p:cNvSpPr/>
          <p:nvPr/>
        </p:nvSpPr>
        <p:spPr>
          <a:xfrm>
            <a:off x="4283968" y="2348880"/>
            <a:ext cx="648072" cy="648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 smtClean="0"/>
              <a:t>D</a:t>
            </a:r>
            <a:endParaRPr lang="es-ES" sz="2400" b="1" dirty="0"/>
          </a:p>
        </p:txBody>
      </p:sp>
      <p:sp>
        <p:nvSpPr>
          <p:cNvPr id="7" name="6 Elipse"/>
          <p:cNvSpPr/>
          <p:nvPr/>
        </p:nvSpPr>
        <p:spPr>
          <a:xfrm>
            <a:off x="3491880" y="332656"/>
            <a:ext cx="720080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 smtClean="0"/>
              <a:t>B</a:t>
            </a:r>
          </a:p>
        </p:txBody>
      </p:sp>
      <p:sp>
        <p:nvSpPr>
          <p:cNvPr id="8" name="7 Elipse"/>
          <p:cNvSpPr/>
          <p:nvPr/>
        </p:nvSpPr>
        <p:spPr>
          <a:xfrm>
            <a:off x="467544" y="2420888"/>
            <a:ext cx="648072" cy="648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 smtClean="0"/>
              <a:t>E</a:t>
            </a:r>
            <a:endParaRPr lang="es-ES" sz="2400" b="1" dirty="0"/>
          </a:p>
        </p:txBody>
      </p:sp>
      <p:cxnSp>
        <p:nvCxnSpPr>
          <p:cNvPr id="13" name="12 Conector recto"/>
          <p:cNvCxnSpPr>
            <a:stCxn id="4" idx="7"/>
            <a:endCxn id="7" idx="2"/>
          </p:cNvCxnSpPr>
          <p:nvPr/>
        </p:nvCxnSpPr>
        <p:spPr>
          <a:xfrm flipV="1">
            <a:off x="1874259" y="692696"/>
            <a:ext cx="1617621" cy="24946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" name="15 Conector recto"/>
          <p:cNvCxnSpPr>
            <a:stCxn id="7" idx="5"/>
            <a:endCxn id="6" idx="0"/>
          </p:cNvCxnSpPr>
          <p:nvPr/>
        </p:nvCxnSpPr>
        <p:spPr>
          <a:xfrm>
            <a:off x="4106507" y="947283"/>
            <a:ext cx="501497" cy="1401597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1" name="20 Conector recto"/>
          <p:cNvCxnSpPr>
            <a:stCxn id="7" idx="3"/>
            <a:endCxn id="5" idx="7"/>
          </p:cNvCxnSpPr>
          <p:nvPr/>
        </p:nvCxnSpPr>
        <p:spPr>
          <a:xfrm flipH="1">
            <a:off x="2954379" y="947283"/>
            <a:ext cx="642954" cy="1075002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22 Conector recto"/>
          <p:cNvCxnSpPr>
            <a:stCxn id="4" idx="3"/>
            <a:endCxn id="8" idx="0"/>
          </p:cNvCxnSpPr>
          <p:nvPr/>
        </p:nvCxnSpPr>
        <p:spPr>
          <a:xfrm flipH="1">
            <a:off x="791580" y="1451339"/>
            <a:ext cx="573505" cy="96954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" name="24 Conector recto"/>
          <p:cNvCxnSpPr>
            <a:stCxn id="5" idx="6"/>
            <a:endCxn id="6" idx="2"/>
          </p:cNvCxnSpPr>
          <p:nvPr/>
        </p:nvCxnSpPr>
        <p:spPr>
          <a:xfrm>
            <a:off x="3059832" y="2276872"/>
            <a:ext cx="1224136" cy="39604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7" name="26 Forma"/>
          <p:cNvCxnSpPr>
            <a:stCxn id="7" idx="1"/>
            <a:endCxn id="8" idx="1"/>
          </p:cNvCxnSpPr>
          <p:nvPr/>
        </p:nvCxnSpPr>
        <p:spPr>
          <a:xfrm rot="16200000" flipH="1" flipV="1">
            <a:off x="1041049" y="-40489"/>
            <a:ext cx="2077687" cy="3034881"/>
          </a:xfrm>
          <a:prstGeom prst="curvedConnector3">
            <a:avLst>
              <a:gd name="adj1" fmla="val -1607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</Words>
  <Application>Microsoft Office PowerPoint</Application>
  <PresentationFormat>Presentación en pantalla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Manu</dc:creator>
  <cp:lastModifiedBy>Manu</cp:lastModifiedBy>
  <cp:revision>2</cp:revision>
  <dcterms:created xsi:type="dcterms:W3CDTF">2014-08-14T10:22:19Z</dcterms:created>
  <dcterms:modified xsi:type="dcterms:W3CDTF">2014-08-14T10:37:19Z</dcterms:modified>
</cp:coreProperties>
</file>