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87E8-C1FD-4EE4-A7DF-A504F48DB906}" type="datetimeFigureOut">
              <a:rPr lang="es-ES" smtClean="0"/>
              <a:t>14/08/2014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7D1C-AC86-4A46-9788-F864FB322CB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899592" y="83671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</a:t>
            </a:r>
            <a:endParaRPr lang="es-ES" sz="2400" b="1" dirty="0"/>
          </a:p>
        </p:txBody>
      </p:sp>
      <p:sp>
        <p:nvSpPr>
          <p:cNvPr id="5" name="4 Elipse"/>
          <p:cNvSpPr/>
          <p:nvPr/>
        </p:nvSpPr>
        <p:spPr>
          <a:xfrm>
            <a:off x="2627784" y="2420888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</a:t>
            </a:r>
          </a:p>
        </p:txBody>
      </p:sp>
      <p:sp>
        <p:nvSpPr>
          <p:cNvPr id="7" name="6 Elipse"/>
          <p:cNvSpPr/>
          <p:nvPr/>
        </p:nvSpPr>
        <p:spPr>
          <a:xfrm>
            <a:off x="3491880" y="332656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B</a:t>
            </a:r>
          </a:p>
        </p:txBody>
      </p:sp>
      <p:cxnSp>
        <p:nvCxnSpPr>
          <p:cNvPr id="60" name="59 Conector recto de flecha"/>
          <p:cNvCxnSpPr>
            <a:stCxn id="4" idx="4"/>
            <a:endCxn id="5" idx="2"/>
          </p:cNvCxnSpPr>
          <p:nvPr/>
        </p:nvCxnSpPr>
        <p:spPr>
          <a:xfrm>
            <a:off x="1259632" y="1556792"/>
            <a:ext cx="1368152" cy="12241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5" idx="1"/>
            <a:endCxn id="4" idx="5"/>
          </p:cNvCxnSpPr>
          <p:nvPr/>
        </p:nvCxnSpPr>
        <p:spPr>
          <a:xfrm flipH="1" flipV="1">
            <a:off x="1514219" y="1451339"/>
            <a:ext cx="1219018" cy="107500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" idx="7"/>
            <a:endCxn id="7" idx="4"/>
          </p:cNvCxnSpPr>
          <p:nvPr/>
        </p:nvCxnSpPr>
        <p:spPr>
          <a:xfrm flipV="1">
            <a:off x="3242411" y="1052736"/>
            <a:ext cx="609509" cy="147360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4" idx="6"/>
            <a:endCxn id="7" idx="2"/>
          </p:cNvCxnSpPr>
          <p:nvPr/>
        </p:nvCxnSpPr>
        <p:spPr>
          <a:xfrm flipV="1">
            <a:off x="1619672" y="692696"/>
            <a:ext cx="1872208" cy="50405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</dc:creator>
  <cp:lastModifiedBy>Manu</cp:lastModifiedBy>
  <cp:revision>4</cp:revision>
  <dcterms:created xsi:type="dcterms:W3CDTF">2014-08-14T10:22:19Z</dcterms:created>
  <dcterms:modified xsi:type="dcterms:W3CDTF">2014-08-14T10:41:52Z</dcterms:modified>
</cp:coreProperties>
</file>