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87E8-C1FD-4EE4-A7DF-A504F48DB906}" type="datetimeFigureOut">
              <a:rPr lang="es-ES" smtClean="0"/>
              <a:pPr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987824" y="2204864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</a:t>
            </a:r>
            <a:endParaRPr lang="es-ES" sz="2400" b="1" dirty="0"/>
          </a:p>
        </p:txBody>
      </p:sp>
      <p:sp>
        <p:nvSpPr>
          <p:cNvPr id="5" name="4 Elipse"/>
          <p:cNvSpPr/>
          <p:nvPr/>
        </p:nvSpPr>
        <p:spPr>
          <a:xfrm>
            <a:off x="4716016" y="3789040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</a:t>
            </a:r>
          </a:p>
        </p:txBody>
      </p:sp>
      <p:sp>
        <p:nvSpPr>
          <p:cNvPr id="7" name="6 Elipse"/>
          <p:cNvSpPr/>
          <p:nvPr/>
        </p:nvSpPr>
        <p:spPr>
          <a:xfrm>
            <a:off x="5580112" y="1700808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B</a:t>
            </a:r>
          </a:p>
        </p:txBody>
      </p:sp>
      <p:cxnSp>
        <p:nvCxnSpPr>
          <p:cNvPr id="61" name="60 Conector recto de flecha"/>
          <p:cNvCxnSpPr>
            <a:stCxn id="5" idx="1"/>
            <a:endCxn id="4" idx="5"/>
          </p:cNvCxnSpPr>
          <p:nvPr/>
        </p:nvCxnSpPr>
        <p:spPr>
          <a:xfrm flipH="1" flipV="1">
            <a:off x="3602451" y="2819491"/>
            <a:ext cx="1219018" cy="1075002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" idx="7"/>
            <a:endCxn id="7" idx="4"/>
          </p:cNvCxnSpPr>
          <p:nvPr/>
        </p:nvCxnSpPr>
        <p:spPr>
          <a:xfrm flipV="1">
            <a:off x="5330643" y="2420888"/>
            <a:ext cx="609509" cy="147360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" idx="6"/>
            <a:endCxn id="7" idx="2"/>
          </p:cNvCxnSpPr>
          <p:nvPr/>
        </p:nvCxnSpPr>
        <p:spPr>
          <a:xfrm flipV="1">
            <a:off x="3707904" y="2060848"/>
            <a:ext cx="1872208" cy="5040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Forma"/>
          <p:cNvCxnSpPr>
            <a:stCxn id="4" idx="2"/>
            <a:endCxn id="4" idx="0"/>
          </p:cNvCxnSpPr>
          <p:nvPr/>
        </p:nvCxnSpPr>
        <p:spPr>
          <a:xfrm rot="10800000" flipH="1">
            <a:off x="2987824" y="2204864"/>
            <a:ext cx="360040" cy="360040"/>
          </a:xfrm>
          <a:prstGeom prst="curvedConnector4">
            <a:avLst>
              <a:gd name="adj1" fmla="val -122385"/>
              <a:gd name="adj2" fmla="val 22606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</dc:creator>
  <cp:lastModifiedBy>Manu</cp:lastModifiedBy>
  <cp:revision>5</cp:revision>
  <dcterms:created xsi:type="dcterms:W3CDTF">2014-08-14T10:22:19Z</dcterms:created>
  <dcterms:modified xsi:type="dcterms:W3CDTF">2014-08-14T11:08:49Z</dcterms:modified>
</cp:coreProperties>
</file>