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87E8-C1FD-4EE4-A7DF-A504F48DB906}" type="datetimeFigureOut">
              <a:rPr lang="es-ES" smtClean="0"/>
              <a:pPr/>
              <a:t>16/08/2014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7D1C-AC86-4A46-9788-F864FB322CB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1259632" y="83671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A</a:t>
            </a:r>
            <a:endParaRPr lang="es-ES" sz="2400" b="1" dirty="0"/>
          </a:p>
        </p:txBody>
      </p:sp>
      <p:sp>
        <p:nvSpPr>
          <p:cNvPr id="5" name="4 Elipse"/>
          <p:cNvSpPr/>
          <p:nvPr/>
        </p:nvSpPr>
        <p:spPr>
          <a:xfrm>
            <a:off x="1403648" y="2708920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C</a:t>
            </a:r>
          </a:p>
        </p:txBody>
      </p:sp>
      <p:sp>
        <p:nvSpPr>
          <p:cNvPr id="6" name="5 Elipse"/>
          <p:cNvSpPr/>
          <p:nvPr/>
        </p:nvSpPr>
        <p:spPr>
          <a:xfrm>
            <a:off x="4283968" y="2348880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D</a:t>
            </a:r>
            <a:endParaRPr lang="es-ES" sz="2400" b="1" dirty="0"/>
          </a:p>
        </p:txBody>
      </p:sp>
      <p:sp>
        <p:nvSpPr>
          <p:cNvPr id="7" name="6 Elipse"/>
          <p:cNvSpPr/>
          <p:nvPr/>
        </p:nvSpPr>
        <p:spPr>
          <a:xfrm>
            <a:off x="3491880" y="332656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B</a:t>
            </a:r>
          </a:p>
        </p:txBody>
      </p:sp>
      <p:cxnSp>
        <p:nvCxnSpPr>
          <p:cNvPr id="13" name="12 Conector recto"/>
          <p:cNvCxnSpPr>
            <a:stCxn id="4" idx="7"/>
            <a:endCxn id="7" idx="2"/>
          </p:cNvCxnSpPr>
          <p:nvPr/>
        </p:nvCxnSpPr>
        <p:spPr>
          <a:xfrm flipV="1">
            <a:off x="1874259" y="692696"/>
            <a:ext cx="1617621" cy="24946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15 Conector recto"/>
          <p:cNvCxnSpPr>
            <a:stCxn id="7" idx="5"/>
            <a:endCxn id="6" idx="0"/>
          </p:cNvCxnSpPr>
          <p:nvPr/>
        </p:nvCxnSpPr>
        <p:spPr>
          <a:xfrm>
            <a:off x="4106507" y="947283"/>
            <a:ext cx="501497" cy="140159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1" name="20 Conector recto"/>
          <p:cNvCxnSpPr>
            <a:stCxn id="7" idx="3"/>
            <a:endCxn id="5" idx="7"/>
          </p:cNvCxnSpPr>
          <p:nvPr/>
        </p:nvCxnSpPr>
        <p:spPr>
          <a:xfrm flipH="1">
            <a:off x="2018275" y="947283"/>
            <a:ext cx="1579058" cy="186709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24 Conector recto"/>
          <p:cNvCxnSpPr>
            <a:stCxn id="5" idx="6"/>
            <a:endCxn id="6" idx="2"/>
          </p:cNvCxnSpPr>
          <p:nvPr/>
        </p:nvCxnSpPr>
        <p:spPr>
          <a:xfrm flipV="1">
            <a:off x="2123728" y="2672916"/>
            <a:ext cx="2160240" cy="396044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17 Conector recto"/>
          <p:cNvCxnSpPr>
            <a:stCxn id="4" idx="5"/>
            <a:endCxn id="6" idx="1"/>
          </p:cNvCxnSpPr>
          <p:nvPr/>
        </p:nvCxnSpPr>
        <p:spPr>
          <a:xfrm>
            <a:off x="1874259" y="1451339"/>
            <a:ext cx="2504617" cy="992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</dc:creator>
  <cp:lastModifiedBy>Manu</cp:lastModifiedBy>
  <cp:revision>3</cp:revision>
  <dcterms:created xsi:type="dcterms:W3CDTF">2014-08-14T10:22:19Z</dcterms:created>
  <dcterms:modified xsi:type="dcterms:W3CDTF">2014-08-16T09:56:32Z</dcterms:modified>
</cp:coreProperties>
</file>