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71" r:id="rId7"/>
    <p:sldId id="268" r:id="rId8"/>
    <p:sldId id="269" r:id="rId9"/>
    <p:sldId id="266" r:id="rId10"/>
    <p:sldId id="262" r:id="rId11"/>
    <p:sldId id="272" r:id="rId12"/>
    <p:sldId id="263" r:id="rId13"/>
    <p:sldId id="264" r:id="rId14"/>
    <p:sldId id="265" r:id="rId15"/>
    <p:sldId id="267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73596" autoAdjust="0"/>
  </p:normalViewPr>
  <p:slideViewPr>
    <p:cSldViewPr snapToGrid="0">
      <p:cViewPr varScale="1">
        <p:scale>
          <a:sx n="118" d="100"/>
          <a:sy n="118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a Perez" userId="93d79a44fdfd0c0b" providerId="Windows Live" clId="Web-{40FDA25C-313F-48CA-8B87-D2D5C5B4E2A2}"/>
    <pc:docChg chg="addSld modSld">
      <pc:chgData name="Maria Perez" userId="93d79a44fdfd0c0b" providerId="Windows Live" clId="Web-{40FDA25C-313F-48CA-8B87-D2D5C5B4E2A2}" dt="2024-08-02T19:02:19.745" v="180"/>
      <pc:docMkLst>
        <pc:docMk/>
      </pc:docMkLst>
      <pc:sldChg chg="modSp">
        <pc:chgData name="Maria Perez" userId="93d79a44fdfd0c0b" providerId="Windows Live" clId="Web-{40FDA25C-313F-48CA-8B87-D2D5C5B4E2A2}" dt="2024-08-02T18:54:48.796" v="15" actId="20577"/>
        <pc:sldMkLst>
          <pc:docMk/>
          <pc:sldMk cId="109857222" sldId="256"/>
        </pc:sldMkLst>
      </pc:sldChg>
      <pc:sldChg chg="modSp new">
        <pc:chgData name="Maria Perez" userId="93d79a44fdfd0c0b" providerId="Windows Live" clId="Web-{40FDA25C-313F-48CA-8B87-D2D5C5B4E2A2}" dt="2024-08-02T18:57:58.848" v="46" actId="20577"/>
        <pc:sldMkLst>
          <pc:docMk/>
          <pc:sldMk cId="3938123003" sldId="257"/>
        </pc:sldMkLst>
      </pc:sldChg>
      <pc:sldChg chg="modSp new modNotes">
        <pc:chgData name="Maria Perez" userId="93d79a44fdfd0c0b" providerId="Windows Live" clId="Web-{40FDA25C-313F-48CA-8B87-D2D5C5B4E2A2}" dt="2024-08-02T18:59:10.303" v="65"/>
        <pc:sldMkLst>
          <pc:docMk/>
          <pc:sldMk cId="3209927040" sldId="258"/>
        </pc:sldMkLst>
      </pc:sldChg>
      <pc:sldChg chg="modSp new modNotes">
        <pc:chgData name="Maria Perez" userId="93d79a44fdfd0c0b" providerId="Windows Live" clId="Web-{40FDA25C-313F-48CA-8B87-D2D5C5B4E2A2}" dt="2024-08-02T18:59:38.428" v="83"/>
        <pc:sldMkLst>
          <pc:docMk/>
          <pc:sldMk cId="3969273651" sldId="259"/>
        </pc:sldMkLst>
      </pc:sldChg>
      <pc:sldChg chg="modSp new modNotes">
        <pc:chgData name="Maria Perez" userId="93d79a44fdfd0c0b" providerId="Windows Live" clId="Web-{40FDA25C-313F-48CA-8B87-D2D5C5B4E2A2}" dt="2024-08-02T18:59:57.569" v="94"/>
        <pc:sldMkLst>
          <pc:docMk/>
          <pc:sldMk cId="2511785331" sldId="260"/>
        </pc:sldMkLst>
      </pc:sldChg>
      <pc:sldChg chg="modSp new modNotes">
        <pc:chgData name="Maria Perez" userId="93d79a44fdfd0c0b" providerId="Windows Live" clId="Web-{40FDA25C-313F-48CA-8B87-D2D5C5B4E2A2}" dt="2024-08-02T19:00:17.836" v="116"/>
        <pc:sldMkLst>
          <pc:docMk/>
          <pc:sldMk cId="1666097765" sldId="261"/>
        </pc:sldMkLst>
      </pc:sldChg>
      <pc:sldChg chg="modSp new modNotes">
        <pc:chgData name="Maria Perez" userId="93d79a44fdfd0c0b" providerId="Windows Live" clId="Web-{40FDA25C-313F-48CA-8B87-D2D5C5B4E2A2}" dt="2024-08-02T19:00:50.055" v="144"/>
        <pc:sldMkLst>
          <pc:docMk/>
          <pc:sldMk cId="3652400547" sldId="262"/>
        </pc:sldMkLst>
      </pc:sldChg>
      <pc:sldChg chg="modSp new">
        <pc:chgData name="Maria Perez" userId="93d79a44fdfd0c0b" providerId="Windows Live" clId="Web-{40FDA25C-313F-48CA-8B87-D2D5C5B4E2A2}" dt="2024-08-02T19:01:06.884" v="149" actId="20577"/>
        <pc:sldMkLst>
          <pc:docMk/>
          <pc:sldMk cId="1869805366" sldId="263"/>
        </pc:sldMkLst>
      </pc:sldChg>
      <pc:sldChg chg="modSp new">
        <pc:chgData name="Maria Perez" userId="93d79a44fdfd0c0b" providerId="Windows Live" clId="Web-{40FDA25C-313F-48CA-8B87-D2D5C5B4E2A2}" dt="2024-08-02T19:01:16.696" v="153" actId="20577"/>
        <pc:sldMkLst>
          <pc:docMk/>
          <pc:sldMk cId="867034472" sldId="264"/>
        </pc:sldMkLst>
      </pc:sldChg>
      <pc:sldChg chg="modSp new">
        <pc:chgData name="Maria Perez" userId="93d79a44fdfd0c0b" providerId="Windows Live" clId="Web-{40FDA25C-313F-48CA-8B87-D2D5C5B4E2A2}" dt="2024-08-02T19:01:37.634" v="156" actId="20577"/>
        <pc:sldMkLst>
          <pc:docMk/>
          <pc:sldMk cId="3437416601" sldId="265"/>
        </pc:sldMkLst>
      </pc:sldChg>
      <pc:sldChg chg="modSp new modNotes">
        <pc:chgData name="Maria Perez" userId="93d79a44fdfd0c0b" providerId="Windows Live" clId="Web-{40FDA25C-313F-48CA-8B87-D2D5C5B4E2A2}" dt="2024-08-02T19:02:19.745" v="180"/>
        <pc:sldMkLst>
          <pc:docMk/>
          <pc:sldMk cId="3482383374" sldId="266"/>
        </pc:sldMkLst>
      </pc:sldChg>
    </pc:docChg>
  </pc:docChgLst>
  <pc:docChgLst>
    <pc:chgData name="Maria Perez" userId="93d79a44fdfd0c0b" providerId="LiveId" clId="{FC254D87-A4D4-487F-B050-BFBFED18B77C}"/>
    <pc:docChg chg="undo redo custSel addSld delSld modSld sldOrd">
      <pc:chgData name="Maria Perez" userId="93d79a44fdfd0c0b" providerId="LiveId" clId="{FC254D87-A4D4-487F-B050-BFBFED18B77C}" dt="2025-04-15T05:38:24.589" v="9206" actId="1076"/>
      <pc:docMkLst>
        <pc:docMk/>
      </pc:docMkLst>
      <pc:sldChg chg="modSp mod modNotesTx">
        <pc:chgData name="Maria Perez" userId="93d79a44fdfd0c0b" providerId="LiveId" clId="{FC254D87-A4D4-487F-B050-BFBFED18B77C}" dt="2025-04-13T15:01:30.375" v="5272" actId="27636"/>
        <pc:sldMkLst>
          <pc:docMk/>
          <pc:sldMk cId="109857222" sldId="256"/>
        </pc:sldMkLst>
        <pc:spChg chg="mod">
          <ac:chgData name="Maria Perez" userId="93d79a44fdfd0c0b" providerId="LiveId" clId="{FC254D87-A4D4-487F-B050-BFBFED18B77C}" dt="2025-04-13T14:56:56.965" v="5218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aria Perez" userId="93d79a44fdfd0c0b" providerId="LiveId" clId="{FC254D87-A4D4-487F-B050-BFBFED18B77C}" dt="2025-04-13T15:01:30.375" v="5272" actId="27636"/>
          <ac:spMkLst>
            <pc:docMk/>
            <pc:sldMk cId="109857222" sldId="256"/>
            <ac:spMk id="3" creationId="{00000000-0000-0000-0000-000000000000}"/>
          </ac:spMkLst>
        </pc:spChg>
      </pc:sldChg>
      <pc:sldChg chg="modSp del mod">
        <pc:chgData name="Maria Perez" userId="93d79a44fdfd0c0b" providerId="LiveId" clId="{FC254D87-A4D4-487F-B050-BFBFED18B77C}" dt="2025-04-12T09:55:52.502" v="182" actId="47"/>
        <pc:sldMkLst>
          <pc:docMk/>
          <pc:sldMk cId="3938123003" sldId="257"/>
        </pc:sldMkLst>
      </pc:sldChg>
      <pc:sldChg chg="addSp delSp modSp mod modNotesTx">
        <pc:chgData name="Maria Perez" userId="93d79a44fdfd0c0b" providerId="LiveId" clId="{FC254D87-A4D4-487F-B050-BFBFED18B77C}" dt="2025-04-15T03:16:09.928" v="7872" actId="12"/>
        <pc:sldMkLst>
          <pc:docMk/>
          <pc:sldMk cId="3209927040" sldId="258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3209927040" sldId="258"/>
            <ac:spMk id="2" creationId="{D35F8CDF-7016-6048-3FC2-68F87EE42BF3}"/>
          </ac:spMkLst>
        </pc:spChg>
        <pc:spChg chg="add mod">
          <ac:chgData name="Maria Perez" userId="93d79a44fdfd0c0b" providerId="LiveId" clId="{FC254D87-A4D4-487F-B050-BFBFED18B77C}" dt="2025-04-15T03:16:09.928" v="7872" actId="12"/>
          <ac:spMkLst>
            <pc:docMk/>
            <pc:sldMk cId="3209927040" sldId="258"/>
            <ac:spMk id="4" creationId="{E53520C0-F589-7E31-D760-D322CA2E3DE1}"/>
          </ac:spMkLst>
        </pc:spChg>
      </pc:sldChg>
      <pc:sldChg chg="addSp modSp mod modNotesTx">
        <pc:chgData name="Maria Perez" userId="93d79a44fdfd0c0b" providerId="LiveId" clId="{FC254D87-A4D4-487F-B050-BFBFED18B77C}" dt="2025-04-15T03:16:37.906" v="7884" actId="20577"/>
        <pc:sldMkLst>
          <pc:docMk/>
          <pc:sldMk cId="3969273651" sldId="259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3969273651" sldId="259"/>
            <ac:spMk id="2" creationId="{0369715B-E08B-1E2D-BE2E-5C5BC6D46F4A}"/>
          </ac:spMkLst>
        </pc:spChg>
        <pc:spChg chg="mod">
          <ac:chgData name="Maria Perez" userId="93d79a44fdfd0c0b" providerId="LiveId" clId="{FC254D87-A4D4-487F-B050-BFBFED18B77C}" dt="2025-04-15T03:16:26.744" v="7878" actId="20577"/>
          <ac:spMkLst>
            <pc:docMk/>
            <pc:sldMk cId="3969273651" sldId="259"/>
            <ac:spMk id="3" creationId="{6FECDDB5-9672-1A04-643D-2D11B48E291D}"/>
          </ac:spMkLst>
        </pc:spChg>
        <pc:spChg chg="add mod">
          <ac:chgData name="Maria Perez" userId="93d79a44fdfd0c0b" providerId="LiveId" clId="{FC254D87-A4D4-487F-B050-BFBFED18B77C}" dt="2025-04-15T03:16:37.906" v="7884" actId="20577"/>
          <ac:spMkLst>
            <pc:docMk/>
            <pc:sldMk cId="3969273651" sldId="259"/>
            <ac:spMk id="4" creationId="{357945AF-4852-D2FA-93D4-D9B3D3F36122}"/>
          </ac:spMkLst>
        </pc:spChg>
      </pc:sldChg>
      <pc:sldChg chg="modSp mod modNotesTx">
        <pc:chgData name="Maria Perez" userId="93d79a44fdfd0c0b" providerId="LiveId" clId="{FC254D87-A4D4-487F-B050-BFBFED18B77C}" dt="2025-04-13T15:01:30.286" v="5268"/>
        <pc:sldMkLst>
          <pc:docMk/>
          <pc:sldMk cId="2511785331" sldId="260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2511785331" sldId="260"/>
            <ac:spMk id="2" creationId="{C7ED55E9-8456-67FF-9CAC-7C19940393F7}"/>
          </ac:spMkLst>
        </pc:spChg>
        <pc:spChg chg="mod">
          <ac:chgData name="Maria Perez" userId="93d79a44fdfd0c0b" providerId="LiveId" clId="{FC254D87-A4D4-487F-B050-BFBFED18B77C}" dt="2025-04-13T14:46:51.338" v="4501" actId="12"/>
          <ac:spMkLst>
            <pc:docMk/>
            <pc:sldMk cId="2511785331" sldId="260"/>
            <ac:spMk id="3" creationId="{810E8A7C-B492-13D3-3D1F-67BE06828A20}"/>
          </ac:spMkLst>
        </pc:spChg>
      </pc:sldChg>
      <pc:sldChg chg="addSp delSp modSp mod modNotesTx">
        <pc:chgData name="Maria Perez" userId="93d79a44fdfd0c0b" providerId="LiveId" clId="{FC254D87-A4D4-487F-B050-BFBFED18B77C}" dt="2025-04-15T03:15:56.287" v="7870" actId="12"/>
        <pc:sldMkLst>
          <pc:docMk/>
          <pc:sldMk cId="1666097765" sldId="261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1666097765" sldId="261"/>
            <ac:spMk id="2" creationId="{9F140DA6-D998-8E63-BAAA-FE4AA3B4B49D}"/>
          </ac:spMkLst>
        </pc:spChg>
        <pc:spChg chg="add mod">
          <ac:chgData name="Maria Perez" userId="93d79a44fdfd0c0b" providerId="LiveId" clId="{FC254D87-A4D4-487F-B050-BFBFED18B77C}" dt="2025-04-15T03:15:51.714" v="7869" actId="12"/>
          <ac:spMkLst>
            <pc:docMk/>
            <pc:sldMk cId="1666097765" sldId="261"/>
            <ac:spMk id="4" creationId="{E10C5F68-C679-88EA-22B7-67741F16A32A}"/>
          </ac:spMkLst>
        </pc:spChg>
        <pc:spChg chg="add mod">
          <ac:chgData name="Maria Perez" userId="93d79a44fdfd0c0b" providerId="LiveId" clId="{FC254D87-A4D4-487F-B050-BFBFED18B77C}" dt="2025-04-15T03:15:56.287" v="7870" actId="12"/>
          <ac:spMkLst>
            <pc:docMk/>
            <pc:sldMk cId="1666097765" sldId="261"/>
            <ac:spMk id="7" creationId="{55FC699E-D70D-D174-C693-EE95A7980D0E}"/>
          </ac:spMkLst>
        </pc:spChg>
      </pc:sldChg>
      <pc:sldChg chg="addSp delSp modSp mod modNotesTx">
        <pc:chgData name="Maria Perez" userId="93d79a44fdfd0c0b" providerId="LiveId" clId="{FC254D87-A4D4-487F-B050-BFBFED18B77C}" dt="2025-04-15T03:15:32.402" v="7866" actId="12"/>
        <pc:sldMkLst>
          <pc:docMk/>
          <pc:sldMk cId="3652400547" sldId="262"/>
        </pc:sldMkLst>
        <pc:spChg chg="mod">
          <ac:chgData name="Maria Perez" userId="93d79a44fdfd0c0b" providerId="LiveId" clId="{FC254D87-A4D4-487F-B050-BFBFED18B77C}" dt="2025-04-15T03:15:08.394" v="7837" actId="20577"/>
          <ac:spMkLst>
            <pc:docMk/>
            <pc:sldMk cId="3652400547" sldId="262"/>
            <ac:spMk id="2" creationId="{E954B159-AE65-676C-2364-872C09A52C1A}"/>
          </ac:spMkLst>
        </pc:spChg>
        <pc:spChg chg="del mod">
          <ac:chgData name="Maria Perez" userId="93d79a44fdfd0c0b" providerId="LiveId" clId="{FC254D87-A4D4-487F-B050-BFBFED18B77C}" dt="2025-04-15T02:52:22.437" v="6985" actId="478"/>
          <ac:spMkLst>
            <pc:docMk/>
            <pc:sldMk cId="3652400547" sldId="262"/>
            <ac:spMk id="3" creationId="{986E14F2-65A9-5E9D-C550-DC98D2B1BE98}"/>
          </ac:spMkLst>
        </pc:spChg>
        <pc:spChg chg="add mod">
          <ac:chgData name="Maria Perez" userId="93d79a44fdfd0c0b" providerId="LiveId" clId="{FC254D87-A4D4-487F-B050-BFBFED18B77C}" dt="2025-04-15T03:15:32.402" v="7866" actId="12"/>
          <ac:spMkLst>
            <pc:docMk/>
            <pc:sldMk cId="3652400547" sldId="262"/>
            <ac:spMk id="6" creationId="{1505B56C-52E5-FE6F-D17A-AAF845B55038}"/>
          </ac:spMkLst>
        </pc:spChg>
        <pc:picChg chg="add mod modCrop">
          <ac:chgData name="Maria Perez" userId="93d79a44fdfd0c0b" providerId="LiveId" clId="{FC254D87-A4D4-487F-B050-BFBFED18B77C}" dt="2025-04-15T03:13:29.233" v="7767" actId="14100"/>
          <ac:picMkLst>
            <pc:docMk/>
            <pc:sldMk cId="3652400547" sldId="262"/>
            <ac:picMk id="4" creationId="{357EDF2B-F28C-6F22-19D2-C4A1766FC91B}"/>
          </ac:picMkLst>
        </pc:picChg>
        <pc:picChg chg="add del mod modCrop">
          <ac:chgData name="Maria Perez" userId="93d79a44fdfd0c0b" providerId="LiveId" clId="{FC254D87-A4D4-487F-B050-BFBFED18B77C}" dt="2025-04-15T03:12:45.242" v="7756" actId="478"/>
          <ac:picMkLst>
            <pc:docMk/>
            <pc:sldMk cId="3652400547" sldId="262"/>
            <ac:picMk id="5" creationId="{78547D82-16FF-570B-DC87-E6C71A53E230}"/>
          </ac:picMkLst>
        </pc:picChg>
      </pc:sldChg>
      <pc:sldChg chg="addSp delSp modSp mod modNotesTx">
        <pc:chgData name="Maria Perez" userId="93d79a44fdfd0c0b" providerId="LiveId" clId="{FC254D87-A4D4-487F-B050-BFBFED18B77C}" dt="2025-04-15T05:38:24.589" v="9206" actId="1076"/>
        <pc:sldMkLst>
          <pc:docMk/>
          <pc:sldMk cId="1869805366" sldId="263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1869805366" sldId="263"/>
            <ac:spMk id="2" creationId="{A543EAB0-2D01-5105-B1CB-003B80C27686}"/>
          </ac:spMkLst>
        </pc:spChg>
        <pc:spChg chg="del mod">
          <ac:chgData name="Maria Perez" userId="93d79a44fdfd0c0b" providerId="LiveId" clId="{FC254D87-A4D4-487F-B050-BFBFED18B77C}" dt="2025-04-15T05:17:31.005" v="8543" actId="21"/>
          <ac:spMkLst>
            <pc:docMk/>
            <pc:sldMk cId="1869805366" sldId="263"/>
            <ac:spMk id="3" creationId="{3252CE7C-CB46-2A4A-A029-A30D01732CFE}"/>
          </ac:spMkLst>
        </pc:spChg>
        <pc:spChg chg="add del mod">
          <ac:chgData name="Maria Perez" userId="93d79a44fdfd0c0b" providerId="LiveId" clId="{FC254D87-A4D4-487F-B050-BFBFED18B77C}" dt="2025-04-15T05:17:50.541" v="8546" actId="478"/>
          <ac:spMkLst>
            <pc:docMk/>
            <pc:sldMk cId="1869805366" sldId="263"/>
            <ac:spMk id="6" creationId="{0E83BA62-5292-AC22-3620-02F0BBADC3BC}"/>
          </ac:spMkLst>
        </pc:spChg>
        <pc:spChg chg="add mod">
          <ac:chgData name="Maria Perez" userId="93d79a44fdfd0c0b" providerId="LiveId" clId="{FC254D87-A4D4-487F-B050-BFBFED18B77C}" dt="2025-04-15T05:37:07.637" v="9188" actId="255"/>
          <ac:spMkLst>
            <pc:docMk/>
            <pc:sldMk cId="1869805366" sldId="263"/>
            <ac:spMk id="9" creationId="{307667BE-7B75-9289-B294-7ECB107E518C}"/>
          </ac:spMkLst>
        </pc:spChg>
        <pc:graphicFrameChg chg="add mod modGraphic">
          <ac:chgData name="Maria Perez" userId="93d79a44fdfd0c0b" providerId="LiveId" clId="{FC254D87-A4D4-487F-B050-BFBFED18B77C}" dt="2025-04-15T05:38:24.589" v="9206" actId="1076"/>
          <ac:graphicFrameMkLst>
            <pc:docMk/>
            <pc:sldMk cId="1869805366" sldId="263"/>
            <ac:graphicFrameMk id="7" creationId="{2D1E745E-150D-E524-FBB6-24068A2FEA5A}"/>
          </ac:graphicFrameMkLst>
        </pc:graphicFrameChg>
        <pc:graphicFrameChg chg="add mod modGraphic">
          <ac:chgData name="Maria Perez" userId="93d79a44fdfd0c0b" providerId="LiveId" clId="{FC254D87-A4D4-487F-B050-BFBFED18B77C}" dt="2025-04-15T05:38:15.533" v="9205" actId="1076"/>
          <ac:graphicFrameMkLst>
            <pc:docMk/>
            <pc:sldMk cId="1869805366" sldId="263"/>
            <ac:graphicFrameMk id="8" creationId="{48FA6361-A021-84C7-2F6E-789B0CD420B0}"/>
          </ac:graphicFrameMkLst>
        </pc:graphicFrameChg>
        <pc:picChg chg="add del mod">
          <ac:chgData name="Maria Perez" userId="93d79a44fdfd0c0b" providerId="LiveId" clId="{FC254D87-A4D4-487F-B050-BFBFED18B77C}" dt="2025-04-15T05:25:33.268" v="8818" actId="478"/>
          <ac:picMkLst>
            <pc:docMk/>
            <pc:sldMk cId="1869805366" sldId="263"/>
            <ac:picMk id="5" creationId="{D6E04C16-8594-C546-7FCA-3493E9809E7A}"/>
          </ac:picMkLst>
        </pc:picChg>
      </pc:sldChg>
      <pc:sldChg chg="addSp delSp modSp mod modNotesTx">
        <pc:chgData name="Maria Perez" userId="93d79a44fdfd0c0b" providerId="LiveId" clId="{FC254D87-A4D4-487F-B050-BFBFED18B77C}" dt="2025-04-15T05:17:34.482" v="8545"/>
        <pc:sldMkLst>
          <pc:docMk/>
          <pc:sldMk cId="867034472" sldId="264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867034472" sldId="264"/>
            <ac:spMk id="2" creationId="{0DE33930-F946-381B-0EE6-1523BFB8F894}"/>
          </ac:spMkLst>
        </pc:spChg>
        <pc:spChg chg="del mod">
          <ac:chgData name="Maria Perez" userId="93d79a44fdfd0c0b" providerId="LiveId" clId="{FC254D87-A4D4-487F-B050-BFBFED18B77C}" dt="2025-04-15T05:17:34.086" v="8544" actId="478"/>
          <ac:spMkLst>
            <pc:docMk/>
            <pc:sldMk cId="867034472" sldId="264"/>
            <ac:spMk id="3" creationId="{AA1C9973-EA0E-2D51-8672-2E97EE1C562A}"/>
          </ac:spMkLst>
        </pc:spChg>
        <pc:spChg chg="add mod">
          <ac:chgData name="Maria Perez" userId="93d79a44fdfd0c0b" providerId="LiveId" clId="{FC254D87-A4D4-487F-B050-BFBFED18B77C}" dt="2025-04-15T05:17:34.482" v="8545"/>
          <ac:spMkLst>
            <pc:docMk/>
            <pc:sldMk cId="867034472" sldId="264"/>
            <ac:spMk id="4" creationId="{3252CE7C-CB46-2A4A-A029-A30D01732CFE}"/>
          </ac:spMkLst>
        </pc:spChg>
      </pc:sldChg>
      <pc:sldChg chg="modSp mod modNotesTx">
        <pc:chgData name="Maria Perez" userId="93d79a44fdfd0c0b" providerId="LiveId" clId="{FC254D87-A4D4-487F-B050-BFBFED18B77C}" dt="2025-04-15T05:35:13.739" v="9158" actId="12"/>
        <pc:sldMkLst>
          <pc:docMk/>
          <pc:sldMk cId="3437416601" sldId="265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3437416601" sldId="265"/>
            <ac:spMk id="2" creationId="{31066530-906C-61AF-2D37-3ED1C600FB7C}"/>
          </ac:spMkLst>
        </pc:spChg>
        <pc:spChg chg="mod">
          <ac:chgData name="Maria Perez" userId="93d79a44fdfd0c0b" providerId="LiveId" clId="{FC254D87-A4D4-487F-B050-BFBFED18B77C}" dt="2025-04-15T05:35:13.739" v="9158" actId="12"/>
          <ac:spMkLst>
            <pc:docMk/>
            <pc:sldMk cId="3437416601" sldId="265"/>
            <ac:spMk id="3" creationId="{7E2BBFA6-FC0A-333C-B0BF-8D9192CE26A6}"/>
          </ac:spMkLst>
        </pc:spChg>
      </pc:sldChg>
      <pc:sldChg chg="addSp delSp modSp mod ord modNotesTx">
        <pc:chgData name="Maria Perez" userId="93d79a44fdfd0c0b" providerId="LiveId" clId="{FC254D87-A4D4-487F-B050-BFBFED18B77C}" dt="2025-04-15T02:43:55.683" v="6955" actId="313"/>
        <pc:sldMkLst>
          <pc:docMk/>
          <pc:sldMk cId="3482383374" sldId="266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3482383374" sldId="266"/>
            <ac:spMk id="2" creationId="{ED6FBCA1-0419-BB14-60E5-68D969ED021F}"/>
          </ac:spMkLst>
        </pc:spChg>
        <pc:spChg chg="add del mod">
          <ac:chgData name="Maria Perez" userId="93d79a44fdfd0c0b" providerId="LiveId" clId="{FC254D87-A4D4-487F-B050-BFBFED18B77C}" dt="2025-04-15T02:37:36.704" v="6463" actId="20577"/>
          <ac:spMkLst>
            <pc:docMk/>
            <pc:sldMk cId="3482383374" sldId="266"/>
            <ac:spMk id="3" creationId="{3D7E5CA4-F3D3-EE43-D5DA-17FA5651939B}"/>
          </ac:spMkLst>
        </pc:spChg>
        <pc:spChg chg="add mod">
          <ac:chgData name="Maria Perez" userId="93d79a44fdfd0c0b" providerId="LiveId" clId="{FC254D87-A4D4-487F-B050-BFBFED18B77C}" dt="2025-04-15T02:37:57.486" v="6487" actId="12"/>
          <ac:spMkLst>
            <pc:docMk/>
            <pc:sldMk cId="3482383374" sldId="266"/>
            <ac:spMk id="4" creationId="{0FF48154-193D-6050-FEA9-741C3FF0DDF0}"/>
          </ac:spMkLst>
        </pc:spChg>
      </pc:sldChg>
      <pc:sldChg chg="modSp new mod">
        <pc:chgData name="Maria Perez" userId="93d79a44fdfd0c0b" providerId="LiveId" clId="{FC254D87-A4D4-487F-B050-BFBFED18B77C}" dt="2025-04-15T02:33:44.869" v="6156"/>
        <pc:sldMkLst>
          <pc:docMk/>
          <pc:sldMk cId="1419365994" sldId="267"/>
        </pc:sldMkLst>
        <pc:spChg chg="mod">
          <ac:chgData name="Maria Perez" userId="93d79a44fdfd0c0b" providerId="LiveId" clId="{FC254D87-A4D4-487F-B050-BFBFED18B77C}" dt="2025-04-15T02:33:25.030" v="6142" actId="20577"/>
          <ac:spMkLst>
            <pc:docMk/>
            <pc:sldMk cId="1419365994" sldId="267"/>
            <ac:spMk id="2" creationId="{EB446667-5C87-41BB-5A50-F826533D870B}"/>
          </ac:spMkLst>
        </pc:spChg>
        <pc:spChg chg="mod">
          <ac:chgData name="Maria Perez" userId="93d79a44fdfd0c0b" providerId="LiveId" clId="{FC254D87-A4D4-487F-B050-BFBFED18B77C}" dt="2025-04-15T02:33:44.869" v="6156"/>
          <ac:spMkLst>
            <pc:docMk/>
            <pc:sldMk cId="1419365994" sldId="267"/>
            <ac:spMk id="3" creationId="{D642DFE2-F7BD-D1B9-DD30-6C2CA2491388}"/>
          </ac:spMkLst>
        </pc:spChg>
      </pc:sldChg>
      <pc:sldChg chg="addSp delSp modSp new mod modNotesTx">
        <pc:chgData name="Maria Perez" userId="93d79a44fdfd0c0b" providerId="LiveId" clId="{FC254D87-A4D4-487F-B050-BFBFED18B77C}" dt="2025-04-15T05:36:40.971" v="9187" actId="20577"/>
        <pc:sldMkLst>
          <pc:docMk/>
          <pc:sldMk cId="3066721329" sldId="268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3066721329" sldId="268"/>
            <ac:spMk id="2" creationId="{434DFAA4-5735-C636-57C7-01568DF10DC2}"/>
          </ac:spMkLst>
        </pc:spChg>
        <pc:spChg chg="add del mod">
          <ac:chgData name="Maria Perez" userId="93d79a44fdfd0c0b" providerId="LiveId" clId="{FC254D87-A4D4-487F-B050-BFBFED18B77C}" dt="2025-04-15T05:36:40.971" v="9187" actId="20577"/>
          <ac:spMkLst>
            <pc:docMk/>
            <pc:sldMk cId="3066721329" sldId="268"/>
            <ac:spMk id="3" creationId="{A22FD7E1-1D62-FA34-3102-701AEB19242C}"/>
          </ac:spMkLst>
        </pc:spChg>
        <pc:spChg chg="add mod">
          <ac:chgData name="Maria Perez" userId="93d79a44fdfd0c0b" providerId="LiveId" clId="{FC254D87-A4D4-487F-B050-BFBFED18B77C}" dt="2025-04-13T14:41:42.929" v="4182" actId="27636"/>
          <ac:spMkLst>
            <pc:docMk/>
            <pc:sldMk cId="3066721329" sldId="268"/>
            <ac:spMk id="11" creationId="{90040CEC-C674-C3F4-C775-401724F4A2F0}"/>
          </ac:spMkLst>
        </pc:spChg>
        <pc:picChg chg="add mod modCrop">
          <ac:chgData name="Maria Perez" userId="93d79a44fdfd0c0b" providerId="LiveId" clId="{FC254D87-A4D4-487F-B050-BFBFED18B77C}" dt="2025-04-13T15:03:16.413" v="5289" actId="1076"/>
          <ac:picMkLst>
            <pc:docMk/>
            <pc:sldMk cId="3066721329" sldId="268"/>
            <ac:picMk id="7" creationId="{72E5E4D6-FC76-5489-BD83-EFD820799531}"/>
          </ac:picMkLst>
        </pc:picChg>
      </pc:sldChg>
      <pc:sldChg chg="addSp delSp modSp new mod ord modNotesTx">
        <pc:chgData name="Maria Perez" userId="93d79a44fdfd0c0b" providerId="LiveId" clId="{FC254D87-A4D4-487F-B050-BFBFED18B77C}" dt="2025-04-15T05:36:24.947" v="9179" actId="1076"/>
        <pc:sldMkLst>
          <pc:docMk/>
          <pc:sldMk cId="22210837" sldId="269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22210837" sldId="269"/>
            <ac:spMk id="2" creationId="{CFD1DB2B-A21E-8712-A1CF-4BB5DAAE9440}"/>
          </ac:spMkLst>
        </pc:spChg>
        <pc:spChg chg="add mod">
          <ac:chgData name="Maria Perez" userId="93d79a44fdfd0c0b" providerId="LiveId" clId="{FC254D87-A4D4-487F-B050-BFBFED18B77C}" dt="2025-04-15T05:36:14.525" v="9175" actId="14100"/>
          <ac:spMkLst>
            <pc:docMk/>
            <pc:sldMk cId="22210837" sldId="269"/>
            <ac:spMk id="5" creationId="{26DF550A-C07B-EC60-BB3F-AEED6F29EF9F}"/>
          </ac:spMkLst>
        </pc:spChg>
        <pc:spChg chg="add mod">
          <ac:chgData name="Maria Perez" userId="93d79a44fdfd0c0b" providerId="LiveId" clId="{FC254D87-A4D4-487F-B050-BFBFED18B77C}" dt="2025-04-15T05:35:33.412" v="9161" actId="21"/>
          <ac:spMkLst>
            <pc:docMk/>
            <pc:sldMk cId="22210837" sldId="269"/>
            <ac:spMk id="6" creationId="{A5B0EF96-4E02-C450-B92A-66F7B9B16910}"/>
          </ac:spMkLst>
        </pc:spChg>
        <pc:picChg chg="add mod">
          <ac:chgData name="Maria Perez" userId="93d79a44fdfd0c0b" providerId="LiveId" clId="{FC254D87-A4D4-487F-B050-BFBFED18B77C}" dt="2025-04-15T05:36:24.947" v="9179" actId="1076"/>
          <ac:picMkLst>
            <pc:docMk/>
            <pc:sldMk cId="22210837" sldId="269"/>
            <ac:picMk id="4" creationId="{FC2AE1A2-863A-5596-F562-44CA25400478}"/>
          </ac:picMkLst>
        </pc:picChg>
      </pc:sldChg>
      <pc:sldChg chg="addSp delSp modSp add del mod">
        <pc:chgData name="Maria Perez" userId="93d79a44fdfd0c0b" providerId="LiveId" clId="{FC254D87-A4D4-487F-B050-BFBFED18B77C}" dt="2025-04-13T14:10:21.086" v="2532" actId="47"/>
        <pc:sldMkLst>
          <pc:docMk/>
          <pc:sldMk cId="1983090096" sldId="270"/>
        </pc:sldMkLst>
      </pc:sldChg>
      <pc:sldChg chg="addSp modSp new mod modNotesTx">
        <pc:chgData name="Maria Perez" userId="93d79a44fdfd0c0b" providerId="LiveId" clId="{FC254D87-A4D4-487F-B050-BFBFED18B77C}" dt="2025-04-15T03:15:46.551" v="7868" actId="12"/>
        <pc:sldMkLst>
          <pc:docMk/>
          <pc:sldMk cId="769196752" sldId="271"/>
        </pc:sldMkLst>
        <pc:spChg chg="mod">
          <ac:chgData name="Maria Perez" userId="93d79a44fdfd0c0b" providerId="LiveId" clId="{FC254D87-A4D4-487F-B050-BFBFED18B77C}" dt="2025-04-13T15:01:30.286" v="5268"/>
          <ac:spMkLst>
            <pc:docMk/>
            <pc:sldMk cId="769196752" sldId="271"/>
            <ac:spMk id="2" creationId="{2DDED2FF-E5BA-F38B-7921-10A36A07313C}"/>
          </ac:spMkLst>
        </pc:spChg>
        <pc:spChg chg="mod">
          <ac:chgData name="Maria Perez" userId="93d79a44fdfd0c0b" providerId="LiveId" clId="{FC254D87-A4D4-487F-B050-BFBFED18B77C}" dt="2025-04-15T03:15:46.551" v="7868" actId="12"/>
          <ac:spMkLst>
            <pc:docMk/>
            <pc:sldMk cId="769196752" sldId="271"/>
            <ac:spMk id="3" creationId="{C054F154-3808-7F1F-C97E-8225DCD80D10}"/>
          </ac:spMkLst>
        </pc:spChg>
        <pc:picChg chg="add mod modCrop">
          <ac:chgData name="Maria Perez" userId="93d79a44fdfd0c0b" providerId="LiveId" clId="{FC254D87-A4D4-487F-B050-BFBFED18B77C}" dt="2025-04-13T15:02:13.390" v="5281" actId="14100"/>
          <ac:picMkLst>
            <pc:docMk/>
            <pc:sldMk cId="769196752" sldId="271"/>
            <ac:picMk id="4" creationId="{2B9F7CB5-5DC7-5DF2-96CD-383AA0C95F87}"/>
          </ac:picMkLst>
        </pc:picChg>
      </pc:sldChg>
      <pc:sldChg chg="modSp new del mod">
        <pc:chgData name="Maria Perez" userId="93d79a44fdfd0c0b" providerId="LiveId" clId="{FC254D87-A4D4-487F-B050-BFBFED18B77C}" dt="2025-04-13T14:19:13.277" v="2868" actId="47"/>
        <pc:sldMkLst>
          <pc:docMk/>
          <pc:sldMk cId="806996058" sldId="272"/>
        </pc:sldMkLst>
      </pc:sldChg>
      <pc:sldChg chg="addSp delSp modSp add mod modNotesTx">
        <pc:chgData name="Maria Perez" userId="93d79a44fdfd0c0b" providerId="LiveId" clId="{FC254D87-A4D4-487F-B050-BFBFED18B77C}" dt="2025-04-15T05:14:21.295" v="8525" actId="33524"/>
        <pc:sldMkLst>
          <pc:docMk/>
          <pc:sldMk cId="3827742036" sldId="272"/>
        </pc:sldMkLst>
        <pc:spChg chg="mod">
          <ac:chgData name="Maria Perez" userId="93d79a44fdfd0c0b" providerId="LiveId" clId="{FC254D87-A4D4-487F-B050-BFBFED18B77C}" dt="2025-04-15T03:15:16.410" v="7858" actId="20577"/>
          <ac:spMkLst>
            <pc:docMk/>
            <pc:sldMk cId="3827742036" sldId="272"/>
            <ac:spMk id="2" creationId="{69BE1CCE-EF79-DE61-68A5-698C319D7FA7}"/>
          </ac:spMkLst>
        </pc:spChg>
        <pc:spChg chg="add del mod">
          <ac:chgData name="Maria Perez" userId="93d79a44fdfd0c0b" providerId="LiveId" clId="{FC254D87-A4D4-487F-B050-BFBFED18B77C}" dt="2025-04-15T05:03:36.334" v="8048" actId="20577"/>
          <ac:spMkLst>
            <pc:docMk/>
            <pc:sldMk cId="3827742036" sldId="272"/>
            <ac:spMk id="3" creationId="{F3AF7533-C0A6-816D-C502-4B316E37A792}"/>
          </ac:spMkLst>
        </pc:spChg>
        <pc:spChg chg="del mod">
          <ac:chgData name="Maria Perez" userId="93d79a44fdfd0c0b" providerId="LiveId" clId="{FC254D87-A4D4-487F-B050-BFBFED18B77C}" dt="2025-04-15T03:15:23.359" v="7862"/>
          <ac:spMkLst>
            <pc:docMk/>
            <pc:sldMk cId="3827742036" sldId="272"/>
            <ac:spMk id="6" creationId="{4BA3438C-A421-CDA0-79C5-ABBEE9C8046A}"/>
          </ac:spMkLst>
        </pc:spChg>
        <pc:spChg chg="add">
          <ac:chgData name="Maria Perez" userId="93d79a44fdfd0c0b" providerId="LiveId" clId="{FC254D87-A4D4-487F-B050-BFBFED18B77C}" dt="2025-04-15T05:02:39.554" v="8003"/>
          <ac:spMkLst>
            <pc:docMk/>
            <pc:sldMk cId="3827742036" sldId="272"/>
            <ac:spMk id="7" creationId="{82FD2046-A1EE-84F2-45E4-61C4B51C9297}"/>
          </ac:spMkLst>
        </pc:spChg>
        <pc:picChg chg="del">
          <ac:chgData name="Maria Perez" userId="93d79a44fdfd0c0b" providerId="LiveId" clId="{FC254D87-A4D4-487F-B050-BFBFED18B77C}" dt="2025-04-15T03:15:18.081" v="7859" actId="478"/>
          <ac:picMkLst>
            <pc:docMk/>
            <pc:sldMk cId="3827742036" sldId="272"/>
            <ac:picMk id="4" creationId="{1CB695F8-5C5A-017B-610B-920E20B86C7B}"/>
          </ac:picMkLst>
        </pc:picChg>
        <pc:picChg chg="mod">
          <ac:chgData name="Maria Perez" userId="93d79a44fdfd0c0b" providerId="LiveId" clId="{FC254D87-A4D4-487F-B050-BFBFED18B77C}" dt="2025-04-15T05:03:42.230" v="8051" actId="1076"/>
          <ac:picMkLst>
            <pc:docMk/>
            <pc:sldMk cId="3827742036" sldId="272"/>
            <ac:picMk id="5" creationId="{1E86E18F-E91C-D4A1-025E-016EE94902CA}"/>
          </ac:picMkLst>
        </pc:picChg>
      </pc:sldChg>
    </pc:docChg>
  </pc:docChgLst>
  <pc:docChgLst>
    <pc:chgData name="Maria Perez" userId="93d79a44fdfd0c0b" providerId="LiveId" clId="{07D796EC-E748-4D3C-AEB5-4E7C420235A5}"/>
    <pc:docChg chg="custSel addSld modSld">
      <pc:chgData name="Maria Perez" userId="93d79a44fdfd0c0b" providerId="LiveId" clId="{07D796EC-E748-4D3C-AEB5-4E7C420235A5}" dt="2025-04-15T05:43:11.342" v="33" actId="1076"/>
      <pc:docMkLst>
        <pc:docMk/>
      </pc:docMkLst>
      <pc:sldChg chg="modNotesTx">
        <pc:chgData name="Maria Perez" userId="93d79a44fdfd0c0b" providerId="LiveId" clId="{07D796EC-E748-4D3C-AEB5-4E7C420235A5}" dt="2025-04-15T05:39:59.741" v="0" actId="20577"/>
        <pc:sldMkLst>
          <pc:docMk/>
          <pc:sldMk cId="109857222" sldId="256"/>
        </pc:sldMkLst>
      </pc:sldChg>
      <pc:sldChg chg="modNotesTx">
        <pc:chgData name="Maria Perez" userId="93d79a44fdfd0c0b" providerId="LiveId" clId="{07D796EC-E748-4D3C-AEB5-4E7C420235A5}" dt="2025-04-15T05:40:02.366" v="1" actId="20577"/>
        <pc:sldMkLst>
          <pc:docMk/>
          <pc:sldMk cId="3209927040" sldId="258"/>
        </pc:sldMkLst>
      </pc:sldChg>
      <pc:sldChg chg="modNotesTx">
        <pc:chgData name="Maria Perez" userId="93d79a44fdfd0c0b" providerId="LiveId" clId="{07D796EC-E748-4D3C-AEB5-4E7C420235A5}" dt="2025-04-15T05:40:04.821" v="2" actId="20577"/>
        <pc:sldMkLst>
          <pc:docMk/>
          <pc:sldMk cId="3969273651" sldId="259"/>
        </pc:sldMkLst>
      </pc:sldChg>
      <pc:sldChg chg="modNotesTx">
        <pc:chgData name="Maria Perez" userId="93d79a44fdfd0c0b" providerId="LiveId" clId="{07D796EC-E748-4D3C-AEB5-4E7C420235A5}" dt="2025-04-15T05:40:07.366" v="3" actId="20577"/>
        <pc:sldMkLst>
          <pc:docMk/>
          <pc:sldMk cId="2511785331" sldId="260"/>
        </pc:sldMkLst>
      </pc:sldChg>
      <pc:sldChg chg="modNotesTx">
        <pc:chgData name="Maria Perez" userId="93d79a44fdfd0c0b" providerId="LiveId" clId="{07D796EC-E748-4D3C-AEB5-4E7C420235A5}" dt="2025-04-15T05:40:09.548" v="4" actId="20577"/>
        <pc:sldMkLst>
          <pc:docMk/>
          <pc:sldMk cId="1666097765" sldId="261"/>
        </pc:sldMkLst>
      </pc:sldChg>
      <pc:sldChg chg="modNotesTx">
        <pc:chgData name="Maria Perez" userId="93d79a44fdfd0c0b" providerId="LiveId" clId="{07D796EC-E748-4D3C-AEB5-4E7C420235A5}" dt="2025-04-15T05:40:23.980" v="9" actId="20577"/>
        <pc:sldMkLst>
          <pc:docMk/>
          <pc:sldMk cId="3652400547" sldId="262"/>
        </pc:sldMkLst>
      </pc:sldChg>
      <pc:sldChg chg="modNotesTx">
        <pc:chgData name="Maria Perez" userId="93d79a44fdfd0c0b" providerId="LiveId" clId="{07D796EC-E748-4D3C-AEB5-4E7C420235A5}" dt="2025-04-15T05:40:28.556" v="11" actId="20577"/>
        <pc:sldMkLst>
          <pc:docMk/>
          <pc:sldMk cId="1869805366" sldId="263"/>
        </pc:sldMkLst>
      </pc:sldChg>
      <pc:sldChg chg="modNotesTx">
        <pc:chgData name="Maria Perez" userId="93d79a44fdfd0c0b" providerId="LiveId" clId="{07D796EC-E748-4D3C-AEB5-4E7C420235A5}" dt="2025-04-15T05:40:30.438" v="12" actId="20577"/>
        <pc:sldMkLst>
          <pc:docMk/>
          <pc:sldMk cId="867034472" sldId="264"/>
        </pc:sldMkLst>
      </pc:sldChg>
      <pc:sldChg chg="modNotesTx">
        <pc:chgData name="Maria Perez" userId="93d79a44fdfd0c0b" providerId="LiveId" clId="{07D796EC-E748-4D3C-AEB5-4E7C420235A5}" dt="2025-04-15T05:40:32.861" v="13" actId="20577"/>
        <pc:sldMkLst>
          <pc:docMk/>
          <pc:sldMk cId="3437416601" sldId="265"/>
        </pc:sldMkLst>
      </pc:sldChg>
      <pc:sldChg chg="modNotesTx">
        <pc:chgData name="Maria Perez" userId="93d79a44fdfd0c0b" providerId="LiveId" clId="{07D796EC-E748-4D3C-AEB5-4E7C420235A5}" dt="2025-04-15T05:40:21.796" v="8" actId="20577"/>
        <pc:sldMkLst>
          <pc:docMk/>
          <pc:sldMk cId="3482383374" sldId="266"/>
        </pc:sldMkLst>
      </pc:sldChg>
      <pc:sldChg chg="modNotesTx">
        <pc:chgData name="Maria Perez" userId="93d79a44fdfd0c0b" providerId="LiveId" clId="{07D796EC-E748-4D3C-AEB5-4E7C420235A5}" dt="2025-04-15T05:40:15.142" v="6" actId="20577"/>
        <pc:sldMkLst>
          <pc:docMk/>
          <pc:sldMk cId="3066721329" sldId="268"/>
        </pc:sldMkLst>
      </pc:sldChg>
      <pc:sldChg chg="modNotesTx">
        <pc:chgData name="Maria Perez" userId="93d79a44fdfd0c0b" providerId="LiveId" clId="{07D796EC-E748-4D3C-AEB5-4E7C420235A5}" dt="2025-04-15T05:40:18.334" v="7" actId="20577"/>
        <pc:sldMkLst>
          <pc:docMk/>
          <pc:sldMk cId="22210837" sldId="269"/>
        </pc:sldMkLst>
      </pc:sldChg>
      <pc:sldChg chg="modNotesTx">
        <pc:chgData name="Maria Perez" userId="93d79a44fdfd0c0b" providerId="LiveId" clId="{07D796EC-E748-4D3C-AEB5-4E7C420235A5}" dt="2025-04-15T05:40:12.715" v="5" actId="20577"/>
        <pc:sldMkLst>
          <pc:docMk/>
          <pc:sldMk cId="769196752" sldId="271"/>
        </pc:sldMkLst>
      </pc:sldChg>
      <pc:sldChg chg="modNotesTx">
        <pc:chgData name="Maria Perez" userId="93d79a44fdfd0c0b" providerId="LiveId" clId="{07D796EC-E748-4D3C-AEB5-4E7C420235A5}" dt="2025-04-15T05:40:25.892" v="10" actId="20577"/>
        <pc:sldMkLst>
          <pc:docMk/>
          <pc:sldMk cId="3827742036" sldId="272"/>
        </pc:sldMkLst>
      </pc:sldChg>
      <pc:sldChg chg="delSp modSp new mod">
        <pc:chgData name="Maria Perez" userId="93d79a44fdfd0c0b" providerId="LiveId" clId="{07D796EC-E748-4D3C-AEB5-4E7C420235A5}" dt="2025-04-15T05:43:11.342" v="33" actId="1076"/>
        <pc:sldMkLst>
          <pc:docMk/>
          <pc:sldMk cId="3304602184" sldId="273"/>
        </pc:sldMkLst>
        <pc:spChg chg="mod">
          <ac:chgData name="Maria Perez" userId="93d79a44fdfd0c0b" providerId="LiveId" clId="{07D796EC-E748-4D3C-AEB5-4E7C420235A5}" dt="2025-04-15T05:43:11.342" v="33" actId="1076"/>
          <ac:spMkLst>
            <pc:docMk/>
            <pc:sldMk cId="3304602184" sldId="273"/>
            <ac:spMk id="2" creationId="{75499C97-CFA1-99B5-0A79-F2D097EAF627}"/>
          </ac:spMkLst>
        </pc:spChg>
        <pc:spChg chg="del">
          <ac:chgData name="Maria Perez" userId="93d79a44fdfd0c0b" providerId="LiveId" clId="{07D796EC-E748-4D3C-AEB5-4E7C420235A5}" dt="2025-04-15T05:41:49.891" v="26" actId="478"/>
          <ac:spMkLst>
            <pc:docMk/>
            <pc:sldMk cId="3304602184" sldId="273"/>
            <ac:spMk id="3" creationId="{FF3B69B7-932C-E1E6-85C6-3C08D69372A5}"/>
          </ac:spMkLst>
        </pc:spChg>
        <pc:spChg chg="del">
          <ac:chgData name="Maria Perez" userId="93d79a44fdfd0c0b" providerId="LiveId" clId="{07D796EC-E748-4D3C-AEB5-4E7C420235A5}" dt="2025-04-15T05:40:50.572" v="25" actId="478"/>
          <ac:spMkLst>
            <pc:docMk/>
            <pc:sldMk cId="3304602184" sldId="273"/>
            <ac:spMk id="4" creationId="{E6129329-0AA4-C044-7699-2EDBC51779C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A978A-78E9-470A-AAC6-E0BCBBB05248}" type="datetimeFigureOut"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18D43-D3BC-41AF-A17A-C3FC5DD19E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154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6762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0495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4BEF6-52AF-3DF4-95A0-5C575F95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F1AB8-882A-017A-02E9-C31A540E37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3111EB-C875-D6EF-4F08-939267E3DA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20329-FA64-07E8-F911-1E0061FC2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857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4591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5006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8528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7623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09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1128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595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94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1604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32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050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18D43-D3BC-41AF-A17A-C3FC5DD19ED1}" type="slidenum"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78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029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2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6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64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6510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67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0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042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72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2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405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  <p:sldLayoutId id="2147483898" r:id="rId5"/>
    <p:sldLayoutId id="2147483899" r:id="rId6"/>
    <p:sldLayoutId id="2147483900" r:id="rId7"/>
    <p:sldLayoutId id="2147483901" r:id="rId8"/>
    <p:sldLayoutId id="2147483902" r:id="rId9"/>
    <p:sldLayoutId id="2147483903" r:id="rId10"/>
    <p:sldLayoutId id="2147483904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perez13/flightPrices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kaggle.com/datasets/dilwong/flightprice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6800" y="1738877"/>
            <a:ext cx="10058400" cy="2514362"/>
          </a:xfrm>
        </p:spPr>
        <p:txBody>
          <a:bodyPr/>
          <a:lstStyle/>
          <a:p>
            <a:r>
              <a:rPr lang="en-US" dirty="0"/>
              <a:t>Flight Prices </a:t>
            </a:r>
            <a:br>
              <a:rPr lang="en-US" dirty="0"/>
            </a:br>
            <a:r>
              <a:rPr lang="en-US" dirty="0"/>
              <a:t>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4597051"/>
            <a:ext cx="9440034" cy="1515649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2800" dirty="0"/>
              <a:t>Maria Perez</a:t>
            </a:r>
          </a:p>
          <a:p>
            <a:r>
              <a:rPr lang="en-US" sz="2800" dirty="0"/>
              <a:t>CIS 5560 – Intro to Big Data</a:t>
            </a:r>
          </a:p>
          <a:p>
            <a:r>
              <a:rPr lang="en-US" sz="2800" dirty="0"/>
              <a:t>Professor </a:t>
            </a:r>
            <a:r>
              <a:rPr lang="en-US" sz="2800" dirty="0" err="1"/>
              <a:t>Jongwook</a:t>
            </a:r>
            <a:r>
              <a:rPr lang="en-US" sz="2800" dirty="0"/>
              <a:t> Woo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4B159-AE65-676C-2364-872C09A52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– Random Forest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7EDF2B-F28C-6F22-19D2-C4A1766FC9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16" t="28119" r="7960" b="11189"/>
          <a:stretch/>
        </p:blipFill>
        <p:spPr>
          <a:xfrm>
            <a:off x="1097279" y="4411979"/>
            <a:ext cx="10296939" cy="15003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05B56C-52E5-FE6F-D17A-AAF845B55038}"/>
              </a:ext>
            </a:extLst>
          </p:cNvPr>
          <p:cNvSpPr txBox="1"/>
          <p:nvPr/>
        </p:nvSpPr>
        <p:spPr>
          <a:xfrm>
            <a:off x="978010" y="1844703"/>
            <a:ext cx="107342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Parameter tuning or hyperparameter tunning is used to improve the model’s performance by finding the best settings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/>
              <a:t>numTrees</a:t>
            </a:r>
            <a:r>
              <a:rPr lang="en-US" sz="2800" dirty="0"/>
              <a:t> control how many decision trees are used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 err="1"/>
              <a:t>maxDepth</a:t>
            </a:r>
            <a:r>
              <a:rPr lang="en-US" sz="2800" dirty="0"/>
              <a:t> limits the depth of each tree, which helps control model complexity</a:t>
            </a:r>
          </a:p>
        </p:txBody>
      </p:sp>
    </p:spTree>
    <p:extLst>
      <p:ext uri="{BB962C8B-B14F-4D97-AF65-F5344CB8AC3E}">
        <p14:creationId xmlns:p14="http://schemas.microsoft.com/office/powerpoint/2010/main" val="3652400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26C31-AA45-120C-2FA6-7752A3EB6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E1CCE-EF79-DE61-68A5-698C319D7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 Tuning – Gradient Boosted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86E18F-E91C-D4A1-025E-016EE94902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95" t="22753" r="26544" b="12538"/>
          <a:stretch/>
        </p:blipFill>
        <p:spPr>
          <a:xfrm>
            <a:off x="1861929" y="4050403"/>
            <a:ext cx="8468141" cy="18891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3AF7533-C0A6-816D-C502-4B316E37A792}"/>
              </a:ext>
            </a:extLst>
          </p:cNvPr>
          <p:cNvSpPr txBox="1"/>
          <p:nvPr/>
        </p:nvSpPr>
        <p:spPr>
          <a:xfrm>
            <a:off x="1216550" y="1948070"/>
            <a:ext cx="98198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maxDepth</a:t>
            </a:r>
            <a:r>
              <a:rPr lang="en-US" dirty="0"/>
              <a:t>: controls how deep each tree can grow. Helps manage model complexity.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maxBins</a:t>
            </a:r>
            <a:r>
              <a:rPr lang="en-US" dirty="0"/>
              <a:t>: number of bins used to discretize continuous features. Affects feature splitting.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err="1"/>
              <a:t>maxIter</a:t>
            </a:r>
            <a:r>
              <a:rPr lang="en-US" dirty="0"/>
              <a:t>: number of boosting iterations.</a:t>
            </a:r>
          </a:p>
        </p:txBody>
      </p:sp>
    </p:spTree>
    <p:extLst>
      <p:ext uri="{BB962C8B-B14F-4D97-AF65-F5344CB8AC3E}">
        <p14:creationId xmlns:p14="http://schemas.microsoft.com/office/powerpoint/2010/main" val="3827742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EAB0-2D01-5105-B1CB-003B80C27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Models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D1E745E-150D-E524-FBB6-24068A2FEA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9812358"/>
              </p:ext>
            </p:extLst>
          </p:nvPr>
        </p:nvGraphicFramePr>
        <p:xfrm>
          <a:off x="455875" y="4282246"/>
          <a:ext cx="5390984" cy="15259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04445">
                  <a:extLst>
                    <a:ext uri="{9D8B030D-6E8A-4147-A177-3AD203B41FA5}">
                      <a16:colId xmlns:a16="http://schemas.microsoft.com/office/drawing/2014/main" val="882346667"/>
                    </a:ext>
                  </a:extLst>
                </a:gridCol>
                <a:gridCol w="993913">
                  <a:extLst>
                    <a:ext uri="{9D8B030D-6E8A-4147-A177-3AD203B41FA5}">
                      <a16:colId xmlns:a16="http://schemas.microsoft.com/office/drawing/2014/main" val="755304774"/>
                    </a:ext>
                  </a:extLst>
                </a:gridCol>
                <a:gridCol w="978011">
                  <a:extLst>
                    <a:ext uri="{9D8B030D-6E8A-4147-A177-3AD203B41FA5}">
                      <a16:colId xmlns:a16="http://schemas.microsoft.com/office/drawing/2014/main" val="2672591596"/>
                    </a:ext>
                  </a:extLst>
                </a:gridCol>
                <a:gridCol w="1314615">
                  <a:extLst>
                    <a:ext uri="{9D8B030D-6E8A-4147-A177-3AD203B41FA5}">
                      <a16:colId xmlns:a16="http://schemas.microsoft.com/office/drawing/2014/main" val="4200291542"/>
                    </a:ext>
                  </a:extLst>
                </a:gridCol>
              </a:tblGrid>
              <a:tr h="50865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25879"/>
                  </a:ext>
                </a:extLst>
              </a:tr>
              <a:tr h="508650">
                <a:tc>
                  <a:txBody>
                    <a:bodyPr/>
                    <a:lstStyle/>
                    <a:p>
                      <a:r>
                        <a:rPr lang="en-US" b="0" dirty="0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09432"/>
                  </a:ext>
                </a:extLst>
              </a:tr>
              <a:tr h="5086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TrainValidationSplit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92.02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30.51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6152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FA6361-A021-84C7-2F6E-789B0CD42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9877515"/>
              </p:ext>
            </p:extLst>
          </p:nvPr>
        </p:nvGraphicFramePr>
        <p:xfrm>
          <a:off x="6236473" y="4282246"/>
          <a:ext cx="5390984" cy="152595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112397">
                  <a:extLst>
                    <a:ext uri="{9D8B030D-6E8A-4147-A177-3AD203B41FA5}">
                      <a16:colId xmlns:a16="http://schemas.microsoft.com/office/drawing/2014/main" val="882346667"/>
                    </a:ext>
                  </a:extLst>
                </a:gridCol>
                <a:gridCol w="985961">
                  <a:extLst>
                    <a:ext uri="{9D8B030D-6E8A-4147-A177-3AD203B41FA5}">
                      <a16:colId xmlns:a16="http://schemas.microsoft.com/office/drawing/2014/main" val="755304774"/>
                    </a:ext>
                  </a:extLst>
                </a:gridCol>
                <a:gridCol w="985962">
                  <a:extLst>
                    <a:ext uri="{9D8B030D-6E8A-4147-A177-3AD203B41FA5}">
                      <a16:colId xmlns:a16="http://schemas.microsoft.com/office/drawing/2014/main" val="2672591596"/>
                    </a:ext>
                  </a:extLst>
                </a:gridCol>
                <a:gridCol w="1306664">
                  <a:extLst>
                    <a:ext uri="{9D8B030D-6E8A-4147-A177-3AD203B41FA5}">
                      <a16:colId xmlns:a16="http://schemas.microsoft.com/office/drawing/2014/main" val="4200291542"/>
                    </a:ext>
                  </a:extLst>
                </a:gridCol>
              </a:tblGrid>
              <a:tr h="442935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GRADIENT BOOST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  <a:r>
                        <a:rPr lang="en-US" baseline="30000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(sec)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225879"/>
                  </a:ext>
                </a:extLst>
              </a:tr>
              <a:tr h="442935">
                <a:tc>
                  <a:txBody>
                    <a:bodyPr/>
                    <a:lstStyle/>
                    <a:p>
                      <a:r>
                        <a:rPr lang="en-US" b="0" dirty="0"/>
                        <a:t>Cross Validation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329.525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050943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/>
                        <a:t>TrainValidationSplit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173.47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576152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7667BE-7B75-9289-B294-7ECB107E518C}"/>
              </a:ext>
            </a:extLst>
          </p:cNvPr>
          <p:cNvSpPr txBox="1"/>
          <p:nvPr/>
        </p:nvSpPr>
        <p:spPr>
          <a:xfrm>
            <a:off x="1224501" y="1876508"/>
            <a:ext cx="9859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RMSE and R</a:t>
            </a:r>
            <a:r>
              <a:rPr lang="en-US" sz="2800" baseline="30000" dirty="0"/>
              <a:t>2</a:t>
            </a:r>
            <a:r>
              <a:rPr lang="en-US" sz="2800" dirty="0"/>
              <a:t> are metrics used to evaluate regression models.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R</a:t>
            </a:r>
            <a:r>
              <a:rPr lang="en-US" sz="2800" baseline="30000" dirty="0"/>
              <a:t>2  </a:t>
            </a:r>
            <a:r>
              <a:rPr lang="en-US" sz="2800" dirty="0"/>
              <a:t>shows how well the model fit the data. The closer to 1 the better. </a:t>
            </a:r>
            <a:endParaRPr lang="en-US" sz="2800" baseline="300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 RMSE shows how far the prediction is from real values. The lower the better.</a:t>
            </a:r>
          </a:p>
        </p:txBody>
      </p:sp>
    </p:spTree>
    <p:extLst>
      <p:ext uri="{BB962C8B-B14F-4D97-AF65-F5344CB8AC3E}">
        <p14:creationId xmlns:p14="http://schemas.microsoft.com/office/powerpoint/2010/main" val="1869805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3930-F946-381B-0EE6-1523BFB8F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Recommended Model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252CE7C-CB46-2A4A-A029-A30D01732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1881051"/>
          </a:xfrm>
        </p:spPr>
        <p:txBody>
          <a:bodyPr>
            <a:norm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Gradient Boosting significantly outperformed Random Forest:</a:t>
            </a:r>
          </a:p>
          <a:p>
            <a:pPr lvl="1">
              <a:buClrTx/>
              <a:buFont typeface="Wingdings" panose="05000000000000000000" pitchFamily="2" charset="2"/>
              <a:buChar char="§"/>
            </a:pPr>
            <a:r>
              <a:rPr lang="en-US" sz="2600" dirty="0"/>
              <a:t>Higher R² and lower RMSE indicate better prediction accuracy.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Trade-off: Gradient Boosting had considerably longer training times.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70344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66530-906C-61AF-2D37-3ED1C600F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2BBFA6-FC0A-333C-B0BF-8D9192CE2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Accurate prediction of flight prices and seat availability offers significant advantages for airline operations.</a:t>
            </a:r>
          </a:p>
          <a:p>
            <a:pPr marL="0" indent="0">
              <a:buClrTx/>
              <a:buNone/>
            </a:pPr>
            <a:r>
              <a:rPr lang="en-US" sz="2800" b="1" dirty="0"/>
              <a:t>Future Improvements: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Incorporating real-time data such as: 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§"/>
            </a:pPr>
            <a:r>
              <a:rPr lang="en-US" sz="2800" dirty="0"/>
              <a:t>Booking patterns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§"/>
            </a:pPr>
            <a:r>
              <a:rPr lang="en-US" sz="2800" dirty="0"/>
              <a:t>Weather disruptions</a:t>
            </a:r>
          </a:p>
          <a:p>
            <a:pPr marL="914400" lvl="1" indent="-457200">
              <a:buClrTx/>
              <a:buFont typeface="Wingdings" panose="05000000000000000000" pitchFamily="2" charset="2"/>
              <a:buChar char="§"/>
            </a:pPr>
            <a:r>
              <a:rPr lang="en-US" sz="2800" dirty="0"/>
              <a:t>Competitor pricing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Investigating deep learning architectures for potential performance gains.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374166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46667-5C87-41BB-5A50-F826533D8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2DFE2-F7BD-D1B9-DD30-6C2CA2491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[1] </a:t>
            </a:r>
            <a:r>
              <a:rPr lang="en-US" dirty="0" err="1"/>
              <a:t>Github</a:t>
            </a:r>
            <a:r>
              <a:rPr lang="en-US" dirty="0"/>
              <a:t> URL: </a:t>
            </a:r>
            <a:r>
              <a:rPr lang="en-US" dirty="0">
                <a:ea typeface="+mn-lt"/>
                <a:cs typeface="+mn-lt"/>
                <a:hlinkClick r:id="rId3"/>
              </a:rPr>
              <a:t>https://github.com/mperez13/flightPricesML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[2] Dataset URL: </a:t>
            </a:r>
            <a:r>
              <a:rPr lang="en-US" dirty="0">
                <a:ea typeface="+mn-lt"/>
                <a:cs typeface="+mn-lt"/>
                <a:hlinkClick r:id="rId4"/>
              </a:rPr>
              <a:t>https://www.kaggle.com/datasets/dilwong/flightprices</a:t>
            </a:r>
            <a:endParaRPr lang="en-US" dirty="0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[3] https://xgboost.readthedocs.io/en/stable/tutorials/model.html</a:t>
            </a:r>
          </a:p>
          <a:p>
            <a:endParaRPr lang="en-US" dirty="0">
              <a:ea typeface="+mn-lt"/>
              <a:cs typeface="+mn-lt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65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99C97-CFA1-99B5-0A79-F2D097EAF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1065" y="2647309"/>
            <a:ext cx="5570557" cy="2110807"/>
          </a:xfrm>
        </p:spPr>
        <p:txBody>
          <a:bodyPr/>
          <a:lstStyle/>
          <a:p>
            <a:r>
              <a:rPr lang="en-US" sz="8000" dirty="0">
                <a:solidFill>
                  <a:schemeClr val="tx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0460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F8CDF-7016-6048-3FC2-68F87EE4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3520C0-F589-7E31-D760-D322CA2E3DE1}"/>
              </a:ext>
            </a:extLst>
          </p:cNvPr>
          <p:cNvSpPr txBox="1"/>
          <p:nvPr/>
        </p:nvSpPr>
        <p:spPr>
          <a:xfrm>
            <a:off x="764087" y="2014194"/>
            <a:ext cx="1063459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Objective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To develop machine learning models to accurately predict flight prices using key features like flight date, origin/destination airports, and base fare.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Use </a:t>
            </a:r>
            <a:r>
              <a:rPr lang="en-US" sz="2800" dirty="0" err="1"/>
              <a:t>CrossValidation</a:t>
            </a:r>
            <a:r>
              <a:rPr lang="en-US" sz="2800" dirty="0"/>
              <a:t> and </a:t>
            </a:r>
            <a:r>
              <a:rPr lang="en-US" sz="2800" dirty="0" err="1"/>
              <a:t>TrainValidationSplit</a:t>
            </a:r>
            <a:endParaRPr lang="en-US" sz="2800" dirty="0"/>
          </a:p>
          <a:p>
            <a:r>
              <a:rPr lang="en-US" sz="2800" b="1" dirty="0"/>
              <a:t>Benefits of Analysis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Consumers: </a:t>
            </a:r>
            <a:r>
              <a:rPr lang="en-US" sz="2800" dirty="0"/>
              <a:t>Informed booking decisions, finding optimal routes and prices.</a:t>
            </a:r>
            <a:endParaRPr lang="en-US" sz="2800" b="1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b="1" dirty="0"/>
              <a:t>Airlines: </a:t>
            </a:r>
            <a:r>
              <a:rPr lang="en-US" sz="2800" dirty="0"/>
              <a:t>Maintaining competitiveness, maximizing profitability through strategic pricing</a:t>
            </a:r>
          </a:p>
        </p:txBody>
      </p:sp>
    </p:spTree>
    <p:extLst>
      <p:ext uri="{BB962C8B-B14F-4D97-AF65-F5344CB8AC3E}">
        <p14:creationId xmlns:p14="http://schemas.microsoft.com/office/powerpoint/2010/main" val="3209927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9715B-E08B-1E2D-BE2E-5C5BC6D46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CDDB5-9672-1A04-643D-2D11B48E2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841" y="2112450"/>
            <a:ext cx="4914122" cy="393192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/>
              <a:t>Databricks Community Edition:</a:t>
            </a:r>
            <a:endParaRPr lang="en-US" sz="2800" dirty="0"/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Version: 9.1 LTS (Apache Spark 3.1.2, Scala 2.12)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Memory: 15.3GB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Cores: 2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Nodes: 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7945AF-4852-D2FA-93D4-D9B3D3F36122}"/>
              </a:ext>
            </a:extLst>
          </p:cNvPr>
          <p:cNvSpPr txBox="1">
            <a:spLocks/>
          </p:cNvSpPr>
          <p:nvPr/>
        </p:nvSpPr>
        <p:spPr>
          <a:xfrm>
            <a:off x="6528319" y="2014194"/>
            <a:ext cx="4914122" cy="3931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Garamond" pitchFamily="18" charset="0"/>
              <a:buNone/>
            </a:pPr>
            <a:r>
              <a:rPr lang="en-US" sz="2800" b="1" dirty="0"/>
              <a:t>Hadoop:</a:t>
            </a:r>
            <a:endParaRPr lang="en-US" sz="28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Version: Hadoop 3.3.3 / </a:t>
            </a:r>
            <a:r>
              <a:rPr lang="en-US" sz="2800" dirty="0" err="1"/>
              <a:t>PySpark</a:t>
            </a:r>
            <a:r>
              <a:rPr lang="en-US" sz="2800" dirty="0"/>
              <a:t> 3.2.1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CPU Speed: 1995.312 GHz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CPU Cores: 8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Nodes: 5 (2 Master, 3 Worker)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800" dirty="0"/>
              <a:t> Memory: 806.40GB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69273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D55E9-8456-67FF-9CAC-7C1994039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8A7C-B492-13D3-3D1F-67BE06828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723" y="2103120"/>
            <a:ext cx="11010378" cy="4112286"/>
          </a:xfrm>
        </p:spPr>
        <p:txBody>
          <a:bodyPr>
            <a:noAutofit/>
          </a:bodyPr>
          <a:lstStyle/>
          <a:p>
            <a:r>
              <a:rPr lang="en-US" sz="2800" dirty="0"/>
              <a:t>Dataset sourced from Kaggle, containing flight information between April and October 2022 across major U.S. airports.</a:t>
            </a:r>
          </a:p>
          <a:p>
            <a:r>
              <a:rPr lang="en-US" sz="2800" dirty="0"/>
              <a:t>The dataset provides valuable insights into the dynamics of flight pricing.</a:t>
            </a:r>
          </a:p>
          <a:p>
            <a:r>
              <a:rPr lang="en-US" sz="3000" dirty="0">
                <a:ea typeface="+mn-lt"/>
                <a:cs typeface="+mn-lt"/>
              </a:rPr>
              <a:t>Dataset Size: 2.95GB</a:t>
            </a:r>
          </a:p>
          <a:p>
            <a:r>
              <a:rPr lang="en-US" sz="2800" dirty="0"/>
              <a:t>Dataset URL: </a:t>
            </a:r>
            <a:r>
              <a:rPr lang="en-US" sz="2800" dirty="0">
                <a:ea typeface="+mn-lt"/>
                <a:cs typeface="+mn-lt"/>
              </a:rPr>
              <a:t>https://www.kaggle.com/datasets/dilwong/flightprices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11785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DA6-D998-8E63-BAAA-FE4AA3B4B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0C5F68-C679-88EA-22B7-67741F16A32A}"/>
              </a:ext>
            </a:extLst>
          </p:cNvPr>
          <p:cNvSpPr txBox="1"/>
          <p:nvPr/>
        </p:nvSpPr>
        <p:spPr>
          <a:xfrm>
            <a:off x="513568" y="2025908"/>
            <a:ext cx="458452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Data processing is the act of collecting, and manipulating raw data to convert it into a meaningful format.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This is important because it will allow the data to be effectively analyzed.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FC699E-D70D-D174-C693-EE95A7980D0E}"/>
              </a:ext>
            </a:extLst>
          </p:cNvPr>
          <p:cNvSpPr txBox="1"/>
          <p:nvPr/>
        </p:nvSpPr>
        <p:spPr>
          <a:xfrm>
            <a:off x="6515623" y="1997098"/>
            <a:ext cx="4169078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 processing done: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Removing irrelevant columns 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Extracting and parsing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800" dirty="0"/>
              <a:t>Handling missing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66097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ED2FF-E5BA-F38B-7921-10A36A07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Processing (cont’d)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4F154-3808-7F1F-C97E-8225DCD80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541" y="1941534"/>
            <a:ext cx="10080947" cy="4238603"/>
          </a:xfrm>
        </p:spPr>
        <p:txBody>
          <a:bodyPr>
            <a:normAutofit/>
          </a:bodyPr>
          <a:lstStyle/>
          <a:p>
            <a:pPr marL="0" indent="0">
              <a:buClrTx/>
              <a:buNone/>
            </a:pPr>
            <a:r>
              <a:rPr lang="en-US" sz="3200" b="1" dirty="0">
                <a:solidFill>
                  <a:schemeClr val="tx1"/>
                </a:solidFill>
              </a:rPr>
              <a:t>Remove Irrelevant Columns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dirty="0">
                <a:solidFill>
                  <a:schemeClr val="tx1"/>
                </a:solidFill>
              </a:rPr>
              <a:t> Not all columns will be used in building the machine learning model, so it's important to remove those that are unnecessary.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i="1" dirty="0">
                <a:solidFill>
                  <a:schemeClr val="tx1"/>
                </a:solidFill>
              </a:rPr>
              <a:t> drop( ) </a:t>
            </a:r>
            <a:r>
              <a:rPr lang="en-US" sz="2600" dirty="0">
                <a:solidFill>
                  <a:schemeClr val="tx1"/>
                </a:solidFill>
              </a:rPr>
              <a:t>function is used to remove columns 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B9F7CB5-5DC7-5DF2-96CD-383AA0C95F8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496" t="34313" r="1505" b="6474"/>
          <a:stretch/>
        </p:blipFill>
        <p:spPr>
          <a:xfrm>
            <a:off x="538619" y="4423393"/>
            <a:ext cx="10415893" cy="175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96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DFAA4-5735-C636-57C7-01568DF1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Parse and Extract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D7E1-1D62-FA34-3102-701AEB1924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7473" y="2081958"/>
            <a:ext cx="5276713" cy="4448103"/>
          </a:xfrm>
        </p:spPr>
        <p:txBody>
          <a:bodyPr>
            <a:normAutofit fontScale="92500" lnSpcReduction="10000"/>
          </a:bodyPr>
          <a:lstStyle/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dirty="0"/>
              <a:t> To make the data usable, parsing or extracting specific information from these columns was necessary.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dirty="0"/>
              <a:t> From the </a:t>
            </a:r>
            <a:r>
              <a:rPr lang="en-US" sz="2600" dirty="0" err="1"/>
              <a:t>flightDate</a:t>
            </a:r>
            <a:r>
              <a:rPr lang="en-US" sz="2600" dirty="0"/>
              <a:t> column, the month, day, and year were extracted into three separate columns.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dirty="0"/>
              <a:t> Travel duration was in a non-standard format, a function was created to convert it into total minutes using regular expressions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600" dirty="0"/>
              <a:t> Null values were handled by replacing them with zeros.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600" dirty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sz="2600" dirty="0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2E5E4D6-FC76-5489-BD83-EFD8207995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76" t="18344" r="3929" b="4604"/>
          <a:stretch/>
        </p:blipFill>
        <p:spPr>
          <a:xfrm>
            <a:off x="5949864" y="2339235"/>
            <a:ext cx="6125227" cy="3201678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040CEC-C674-C3F4-C775-401724F4A2F0}"/>
              </a:ext>
            </a:extLst>
          </p:cNvPr>
          <p:cNvSpPr txBox="1">
            <a:spLocks/>
          </p:cNvSpPr>
          <p:nvPr/>
        </p:nvSpPr>
        <p:spPr>
          <a:xfrm>
            <a:off x="347473" y="3535104"/>
            <a:ext cx="10337228" cy="18489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667213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1DB2B-A21E-8712-A1CF-4BB5DAAE9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C2AE1A2-863A-5596-F562-44CA25400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235" y="1953501"/>
            <a:ext cx="3234840" cy="397031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B0EF96-4E02-C450-B92A-66F7B9B16910}"/>
              </a:ext>
            </a:extLst>
          </p:cNvPr>
          <p:cNvSpPr txBox="1">
            <a:spLocks/>
          </p:cNvSpPr>
          <p:nvPr/>
        </p:nvSpPr>
        <p:spPr>
          <a:xfrm>
            <a:off x="726509" y="1878904"/>
            <a:ext cx="6914367" cy="385101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endParaRPr lang="en-US" sz="2800" dirty="0">
              <a:solidFill>
                <a:schemeClr val="tx1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F550A-C07B-EC60-BB3F-AEED6F29EF9F}"/>
              </a:ext>
            </a:extLst>
          </p:cNvPr>
          <p:cNvSpPr txBox="1"/>
          <p:nvPr/>
        </p:nvSpPr>
        <p:spPr>
          <a:xfrm>
            <a:off x="1136355" y="1953501"/>
            <a:ext cx="6361725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Feature selection is identifying the most important variables for predicting the target outcome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Feature Importance will assign a score to each input feature based on its contribution to the model’s predictions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/>
              <a:t>Key Features: </a:t>
            </a:r>
            <a:r>
              <a:rPr lang="en-US" sz="2800" dirty="0" err="1"/>
              <a:t>baseFare</a:t>
            </a:r>
            <a:r>
              <a:rPr lang="en-US" sz="2800" dirty="0"/>
              <a:t>, </a:t>
            </a:r>
            <a:r>
              <a:rPr lang="en-US" sz="2800" dirty="0" err="1"/>
              <a:t>totalTravelDistance</a:t>
            </a:r>
            <a:r>
              <a:rPr lang="en-US" sz="2800" dirty="0"/>
              <a:t>, </a:t>
            </a:r>
            <a:r>
              <a:rPr lang="en-US" sz="2800" dirty="0" err="1"/>
              <a:t>TravelDurationMin</a:t>
            </a:r>
            <a:r>
              <a:rPr lang="en-US" sz="2800" dirty="0"/>
              <a:t>, and </a:t>
            </a:r>
            <a:r>
              <a:rPr lang="en-US" sz="2800" dirty="0" err="1"/>
              <a:t>DestinationAirportID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10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BCA1-0419-BB14-60E5-68D969ED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5CA4-F3D3-EE43-D5DA-17FA56519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176178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Random Forest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Method uses multiple decision trees to make predictions.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Handles both numerical and categorical data.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ClrTx/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F48154-193D-6050-FEA9-741C3FF0DDF0}"/>
              </a:ext>
            </a:extLst>
          </p:cNvPr>
          <p:cNvSpPr txBox="1">
            <a:spLocks/>
          </p:cNvSpPr>
          <p:nvPr/>
        </p:nvSpPr>
        <p:spPr>
          <a:xfrm>
            <a:off x="6447981" y="1845734"/>
            <a:ext cx="4176178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/>
              <a:t>Gradient Boosted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Builds trees sequentially, each new tree correcting the errors of the previous one</a:t>
            </a:r>
          </a:p>
          <a:p>
            <a:pPr>
              <a:buClrTx/>
              <a:buFont typeface="Wingdings" panose="05000000000000000000" pitchFamily="2" charset="2"/>
              <a:buChar char="v"/>
            </a:pPr>
            <a:r>
              <a:rPr lang="en-US" sz="2800" dirty="0"/>
              <a:t> Effective for modeling relationship between flight details and pricing</a:t>
            </a:r>
          </a:p>
        </p:txBody>
      </p:sp>
    </p:spTree>
    <p:extLst>
      <p:ext uri="{BB962C8B-B14F-4D97-AF65-F5344CB8AC3E}">
        <p14:creationId xmlns:p14="http://schemas.microsoft.com/office/powerpoint/2010/main" val="348238337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2792</TotalTime>
  <Words>769</Words>
  <Application>Microsoft Office PowerPoint</Application>
  <PresentationFormat>Widescreen</PresentationFormat>
  <Paragraphs>127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Garamond</vt:lpstr>
      <vt:lpstr>Wingdings</vt:lpstr>
      <vt:lpstr>Retrospect</vt:lpstr>
      <vt:lpstr>Flight Prices  Prediction Model</vt:lpstr>
      <vt:lpstr>Introduction</vt:lpstr>
      <vt:lpstr>Specifications</vt:lpstr>
      <vt:lpstr>Dataset</vt:lpstr>
      <vt:lpstr>Data Processing</vt:lpstr>
      <vt:lpstr>Data Processing (cont’d) </vt:lpstr>
      <vt:lpstr>Parse and Extract </vt:lpstr>
      <vt:lpstr>Feature Importance</vt:lpstr>
      <vt:lpstr>Model Selection</vt:lpstr>
      <vt:lpstr>Parameter Tuning – Random Forest</vt:lpstr>
      <vt:lpstr>Parameter Tuning – Gradient Boosted</vt:lpstr>
      <vt:lpstr>Comparing Models</vt:lpstr>
      <vt:lpstr>Recommended Model</vt:lpstr>
      <vt:lpstr>Conclusion</vt:lpstr>
      <vt:lpstr>References 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Maria Perez</cp:lastModifiedBy>
  <cp:revision>43</cp:revision>
  <dcterms:created xsi:type="dcterms:W3CDTF">2024-08-02T18:54:23Z</dcterms:created>
  <dcterms:modified xsi:type="dcterms:W3CDTF">2025-04-15T05:44:37Z</dcterms:modified>
</cp:coreProperties>
</file>