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Comfortaa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omforta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0ac6081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0ac6081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0ac6081e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0ac6081e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8.png"/><Relationship Id="rId13" Type="http://schemas.openxmlformats.org/officeDocument/2006/relationships/image" Target="../media/image4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19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7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23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237" y="3601575"/>
            <a:ext cx="1346144" cy="134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164" y="101575"/>
            <a:ext cx="1346144" cy="134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6637" y="1663102"/>
            <a:ext cx="1346144" cy="134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692" y="101575"/>
            <a:ext cx="1346144" cy="1817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1219" y="1918870"/>
            <a:ext cx="1346144" cy="134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8164" y="2134253"/>
            <a:ext cx="1346144" cy="134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9692" y="2134253"/>
            <a:ext cx="1346144" cy="134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79692" y="3695780"/>
            <a:ext cx="1346144" cy="134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56637" y="3695780"/>
            <a:ext cx="1346144" cy="134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41219" y="101575"/>
            <a:ext cx="1346144" cy="148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18164" y="3695780"/>
            <a:ext cx="1346144" cy="134614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747550" y="511900"/>
            <a:ext cx="18507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Sprites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199" y="4361582"/>
            <a:ext cx="1188151" cy="204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613" y="4340599"/>
            <a:ext cx="1782227" cy="59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176" y="219375"/>
            <a:ext cx="5033352" cy="22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878" y="2800275"/>
            <a:ext cx="4754350" cy="128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7437" y="830125"/>
            <a:ext cx="1068651" cy="106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86555" y="933359"/>
            <a:ext cx="400744" cy="401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85744" y="3743406"/>
            <a:ext cx="1038506" cy="23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9675" y="2948189"/>
            <a:ext cx="760917" cy="55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78180" y="3971494"/>
            <a:ext cx="1038506" cy="80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25199" y="2978101"/>
            <a:ext cx="1038506" cy="80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85743" y="4217393"/>
            <a:ext cx="467328" cy="59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19231" y="4217393"/>
            <a:ext cx="467328" cy="59295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988200" y="830113"/>
            <a:ext cx="2598300" cy="13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UI Assets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1800"/>
            <a:ext cx="2708425" cy="3161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570" y="0"/>
            <a:ext cx="265043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9425" y="2464450"/>
            <a:ext cx="3785156" cy="269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9425" y="0"/>
            <a:ext cx="3785151" cy="246444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81250" y="341275"/>
            <a:ext cx="2598300" cy="13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UI/UX Concepts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