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186629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18662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186629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186629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f37c4eb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f37c4eb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186629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186629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Simmer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Guide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Dimensions and Specifications: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(by pixels)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Characters: </a:t>
            </a:r>
            <a:r>
              <a:rPr lang="en">
                <a:solidFill>
                  <a:schemeClr val="accent1"/>
                </a:solidFill>
              </a:rPr>
              <a:t>100 x 130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Ingredients: </a:t>
            </a:r>
            <a:r>
              <a:rPr lang="en">
                <a:solidFill>
                  <a:schemeClr val="accent1"/>
                </a:solidFill>
              </a:rPr>
              <a:t>100 x 100 (prototype?)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Dishes: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Appliances: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Environment Tiles: </a:t>
            </a:r>
            <a:r>
              <a:rPr lang="en">
                <a:solidFill>
                  <a:schemeClr val="accent1"/>
                </a:solidFill>
              </a:rPr>
              <a:t>100 x 100 tiles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Background/Canvas: </a:t>
            </a:r>
            <a:r>
              <a:rPr lang="en">
                <a:solidFill>
                  <a:schemeClr val="accent1"/>
                </a:solidFill>
              </a:rPr>
              <a:t>1980 x 1080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 &amp; Tone/Mood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478375" y="1152475"/>
            <a:ext cx="235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homey/warm - woody, looking over the city line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Greenery + plants that connect with nature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Lighting is desaturated sunny and warm - leaning towards yellows and oranges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Shadows are more saturated blues?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5525"/>
            <a:ext cx="6094824" cy="387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234150" y="1861500"/>
            <a:ext cx="235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outline to help distinguish food from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detailed shading for dishes, minimal shading for ingredients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75" y="950175"/>
            <a:ext cx="579858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500" y="8126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8650" y="81267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Character/NPC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850600" y="1152475"/>
            <a:ext cx="298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Whimsical, charming shapely designs and saturated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on cute, cartoony side vs. realism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17973" l="0" r="0" t="23056"/>
          <a:stretch/>
        </p:blipFill>
        <p:spPr>
          <a:xfrm>
            <a:off x="311700" y="1017725"/>
            <a:ext cx="5343525" cy="16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31074" r="10558" t="0"/>
          <a:stretch/>
        </p:blipFill>
        <p:spPr>
          <a:xfrm>
            <a:off x="6094075" y="2798925"/>
            <a:ext cx="23349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913" y="2798500"/>
            <a:ext cx="2001101" cy="20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0538" y="2851199"/>
            <a:ext cx="2854224" cy="18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