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52" r:id="rId4"/>
    <p:sldId id="356" r:id="rId5"/>
    <p:sldId id="347" r:id="rId6"/>
    <p:sldId id="357" r:id="rId7"/>
    <p:sldId id="358" r:id="rId8"/>
    <p:sldId id="3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2" y="366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17600" y="2860246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MACHINE LEARNING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6B4B1-B918-460E-AB3E-98954A7BF2B9}"/>
              </a:ext>
            </a:extLst>
          </p:cNvPr>
          <p:cNvSpPr txBox="1"/>
          <p:nvPr/>
        </p:nvSpPr>
        <p:spPr>
          <a:xfrm>
            <a:off x="17600" y="3804795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Mochamad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Permana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Ash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Shidiq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Logo Utama Universitas Telkom | Mfc Website">
            <a:extLst>
              <a:ext uri="{FF2B5EF4-FFF2-40B4-BE49-F238E27FC236}">
                <a16:creationId xmlns:a16="http://schemas.microsoft.com/office/drawing/2014/main" id="{3B1BC1E5-F5E3-06E5-CD9A-F0D4536C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859996"/>
            <a:ext cx="17567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5A3591-2EED-95B4-FF2A-AC640952D098}"/>
              </a:ext>
            </a:extLst>
          </p:cNvPr>
          <p:cNvSpPr txBox="1"/>
          <p:nvPr/>
        </p:nvSpPr>
        <p:spPr>
          <a:xfrm>
            <a:off x="17600" y="4184451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1103228233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5C77A9-7084-477D-BA3A-262CC9BDC031}"/>
              </a:ext>
            </a:extLst>
          </p:cNvPr>
          <p:cNvGrpSpPr/>
          <p:nvPr/>
        </p:nvGrpSpPr>
        <p:grpSpPr>
          <a:xfrm>
            <a:off x="1" y="2919185"/>
            <a:ext cx="12191998" cy="1081185"/>
            <a:chOff x="1" y="2919185"/>
            <a:chExt cx="12191998" cy="10811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0E8578-BD64-4C9C-8967-EC38029FB4BB}"/>
                </a:ext>
              </a:extLst>
            </p:cNvPr>
            <p:cNvSpPr txBox="1"/>
            <p:nvPr/>
          </p:nvSpPr>
          <p:spPr>
            <a:xfrm>
              <a:off x="1" y="2919185"/>
              <a:ext cx="1219199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Image Classification</a:t>
              </a:r>
              <a:endParaRPr lang="ko-KR" altLang="en-US" sz="40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8AEDF3-C1CF-4E32-9D10-2D8E595E02FD}"/>
                </a:ext>
              </a:extLst>
            </p:cNvPr>
            <p:cNvSpPr txBox="1"/>
            <p:nvPr/>
          </p:nvSpPr>
          <p:spPr>
            <a:xfrm>
              <a:off x="1" y="3620714"/>
              <a:ext cx="1219185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MNIST FASHION : MODEL CNN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07425" y="947371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Image Classification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89629-5574-23BC-48DF-A158AC64228E}"/>
              </a:ext>
            </a:extLst>
          </p:cNvPr>
          <p:cNvSpPr txBox="1"/>
          <p:nvPr/>
        </p:nvSpPr>
        <p:spPr>
          <a:xfrm>
            <a:off x="1207425" y="2046863"/>
            <a:ext cx="5605078" cy="37548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Image Classification,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Citra,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proses di mana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algoritma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belajar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memprediksi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kelas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label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tertentu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titik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konteks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penglihatan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komputer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biasanya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melibatkan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identifikasi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Misalnya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jika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kebun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bunga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ingin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mengelompokkan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jenis-jenis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bunga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miliki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Image Classification.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Algoritma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belajar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bunga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diberi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label,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kemudian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mengklasifikasikan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bunga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baru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kategori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sesuai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pembelajaran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mesin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(machine learning)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kecerdasan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(artificial intelligence),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sering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mulai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wajah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hingga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deteksi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video.</a:t>
            </a:r>
          </a:p>
        </p:txBody>
      </p:sp>
      <p:sp>
        <p:nvSpPr>
          <p:cNvPr id="20" name="AutoShape 4" descr="What is image classification? Basics you need to know | SuperAnnotate">
            <a:extLst>
              <a:ext uri="{FF2B5EF4-FFF2-40B4-BE49-F238E27FC236}">
                <a16:creationId xmlns:a16="http://schemas.microsoft.com/office/drawing/2014/main" id="{E912EBE1-399B-C7BC-FB2C-8E85182F0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85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FA767-8A17-EF34-607D-FF39417E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25" y="2605397"/>
            <a:ext cx="4686300" cy="21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213436" y="221461"/>
            <a:ext cx="77651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Convolutional Neural Network (CNN)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89629-5574-23BC-48DF-A158AC64228E}"/>
              </a:ext>
            </a:extLst>
          </p:cNvPr>
          <p:cNvSpPr txBox="1"/>
          <p:nvPr/>
        </p:nvSpPr>
        <p:spPr>
          <a:xfrm>
            <a:off x="589425" y="4045739"/>
            <a:ext cx="1070835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Convolutional Neural Network (CNN),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Jaringan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Saraf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Konvolusional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jenis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algoritma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deep learning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khusus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dirancang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memproses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video. CNN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memanfaatkan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konsep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konvolusi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operasi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matematika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menggabungkan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dua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menghasilkan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ketiga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CNN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deep neural network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jaringan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saraf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tiruan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mengenali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memproses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CNN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dirancang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memproses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piksel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citra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visual,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serta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struktur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grid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citra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video,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spasial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lainnya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CNN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biasa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data image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mendeteksi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mengenali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image.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Misalnya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klasifikasi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tugas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CNN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tiga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dimensi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0" name="AutoShape 4" descr="What is image classification? Basics you need to know | SuperAnnotate">
            <a:extLst>
              <a:ext uri="{FF2B5EF4-FFF2-40B4-BE49-F238E27FC236}">
                <a16:creationId xmlns:a16="http://schemas.microsoft.com/office/drawing/2014/main" id="{E912EBE1-399B-C7BC-FB2C-8E85182F0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85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F19D2-D07C-D1C0-B31F-D8D0CA1D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95" y="1135176"/>
            <a:ext cx="6072409" cy="27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07425" y="947371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MNIST FASHION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89629-5574-23BC-48DF-A158AC64228E}"/>
              </a:ext>
            </a:extLst>
          </p:cNvPr>
          <p:cNvSpPr txBox="1"/>
          <p:nvPr/>
        </p:nvSpPr>
        <p:spPr>
          <a:xfrm>
            <a:off x="1207425" y="2820922"/>
            <a:ext cx="560507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Fashion-MNIST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artikel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Zalando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terdiri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pelatihan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sebanyak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60.000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pengujian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sebanyak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10.000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Setiap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skala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abu-abu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28x28,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dikaitkan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label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10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kelas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0" name="AutoShape 4" descr="What is image classification? Basics you need to know | SuperAnnotate">
            <a:extLst>
              <a:ext uri="{FF2B5EF4-FFF2-40B4-BE49-F238E27FC236}">
                <a16:creationId xmlns:a16="http://schemas.microsoft.com/office/drawing/2014/main" id="{E912EBE1-399B-C7BC-FB2C-8E85182F0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85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30B651-B30B-D978-7E31-61E72E07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28" y="1390650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0E8578-BD64-4C9C-8967-EC38029FB4BB}"/>
              </a:ext>
            </a:extLst>
          </p:cNvPr>
          <p:cNvSpPr txBox="1"/>
          <p:nvPr/>
        </p:nvSpPr>
        <p:spPr>
          <a:xfrm>
            <a:off x="3571875" y="2767280"/>
            <a:ext cx="504824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PENJELASAN CODE &amp; OUTPUT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315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312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MOCHAMAD PERMANA ASH SHIDIQ</cp:lastModifiedBy>
  <cp:revision>75</cp:revision>
  <dcterms:created xsi:type="dcterms:W3CDTF">2020-01-20T05:08:25Z</dcterms:created>
  <dcterms:modified xsi:type="dcterms:W3CDTF">2024-06-20T09:01:21Z</dcterms:modified>
</cp:coreProperties>
</file>