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78A50A9-3A81-4721-AE71-652130C74DF9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LibreOffice/6.1.4.2$Linux_X86_64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2019-02-13T12:17:08Z</dcterms:created>
  <dc:creator/>
  <dc:description/>
  <dc:language>pt-BR</dc:language>
  <cp:lastModifiedBy/>
  <cp:revision>0</cp:revision>
  <dc:subject/>
  <dc:title/>
</cp:coreProperties>
</file>