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109" d="100"/>
          <a:sy n="109" d="100"/>
        </p:scale>
        <p:origin x="324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6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2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5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0C6D-FCD4-CD45-BF98-CFBD75B83EBF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2432" y="2804085"/>
            <a:ext cx="1193851" cy="7875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Reciprocity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2432" y="4193601"/>
            <a:ext cx="1197864" cy="79552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Reciprocity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7333" y="1617193"/>
            <a:ext cx="2524441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Promotive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Intergroup Structures and Processes</a:t>
            </a:r>
          </a:p>
        </p:txBody>
      </p:sp>
      <p:sp>
        <p:nvSpPr>
          <p:cNvPr id="35" name="Curved Left Arrow 34"/>
          <p:cNvSpPr/>
          <p:nvPr/>
        </p:nvSpPr>
        <p:spPr>
          <a:xfrm flipH="1">
            <a:off x="3812431" y="2084321"/>
            <a:ext cx="238517" cy="719764"/>
          </a:xfrm>
          <a:prstGeom prst="curvedLeftArrow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4815130" y="2084320"/>
            <a:ext cx="191153" cy="719765"/>
          </a:xfrm>
          <a:prstGeom prst="curvedLeftArrow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Plus 38"/>
          <p:cNvSpPr/>
          <p:nvPr/>
        </p:nvSpPr>
        <p:spPr>
          <a:xfrm>
            <a:off x="3823304" y="2329158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Plus 39"/>
          <p:cNvSpPr/>
          <p:nvPr/>
        </p:nvSpPr>
        <p:spPr>
          <a:xfrm>
            <a:off x="4734743" y="2329158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Minus 51"/>
          <p:cNvSpPr/>
          <p:nvPr/>
        </p:nvSpPr>
        <p:spPr>
          <a:xfrm>
            <a:off x="3947991" y="3789801"/>
            <a:ext cx="216760" cy="156958"/>
          </a:xfrm>
          <a:prstGeom prst="mathMin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Minus 60"/>
          <p:cNvSpPr/>
          <p:nvPr/>
        </p:nvSpPr>
        <p:spPr>
          <a:xfrm>
            <a:off x="4565586" y="3793037"/>
            <a:ext cx="216760" cy="156958"/>
          </a:xfrm>
          <a:prstGeom prst="mathMin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093915" y="5580113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Contrient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Intergroup Structures and Processes</a:t>
            </a:r>
          </a:p>
        </p:txBody>
      </p:sp>
      <p:sp>
        <p:nvSpPr>
          <p:cNvPr id="73" name="Curved Left Arrow 72"/>
          <p:cNvSpPr/>
          <p:nvPr/>
        </p:nvSpPr>
        <p:spPr>
          <a:xfrm flipH="1">
            <a:off x="3856075" y="4964351"/>
            <a:ext cx="194874" cy="615748"/>
          </a:xfrm>
          <a:prstGeom prst="curvedLeftArrow">
            <a:avLst/>
          </a:prstGeom>
          <a:ln w="76200" cmpd="sng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Curved Left Arrow 74"/>
          <p:cNvSpPr/>
          <p:nvPr/>
        </p:nvSpPr>
        <p:spPr>
          <a:xfrm flipV="1">
            <a:off x="4719554" y="4964351"/>
            <a:ext cx="191153" cy="615748"/>
          </a:xfrm>
          <a:prstGeom prst="curvedLeftArrow">
            <a:avLst/>
          </a:prstGeom>
          <a:ln w="76200" cmpd="sng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Plus 109"/>
          <p:cNvSpPr/>
          <p:nvPr/>
        </p:nvSpPr>
        <p:spPr>
          <a:xfrm>
            <a:off x="3865571" y="5104917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Plus 110"/>
          <p:cNvSpPr/>
          <p:nvPr/>
        </p:nvSpPr>
        <p:spPr>
          <a:xfrm>
            <a:off x="4648878" y="5140720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16520" y="2965129"/>
            <a:ext cx="2524441" cy="46712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</a:t>
            </a:r>
          </a:p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25" name="Curved Down Arrow 24"/>
          <p:cNvSpPr/>
          <p:nvPr/>
        </p:nvSpPr>
        <p:spPr>
          <a:xfrm flipH="1">
            <a:off x="5006283" y="2846375"/>
            <a:ext cx="1110230" cy="263210"/>
          </a:xfrm>
          <a:prstGeom prst="curvedDown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Curved Down Arrow 25"/>
          <p:cNvSpPr/>
          <p:nvPr/>
        </p:nvSpPr>
        <p:spPr>
          <a:xfrm flipV="1">
            <a:off x="5006283" y="3279439"/>
            <a:ext cx="1152842" cy="264979"/>
          </a:xfrm>
          <a:prstGeom prst="curvedDown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Plus 26"/>
          <p:cNvSpPr/>
          <p:nvPr/>
        </p:nvSpPr>
        <p:spPr>
          <a:xfrm>
            <a:off x="5421728" y="3281209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Plus 27"/>
          <p:cNvSpPr/>
          <p:nvPr/>
        </p:nvSpPr>
        <p:spPr>
          <a:xfrm>
            <a:off x="5431400" y="2846375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16520" y="4199233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</a:t>
            </a:r>
          </a:p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30" name="Curved Down Arrow 29"/>
          <p:cNvSpPr/>
          <p:nvPr/>
        </p:nvSpPr>
        <p:spPr>
          <a:xfrm flipV="1">
            <a:off x="5006282" y="4558261"/>
            <a:ext cx="1147596" cy="264979"/>
          </a:xfrm>
          <a:prstGeom prst="curvedDown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Curved Down Arrow 30"/>
          <p:cNvSpPr/>
          <p:nvPr/>
        </p:nvSpPr>
        <p:spPr>
          <a:xfrm flipH="1">
            <a:off x="5006282" y="4078727"/>
            <a:ext cx="1147595" cy="263182"/>
          </a:xfrm>
          <a:prstGeom prst="curvedDown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Plus 31"/>
          <p:cNvSpPr/>
          <p:nvPr/>
        </p:nvSpPr>
        <p:spPr>
          <a:xfrm>
            <a:off x="5433616" y="4535640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Plus 32"/>
          <p:cNvSpPr/>
          <p:nvPr/>
        </p:nvSpPr>
        <p:spPr>
          <a:xfrm>
            <a:off x="5433616" y="4078712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Curved Left Arrow 33"/>
          <p:cNvSpPr/>
          <p:nvPr/>
        </p:nvSpPr>
        <p:spPr>
          <a:xfrm flipH="1">
            <a:off x="6840041" y="3409555"/>
            <a:ext cx="222189" cy="766975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Curved Left Arrow 35"/>
          <p:cNvSpPr/>
          <p:nvPr/>
        </p:nvSpPr>
        <p:spPr>
          <a:xfrm flipV="1">
            <a:off x="7704130" y="3421804"/>
            <a:ext cx="199688" cy="733704"/>
          </a:xfrm>
          <a:prstGeom prst="curvedLeft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Minus 36"/>
          <p:cNvSpPr/>
          <p:nvPr/>
        </p:nvSpPr>
        <p:spPr>
          <a:xfrm>
            <a:off x="6907932" y="3760600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Minus 41"/>
          <p:cNvSpPr/>
          <p:nvPr/>
        </p:nvSpPr>
        <p:spPr>
          <a:xfrm>
            <a:off x="7623651" y="3793037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6313" y="2936575"/>
            <a:ext cx="2524441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Historical Memory</a:t>
            </a:r>
          </a:p>
        </p:txBody>
      </p:sp>
      <p:sp>
        <p:nvSpPr>
          <p:cNvPr id="45" name="Curved Down Arrow 44"/>
          <p:cNvSpPr/>
          <p:nvPr/>
        </p:nvSpPr>
        <p:spPr>
          <a:xfrm>
            <a:off x="2646883" y="2804085"/>
            <a:ext cx="1165549" cy="264979"/>
          </a:xfrm>
          <a:prstGeom prst="curvedDown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urved Down Arrow 45"/>
          <p:cNvSpPr/>
          <p:nvPr/>
        </p:nvSpPr>
        <p:spPr>
          <a:xfrm flipH="1" flipV="1">
            <a:off x="2620988" y="3403703"/>
            <a:ext cx="1191444" cy="189747"/>
          </a:xfrm>
          <a:prstGeom prst="curvedDown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Plus 46"/>
          <p:cNvSpPr/>
          <p:nvPr/>
        </p:nvSpPr>
        <p:spPr>
          <a:xfrm>
            <a:off x="3154556" y="2844592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Plus 47"/>
          <p:cNvSpPr/>
          <p:nvPr/>
        </p:nvSpPr>
        <p:spPr>
          <a:xfrm>
            <a:off x="3154556" y="3328467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2449" y="4199232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Historical </a:t>
            </a:r>
            <a:r>
              <a:rPr lang="en-US" sz="1600" dirty="0">
                <a:solidFill>
                  <a:srgbClr val="1F497D"/>
                </a:solidFill>
                <a:latin typeface="Calibri"/>
              </a:rPr>
              <a:t>Memory</a:t>
            </a:r>
          </a:p>
        </p:txBody>
      </p:sp>
      <p:sp>
        <p:nvSpPr>
          <p:cNvPr id="50" name="Curved Down Arrow 49"/>
          <p:cNvSpPr/>
          <p:nvPr/>
        </p:nvSpPr>
        <p:spPr>
          <a:xfrm>
            <a:off x="2646883" y="4066743"/>
            <a:ext cx="1176421" cy="264965"/>
          </a:xfrm>
          <a:prstGeom prst="curvedDown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Curved Down Arrow 50"/>
          <p:cNvSpPr/>
          <p:nvPr/>
        </p:nvSpPr>
        <p:spPr>
          <a:xfrm flipH="1" flipV="1">
            <a:off x="2620988" y="4558261"/>
            <a:ext cx="1191444" cy="240588"/>
          </a:xfrm>
          <a:prstGeom prst="curvedDown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Plus 52"/>
          <p:cNvSpPr/>
          <p:nvPr/>
        </p:nvSpPr>
        <p:spPr>
          <a:xfrm>
            <a:off x="3154556" y="4068512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Plus 53"/>
          <p:cNvSpPr/>
          <p:nvPr/>
        </p:nvSpPr>
        <p:spPr>
          <a:xfrm>
            <a:off x="3154556" y="4488309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Curved Left Arrow 54"/>
          <p:cNvSpPr/>
          <p:nvPr/>
        </p:nvSpPr>
        <p:spPr>
          <a:xfrm flipH="1">
            <a:off x="760574" y="3432244"/>
            <a:ext cx="222189" cy="766975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Curved Left Arrow 55"/>
          <p:cNvSpPr/>
          <p:nvPr/>
        </p:nvSpPr>
        <p:spPr>
          <a:xfrm flipV="1">
            <a:off x="1582309" y="3422949"/>
            <a:ext cx="199688" cy="733704"/>
          </a:xfrm>
          <a:prstGeom prst="curvedLeft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Minus 56"/>
          <p:cNvSpPr/>
          <p:nvPr/>
        </p:nvSpPr>
        <p:spPr>
          <a:xfrm>
            <a:off x="772530" y="3714558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Minus 57"/>
          <p:cNvSpPr/>
          <p:nvPr/>
        </p:nvSpPr>
        <p:spPr>
          <a:xfrm>
            <a:off x="1512762" y="3711322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8" name="Curved Connector 67"/>
          <p:cNvCxnSpPr/>
          <p:nvPr/>
        </p:nvCxnSpPr>
        <p:spPr>
          <a:xfrm>
            <a:off x="5699921" y="1678600"/>
            <a:ext cx="1646037" cy="1286529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10800000">
            <a:off x="5678989" y="2018745"/>
            <a:ext cx="1412928" cy="91783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Plus 69"/>
          <p:cNvSpPr/>
          <p:nvPr/>
        </p:nvSpPr>
        <p:spPr>
          <a:xfrm>
            <a:off x="6419588" y="2393985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Plus 70"/>
          <p:cNvSpPr/>
          <p:nvPr/>
        </p:nvSpPr>
        <p:spPr>
          <a:xfrm>
            <a:off x="6647233" y="2065962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2" name="Curved Connector 71"/>
          <p:cNvCxnSpPr/>
          <p:nvPr/>
        </p:nvCxnSpPr>
        <p:spPr>
          <a:xfrm flipV="1">
            <a:off x="5616588" y="4727859"/>
            <a:ext cx="1729368" cy="1261304"/>
          </a:xfrm>
          <a:prstGeom prst="curvedConnector2">
            <a:avLst/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10800000" flipV="1">
            <a:off x="5585579" y="4666348"/>
            <a:ext cx="1443881" cy="1147316"/>
          </a:xfrm>
          <a:prstGeom prst="curvedConnector3">
            <a:avLst>
              <a:gd name="adj1" fmla="val 50000"/>
            </a:avLst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Plus 75"/>
          <p:cNvSpPr/>
          <p:nvPr/>
        </p:nvSpPr>
        <p:spPr>
          <a:xfrm>
            <a:off x="6707387" y="5292374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Plus 76"/>
          <p:cNvSpPr/>
          <p:nvPr/>
        </p:nvSpPr>
        <p:spPr>
          <a:xfrm>
            <a:off x="6392469" y="4964351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8" name="Curved Connector 77"/>
          <p:cNvCxnSpPr>
            <a:endCxn id="44" idx="0"/>
          </p:cNvCxnSpPr>
          <p:nvPr/>
        </p:nvCxnSpPr>
        <p:spPr>
          <a:xfrm rot="10800000" flipV="1">
            <a:off x="1378529" y="1678599"/>
            <a:ext cx="1808799" cy="1257975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49" idx="2"/>
          </p:cNvCxnSpPr>
          <p:nvPr/>
        </p:nvCxnSpPr>
        <p:spPr>
          <a:xfrm rot="16200000" flipH="1">
            <a:off x="1579196" y="4471828"/>
            <a:ext cx="1314059" cy="1703110"/>
          </a:xfrm>
          <a:prstGeom prst="curvedConnector2">
            <a:avLst/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1781999" y="2018730"/>
            <a:ext cx="1405329" cy="917836"/>
          </a:xfrm>
          <a:prstGeom prst="curvedConnector3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2" idx="1"/>
          </p:cNvCxnSpPr>
          <p:nvPr/>
        </p:nvCxnSpPr>
        <p:spPr>
          <a:xfrm rot="10800000">
            <a:off x="1782011" y="4727874"/>
            <a:ext cx="1311905" cy="1085805"/>
          </a:xfrm>
          <a:prstGeom prst="curvedConnector3">
            <a:avLst/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Plus 79"/>
          <p:cNvSpPr/>
          <p:nvPr/>
        </p:nvSpPr>
        <p:spPr>
          <a:xfrm>
            <a:off x="1729527" y="5160776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Plus 80"/>
          <p:cNvSpPr/>
          <p:nvPr/>
        </p:nvSpPr>
        <p:spPr>
          <a:xfrm>
            <a:off x="2118544" y="4973319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Plus 81"/>
          <p:cNvSpPr/>
          <p:nvPr/>
        </p:nvSpPr>
        <p:spPr>
          <a:xfrm>
            <a:off x="2164917" y="2430256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Plus 82"/>
          <p:cNvSpPr/>
          <p:nvPr/>
        </p:nvSpPr>
        <p:spPr>
          <a:xfrm>
            <a:off x="1952230" y="2004644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Curved Left Arrow 62"/>
          <p:cNvSpPr/>
          <p:nvPr/>
        </p:nvSpPr>
        <p:spPr>
          <a:xfrm flipH="1">
            <a:off x="3947990" y="3593451"/>
            <a:ext cx="183983" cy="605771"/>
          </a:xfrm>
          <a:prstGeom prst="curvedLeftArrow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Curved Left Arrow 63"/>
          <p:cNvSpPr/>
          <p:nvPr/>
        </p:nvSpPr>
        <p:spPr>
          <a:xfrm flipV="1">
            <a:off x="4616095" y="3593450"/>
            <a:ext cx="199688" cy="605767"/>
          </a:xfrm>
          <a:prstGeom prst="curvedLeftArrow">
            <a:avLst/>
          </a:prstGeom>
          <a:ln w="76200" cmpd="sng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Curved Down Arrow 64"/>
          <p:cNvSpPr/>
          <p:nvPr/>
        </p:nvSpPr>
        <p:spPr>
          <a:xfrm>
            <a:off x="760574" y="1409700"/>
            <a:ext cx="7519827" cy="1526860"/>
          </a:xfrm>
          <a:prstGeom prst="curvedDownArrow">
            <a:avLst>
              <a:gd name="adj1" fmla="val 0"/>
              <a:gd name="adj2" fmla="val 15110"/>
              <a:gd name="adj3" fmla="val 7330"/>
            </a:avLst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Curved Down Arrow 65"/>
          <p:cNvSpPr/>
          <p:nvPr/>
        </p:nvSpPr>
        <p:spPr>
          <a:xfrm flipV="1">
            <a:off x="772530" y="4666360"/>
            <a:ext cx="7609470" cy="1709053"/>
          </a:xfrm>
          <a:prstGeom prst="curvedDownArrow">
            <a:avLst>
              <a:gd name="adj1" fmla="val 7526"/>
              <a:gd name="adj2" fmla="val 25805"/>
              <a:gd name="adj3" fmla="val 4560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1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2432" y="2804085"/>
            <a:ext cx="1193851" cy="7875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Reciprocity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2432" y="4193601"/>
            <a:ext cx="1197864" cy="79552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Reciprocity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7333" y="1617193"/>
            <a:ext cx="2524441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Promotive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Intergroup Structures and Processes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93915" y="5580113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Contrient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Intergroup Structures and Processes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16520" y="2965129"/>
            <a:ext cx="2524441" cy="46712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</a:t>
            </a:r>
          </a:p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16520" y="4199233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</a:t>
            </a:r>
          </a:p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1216" y="2936575"/>
            <a:ext cx="2524441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Historical Memory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1216" y="4172936"/>
            <a:ext cx="2524441" cy="3860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Historical </a:t>
            </a:r>
            <a:r>
              <a:rPr lang="en-US" sz="1600" dirty="0">
                <a:solidFill>
                  <a:srgbClr val="1F497D"/>
                </a:solidFill>
                <a:latin typeface="Calibri"/>
              </a:rPr>
              <a:t>Memory</a:t>
            </a:r>
          </a:p>
        </p:txBody>
      </p:sp>
      <p:cxnSp>
        <p:nvCxnSpPr>
          <p:cNvPr id="150" name="Elbow Connector 149"/>
          <p:cNvCxnSpPr>
            <a:stCxn id="4" idx="1"/>
            <a:endCxn id="5" idx="1"/>
          </p:cNvCxnSpPr>
          <p:nvPr/>
        </p:nvCxnSpPr>
        <p:spPr>
          <a:xfrm rot="10800000" flipV="1">
            <a:off x="3812432" y="3197873"/>
            <a:ext cx="12700" cy="1393491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5" idx="3"/>
            <a:endCxn id="4" idx="3"/>
          </p:cNvCxnSpPr>
          <p:nvPr/>
        </p:nvCxnSpPr>
        <p:spPr>
          <a:xfrm flipH="1" flipV="1">
            <a:off x="5006283" y="3197874"/>
            <a:ext cx="4013" cy="1393491"/>
          </a:xfrm>
          <a:prstGeom prst="curvedConnector3">
            <a:avLst>
              <a:gd name="adj1" fmla="val -5696486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24" idx="3"/>
            <a:endCxn id="29" idx="3"/>
          </p:cNvCxnSpPr>
          <p:nvPr/>
        </p:nvCxnSpPr>
        <p:spPr>
          <a:xfrm>
            <a:off x="8640961" y="3198694"/>
            <a:ext cx="12700" cy="1234104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29" idx="1"/>
            <a:endCxn id="24" idx="1"/>
          </p:cNvCxnSpPr>
          <p:nvPr/>
        </p:nvCxnSpPr>
        <p:spPr>
          <a:xfrm rot="10800000">
            <a:off x="6116520" y="3198694"/>
            <a:ext cx="12700" cy="1234104"/>
          </a:xfrm>
          <a:prstGeom prst="curvedConnector3">
            <a:avLst>
              <a:gd name="adj1" fmla="val 180000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44" idx="3"/>
            <a:endCxn id="49" idx="3"/>
          </p:cNvCxnSpPr>
          <p:nvPr/>
        </p:nvCxnSpPr>
        <p:spPr>
          <a:xfrm>
            <a:off x="2915657" y="3170140"/>
            <a:ext cx="12700" cy="1195825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49" idx="1"/>
            <a:endCxn id="44" idx="1"/>
          </p:cNvCxnSpPr>
          <p:nvPr/>
        </p:nvCxnSpPr>
        <p:spPr>
          <a:xfrm rot="10800000">
            <a:off x="391216" y="3170141"/>
            <a:ext cx="12700" cy="1195825"/>
          </a:xfrm>
          <a:prstGeom prst="curvedConnector3">
            <a:avLst>
              <a:gd name="adj1" fmla="val 180000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2" idx="3"/>
            <a:endCxn id="5" idx="3"/>
          </p:cNvCxnSpPr>
          <p:nvPr/>
        </p:nvCxnSpPr>
        <p:spPr>
          <a:xfrm flipH="1" flipV="1">
            <a:off x="5010296" y="4591365"/>
            <a:ext cx="608060" cy="1222313"/>
          </a:xfrm>
          <a:prstGeom prst="curvedConnector3">
            <a:avLst>
              <a:gd name="adj1" fmla="val -375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5" idx="1"/>
            <a:endCxn id="62" idx="1"/>
          </p:cNvCxnSpPr>
          <p:nvPr/>
        </p:nvCxnSpPr>
        <p:spPr>
          <a:xfrm rot="10800000" flipV="1">
            <a:off x="3093916" y="4591364"/>
            <a:ext cx="718517" cy="1222313"/>
          </a:xfrm>
          <a:prstGeom prst="curvedConnector3">
            <a:avLst>
              <a:gd name="adj1" fmla="val 1403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49" idx="1"/>
            <a:endCxn id="29" idx="3"/>
          </p:cNvCxnSpPr>
          <p:nvPr/>
        </p:nvCxnSpPr>
        <p:spPr>
          <a:xfrm rot="10800000" flipH="1" flipV="1">
            <a:off x="391215" y="4365964"/>
            <a:ext cx="8249745" cy="66833"/>
          </a:xfrm>
          <a:prstGeom prst="curvedConnector5">
            <a:avLst>
              <a:gd name="adj1" fmla="val -2771"/>
              <a:gd name="adj2" fmla="val 3093758"/>
              <a:gd name="adj3" fmla="val 102771"/>
            </a:avLst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62" idx="0"/>
            <a:endCxn id="49" idx="2"/>
          </p:cNvCxnSpPr>
          <p:nvPr/>
        </p:nvCxnSpPr>
        <p:spPr>
          <a:xfrm rot="16200000" flipV="1">
            <a:off x="2494227" y="3718203"/>
            <a:ext cx="1021120" cy="270269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49" idx="3"/>
            <a:endCxn id="62" idx="2"/>
          </p:cNvCxnSpPr>
          <p:nvPr/>
        </p:nvCxnSpPr>
        <p:spPr>
          <a:xfrm>
            <a:off x="2915657" y="4365965"/>
            <a:ext cx="1440479" cy="1681277"/>
          </a:xfrm>
          <a:prstGeom prst="curvedConnector4">
            <a:avLst>
              <a:gd name="adj1" fmla="val -23111"/>
              <a:gd name="adj2" fmla="val 11359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29" idx="2"/>
            <a:endCxn id="62" idx="0"/>
          </p:cNvCxnSpPr>
          <p:nvPr/>
        </p:nvCxnSpPr>
        <p:spPr>
          <a:xfrm rot="5400000">
            <a:off x="5410564" y="3611935"/>
            <a:ext cx="913751" cy="302260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62" idx="2"/>
            <a:endCxn id="29" idx="1"/>
          </p:cNvCxnSpPr>
          <p:nvPr/>
        </p:nvCxnSpPr>
        <p:spPr>
          <a:xfrm rot="5400000" flipH="1" flipV="1">
            <a:off x="4429106" y="4359828"/>
            <a:ext cx="1614444" cy="1760384"/>
          </a:xfrm>
          <a:prstGeom prst="curvedConnector4">
            <a:avLst>
              <a:gd name="adj1" fmla="val -14160"/>
              <a:gd name="adj2" fmla="val 107328"/>
            </a:avLst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44" idx="1"/>
            <a:endCxn id="24" idx="3"/>
          </p:cNvCxnSpPr>
          <p:nvPr/>
        </p:nvCxnSpPr>
        <p:spPr>
          <a:xfrm rot="10800000" flipH="1" flipV="1">
            <a:off x="391215" y="3170140"/>
            <a:ext cx="8249745" cy="28554"/>
          </a:xfrm>
          <a:prstGeom prst="curvedConnector5">
            <a:avLst>
              <a:gd name="adj1" fmla="val -2771"/>
              <a:gd name="adj2" fmla="val -8411960"/>
              <a:gd name="adj3" fmla="val 1027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12" idx="1"/>
            <a:endCxn id="4" idx="1"/>
          </p:cNvCxnSpPr>
          <p:nvPr/>
        </p:nvCxnSpPr>
        <p:spPr>
          <a:xfrm rot="10800000" flipH="1" flipV="1">
            <a:off x="3187332" y="1850758"/>
            <a:ext cx="625099" cy="1347116"/>
          </a:xfrm>
          <a:prstGeom prst="curvedConnector3">
            <a:avLst>
              <a:gd name="adj1" fmla="val -365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>
            <a:stCxn id="4" idx="3"/>
            <a:endCxn id="12" idx="3"/>
          </p:cNvCxnSpPr>
          <p:nvPr/>
        </p:nvCxnSpPr>
        <p:spPr>
          <a:xfrm flipV="1">
            <a:off x="5006283" y="1850758"/>
            <a:ext cx="705491" cy="1347116"/>
          </a:xfrm>
          <a:prstGeom prst="curvedConnector3">
            <a:avLst>
              <a:gd name="adj1" fmla="val 1324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12" idx="2"/>
            <a:endCxn id="44" idx="3"/>
          </p:cNvCxnSpPr>
          <p:nvPr/>
        </p:nvCxnSpPr>
        <p:spPr>
          <a:xfrm rot="5400000">
            <a:off x="3139697" y="1860283"/>
            <a:ext cx="1085818" cy="153389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>
            <a:stCxn id="44" idx="0"/>
            <a:endCxn id="12" idx="0"/>
          </p:cNvCxnSpPr>
          <p:nvPr/>
        </p:nvCxnSpPr>
        <p:spPr>
          <a:xfrm rot="5400000" flipH="1" flipV="1">
            <a:off x="2391804" y="878826"/>
            <a:ext cx="1319382" cy="2796117"/>
          </a:xfrm>
          <a:prstGeom prst="curvedConnector3">
            <a:avLst>
              <a:gd name="adj1" fmla="val 1173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24" idx="0"/>
            <a:endCxn id="12" idx="0"/>
          </p:cNvCxnSpPr>
          <p:nvPr/>
        </p:nvCxnSpPr>
        <p:spPr>
          <a:xfrm rot="16200000" flipV="1">
            <a:off x="5240180" y="826567"/>
            <a:ext cx="1347936" cy="2929187"/>
          </a:xfrm>
          <a:prstGeom prst="curvedConnector3">
            <a:avLst>
              <a:gd name="adj1" fmla="val 116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>
            <a:stCxn id="12" idx="2"/>
            <a:endCxn id="24" idx="1"/>
          </p:cNvCxnSpPr>
          <p:nvPr/>
        </p:nvCxnSpPr>
        <p:spPr>
          <a:xfrm rot="16200000" flipH="1">
            <a:off x="4725851" y="1808025"/>
            <a:ext cx="1114372" cy="16669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24" idx="2"/>
            <a:endCxn id="4" idx="2"/>
          </p:cNvCxnSpPr>
          <p:nvPr/>
        </p:nvCxnSpPr>
        <p:spPr>
          <a:xfrm rot="5400000">
            <a:off x="5814348" y="2027269"/>
            <a:ext cx="159405" cy="2969383"/>
          </a:xfrm>
          <a:prstGeom prst="curvedConnector3">
            <a:avLst>
              <a:gd name="adj1" fmla="val 2434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4" idx="0"/>
            <a:endCxn id="24" idx="0"/>
          </p:cNvCxnSpPr>
          <p:nvPr/>
        </p:nvCxnSpPr>
        <p:spPr>
          <a:xfrm rot="16200000" flipH="1">
            <a:off x="5813527" y="1399916"/>
            <a:ext cx="161044" cy="2969383"/>
          </a:xfrm>
          <a:prstGeom prst="curvedConnector3">
            <a:avLst>
              <a:gd name="adj1" fmla="val -1419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4" idx="2"/>
            <a:endCxn id="44" idx="2"/>
          </p:cNvCxnSpPr>
          <p:nvPr/>
        </p:nvCxnSpPr>
        <p:spPr>
          <a:xfrm rot="5400000" flipH="1">
            <a:off x="2937418" y="2119724"/>
            <a:ext cx="187959" cy="2755921"/>
          </a:xfrm>
          <a:prstGeom prst="curvedConnector3">
            <a:avLst>
              <a:gd name="adj1" fmla="val -1216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>
            <a:stCxn id="44" idx="0"/>
            <a:endCxn id="4" idx="0"/>
          </p:cNvCxnSpPr>
          <p:nvPr/>
        </p:nvCxnSpPr>
        <p:spPr>
          <a:xfrm rot="5400000" flipH="1" flipV="1">
            <a:off x="2965152" y="1492370"/>
            <a:ext cx="132490" cy="2755921"/>
          </a:xfrm>
          <a:prstGeom prst="curvedConnector3">
            <a:avLst>
              <a:gd name="adj1" fmla="val 2725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/>
          <p:cNvCxnSpPr>
            <a:stCxn id="49" idx="0"/>
            <a:endCxn id="5" idx="0"/>
          </p:cNvCxnSpPr>
          <p:nvPr/>
        </p:nvCxnSpPr>
        <p:spPr>
          <a:xfrm rot="16200000" flipH="1">
            <a:off x="3022067" y="2804305"/>
            <a:ext cx="20665" cy="2757927"/>
          </a:xfrm>
          <a:prstGeom prst="curvedConnector3">
            <a:avLst>
              <a:gd name="adj1" fmla="val -11062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>
            <a:stCxn id="5" idx="0"/>
            <a:endCxn id="29" idx="0"/>
          </p:cNvCxnSpPr>
          <p:nvPr/>
        </p:nvCxnSpPr>
        <p:spPr>
          <a:xfrm rot="16200000" flipH="1">
            <a:off x="5892236" y="2712729"/>
            <a:ext cx="5632" cy="2967377"/>
          </a:xfrm>
          <a:prstGeom prst="curvedConnector3">
            <a:avLst>
              <a:gd name="adj1" fmla="val -40589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/>
          <p:cNvCxnSpPr>
            <a:stCxn id="49" idx="2"/>
            <a:endCxn id="5" idx="2"/>
          </p:cNvCxnSpPr>
          <p:nvPr/>
        </p:nvCxnSpPr>
        <p:spPr>
          <a:xfrm rot="16200000" flipH="1">
            <a:off x="2817332" y="3395097"/>
            <a:ext cx="430136" cy="2757927"/>
          </a:xfrm>
          <a:prstGeom prst="curvedConnector3">
            <a:avLst>
              <a:gd name="adj1" fmla="val 2165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/>
          <p:cNvCxnSpPr>
            <a:stCxn id="5" idx="2"/>
            <a:endCxn id="29" idx="2"/>
          </p:cNvCxnSpPr>
          <p:nvPr/>
        </p:nvCxnSpPr>
        <p:spPr>
          <a:xfrm rot="5400000" flipH="1" flipV="1">
            <a:off x="5733668" y="3344057"/>
            <a:ext cx="322767" cy="2967377"/>
          </a:xfrm>
          <a:prstGeom prst="curvedConnector3">
            <a:avLst>
              <a:gd name="adj1" fmla="val -1525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5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2432" y="2804085"/>
            <a:ext cx="1193851" cy="7875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Reciprocity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2432" y="4193601"/>
            <a:ext cx="1197864" cy="79552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Reciprocity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7333" y="1617193"/>
            <a:ext cx="2524441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Promotive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Intergroup Structures and Processes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93915" y="5580113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Contrient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Intergroup Structures and Processes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16520" y="2965129"/>
            <a:ext cx="2524441" cy="46712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</a:t>
            </a:r>
          </a:p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16520" y="4199233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</a:t>
            </a:r>
          </a:p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16313" y="2936575"/>
            <a:ext cx="2524441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Historical Memory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2449" y="4199232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Historical </a:t>
            </a:r>
            <a:r>
              <a:rPr lang="en-US" sz="1600" dirty="0">
                <a:solidFill>
                  <a:srgbClr val="1F497D"/>
                </a:solidFill>
                <a:latin typeface="Calibri"/>
              </a:rPr>
              <a:t>Memory</a:t>
            </a:r>
          </a:p>
        </p:txBody>
      </p:sp>
      <p:cxnSp>
        <p:nvCxnSpPr>
          <p:cNvPr id="68" name="Curved Connector 67"/>
          <p:cNvCxnSpPr>
            <a:stCxn id="12" idx="3"/>
            <a:endCxn id="24" idx="0"/>
          </p:cNvCxnSpPr>
          <p:nvPr/>
        </p:nvCxnSpPr>
        <p:spPr>
          <a:xfrm>
            <a:off x="5711774" y="1850757"/>
            <a:ext cx="1463040" cy="1097280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2" idx="2"/>
            <a:endCxn id="29" idx="3"/>
          </p:cNvCxnSpPr>
          <p:nvPr/>
        </p:nvCxnSpPr>
        <p:spPr>
          <a:xfrm rot="5400000" flipH="1" flipV="1">
            <a:off x="5691326" y="3097607"/>
            <a:ext cx="1614444" cy="4284825"/>
          </a:xfrm>
          <a:prstGeom prst="bentConnector4">
            <a:avLst>
              <a:gd name="adj1" fmla="val -14160"/>
              <a:gd name="adj2" fmla="val 109781"/>
            </a:avLst>
          </a:prstGeom>
          <a:ln w="762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9" idx="2"/>
            <a:endCxn id="62" idx="3"/>
          </p:cNvCxnSpPr>
          <p:nvPr/>
        </p:nvCxnSpPr>
        <p:spPr>
          <a:xfrm rot="5400000">
            <a:off x="5915702" y="4300602"/>
            <a:ext cx="1097280" cy="1828800"/>
          </a:xfrm>
          <a:prstGeom prst="bentConnector2">
            <a:avLst/>
          </a:prstGeom>
          <a:ln w="762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44" idx="0"/>
            <a:endCxn id="12" idx="1"/>
          </p:cNvCxnSpPr>
          <p:nvPr/>
        </p:nvCxnSpPr>
        <p:spPr>
          <a:xfrm rot="5400000" flipH="1" flipV="1">
            <a:off x="1821465" y="1570707"/>
            <a:ext cx="1085817" cy="1645920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49" idx="2"/>
            <a:endCxn id="29" idx="3"/>
          </p:cNvCxnSpPr>
          <p:nvPr/>
        </p:nvCxnSpPr>
        <p:spPr>
          <a:xfrm rot="5400000" flipH="1" flipV="1">
            <a:off x="4896033" y="921434"/>
            <a:ext cx="233563" cy="7256291"/>
          </a:xfrm>
          <a:prstGeom prst="bentConnector4">
            <a:avLst>
              <a:gd name="adj1" fmla="val -806156"/>
              <a:gd name="adj2" fmla="val 1031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62" idx="2"/>
            <a:endCxn id="49" idx="1"/>
          </p:cNvCxnSpPr>
          <p:nvPr/>
        </p:nvCxnSpPr>
        <p:spPr>
          <a:xfrm rot="5400000" flipH="1">
            <a:off x="1432070" y="3123177"/>
            <a:ext cx="1614445" cy="4233687"/>
          </a:xfrm>
          <a:prstGeom prst="bentConnector4">
            <a:avLst>
              <a:gd name="adj1" fmla="val -14160"/>
              <a:gd name="adj2" fmla="val 1008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9" idx="2"/>
            <a:endCxn id="62" idx="1"/>
          </p:cNvCxnSpPr>
          <p:nvPr/>
        </p:nvCxnSpPr>
        <p:spPr>
          <a:xfrm rot="16200000" flipH="1">
            <a:off x="1665634" y="4385396"/>
            <a:ext cx="1147317" cy="17092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" idx="1"/>
            <a:endCxn id="49" idx="3"/>
          </p:cNvCxnSpPr>
          <p:nvPr/>
        </p:nvCxnSpPr>
        <p:spPr>
          <a:xfrm rot="10800000">
            <a:off x="2623712" y="4591365"/>
            <a:ext cx="1188720" cy="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9" idx="3"/>
            <a:endCxn id="5" idx="1"/>
          </p:cNvCxnSpPr>
          <p:nvPr/>
        </p:nvCxnSpPr>
        <p:spPr>
          <a:xfrm>
            <a:off x="2646890" y="4432797"/>
            <a:ext cx="1165542" cy="0"/>
          </a:xfrm>
          <a:prstGeom prst="bentConnector3">
            <a:avLst>
              <a:gd name="adj1" fmla="val 472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" idx="3"/>
            <a:endCxn id="24" idx="1"/>
          </p:cNvCxnSpPr>
          <p:nvPr/>
        </p:nvCxnSpPr>
        <p:spPr>
          <a:xfrm>
            <a:off x="5006283" y="3197874"/>
            <a:ext cx="1110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4" idx="0"/>
            <a:endCxn id="4" idx="0"/>
          </p:cNvCxnSpPr>
          <p:nvPr/>
        </p:nvCxnSpPr>
        <p:spPr>
          <a:xfrm rot="16200000" flipV="1">
            <a:off x="5563276" y="1650166"/>
            <a:ext cx="161044" cy="2468880"/>
          </a:xfrm>
          <a:prstGeom prst="bentConnector3">
            <a:avLst>
              <a:gd name="adj1" fmla="val 1709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4" idx="0"/>
            <a:endCxn id="44" idx="3"/>
          </p:cNvCxnSpPr>
          <p:nvPr/>
        </p:nvCxnSpPr>
        <p:spPr>
          <a:xfrm rot="16200000" flipH="1" flipV="1">
            <a:off x="3342028" y="2102810"/>
            <a:ext cx="366055" cy="1768604"/>
          </a:xfrm>
          <a:prstGeom prst="bentConnector4">
            <a:avLst>
              <a:gd name="adj1" fmla="val -122886"/>
              <a:gd name="adj2" fmla="val 768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44" idx="2"/>
            <a:endCxn id="4" idx="1"/>
          </p:cNvCxnSpPr>
          <p:nvPr/>
        </p:nvCxnSpPr>
        <p:spPr>
          <a:xfrm rot="5400000" flipH="1" flipV="1">
            <a:off x="2492568" y="2083840"/>
            <a:ext cx="205830" cy="2433898"/>
          </a:xfrm>
          <a:prstGeom prst="bentConnector4">
            <a:avLst>
              <a:gd name="adj1" fmla="val -224315"/>
              <a:gd name="adj2" fmla="val 759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5" idx="3"/>
            <a:endCxn id="29" idx="1"/>
          </p:cNvCxnSpPr>
          <p:nvPr/>
        </p:nvCxnSpPr>
        <p:spPr>
          <a:xfrm flipV="1">
            <a:off x="5010296" y="4432798"/>
            <a:ext cx="1106224" cy="365760"/>
          </a:xfrm>
          <a:prstGeom prst="bentConnector3">
            <a:avLst>
              <a:gd name="adj1" fmla="val 311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29" idx="1"/>
            <a:endCxn id="5" idx="3"/>
          </p:cNvCxnSpPr>
          <p:nvPr/>
        </p:nvCxnSpPr>
        <p:spPr>
          <a:xfrm rot="10800000" flipV="1">
            <a:off x="5010296" y="4591363"/>
            <a:ext cx="1106224" cy="0"/>
          </a:xfrm>
          <a:prstGeom prst="bentConnector3">
            <a:avLst>
              <a:gd name="adj1" fmla="val 137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5" idx="2"/>
            <a:endCxn id="62" idx="0"/>
          </p:cNvCxnSpPr>
          <p:nvPr/>
        </p:nvCxnSpPr>
        <p:spPr>
          <a:xfrm rot="5400000">
            <a:off x="3954164" y="5172009"/>
            <a:ext cx="640080" cy="274320"/>
          </a:xfrm>
          <a:prstGeom prst="bentConnector3">
            <a:avLst>
              <a:gd name="adj1" fmla="val 698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2" idx="0"/>
            <a:endCxn id="5" idx="1"/>
          </p:cNvCxnSpPr>
          <p:nvPr/>
        </p:nvCxnSpPr>
        <p:spPr>
          <a:xfrm rot="16200000" flipV="1">
            <a:off x="3675272" y="4894313"/>
            <a:ext cx="822960" cy="548640"/>
          </a:xfrm>
          <a:prstGeom prst="bentConnector4">
            <a:avLst>
              <a:gd name="adj1" fmla="val 56100"/>
              <a:gd name="adj2" fmla="val 1376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4" idx="3"/>
            <a:endCxn id="5" idx="0"/>
          </p:cNvCxnSpPr>
          <p:nvPr/>
        </p:nvCxnSpPr>
        <p:spPr>
          <a:xfrm flipH="1">
            <a:off x="4411364" y="3197874"/>
            <a:ext cx="594919" cy="995727"/>
          </a:xfrm>
          <a:prstGeom prst="bentConnector4">
            <a:avLst>
              <a:gd name="adj1" fmla="val -7685"/>
              <a:gd name="adj2" fmla="val 57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5" idx="3"/>
            <a:endCxn id="4" idx="2"/>
          </p:cNvCxnSpPr>
          <p:nvPr/>
        </p:nvCxnSpPr>
        <p:spPr>
          <a:xfrm flipH="1" flipV="1">
            <a:off x="4409358" y="3591663"/>
            <a:ext cx="548640" cy="914400"/>
          </a:xfrm>
          <a:prstGeom prst="bentConnector4">
            <a:avLst>
              <a:gd name="adj1" fmla="val -26677"/>
              <a:gd name="adj2" fmla="val 892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24" idx="3"/>
            <a:endCxn id="29" idx="0"/>
          </p:cNvCxnSpPr>
          <p:nvPr/>
        </p:nvCxnSpPr>
        <p:spPr>
          <a:xfrm flipH="1">
            <a:off x="7378741" y="3198694"/>
            <a:ext cx="1262220" cy="1000539"/>
          </a:xfrm>
          <a:prstGeom prst="bentConnector4">
            <a:avLst>
              <a:gd name="adj1" fmla="val -18111"/>
              <a:gd name="adj2" fmla="val 616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29" idx="0"/>
            <a:endCxn id="24" idx="2"/>
          </p:cNvCxnSpPr>
          <p:nvPr/>
        </p:nvCxnSpPr>
        <p:spPr>
          <a:xfrm rot="5400000" flipH="1" flipV="1">
            <a:off x="6773004" y="3593496"/>
            <a:ext cx="766975" cy="457200"/>
          </a:xfrm>
          <a:prstGeom prst="bentConnector3">
            <a:avLst>
              <a:gd name="adj1" fmla="val 634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44" idx="1"/>
            <a:endCxn id="49" idx="0"/>
          </p:cNvCxnSpPr>
          <p:nvPr/>
        </p:nvCxnSpPr>
        <p:spPr>
          <a:xfrm rot="10800000" flipH="1" flipV="1">
            <a:off x="116312" y="3170140"/>
            <a:ext cx="1268357" cy="1029092"/>
          </a:xfrm>
          <a:prstGeom prst="bentConnector4">
            <a:avLst>
              <a:gd name="adj1" fmla="val -1744"/>
              <a:gd name="adj2" fmla="val 728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49" idx="1"/>
            <a:endCxn id="44" idx="2"/>
          </p:cNvCxnSpPr>
          <p:nvPr/>
        </p:nvCxnSpPr>
        <p:spPr>
          <a:xfrm rot="10800000" flipH="1">
            <a:off x="122448" y="3403705"/>
            <a:ext cx="1256085" cy="1029093"/>
          </a:xfrm>
          <a:prstGeom prst="bentConnector4">
            <a:avLst>
              <a:gd name="adj1" fmla="val -5283"/>
              <a:gd name="adj2" fmla="val 627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2" idx="0"/>
            <a:endCxn id="44" idx="0"/>
          </p:cNvCxnSpPr>
          <p:nvPr/>
        </p:nvCxnSpPr>
        <p:spPr>
          <a:xfrm rot="16200000" flipH="1" flipV="1">
            <a:off x="2392414" y="603043"/>
            <a:ext cx="1319653" cy="3347412"/>
          </a:xfrm>
          <a:prstGeom prst="bentConnector3">
            <a:avLst>
              <a:gd name="adj1" fmla="val -756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2" idx="0"/>
            <a:endCxn id="24" idx="0"/>
          </p:cNvCxnSpPr>
          <p:nvPr/>
        </p:nvCxnSpPr>
        <p:spPr>
          <a:xfrm rot="16200000" flipH="1">
            <a:off x="5375786" y="690961"/>
            <a:ext cx="1347936" cy="3200400"/>
          </a:xfrm>
          <a:prstGeom prst="bentConnector3">
            <a:avLst>
              <a:gd name="adj1" fmla="val -454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12" idx="3"/>
            <a:endCxn id="4" idx="0"/>
          </p:cNvCxnSpPr>
          <p:nvPr/>
        </p:nvCxnSpPr>
        <p:spPr>
          <a:xfrm flipH="1">
            <a:off x="4409358" y="1850758"/>
            <a:ext cx="1302416" cy="953327"/>
          </a:xfrm>
          <a:prstGeom prst="bentConnector4">
            <a:avLst>
              <a:gd name="adj1" fmla="val -8493"/>
              <a:gd name="adj2" fmla="val 699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4" idx="1"/>
            <a:endCxn id="12" idx="2"/>
          </p:cNvCxnSpPr>
          <p:nvPr/>
        </p:nvCxnSpPr>
        <p:spPr>
          <a:xfrm rot="10800000" flipH="1">
            <a:off x="3812432" y="2084322"/>
            <a:ext cx="637122" cy="1113552"/>
          </a:xfrm>
          <a:prstGeom prst="bentConnector4">
            <a:avLst>
              <a:gd name="adj1" fmla="val -35880"/>
              <a:gd name="adj2" fmla="val 875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44" idx="1"/>
            <a:endCxn id="24" idx="0"/>
          </p:cNvCxnSpPr>
          <p:nvPr/>
        </p:nvCxnSpPr>
        <p:spPr>
          <a:xfrm rot="10800000" flipH="1">
            <a:off x="116313" y="2965130"/>
            <a:ext cx="7262428" cy="205011"/>
          </a:xfrm>
          <a:prstGeom prst="bentConnector4">
            <a:avLst>
              <a:gd name="adj1" fmla="val -525"/>
              <a:gd name="adj2" fmla="val 9378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Curved Connector 269"/>
          <p:cNvCxnSpPr>
            <a:stCxn id="194" idx="3"/>
            <a:endCxn id="99" idx="3"/>
          </p:cNvCxnSpPr>
          <p:nvPr/>
        </p:nvCxnSpPr>
        <p:spPr>
          <a:xfrm flipH="1">
            <a:off x="8475395" y="531172"/>
            <a:ext cx="337083" cy="788444"/>
          </a:xfrm>
          <a:prstGeom prst="curvedConnector3">
            <a:avLst>
              <a:gd name="adj1" fmla="val -67817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4131973" y="2377959"/>
            <a:ext cx="484120" cy="3244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F497D"/>
                </a:solidFill>
                <a:latin typeface="Calibri"/>
              </a:rPr>
              <a:t>PIR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8934" y="3148158"/>
            <a:ext cx="482485" cy="3328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F497D"/>
                </a:solidFill>
                <a:latin typeface="Calibri"/>
              </a:rPr>
              <a:t>NIR</a:t>
            </a:r>
            <a:endParaRPr lang="en-US" sz="14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3888" y="1482978"/>
            <a:ext cx="1915180" cy="52002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Cooperative Intergroup Interdependence Structures &amp; Processes</a:t>
            </a:r>
          </a:p>
        </p:txBody>
      </p:sp>
      <p:cxnSp>
        <p:nvCxnSpPr>
          <p:cNvPr id="17" name="Curved Connector 16"/>
          <p:cNvCxnSpPr>
            <a:stCxn id="149" idx="2"/>
            <a:endCxn id="12" idx="1"/>
          </p:cNvCxnSpPr>
          <p:nvPr/>
        </p:nvCxnSpPr>
        <p:spPr>
          <a:xfrm rot="16200000" flipH="1">
            <a:off x="2551257" y="920361"/>
            <a:ext cx="620002" cy="1025259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Curved Connector 18"/>
          <p:cNvCxnSpPr>
            <a:stCxn id="12" idx="1"/>
            <a:endCxn id="149" idx="3"/>
          </p:cNvCxnSpPr>
          <p:nvPr/>
        </p:nvCxnSpPr>
        <p:spPr>
          <a:xfrm rot="10800000">
            <a:off x="2948184" y="891122"/>
            <a:ext cx="425704" cy="85187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2" name="Rectangle 61"/>
          <p:cNvSpPr/>
          <p:nvPr/>
        </p:nvSpPr>
        <p:spPr>
          <a:xfrm>
            <a:off x="3363221" y="3942648"/>
            <a:ext cx="1887224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Constructive Conflict Processes &amp; Institutions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412807" y="2322122"/>
            <a:ext cx="1940877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Positive Intergroup Historical Memory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12807" y="3156763"/>
            <a:ext cx="1974740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Negative Intergroup Historical </a:t>
            </a:r>
            <a:r>
              <a:rPr lang="en-US" sz="1200" dirty="0">
                <a:solidFill>
                  <a:srgbClr val="1F497D"/>
                </a:solidFill>
                <a:latin typeface="Calibri"/>
              </a:rPr>
              <a:t>Memory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354697" y="2299885"/>
            <a:ext cx="1909128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Positive Intergroup </a:t>
            </a:r>
          </a:p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47060" y="3158666"/>
            <a:ext cx="1916765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Negative Intergroup </a:t>
            </a:r>
          </a:p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276284" y="1087748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F497D"/>
                </a:solidFill>
              </a:rPr>
              <a:t>Ceremonies &amp; Symbols Celebrating Peace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749073" y="659254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Cross-cutting Structures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76143" y="659255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F497D"/>
                </a:solidFill>
                <a:latin typeface="Calibri"/>
              </a:rPr>
              <a:t>Overarching </a:t>
            </a:r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Governance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51" name="Curved Connector 150"/>
          <p:cNvCxnSpPr>
            <a:stCxn id="150" idx="1"/>
            <a:endCxn id="12" idx="3"/>
          </p:cNvCxnSpPr>
          <p:nvPr/>
        </p:nvCxnSpPr>
        <p:spPr>
          <a:xfrm rot="10800000" flipV="1">
            <a:off x="5289069" y="891122"/>
            <a:ext cx="387075" cy="851869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2" name="Curved Connector 151"/>
          <p:cNvCxnSpPr>
            <a:stCxn id="12" idx="0"/>
            <a:endCxn id="150" idx="2"/>
          </p:cNvCxnSpPr>
          <p:nvPr/>
        </p:nvCxnSpPr>
        <p:spPr>
          <a:xfrm rot="5400000" flipH="1" flipV="1">
            <a:off x="5123595" y="330875"/>
            <a:ext cx="359987" cy="1944221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8" name="Rectangle 157"/>
          <p:cNvSpPr/>
          <p:nvPr/>
        </p:nvSpPr>
        <p:spPr>
          <a:xfrm>
            <a:off x="3799218" y="4783480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Constructive Conflict Management	</a:t>
            </a:r>
            <a:endParaRPr lang="en-US" sz="105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49073" y="4783480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Procedural Justice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76143" y="4783481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Safety and Security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775093" y="281505"/>
            <a:ext cx="1037385" cy="49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Peaceful Leaders and Elite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877509" y="6053417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Sustainable Development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21374" y="292351"/>
            <a:ext cx="1037385" cy="502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Self-transcendent values &amp; norms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811348" y="46832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Peace Education Socialization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920913" y="232972"/>
            <a:ext cx="1037385" cy="547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Shared Identity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57007" y="46832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Vision of Peace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628179" y="6179178"/>
            <a:ext cx="1607678" cy="330123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Equitable Distribution of Resources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21374" y="5294392"/>
            <a:ext cx="1037385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Free Flow of Information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863997" y="5459454"/>
            <a:ext cx="1144159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Basic Need Satisfaction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298279" y="5568959"/>
            <a:ext cx="1328757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Norms and Values Devaluing Violence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172498" y="5501409"/>
            <a:ext cx="1037385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Rule of Law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0" name="Curved Connector 9"/>
          <p:cNvCxnSpPr>
            <a:stCxn id="12" idx="1"/>
            <a:endCxn id="48" idx="0"/>
          </p:cNvCxnSpPr>
          <p:nvPr/>
        </p:nvCxnSpPr>
        <p:spPr>
          <a:xfrm rot="10800000" flipV="1">
            <a:off x="2383246" y="1742992"/>
            <a:ext cx="990642" cy="579130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8" idx="3"/>
            <a:endCxn id="12" idx="1"/>
          </p:cNvCxnSpPr>
          <p:nvPr/>
        </p:nvCxnSpPr>
        <p:spPr>
          <a:xfrm flipV="1">
            <a:off x="3353684" y="1742992"/>
            <a:ext cx="20204" cy="812695"/>
          </a:xfrm>
          <a:prstGeom prst="curvedConnector3">
            <a:avLst>
              <a:gd name="adj1" fmla="val -618585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9" idx="2"/>
            <a:endCxn id="62" idx="1"/>
          </p:cNvCxnSpPr>
          <p:nvPr/>
        </p:nvCxnSpPr>
        <p:spPr>
          <a:xfrm rot="16200000" flipH="1">
            <a:off x="2605539" y="3418530"/>
            <a:ext cx="552321" cy="963044"/>
          </a:xfrm>
          <a:prstGeom prst="curvedConnector2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urved Connector 223"/>
          <p:cNvCxnSpPr>
            <a:stCxn id="62" idx="1"/>
            <a:endCxn id="49" idx="1"/>
          </p:cNvCxnSpPr>
          <p:nvPr/>
        </p:nvCxnSpPr>
        <p:spPr>
          <a:xfrm rot="10800000">
            <a:off x="1412807" y="3390329"/>
            <a:ext cx="1950414" cy="785885"/>
          </a:xfrm>
          <a:prstGeom prst="curvedConnector3">
            <a:avLst>
              <a:gd name="adj1" fmla="val 122660"/>
            </a:avLst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82" idx="0"/>
            <a:endCxn id="12" idx="3"/>
          </p:cNvCxnSpPr>
          <p:nvPr/>
        </p:nvCxnSpPr>
        <p:spPr>
          <a:xfrm rot="16200000" flipV="1">
            <a:off x="5520719" y="1511342"/>
            <a:ext cx="556893" cy="1020193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>
            <a:stCxn id="12" idx="3"/>
            <a:endCxn id="82" idx="3"/>
          </p:cNvCxnSpPr>
          <p:nvPr/>
        </p:nvCxnSpPr>
        <p:spPr>
          <a:xfrm>
            <a:off x="5289068" y="1742992"/>
            <a:ext cx="1974757" cy="790458"/>
          </a:xfrm>
          <a:prstGeom prst="curvedConnector3">
            <a:avLst>
              <a:gd name="adj1" fmla="val 111576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>
            <a:stCxn id="85" idx="1"/>
            <a:endCxn id="62" idx="3"/>
          </p:cNvCxnSpPr>
          <p:nvPr/>
        </p:nvCxnSpPr>
        <p:spPr>
          <a:xfrm rot="10800000" flipV="1">
            <a:off x="5250446" y="3392231"/>
            <a:ext cx="96615" cy="783982"/>
          </a:xfrm>
          <a:prstGeom prst="curvedConnector3">
            <a:avLst>
              <a:gd name="adj1" fmla="val 50000"/>
            </a:avLst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/>
          <p:cNvCxnSpPr>
            <a:stCxn id="62" idx="3"/>
            <a:endCxn id="85" idx="2"/>
          </p:cNvCxnSpPr>
          <p:nvPr/>
        </p:nvCxnSpPr>
        <p:spPr>
          <a:xfrm flipV="1">
            <a:off x="5250445" y="3625795"/>
            <a:ext cx="1054998" cy="550418"/>
          </a:xfrm>
          <a:prstGeom prst="curvedConnector2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62" idx="2"/>
            <a:endCxn id="159" idx="0"/>
          </p:cNvCxnSpPr>
          <p:nvPr/>
        </p:nvCxnSpPr>
        <p:spPr>
          <a:xfrm rot="5400000">
            <a:off x="3140880" y="3617526"/>
            <a:ext cx="373703" cy="195820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8" name="Curved Connector 147"/>
          <p:cNvCxnSpPr>
            <a:stCxn id="159" idx="0"/>
            <a:endCxn id="62" idx="1"/>
          </p:cNvCxnSpPr>
          <p:nvPr/>
        </p:nvCxnSpPr>
        <p:spPr>
          <a:xfrm rot="5400000" flipH="1" flipV="1">
            <a:off x="2552292" y="3972551"/>
            <a:ext cx="607267" cy="101459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1" name="Curved Connector 180"/>
          <p:cNvCxnSpPr>
            <a:stCxn id="160" idx="3"/>
            <a:endCxn id="62" idx="3"/>
          </p:cNvCxnSpPr>
          <p:nvPr/>
        </p:nvCxnSpPr>
        <p:spPr>
          <a:xfrm flipH="1" flipV="1">
            <a:off x="5250445" y="4176213"/>
            <a:ext cx="1624809" cy="839136"/>
          </a:xfrm>
          <a:prstGeom prst="curvedConnector3">
            <a:avLst>
              <a:gd name="adj1" fmla="val -14069"/>
            </a:avLst>
          </a:prstGeom>
          <a:ln w="5715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2" name="Curved Connector 181"/>
          <p:cNvCxnSpPr>
            <a:stCxn id="62" idx="0"/>
            <a:endCxn id="160" idx="0"/>
          </p:cNvCxnSpPr>
          <p:nvPr/>
        </p:nvCxnSpPr>
        <p:spPr>
          <a:xfrm rot="16200000" flipH="1">
            <a:off x="4870849" y="3378631"/>
            <a:ext cx="840833" cy="1968866"/>
          </a:xfrm>
          <a:prstGeom prst="curvedConnector3">
            <a:avLst>
              <a:gd name="adj1" fmla="val -22678"/>
            </a:avLst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0" name="Curved Connector 169"/>
          <p:cNvCxnSpPr>
            <a:stCxn id="201" idx="0"/>
            <a:endCxn id="200" idx="0"/>
          </p:cNvCxnSpPr>
          <p:nvPr/>
        </p:nvCxnSpPr>
        <p:spPr>
          <a:xfrm rot="16200000" flipH="1" flipV="1">
            <a:off x="1462294" y="-575396"/>
            <a:ext cx="245519" cy="1489974"/>
          </a:xfrm>
          <a:prstGeom prst="curvedConnector3">
            <a:avLst>
              <a:gd name="adj1" fmla="val 3628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Curved Connector 170"/>
          <p:cNvCxnSpPr>
            <a:stCxn id="200" idx="3"/>
            <a:endCxn id="201" idx="1"/>
          </p:cNvCxnSpPr>
          <p:nvPr/>
        </p:nvCxnSpPr>
        <p:spPr>
          <a:xfrm flipV="1">
            <a:off x="1358759" y="211894"/>
            <a:ext cx="452589" cy="331917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6" name="Curved Connector 185"/>
          <p:cNvCxnSpPr>
            <a:stCxn id="200" idx="2"/>
            <a:endCxn id="149" idx="1"/>
          </p:cNvCxnSpPr>
          <p:nvPr/>
        </p:nvCxnSpPr>
        <p:spPr>
          <a:xfrm rot="16200000" flipH="1">
            <a:off x="1246645" y="388693"/>
            <a:ext cx="95851" cy="909006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7" name="Curved Connector 186"/>
          <p:cNvCxnSpPr>
            <a:stCxn id="149" idx="0"/>
            <a:endCxn id="200" idx="3"/>
          </p:cNvCxnSpPr>
          <p:nvPr/>
        </p:nvCxnSpPr>
        <p:spPr>
          <a:xfrm rot="16200000" flipV="1">
            <a:off x="1795973" y="106598"/>
            <a:ext cx="115443" cy="989870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0" name="Curved Connector 189"/>
          <p:cNvCxnSpPr>
            <a:stCxn id="205" idx="0"/>
            <a:endCxn id="201" idx="0"/>
          </p:cNvCxnSpPr>
          <p:nvPr/>
        </p:nvCxnSpPr>
        <p:spPr>
          <a:xfrm rot="16200000" flipV="1">
            <a:off x="3291754" y="-914881"/>
            <a:ext cx="186140" cy="2109565"/>
          </a:xfrm>
          <a:prstGeom prst="curvedConnector3">
            <a:avLst>
              <a:gd name="adj1" fmla="val 59062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1" name="Curved Connector 190"/>
          <p:cNvCxnSpPr>
            <a:stCxn id="201" idx="3"/>
            <a:endCxn id="205" idx="1"/>
          </p:cNvCxnSpPr>
          <p:nvPr/>
        </p:nvCxnSpPr>
        <p:spPr>
          <a:xfrm>
            <a:off x="2848733" y="211894"/>
            <a:ext cx="1072180" cy="295011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5" name="Curved Connector 194"/>
          <p:cNvCxnSpPr>
            <a:stCxn id="206" idx="2"/>
            <a:endCxn id="205" idx="0"/>
          </p:cNvCxnSpPr>
          <p:nvPr/>
        </p:nvCxnSpPr>
        <p:spPr>
          <a:xfrm rot="5400000" flipH="1">
            <a:off x="5285661" y="-613083"/>
            <a:ext cx="143984" cy="1836094"/>
          </a:xfrm>
          <a:prstGeom prst="curvedConnector5">
            <a:avLst>
              <a:gd name="adj1" fmla="val -158768"/>
              <a:gd name="adj2" fmla="val 63142"/>
              <a:gd name="adj3" fmla="val 258768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9" name="Curved Connector 208"/>
          <p:cNvCxnSpPr>
            <a:stCxn id="205" idx="3"/>
            <a:endCxn id="206" idx="1"/>
          </p:cNvCxnSpPr>
          <p:nvPr/>
        </p:nvCxnSpPr>
        <p:spPr>
          <a:xfrm flipV="1">
            <a:off x="4958298" y="211894"/>
            <a:ext cx="798709" cy="295011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4" name="Curved Connector 243"/>
          <p:cNvCxnSpPr>
            <a:stCxn id="194" idx="0"/>
            <a:endCxn id="206" idx="3"/>
          </p:cNvCxnSpPr>
          <p:nvPr/>
        </p:nvCxnSpPr>
        <p:spPr>
          <a:xfrm rot="16200000" flipV="1">
            <a:off x="7509284" y="-502997"/>
            <a:ext cx="69611" cy="1499394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5" name="Curved Connector 244"/>
          <p:cNvCxnSpPr>
            <a:stCxn id="206" idx="2"/>
            <a:endCxn id="194" idx="1"/>
          </p:cNvCxnSpPr>
          <p:nvPr/>
        </p:nvCxnSpPr>
        <p:spPr>
          <a:xfrm rot="16200000" flipH="1">
            <a:off x="6948288" y="-295633"/>
            <a:ext cx="154216" cy="1499393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0" name="Curved Connector 249"/>
          <p:cNvCxnSpPr>
            <a:stCxn id="149" idx="3"/>
            <a:endCxn id="205" idx="1"/>
          </p:cNvCxnSpPr>
          <p:nvPr/>
        </p:nvCxnSpPr>
        <p:spPr>
          <a:xfrm flipV="1">
            <a:off x="2948184" y="506905"/>
            <a:ext cx="972729" cy="384217"/>
          </a:xfrm>
          <a:prstGeom prst="straightConnector1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0" name="Curved Connector 259"/>
          <p:cNvCxnSpPr>
            <a:stCxn id="150" idx="1"/>
            <a:endCxn id="205" idx="3"/>
          </p:cNvCxnSpPr>
          <p:nvPr/>
        </p:nvCxnSpPr>
        <p:spPr>
          <a:xfrm rot="10800000">
            <a:off x="4958299" y="506905"/>
            <a:ext cx="717845" cy="384218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1" name="Curved Connector 260"/>
          <p:cNvCxnSpPr>
            <a:stCxn id="205" idx="2"/>
            <a:endCxn id="150" idx="1"/>
          </p:cNvCxnSpPr>
          <p:nvPr/>
        </p:nvCxnSpPr>
        <p:spPr>
          <a:xfrm rot="16200000" flipH="1">
            <a:off x="5002731" y="217711"/>
            <a:ext cx="110286" cy="1236537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7" name="Curved Connector 266"/>
          <p:cNvCxnSpPr>
            <a:stCxn id="99" idx="0"/>
            <a:endCxn id="150" idx="0"/>
          </p:cNvCxnSpPr>
          <p:nvPr/>
        </p:nvCxnSpPr>
        <p:spPr>
          <a:xfrm rot="16200000" flipV="1">
            <a:off x="6861524" y="73431"/>
            <a:ext cx="428493" cy="1600141"/>
          </a:xfrm>
          <a:prstGeom prst="curvedConnector3">
            <a:avLst>
              <a:gd name="adj1" fmla="val 120265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8" name="Curved Connector 267"/>
          <p:cNvCxnSpPr>
            <a:stCxn id="150" idx="3"/>
            <a:endCxn id="99" idx="1"/>
          </p:cNvCxnSpPr>
          <p:nvPr/>
        </p:nvCxnSpPr>
        <p:spPr>
          <a:xfrm>
            <a:off x="6875254" y="891123"/>
            <a:ext cx="401030" cy="42849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94" name="Curved Connector 293"/>
          <p:cNvCxnSpPr>
            <a:stCxn id="214" idx="3"/>
            <a:endCxn id="159" idx="0"/>
          </p:cNvCxnSpPr>
          <p:nvPr/>
        </p:nvCxnSpPr>
        <p:spPr>
          <a:xfrm flipV="1">
            <a:off x="1358759" y="4783480"/>
            <a:ext cx="989870" cy="675974"/>
          </a:xfrm>
          <a:prstGeom prst="curvedConnector4">
            <a:avLst>
              <a:gd name="adj1" fmla="val 19715"/>
              <a:gd name="adj2" fmla="val 133818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/>
          <p:cNvCxnSpPr>
            <a:stCxn id="159" idx="1"/>
            <a:endCxn id="214" idx="0"/>
          </p:cNvCxnSpPr>
          <p:nvPr/>
        </p:nvCxnSpPr>
        <p:spPr>
          <a:xfrm rot="10800000" flipV="1">
            <a:off x="840067" y="5015348"/>
            <a:ext cx="909006" cy="279044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5" name="Curved Connector 304"/>
          <p:cNvCxnSpPr>
            <a:stCxn id="226" idx="1"/>
            <a:endCxn id="212" idx="1"/>
          </p:cNvCxnSpPr>
          <p:nvPr/>
        </p:nvCxnSpPr>
        <p:spPr>
          <a:xfrm rot="10800000" flipV="1">
            <a:off x="1628180" y="5666470"/>
            <a:ext cx="544319" cy="677769"/>
          </a:xfrm>
          <a:prstGeom prst="curvedConnector3">
            <a:avLst>
              <a:gd name="adj1" fmla="val 141997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6" name="Curved Connector 305"/>
          <p:cNvCxnSpPr>
            <a:stCxn id="212" idx="0"/>
            <a:endCxn id="226" idx="2"/>
          </p:cNvCxnSpPr>
          <p:nvPr/>
        </p:nvCxnSpPr>
        <p:spPr>
          <a:xfrm rot="5400000" flipH="1" flipV="1">
            <a:off x="2387782" y="5875770"/>
            <a:ext cx="347645" cy="25917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/>
          <p:cNvCxnSpPr>
            <a:stCxn id="212" idx="3"/>
            <a:endCxn id="216" idx="1"/>
          </p:cNvCxnSpPr>
          <p:nvPr/>
        </p:nvCxnSpPr>
        <p:spPr>
          <a:xfrm flipV="1">
            <a:off x="3235857" y="5624516"/>
            <a:ext cx="628140" cy="719724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urved Connector 314"/>
          <p:cNvCxnSpPr>
            <a:stCxn id="197" idx="2"/>
            <a:endCxn id="212" idx="2"/>
          </p:cNvCxnSpPr>
          <p:nvPr/>
        </p:nvCxnSpPr>
        <p:spPr>
          <a:xfrm rot="5400000">
            <a:off x="3351230" y="5464329"/>
            <a:ext cx="125760" cy="1964184"/>
          </a:xfrm>
          <a:prstGeom prst="curvedConnector3">
            <a:avLst>
              <a:gd name="adj1" fmla="val 281775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6" name="Curved Connector 355"/>
          <p:cNvCxnSpPr>
            <a:stCxn id="160" idx="2"/>
            <a:endCxn id="220" idx="0"/>
          </p:cNvCxnSpPr>
          <p:nvPr/>
        </p:nvCxnSpPr>
        <p:spPr>
          <a:xfrm rot="16200000" flipH="1">
            <a:off x="6458307" y="5064608"/>
            <a:ext cx="321742" cy="686959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/>
          <p:cNvCxnSpPr>
            <a:stCxn id="220" idx="3"/>
            <a:endCxn id="160" idx="3"/>
          </p:cNvCxnSpPr>
          <p:nvPr/>
        </p:nvCxnSpPr>
        <p:spPr>
          <a:xfrm flipH="1" flipV="1">
            <a:off x="6875254" y="5015349"/>
            <a:ext cx="751782" cy="718672"/>
          </a:xfrm>
          <a:prstGeom prst="curvedConnector3">
            <a:avLst>
              <a:gd name="adj1" fmla="val -21209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6" name="Curved Connector 365"/>
          <p:cNvCxnSpPr>
            <a:stCxn id="159" idx="2"/>
            <a:endCxn id="226" idx="1"/>
          </p:cNvCxnSpPr>
          <p:nvPr/>
        </p:nvCxnSpPr>
        <p:spPr>
          <a:xfrm rot="5400000">
            <a:off x="2050937" y="5368778"/>
            <a:ext cx="419255" cy="176131"/>
          </a:xfrm>
          <a:prstGeom prst="curvedConnector4">
            <a:avLst>
              <a:gd name="adj1" fmla="val 30315"/>
              <a:gd name="adj2" fmla="val 22979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urved Connector 366"/>
          <p:cNvCxnSpPr>
            <a:stCxn id="226" idx="0"/>
            <a:endCxn id="159" idx="2"/>
          </p:cNvCxnSpPr>
          <p:nvPr/>
        </p:nvCxnSpPr>
        <p:spPr>
          <a:xfrm rot="16200000" flipV="1">
            <a:off x="2392814" y="5203032"/>
            <a:ext cx="254193" cy="34256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4" name="Curved Connector 373"/>
          <p:cNvCxnSpPr>
            <a:stCxn id="220" idx="1"/>
            <a:endCxn id="158" idx="3"/>
          </p:cNvCxnSpPr>
          <p:nvPr/>
        </p:nvCxnSpPr>
        <p:spPr>
          <a:xfrm rot="10800000">
            <a:off x="4998329" y="5015349"/>
            <a:ext cx="1299950" cy="71867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2" name="Curved Connector 241"/>
          <p:cNvCxnSpPr>
            <a:stCxn id="99" idx="0"/>
            <a:endCxn id="194" idx="2"/>
          </p:cNvCxnSpPr>
          <p:nvPr/>
        </p:nvCxnSpPr>
        <p:spPr>
          <a:xfrm rot="5400000" flipH="1" flipV="1">
            <a:off x="7931358" y="725320"/>
            <a:ext cx="306910" cy="417946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0" name="Curved Connector 309"/>
          <p:cNvCxnSpPr>
            <a:stCxn id="220" idx="2"/>
            <a:endCxn id="216" idx="3"/>
          </p:cNvCxnSpPr>
          <p:nvPr/>
        </p:nvCxnSpPr>
        <p:spPr>
          <a:xfrm rot="5400000" flipH="1">
            <a:off x="5848123" y="4784549"/>
            <a:ext cx="274567" cy="1954502"/>
          </a:xfrm>
          <a:prstGeom prst="curvedConnector4">
            <a:avLst>
              <a:gd name="adj1" fmla="val -83258"/>
              <a:gd name="adj2" fmla="val 66996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7" name="Curved Connector 66"/>
          <p:cNvCxnSpPr>
            <a:stCxn id="205" idx="2"/>
            <a:endCxn id="12" idx="0"/>
          </p:cNvCxnSpPr>
          <p:nvPr/>
        </p:nvCxnSpPr>
        <p:spPr>
          <a:xfrm rot="5400000">
            <a:off x="4034472" y="1077843"/>
            <a:ext cx="702141" cy="108128"/>
          </a:xfrm>
          <a:prstGeom prst="curvedConnector3">
            <a:avLst>
              <a:gd name="adj1" fmla="val 115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12" idx="0"/>
            <a:endCxn id="205" idx="1"/>
          </p:cNvCxnSpPr>
          <p:nvPr/>
        </p:nvCxnSpPr>
        <p:spPr>
          <a:xfrm rot="16200000" flipV="1">
            <a:off x="3638160" y="789659"/>
            <a:ext cx="976073" cy="410565"/>
          </a:xfrm>
          <a:prstGeom prst="curvedConnector4">
            <a:avLst>
              <a:gd name="adj1" fmla="val 45549"/>
              <a:gd name="adj2" fmla="val 1446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48" idx="0"/>
            <a:endCxn id="82" idx="0"/>
          </p:cNvCxnSpPr>
          <p:nvPr/>
        </p:nvCxnSpPr>
        <p:spPr>
          <a:xfrm rot="5400000" flipH="1" flipV="1">
            <a:off x="4335135" y="347997"/>
            <a:ext cx="22237" cy="3926015"/>
          </a:xfrm>
          <a:prstGeom prst="curvedConnector3">
            <a:avLst>
              <a:gd name="adj1" fmla="val 59877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216" idx="2"/>
            <a:endCxn id="197" idx="1"/>
          </p:cNvCxnSpPr>
          <p:nvPr/>
        </p:nvCxnSpPr>
        <p:spPr>
          <a:xfrm rot="5400000">
            <a:off x="3942343" y="5724744"/>
            <a:ext cx="428901" cy="558568"/>
          </a:xfrm>
          <a:prstGeom prst="curvedConnector4">
            <a:avLst>
              <a:gd name="adj1" fmla="val 30757"/>
              <a:gd name="adj2" fmla="val 1409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urved Connector 263"/>
          <p:cNvCxnSpPr>
            <a:stCxn id="197" idx="3"/>
            <a:endCxn id="216" idx="2"/>
          </p:cNvCxnSpPr>
          <p:nvPr/>
        </p:nvCxnSpPr>
        <p:spPr>
          <a:xfrm flipH="1" flipV="1">
            <a:off x="4436077" y="5789578"/>
            <a:ext cx="478817" cy="428901"/>
          </a:xfrm>
          <a:prstGeom prst="curvedConnector4">
            <a:avLst>
              <a:gd name="adj1" fmla="val -47743"/>
              <a:gd name="adj2" fmla="val 692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stCxn id="216" idx="3"/>
            <a:endCxn id="158" idx="2"/>
          </p:cNvCxnSpPr>
          <p:nvPr/>
        </p:nvCxnSpPr>
        <p:spPr>
          <a:xfrm flipH="1" flipV="1">
            <a:off x="4398774" y="5247216"/>
            <a:ext cx="609382" cy="377300"/>
          </a:xfrm>
          <a:prstGeom prst="curvedConnector4">
            <a:avLst>
              <a:gd name="adj1" fmla="val -37513"/>
              <a:gd name="adj2" fmla="val 718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158" idx="2"/>
            <a:endCxn id="216" idx="1"/>
          </p:cNvCxnSpPr>
          <p:nvPr/>
        </p:nvCxnSpPr>
        <p:spPr>
          <a:xfrm rot="5400000">
            <a:off x="3942736" y="5168478"/>
            <a:ext cx="377300" cy="534777"/>
          </a:xfrm>
          <a:prstGeom prst="curvedConnector4">
            <a:avLst>
              <a:gd name="adj1" fmla="val 28126"/>
              <a:gd name="adj2" fmla="val 1427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159" idx="3"/>
            <a:endCxn id="158" idx="1"/>
          </p:cNvCxnSpPr>
          <p:nvPr/>
        </p:nvCxnSpPr>
        <p:spPr>
          <a:xfrm>
            <a:off x="2948184" y="5015348"/>
            <a:ext cx="85103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urved Connector 294"/>
          <p:cNvCxnSpPr>
            <a:stCxn id="158" idx="2"/>
            <a:endCxn id="159" idx="3"/>
          </p:cNvCxnSpPr>
          <p:nvPr/>
        </p:nvCxnSpPr>
        <p:spPr>
          <a:xfrm rot="5400000" flipH="1">
            <a:off x="3557545" y="4405987"/>
            <a:ext cx="231868" cy="1450590"/>
          </a:xfrm>
          <a:prstGeom prst="curvedConnector4">
            <a:avLst>
              <a:gd name="adj1" fmla="val -19056"/>
              <a:gd name="adj2" fmla="val 722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urved Connector 297"/>
          <p:cNvCxnSpPr>
            <a:stCxn id="49" idx="1"/>
            <a:endCxn id="85" idx="3"/>
          </p:cNvCxnSpPr>
          <p:nvPr/>
        </p:nvCxnSpPr>
        <p:spPr>
          <a:xfrm rot="10800000" flipH="1" flipV="1">
            <a:off x="1412807" y="3390327"/>
            <a:ext cx="5851018" cy="1903"/>
          </a:xfrm>
          <a:prstGeom prst="curvedConnector5">
            <a:avLst>
              <a:gd name="adj1" fmla="val -3907"/>
              <a:gd name="adj2" fmla="val 71476301"/>
              <a:gd name="adj3" fmla="val 1078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urved Connector 299"/>
          <p:cNvCxnSpPr>
            <a:stCxn id="85" idx="3"/>
            <a:endCxn id="82" idx="2"/>
          </p:cNvCxnSpPr>
          <p:nvPr/>
        </p:nvCxnSpPr>
        <p:spPr>
          <a:xfrm flipH="1" flipV="1">
            <a:off x="6309261" y="2767014"/>
            <a:ext cx="954564" cy="625217"/>
          </a:xfrm>
          <a:prstGeom prst="curvedConnector4">
            <a:avLst>
              <a:gd name="adj1" fmla="val -23948"/>
              <a:gd name="adj2" fmla="val 68679"/>
            </a:avLst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3" name="Curved Connector 302"/>
          <p:cNvCxnSpPr>
            <a:stCxn id="82" idx="2"/>
            <a:endCxn id="85" idx="1"/>
          </p:cNvCxnSpPr>
          <p:nvPr/>
        </p:nvCxnSpPr>
        <p:spPr>
          <a:xfrm rot="5400000">
            <a:off x="5515553" y="2598522"/>
            <a:ext cx="625217" cy="962201"/>
          </a:xfrm>
          <a:prstGeom prst="curvedConnector4">
            <a:avLst>
              <a:gd name="adj1" fmla="val 31321"/>
              <a:gd name="adj2" fmla="val 123758"/>
            </a:avLst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3" name="Curved Connector 312"/>
          <p:cNvCxnSpPr>
            <a:stCxn id="85" idx="0"/>
            <a:endCxn id="5" idx="3"/>
          </p:cNvCxnSpPr>
          <p:nvPr/>
        </p:nvCxnSpPr>
        <p:spPr>
          <a:xfrm rot="16200000" flipH="1" flipV="1">
            <a:off x="5390485" y="2399600"/>
            <a:ext cx="155892" cy="1674024"/>
          </a:xfrm>
          <a:prstGeom prst="curvedConnector4">
            <a:avLst>
              <a:gd name="adj1" fmla="val -191137"/>
              <a:gd name="adj2" fmla="val 786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urved Connector 313"/>
          <p:cNvCxnSpPr>
            <a:stCxn id="5" idx="2"/>
            <a:endCxn id="85" idx="1"/>
          </p:cNvCxnSpPr>
          <p:nvPr/>
        </p:nvCxnSpPr>
        <p:spPr>
          <a:xfrm rot="5400000" flipH="1" flipV="1">
            <a:off x="4824254" y="2958153"/>
            <a:ext cx="88727" cy="956883"/>
          </a:xfrm>
          <a:prstGeom prst="curvedConnector4">
            <a:avLst>
              <a:gd name="adj1" fmla="val -257644"/>
              <a:gd name="adj2" fmla="val 594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Curved Connector 322"/>
          <p:cNvCxnSpPr>
            <a:stCxn id="5" idx="3"/>
            <a:endCxn id="62" idx="0"/>
          </p:cNvCxnSpPr>
          <p:nvPr/>
        </p:nvCxnSpPr>
        <p:spPr>
          <a:xfrm flipH="1">
            <a:off x="4306833" y="3314558"/>
            <a:ext cx="324586" cy="628090"/>
          </a:xfrm>
          <a:prstGeom prst="curvedConnector4">
            <a:avLst>
              <a:gd name="adj1" fmla="val -70428"/>
              <a:gd name="adj2" fmla="val 501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/>
          <p:cNvCxnSpPr>
            <a:stCxn id="5" idx="1"/>
            <a:endCxn id="62" idx="0"/>
          </p:cNvCxnSpPr>
          <p:nvPr/>
        </p:nvCxnSpPr>
        <p:spPr>
          <a:xfrm rot="10800000" flipH="1" flipV="1">
            <a:off x="4148933" y="3314558"/>
            <a:ext cx="157899" cy="628090"/>
          </a:xfrm>
          <a:prstGeom prst="curvedConnector4">
            <a:avLst>
              <a:gd name="adj1" fmla="val -144776"/>
              <a:gd name="adj2" fmla="val 632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urved Connector 325"/>
          <p:cNvCxnSpPr>
            <a:stCxn id="5" idx="1"/>
            <a:endCxn id="49" idx="3"/>
          </p:cNvCxnSpPr>
          <p:nvPr/>
        </p:nvCxnSpPr>
        <p:spPr>
          <a:xfrm rot="10800000" flipV="1">
            <a:off x="3387548" y="3314558"/>
            <a:ext cx="761387" cy="7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urved Connector 333"/>
          <p:cNvCxnSpPr>
            <a:stCxn id="49" idx="2"/>
            <a:endCxn id="5" idx="1"/>
          </p:cNvCxnSpPr>
          <p:nvPr/>
        </p:nvCxnSpPr>
        <p:spPr>
          <a:xfrm rot="5400000" flipH="1" flipV="1">
            <a:off x="3119888" y="2594846"/>
            <a:ext cx="309334" cy="1748757"/>
          </a:xfrm>
          <a:prstGeom prst="curvedConnector4">
            <a:avLst>
              <a:gd name="adj1" fmla="val -73901"/>
              <a:gd name="adj2" fmla="val 782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urved Connector 342"/>
          <p:cNvCxnSpPr>
            <a:stCxn id="62" idx="2"/>
            <a:endCxn id="158" idx="0"/>
          </p:cNvCxnSpPr>
          <p:nvPr/>
        </p:nvCxnSpPr>
        <p:spPr>
          <a:xfrm rot="16200000" flipH="1">
            <a:off x="4165952" y="4550657"/>
            <a:ext cx="373703" cy="9194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46" name="Curved Connector 345"/>
          <p:cNvCxnSpPr>
            <a:stCxn id="158" idx="3"/>
            <a:endCxn id="62" idx="2"/>
          </p:cNvCxnSpPr>
          <p:nvPr/>
        </p:nvCxnSpPr>
        <p:spPr>
          <a:xfrm flipH="1" flipV="1">
            <a:off x="4306833" y="4409777"/>
            <a:ext cx="691496" cy="605571"/>
          </a:xfrm>
          <a:prstGeom prst="curvedConnector4">
            <a:avLst>
              <a:gd name="adj1" fmla="val -33059"/>
              <a:gd name="adj2" fmla="val 6914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8" name="Curved Connector 357"/>
          <p:cNvCxnSpPr>
            <a:stCxn id="48" idx="1"/>
            <a:endCxn id="49" idx="0"/>
          </p:cNvCxnSpPr>
          <p:nvPr/>
        </p:nvCxnSpPr>
        <p:spPr>
          <a:xfrm rot="10800000" flipH="1" flipV="1">
            <a:off x="1412807" y="2555687"/>
            <a:ext cx="987370" cy="601076"/>
          </a:xfrm>
          <a:prstGeom prst="curvedConnector4">
            <a:avLst>
              <a:gd name="adj1" fmla="val -23152"/>
              <a:gd name="adj2" fmla="val 6942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1" name="Curved Connector 360"/>
          <p:cNvCxnSpPr>
            <a:stCxn id="49" idx="3"/>
            <a:endCxn id="48" idx="2"/>
          </p:cNvCxnSpPr>
          <p:nvPr/>
        </p:nvCxnSpPr>
        <p:spPr>
          <a:xfrm flipH="1" flipV="1">
            <a:off x="2383246" y="2789251"/>
            <a:ext cx="1004301" cy="601077"/>
          </a:xfrm>
          <a:prstGeom prst="curvedConnector4">
            <a:avLst>
              <a:gd name="adj1" fmla="val -22762"/>
              <a:gd name="adj2" fmla="val 7660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5" name="Curved Connector 364"/>
          <p:cNvCxnSpPr>
            <a:stCxn id="160" idx="2"/>
            <a:endCxn id="158" idx="3"/>
          </p:cNvCxnSpPr>
          <p:nvPr/>
        </p:nvCxnSpPr>
        <p:spPr>
          <a:xfrm rot="5400000" flipH="1">
            <a:off x="5521079" y="4492598"/>
            <a:ext cx="231869" cy="1277370"/>
          </a:xfrm>
          <a:prstGeom prst="curvedConnector4">
            <a:avLst>
              <a:gd name="adj1" fmla="val -224069"/>
              <a:gd name="adj2" fmla="val 6696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2" name="Curved Connector 371"/>
          <p:cNvCxnSpPr>
            <a:stCxn id="158" idx="0"/>
            <a:endCxn id="160" idx="1"/>
          </p:cNvCxnSpPr>
          <p:nvPr/>
        </p:nvCxnSpPr>
        <p:spPr>
          <a:xfrm rot="16200000" flipH="1">
            <a:off x="4921523" y="4260730"/>
            <a:ext cx="231869" cy="1277369"/>
          </a:xfrm>
          <a:prstGeom prst="curvedConnector4">
            <a:avLst>
              <a:gd name="adj1" fmla="val -120101"/>
              <a:gd name="adj2" fmla="val 87134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9" name="Curved Connector 378"/>
          <p:cNvCxnSpPr>
            <a:stCxn id="4" idx="3"/>
            <a:endCxn id="82" idx="1"/>
          </p:cNvCxnSpPr>
          <p:nvPr/>
        </p:nvCxnSpPr>
        <p:spPr>
          <a:xfrm flipV="1">
            <a:off x="4616093" y="2533450"/>
            <a:ext cx="738604" cy="6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/>
          <p:cNvCxnSpPr>
            <a:stCxn id="82" idx="2"/>
            <a:endCxn id="4" idx="2"/>
          </p:cNvCxnSpPr>
          <p:nvPr/>
        </p:nvCxnSpPr>
        <p:spPr>
          <a:xfrm rot="5400000" flipH="1">
            <a:off x="5309347" y="1767101"/>
            <a:ext cx="64599" cy="1935228"/>
          </a:xfrm>
          <a:prstGeom prst="curvedConnector3">
            <a:avLst>
              <a:gd name="adj1" fmla="val -4894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/>
          <p:cNvCxnSpPr>
            <a:stCxn id="5" idx="3"/>
            <a:endCxn id="4" idx="3"/>
          </p:cNvCxnSpPr>
          <p:nvPr/>
        </p:nvCxnSpPr>
        <p:spPr>
          <a:xfrm flipH="1" flipV="1">
            <a:off x="4616093" y="2540187"/>
            <a:ext cx="15326" cy="774371"/>
          </a:xfrm>
          <a:prstGeom prst="curvedConnector3">
            <a:avLst>
              <a:gd name="adj1" fmla="val -149158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2" name="Curved Connector 391"/>
          <p:cNvCxnSpPr>
            <a:stCxn id="4" idx="1"/>
            <a:endCxn id="5" idx="0"/>
          </p:cNvCxnSpPr>
          <p:nvPr/>
        </p:nvCxnSpPr>
        <p:spPr>
          <a:xfrm rot="10800000" flipH="1" flipV="1">
            <a:off x="4131973" y="2540186"/>
            <a:ext cx="258204" cy="607971"/>
          </a:xfrm>
          <a:prstGeom prst="curvedConnector4">
            <a:avLst>
              <a:gd name="adj1" fmla="val -88535"/>
              <a:gd name="adj2" fmla="val 6334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05" name="Curved Connector 404"/>
          <p:cNvCxnSpPr>
            <a:stCxn id="12" idx="2"/>
            <a:endCxn id="4" idx="0"/>
          </p:cNvCxnSpPr>
          <p:nvPr/>
        </p:nvCxnSpPr>
        <p:spPr>
          <a:xfrm rot="16200000" flipH="1">
            <a:off x="4165278" y="2169204"/>
            <a:ext cx="374954" cy="425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/>
          <p:cNvCxnSpPr>
            <a:stCxn id="4" idx="3"/>
            <a:endCxn id="12" idx="2"/>
          </p:cNvCxnSpPr>
          <p:nvPr/>
        </p:nvCxnSpPr>
        <p:spPr>
          <a:xfrm flipH="1" flipV="1">
            <a:off x="4331478" y="2003005"/>
            <a:ext cx="284615" cy="537182"/>
          </a:xfrm>
          <a:prstGeom prst="curvedConnector4">
            <a:avLst>
              <a:gd name="adj1" fmla="val -80319"/>
              <a:gd name="adj2" fmla="val 651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Curved Connector 410"/>
          <p:cNvCxnSpPr>
            <a:stCxn id="48" idx="1"/>
            <a:endCxn id="4" idx="1"/>
          </p:cNvCxnSpPr>
          <p:nvPr/>
        </p:nvCxnSpPr>
        <p:spPr>
          <a:xfrm rot="10800000" flipH="1">
            <a:off x="1412807" y="2540187"/>
            <a:ext cx="2719166" cy="15500"/>
          </a:xfrm>
          <a:prstGeom prst="curvedConnector5">
            <a:avLst>
              <a:gd name="adj1" fmla="val -8407"/>
              <a:gd name="adj2" fmla="val 3892994"/>
              <a:gd name="adj3" fmla="val 783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/>
          <p:cNvCxnSpPr>
            <a:stCxn id="4" idx="0"/>
            <a:endCxn id="48" idx="3"/>
          </p:cNvCxnSpPr>
          <p:nvPr/>
        </p:nvCxnSpPr>
        <p:spPr>
          <a:xfrm rot="16200000" flipH="1" flipV="1">
            <a:off x="3774995" y="1956648"/>
            <a:ext cx="177728" cy="1020349"/>
          </a:xfrm>
          <a:prstGeom prst="curvedConnector4">
            <a:avLst>
              <a:gd name="adj1" fmla="val -128624"/>
              <a:gd name="adj2" fmla="val 618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4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7" grpId="0" animBg="1"/>
      <p:bldP spid="200" grpId="0" animBg="1"/>
      <p:bldP spid="201" grpId="0" animBg="1"/>
      <p:bldP spid="205" grpId="0" animBg="1"/>
      <p:bldP spid="206" grpId="0" animBg="1"/>
      <p:bldP spid="212" grpId="0" animBg="1"/>
      <p:bldP spid="214" grpId="0" animBg="1"/>
      <p:bldP spid="216" grpId="0" animBg="1"/>
      <p:bldP spid="220" grpId="0" animBg="1"/>
      <p:bldP spid="2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Curved Connector 269"/>
          <p:cNvCxnSpPr>
            <a:stCxn id="194" idx="3"/>
            <a:endCxn id="99" idx="3"/>
          </p:cNvCxnSpPr>
          <p:nvPr/>
        </p:nvCxnSpPr>
        <p:spPr>
          <a:xfrm flipH="1">
            <a:off x="8475395" y="531172"/>
            <a:ext cx="337083" cy="788444"/>
          </a:xfrm>
          <a:prstGeom prst="curvedConnector3">
            <a:avLst>
              <a:gd name="adj1" fmla="val -67817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5" name="Curved Down Arrow 144"/>
          <p:cNvSpPr/>
          <p:nvPr/>
        </p:nvSpPr>
        <p:spPr>
          <a:xfrm>
            <a:off x="1628179" y="985492"/>
            <a:ext cx="5407878" cy="1344254"/>
          </a:xfrm>
          <a:prstGeom prst="curvedDownArrow">
            <a:avLst>
              <a:gd name="adj1" fmla="val 0"/>
              <a:gd name="adj2" fmla="val 15110"/>
              <a:gd name="adj3" fmla="val 7330"/>
            </a:avLst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6" name="Curved Down Arrow 145"/>
          <p:cNvSpPr/>
          <p:nvPr/>
        </p:nvSpPr>
        <p:spPr>
          <a:xfrm flipV="1">
            <a:off x="1536700" y="3607109"/>
            <a:ext cx="5727125" cy="1795844"/>
          </a:xfrm>
          <a:prstGeom prst="curvedDownArrow">
            <a:avLst>
              <a:gd name="adj1" fmla="val 7526"/>
              <a:gd name="adj2" fmla="val 25805"/>
              <a:gd name="adj3" fmla="val 4560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1973" y="2377959"/>
            <a:ext cx="484120" cy="3244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F497D"/>
                </a:solidFill>
                <a:latin typeface="Calibri"/>
              </a:rPr>
              <a:t>PIR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8934" y="3148158"/>
            <a:ext cx="482485" cy="3328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F497D"/>
                </a:solidFill>
                <a:latin typeface="Calibri"/>
              </a:rPr>
              <a:t>NIR</a:t>
            </a:r>
            <a:endParaRPr lang="en-US" sz="14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3888" y="1482978"/>
            <a:ext cx="1915180" cy="52002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Cooperative Intergroup Interdependence Structures &amp; Processes</a:t>
            </a:r>
          </a:p>
        </p:txBody>
      </p:sp>
      <p:cxnSp>
        <p:nvCxnSpPr>
          <p:cNvPr id="17" name="Curved Connector 16"/>
          <p:cNvCxnSpPr>
            <a:stCxn id="149" idx="2"/>
          </p:cNvCxnSpPr>
          <p:nvPr/>
        </p:nvCxnSpPr>
        <p:spPr>
          <a:xfrm rot="16200000" flipH="1">
            <a:off x="2654106" y="817512"/>
            <a:ext cx="417805" cy="1028759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Curved Connector 18"/>
          <p:cNvCxnSpPr/>
          <p:nvPr/>
        </p:nvCxnSpPr>
        <p:spPr>
          <a:xfrm rot="10800000">
            <a:off x="2790965" y="1164900"/>
            <a:ext cx="733918" cy="30562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Plus 38"/>
          <p:cNvSpPr/>
          <p:nvPr/>
        </p:nvSpPr>
        <p:spPr>
          <a:xfrm>
            <a:off x="4477109" y="208211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Curved Left Arrow 40"/>
          <p:cNvSpPr/>
          <p:nvPr/>
        </p:nvSpPr>
        <p:spPr>
          <a:xfrm flipH="1">
            <a:off x="4106783" y="2702414"/>
            <a:ext cx="181869" cy="431287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Curved Left Arrow 59"/>
          <p:cNvSpPr/>
          <p:nvPr/>
        </p:nvSpPr>
        <p:spPr>
          <a:xfrm flipV="1">
            <a:off x="4471892" y="2679719"/>
            <a:ext cx="214877" cy="452044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Minus 60"/>
          <p:cNvSpPr/>
          <p:nvPr/>
        </p:nvSpPr>
        <p:spPr>
          <a:xfrm>
            <a:off x="4521573" y="2849173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63221" y="3942648"/>
            <a:ext cx="1887224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Constructive Conflict Processes &amp; Institutions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412807" y="2322122"/>
            <a:ext cx="1940877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Positive Intergroup Historical Memory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12807" y="3156763"/>
            <a:ext cx="1974740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Negative Intergroup Historical </a:t>
            </a:r>
            <a:r>
              <a:rPr lang="en-US" sz="1200" dirty="0">
                <a:solidFill>
                  <a:srgbClr val="1F497D"/>
                </a:solidFill>
                <a:latin typeface="Calibri"/>
              </a:rPr>
              <a:t>Memory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354697" y="2299885"/>
            <a:ext cx="1909128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Positive Intergroup </a:t>
            </a:r>
          </a:p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47060" y="3158666"/>
            <a:ext cx="1916765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Negative Intergroup </a:t>
            </a:r>
          </a:p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276284" y="1087748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F497D"/>
                </a:solidFill>
              </a:rPr>
              <a:t>Ceremonies &amp; Symbols Celebrating Peace</a:t>
            </a:r>
          </a:p>
        </p:txBody>
      </p:sp>
      <p:sp>
        <p:nvSpPr>
          <p:cNvPr id="100" name="Minus 99"/>
          <p:cNvSpPr/>
          <p:nvPr/>
        </p:nvSpPr>
        <p:spPr>
          <a:xfrm>
            <a:off x="4133608" y="2863615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Curved Left Arrow 100"/>
          <p:cNvSpPr/>
          <p:nvPr/>
        </p:nvSpPr>
        <p:spPr>
          <a:xfrm flipH="1">
            <a:off x="4106783" y="2003005"/>
            <a:ext cx="156560" cy="389392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Curved Left Arrow 101"/>
          <p:cNvSpPr/>
          <p:nvPr/>
        </p:nvSpPr>
        <p:spPr>
          <a:xfrm flipV="1">
            <a:off x="4450223" y="2003004"/>
            <a:ext cx="214877" cy="381769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Curved Left Arrow 102"/>
          <p:cNvSpPr/>
          <p:nvPr/>
        </p:nvSpPr>
        <p:spPr>
          <a:xfrm flipV="1">
            <a:off x="4502068" y="3484474"/>
            <a:ext cx="214877" cy="452044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Curved Left Arrow 103"/>
          <p:cNvSpPr/>
          <p:nvPr/>
        </p:nvSpPr>
        <p:spPr>
          <a:xfrm flipH="1">
            <a:off x="4106784" y="3511361"/>
            <a:ext cx="181869" cy="431287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Plus 104"/>
          <p:cNvSpPr/>
          <p:nvPr/>
        </p:nvSpPr>
        <p:spPr>
          <a:xfrm>
            <a:off x="4148934" y="210345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Plus 105"/>
          <p:cNvSpPr/>
          <p:nvPr/>
        </p:nvSpPr>
        <p:spPr>
          <a:xfrm>
            <a:off x="4166334" y="364264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Plus 106"/>
          <p:cNvSpPr/>
          <p:nvPr/>
        </p:nvSpPr>
        <p:spPr>
          <a:xfrm>
            <a:off x="4551282" y="366849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Plus 107"/>
          <p:cNvSpPr/>
          <p:nvPr/>
        </p:nvSpPr>
        <p:spPr>
          <a:xfrm>
            <a:off x="4944329" y="232212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Curved Left Arrow 108"/>
          <p:cNvSpPr/>
          <p:nvPr/>
        </p:nvSpPr>
        <p:spPr>
          <a:xfrm rot="16200000" flipV="1">
            <a:off x="4874981" y="2012497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Curved Left Arrow 118"/>
          <p:cNvSpPr/>
          <p:nvPr/>
        </p:nvSpPr>
        <p:spPr>
          <a:xfrm rot="16200000" flipH="1">
            <a:off x="4885140" y="2333800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Plus 119"/>
          <p:cNvSpPr/>
          <p:nvPr/>
        </p:nvSpPr>
        <p:spPr>
          <a:xfrm>
            <a:off x="4944329" y="259863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Plus 120"/>
          <p:cNvSpPr/>
          <p:nvPr/>
        </p:nvSpPr>
        <p:spPr>
          <a:xfrm>
            <a:off x="4936694" y="311571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Curved Left Arrow 121"/>
          <p:cNvSpPr/>
          <p:nvPr/>
        </p:nvSpPr>
        <p:spPr>
          <a:xfrm rot="16200000" flipV="1">
            <a:off x="4867346" y="2806092"/>
            <a:ext cx="214877" cy="744551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Curved Left Arrow 122"/>
          <p:cNvSpPr/>
          <p:nvPr/>
        </p:nvSpPr>
        <p:spPr>
          <a:xfrm rot="16200000" flipH="1">
            <a:off x="4877505" y="3127395"/>
            <a:ext cx="214877" cy="744551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Plus 123"/>
          <p:cNvSpPr/>
          <p:nvPr/>
        </p:nvSpPr>
        <p:spPr>
          <a:xfrm>
            <a:off x="4936694" y="339223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Plus 124"/>
          <p:cNvSpPr/>
          <p:nvPr/>
        </p:nvSpPr>
        <p:spPr>
          <a:xfrm>
            <a:off x="3695139" y="232974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Curved Left Arrow 125"/>
          <p:cNvSpPr/>
          <p:nvPr/>
        </p:nvSpPr>
        <p:spPr>
          <a:xfrm rot="5400000" flipH="1" flipV="1">
            <a:off x="3625791" y="2020121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Curved Left Arrow 126"/>
          <p:cNvSpPr/>
          <p:nvPr/>
        </p:nvSpPr>
        <p:spPr>
          <a:xfrm rot="5400000">
            <a:off x="3635950" y="2341424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Plus 127"/>
          <p:cNvSpPr/>
          <p:nvPr/>
        </p:nvSpPr>
        <p:spPr>
          <a:xfrm>
            <a:off x="3695139" y="260626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Plus 128"/>
          <p:cNvSpPr/>
          <p:nvPr/>
        </p:nvSpPr>
        <p:spPr>
          <a:xfrm>
            <a:off x="3711573" y="312507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 flipH="1" flipV="1">
            <a:off x="3642225" y="2815452"/>
            <a:ext cx="214877" cy="744551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1" name="Curved Left Arrow 130"/>
          <p:cNvSpPr/>
          <p:nvPr/>
        </p:nvSpPr>
        <p:spPr>
          <a:xfrm rot="5400000">
            <a:off x="3652384" y="3136755"/>
            <a:ext cx="214877" cy="744551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2" name="Plus 131"/>
          <p:cNvSpPr/>
          <p:nvPr/>
        </p:nvSpPr>
        <p:spPr>
          <a:xfrm>
            <a:off x="3711573" y="340159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3" name="Curved Left Arrow 132"/>
          <p:cNvSpPr/>
          <p:nvPr/>
        </p:nvSpPr>
        <p:spPr>
          <a:xfrm flipH="1">
            <a:off x="5998672" y="2764858"/>
            <a:ext cx="181869" cy="397702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4" name="Curved Left Arrow 133"/>
          <p:cNvSpPr/>
          <p:nvPr/>
        </p:nvSpPr>
        <p:spPr>
          <a:xfrm flipV="1">
            <a:off x="6427891" y="2764858"/>
            <a:ext cx="214877" cy="391905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Minus 134"/>
          <p:cNvSpPr/>
          <p:nvPr/>
        </p:nvSpPr>
        <p:spPr>
          <a:xfrm>
            <a:off x="6458209" y="2870275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" name="Minus 135"/>
          <p:cNvSpPr/>
          <p:nvPr/>
        </p:nvSpPr>
        <p:spPr>
          <a:xfrm>
            <a:off x="6089607" y="2889276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" name="Curved Left Arrow 136"/>
          <p:cNvSpPr/>
          <p:nvPr/>
        </p:nvSpPr>
        <p:spPr>
          <a:xfrm flipH="1">
            <a:off x="1841169" y="2746811"/>
            <a:ext cx="181869" cy="397702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Curved Left Arrow 137"/>
          <p:cNvSpPr/>
          <p:nvPr/>
        </p:nvSpPr>
        <p:spPr>
          <a:xfrm flipV="1">
            <a:off x="2533308" y="2772428"/>
            <a:ext cx="214877" cy="391905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" name="Minus 138"/>
          <p:cNvSpPr/>
          <p:nvPr/>
        </p:nvSpPr>
        <p:spPr>
          <a:xfrm>
            <a:off x="2543972" y="2879910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" name="Minus 139"/>
          <p:cNvSpPr/>
          <p:nvPr/>
        </p:nvSpPr>
        <p:spPr>
          <a:xfrm>
            <a:off x="1932104" y="2870275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1" name="Plus 140"/>
          <p:cNvSpPr/>
          <p:nvPr/>
        </p:nvSpPr>
        <p:spPr>
          <a:xfrm>
            <a:off x="5877092" y="127052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" name="Curved Left Arrow 142"/>
          <p:cNvSpPr/>
          <p:nvPr/>
        </p:nvSpPr>
        <p:spPr>
          <a:xfrm flipH="1">
            <a:off x="4090857" y="795270"/>
            <a:ext cx="188275" cy="675250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" name="Curved Left Arrow 143"/>
          <p:cNvSpPr/>
          <p:nvPr/>
        </p:nvSpPr>
        <p:spPr>
          <a:xfrm flipV="1">
            <a:off x="4488552" y="780837"/>
            <a:ext cx="188129" cy="689684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749073" y="659254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Cross-cutting Structures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76143" y="659255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F497D"/>
                </a:solidFill>
                <a:latin typeface="Calibri"/>
              </a:rPr>
              <a:t>Overarching </a:t>
            </a:r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Governance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51" name="Curved Connector 150"/>
          <p:cNvCxnSpPr/>
          <p:nvPr/>
        </p:nvCxnSpPr>
        <p:spPr>
          <a:xfrm rot="10800000" flipV="1">
            <a:off x="5112483" y="1122987"/>
            <a:ext cx="644524" cy="34753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2" name="Curved Connector 151"/>
          <p:cNvCxnSpPr>
            <a:endCxn id="150" idx="2"/>
          </p:cNvCxnSpPr>
          <p:nvPr/>
        </p:nvCxnSpPr>
        <p:spPr>
          <a:xfrm flipV="1">
            <a:off x="5289068" y="1122991"/>
            <a:ext cx="986631" cy="417804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3" name="Plus 152"/>
          <p:cNvSpPr/>
          <p:nvPr/>
        </p:nvSpPr>
        <p:spPr>
          <a:xfrm>
            <a:off x="5472097" y="117906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4" name="Plus 153"/>
          <p:cNvSpPr/>
          <p:nvPr/>
        </p:nvSpPr>
        <p:spPr>
          <a:xfrm>
            <a:off x="4542231" y="108774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Plus 154"/>
          <p:cNvSpPr/>
          <p:nvPr/>
        </p:nvSpPr>
        <p:spPr>
          <a:xfrm>
            <a:off x="4105505" y="103851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Plus 155"/>
          <p:cNvSpPr/>
          <p:nvPr/>
        </p:nvSpPr>
        <p:spPr>
          <a:xfrm>
            <a:off x="2953155" y="119053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7" name="Plus 156"/>
          <p:cNvSpPr/>
          <p:nvPr/>
        </p:nvSpPr>
        <p:spPr>
          <a:xfrm>
            <a:off x="2622785" y="127052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799218" y="4783480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Constructive Conflict Management	</a:t>
            </a:r>
            <a:endParaRPr lang="en-US" sz="105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49073" y="4783480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Procedural Justice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76143" y="4783481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Safety and Security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775093" y="281505"/>
            <a:ext cx="1037385" cy="49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Peaceful Leaders and Elite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877509" y="6053417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Sustainable Development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21374" y="292351"/>
            <a:ext cx="1037385" cy="502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Self-transcendent values &amp; norms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811348" y="46832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Peace Education Socialization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920913" y="232972"/>
            <a:ext cx="1037385" cy="547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Shared Identity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57007" y="46832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Vision of Peace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628179" y="6179178"/>
            <a:ext cx="1607678" cy="330123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Equitable Distribution of Resources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21374" y="5294392"/>
            <a:ext cx="1037385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Free Flow of Information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863997" y="5459454"/>
            <a:ext cx="1144159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Basic Need Satisfaction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298279" y="5568959"/>
            <a:ext cx="1328757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Norms and Values Devaluing Violence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172498" y="5501409"/>
            <a:ext cx="1037385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Rule of Law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0" name="Curved Connector 9"/>
          <p:cNvCxnSpPr>
            <a:stCxn id="12" idx="1"/>
            <a:endCxn id="48" idx="0"/>
          </p:cNvCxnSpPr>
          <p:nvPr/>
        </p:nvCxnSpPr>
        <p:spPr>
          <a:xfrm rot="10800000" flipV="1">
            <a:off x="2383246" y="1742992"/>
            <a:ext cx="990642" cy="579130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V="1">
            <a:off x="2748185" y="1932730"/>
            <a:ext cx="622928" cy="397016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9" idx="2"/>
            <a:endCxn id="62" idx="1"/>
          </p:cNvCxnSpPr>
          <p:nvPr/>
        </p:nvCxnSpPr>
        <p:spPr>
          <a:xfrm rot="16200000" flipH="1">
            <a:off x="2605539" y="3418530"/>
            <a:ext cx="552321" cy="963044"/>
          </a:xfrm>
          <a:prstGeom prst="curvedConnector2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urved Connector 223"/>
          <p:cNvCxnSpPr/>
          <p:nvPr/>
        </p:nvCxnSpPr>
        <p:spPr>
          <a:xfrm rot="10800000">
            <a:off x="2748185" y="3668501"/>
            <a:ext cx="622928" cy="274148"/>
          </a:xfrm>
          <a:prstGeom prst="curvedConnector3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82" idx="0"/>
            <a:endCxn id="12" idx="3"/>
          </p:cNvCxnSpPr>
          <p:nvPr/>
        </p:nvCxnSpPr>
        <p:spPr>
          <a:xfrm rot="16200000" flipV="1">
            <a:off x="5520719" y="1511342"/>
            <a:ext cx="556893" cy="1020193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>
            <a:off x="5289068" y="1932730"/>
            <a:ext cx="563743" cy="352228"/>
          </a:xfrm>
          <a:prstGeom prst="curvedConnector3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0800000" flipV="1">
            <a:off x="5212528" y="3625795"/>
            <a:ext cx="463616" cy="316854"/>
          </a:xfrm>
          <a:prstGeom prst="curvedConnector3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/>
          <p:cNvCxnSpPr>
            <a:stCxn id="62" idx="3"/>
            <a:endCxn id="85" idx="2"/>
          </p:cNvCxnSpPr>
          <p:nvPr/>
        </p:nvCxnSpPr>
        <p:spPr>
          <a:xfrm flipV="1">
            <a:off x="5250445" y="3625795"/>
            <a:ext cx="1054998" cy="550418"/>
          </a:xfrm>
          <a:prstGeom prst="curvedConnector2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Plus 160"/>
          <p:cNvSpPr/>
          <p:nvPr/>
        </p:nvSpPr>
        <p:spPr>
          <a:xfrm>
            <a:off x="2915132" y="208211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2" name="Plus 161"/>
          <p:cNvSpPr/>
          <p:nvPr/>
        </p:nvSpPr>
        <p:spPr>
          <a:xfrm>
            <a:off x="2665563" y="193273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" name="Plus 162"/>
          <p:cNvSpPr/>
          <p:nvPr/>
        </p:nvSpPr>
        <p:spPr>
          <a:xfrm>
            <a:off x="5599148" y="203317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4" name="Plus 163"/>
          <p:cNvSpPr/>
          <p:nvPr/>
        </p:nvSpPr>
        <p:spPr>
          <a:xfrm>
            <a:off x="5939792" y="196111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5" name="Plus 164"/>
          <p:cNvSpPr/>
          <p:nvPr/>
        </p:nvSpPr>
        <p:spPr>
          <a:xfrm>
            <a:off x="5830455" y="387237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6" name="Plus 165"/>
          <p:cNvSpPr/>
          <p:nvPr/>
        </p:nvSpPr>
        <p:spPr>
          <a:xfrm>
            <a:off x="5460772" y="371291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7" name="Plus 166"/>
          <p:cNvSpPr/>
          <p:nvPr/>
        </p:nvSpPr>
        <p:spPr>
          <a:xfrm>
            <a:off x="2622784" y="380904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8" name="Plus 167"/>
          <p:cNvSpPr/>
          <p:nvPr/>
        </p:nvSpPr>
        <p:spPr>
          <a:xfrm>
            <a:off x="2885484" y="374516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Curved Left Arrow 141"/>
          <p:cNvSpPr/>
          <p:nvPr/>
        </p:nvSpPr>
        <p:spPr>
          <a:xfrm flipH="1">
            <a:off x="4085209" y="4435950"/>
            <a:ext cx="193924" cy="347530"/>
          </a:xfrm>
          <a:prstGeom prst="curvedLeftArrow">
            <a:avLst/>
          </a:prstGeom>
          <a:ln w="5715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7" name="Curved Connector 146"/>
          <p:cNvCxnSpPr/>
          <p:nvPr/>
        </p:nvCxnSpPr>
        <p:spPr>
          <a:xfrm rot="10800000" flipV="1">
            <a:off x="2348630" y="4372228"/>
            <a:ext cx="1005055" cy="411251"/>
          </a:xfrm>
          <a:prstGeom prst="curvedConnector2">
            <a:avLst/>
          </a:prstGeom>
          <a:ln w="38100" cmpd="sng"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2622785" y="4435952"/>
            <a:ext cx="902098" cy="34753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9" name="Minus 168"/>
          <p:cNvSpPr/>
          <p:nvPr/>
        </p:nvSpPr>
        <p:spPr>
          <a:xfrm>
            <a:off x="2726358" y="4441207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6" name="Minus 175"/>
          <p:cNvSpPr/>
          <p:nvPr/>
        </p:nvSpPr>
        <p:spPr>
          <a:xfrm>
            <a:off x="2885595" y="4592063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8" name="Curved Left Arrow 177"/>
          <p:cNvSpPr/>
          <p:nvPr/>
        </p:nvSpPr>
        <p:spPr>
          <a:xfrm flipV="1">
            <a:off x="4477109" y="4435951"/>
            <a:ext cx="193924" cy="347530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9" name="Minus 178"/>
          <p:cNvSpPr/>
          <p:nvPr/>
        </p:nvSpPr>
        <p:spPr>
          <a:xfrm>
            <a:off x="4488553" y="4548676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0" name="Minus 179"/>
          <p:cNvSpPr/>
          <p:nvPr/>
        </p:nvSpPr>
        <p:spPr>
          <a:xfrm>
            <a:off x="4205878" y="4548676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1" name="Curved Connector 180"/>
          <p:cNvCxnSpPr/>
          <p:nvPr/>
        </p:nvCxnSpPr>
        <p:spPr>
          <a:xfrm rot="16200000" flipV="1">
            <a:off x="5576757" y="4084539"/>
            <a:ext cx="411253" cy="986632"/>
          </a:xfrm>
          <a:prstGeom prst="curvedConnector2">
            <a:avLst/>
          </a:prstGeom>
          <a:ln w="57150" cmpd="sng">
            <a:solidFill>
              <a:srgbClr val="1F497D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2" name="Curved Connector 181"/>
          <p:cNvCxnSpPr/>
          <p:nvPr/>
        </p:nvCxnSpPr>
        <p:spPr>
          <a:xfrm>
            <a:off x="5112484" y="4435949"/>
            <a:ext cx="717973" cy="34753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3" name="Minus 182"/>
          <p:cNvSpPr/>
          <p:nvPr/>
        </p:nvSpPr>
        <p:spPr>
          <a:xfrm>
            <a:off x="5536816" y="4591688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" name="Minus 183"/>
          <p:cNvSpPr/>
          <p:nvPr/>
        </p:nvSpPr>
        <p:spPr>
          <a:xfrm>
            <a:off x="5792015" y="4479697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0" name="Curved Connector 169"/>
          <p:cNvCxnSpPr>
            <a:endCxn id="200" idx="0"/>
          </p:cNvCxnSpPr>
          <p:nvPr/>
        </p:nvCxnSpPr>
        <p:spPr>
          <a:xfrm rot="10800000" flipV="1">
            <a:off x="840068" y="46831"/>
            <a:ext cx="971281" cy="245520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Curved Connector 170"/>
          <p:cNvCxnSpPr>
            <a:endCxn id="201" idx="1"/>
          </p:cNvCxnSpPr>
          <p:nvPr/>
        </p:nvCxnSpPr>
        <p:spPr>
          <a:xfrm flipV="1">
            <a:off x="1383571" y="211894"/>
            <a:ext cx="427777" cy="16506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2" name="Plus 171"/>
          <p:cNvSpPr/>
          <p:nvPr/>
        </p:nvSpPr>
        <p:spPr>
          <a:xfrm>
            <a:off x="1474003" y="16269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3" name="Plus 172"/>
          <p:cNvSpPr/>
          <p:nvPr/>
        </p:nvSpPr>
        <p:spPr>
          <a:xfrm>
            <a:off x="1195471" y="9242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6" name="Curved Connector 185"/>
          <p:cNvCxnSpPr>
            <a:stCxn id="200" idx="2"/>
            <a:endCxn id="149" idx="1"/>
          </p:cNvCxnSpPr>
          <p:nvPr/>
        </p:nvCxnSpPr>
        <p:spPr>
          <a:xfrm rot="16200000" flipH="1">
            <a:off x="1246645" y="388693"/>
            <a:ext cx="95851" cy="909006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7" name="Curved Connector 186"/>
          <p:cNvCxnSpPr>
            <a:stCxn id="149" idx="0"/>
          </p:cNvCxnSpPr>
          <p:nvPr/>
        </p:nvCxnSpPr>
        <p:spPr>
          <a:xfrm rot="16200000" flipV="1">
            <a:off x="1751967" y="62592"/>
            <a:ext cx="125477" cy="1067848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8" name="Plus 187"/>
          <p:cNvSpPr/>
          <p:nvPr/>
        </p:nvSpPr>
        <p:spPr>
          <a:xfrm>
            <a:off x="1411300" y="72140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9" name="Plus 188"/>
          <p:cNvSpPr/>
          <p:nvPr/>
        </p:nvSpPr>
        <p:spPr>
          <a:xfrm>
            <a:off x="1628179" y="56216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0" name="Curved Connector 189"/>
          <p:cNvCxnSpPr/>
          <p:nvPr/>
        </p:nvCxnSpPr>
        <p:spPr>
          <a:xfrm rot="10800000">
            <a:off x="2847949" y="92422"/>
            <a:ext cx="1049226" cy="14055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1" name="Curved Connector 190"/>
          <p:cNvCxnSpPr>
            <a:endCxn id="205" idx="1"/>
          </p:cNvCxnSpPr>
          <p:nvPr/>
        </p:nvCxnSpPr>
        <p:spPr>
          <a:xfrm>
            <a:off x="2848734" y="319710"/>
            <a:ext cx="1072179" cy="18719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92" name="Plus 191"/>
          <p:cNvSpPr/>
          <p:nvPr/>
        </p:nvSpPr>
        <p:spPr>
          <a:xfrm>
            <a:off x="3234298" y="84599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3" name="Plus 192"/>
          <p:cNvSpPr/>
          <p:nvPr/>
        </p:nvSpPr>
        <p:spPr>
          <a:xfrm>
            <a:off x="3150259" y="8840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5" name="Curved Connector 194"/>
          <p:cNvCxnSpPr/>
          <p:nvPr/>
        </p:nvCxnSpPr>
        <p:spPr>
          <a:xfrm rot="10800000" flipV="1">
            <a:off x="4944330" y="94696"/>
            <a:ext cx="780221" cy="254357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9" name="Curved Connector 208"/>
          <p:cNvCxnSpPr>
            <a:stCxn id="205" idx="3"/>
          </p:cNvCxnSpPr>
          <p:nvPr/>
        </p:nvCxnSpPr>
        <p:spPr>
          <a:xfrm flipV="1">
            <a:off x="4958298" y="171365"/>
            <a:ext cx="798709" cy="33554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0" name="Plus 239"/>
          <p:cNvSpPr/>
          <p:nvPr/>
        </p:nvSpPr>
        <p:spPr>
          <a:xfrm>
            <a:off x="5428349" y="20850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1" name="Plus 240"/>
          <p:cNvSpPr/>
          <p:nvPr/>
        </p:nvSpPr>
        <p:spPr>
          <a:xfrm>
            <a:off x="5168189" y="14798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4" name="Curved Connector 243"/>
          <p:cNvCxnSpPr>
            <a:stCxn id="194" idx="0"/>
          </p:cNvCxnSpPr>
          <p:nvPr/>
        </p:nvCxnSpPr>
        <p:spPr>
          <a:xfrm rot="16200000" flipV="1">
            <a:off x="7442450" y="-569832"/>
            <a:ext cx="189083" cy="1513591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5" name="Curved Connector 244"/>
          <p:cNvCxnSpPr>
            <a:endCxn id="194" idx="1"/>
          </p:cNvCxnSpPr>
          <p:nvPr/>
        </p:nvCxnSpPr>
        <p:spPr>
          <a:xfrm>
            <a:off x="6794060" y="263867"/>
            <a:ext cx="981033" cy="26730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6" name="Plus 245"/>
          <p:cNvSpPr/>
          <p:nvPr/>
        </p:nvSpPr>
        <p:spPr>
          <a:xfrm>
            <a:off x="7353960" y="35134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7" name="Plus 246"/>
          <p:cNvSpPr/>
          <p:nvPr/>
        </p:nvSpPr>
        <p:spPr>
          <a:xfrm>
            <a:off x="7229163" y="15792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0" name="Curved Connector 249"/>
          <p:cNvCxnSpPr/>
          <p:nvPr/>
        </p:nvCxnSpPr>
        <p:spPr>
          <a:xfrm flipV="1">
            <a:off x="2933090" y="746066"/>
            <a:ext cx="964085" cy="29245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3" name="Curved Connector 252"/>
          <p:cNvCxnSpPr>
            <a:endCxn id="149" idx="3"/>
          </p:cNvCxnSpPr>
          <p:nvPr/>
        </p:nvCxnSpPr>
        <p:spPr>
          <a:xfrm rot="10800000" flipV="1">
            <a:off x="2948185" y="632440"/>
            <a:ext cx="948991" cy="25868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56" name="Plus 255"/>
          <p:cNvSpPr/>
          <p:nvPr/>
        </p:nvSpPr>
        <p:spPr>
          <a:xfrm>
            <a:off x="3415985" y="29110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7" name="Plus 256"/>
          <p:cNvSpPr/>
          <p:nvPr/>
        </p:nvSpPr>
        <p:spPr>
          <a:xfrm>
            <a:off x="3478685" y="64568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0" name="Curved Connector 259"/>
          <p:cNvCxnSpPr/>
          <p:nvPr/>
        </p:nvCxnSpPr>
        <p:spPr>
          <a:xfrm rot="10800000">
            <a:off x="4958299" y="556222"/>
            <a:ext cx="700109" cy="21450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1" name="Curved Connector 260"/>
          <p:cNvCxnSpPr/>
          <p:nvPr/>
        </p:nvCxnSpPr>
        <p:spPr>
          <a:xfrm>
            <a:off x="4958298" y="760961"/>
            <a:ext cx="717845" cy="15482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2" name="Plus 261"/>
          <p:cNvSpPr/>
          <p:nvPr/>
        </p:nvSpPr>
        <p:spPr>
          <a:xfrm>
            <a:off x="5362855" y="73919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3" name="Plus 262"/>
          <p:cNvSpPr/>
          <p:nvPr/>
        </p:nvSpPr>
        <p:spPr>
          <a:xfrm>
            <a:off x="5187745" y="62890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6" name="Plus 265"/>
          <p:cNvSpPr/>
          <p:nvPr/>
        </p:nvSpPr>
        <p:spPr>
          <a:xfrm>
            <a:off x="7096185" y="108269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7" name="Curved Connector 266"/>
          <p:cNvCxnSpPr>
            <a:stCxn id="99" idx="0"/>
          </p:cNvCxnSpPr>
          <p:nvPr/>
        </p:nvCxnSpPr>
        <p:spPr>
          <a:xfrm rot="16200000" flipV="1">
            <a:off x="7199823" y="411731"/>
            <a:ext cx="351450" cy="1000584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8" name="Curved Connector 267"/>
          <p:cNvCxnSpPr>
            <a:endCxn id="99" idx="1"/>
          </p:cNvCxnSpPr>
          <p:nvPr/>
        </p:nvCxnSpPr>
        <p:spPr>
          <a:xfrm>
            <a:off x="6875255" y="1078028"/>
            <a:ext cx="401029" cy="241588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9" name="Plus 268"/>
          <p:cNvSpPr/>
          <p:nvPr/>
        </p:nvSpPr>
        <p:spPr>
          <a:xfrm>
            <a:off x="7310001" y="80947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3" name="Plus 272"/>
          <p:cNvSpPr/>
          <p:nvPr/>
        </p:nvSpPr>
        <p:spPr>
          <a:xfrm>
            <a:off x="8812478" y="94214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6" name="Curved Left Arrow 285"/>
          <p:cNvSpPr/>
          <p:nvPr/>
        </p:nvSpPr>
        <p:spPr>
          <a:xfrm rot="5400000" flipH="1" flipV="1">
            <a:off x="3299421" y="4333040"/>
            <a:ext cx="214877" cy="905407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" name="Curved Left Arrow 286"/>
          <p:cNvSpPr/>
          <p:nvPr/>
        </p:nvSpPr>
        <p:spPr>
          <a:xfrm rot="5400000">
            <a:off x="3270705" y="4663498"/>
            <a:ext cx="210446" cy="88922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8" name="Curved Left Arrow 287"/>
          <p:cNvSpPr/>
          <p:nvPr/>
        </p:nvSpPr>
        <p:spPr>
          <a:xfrm rot="5400000" flipH="1" flipV="1">
            <a:off x="5262834" y="4484296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" name="Curved Left Arrow 288"/>
          <p:cNvSpPr/>
          <p:nvPr/>
        </p:nvSpPr>
        <p:spPr>
          <a:xfrm rot="5400000">
            <a:off x="5232457" y="4751559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" name="Plus 289"/>
          <p:cNvSpPr/>
          <p:nvPr/>
        </p:nvSpPr>
        <p:spPr>
          <a:xfrm>
            <a:off x="5313145" y="507278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" name="Plus 290"/>
          <p:cNvSpPr/>
          <p:nvPr/>
        </p:nvSpPr>
        <p:spPr>
          <a:xfrm>
            <a:off x="3353285" y="501961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" name="Plus 291"/>
          <p:cNvSpPr/>
          <p:nvPr/>
        </p:nvSpPr>
        <p:spPr>
          <a:xfrm>
            <a:off x="5317839" y="479588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3" name="Plus 292"/>
          <p:cNvSpPr/>
          <p:nvPr/>
        </p:nvSpPr>
        <p:spPr>
          <a:xfrm>
            <a:off x="3325454" y="467885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4" name="Curved Connector 293"/>
          <p:cNvCxnSpPr>
            <a:stCxn id="214" idx="3"/>
          </p:cNvCxnSpPr>
          <p:nvPr/>
        </p:nvCxnSpPr>
        <p:spPr>
          <a:xfrm flipV="1">
            <a:off x="1358759" y="5294392"/>
            <a:ext cx="664279" cy="16506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Plus 295"/>
          <p:cNvSpPr/>
          <p:nvPr/>
        </p:nvSpPr>
        <p:spPr>
          <a:xfrm>
            <a:off x="1132771" y="509283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7" name="Plus 296"/>
          <p:cNvSpPr/>
          <p:nvPr/>
        </p:nvSpPr>
        <p:spPr>
          <a:xfrm>
            <a:off x="1533798" y="526461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9" name="Curved Connector 298"/>
          <p:cNvCxnSpPr>
            <a:endCxn id="214" idx="0"/>
          </p:cNvCxnSpPr>
          <p:nvPr/>
        </p:nvCxnSpPr>
        <p:spPr>
          <a:xfrm rot="10800000" flipV="1">
            <a:off x="840068" y="5026748"/>
            <a:ext cx="885493" cy="267643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5" name="Curved Connector 304"/>
          <p:cNvCxnSpPr>
            <a:stCxn id="226" idx="1"/>
          </p:cNvCxnSpPr>
          <p:nvPr/>
        </p:nvCxnSpPr>
        <p:spPr>
          <a:xfrm rot="10800000" flipV="1">
            <a:off x="1811348" y="5666471"/>
            <a:ext cx="361150" cy="512708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6" name="Curved Connector 305"/>
          <p:cNvCxnSpPr>
            <a:endCxn id="226" idx="2"/>
          </p:cNvCxnSpPr>
          <p:nvPr/>
        </p:nvCxnSpPr>
        <p:spPr>
          <a:xfrm flipV="1">
            <a:off x="2023040" y="5831533"/>
            <a:ext cx="668151" cy="347646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Plus 306"/>
          <p:cNvSpPr/>
          <p:nvPr/>
        </p:nvSpPr>
        <p:spPr>
          <a:xfrm>
            <a:off x="1869404" y="583214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8" name="Plus 307"/>
          <p:cNvSpPr/>
          <p:nvPr/>
        </p:nvSpPr>
        <p:spPr>
          <a:xfrm>
            <a:off x="2277316" y="594265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09" name="Curved Connector 308"/>
          <p:cNvCxnSpPr>
            <a:endCxn id="216" idx="1"/>
          </p:cNvCxnSpPr>
          <p:nvPr/>
        </p:nvCxnSpPr>
        <p:spPr>
          <a:xfrm flipV="1">
            <a:off x="3150261" y="5624516"/>
            <a:ext cx="713736" cy="55466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Plus 311"/>
          <p:cNvSpPr/>
          <p:nvPr/>
        </p:nvSpPr>
        <p:spPr>
          <a:xfrm>
            <a:off x="3325454" y="595835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5" name="Curved Connector 314"/>
          <p:cNvCxnSpPr>
            <a:stCxn id="197" idx="2"/>
            <a:endCxn id="212" idx="3"/>
          </p:cNvCxnSpPr>
          <p:nvPr/>
        </p:nvCxnSpPr>
        <p:spPr>
          <a:xfrm rot="5400000" flipH="1">
            <a:off x="3796379" y="5783719"/>
            <a:ext cx="39301" cy="1160345"/>
          </a:xfrm>
          <a:prstGeom prst="curvedConnector4">
            <a:avLst>
              <a:gd name="adj1" fmla="val -581665"/>
              <a:gd name="adj2" fmla="val 72351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18" name="Plus 317"/>
          <p:cNvSpPr/>
          <p:nvPr/>
        </p:nvSpPr>
        <p:spPr>
          <a:xfrm>
            <a:off x="3787660" y="644656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9" name="Curved Left Arrow 318"/>
          <p:cNvSpPr/>
          <p:nvPr/>
        </p:nvSpPr>
        <p:spPr>
          <a:xfrm flipH="1">
            <a:off x="4166333" y="5232455"/>
            <a:ext cx="128251" cy="213489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0" name="Curved Left Arrow 319"/>
          <p:cNvSpPr/>
          <p:nvPr/>
        </p:nvSpPr>
        <p:spPr>
          <a:xfrm flipV="1">
            <a:off x="4456156" y="5204075"/>
            <a:ext cx="164147" cy="255379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1" name="Curved Left Arrow 320"/>
          <p:cNvSpPr/>
          <p:nvPr/>
        </p:nvSpPr>
        <p:spPr>
          <a:xfrm flipH="1">
            <a:off x="4205878" y="5763157"/>
            <a:ext cx="185716" cy="290260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2" name="Curved Left Arrow 321"/>
          <p:cNvSpPr/>
          <p:nvPr/>
        </p:nvSpPr>
        <p:spPr>
          <a:xfrm flipV="1">
            <a:off x="4500953" y="5726280"/>
            <a:ext cx="185816" cy="327136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" name="Plus 326"/>
          <p:cNvSpPr/>
          <p:nvPr/>
        </p:nvSpPr>
        <p:spPr>
          <a:xfrm>
            <a:off x="2340016" y="530539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9" name="Plus 328"/>
          <p:cNvSpPr/>
          <p:nvPr/>
        </p:nvSpPr>
        <p:spPr>
          <a:xfrm>
            <a:off x="4198122" y="528222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0" name="Plus 329"/>
          <p:cNvSpPr/>
          <p:nvPr/>
        </p:nvSpPr>
        <p:spPr>
          <a:xfrm>
            <a:off x="4472385" y="527837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1" name="Plus 330"/>
          <p:cNvSpPr/>
          <p:nvPr/>
        </p:nvSpPr>
        <p:spPr>
          <a:xfrm>
            <a:off x="4504027" y="583029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2" name="Plus 331"/>
          <p:cNvSpPr/>
          <p:nvPr/>
        </p:nvSpPr>
        <p:spPr>
          <a:xfrm>
            <a:off x="4271873" y="581780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56" name="Curved Connector 355"/>
          <p:cNvCxnSpPr/>
          <p:nvPr/>
        </p:nvCxnSpPr>
        <p:spPr>
          <a:xfrm>
            <a:off x="6202895" y="5204075"/>
            <a:ext cx="577301" cy="372754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/>
          <p:cNvCxnSpPr>
            <a:endCxn id="160" idx="3"/>
          </p:cNvCxnSpPr>
          <p:nvPr/>
        </p:nvCxnSpPr>
        <p:spPr>
          <a:xfrm rot="16200000" flipV="1">
            <a:off x="6723201" y="5167403"/>
            <a:ext cx="554783" cy="250675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6" name="Curved Connector 365"/>
          <p:cNvCxnSpPr/>
          <p:nvPr/>
        </p:nvCxnSpPr>
        <p:spPr>
          <a:xfrm rot="16200000" flipH="1">
            <a:off x="2146327" y="5339636"/>
            <a:ext cx="318535" cy="86069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urved Connector 366"/>
          <p:cNvCxnSpPr/>
          <p:nvPr/>
        </p:nvCxnSpPr>
        <p:spPr>
          <a:xfrm rot="16200000" flipV="1">
            <a:off x="2541751" y="5355891"/>
            <a:ext cx="294721" cy="29744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69" name="Plus 368"/>
          <p:cNvSpPr/>
          <p:nvPr/>
        </p:nvSpPr>
        <p:spPr>
          <a:xfrm>
            <a:off x="2559976" y="533620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0" name="Plus 369"/>
          <p:cNvSpPr/>
          <p:nvPr/>
        </p:nvSpPr>
        <p:spPr>
          <a:xfrm>
            <a:off x="6956548" y="522340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1" name="Plus 370"/>
          <p:cNvSpPr/>
          <p:nvPr/>
        </p:nvSpPr>
        <p:spPr>
          <a:xfrm>
            <a:off x="6518418" y="531890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74" name="Curved Connector 373"/>
          <p:cNvCxnSpPr>
            <a:stCxn id="220" idx="1"/>
          </p:cNvCxnSpPr>
          <p:nvPr/>
        </p:nvCxnSpPr>
        <p:spPr>
          <a:xfrm rot="10800000">
            <a:off x="4914897" y="5260709"/>
            <a:ext cx="1383383" cy="47331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78" name="Plus 377"/>
          <p:cNvSpPr/>
          <p:nvPr/>
        </p:nvSpPr>
        <p:spPr>
          <a:xfrm>
            <a:off x="5705057" y="543113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2" name="Curved Connector 241"/>
          <p:cNvCxnSpPr/>
          <p:nvPr/>
        </p:nvCxnSpPr>
        <p:spPr>
          <a:xfrm rot="5400000" flipH="1" flipV="1">
            <a:off x="8255735" y="774356"/>
            <a:ext cx="351447" cy="275339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8" name="Plus 247"/>
          <p:cNvSpPr/>
          <p:nvPr/>
        </p:nvSpPr>
        <p:spPr>
          <a:xfrm>
            <a:off x="8349995" y="90949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0" name="Curved Connector 309"/>
          <p:cNvCxnSpPr>
            <a:endCxn id="216" idx="3"/>
          </p:cNvCxnSpPr>
          <p:nvPr/>
        </p:nvCxnSpPr>
        <p:spPr>
          <a:xfrm rot="10800000">
            <a:off x="5008156" y="5624517"/>
            <a:ext cx="1267544" cy="274567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11" name="Plus 310"/>
          <p:cNvSpPr/>
          <p:nvPr/>
        </p:nvSpPr>
        <p:spPr>
          <a:xfrm>
            <a:off x="5461822" y="572408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07" y="2624189"/>
            <a:ext cx="1037385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Free Flow of Information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8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7" grpId="0" animBg="1"/>
      <p:bldP spid="200" grpId="0" animBg="1"/>
      <p:bldP spid="201" grpId="0" animBg="1"/>
      <p:bldP spid="205" grpId="0" animBg="1"/>
      <p:bldP spid="206" grpId="0" animBg="1"/>
      <p:bldP spid="212" grpId="0" animBg="1"/>
      <p:bldP spid="214" grpId="0" animBg="1"/>
      <p:bldP spid="216" grpId="0" animBg="1"/>
      <p:bldP spid="220" grpId="0" animBg="1"/>
      <p:bldP spid="226" grpId="0" animBg="1"/>
      <p:bldP spid="1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276</Words>
  <Application>Microsoft Office PowerPoint</Application>
  <PresentationFormat>On-screen Show (4:3)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Earth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Jaclyn Donahue</dc:creator>
  <cp:lastModifiedBy>QC Student</cp:lastModifiedBy>
  <cp:revision>46</cp:revision>
  <dcterms:created xsi:type="dcterms:W3CDTF">2017-02-22T22:55:40Z</dcterms:created>
  <dcterms:modified xsi:type="dcterms:W3CDTF">2017-09-12T23:19:01Z</dcterms:modified>
</cp:coreProperties>
</file>