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117" d="100"/>
          <a:sy n="117" d="100"/>
        </p:scale>
        <p:origin x="-26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0C6D-FCD4-CD45-BF98-CFBD75B83EBF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571" y="2936575"/>
            <a:ext cx="1144725" cy="824024"/>
          </a:xfrm>
          <a:prstGeom prst="rect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Normative Pressures</a:t>
            </a:r>
          </a:p>
        </p:txBody>
      </p:sp>
      <p:sp>
        <p:nvSpPr>
          <p:cNvPr id="39" name="Plus 38"/>
          <p:cNvSpPr/>
          <p:nvPr/>
        </p:nvSpPr>
        <p:spPr>
          <a:xfrm>
            <a:off x="3329419" y="221627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5313294" y="220215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3823304" y="4000233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840512" y="4042275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Normative Pressures</a:t>
            </a:r>
          </a:p>
        </p:txBody>
      </p:sp>
      <p:sp>
        <p:nvSpPr>
          <p:cNvPr id="110" name="Plus 109"/>
          <p:cNvSpPr/>
          <p:nvPr/>
        </p:nvSpPr>
        <p:spPr>
          <a:xfrm>
            <a:off x="3244687" y="531658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Plus 110"/>
          <p:cNvSpPr/>
          <p:nvPr/>
        </p:nvSpPr>
        <p:spPr>
          <a:xfrm>
            <a:off x="5255651" y="531005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7" name="Plus 26"/>
          <p:cNvSpPr/>
          <p:nvPr/>
        </p:nvSpPr>
        <p:spPr>
          <a:xfrm>
            <a:off x="5661615" y="332354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5643065" y="284637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32" name="Plus 31"/>
          <p:cNvSpPr/>
          <p:nvPr/>
        </p:nvSpPr>
        <p:spPr>
          <a:xfrm>
            <a:off x="5885168" y="4577973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Plus 32"/>
          <p:cNvSpPr/>
          <p:nvPr/>
        </p:nvSpPr>
        <p:spPr>
          <a:xfrm>
            <a:off x="5870710" y="411084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7385092" y="3725311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Minus 41"/>
          <p:cNvSpPr/>
          <p:nvPr/>
        </p:nvSpPr>
        <p:spPr>
          <a:xfrm>
            <a:off x="8602279" y="3760600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756" y="2936575"/>
            <a:ext cx="2524441" cy="467129"/>
          </a:xfrm>
          <a:prstGeom prst="rect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History</a:t>
            </a:r>
          </a:p>
        </p:txBody>
      </p:sp>
      <p:sp>
        <p:nvSpPr>
          <p:cNvPr id="47" name="Plus 46"/>
          <p:cNvSpPr/>
          <p:nvPr/>
        </p:nvSpPr>
        <p:spPr>
          <a:xfrm>
            <a:off x="2985224" y="284459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3013446" y="330024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3" name="Plus 52"/>
          <p:cNvSpPr/>
          <p:nvPr/>
        </p:nvSpPr>
        <p:spPr>
          <a:xfrm>
            <a:off x="2858225" y="411084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82996" y="3682121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1167909" y="3646832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Plus 69"/>
          <p:cNvSpPr/>
          <p:nvPr/>
        </p:nvSpPr>
        <p:spPr>
          <a:xfrm>
            <a:off x="8413316" y="195307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Plus 70"/>
          <p:cNvSpPr/>
          <p:nvPr/>
        </p:nvSpPr>
        <p:spPr>
          <a:xfrm>
            <a:off x="6647233" y="216473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Plus 75"/>
          <p:cNvSpPr/>
          <p:nvPr/>
        </p:nvSpPr>
        <p:spPr>
          <a:xfrm>
            <a:off x="6707387" y="551815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8488456" y="498912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Plus 79"/>
          <p:cNvSpPr/>
          <p:nvPr/>
        </p:nvSpPr>
        <p:spPr>
          <a:xfrm>
            <a:off x="2011747" y="5259553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Plus 80"/>
          <p:cNvSpPr/>
          <p:nvPr/>
        </p:nvSpPr>
        <p:spPr>
          <a:xfrm>
            <a:off x="2824197" y="4832753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Plus 81"/>
          <p:cNvSpPr/>
          <p:nvPr/>
        </p:nvSpPr>
        <p:spPr>
          <a:xfrm>
            <a:off x="185933" y="1934873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Plus 82"/>
          <p:cNvSpPr/>
          <p:nvPr/>
        </p:nvSpPr>
        <p:spPr>
          <a:xfrm>
            <a:off x="1952230" y="221630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urved Connector 10"/>
          <p:cNvCxnSpPr>
            <a:stCxn id="12" idx="1"/>
            <a:endCxn id="4" idx="0"/>
          </p:cNvCxnSpPr>
          <p:nvPr/>
        </p:nvCxnSpPr>
        <p:spPr>
          <a:xfrm rot="10800000" flipH="1" flipV="1">
            <a:off x="3187332" y="1850757"/>
            <a:ext cx="1250601" cy="1085817"/>
          </a:xfrm>
          <a:prstGeom prst="curvedConnector4">
            <a:avLst>
              <a:gd name="adj1" fmla="val -18279"/>
              <a:gd name="adj2" fmla="val 607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12" idx="3"/>
          </p:cNvCxnSpPr>
          <p:nvPr/>
        </p:nvCxnSpPr>
        <p:spPr>
          <a:xfrm rot="5400000" flipH="1" flipV="1">
            <a:off x="4531946" y="1756747"/>
            <a:ext cx="1085817" cy="1273840"/>
          </a:xfrm>
          <a:prstGeom prst="curvedConnector4">
            <a:avLst>
              <a:gd name="adj1" fmla="val 39245"/>
              <a:gd name="adj2" fmla="val 1179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3"/>
            <a:endCxn id="24" idx="0"/>
          </p:cNvCxnSpPr>
          <p:nvPr/>
        </p:nvCxnSpPr>
        <p:spPr>
          <a:xfrm flipV="1">
            <a:off x="5010296" y="2965129"/>
            <a:ext cx="2368445" cy="383458"/>
          </a:xfrm>
          <a:prstGeom prst="curvedConnector4">
            <a:avLst>
              <a:gd name="adj1" fmla="val 23353"/>
              <a:gd name="adj2" fmla="val 167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4" idx="2"/>
            <a:endCxn id="4" idx="3"/>
          </p:cNvCxnSpPr>
          <p:nvPr/>
        </p:nvCxnSpPr>
        <p:spPr>
          <a:xfrm rot="5400000" flipH="1">
            <a:off x="6152683" y="2206201"/>
            <a:ext cx="83671" cy="2368445"/>
          </a:xfrm>
          <a:prstGeom prst="curvedConnector4">
            <a:avLst>
              <a:gd name="adj1" fmla="val -273213"/>
              <a:gd name="adj2" fmla="val 76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44" idx="0"/>
          </p:cNvCxnSpPr>
          <p:nvPr/>
        </p:nvCxnSpPr>
        <p:spPr>
          <a:xfrm rot="10800000">
            <a:off x="1561977" y="2936575"/>
            <a:ext cx="2303594" cy="412012"/>
          </a:xfrm>
          <a:prstGeom prst="curvedConnector4">
            <a:avLst>
              <a:gd name="adj1" fmla="val 22603"/>
              <a:gd name="adj2" fmla="val 1554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4" idx="2"/>
            <a:endCxn id="4" idx="1"/>
          </p:cNvCxnSpPr>
          <p:nvPr/>
        </p:nvCxnSpPr>
        <p:spPr>
          <a:xfrm rot="5400000" flipH="1" flipV="1">
            <a:off x="2686215" y="2224349"/>
            <a:ext cx="55117" cy="2303594"/>
          </a:xfrm>
          <a:prstGeom prst="curvedConnector4">
            <a:avLst>
              <a:gd name="adj1" fmla="val -414754"/>
              <a:gd name="adj2" fmla="val 773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2"/>
            <a:endCxn id="5" idx="1"/>
          </p:cNvCxnSpPr>
          <p:nvPr/>
        </p:nvCxnSpPr>
        <p:spPr>
          <a:xfrm rot="5400000">
            <a:off x="3709800" y="3863231"/>
            <a:ext cx="830766" cy="625502"/>
          </a:xfrm>
          <a:prstGeom prst="curvedConnector4">
            <a:avLst>
              <a:gd name="adj1" fmla="val 26060"/>
              <a:gd name="adj2" fmla="val 13654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3"/>
            <a:endCxn id="4" idx="2"/>
          </p:cNvCxnSpPr>
          <p:nvPr/>
        </p:nvCxnSpPr>
        <p:spPr>
          <a:xfrm flipH="1" flipV="1">
            <a:off x="4437934" y="3760599"/>
            <a:ext cx="572362" cy="830766"/>
          </a:xfrm>
          <a:prstGeom prst="curvedConnector4">
            <a:avLst>
              <a:gd name="adj1" fmla="val -39940"/>
              <a:gd name="adj2" fmla="val 7394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5" idx="2"/>
            <a:endCxn id="62" idx="1"/>
          </p:cNvCxnSpPr>
          <p:nvPr/>
        </p:nvCxnSpPr>
        <p:spPr>
          <a:xfrm rot="5400000">
            <a:off x="3340366" y="4742679"/>
            <a:ext cx="824549" cy="1317449"/>
          </a:xfrm>
          <a:prstGeom prst="curvedConnector4">
            <a:avLst>
              <a:gd name="adj1" fmla="val 35837"/>
              <a:gd name="adj2" fmla="val 117352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2" idx="3"/>
            <a:endCxn id="5" idx="2"/>
          </p:cNvCxnSpPr>
          <p:nvPr/>
        </p:nvCxnSpPr>
        <p:spPr>
          <a:xfrm flipH="1" flipV="1">
            <a:off x="4411364" y="4989129"/>
            <a:ext cx="1206992" cy="824549"/>
          </a:xfrm>
          <a:prstGeom prst="curvedConnector4">
            <a:avLst>
              <a:gd name="adj1" fmla="val -18940"/>
              <a:gd name="adj2" fmla="val 64163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9" idx="0"/>
            <a:endCxn id="5" idx="1"/>
          </p:cNvCxnSpPr>
          <p:nvPr/>
        </p:nvCxnSpPr>
        <p:spPr>
          <a:xfrm rot="16200000" flipH="1">
            <a:off x="2402484" y="3181417"/>
            <a:ext cx="392133" cy="2427762"/>
          </a:xfrm>
          <a:prstGeom prst="curvedConnector4">
            <a:avLst>
              <a:gd name="adj1" fmla="val -58297"/>
              <a:gd name="adj2" fmla="val 75996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1"/>
            <a:endCxn id="49" idx="2"/>
          </p:cNvCxnSpPr>
          <p:nvPr/>
        </p:nvCxnSpPr>
        <p:spPr>
          <a:xfrm rot="10800000" flipV="1">
            <a:off x="1384670" y="4591365"/>
            <a:ext cx="2427762" cy="74996"/>
          </a:xfrm>
          <a:prstGeom prst="curvedConnector4">
            <a:avLst>
              <a:gd name="adj1" fmla="val 24004"/>
              <a:gd name="adj2" fmla="val 83519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3"/>
            <a:endCxn id="29" idx="0"/>
          </p:cNvCxnSpPr>
          <p:nvPr/>
        </p:nvCxnSpPr>
        <p:spPr>
          <a:xfrm flipV="1">
            <a:off x="5010296" y="4199233"/>
            <a:ext cx="2368445" cy="392132"/>
          </a:xfrm>
          <a:prstGeom prst="curvedConnector4">
            <a:avLst>
              <a:gd name="adj1" fmla="val 23353"/>
              <a:gd name="adj2" fmla="val 159733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9" idx="2"/>
            <a:endCxn id="5" idx="3"/>
          </p:cNvCxnSpPr>
          <p:nvPr/>
        </p:nvCxnSpPr>
        <p:spPr>
          <a:xfrm rot="5400000" flipH="1">
            <a:off x="6157020" y="3444642"/>
            <a:ext cx="74997" cy="2368445"/>
          </a:xfrm>
          <a:prstGeom prst="curvedConnector4">
            <a:avLst>
              <a:gd name="adj1" fmla="val -304812"/>
              <a:gd name="adj2" fmla="val 7664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4" idx="1"/>
            <a:endCxn id="12" idx="0"/>
          </p:cNvCxnSpPr>
          <p:nvPr/>
        </p:nvCxnSpPr>
        <p:spPr>
          <a:xfrm rot="10800000" flipH="1">
            <a:off x="299756" y="1617194"/>
            <a:ext cx="4149798" cy="1552947"/>
          </a:xfrm>
          <a:prstGeom prst="curvedConnector4">
            <a:avLst>
              <a:gd name="adj1" fmla="val -5509"/>
              <a:gd name="adj2" fmla="val 1147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2" idx="1"/>
            <a:endCxn id="44" idx="0"/>
          </p:cNvCxnSpPr>
          <p:nvPr/>
        </p:nvCxnSpPr>
        <p:spPr>
          <a:xfrm rot="10800000" flipV="1">
            <a:off x="1561977" y="1850757"/>
            <a:ext cx="1625356" cy="108581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2" idx="3"/>
            <a:endCxn id="24" idx="0"/>
          </p:cNvCxnSpPr>
          <p:nvPr/>
        </p:nvCxnSpPr>
        <p:spPr>
          <a:xfrm>
            <a:off x="5711774" y="1850758"/>
            <a:ext cx="1666967" cy="11143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24" idx="3"/>
            <a:endCxn id="12" idx="0"/>
          </p:cNvCxnSpPr>
          <p:nvPr/>
        </p:nvCxnSpPr>
        <p:spPr>
          <a:xfrm flipH="1" flipV="1">
            <a:off x="4449554" y="1617193"/>
            <a:ext cx="4191407" cy="1581501"/>
          </a:xfrm>
          <a:prstGeom prst="curvedConnector4">
            <a:avLst>
              <a:gd name="adj1" fmla="val -5454"/>
              <a:gd name="adj2" fmla="val 1144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44" idx="0"/>
            <a:endCxn id="24" idx="0"/>
          </p:cNvCxnSpPr>
          <p:nvPr/>
        </p:nvCxnSpPr>
        <p:spPr>
          <a:xfrm rot="16200000" flipH="1">
            <a:off x="4456082" y="42470"/>
            <a:ext cx="28554" cy="5816764"/>
          </a:xfrm>
          <a:prstGeom prst="curvedConnector3">
            <a:avLst>
              <a:gd name="adj1" fmla="val -8312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49" idx="1"/>
            <a:endCxn id="62" idx="2"/>
          </p:cNvCxnSpPr>
          <p:nvPr/>
        </p:nvCxnSpPr>
        <p:spPr>
          <a:xfrm rot="10800000" flipH="1" flipV="1">
            <a:off x="122448" y="4432796"/>
            <a:ext cx="4233687" cy="1614445"/>
          </a:xfrm>
          <a:prstGeom prst="curvedConnector4">
            <a:avLst>
              <a:gd name="adj1" fmla="val -1067"/>
              <a:gd name="adj2" fmla="val 114160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62" idx="1"/>
            <a:endCxn id="49" idx="2"/>
          </p:cNvCxnSpPr>
          <p:nvPr/>
        </p:nvCxnSpPr>
        <p:spPr>
          <a:xfrm rot="10800000">
            <a:off x="1384671" y="4666362"/>
            <a:ext cx="1709245" cy="1147317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2" idx="3"/>
            <a:endCxn id="29" idx="2"/>
          </p:cNvCxnSpPr>
          <p:nvPr/>
        </p:nvCxnSpPr>
        <p:spPr>
          <a:xfrm flipV="1">
            <a:off x="5618356" y="4666362"/>
            <a:ext cx="1760385" cy="1147316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29" idx="3"/>
            <a:endCxn id="62" idx="2"/>
          </p:cNvCxnSpPr>
          <p:nvPr/>
        </p:nvCxnSpPr>
        <p:spPr>
          <a:xfrm flipH="1">
            <a:off x="4356136" y="4432798"/>
            <a:ext cx="4284825" cy="1614444"/>
          </a:xfrm>
          <a:prstGeom prst="curvedConnector4">
            <a:avLst>
              <a:gd name="adj1" fmla="val -5335"/>
              <a:gd name="adj2" fmla="val 114160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49" idx="2"/>
            <a:endCxn id="29" idx="2"/>
          </p:cNvCxnSpPr>
          <p:nvPr/>
        </p:nvCxnSpPr>
        <p:spPr>
          <a:xfrm rot="16200000" flipH="1">
            <a:off x="4381705" y="1669325"/>
            <a:ext cx="1" cy="5994071"/>
          </a:xfrm>
          <a:prstGeom prst="curvedConnector3">
            <a:avLst>
              <a:gd name="adj1" fmla="val 214748364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44" idx="2"/>
            <a:endCxn id="49" idx="0"/>
          </p:cNvCxnSpPr>
          <p:nvPr/>
        </p:nvCxnSpPr>
        <p:spPr>
          <a:xfrm rot="5400000">
            <a:off x="1075560" y="3712815"/>
            <a:ext cx="795528" cy="17730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49" idx="1"/>
            <a:endCxn id="44" idx="1"/>
          </p:cNvCxnSpPr>
          <p:nvPr/>
        </p:nvCxnSpPr>
        <p:spPr>
          <a:xfrm rot="10800000" flipH="1">
            <a:off x="122448" y="3170141"/>
            <a:ext cx="177307" cy="1262657"/>
          </a:xfrm>
          <a:prstGeom prst="curvedConnector3">
            <a:avLst>
              <a:gd name="adj1" fmla="val -49343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29" idx="3"/>
            <a:endCxn id="24" idx="3"/>
          </p:cNvCxnSpPr>
          <p:nvPr/>
        </p:nvCxnSpPr>
        <p:spPr>
          <a:xfrm flipV="1">
            <a:off x="8640961" y="3198694"/>
            <a:ext cx="12700" cy="1234104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24" idx="2"/>
            <a:endCxn id="29" idx="0"/>
          </p:cNvCxnSpPr>
          <p:nvPr/>
        </p:nvCxnSpPr>
        <p:spPr>
          <a:xfrm rot="5400000">
            <a:off x="6995254" y="3815745"/>
            <a:ext cx="766975" cy="127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686393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4131973" y="2533180"/>
            <a:ext cx="484120" cy="32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303379"/>
            <a:ext cx="482485" cy="3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638199"/>
            <a:ext cx="1915180" cy="52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1F497D"/>
                </a:solidFill>
              </a:rPr>
              <a:t>Promotive</a:t>
            </a:r>
            <a:r>
              <a:rPr lang="en-US" sz="1200" dirty="0">
                <a:solidFill>
                  <a:srgbClr val="1F497D"/>
                </a:solidFill>
              </a:rPr>
              <a:t> Intergroup Normative Pressures</a:t>
            </a:r>
          </a:p>
        </p:txBody>
      </p:sp>
      <p:cxnSp>
        <p:nvCxnSpPr>
          <p:cNvPr id="17" name="Curved Connector 16"/>
          <p:cNvCxnSpPr>
            <a:stCxn id="149" idx="2"/>
            <a:endCxn id="12" idx="1"/>
          </p:cNvCxnSpPr>
          <p:nvPr/>
        </p:nvCxnSpPr>
        <p:spPr>
          <a:xfrm rot="16200000" flipH="1">
            <a:off x="2551257" y="1075582"/>
            <a:ext cx="620002" cy="1025259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12" idx="0"/>
            <a:endCxn id="149" idx="3"/>
          </p:cNvCxnSpPr>
          <p:nvPr/>
        </p:nvCxnSpPr>
        <p:spPr>
          <a:xfrm rot="16200000" flipV="1">
            <a:off x="3343903" y="650624"/>
            <a:ext cx="591856" cy="1383294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Plus 38"/>
          <p:cNvSpPr/>
          <p:nvPr/>
        </p:nvSpPr>
        <p:spPr>
          <a:xfrm>
            <a:off x="4477109" y="223733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92128" y="2919728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4097869"/>
            <a:ext cx="1887224" cy="467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Constructive Conflict Processes &amp; Institutions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12807" y="2477343"/>
            <a:ext cx="1940877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311984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History</a:t>
            </a:r>
            <a:endParaRPr lang="en-US" sz="12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54697" y="2455106"/>
            <a:ext cx="1909128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313887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242969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00" name="Minus 99"/>
          <p:cNvSpPr/>
          <p:nvPr/>
        </p:nvSpPr>
        <p:spPr>
          <a:xfrm>
            <a:off x="4034831" y="2920059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4148934" y="225867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Plus 107"/>
          <p:cNvSpPr/>
          <p:nvPr/>
        </p:nvSpPr>
        <p:spPr>
          <a:xfrm>
            <a:off x="4944329" y="24773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Plus 119"/>
          <p:cNvSpPr/>
          <p:nvPr/>
        </p:nvSpPr>
        <p:spPr>
          <a:xfrm>
            <a:off x="5028995" y="281030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Plus 120"/>
          <p:cNvSpPr/>
          <p:nvPr/>
        </p:nvSpPr>
        <p:spPr>
          <a:xfrm>
            <a:off x="5007249" y="327093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Plus 123"/>
          <p:cNvSpPr/>
          <p:nvPr/>
        </p:nvSpPr>
        <p:spPr>
          <a:xfrm>
            <a:off x="4993138" y="354745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Plus 124"/>
          <p:cNvSpPr/>
          <p:nvPr/>
        </p:nvSpPr>
        <p:spPr>
          <a:xfrm>
            <a:off x="3695139" y="248496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Plus 127"/>
          <p:cNvSpPr/>
          <p:nvPr/>
        </p:nvSpPr>
        <p:spPr>
          <a:xfrm>
            <a:off x="3624584" y="27614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Plus 128"/>
          <p:cNvSpPr/>
          <p:nvPr/>
        </p:nvSpPr>
        <p:spPr>
          <a:xfrm>
            <a:off x="3626907" y="328029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Plus 131"/>
          <p:cNvSpPr/>
          <p:nvPr/>
        </p:nvSpPr>
        <p:spPr>
          <a:xfrm>
            <a:off x="3626907" y="355681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Minus 134"/>
          <p:cNvSpPr/>
          <p:nvPr/>
        </p:nvSpPr>
        <p:spPr>
          <a:xfrm>
            <a:off x="7297516" y="3044497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Minus 135"/>
          <p:cNvSpPr/>
          <p:nvPr/>
        </p:nvSpPr>
        <p:spPr>
          <a:xfrm>
            <a:off x="6371827" y="304449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Minus 138"/>
          <p:cNvSpPr/>
          <p:nvPr/>
        </p:nvSpPr>
        <p:spPr>
          <a:xfrm>
            <a:off x="2218425" y="3004394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Minus 139"/>
          <p:cNvSpPr/>
          <p:nvPr/>
        </p:nvSpPr>
        <p:spPr>
          <a:xfrm>
            <a:off x="1236050" y="303651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Plus 140"/>
          <p:cNvSpPr/>
          <p:nvPr/>
        </p:nvSpPr>
        <p:spPr>
          <a:xfrm>
            <a:off x="6004091" y="136930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49073" y="814475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814476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>
            <a:stCxn id="150" idx="1"/>
            <a:endCxn id="12" idx="0"/>
          </p:cNvCxnSpPr>
          <p:nvPr/>
        </p:nvCxnSpPr>
        <p:spPr>
          <a:xfrm rot="10800000" flipV="1">
            <a:off x="4331479" y="1046343"/>
            <a:ext cx="1344665" cy="591855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stCxn id="12" idx="3"/>
            <a:endCxn id="150" idx="2"/>
          </p:cNvCxnSpPr>
          <p:nvPr/>
        </p:nvCxnSpPr>
        <p:spPr>
          <a:xfrm flipV="1">
            <a:off x="5289068" y="1278212"/>
            <a:ext cx="986631" cy="620001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3" name="Plus 152"/>
          <p:cNvSpPr/>
          <p:nvPr/>
        </p:nvSpPr>
        <p:spPr>
          <a:xfrm>
            <a:off x="5472097" y="13342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Plus 153"/>
          <p:cNvSpPr/>
          <p:nvPr/>
        </p:nvSpPr>
        <p:spPr>
          <a:xfrm>
            <a:off x="4542231" y="124297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Plus 154"/>
          <p:cNvSpPr/>
          <p:nvPr/>
        </p:nvSpPr>
        <p:spPr>
          <a:xfrm>
            <a:off x="4105505" y="11937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Plus 155"/>
          <p:cNvSpPr/>
          <p:nvPr/>
        </p:nvSpPr>
        <p:spPr>
          <a:xfrm>
            <a:off x="3221264" y="110587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Plus 156"/>
          <p:cNvSpPr/>
          <p:nvPr/>
        </p:nvSpPr>
        <p:spPr>
          <a:xfrm>
            <a:off x="2453453" y="139752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99218" y="4938701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938701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938702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436726"/>
            <a:ext cx="1037385" cy="49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208638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447572"/>
            <a:ext cx="1037385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202053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388193"/>
            <a:ext cx="1037385" cy="54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202053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334399"/>
            <a:ext cx="1607678" cy="33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449613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614675"/>
            <a:ext cx="1144159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724180"/>
            <a:ext cx="1328757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656630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0"/>
            <a:endCxn id="48" idx="0"/>
          </p:cNvCxnSpPr>
          <p:nvPr/>
        </p:nvCxnSpPr>
        <p:spPr>
          <a:xfrm rot="16200000" flipH="1" flipV="1">
            <a:off x="2937790" y="1083655"/>
            <a:ext cx="839144" cy="1948232"/>
          </a:xfrm>
          <a:prstGeom prst="curvedConnector3">
            <a:avLst>
              <a:gd name="adj1" fmla="val -2724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8" idx="0"/>
            <a:endCxn id="12" idx="1"/>
          </p:cNvCxnSpPr>
          <p:nvPr/>
        </p:nvCxnSpPr>
        <p:spPr>
          <a:xfrm rot="5400000" flipH="1" flipV="1">
            <a:off x="2589002" y="1692457"/>
            <a:ext cx="579130" cy="990642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0"/>
          </p:cNvCxnSpPr>
          <p:nvPr/>
        </p:nvCxnSpPr>
        <p:spPr>
          <a:xfrm rot="16200000" flipV="1">
            <a:off x="4911917" y="1057761"/>
            <a:ext cx="816907" cy="1977783"/>
          </a:xfrm>
          <a:prstGeom prst="curvedConnector3">
            <a:avLst>
              <a:gd name="adj1" fmla="val 127984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>
            <a:stCxn id="12" idx="3"/>
            <a:endCxn id="82" idx="0"/>
          </p:cNvCxnSpPr>
          <p:nvPr/>
        </p:nvCxnSpPr>
        <p:spPr>
          <a:xfrm>
            <a:off x="5289068" y="1898213"/>
            <a:ext cx="1020193" cy="556893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85" idx="2"/>
            <a:endCxn id="62" idx="0"/>
          </p:cNvCxnSpPr>
          <p:nvPr/>
        </p:nvCxnSpPr>
        <p:spPr>
          <a:xfrm rot="5400000">
            <a:off x="5147712" y="2940137"/>
            <a:ext cx="316853" cy="199861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Plus 160"/>
          <p:cNvSpPr/>
          <p:nvPr/>
        </p:nvSpPr>
        <p:spPr>
          <a:xfrm>
            <a:off x="2617114" y="216706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Plus 161"/>
          <p:cNvSpPr/>
          <p:nvPr/>
        </p:nvSpPr>
        <p:spPr>
          <a:xfrm>
            <a:off x="2604767" y="18279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Plus 162"/>
          <p:cNvSpPr/>
          <p:nvPr/>
        </p:nvSpPr>
        <p:spPr>
          <a:xfrm>
            <a:off x="5878691" y="21181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4" name="Plus 163"/>
          <p:cNvSpPr/>
          <p:nvPr/>
        </p:nvSpPr>
        <p:spPr>
          <a:xfrm>
            <a:off x="5969791" y="18279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Plus 164"/>
          <p:cNvSpPr/>
          <p:nvPr/>
        </p:nvSpPr>
        <p:spPr>
          <a:xfrm>
            <a:off x="5793053" y="46884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Plus 165"/>
          <p:cNvSpPr/>
          <p:nvPr/>
        </p:nvSpPr>
        <p:spPr>
          <a:xfrm>
            <a:off x="5475652" y="47586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2622784" y="46359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8" name="Plus 167"/>
          <p:cNvSpPr/>
          <p:nvPr/>
        </p:nvSpPr>
        <p:spPr>
          <a:xfrm>
            <a:off x="2885484" y="467663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7" name="Curved Connector 146"/>
          <p:cNvCxnSpPr>
            <a:stCxn id="62" idx="1"/>
            <a:endCxn id="159" idx="0"/>
          </p:cNvCxnSpPr>
          <p:nvPr/>
        </p:nvCxnSpPr>
        <p:spPr>
          <a:xfrm rot="10800000" flipV="1">
            <a:off x="2348629" y="4331433"/>
            <a:ext cx="1014592" cy="607267"/>
          </a:xfrm>
          <a:prstGeom prst="curvedConnector2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>
            <a:stCxn id="159" idx="0"/>
            <a:endCxn id="62" idx="2"/>
          </p:cNvCxnSpPr>
          <p:nvPr/>
        </p:nvCxnSpPr>
        <p:spPr>
          <a:xfrm rot="5400000" flipH="1" flipV="1">
            <a:off x="3140880" y="3772748"/>
            <a:ext cx="373703" cy="19582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9" name="Minus 168"/>
          <p:cNvSpPr/>
          <p:nvPr/>
        </p:nvSpPr>
        <p:spPr>
          <a:xfrm>
            <a:off x="2993600" y="391770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Minus 175"/>
          <p:cNvSpPr/>
          <p:nvPr/>
        </p:nvSpPr>
        <p:spPr>
          <a:xfrm>
            <a:off x="2604767" y="399287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urved Connector 180"/>
          <p:cNvCxnSpPr>
            <a:stCxn id="160" idx="0"/>
            <a:endCxn id="62" idx="3"/>
          </p:cNvCxnSpPr>
          <p:nvPr/>
        </p:nvCxnSpPr>
        <p:spPr>
          <a:xfrm rot="16200000" flipV="1">
            <a:off x="5459438" y="4122441"/>
            <a:ext cx="607268" cy="1025254"/>
          </a:xfrm>
          <a:prstGeom prst="curvedConnector2">
            <a:avLst/>
          </a:prstGeom>
          <a:ln w="25400" cmpd="sng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>
            <a:stCxn id="62" idx="2"/>
            <a:endCxn id="160" idx="0"/>
          </p:cNvCxnSpPr>
          <p:nvPr/>
        </p:nvCxnSpPr>
        <p:spPr>
          <a:xfrm rot="16200000" flipH="1">
            <a:off x="5104414" y="3767417"/>
            <a:ext cx="373704" cy="196886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3" name="Minus 182"/>
          <p:cNvSpPr/>
          <p:nvPr/>
        </p:nvSpPr>
        <p:spPr>
          <a:xfrm>
            <a:off x="5948811" y="398668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Minus 183"/>
          <p:cNvSpPr/>
          <p:nvPr/>
        </p:nvSpPr>
        <p:spPr>
          <a:xfrm>
            <a:off x="5538352" y="391770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urved Connector 169"/>
          <p:cNvCxnSpPr>
            <a:stCxn id="201" idx="0"/>
            <a:endCxn id="200" idx="0"/>
          </p:cNvCxnSpPr>
          <p:nvPr/>
        </p:nvCxnSpPr>
        <p:spPr>
          <a:xfrm rot="16200000" flipH="1" flipV="1">
            <a:off x="1462294" y="-420175"/>
            <a:ext cx="245519" cy="1489974"/>
          </a:xfrm>
          <a:prstGeom prst="curvedConnector3">
            <a:avLst>
              <a:gd name="adj1" fmla="val -93109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stCxn id="200" idx="3"/>
            <a:endCxn id="201" idx="1"/>
          </p:cNvCxnSpPr>
          <p:nvPr/>
        </p:nvCxnSpPr>
        <p:spPr>
          <a:xfrm flipV="1">
            <a:off x="1358759" y="367115"/>
            <a:ext cx="452589" cy="33191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Plus 171"/>
          <p:cNvSpPr/>
          <p:nvPr/>
        </p:nvSpPr>
        <p:spPr>
          <a:xfrm>
            <a:off x="1474003" y="31791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3" name="Plus 172"/>
          <p:cNvSpPr/>
          <p:nvPr/>
        </p:nvSpPr>
        <p:spPr>
          <a:xfrm>
            <a:off x="1195471" y="1070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543914"/>
            <a:ext cx="95851" cy="909006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  <a:endCxn id="200" idx="3"/>
          </p:cNvCxnSpPr>
          <p:nvPr/>
        </p:nvCxnSpPr>
        <p:spPr>
          <a:xfrm rot="16200000" flipV="1">
            <a:off x="1795973" y="261819"/>
            <a:ext cx="115443" cy="989870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8" name="Plus 187"/>
          <p:cNvSpPr/>
          <p:nvPr/>
        </p:nvSpPr>
        <p:spPr>
          <a:xfrm>
            <a:off x="1411300" y="87662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Plus 188"/>
          <p:cNvSpPr/>
          <p:nvPr/>
        </p:nvSpPr>
        <p:spPr>
          <a:xfrm>
            <a:off x="1628179" y="71738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Curved Connector 189"/>
          <p:cNvCxnSpPr>
            <a:stCxn id="205" idx="0"/>
            <a:endCxn id="201" idx="0"/>
          </p:cNvCxnSpPr>
          <p:nvPr/>
        </p:nvCxnSpPr>
        <p:spPr>
          <a:xfrm rot="16200000" flipV="1">
            <a:off x="3291754" y="-759660"/>
            <a:ext cx="186140" cy="2109565"/>
          </a:xfrm>
          <a:prstGeom prst="curvedConnector3">
            <a:avLst>
              <a:gd name="adj1" fmla="val 222811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stCxn id="201" idx="3"/>
            <a:endCxn id="205" idx="1"/>
          </p:cNvCxnSpPr>
          <p:nvPr/>
        </p:nvCxnSpPr>
        <p:spPr>
          <a:xfrm>
            <a:off x="2848733" y="367115"/>
            <a:ext cx="1072180" cy="2950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2" name="Plus 191"/>
          <p:cNvSpPr/>
          <p:nvPr/>
        </p:nvSpPr>
        <p:spPr>
          <a:xfrm>
            <a:off x="3234298" y="8318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Plus 192"/>
          <p:cNvSpPr/>
          <p:nvPr/>
        </p:nvSpPr>
        <p:spPr>
          <a:xfrm>
            <a:off x="3216046" y="4103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Curved Connector 194"/>
          <p:cNvCxnSpPr>
            <a:stCxn id="206" idx="0"/>
            <a:endCxn id="205" idx="0"/>
          </p:cNvCxnSpPr>
          <p:nvPr/>
        </p:nvCxnSpPr>
        <p:spPr>
          <a:xfrm rot="16200000" flipH="1" flipV="1">
            <a:off x="5264583" y="-622924"/>
            <a:ext cx="186140" cy="1836094"/>
          </a:xfrm>
          <a:prstGeom prst="curvedConnector3">
            <a:avLst>
              <a:gd name="adj1" fmla="val -122811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  <a:endCxn id="206" idx="1"/>
          </p:cNvCxnSpPr>
          <p:nvPr/>
        </p:nvCxnSpPr>
        <p:spPr>
          <a:xfrm flipV="1">
            <a:off x="4958298" y="367115"/>
            <a:ext cx="798709" cy="2950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0" name="Plus 239"/>
          <p:cNvSpPr/>
          <p:nvPr/>
        </p:nvSpPr>
        <p:spPr>
          <a:xfrm>
            <a:off x="5428349" y="42016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Plus 240"/>
          <p:cNvSpPr/>
          <p:nvPr/>
        </p:nvSpPr>
        <p:spPr>
          <a:xfrm>
            <a:off x="5125045" y="3681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4" name="Curved Connector 243"/>
          <p:cNvCxnSpPr>
            <a:stCxn id="194" idx="0"/>
            <a:endCxn id="206" idx="0"/>
          </p:cNvCxnSpPr>
          <p:nvPr/>
        </p:nvCxnSpPr>
        <p:spPr>
          <a:xfrm rot="16200000" flipV="1">
            <a:off x="7167407" y="-689653"/>
            <a:ext cx="234673" cy="2018086"/>
          </a:xfrm>
          <a:prstGeom prst="curvedConnector3">
            <a:avLst>
              <a:gd name="adj1" fmla="val 19741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stCxn id="206" idx="3"/>
            <a:endCxn id="194" idx="1"/>
          </p:cNvCxnSpPr>
          <p:nvPr/>
        </p:nvCxnSpPr>
        <p:spPr>
          <a:xfrm>
            <a:off x="6794392" y="367115"/>
            <a:ext cx="980701" cy="31927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6" name="Plus 245"/>
          <p:cNvSpPr/>
          <p:nvPr/>
        </p:nvSpPr>
        <p:spPr>
          <a:xfrm>
            <a:off x="7353960" y="4642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7" name="Plus 246"/>
          <p:cNvSpPr/>
          <p:nvPr/>
        </p:nvSpPr>
        <p:spPr>
          <a:xfrm>
            <a:off x="7475551" y="7584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0" name="Curved Connector 249"/>
          <p:cNvCxnSpPr>
            <a:stCxn id="149" idx="3"/>
            <a:endCxn id="205" idx="1"/>
          </p:cNvCxnSpPr>
          <p:nvPr/>
        </p:nvCxnSpPr>
        <p:spPr>
          <a:xfrm flipV="1">
            <a:off x="2948184" y="662126"/>
            <a:ext cx="972729" cy="38421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3" name="Curved Connector 252"/>
          <p:cNvCxnSpPr>
            <a:stCxn id="205" idx="1"/>
            <a:endCxn id="149" idx="0"/>
          </p:cNvCxnSpPr>
          <p:nvPr/>
        </p:nvCxnSpPr>
        <p:spPr>
          <a:xfrm rot="10800000" flipV="1">
            <a:off x="2348629" y="662125"/>
            <a:ext cx="1572284" cy="152349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6" name="Plus 255"/>
          <p:cNvSpPr/>
          <p:nvPr/>
        </p:nvSpPr>
        <p:spPr>
          <a:xfrm>
            <a:off x="3415985" y="44632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7" name="Plus 256"/>
          <p:cNvSpPr/>
          <p:nvPr/>
        </p:nvSpPr>
        <p:spPr>
          <a:xfrm>
            <a:off x="3111799" y="6880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Curved Connector 259"/>
          <p:cNvCxnSpPr>
            <a:stCxn id="150" idx="0"/>
            <a:endCxn id="205" idx="3"/>
          </p:cNvCxnSpPr>
          <p:nvPr/>
        </p:nvCxnSpPr>
        <p:spPr>
          <a:xfrm rot="16200000" flipV="1">
            <a:off x="5540824" y="79600"/>
            <a:ext cx="152350" cy="1317401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>
            <a:stCxn id="205" idx="3"/>
            <a:endCxn id="150" idx="1"/>
          </p:cNvCxnSpPr>
          <p:nvPr/>
        </p:nvCxnSpPr>
        <p:spPr>
          <a:xfrm>
            <a:off x="4958298" y="662126"/>
            <a:ext cx="717845" cy="38421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2" name="Plus 261"/>
          <p:cNvSpPr/>
          <p:nvPr/>
        </p:nvSpPr>
        <p:spPr>
          <a:xfrm>
            <a:off x="5503965" y="69686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3" name="Plus 262"/>
          <p:cNvSpPr/>
          <p:nvPr/>
        </p:nvSpPr>
        <p:spPr>
          <a:xfrm>
            <a:off x="5187745" y="78412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Plus 265"/>
          <p:cNvSpPr/>
          <p:nvPr/>
        </p:nvSpPr>
        <p:spPr>
          <a:xfrm>
            <a:off x="7096185" y="12379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7" name="Curved Connector 266"/>
          <p:cNvCxnSpPr>
            <a:stCxn id="99" idx="0"/>
            <a:endCxn id="150" idx="3"/>
          </p:cNvCxnSpPr>
          <p:nvPr/>
        </p:nvCxnSpPr>
        <p:spPr>
          <a:xfrm rot="16200000" flipV="1">
            <a:off x="7277235" y="644364"/>
            <a:ext cx="196625" cy="1000586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stCxn id="150" idx="3"/>
            <a:endCxn id="99" idx="1"/>
          </p:cNvCxnSpPr>
          <p:nvPr/>
        </p:nvCxnSpPr>
        <p:spPr>
          <a:xfrm>
            <a:off x="6875254" y="1046344"/>
            <a:ext cx="401030" cy="42849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9" name="Plus 268"/>
          <p:cNvSpPr/>
          <p:nvPr/>
        </p:nvSpPr>
        <p:spPr>
          <a:xfrm>
            <a:off x="7310001" y="107758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Plus 272"/>
          <p:cNvSpPr/>
          <p:nvPr/>
        </p:nvSpPr>
        <p:spPr>
          <a:xfrm>
            <a:off x="8812478" y="109736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" name="Plus 289"/>
          <p:cNvSpPr/>
          <p:nvPr/>
        </p:nvSpPr>
        <p:spPr>
          <a:xfrm>
            <a:off x="5426033" y="517155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" name="Plus 290"/>
          <p:cNvSpPr/>
          <p:nvPr/>
        </p:nvSpPr>
        <p:spPr>
          <a:xfrm>
            <a:off x="3353285" y="517483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" name="Plus 291"/>
          <p:cNvSpPr/>
          <p:nvPr/>
        </p:nvSpPr>
        <p:spPr>
          <a:xfrm>
            <a:off x="5317839" y="495110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3" name="Plus 292"/>
          <p:cNvSpPr/>
          <p:nvPr/>
        </p:nvSpPr>
        <p:spPr>
          <a:xfrm>
            <a:off x="3325454" y="483407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4" name="Curved Connector 293"/>
          <p:cNvCxnSpPr>
            <a:stCxn id="214" idx="3"/>
            <a:endCxn id="159" idx="2"/>
          </p:cNvCxnSpPr>
          <p:nvPr/>
        </p:nvCxnSpPr>
        <p:spPr>
          <a:xfrm flipV="1">
            <a:off x="1358759" y="5402437"/>
            <a:ext cx="989870" cy="212238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lus 295"/>
          <p:cNvSpPr/>
          <p:nvPr/>
        </p:nvSpPr>
        <p:spPr>
          <a:xfrm>
            <a:off x="1132771" y="524805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" name="Plus 296"/>
          <p:cNvSpPr/>
          <p:nvPr/>
        </p:nvSpPr>
        <p:spPr>
          <a:xfrm>
            <a:off x="1533798" y="541983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9" name="Curved Connector 298"/>
          <p:cNvCxnSpPr>
            <a:stCxn id="159" idx="1"/>
            <a:endCxn id="214" idx="0"/>
          </p:cNvCxnSpPr>
          <p:nvPr/>
        </p:nvCxnSpPr>
        <p:spPr>
          <a:xfrm rot="10800000" flipV="1">
            <a:off x="840067" y="5170569"/>
            <a:ext cx="909006" cy="279044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  <a:endCxn id="212" idx="1"/>
          </p:cNvCxnSpPr>
          <p:nvPr/>
        </p:nvCxnSpPr>
        <p:spPr>
          <a:xfrm rot="10800000" flipV="1">
            <a:off x="1628180" y="5821691"/>
            <a:ext cx="544319" cy="677769"/>
          </a:xfrm>
          <a:prstGeom prst="curvedConnector3">
            <a:avLst>
              <a:gd name="adj1" fmla="val 141997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stCxn id="212" idx="0"/>
            <a:endCxn id="226" idx="2"/>
          </p:cNvCxnSpPr>
          <p:nvPr/>
        </p:nvCxnSpPr>
        <p:spPr>
          <a:xfrm rot="5400000" flipH="1" flipV="1">
            <a:off x="2387782" y="6030991"/>
            <a:ext cx="347645" cy="25917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Plus 306"/>
          <p:cNvSpPr/>
          <p:nvPr/>
        </p:nvSpPr>
        <p:spPr>
          <a:xfrm>
            <a:off x="1643628" y="598736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" name="Plus 307"/>
          <p:cNvSpPr/>
          <p:nvPr/>
        </p:nvSpPr>
        <p:spPr>
          <a:xfrm>
            <a:off x="2277316" y="609787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9" name="Curved Connector 308"/>
          <p:cNvCxnSpPr>
            <a:stCxn id="212" idx="3"/>
            <a:endCxn id="216" idx="1"/>
          </p:cNvCxnSpPr>
          <p:nvPr/>
        </p:nvCxnSpPr>
        <p:spPr>
          <a:xfrm flipV="1">
            <a:off x="3235857" y="5779737"/>
            <a:ext cx="628140" cy="7197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Plus 311"/>
          <p:cNvSpPr/>
          <p:nvPr/>
        </p:nvSpPr>
        <p:spPr>
          <a:xfrm>
            <a:off x="3325454" y="611357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5" name="Curved Connector 314"/>
          <p:cNvCxnSpPr>
            <a:stCxn id="197" idx="2"/>
            <a:endCxn id="212" idx="3"/>
          </p:cNvCxnSpPr>
          <p:nvPr/>
        </p:nvCxnSpPr>
        <p:spPr>
          <a:xfrm rot="5400000" flipH="1">
            <a:off x="3796379" y="5938940"/>
            <a:ext cx="39301" cy="1160345"/>
          </a:xfrm>
          <a:prstGeom prst="curvedConnector4">
            <a:avLst>
              <a:gd name="adj1" fmla="val -581665"/>
              <a:gd name="adj2" fmla="val 72351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8" name="Plus 317"/>
          <p:cNvSpPr/>
          <p:nvPr/>
        </p:nvSpPr>
        <p:spPr>
          <a:xfrm>
            <a:off x="3787660" y="66017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Plus 326"/>
          <p:cNvSpPr/>
          <p:nvPr/>
        </p:nvSpPr>
        <p:spPr>
          <a:xfrm>
            <a:off x="2340016" y="54888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9" name="Plus 328"/>
          <p:cNvSpPr/>
          <p:nvPr/>
        </p:nvSpPr>
        <p:spPr>
          <a:xfrm>
            <a:off x="3549016" y="54374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0" name="Plus 329"/>
          <p:cNvSpPr/>
          <p:nvPr/>
        </p:nvSpPr>
        <p:spPr>
          <a:xfrm>
            <a:off x="5065047" y="543359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1" name="Plus 330"/>
          <p:cNvSpPr/>
          <p:nvPr/>
        </p:nvSpPr>
        <p:spPr>
          <a:xfrm>
            <a:off x="4913246" y="616896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2" name="Plus 331"/>
          <p:cNvSpPr/>
          <p:nvPr/>
        </p:nvSpPr>
        <p:spPr>
          <a:xfrm>
            <a:off x="3749766" y="615646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56" name="Curved Connector 355"/>
          <p:cNvCxnSpPr>
            <a:stCxn id="160" idx="2"/>
            <a:endCxn id="220" idx="0"/>
          </p:cNvCxnSpPr>
          <p:nvPr/>
        </p:nvCxnSpPr>
        <p:spPr>
          <a:xfrm rot="16200000" flipH="1">
            <a:off x="6458307" y="5219829"/>
            <a:ext cx="321742" cy="68695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220" idx="3"/>
            <a:endCxn id="160" idx="3"/>
          </p:cNvCxnSpPr>
          <p:nvPr/>
        </p:nvCxnSpPr>
        <p:spPr>
          <a:xfrm flipH="1" flipV="1">
            <a:off x="6875254" y="5170570"/>
            <a:ext cx="751782" cy="718672"/>
          </a:xfrm>
          <a:prstGeom prst="curvedConnector3">
            <a:avLst>
              <a:gd name="adj1" fmla="val -30408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>
            <a:stCxn id="159" idx="2"/>
            <a:endCxn id="226" idx="0"/>
          </p:cNvCxnSpPr>
          <p:nvPr/>
        </p:nvCxnSpPr>
        <p:spPr>
          <a:xfrm rot="16200000" flipH="1">
            <a:off x="2392814" y="5358252"/>
            <a:ext cx="254193" cy="34256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>
            <a:stCxn id="226" idx="3"/>
            <a:endCxn id="159" idx="3"/>
          </p:cNvCxnSpPr>
          <p:nvPr/>
        </p:nvCxnSpPr>
        <p:spPr>
          <a:xfrm flipH="1" flipV="1">
            <a:off x="2948184" y="5170569"/>
            <a:ext cx="261699" cy="651123"/>
          </a:xfrm>
          <a:prstGeom prst="curvedConnector3">
            <a:avLst>
              <a:gd name="adj1" fmla="val -8735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9" name="Plus 368"/>
          <p:cNvSpPr/>
          <p:nvPr/>
        </p:nvSpPr>
        <p:spPr>
          <a:xfrm>
            <a:off x="3194971" y="549142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0" name="Plus 369"/>
          <p:cNvSpPr/>
          <p:nvPr/>
        </p:nvSpPr>
        <p:spPr>
          <a:xfrm>
            <a:off x="7507582" y="535049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1" name="Plus 370"/>
          <p:cNvSpPr/>
          <p:nvPr/>
        </p:nvSpPr>
        <p:spPr>
          <a:xfrm>
            <a:off x="6842971" y="547412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74" name="Curved Connector 373"/>
          <p:cNvCxnSpPr>
            <a:stCxn id="220" idx="0"/>
            <a:endCxn id="158" idx="3"/>
          </p:cNvCxnSpPr>
          <p:nvPr/>
        </p:nvCxnSpPr>
        <p:spPr>
          <a:xfrm rot="16200000" flipV="1">
            <a:off x="5703689" y="4465210"/>
            <a:ext cx="553611" cy="1964329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8" name="Plus 377"/>
          <p:cNvSpPr/>
          <p:nvPr/>
        </p:nvSpPr>
        <p:spPr>
          <a:xfrm>
            <a:off x="6029610" y="571335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2" name="Curved Connector 241"/>
          <p:cNvCxnSpPr>
            <a:stCxn id="99" idx="0"/>
            <a:endCxn id="194" idx="2"/>
          </p:cNvCxnSpPr>
          <p:nvPr/>
        </p:nvCxnSpPr>
        <p:spPr>
          <a:xfrm rot="5400000" flipH="1" flipV="1">
            <a:off x="7931358" y="880541"/>
            <a:ext cx="306910" cy="41794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8" name="Plus 247"/>
          <p:cNvSpPr/>
          <p:nvPr/>
        </p:nvSpPr>
        <p:spPr>
          <a:xfrm>
            <a:off x="8349995" y="106471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0" name="Curved Connector 309"/>
          <p:cNvCxnSpPr>
            <a:stCxn id="220" idx="2"/>
            <a:endCxn id="216" idx="3"/>
          </p:cNvCxnSpPr>
          <p:nvPr/>
        </p:nvCxnSpPr>
        <p:spPr>
          <a:xfrm rot="5400000" flipH="1">
            <a:off x="5848123" y="4939770"/>
            <a:ext cx="274567" cy="1954502"/>
          </a:xfrm>
          <a:prstGeom prst="curvedConnector4">
            <a:avLst>
              <a:gd name="adj1" fmla="val -83258"/>
              <a:gd name="adj2" fmla="val 66996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1" name="Plus 310"/>
          <p:cNvSpPr/>
          <p:nvPr/>
        </p:nvSpPr>
        <p:spPr>
          <a:xfrm>
            <a:off x="5433600" y="59357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6" name="Plus 195"/>
          <p:cNvSpPr/>
          <p:nvPr/>
        </p:nvSpPr>
        <p:spPr>
          <a:xfrm>
            <a:off x="5029860" y="48896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9" name="Curved Connector 198"/>
          <p:cNvCxnSpPr>
            <a:stCxn id="62" idx="0"/>
            <a:endCxn id="49" idx="2"/>
          </p:cNvCxnSpPr>
          <p:nvPr/>
        </p:nvCxnSpPr>
        <p:spPr>
          <a:xfrm rot="16200000" flipV="1">
            <a:off x="3194127" y="2985163"/>
            <a:ext cx="318756" cy="19066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8" name="Plus 197"/>
          <p:cNvSpPr/>
          <p:nvPr/>
        </p:nvSpPr>
        <p:spPr>
          <a:xfrm>
            <a:off x="3647194" y="490375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3" name="Curved Connector 202"/>
          <p:cNvCxnSpPr>
            <a:stCxn id="62" idx="3"/>
            <a:endCxn id="85" idx="2"/>
          </p:cNvCxnSpPr>
          <p:nvPr/>
        </p:nvCxnSpPr>
        <p:spPr>
          <a:xfrm flipV="1">
            <a:off x="5250445" y="3781016"/>
            <a:ext cx="1054998" cy="55041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Minus 203"/>
          <p:cNvSpPr/>
          <p:nvPr/>
        </p:nvSpPr>
        <p:spPr>
          <a:xfrm>
            <a:off x="4521573" y="370330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7" name="Minus 206"/>
          <p:cNvSpPr/>
          <p:nvPr/>
        </p:nvSpPr>
        <p:spPr>
          <a:xfrm>
            <a:off x="4000777" y="3696350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2" name="Curved Connector 251"/>
          <p:cNvCxnSpPr>
            <a:stCxn id="205" idx="2"/>
            <a:endCxn id="12" idx="3"/>
          </p:cNvCxnSpPr>
          <p:nvPr/>
        </p:nvCxnSpPr>
        <p:spPr>
          <a:xfrm rot="16200000" flipH="1">
            <a:off x="4383260" y="992404"/>
            <a:ext cx="962155" cy="849462"/>
          </a:xfrm>
          <a:prstGeom prst="curvedConnector4">
            <a:avLst>
              <a:gd name="adj1" fmla="val 36488"/>
              <a:gd name="adj2" fmla="val 1269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12" idx="1"/>
            <a:endCxn id="205" idx="2"/>
          </p:cNvCxnSpPr>
          <p:nvPr/>
        </p:nvCxnSpPr>
        <p:spPr>
          <a:xfrm rot="10800000" flipH="1">
            <a:off x="3373888" y="936059"/>
            <a:ext cx="1065718" cy="962155"/>
          </a:xfrm>
          <a:prstGeom prst="curvedConnector4">
            <a:avLst>
              <a:gd name="adj1" fmla="val -21450"/>
              <a:gd name="adj2" fmla="val 635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48" idx="1"/>
            <a:endCxn id="82" idx="3"/>
          </p:cNvCxnSpPr>
          <p:nvPr/>
        </p:nvCxnSpPr>
        <p:spPr>
          <a:xfrm rot="10800000" flipH="1">
            <a:off x="1412807" y="2688672"/>
            <a:ext cx="5851018" cy="22237"/>
          </a:xfrm>
          <a:prstGeom prst="curvedConnector5">
            <a:avLst>
              <a:gd name="adj1" fmla="val -3907"/>
              <a:gd name="adj2" fmla="val 5731996"/>
              <a:gd name="adj3" fmla="val 1039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stCxn id="48" idx="2"/>
            <a:endCxn id="49" idx="0"/>
          </p:cNvCxnSpPr>
          <p:nvPr/>
        </p:nvCxnSpPr>
        <p:spPr>
          <a:xfrm rot="16200000" flipH="1">
            <a:off x="2207955" y="3119762"/>
            <a:ext cx="367512" cy="1693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49" idx="1"/>
            <a:endCxn id="48" idx="1"/>
          </p:cNvCxnSpPr>
          <p:nvPr/>
        </p:nvCxnSpPr>
        <p:spPr>
          <a:xfrm rot="10800000">
            <a:off x="1412807" y="2710909"/>
            <a:ext cx="12700" cy="834641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3"/>
            <a:endCxn id="12" idx="3"/>
          </p:cNvCxnSpPr>
          <p:nvPr/>
        </p:nvCxnSpPr>
        <p:spPr>
          <a:xfrm flipV="1">
            <a:off x="4616093" y="1898213"/>
            <a:ext cx="672975" cy="797195"/>
          </a:xfrm>
          <a:prstGeom prst="curvedConnector3">
            <a:avLst>
              <a:gd name="adj1" fmla="val 133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2" idx="1"/>
            <a:endCxn id="4" idx="1"/>
          </p:cNvCxnSpPr>
          <p:nvPr/>
        </p:nvCxnSpPr>
        <p:spPr>
          <a:xfrm rot="10800000" flipH="1" flipV="1">
            <a:off x="3373887" y="1898212"/>
            <a:ext cx="758085" cy="797195"/>
          </a:xfrm>
          <a:prstGeom prst="curvedConnector3">
            <a:avLst>
              <a:gd name="adj1" fmla="val -301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1"/>
            <a:endCxn id="48" idx="3"/>
          </p:cNvCxnSpPr>
          <p:nvPr/>
        </p:nvCxnSpPr>
        <p:spPr>
          <a:xfrm rot="10800000" flipV="1">
            <a:off x="3353685" y="2695408"/>
            <a:ext cx="778289" cy="155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8" idx="2"/>
            <a:endCxn id="4" idx="1"/>
          </p:cNvCxnSpPr>
          <p:nvPr/>
        </p:nvCxnSpPr>
        <p:spPr>
          <a:xfrm rot="5400000" flipH="1" flipV="1">
            <a:off x="3133077" y="1945576"/>
            <a:ext cx="249064" cy="1748727"/>
          </a:xfrm>
          <a:prstGeom prst="curvedConnector4">
            <a:avLst>
              <a:gd name="adj1" fmla="val -91784"/>
              <a:gd name="adj2" fmla="val 77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" idx="3"/>
            <a:endCxn id="82" idx="1"/>
          </p:cNvCxnSpPr>
          <p:nvPr/>
        </p:nvCxnSpPr>
        <p:spPr>
          <a:xfrm flipV="1">
            <a:off x="4616093" y="2688671"/>
            <a:ext cx="738604" cy="6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2" idx="2"/>
            <a:endCxn id="4" idx="3"/>
          </p:cNvCxnSpPr>
          <p:nvPr/>
        </p:nvCxnSpPr>
        <p:spPr>
          <a:xfrm rot="5400000" flipH="1">
            <a:off x="5349263" y="1962238"/>
            <a:ext cx="226827" cy="1693168"/>
          </a:xfrm>
          <a:prstGeom prst="curvedConnector4">
            <a:avLst>
              <a:gd name="adj1" fmla="val -100782"/>
              <a:gd name="adj2" fmla="val 78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82" idx="2"/>
            <a:endCxn id="85" idx="0"/>
          </p:cNvCxnSpPr>
          <p:nvPr/>
        </p:nvCxnSpPr>
        <p:spPr>
          <a:xfrm rot="5400000">
            <a:off x="6111526" y="3116152"/>
            <a:ext cx="391652" cy="381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5" idx="3"/>
            <a:endCxn id="82" idx="3"/>
          </p:cNvCxnSpPr>
          <p:nvPr/>
        </p:nvCxnSpPr>
        <p:spPr>
          <a:xfrm flipV="1">
            <a:off x="7263825" y="2688671"/>
            <a:ext cx="12700" cy="858781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5" idx="0"/>
          </p:cNvCxnSpPr>
          <p:nvPr/>
        </p:nvCxnSpPr>
        <p:spPr>
          <a:xfrm rot="10800000" flipH="1" flipV="1">
            <a:off x="4131973" y="2695407"/>
            <a:ext cx="258204" cy="607971"/>
          </a:xfrm>
          <a:prstGeom prst="curvedConnector4">
            <a:avLst>
              <a:gd name="adj1" fmla="val -88535"/>
              <a:gd name="adj2" fmla="val 633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" idx="0"/>
            <a:endCxn id="4" idx="3"/>
          </p:cNvCxnSpPr>
          <p:nvPr/>
        </p:nvCxnSpPr>
        <p:spPr>
          <a:xfrm rot="5400000" flipH="1" flipV="1">
            <a:off x="4199150" y="2886436"/>
            <a:ext cx="607971" cy="225916"/>
          </a:xfrm>
          <a:prstGeom prst="curvedConnector4">
            <a:avLst>
              <a:gd name="adj1" fmla="val 36658"/>
              <a:gd name="adj2" fmla="val 20118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5" idx="1"/>
            <a:endCxn id="49" idx="0"/>
          </p:cNvCxnSpPr>
          <p:nvPr/>
        </p:nvCxnSpPr>
        <p:spPr>
          <a:xfrm rot="10800000">
            <a:off x="2400178" y="3311985"/>
            <a:ext cx="1748757" cy="157795"/>
          </a:xfrm>
          <a:prstGeom prst="curvedConnector4">
            <a:avLst>
              <a:gd name="adj1" fmla="val 21769"/>
              <a:gd name="adj2" fmla="val 244872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9" idx="3"/>
            <a:endCxn id="5" idx="1"/>
          </p:cNvCxnSpPr>
          <p:nvPr/>
        </p:nvCxnSpPr>
        <p:spPr>
          <a:xfrm flipV="1">
            <a:off x="3387547" y="3469779"/>
            <a:ext cx="761387" cy="75770"/>
          </a:xfrm>
          <a:prstGeom prst="curvedConnector3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85" idx="1"/>
            <a:endCxn id="5" idx="3"/>
          </p:cNvCxnSpPr>
          <p:nvPr/>
        </p:nvCxnSpPr>
        <p:spPr>
          <a:xfrm rot="10800000">
            <a:off x="4631420" y="3469780"/>
            <a:ext cx="715641" cy="77673"/>
          </a:xfrm>
          <a:prstGeom prst="curvedConnector3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" idx="3"/>
            <a:endCxn id="85" idx="0"/>
          </p:cNvCxnSpPr>
          <p:nvPr/>
        </p:nvCxnSpPr>
        <p:spPr>
          <a:xfrm flipV="1">
            <a:off x="4631419" y="3313887"/>
            <a:ext cx="1674024" cy="155892"/>
          </a:xfrm>
          <a:prstGeom prst="curvedConnector4">
            <a:avLst>
              <a:gd name="adj1" fmla="val 21375"/>
              <a:gd name="adj2" fmla="val 253381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" idx="1"/>
            <a:endCxn id="62" idx="0"/>
          </p:cNvCxnSpPr>
          <p:nvPr/>
        </p:nvCxnSpPr>
        <p:spPr>
          <a:xfrm rot="10800000" flipH="1" flipV="1">
            <a:off x="4148933" y="3469779"/>
            <a:ext cx="157899" cy="628090"/>
          </a:xfrm>
          <a:prstGeom prst="curvedConnector4">
            <a:avLst>
              <a:gd name="adj1" fmla="val -144776"/>
              <a:gd name="adj2" fmla="val 6324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2" idx="0"/>
            <a:endCxn id="5" idx="3"/>
          </p:cNvCxnSpPr>
          <p:nvPr/>
        </p:nvCxnSpPr>
        <p:spPr>
          <a:xfrm rot="5400000" flipH="1" flipV="1">
            <a:off x="4155081" y="3621531"/>
            <a:ext cx="628090" cy="324586"/>
          </a:xfrm>
          <a:prstGeom prst="curvedConnector4">
            <a:avLst>
              <a:gd name="adj1" fmla="val 36753"/>
              <a:gd name="adj2" fmla="val 17042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9" idx="2"/>
            <a:endCxn id="62" idx="1"/>
          </p:cNvCxnSpPr>
          <p:nvPr/>
        </p:nvCxnSpPr>
        <p:spPr>
          <a:xfrm rot="16200000" flipH="1">
            <a:off x="2605539" y="3573751"/>
            <a:ext cx="552321" cy="963044"/>
          </a:xfrm>
          <a:prstGeom prst="curvedConnector2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49" idx="1"/>
            <a:endCxn id="85" idx="3"/>
          </p:cNvCxnSpPr>
          <p:nvPr/>
        </p:nvCxnSpPr>
        <p:spPr>
          <a:xfrm rot="10800000" flipH="1" flipV="1">
            <a:off x="1412807" y="3545548"/>
            <a:ext cx="5851018" cy="1903"/>
          </a:xfrm>
          <a:prstGeom prst="curvedConnector5">
            <a:avLst>
              <a:gd name="adj1" fmla="val -3907"/>
              <a:gd name="adj2" fmla="val 65169627"/>
              <a:gd name="adj3" fmla="val 10390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158" idx="1"/>
            <a:endCxn id="159" idx="3"/>
          </p:cNvCxnSpPr>
          <p:nvPr/>
        </p:nvCxnSpPr>
        <p:spPr>
          <a:xfrm rot="10800000">
            <a:off x="2948184" y="5170569"/>
            <a:ext cx="851034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/>
          <p:cNvCxnSpPr>
            <a:stCxn id="159" idx="3"/>
            <a:endCxn id="158" idx="2"/>
          </p:cNvCxnSpPr>
          <p:nvPr/>
        </p:nvCxnSpPr>
        <p:spPr>
          <a:xfrm>
            <a:off x="2948184" y="5170569"/>
            <a:ext cx="1450590" cy="231868"/>
          </a:xfrm>
          <a:prstGeom prst="curvedConnector4">
            <a:avLst>
              <a:gd name="adj1" fmla="val 29334"/>
              <a:gd name="adj2" fmla="val 1985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62" idx="2"/>
            <a:endCxn id="158" idx="1"/>
          </p:cNvCxnSpPr>
          <p:nvPr/>
        </p:nvCxnSpPr>
        <p:spPr>
          <a:xfrm rot="5400000">
            <a:off x="3750241" y="4613976"/>
            <a:ext cx="605571" cy="507615"/>
          </a:xfrm>
          <a:prstGeom prst="curvedConnector4">
            <a:avLst>
              <a:gd name="adj1" fmla="val 30855"/>
              <a:gd name="adj2" fmla="val 1450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158" idx="3"/>
            <a:endCxn id="62" idx="2"/>
          </p:cNvCxnSpPr>
          <p:nvPr/>
        </p:nvCxnSpPr>
        <p:spPr>
          <a:xfrm flipH="1" flipV="1">
            <a:off x="4306833" y="4564998"/>
            <a:ext cx="691496" cy="605571"/>
          </a:xfrm>
          <a:prstGeom prst="curvedConnector4">
            <a:avLst>
              <a:gd name="adj1" fmla="val -33059"/>
              <a:gd name="adj2" fmla="val 691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60" idx="1"/>
            <a:endCxn id="158" idx="3"/>
          </p:cNvCxnSpPr>
          <p:nvPr/>
        </p:nvCxnSpPr>
        <p:spPr>
          <a:xfrm rot="10800000">
            <a:off x="4998329" y="5170570"/>
            <a:ext cx="677814" cy="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58" idx="3"/>
            <a:endCxn id="220" idx="1"/>
          </p:cNvCxnSpPr>
          <p:nvPr/>
        </p:nvCxnSpPr>
        <p:spPr>
          <a:xfrm>
            <a:off x="4998329" y="5170569"/>
            <a:ext cx="1299950" cy="7186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>
            <a:stCxn id="158" idx="2"/>
            <a:endCxn id="216" idx="1"/>
          </p:cNvCxnSpPr>
          <p:nvPr/>
        </p:nvCxnSpPr>
        <p:spPr>
          <a:xfrm rot="5400000">
            <a:off x="3942736" y="5323699"/>
            <a:ext cx="377300" cy="534777"/>
          </a:xfrm>
          <a:prstGeom prst="curvedConnector4">
            <a:avLst>
              <a:gd name="adj1" fmla="val 28126"/>
              <a:gd name="adj2" fmla="val 142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/>
          <p:cNvCxnSpPr>
            <a:stCxn id="216" idx="3"/>
            <a:endCxn id="158" idx="2"/>
          </p:cNvCxnSpPr>
          <p:nvPr/>
        </p:nvCxnSpPr>
        <p:spPr>
          <a:xfrm flipH="1" flipV="1">
            <a:off x="4398774" y="5402437"/>
            <a:ext cx="609382" cy="377300"/>
          </a:xfrm>
          <a:prstGeom prst="curvedConnector4">
            <a:avLst>
              <a:gd name="adj1" fmla="val -37513"/>
              <a:gd name="adj2" fmla="val 718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/>
          <p:cNvCxnSpPr>
            <a:stCxn id="216" idx="2"/>
            <a:endCxn id="197" idx="1"/>
          </p:cNvCxnSpPr>
          <p:nvPr/>
        </p:nvCxnSpPr>
        <p:spPr>
          <a:xfrm rot="5400000">
            <a:off x="3942343" y="5879965"/>
            <a:ext cx="428901" cy="558568"/>
          </a:xfrm>
          <a:prstGeom prst="curvedConnector4">
            <a:avLst>
              <a:gd name="adj1" fmla="val 30757"/>
              <a:gd name="adj2" fmla="val 1409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urved Connector 347"/>
          <p:cNvCxnSpPr>
            <a:stCxn id="197" idx="3"/>
            <a:endCxn id="216" idx="2"/>
          </p:cNvCxnSpPr>
          <p:nvPr/>
        </p:nvCxnSpPr>
        <p:spPr>
          <a:xfrm flipH="1" flipV="1">
            <a:off x="4436077" y="5944799"/>
            <a:ext cx="478817" cy="428901"/>
          </a:xfrm>
          <a:prstGeom prst="curvedConnector4">
            <a:avLst>
              <a:gd name="adj1" fmla="val -47743"/>
              <a:gd name="adj2" fmla="val 692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571" y="2936575"/>
            <a:ext cx="1144725" cy="824024"/>
          </a:xfrm>
          <a:prstGeom prst="rect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Pos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Recip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Neg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Recip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Pro Norms</a:t>
            </a:r>
          </a:p>
        </p:txBody>
      </p:sp>
      <p:sp>
        <p:nvSpPr>
          <p:cNvPr id="39" name="Plus 38"/>
          <p:cNvSpPr/>
          <p:nvPr/>
        </p:nvSpPr>
        <p:spPr>
          <a:xfrm>
            <a:off x="3329419" y="221627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5313294" y="220215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3823304" y="4000233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840512" y="4042275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Con Norms</a:t>
            </a:r>
          </a:p>
        </p:txBody>
      </p:sp>
      <p:sp>
        <p:nvSpPr>
          <p:cNvPr id="110" name="Plus 109"/>
          <p:cNvSpPr/>
          <p:nvPr/>
        </p:nvSpPr>
        <p:spPr>
          <a:xfrm>
            <a:off x="3244687" y="531658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Plus 110"/>
          <p:cNvSpPr/>
          <p:nvPr/>
        </p:nvSpPr>
        <p:spPr>
          <a:xfrm>
            <a:off x="5255651" y="531005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Pos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</a:t>
            </a:r>
          </a:p>
        </p:txBody>
      </p:sp>
      <p:sp>
        <p:nvSpPr>
          <p:cNvPr id="27" name="Plus 26"/>
          <p:cNvSpPr/>
          <p:nvPr/>
        </p:nvSpPr>
        <p:spPr>
          <a:xfrm>
            <a:off x="5661615" y="332354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5643065" y="284637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Neg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Goals</a:t>
            </a:r>
          </a:p>
        </p:txBody>
      </p:sp>
      <p:sp>
        <p:nvSpPr>
          <p:cNvPr id="32" name="Plus 31"/>
          <p:cNvSpPr/>
          <p:nvPr/>
        </p:nvSpPr>
        <p:spPr>
          <a:xfrm>
            <a:off x="5885168" y="4577973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Plus 32"/>
          <p:cNvSpPr/>
          <p:nvPr/>
        </p:nvSpPr>
        <p:spPr>
          <a:xfrm>
            <a:off x="5870710" y="411084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7385092" y="3725311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Minus 41"/>
          <p:cNvSpPr/>
          <p:nvPr/>
        </p:nvSpPr>
        <p:spPr>
          <a:xfrm>
            <a:off x="8602279" y="3760600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756" y="2936575"/>
            <a:ext cx="2524441" cy="467129"/>
          </a:xfrm>
          <a:prstGeom prst="rect">
            <a:avLst/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Pos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Histo</a:t>
            </a:r>
            <a:endParaRPr lang="en-US" sz="160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7" name="Plus 46"/>
          <p:cNvSpPr/>
          <p:nvPr/>
        </p:nvSpPr>
        <p:spPr>
          <a:xfrm>
            <a:off x="2985224" y="284459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3013446" y="330024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Neg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Histo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3" name="Plus 52"/>
          <p:cNvSpPr/>
          <p:nvPr/>
        </p:nvSpPr>
        <p:spPr>
          <a:xfrm>
            <a:off x="2858225" y="411084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82996" y="3682121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1167909" y="3646832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Plus 69"/>
          <p:cNvSpPr/>
          <p:nvPr/>
        </p:nvSpPr>
        <p:spPr>
          <a:xfrm>
            <a:off x="8413316" y="195307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Plus 70"/>
          <p:cNvSpPr/>
          <p:nvPr/>
        </p:nvSpPr>
        <p:spPr>
          <a:xfrm>
            <a:off x="6647233" y="216473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Plus 75"/>
          <p:cNvSpPr/>
          <p:nvPr/>
        </p:nvSpPr>
        <p:spPr>
          <a:xfrm>
            <a:off x="6707387" y="551815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8488456" y="498912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Plus 79"/>
          <p:cNvSpPr/>
          <p:nvPr/>
        </p:nvSpPr>
        <p:spPr>
          <a:xfrm>
            <a:off x="2011747" y="5259553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Plus 80"/>
          <p:cNvSpPr/>
          <p:nvPr/>
        </p:nvSpPr>
        <p:spPr>
          <a:xfrm>
            <a:off x="2824197" y="4832753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Plus 81"/>
          <p:cNvSpPr/>
          <p:nvPr/>
        </p:nvSpPr>
        <p:spPr>
          <a:xfrm>
            <a:off x="185933" y="1934873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Plus 82"/>
          <p:cNvSpPr/>
          <p:nvPr/>
        </p:nvSpPr>
        <p:spPr>
          <a:xfrm>
            <a:off x="1952230" y="221630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urved Connector 10"/>
          <p:cNvCxnSpPr>
            <a:stCxn id="12" idx="1"/>
            <a:endCxn id="4" idx="0"/>
          </p:cNvCxnSpPr>
          <p:nvPr/>
        </p:nvCxnSpPr>
        <p:spPr>
          <a:xfrm rot="10800000" flipH="1" flipV="1">
            <a:off x="3187332" y="1850757"/>
            <a:ext cx="1250601" cy="1085817"/>
          </a:xfrm>
          <a:prstGeom prst="curvedConnector4">
            <a:avLst>
              <a:gd name="adj1" fmla="val -18279"/>
              <a:gd name="adj2" fmla="val 607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12" idx="3"/>
          </p:cNvCxnSpPr>
          <p:nvPr/>
        </p:nvCxnSpPr>
        <p:spPr>
          <a:xfrm rot="5400000" flipH="1" flipV="1">
            <a:off x="4531946" y="1756747"/>
            <a:ext cx="1085817" cy="1273840"/>
          </a:xfrm>
          <a:prstGeom prst="curvedConnector4">
            <a:avLst>
              <a:gd name="adj1" fmla="val 39245"/>
              <a:gd name="adj2" fmla="val 1179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3"/>
            <a:endCxn id="24" idx="0"/>
          </p:cNvCxnSpPr>
          <p:nvPr/>
        </p:nvCxnSpPr>
        <p:spPr>
          <a:xfrm flipV="1">
            <a:off x="5010296" y="2965129"/>
            <a:ext cx="2368445" cy="383458"/>
          </a:xfrm>
          <a:prstGeom prst="curvedConnector4">
            <a:avLst>
              <a:gd name="adj1" fmla="val 23353"/>
              <a:gd name="adj2" fmla="val 167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4" idx="2"/>
            <a:endCxn id="4" idx="3"/>
          </p:cNvCxnSpPr>
          <p:nvPr/>
        </p:nvCxnSpPr>
        <p:spPr>
          <a:xfrm rot="5400000" flipH="1">
            <a:off x="6152683" y="2206201"/>
            <a:ext cx="83671" cy="2368445"/>
          </a:xfrm>
          <a:prstGeom prst="curvedConnector4">
            <a:avLst>
              <a:gd name="adj1" fmla="val -273213"/>
              <a:gd name="adj2" fmla="val 76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44" idx="0"/>
          </p:cNvCxnSpPr>
          <p:nvPr/>
        </p:nvCxnSpPr>
        <p:spPr>
          <a:xfrm rot="10800000">
            <a:off x="1561977" y="2936575"/>
            <a:ext cx="2303594" cy="412012"/>
          </a:xfrm>
          <a:prstGeom prst="curvedConnector4">
            <a:avLst>
              <a:gd name="adj1" fmla="val 22603"/>
              <a:gd name="adj2" fmla="val 1554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4" idx="2"/>
            <a:endCxn id="4" idx="1"/>
          </p:cNvCxnSpPr>
          <p:nvPr/>
        </p:nvCxnSpPr>
        <p:spPr>
          <a:xfrm rot="5400000" flipH="1" flipV="1">
            <a:off x="2686215" y="2224349"/>
            <a:ext cx="55117" cy="2303594"/>
          </a:xfrm>
          <a:prstGeom prst="curvedConnector4">
            <a:avLst>
              <a:gd name="adj1" fmla="val -414754"/>
              <a:gd name="adj2" fmla="val 773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2"/>
            <a:endCxn id="5" idx="1"/>
          </p:cNvCxnSpPr>
          <p:nvPr/>
        </p:nvCxnSpPr>
        <p:spPr>
          <a:xfrm rot="5400000">
            <a:off x="3709800" y="3863231"/>
            <a:ext cx="830766" cy="625502"/>
          </a:xfrm>
          <a:prstGeom prst="curvedConnector4">
            <a:avLst>
              <a:gd name="adj1" fmla="val 26060"/>
              <a:gd name="adj2" fmla="val 13654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3"/>
            <a:endCxn id="4" idx="2"/>
          </p:cNvCxnSpPr>
          <p:nvPr/>
        </p:nvCxnSpPr>
        <p:spPr>
          <a:xfrm flipH="1" flipV="1">
            <a:off x="4437934" y="3760599"/>
            <a:ext cx="572362" cy="830766"/>
          </a:xfrm>
          <a:prstGeom prst="curvedConnector4">
            <a:avLst>
              <a:gd name="adj1" fmla="val -39940"/>
              <a:gd name="adj2" fmla="val 7394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5" idx="2"/>
            <a:endCxn id="62" idx="1"/>
          </p:cNvCxnSpPr>
          <p:nvPr/>
        </p:nvCxnSpPr>
        <p:spPr>
          <a:xfrm rot="5400000">
            <a:off x="3340366" y="4742679"/>
            <a:ext cx="824549" cy="1317449"/>
          </a:xfrm>
          <a:prstGeom prst="curvedConnector4">
            <a:avLst>
              <a:gd name="adj1" fmla="val 35837"/>
              <a:gd name="adj2" fmla="val 117352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2" idx="3"/>
            <a:endCxn id="5" idx="2"/>
          </p:cNvCxnSpPr>
          <p:nvPr/>
        </p:nvCxnSpPr>
        <p:spPr>
          <a:xfrm flipH="1" flipV="1">
            <a:off x="4411364" y="4989129"/>
            <a:ext cx="1206992" cy="824549"/>
          </a:xfrm>
          <a:prstGeom prst="curvedConnector4">
            <a:avLst>
              <a:gd name="adj1" fmla="val -18940"/>
              <a:gd name="adj2" fmla="val 64163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9" idx="0"/>
            <a:endCxn id="5" idx="1"/>
          </p:cNvCxnSpPr>
          <p:nvPr/>
        </p:nvCxnSpPr>
        <p:spPr>
          <a:xfrm rot="16200000" flipH="1">
            <a:off x="2402484" y="3181417"/>
            <a:ext cx="392133" cy="2427762"/>
          </a:xfrm>
          <a:prstGeom prst="curvedConnector4">
            <a:avLst>
              <a:gd name="adj1" fmla="val -58297"/>
              <a:gd name="adj2" fmla="val 75996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1"/>
            <a:endCxn id="49" idx="2"/>
          </p:cNvCxnSpPr>
          <p:nvPr/>
        </p:nvCxnSpPr>
        <p:spPr>
          <a:xfrm rot="10800000" flipV="1">
            <a:off x="1384670" y="4591365"/>
            <a:ext cx="2427762" cy="74996"/>
          </a:xfrm>
          <a:prstGeom prst="curvedConnector4">
            <a:avLst>
              <a:gd name="adj1" fmla="val 24004"/>
              <a:gd name="adj2" fmla="val 83519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3"/>
            <a:endCxn id="29" idx="0"/>
          </p:cNvCxnSpPr>
          <p:nvPr/>
        </p:nvCxnSpPr>
        <p:spPr>
          <a:xfrm flipV="1">
            <a:off x="5010296" y="4199233"/>
            <a:ext cx="2368445" cy="392132"/>
          </a:xfrm>
          <a:prstGeom prst="curvedConnector4">
            <a:avLst>
              <a:gd name="adj1" fmla="val 23353"/>
              <a:gd name="adj2" fmla="val 159733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9" idx="2"/>
            <a:endCxn id="5" idx="3"/>
          </p:cNvCxnSpPr>
          <p:nvPr/>
        </p:nvCxnSpPr>
        <p:spPr>
          <a:xfrm rot="5400000" flipH="1">
            <a:off x="6157020" y="3444642"/>
            <a:ext cx="74997" cy="2368445"/>
          </a:xfrm>
          <a:prstGeom prst="curvedConnector4">
            <a:avLst>
              <a:gd name="adj1" fmla="val -304812"/>
              <a:gd name="adj2" fmla="val 7664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4" idx="1"/>
            <a:endCxn id="12" idx="0"/>
          </p:cNvCxnSpPr>
          <p:nvPr/>
        </p:nvCxnSpPr>
        <p:spPr>
          <a:xfrm rot="10800000" flipH="1">
            <a:off x="299756" y="1617194"/>
            <a:ext cx="4149798" cy="1552947"/>
          </a:xfrm>
          <a:prstGeom prst="curvedConnector4">
            <a:avLst>
              <a:gd name="adj1" fmla="val -5509"/>
              <a:gd name="adj2" fmla="val 1147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2" idx="1"/>
            <a:endCxn id="44" idx="0"/>
          </p:cNvCxnSpPr>
          <p:nvPr/>
        </p:nvCxnSpPr>
        <p:spPr>
          <a:xfrm rot="10800000" flipV="1">
            <a:off x="1561977" y="1850757"/>
            <a:ext cx="1625356" cy="108581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2" idx="3"/>
            <a:endCxn id="24" idx="0"/>
          </p:cNvCxnSpPr>
          <p:nvPr/>
        </p:nvCxnSpPr>
        <p:spPr>
          <a:xfrm>
            <a:off x="5711774" y="1850758"/>
            <a:ext cx="1666967" cy="11143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24" idx="3"/>
            <a:endCxn id="12" idx="0"/>
          </p:cNvCxnSpPr>
          <p:nvPr/>
        </p:nvCxnSpPr>
        <p:spPr>
          <a:xfrm flipH="1" flipV="1">
            <a:off x="4449554" y="1617193"/>
            <a:ext cx="4191407" cy="1581501"/>
          </a:xfrm>
          <a:prstGeom prst="curvedConnector4">
            <a:avLst>
              <a:gd name="adj1" fmla="val -5454"/>
              <a:gd name="adj2" fmla="val 1144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44" idx="0"/>
            <a:endCxn id="24" idx="0"/>
          </p:cNvCxnSpPr>
          <p:nvPr/>
        </p:nvCxnSpPr>
        <p:spPr>
          <a:xfrm rot="16200000" flipH="1">
            <a:off x="4456082" y="42470"/>
            <a:ext cx="28554" cy="5816764"/>
          </a:xfrm>
          <a:prstGeom prst="curvedConnector3">
            <a:avLst>
              <a:gd name="adj1" fmla="val -8312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49" idx="1"/>
            <a:endCxn id="62" idx="2"/>
          </p:cNvCxnSpPr>
          <p:nvPr/>
        </p:nvCxnSpPr>
        <p:spPr>
          <a:xfrm rot="10800000" flipH="1" flipV="1">
            <a:off x="122448" y="4432796"/>
            <a:ext cx="4233687" cy="1614445"/>
          </a:xfrm>
          <a:prstGeom prst="curvedConnector4">
            <a:avLst>
              <a:gd name="adj1" fmla="val -1067"/>
              <a:gd name="adj2" fmla="val 114160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62" idx="1"/>
            <a:endCxn id="49" idx="2"/>
          </p:cNvCxnSpPr>
          <p:nvPr/>
        </p:nvCxnSpPr>
        <p:spPr>
          <a:xfrm rot="10800000">
            <a:off x="1384671" y="4666362"/>
            <a:ext cx="1709245" cy="1147317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2" idx="3"/>
            <a:endCxn id="29" idx="2"/>
          </p:cNvCxnSpPr>
          <p:nvPr/>
        </p:nvCxnSpPr>
        <p:spPr>
          <a:xfrm flipV="1">
            <a:off x="5618356" y="4666362"/>
            <a:ext cx="1760385" cy="1147316"/>
          </a:xfrm>
          <a:prstGeom prst="curvedConnector2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29" idx="3"/>
            <a:endCxn id="62" idx="2"/>
          </p:cNvCxnSpPr>
          <p:nvPr/>
        </p:nvCxnSpPr>
        <p:spPr>
          <a:xfrm flipH="1">
            <a:off x="4356136" y="4432798"/>
            <a:ext cx="4284825" cy="1614444"/>
          </a:xfrm>
          <a:prstGeom prst="curvedConnector4">
            <a:avLst>
              <a:gd name="adj1" fmla="val -5335"/>
              <a:gd name="adj2" fmla="val 114160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49" idx="2"/>
            <a:endCxn id="29" idx="2"/>
          </p:cNvCxnSpPr>
          <p:nvPr/>
        </p:nvCxnSpPr>
        <p:spPr>
          <a:xfrm rot="16200000" flipH="1">
            <a:off x="4381705" y="1669325"/>
            <a:ext cx="1" cy="5994071"/>
          </a:xfrm>
          <a:prstGeom prst="curvedConnector3">
            <a:avLst>
              <a:gd name="adj1" fmla="val 214748364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44" idx="2"/>
            <a:endCxn id="49" idx="0"/>
          </p:cNvCxnSpPr>
          <p:nvPr/>
        </p:nvCxnSpPr>
        <p:spPr>
          <a:xfrm rot="5400000">
            <a:off x="1075560" y="3712815"/>
            <a:ext cx="795528" cy="17730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49" idx="1"/>
            <a:endCxn id="44" idx="1"/>
          </p:cNvCxnSpPr>
          <p:nvPr/>
        </p:nvCxnSpPr>
        <p:spPr>
          <a:xfrm rot="10800000" flipH="1">
            <a:off x="122448" y="3170141"/>
            <a:ext cx="177307" cy="1262657"/>
          </a:xfrm>
          <a:prstGeom prst="curvedConnector3">
            <a:avLst>
              <a:gd name="adj1" fmla="val -49343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29" idx="3"/>
            <a:endCxn id="24" idx="3"/>
          </p:cNvCxnSpPr>
          <p:nvPr/>
        </p:nvCxnSpPr>
        <p:spPr>
          <a:xfrm flipV="1">
            <a:off x="8640961" y="3198694"/>
            <a:ext cx="12700" cy="1234104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24" idx="2"/>
            <a:endCxn id="29" idx="0"/>
          </p:cNvCxnSpPr>
          <p:nvPr/>
        </p:nvCxnSpPr>
        <p:spPr>
          <a:xfrm rot="5400000">
            <a:off x="6995254" y="3815745"/>
            <a:ext cx="766975" cy="127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686393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4131973" y="2533180"/>
            <a:ext cx="484120" cy="32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1F497D"/>
                </a:solidFill>
                <a:latin typeface="Calibri"/>
              </a:rPr>
              <a:t>PosRecip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303379"/>
            <a:ext cx="482485" cy="3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1F497D"/>
                </a:solidFill>
                <a:latin typeface="Calibri"/>
              </a:rPr>
              <a:t>Neg</a:t>
            </a:r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400" dirty="0" err="1" smtClean="0">
                <a:solidFill>
                  <a:srgbClr val="1F497D"/>
                </a:solidFill>
                <a:latin typeface="Calibri"/>
              </a:rPr>
              <a:t>Recip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638199"/>
            <a:ext cx="1915180" cy="52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Pro Norms</a:t>
            </a:r>
            <a:endParaRPr lang="en-US" sz="1200" dirty="0">
              <a:solidFill>
                <a:srgbClr val="1F497D"/>
              </a:solidFill>
            </a:endParaRPr>
          </a:p>
        </p:txBody>
      </p:sp>
      <p:cxnSp>
        <p:nvCxnSpPr>
          <p:cNvPr id="17" name="Curved Connector 16"/>
          <p:cNvCxnSpPr>
            <a:stCxn id="149" idx="2"/>
            <a:endCxn id="12" idx="1"/>
          </p:cNvCxnSpPr>
          <p:nvPr/>
        </p:nvCxnSpPr>
        <p:spPr>
          <a:xfrm rot="16200000" flipH="1">
            <a:off x="2551257" y="1075582"/>
            <a:ext cx="620002" cy="1025259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12" idx="0"/>
            <a:endCxn id="149" idx="3"/>
          </p:cNvCxnSpPr>
          <p:nvPr/>
        </p:nvCxnSpPr>
        <p:spPr>
          <a:xfrm rot="16200000" flipV="1">
            <a:off x="3343903" y="650624"/>
            <a:ext cx="591856" cy="1383294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Plus 38"/>
          <p:cNvSpPr/>
          <p:nvPr/>
        </p:nvSpPr>
        <p:spPr>
          <a:xfrm>
            <a:off x="4477109" y="223733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92128" y="2919728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4097869"/>
            <a:ext cx="1887224" cy="467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</a:rPr>
              <a:t>Constrctv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12807" y="2477343"/>
            <a:ext cx="1940877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Pos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Histo</a:t>
            </a:r>
            <a:endParaRPr lang="en-US" sz="120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2807" y="3311984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Neg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Histo</a:t>
            </a:r>
            <a:endParaRPr lang="en-US" sz="12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54697" y="2455106"/>
            <a:ext cx="1909128" cy="467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Pos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313887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  <a:latin typeface="Calibri"/>
              </a:rPr>
              <a:t>Neg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 Goals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242969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</a:rPr>
              <a:t>P-Symbols</a:t>
            </a:r>
            <a:endParaRPr lang="en-US" sz="1000" dirty="0">
              <a:solidFill>
                <a:srgbClr val="1F497D"/>
              </a:solidFill>
            </a:endParaRPr>
          </a:p>
        </p:txBody>
      </p:sp>
      <p:sp>
        <p:nvSpPr>
          <p:cNvPr id="100" name="Minus 99"/>
          <p:cNvSpPr/>
          <p:nvPr/>
        </p:nvSpPr>
        <p:spPr>
          <a:xfrm>
            <a:off x="4034831" y="2920059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4148934" y="225867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Plus 107"/>
          <p:cNvSpPr/>
          <p:nvPr/>
        </p:nvSpPr>
        <p:spPr>
          <a:xfrm>
            <a:off x="4944329" y="24773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Plus 119"/>
          <p:cNvSpPr/>
          <p:nvPr/>
        </p:nvSpPr>
        <p:spPr>
          <a:xfrm>
            <a:off x="5028995" y="281030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Plus 120"/>
          <p:cNvSpPr/>
          <p:nvPr/>
        </p:nvSpPr>
        <p:spPr>
          <a:xfrm>
            <a:off x="5007249" y="327093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Plus 123"/>
          <p:cNvSpPr/>
          <p:nvPr/>
        </p:nvSpPr>
        <p:spPr>
          <a:xfrm>
            <a:off x="4993138" y="354745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Plus 124"/>
          <p:cNvSpPr/>
          <p:nvPr/>
        </p:nvSpPr>
        <p:spPr>
          <a:xfrm>
            <a:off x="3695139" y="248496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Plus 127"/>
          <p:cNvSpPr/>
          <p:nvPr/>
        </p:nvSpPr>
        <p:spPr>
          <a:xfrm>
            <a:off x="3624584" y="27614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Plus 128"/>
          <p:cNvSpPr/>
          <p:nvPr/>
        </p:nvSpPr>
        <p:spPr>
          <a:xfrm>
            <a:off x="3626907" y="328029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Plus 131"/>
          <p:cNvSpPr/>
          <p:nvPr/>
        </p:nvSpPr>
        <p:spPr>
          <a:xfrm>
            <a:off x="3626907" y="355681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Minus 134"/>
          <p:cNvSpPr/>
          <p:nvPr/>
        </p:nvSpPr>
        <p:spPr>
          <a:xfrm>
            <a:off x="7297516" y="3044497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Minus 135"/>
          <p:cNvSpPr/>
          <p:nvPr/>
        </p:nvSpPr>
        <p:spPr>
          <a:xfrm>
            <a:off x="6371827" y="304449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Minus 138"/>
          <p:cNvSpPr/>
          <p:nvPr/>
        </p:nvSpPr>
        <p:spPr>
          <a:xfrm>
            <a:off x="2218425" y="3004394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Minus 139"/>
          <p:cNvSpPr/>
          <p:nvPr/>
        </p:nvSpPr>
        <p:spPr>
          <a:xfrm>
            <a:off x="1236050" y="303651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Plus 140"/>
          <p:cNvSpPr/>
          <p:nvPr/>
        </p:nvSpPr>
        <p:spPr>
          <a:xfrm>
            <a:off x="6004091" y="136930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49073" y="814475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814476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Governanc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>
            <a:stCxn id="150" idx="1"/>
            <a:endCxn id="12" idx="0"/>
          </p:cNvCxnSpPr>
          <p:nvPr/>
        </p:nvCxnSpPr>
        <p:spPr>
          <a:xfrm rot="10800000" flipV="1">
            <a:off x="4331479" y="1046343"/>
            <a:ext cx="1344665" cy="591855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stCxn id="12" idx="3"/>
            <a:endCxn id="150" idx="2"/>
          </p:cNvCxnSpPr>
          <p:nvPr/>
        </p:nvCxnSpPr>
        <p:spPr>
          <a:xfrm flipV="1">
            <a:off x="5289068" y="1278212"/>
            <a:ext cx="986631" cy="620001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3" name="Plus 152"/>
          <p:cNvSpPr/>
          <p:nvPr/>
        </p:nvSpPr>
        <p:spPr>
          <a:xfrm>
            <a:off x="5472097" y="13342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Plus 153"/>
          <p:cNvSpPr/>
          <p:nvPr/>
        </p:nvSpPr>
        <p:spPr>
          <a:xfrm>
            <a:off x="4542231" y="124297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Plus 154"/>
          <p:cNvSpPr/>
          <p:nvPr/>
        </p:nvSpPr>
        <p:spPr>
          <a:xfrm>
            <a:off x="4105505" y="11937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Plus 155"/>
          <p:cNvSpPr/>
          <p:nvPr/>
        </p:nvSpPr>
        <p:spPr>
          <a:xfrm>
            <a:off x="3221264" y="110587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Plus 156"/>
          <p:cNvSpPr/>
          <p:nvPr/>
        </p:nvSpPr>
        <p:spPr>
          <a:xfrm>
            <a:off x="2453453" y="139752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99218" y="4938701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Conf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Mgmt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938701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Proc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 Just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938702"/>
            <a:ext cx="1199111" cy="463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 &amp;sec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436726"/>
            <a:ext cx="1037385" cy="49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P-Leaders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208638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Sust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Deve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447572"/>
            <a:ext cx="1037385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Transcend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202053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</a:t>
            </a:r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Edu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388193"/>
            <a:ext cx="1037385" cy="54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202053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P-vision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334399"/>
            <a:ext cx="1607678" cy="33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rgbClr val="1F497D"/>
                </a:solidFill>
                <a:latin typeface="Calibri"/>
              </a:rPr>
              <a:t>Eq</a:t>
            </a:r>
            <a:r>
              <a:rPr lang="en-US" sz="1000">
                <a:solidFill>
                  <a:srgbClr val="1F497D"/>
                </a:solidFill>
                <a:latin typeface="Calibri"/>
              </a:rPr>
              <a:t>R</a:t>
            </a:r>
            <a:r>
              <a:rPr lang="en-US" sz="1000" smtClean="0">
                <a:solidFill>
                  <a:srgbClr val="1F497D"/>
                </a:solidFill>
                <a:latin typeface="Calibri"/>
              </a:rPr>
              <a:t>esourc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449613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I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nfo Flow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614675"/>
            <a:ext cx="1144159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BasicNeed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724180"/>
            <a:ext cx="1328757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Dvalu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Vio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656630"/>
            <a:ext cx="1037385" cy="33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1F497D"/>
                </a:solidFill>
                <a:latin typeface="Calibri"/>
              </a:rPr>
              <a:t>RuleofLaw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0"/>
            <a:endCxn id="48" idx="0"/>
          </p:cNvCxnSpPr>
          <p:nvPr/>
        </p:nvCxnSpPr>
        <p:spPr>
          <a:xfrm rot="16200000" flipH="1" flipV="1">
            <a:off x="2937790" y="1083655"/>
            <a:ext cx="839144" cy="1948232"/>
          </a:xfrm>
          <a:prstGeom prst="curvedConnector3">
            <a:avLst>
              <a:gd name="adj1" fmla="val -2724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8" idx="0"/>
            <a:endCxn id="12" idx="1"/>
          </p:cNvCxnSpPr>
          <p:nvPr/>
        </p:nvCxnSpPr>
        <p:spPr>
          <a:xfrm rot="5400000" flipH="1" flipV="1">
            <a:off x="2589002" y="1692457"/>
            <a:ext cx="579130" cy="990642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0"/>
          </p:cNvCxnSpPr>
          <p:nvPr/>
        </p:nvCxnSpPr>
        <p:spPr>
          <a:xfrm rot="16200000" flipV="1">
            <a:off x="4911917" y="1057761"/>
            <a:ext cx="816907" cy="1977783"/>
          </a:xfrm>
          <a:prstGeom prst="curvedConnector3">
            <a:avLst>
              <a:gd name="adj1" fmla="val 127984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>
            <a:stCxn id="12" idx="3"/>
            <a:endCxn id="82" idx="0"/>
          </p:cNvCxnSpPr>
          <p:nvPr/>
        </p:nvCxnSpPr>
        <p:spPr>
          <a:xfrm>
            <a:off x="5289068" y="1898213"/>
            <a:ext cx="1020193" cy="556893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85" idx="2"/>
            <a:endCxn id="62" idx="0"/>
          </p:cNvCxnSpPr>
          <p:nvPr/>
        </p:nvCxnSpPr>
        <p:spPr>
          <a:xfrm rot="5400000">
            <a:off x="5147712" y="2940137"/>
            <a:ext cx="316853" cy="199861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Plus 160"/>
          <p:cNvSpPr/>
          <p:nvPr/>
        </p:nvSpPr>
        <p:spPr>
          <a:xfrm>
            <a:off x="2617114" y="216706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Plus 161"/>
          <p:cNvSpPr/>
          <p:nvPr/>
        </p:nvSpPr>
        <p:spPr>
          <a:xfrm>
            <a:off x="2604767" y="18279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Plus 162"/>
          <p:cNvSpPr/>
          <p:nvPr/>
        </p:nvSpPr>
        <p:spPr>
          <a:xfrm>
            <a:off x="5878691" y="21181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4" name="Plus 163"/>
          <p:cNvSpPr/>
          <p:nvPr/>
        </p:nvSpPr>
        <p:spPr>
          <a:xfrm>
            <a:off x="5969791" y="18279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Plus 164"/>
          <p:cNvSpPr/>
          <p:nvPr/>
        </p:nvSpPr>
        <p:spPr>
          <a:xfrm>
            <a:off x="5793053" y="46884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Plus 165"/>
          <p:cNvSpPr/>
          <p:nvPr/>
        </p:nvSpPr>
        <p:spPr>
          <a:xfrm>
            <a:off x="5475652" y="47586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2622784" y="46359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8" name="Plus 167"/>
          <p:cNvSpPr/>
          <p:nvPr/>
        </p:nvSpPr>
        <p:spPr>
          <a:xfrm>
            <a:off x="2885484" y="467663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7" name="Curved Connector 146"/>
          <p:cNvCxnSpPr>
            <a:stCxn id="62" idx="1"/>
            <a:endCxn id="159" idx="0"/>
          </p:cNvCxnSpPr>
          <p:nvPr/>
        </p:nvCxnSpPr>
        <p:spPr>
          <a:xfrm rot="10800000" flipV="1">
            <a:off x="2348629" y="4331433"/>
            <a:ext cx="1014592" cy="607267"/>
          </a:xfrm>
          <a:prstGeom prst="curvedConnector2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>
            <a:stCxn id="159" idx="0"/>
            <a:endCxn id="62" idx="2"/>
          </p:cNvCxnSpPr>
          <p:nvPr/>
        </p:nvCxnSpPr>
        <p:spPr>
          <a:xfrm rot="5400000" flipH="1" flipV="1">
            <a:off x="3140880" y="3772748"/>
            <a:ext cx="373703" cy="19582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9" name="Minus 168"/>
          <p:cNvSpPr/>
          <p:nvPr/>
        </p:nvSpPr>
        <p:spPr>
          <a:xfrm>
            <a:off x="2993600" y="391770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Minus 175"/>
          <p:cNvSpPr/>
          <p:nvPr/>
        </p:nvSpPr>
        <p:spPr>
          <a:xfrm>
            <a:off x="2604767" y="399287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urved Connector 180"/>
          <p:cNvCxnSpPr>
            <a:stCxn id="160" idx="0"/>
            <a:endCxn id="62" idx="3"/>
          </p:cNvCxnSpPr>
          <p:nvPr/>
        </p:nvCxnSpPr>
        <p:spPr>
          <a:xfrm rot="16200000" flipV="1">
            <a:off x="5459438" y="4122441"/>
            <a:ext cx="607268" cy="1025254"/>
          </a:xfrm>
          <a:prstGeom prst="curvedConnector2">
            <a:avLst/>
          </a:prstGeom>
          <a:ln w="25400" cmpd="sng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>
            <a:stCxn id="62" idx="2"/>
            <a:endCxn id="160" idx="0"/>
          </p:cNvCxnSpPr>
          <p:nvPr/>
        </p:nvCxnSpPr>
        <p:spPr>
          <a:xfrm rot="16200000" flipH="1">
            <a:off x="5104414" y="3767417"/>
            <a:ext cx="373704" cy="196886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3" name="Minus 182"/>
          <p:cNvSpPr/>
          <p:nvPr/>
        </p:nvSpPr>
        <p:spPr>
          <a:xfrm>
            <a:off x="5948811" y="398668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Minus 183"/>
          <p:cNvSpPr/>
          <p:nvPr/>
        </p:nvSpPr>
        <p:spPr>
          <a:xfrm>
            <a:off x="5538352" y="391770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urved Connector 169"/>
          <p:cNvCxnSpPr>
            <a:stCxn id="201" idx="0"/>
            <a:endCxn id="200" idx="0"/>
          </p:cNvCxnSpPr>
          <p:nvPr/>
        </p:nvCxnSpPr>
        <p:spPr>
          <a:xfrm rot="16200000" flipH="1" flipV="1">
            <a:off x="1462294" y="-420175"/>
            <a:ext cx="245519" cy="1489974"/>
          </a:xfrm>
          <a:prstGeom prst="curvedConnector3">
            <a:avLst>
              <a:gd name="adj1" fmla="val -93109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stCxn id="200" idx="3"/>
            <a:endCxn id="201" idx="1"/>
          </p:cNvCxnSpPr>
          <p:nvPr/>
        </p:nvCxnSpPr>
        <p:spPr>
          <a:xfrm flipV="1">
            <a:off x="1358759" y="367115"/>
            <a:ext cx="452589" cy="33191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Plus 171"/>
          <p:cNvSpPr/>
          <p:nvPr/>
        </p:nvSpPr>
        <p:spPr>
          <a:xfrm>
            <a:off x="1474003" y="31791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3" name="Plus 172"/>
          <p:cNvSpPr/>
          <p:nvPr/>
        </p:nvSpPr>
        <p:spPr>
          <a:xfrm>
            <a:off x="1195471" y="1070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543914"/>
            <a:ext cx="95851" cy="909006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  <a:endCxn id="200" idx="3"/>
          </p:cNvCxnSpPr>
          <p:nvPr/>
        </p:nvCxnSpPr>
        <p:spPr>
          <a:xfrm rot="16200000" flipV="1">
            <a:off x="1795973" y="261819"/>
            <a:ext cx="115443" cy="989870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8" name="Plus 187"/>
          <p:cNvSpPr/>
          <p:nvPr/>
        </p:nvSpPr>
        <p:spPr>
          <a:xfrm>
            <a:off x="1411300" y="87662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Plus 188"/>
          <p:cNvSpPr/>
          <p:nvPr/>
        </p:nvSpPr>
        <p:spPr>
          <a:xfrm>
            <a:off x="1628179" y="71738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Curved Connector 189"/>
          <p:cNvCxnSpPr>
            <a:stCxn id="205" idx="0"/>
            <a:endCxn id="201" idx="0"/>
          </p:cNvCxnSpPr>
          <p:nvPr/>
        </p:nvCxnSpPr>
        <p:spPr>
          <a:xfrm rot="16200000" flipV="1">
            <a:off x="3291754" y="-759660"/>
            <a:ext cx="186140" cy="2109565"/>
          </a:xfrm>
          <a:prstGeom prst="curvedConnector3">
            <a:avLst>
              <a:gd name="adj1" fmla="val 222811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stCxn id="201" idx="3"/>
            <a:endCxn id="205" idx="1"/>
          </p:cNvCxnSpPr>
          <p:nvPr/>
        </p:nvCxnSpPr>
        <p:spPr>
          <a:xfrm>
            <a:off x="2848733" y="367115"/>
            <a:ext cx="1072180" cy="2950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2" name="Plus 191"/>
          <p:cNvSpPr/>
          <p:nvPr/>
        </p:nvSpPr>
        <p:spPr>
          <a:xfrm>
            <a:off x="3234298" y="8318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Plus 192"/>
          <p:cNvSpPr/>
          <p:nvPr/>
        </p:nvSpPr>
        <p:spPr>
          <a:xfrm>
            <a:off x="3216046" y="4103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Curved Connector 194"/>
          <p:cNvCxnSpPr>
            <a:stCxn id="206" idx="0"/>
            <a:endCxn id="205" idx="0"/>
          </p:cNvCxnSpPr>
          <p:nvPr/>
        </p:nvCxnSpPr>
        <p:spPr>
          <a:xfrm rot="16200000" flipH="1" flipV="1">
            <a:off x="5264583" y="-622924"/>
            <a:ext cx="186140" cy="1836094"/>
          </a:xfrm>
          <a:prstGeom prst="curvedConnector3">
            <a:avLst>
              <a:gd name="adj1" fmla="val -122811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  <a:endCxn id="206" idx="1"/>
          </p:cNvCxnSpPr>
          <p:nvPr/>
        </p:nvCxnSpPr>
        <p:spPr>
          <a:xfrm flipV="1">
            <a:off x="4958298" y="367115"/>
            <a:ext cx="798709" cy="2950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0" name="Plus 239"/>
          <p:cNvSpPr/>
          <p:nvPr/>
        </p:nvSpPr>
        <p:spPr>
          <a:xfrm>
            <a:off x="5428349" y="42016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Plus 240"/>
          <p:cNvSpPr/>
          <p:nvPr/>
        </p:nvSpPr>
        <p:spPr>
          <a:xfrm>
            <a:off x="5125045" y="3681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4" name="Curved Connector 243"/>
          <p:cNvCxnSpPr>
            <a:stCxn id="194" idx="0"/>
            <a:endCxn id="206" idx="0"/>
          </p:cNvCxnSpPr>
          <p:nvPr/>
        </p:nvCxnSpPr>
        <p:spPr>
          <a:xfrm rot="16200000" flipV="1">
            <a:off x="7167407" y="-689653"/>
            <a:ext cx="234673" cy="2018086"/>
          </a:xfrm>
          <a:prstGeom prst="curvedConnector3">
            <a:avLst>
              <a:gd name="adj1" fmla="val 19741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stCxn id="206" idx="3"/>
            <a:endCxn id="194" idx="1"/>
          </p:cNvCxnSpPr>
          <p:nvPr/>
        </p:nvCxnSpPr>
        <p:spPr>
          <a:xfrm>
            <a:off x="6794392" y="367115"/>
            <a:ext cx="980701" cy="31927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6" name="Plus 245"/>
          <p:cNvSpPr/>
          <p:nvPr/>
        </p:nvSpPr>
        <p:spPr>
          <a:xfrm>
            <a:off x="7353960" y="4642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7" name="Plus 246"/>
          <p:cNvSpPr/>
          <p:nvPr/>
        </p:nvSpPr>
        <p:spPr>
          <a:xfrm>
            <a:off x="7475551" y="7584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0" name="Curved Connector 249"/>
          <p:cNvCxnSpPr>
            <a:stCxn id="149" idx="3"/>
            <a:endCxn id="205" idx="1"/>
          </p:cNvCxnSpPr>
          <p:nvPr/>
        </p:nvCxnSpPr>
        <p:spPr>
          <a:xfrm flipV="1">
            <a:off x="2948184" y="662126"/>
            <a:ext cx="972729" cy="38421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3" name="Curved Connector 252"/>
          <p:cNvCxnSpPr>
            <a:stCxn id="205" idx="1"/>
            <a:endCxn id="149" idx="0"/>
          </p:cNvCxnSpPr>
          <p:nvPr/>
        </p:nvCxnSpPr>
        <p:spPr>
          <a:xfrm rot="10800000" flipV="1">
            <a:off x="2348629" y="662125"/>
            <a:ext cx="1572284" cy="152349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6" name="Plus 255"/>
          <p:cNvSpPr/>
          <p:nvPr/>
        </p:nvSpPr>
        <p:spPr>
          <a:xfrm>
            <a:off x="3415985" y="44632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7" name="Plus 256"/>
          <p:cNvSpPr/>
          <p:nvPr/>
        </p:nvSpPr>
        <p:spPr>
          <a:xfrm>
            <a:off x="3111799" y="6880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Curved Connector 259"/>
          <p:cNvCxnSpPr>
            <a:stCxn id="150" idx="0"/>
            <a:endCxn id="205" idx="3"/>
          </p:cNvCxnSpPr>
          <p:nvPr/>
        </p:nvCxnSpPr>
        <p:spPr>
          <a:xfrm rot="16200000" flipV="1">
            <a:off x="5540824" y="79600"/>
            <a:ext cx="152350" cy="1317401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>
            <a:stCxn id="205" idx="3"/>
            <a:endCxn id="150" idx="1"/>
          </p:cNvCxnSpPr>
          <p:nvPr/>
        </p:nvCxnSpPr>
        <p:spPr>
          <a:xfrm>
            <a:off x="4958298" y="662126"/>
            <a:ext cx="717845" cy="38421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2" name="Plus 261"/>
          <p:cNvSpPr/>
          <p:nvPr/>
        </p:nvSpPr>
        <p:spPr>
          <a:xfrm>
            <a:off x="5503965" y="69686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3" name="Plus 262"/>
          <p:cNvSpPr/>
          <p:nvPr/>
        </p:nvSpPr>
        <p:spPr>
          <a:xfrm>
            <a:off x="5187745" y="78412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Plus 265"/>
          <p:cNvSpPr/>
          <p:nvPr/>
        </p:nvSpPr>
        <p:spPr>
          <a:xfrm>
            <a:off x="7096185" y="12379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7" name="Curved Connector 266"/>
          <p:cNvCxnSpPr>
            <a:stCxn id="99" idx="0"/>
            <a:endCxn id="150" idx="3"/>
          </p:cNvCxnSpPr>
          <p:nvPr/>
        </p:nvCxnSpPr>
        <p:spPr>
          <a:xfrm rot="16200000" flipV="1">
            <a:off x="7277235" y="644364"/>
            <a:ext cx="196625" cy="1000586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stCxn id="150" idx="3"/>
            <a:endCxn id="99" idx="1"/>
          </p:cNvCxnSpPr>
          <p:nvPr/>
        </p:nvCxnSpPr>
        <p:spPr>
          <a:xfrm>
            <a:off x="6875254" y="1046344"/>
            <a:ext cx="401030" cy="42849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9" name="Plus 268"/>
          <p:cNvSpPr/>
          <p:nvPr/>
        </p:nvSpPr>
        <p:spPr>
          <a:xfrm>
            <a:off x="7310001" y="107758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Plus 272"/>
          <p:cNvSpPr/>
          <p:nvPr/>
        </p:nvSpPr>
        <p:spPr>
          <a:xfrm>
            <a:off x="8812478" y="109736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" name="Plus 289"/>
          <p:cNvSpPr/>
          <p:nvPr/>
        </p:nvSpPr>
        <p:spPr>
          <a:xfrm>
            <a:off x="5426033" y="517155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" name="Plus 290"/>
          <p:cNvSpPr/>
          <p:nvPr/>
        </p:nvSpPr>
        <p:spPr>
          <a:xfrm>
            <a:off x="3353285" y="517483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" name="Plus 291"/>
          <p:cNvSpPr/>
          <p:nvPr/>
        </p:nvSpPr>
        <p:spPr>
          <a:xfrm>
            <a:off x="5317839" y="495110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3" name="Plus 292"/>
          <p:cNvSpPr/>
          <p:nvPr/>
        </p:nvSpPr>
        <p:spPr>
          <a:xfrm>
            <a:off x="3325454" y="483407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4" name="Curved Connector 293"/>
          <p:cNvCxnSpPr>
            <a:stCxn id="214" idx="3"/>
            <a:endCxn id="159" idx="2"/>
          </p:cNvCxnSpPr>
          <p:nvPr/>
        </p:nvCxnSpPr>
        <p:spPr>
          <a:xfrm flipV="1">
            <a:off x="1358759" y="5402437"/>
            <a:ext cx="989870" cy="212238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lus 295"/>
          <p:cNvSpPr/>
          <p:nvPr/>
        </p:nvSpPr>
        <p:spPr>
          <a:xfrm>
            <a:off x="1132771" y="524805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" name="Plus 296"/>
          <p:cNvSpPr/>
          <p:nvPr/>
        </p:nvSpPr>
        <p:spPr>
          <a:xfrm>
            <a:off x="1533798" y="541983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9" name="Curved Connector 298"/>
          <p:cNvCxnSpPr>
            <a:stCxn id="159" idx="1"/>
            <a:endCxn id="214" idx="0"/>
          </p:cNvCxnSpPr>
          <p:nvPr/>
        </p:nvCxnSpPr>
        <p:spPr>
          <a:xfrm rot="10800000" flipV="1">
            <a:off x="840067" y="5170569"/>
            <a:ext cx="909006" cy="279044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  <a:endCxn id="212" idx="1"/>
          </p:cNvCxnSpPr>
          <p:nvPr/>
        </p:nvCxnSpPr>
        <p:spPr>
          <a:xfrm rot="10800000" flipV="1">
            <a:off x="1628180" y="5821691"/>
            <a:ext cx="544319" cy="677769"/>
          </a:xfrm>
          <a:prstGeom prst="curvedConnector3">
            <a:avLst>
              <a:gd name="adj1" fmla="val 141997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stCxn id="212" idx="0"/>
            <a:endCxn id="226" idx="2"/>
          </p:cNvCxnSpPr>
          <p:nvPr/>
        </p:nvCxnSpPr>
        <p:spPr>
          <a:xfrm rot="5400000" flipH="1" flipV="1">
            <a:off x="2387782" y="6030991"/>
            <a:ext cx="347645" cy="25917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Plus 306"/>
          <p:cNvSpPr/>
          <p:nvPr/>
        </p:nvSpPr>
        <p:spPr>
          <a:xfrm>
            <a:off x="1643628" y="598736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" name="Plus 307"/>
          <p:cNvSpPr/>
          <p:nvPr/>
        </p:nvSpPr>
        <p:spPr>
          <a:xfrm>
            <a:off x="2277316" y="609787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9" name="Curved Connector 308"/>
          <p:cNvCxnSpPr>
            <a:stCxn id="212" idx="3"/>
            <a:endCxn id="216" idx="1"/>
          </p:cNvCxnSpPr>
          <p:nvPr/>
        </p:nvCxnSpPr>
        <p:spPr>
          <a:xfrm flipV="1">
            <a:off x="3235857" y="5779737"/>
            <a:ext cx="628140" cy="7197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Plus 311"/>
          <p:cNvSpPr/>
          <p:nvPr/>
        </p:nvSpPr>
        <p:spPr>
          <a:xfrm>
            <a:off x="3325454" y="611357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5" name="Curved Connector 314"/>
          <p:cNvCxnSpPr>
            <a:stCxn id="197" idx="2"/>
            <a:endCxn id="212" idx="3"/>
          </p:cNvCxnSpPr>
          <p:nvPr/>
        </p:nvCxnSpPr>
        <p:spPr>
          <a:xfrm rot="5400000" flipH="1">
            <a:off x="3796379" y="5938940"/>
            <a:ext cx="39301" cy="1160345"/>
          </a:xfrm>
          <a:prstGeom prst="curvedConnector4">
            <a:avLst>
              <a:gd name="adj1" fmla="val -581665"/>
              <a:gd name="adj2" fmla="val 72351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8" name="Plus 317"/>
          <p:cNvSpPr/>
          <p:nvPr/>
        </p:nvSpPr>
        <p:spPr>
          <a:xfrm>
            <a:off x="3787660" y="66017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Plus 326"/>
          <p:cNvSpPr/>
          <p:nvPr/>
        </p:nvSpPr>
        <p:spPr>
          <a:xfrm>
            <a:off x="2340016" y="54888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9" name="Plus 328"/>
          <p:cNvSpPr/>
          <p:nvPr/>
        </p:nvSpPr>
        <p:spPr>
          <a:xfrm>
            <a:off x="3549016" y="54374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0" name="Plus 329"/>
          <p:cNvSpPr/>
          <p:nvPr/>
        </p:nvSpPr>
        <p:spPr>
          <a:xfrm>
            <a:off x="5065047" y="543359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1" name="Plus 330"/>
          <p:cNvSpPr/>
          <p:nvPr/>
        </p:nvSpPr>
        <p:spPr>
          <a:xfrm>
            <a:off x="4913246" y="616896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2" name="Plus 331"/>
          <p:cNvSpPr/>
          <p:nvPr/>
        </p:nvSpPr>
        <p:spPr>
          <a:xfrm>
            <a:off x="3749766" y="615646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56" name="Curved Connector 355"/>
          <p:cNvCxnSpPr>
            <a:stCxn id="160" idx="2"/>
            <a:endCxn id="220" idx="0"/>
          </p:cNvCxnSpPr>
          <p:nvPr/>
        </p:nvCxnSpPr>
        <p:spPr>
          <a:xfrm rot="16200000" flipH="1">
            <a:off x="6458307" y="5219829"/>
            <a:ext cx="321742" cy="68695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220" idx="3"/>
            <a:endCxn id="160" idx="3"/>
          </p:cNvCxnSpPr>
          <p:nvPr/>
        </p:nvCxnSpPr>
        <p:spPr>
          <a:xfrm flipH="1" flipV="1">
            <a:off x="6875254" y="5170570"/>
            <a:ext cx="751782" cy="718672"/>
          </a:xfrm>
          <a:prstGeom prst="curvedConnector3">
            <a:avLst>
              <a:gd name="adj1" fmla="val -30408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>
            <a:stCxn id="159" idx="2"/>
            <a:endCxn id="226" idx="0"/>
          </p:cNvCxnSpPr>
          <p:nvPr/>
        </p:nvCxnSpPr>
        <p:spPr>
          <a:xfrm rot="16200000" flipH="1">
            <a:off x="2392814" y="5358252"/>
            <a:ext cx="254193" cy="34256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>
            <a:stCxn id="226" idx="3"/>
            <a:endCxn id="159" idx="3"/>
          </p:cNvCxnSpPr>
          <p:nvPr/>
        </p:nvCxnSpPr>
        <p:spPr>
          <a:xfrm flipH="1" flipV="1">
            <a:off x="2948184" y="5170569"/>
            <a:ext cx="261699" cy="651123"/>
          </a:xfrm>
          <a:prstGeom prst="curvedConnector3">
            <a:avLst>
              <a:gd name="adj1" fmla="val -87352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9" name="Plus 368"/>
          <p:cNvSpPr/>
          <p:nvPr/>
        </p:nvSpPr>
        <p:spPr>
          <a:xfrm>
            <a:off x="3194971" y="549142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0" name="Plus 369"/>
          <p:cNvSpPr/>
          <p:nvPr/>
        </p:nvSpPr>
        <p:spPr>
          <a:xfrm>
            <a:off x="7507582" y="535049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1" name="Plus 370"/>
          <p:cNvSpPr/>
          <p:nvPr/>
        </p:nvSpPr>
        <p:spPr>
          <a:xfrm>
            <a:off x="6842971" y="547412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74" name="Curved Connector 373"/>
          <p:cNvCxnSpPr>
            <a:stCxn id="220" idx="0"/>
            <a:endCxn id="158" idx="3"/>
          </p:cNvCxnSpPr>
          <p:nvPr/>
        </p:nvCxnSpPr>
        <p:spPr>
          <a:xfrm rot="16200000" flipV="1">
            <a:off x="5703689" y="4465210"/>
            <a:ext cx="553611" cy="1964329"/>
          </a:xfrm>
          <a:prstGeom prst="curved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8" name="Plus 377"/>
          <p:cNvSpPr/>
          <p:nvPr/>
        </p:nvSpPr>
        <p:spPr>
          <a:xfrm>
            <a:off x="6029610" y="571335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2" name="Curved Connector 241"/>
          <p:cNvCxnSpPr>
            <a:stCxn id="99" idx="0"/>
            <a:endCxn id="194" idx="2"/>
          </p:cNvCxnSpPr>
          <p:nvPr/>
        </p:nvCxnSpPr>
        <p:spPr>
          <a:xfrm rot="5400000" flipH="1" flipV="1">
            <a:off x="7931358" y="880541"/>
            <a:ext cx="306910" cy="41794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8" name="Plus 247"/>
          <p:cNvSpPr/>
          <p:nvPr/>
        </p:nvSpPr>
        <p:spPr>
          <a:xfrm>
            <a:off x="8349995" y="106471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0" name="Curved Connector 309"/>
          <p:cNvCxnSpPr>
            <a:stCxn id="220" idx="2"/>
            <a:endCxn id="216" idx="3"/>
          </p:cNvCxnSpPr>
          <p:nvPr/>
        </p:nvCxnSpPr>
        <p:spPr>
          <a:xfrm rot="5400000" flipH="1">
            <a:off x="5848123" y="4939770"/>
            <a:ext cx="274567" cy="1954502"/>
          </a:xfrm>
          <a:prstGeom prst="curvedConnector4">
            <a:avLst>
              <a:gd name="adj1" fmla="val -83258"/>
              <a:gd name="adj2" fmla="val 66996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1" name="Plus 310"/>
          <p:cNvSpPr/>
          <p:nvPr/>
        </p:nvSpPr>
        <p:spPr>
          <a:xfrm>
            <a:off x="5433600" y="59357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6" name="Plus 195"/>
          <p:cNvSpPr/>
          <p:nvPr/>
        </p:nvSpPr>
        <p:spPr>
          <a:xfrm>
            <a:off x="5029860" y="48896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Plus 197"/>
          <p:cNvSpPr/>
          <p:nvPr/>
        </p:nvSpPr>
        <p:spPr>
          <a:xfrm>
            <a:off x="3647194" y="490375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9" name="Curved Connector 198"/>
          <p:cNvCxnSpPr>
            <a:stCxn id="62" idx="0"/>
            <a:endCxn id="49" idx="2"/>
          </p:cNvCxnSpPr>
          <p:nvPr/>
        </p:nvCxnSpPr>
        <p:spPr>
          <a:xfrm rot="16200000" flipV="1">
            <a:off x="3194127" y="2985163"/>
            <a:ext cx="318756" cy="19066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3" name="Curved Connector 202"/>
          <p:cNvCxnSpPr>
            <a:stCxn id="62" idx="3"/>
            <a:endCxn id="85" idx="2"/>
          </p:cNvCxnSpPr>
          <p:nvPr/>
        </p:nvCxnSpPr>
        <p:spPr>
          <a:xfrm flipV="1">
            <a:off x="5250445" y="3781016"/>
            <a:ext cx="1054998" cy="55041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Minus 203"/>
          <p:cNvSpPr/>
          <p:nvPr/>
        </p:nvSpPr>
        <p:spPr>
          <a:xfrm>
            <a:off x="4521573" y="370330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7" name="Minus 206"/>
          <p:cNvSpPr/>
          <p:nvPr/>
        </p:nvSpPr>
        <p:spPr>
          <a:xfrm>
            <a:off x="4000777" y="3696350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2" name="Curved Connector 251"/>
          <p:cNvCxnSpPr>
            <a:stCxn id="205" idx="2"/>
            <a:endCxn id="12" idx="3"/>
          </p:cNvCxnSpPr>
          <p:nvPr/>
        </p:nvCxnSpPr>
        <p:spPr>
          <a:xfrm rot="16200000" flipH="1">
            <a:off x="4383260" y="992404"/>
            <a:ext cx="962155" cy="849462"/>
          </a:xfrm>
          <a:prstGeom prst="curvedConnector4">
            <a:avLst>
              <a:gd name="adj1" fmla="val 36488"/>
              <a:gd name="adj2" fmla="val 1269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12" idx="1"/>
            <a:endCxn id="205" idx="2"/>
          </p:cNvCxnSpPr>
          <p:nvPr/>
        </p:nvCxnSpPr>
        <p:spPr>
          <a:xfrm rot="10800000" flipH="1">
            <a:off x="3373888" y="936059"/>
            <a:ext cx="1065718" cy="962155"/>
          </a:xfrm>
          <a:prstGeom prst="curvedConnector4">
            <a:avLst>
              <a:gd name="adj1" fmla="val -21450"/>
              <a:gd name="adj2" fmla="val 635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48" idx="1"/>
            <a:endCxn id="82" idx="3"/>
          </p:cNvCxnSpPr>
          <p:nvPr/>
        </p:nvCxnSpPr>
        <p:spPr>
          <a:xfrm rot="10800000" flipH="1">
            <a:off x="1412807" y="2688672"/>
            <a:ext cx="5851018" cy="22237"/>
          </a:xfrm>
          <a:prstGeom prst="curvedConnector5">
            <a:avLst>
              <a:gd name="adj1" fmla="val -3907"/>
              <a:gd name="adj2" fmla="val 5731996"/>
              <a:gd name="adj3" fmla="val 1039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stCxn id="48" idx="2"/>
            <a:endCxn id="49" idx="0"/>
          </p:cNvCxnSpPr>
          <p:nvPr/>
        </p:nvCxnSpPr>
        <p:spPr>
          <a:xfrm rot="16200000" flipH="1">
            <a:off x="2207955" y="3119762"/>
            <a:ext cx="367512" cy="1693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49" idx="1"/>
            <a:endCxn id="48" idx="1"/>
          </p:cNvCxnSpPr>
          <p:nvPr/>
        </p:nvCxnSpPr>
        <p:spPr>
          <a:xfrm rot="10800000">
            <a:off x="1412807" y="2710909"/>
            <a:ext cx="12700" cy="834641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3"/>
            <a:endCxn id="12" idx="3"/>
          </p:cNvCxnSpPr>
          <p:nvPr/>
        </p:nvCxnSpPr>
        <p:spPr>
          <a:xfrm flipV="1">
            <a:off x="4616093" y="1898213"/>
            <a:ext cx="672975" cy="797195"/>
          </a:xfrm>
          <a:prstGeom prst="curvedConnector3">
            <a:avLst>
              <a:gd name="adj1" fmla="val 133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2" idx="1"/>
            <a:endCxn id="4" idx="1"/>
          </p:cNvCxnSpPr>
          <p:nvPr/>
        </p:nvCxnSpPr>
        <p:spPr>
          <a:xfrm rot="10800000" flipH="1" flipV="1">
            <a:off x="3373887" y="1898212"/>
            <a:ext cx="758085" cy="797195"/>
          </a:xfrm>
          <a:prstGeom prst="curvedConnector3">
            <a:avLst>
              <a:gd name="adj1" fmla="val -301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1"/>
            <a:endCxn id="48" idx="3"/>
          </p:cNvCxnSpPr>
          <p:nvPr/>
        </p:nvCxnSpPr>
        <p:spPr>
          <a:xfrm rot="10800000" flipV="1">
            <a:off x="3353685" y="2695408"/>
            <a:ext cx="778289" cy="155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8" idx="2"/>
            <a:endCxn id="4" idx="1"/>
          </p:cNvCxnSpPr>
          <p:nvPr/>
        </p:nvCxnSpPr>
        <p:spPr>
          <a:xfrm rot="5400000" flipH="1" flipV="1">
            <a:off x="3133077" y="1945576"/>
            <a:ext cx="249064" cy="1748727"/>
          </a:xfrm>
          <a:prstGeom prst="curvedConnector4">
            <a:avLst>
              <a:gd name="adj1" fmla="val -91784"/>
              <a:gd name="adj2" fmla="val 77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" idx="3"/>
            <a:endCxn id="82" idx="1"/>
          </p:cNvCxnSpPr>
          <p:nvPr/>
        </p:nvCxnSpPr>
        <p:spPr>
          <a:xfrm flipV="1">
            <a:off x="4616093" y="2688671"/>
            <a:ext cx="738604" cy="673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2" idx="2"/>
            <a:endCxn id="4" idx="3"/>
          </p:cNvCxnSpPr>
          <p:nvPr/>
        </p:nvCxnSpPr>
        <p:spPr>
          <a:xfrm rot="5400000" flipH="1">
            <a:off x="5349263" y="1962238"/>
            <a:ext cx="226827" cy="1693168"/>
          </a:xfrm>
          <a:prstGeom prst="curvedConnector4">
            <a:avLst>
              <a:gd name="adj1" fmla="val -100782"/>
              <a:gd name="adj2" fmla="val 78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82" idx="2"/>
            <a:endCxn id="85" idx="0"/>
          </p:cNvCxnSpPr>
          <p:nvPr/>
        </p:nvCxnSpPr>
        <p:spPr>
          <a:xfrm rot="5400000">
            <a:off x="6111526" y="3116152"/>
            <a:ext cx="391652" cy="381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5" idx="3"/>
            <a:endCxn id="82" idx="3"/>
          </p:cNvCxnSpPr>
          <p:nvPr/>
        </p:nvCxnSpPr>
        <p:spPr>
          <a:xfrm flipV="1">
            <a:off x="7263825" y="2688671"/>
            <a:ext cx="12700" cy="858781"/>
          </a:xfrm>
          <a:prstGeom prst="curved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5" idx="0"/>
          </p:cNvCxnSpPr>
          <p:nvPr/>
        </p:nvCxnSpPr>
        <p:spPr>
          <a:xfrm rot="10800000" flipH="1" flipV="1">
            <a:off x="4131973" y="2695407"/>
            <a:ext cx="258204" cy="607971"/>
          </a:xfrm>
          <a:prstGeom prst="curvedConnector4">
            <a:avLst>
              <a:gd name="adj1" fmla="val -88535"/>
              <a:gd name="adj2" fmla="val 633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" idx="0"/>
            <a:endCxn id="4" idx="3"/>
          </p:cNvCxnSpPr>
          <p:nvPr/>
        </p:nvCxnSpPr>
        <p:spPr>
          <a:xfrm rot="5400000" flipH="1" flipV="1">
            <a:off x="4199150" y="2886436"/>
            <a:ext cx="607971" cy="225916"/>
          </a:xfrm>
          <a:prstGeom prst="curvedConnector4">
            <a:avLst>
              <a:gd name="adj1" fmla="val 36658"/>
              <a:gd name="adj2" fmla="val 20118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5" idx="1"/>
            <a:endCxn id="49" idx="0"/>
          </p:cNvCxnSpPr>
          <p:nvPr/>
        </p:nvCxnSpPr>
        <p:spPr>
          <a:xfrm rot="10800000">
            <a:off x="2400178" y="3311985"/>
            <a:ext cx="1748757" cy="157795"/>
          </a:xfrm>
          <a:prstGeom prst="curvedConnector4">
            <a:avLst>
              <a:gd name="adj1" fmla="val 21769"/>
              <a:gd name="adj2" fmla="val 244872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9" idx="3"/>
            <a:endCxn id="5" idx="1"/>
          </p:cNvCxnSpPr>
          <p:nvPr/>
        </p:nvCxnSpPr>
        <p:spPr>
          <a:xfrm flipV="1">
            <a:off x="3387547" y="3469779"/>
            <a:ext cx="761387" cy="75770"/>
          </a:xfrm>
          <a:prstGeom prst="curvedConnector3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85" idx="1"/>
            <a:endCxn id="5" idx="3"/>
          </p:cNvCxnSpPr>
          <p:nvPr/>
        </p:nvCxnSpPr>
        <p:spPr>
          <a:xfrm rot="10800000">
            <a:off x="4631420" y="3469780"/>
            <a:ext cx="715641" cy="77673"/>
          </a:xfrm>
          <a:prstGeom prst="curvedConnector3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" idx="3"/>
            <a:endCxn id="85" idx="0"/>
          </p:cNvCxnSpPr>
          <p:nvPr/>
        </p:nvCxnSpPr>
        <p:spPr>
          <a:xfrm flipV="1">
            <a:off x="4631419" y="3313887"/>
            <a:ext cx="1674024" cy="155892"/>
          </a:xfrm>
          <a:prstGeom prst="curvedConnector4">
            <a:avLst>
              <a:gd name="adj1" fmla="val 21375"/>
              <a:gd name="adj2" fmla="val 253381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" idx="1"/>
            <a:endCxn id="62" idx="0"/>
          </p:cNvCxnSpPr>
          <p:nvPr/>
        </p:nvCxnSpPr>
        <p:spPr>
          <a:xfrm rot="10800000" flipH="1" flipV="1">
            <a:off x="4148933" y="3469779"/>
            <a:ext cx="157899" cy="628090"/>
          </a:xfrm>
          <a:prstGeom prst="curvedConnector4">
            <a:avLst>
              <a:gd name="adj1" fmla="val -144776"/>
              <a:gd name="adj2" fmla="val 6324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2" idx="0"/>
            <a:endCxn id="5" idx="3"/>
          </p:cNvCxnSpPr>
          <p:nvPr/>
        </p:nvCxnSpPr>
        <p:spPr>
          <a:xfrm rot="5400000" flipH="1" flipV="1">
            <a:off x="4155081" y="3621531"/>
            <a:ext cx="628090" cy="324586"/>
          </a:xfrm>
          <a:prstGeom prst="curvedConnector4">
            <a:avLst>
              <a:gd name="adj1" fmla="val 36753"/>
              <a:gd name="adj2" fmla="val 17042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9" idx="2"/>
            <a:endCxn id="62" idx="1"/>
          </p:cNvCxnSpPr>
          <p:nvPr/>
        </p:nvCxnSpPr>
        <p:spPr>
          <a:xfrm rot="16200000" flipH="1">
            <a:off x="2605539" y="3573751"/>
            <a:ext cx="552321" cy="963044"/>
          </a:xfrm>
          <a:prstGeom prst="curvedConnector2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49" idx="1"/>
            <a:endCxn id="85" idx="3"/>
          </p:cNvCxnSpPr>
          <p:nvPr/>
        </p:nvCxnSpPr>
        <p:spPr>
          <a:xfrm rot="10800000" flipH="1" flipV="1">
            <a:off x="1412807" y="3545548"/>
            <a:ext cx="5851018" cy="1903"/>
          </a:xfrm>
          <a:prstGeom prst="curvedConnector5">
            <a:avLst>
              <a:gd name="adj1" fmla="val -3907"/>
              <a:gd name="adj2" fmla="val 65169627"/>
              <a:gd name="adj3" fmla="val 103907"/>
            </a:avLst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158" idx="1"/>
            <a:endCxn id="159" idx="3"/>
          </p:cNvCxnSpPr>
          <p:nvPr/>
        </p:nvCxnSpPr>
        <p:spPr>
          <a:xfrm rot="10800000">
            <a:off x="2948184" y="5170569"/>
            <a:ext cx="851034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/>
          <p:cNvCxnSpPr>
            <a:stCxn id="159" idx="3"/>
            <a:endCxn id="158" idx="2"/>
          </p:cNvCxnSpPr>
          <p:nvPr/>
        </p:nvCxnSpPr>
        <p:spPr>
          <a:xfrm>
            <a:off x="2948184" y="5170569"/>
            <a:ext cx="1450590" cy="231868"/>
          </a:xfrm>
          <a:prstGeom prst="curvedConnector4">
            <a:avLst>
              <a:gd name="adj1" fmla="val 29334"/>
              <a:gd name="adj2" fmla="val 1985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62" idx="2"/>
            <a:endCxn id="158" idx="1"/>
          </p:cNvCxnSpPr>
          <p:nvPr/>
        </p:nvCxnSpPr>
        <p:spPr>
          <a:xfrm rot="5400000">
            <a:off x="3750241" y="4613976"/>
            <a:ext cx="605571" cy="507615"/>
          </a:xfrm>
          <a:prstGeom prst="curvedConnector4">
            <a:avLst>
              <a:gd name="adj1" fmla="val 30855"/>
              <a:gd name="adj2" fmla="val 1450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158" idx="3"/>
            <a:endCxn id="62" idx="2"/>
          </p:cNvCxnSpPr>
          <p:nvPr/>
        </p:nvCxnSpPr>
        <p:spPr>
          <a:xfrm flipH="1" flipV="1">
            <a:off x="4306833" y="4564998"/>
            <a:ext cx="691496" cy="605571"/>
          </a:xfrm>
          <a:prstGeom prst="curvedConnector4">
            <a:avLst>
              <a:gd name="adj1" fmla="val -33059"/>
              <a:gd name="adj2" fmla="val 691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60" idx="1"/>
            <a:endCxn id="158" idx="3"/>
          </p:cNvCxnSpPr>
          <p:nvPr/>
        </p:nvCxnSpPr>
        <p:spPr>
          <a:xfrm rot="10800000">
            <a:off x="4998329" y="5170570"/>
            <a:ext cx="677814" cy="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58" idx="3"/>
            <a:endCxn id="220" idx="1"/>
          </p:cNvCxnSpPr>
          <p:nvPr/>
        </p:nvCxnSpPr>
        <p:spPr>
          <a:xfrm>
            <a:off x="4998329" y="5170569"/>
            <a:ext cx="1299950" cy="7186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>
            <a:stCxn id="158" idx="2"/>
            <a:endCxn id="216" idx="1"/>
          </p:cNvCxnSpPr>
          <p:nvPr/>
        </p:nvCxnSpPr>
        <p:spPr>
          <a:xfrm rot="5400000">
            <a:off x="3942736" y="5323699"/>
            <a:ext cx="377300" cy="534777"/>
          </a:xfrm>
          <a:prstGeom prst="curvedConnector4">
            <a:avLst>
              <a:gd name="adj1" fmla="val 28126"/>
              <a:gd name="adj2" fmla="val 1427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/>
          <p:cNvCxnSpPr>
            <a:stCxn id="216" idx="3"/>
            <a:endCxn id="158" idx="2"/>
          </p:cNvCxnSpPr>
          <p:nvPr/>
        </p:nvCxnSpPr>
        <p:spPr>
          <a:xfrm flipH="1" flipV="1">
            <a:off x="4398774" y="5402437"/>
            <a:ext cx="609382" cy="377300"/>
          </a:xfrm>
          <a:prstGeom prst="curvedConnector4">
            <a:avLst>
              <a:gd name="adj1" fmla="val -37513"/>
              <a:gd name="adj2" fmla="val 718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/>
          <p:cNvCxnSpPr>
            <a:stCxn id="216" idx="2"/>
            <a:endCxn id="197" idx="1"/>
          </p:cNvCxnSpPr>
          <p:nvPr/>
        </p:nvCxnSpPr>
        <p:spPr>
          <a:xfrm rot="5400000">
            <a:off x="3942343" y="5879965"/>
            <a:ext cx="428901" cy="558568"/>
          </a:xfrm>
          <a:prstGeom prst="curvedConnector4">
            <a:avLst>
              <a:gd name="adj1" fmla="val 30757"/>
              <a:gd name="adj2" fmla="val 1409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urved Connector 347"/>
          <p:cNvCxnSpPr>
            <a:stCxn id="197" idx="3"/>
            <a:endCxn id="216" idx="2"/>
          </p:cNvCxnSpPr>
          <p:nvPr/>
        </p:nvCxnSpPr>
        <p:spPr>
          <a:xfrm flipH="1" flipV="1">
            <a:off x="4436077" y="5944799"/>
            <a:ext cx="478817" cy="428901"/>
          </a:xfrm>
          <a:prstGeom prst="curvedConnector4">
            <a:avLst>
              <a:gd name="adj1" fmla="val -47743"/>
              <a:gd name="adj2" fmla="val 692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167</Words>
  <Application>Microsoft Macintosh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Earth Institute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Jaclyn Donahue</dc:creator>
  <cp:lastModifiedBy>Michael Persaud</cp:lastModifiedBy>
  <cp:revision>35</cp:revision>
  <cp:lastPrinted>2017-09-14T18:56:27Z</cp:lastPrinted>
  <dcterms:created xsi:type="dcterms:W3CDTF">2017-02-22T22:55:40Z</dcterms:created>
  <dcterms:modified xsi:type="dcterms:W3CDTF">2017-11-09T08:37:10Z</dcterms:modified>
</cp:coreProperties>
</file>