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BR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BR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BR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BR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BR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pt-BR" sz="3200" spc="-1" strike="noStrike">
              <a:solidFill>
                <a:srgbClr val="04617b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400" spc="-1" strike="noStrike">
                <a:solidFill>
                  <a:srgbClr val="dbf5f9"/>
                </a:solidFill>
                <a:latin typeface="Noto Sans Regular"/>
              </a:rPr>
              <a:t>&lt;date/time&gt;</a:t>
            </a:r>
            <a:endParaRPr b="0" lang="pt-BR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2400" spc="-1" strike="noStrike">
                <a:solidFill>
                  <a:srgbClr val="dbf5f9"/>
                </a:solidFill>
                <a:latin typeface="Noto Sans Regular"/>
              </a:rPr>
              <a:t>&lt;footer&gt;</a:t>
            </a:r>
            <a:endParaRPr b="0" lang="pt-BR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5E81E79-F197-4600-B915-C7F11190166B}" type="slidenum">
              <a:rPr b="0" lang="pt-BR" sz="2400" spc="-1" strike="noStrike">
                <a:solidFill>
                  <a:srgbClr val="dbf5f9"/>
                </a:solidFill>
                <a:latin typeface="Noto Sans Regular"/>
              </a:rPr>
              <a:t>&lt;number&gt;</a:t>
            </a:fld>
            <a:endParaRPr b="0" lang="pt-BR" sz="2400" spc="-1" strike="noStrike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8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pt-BR" sz="8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dbf5f9"/>
                </a:solidFill>
                <a:latin typeface="Noto Sans Regular"/>
              </a:rPr>
              <a:t>Click to edit the outline text format</a:t>
            </a:r>
            <a:endParaRPr b="0" lang="pt-BR" sz="2800" spc="-1" strike="noStrike">
              <a:solidFill>
                <a:srgbClr val="dbf5f9"/>
              </a:solidFill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dbf5f9"/>
                </a:solidFill>
                <a:latin typeface="Noto Sans Regular"/>
              </a:rPr>
              <a:t>Second Outline Level</a:t>
            </a:r>
            <a:endParaRPr b="0" lang="pt-BR" sz="2200" spc="-1" strike="noStrike">
              <a:solidFill>
                <a:srgbClr val="dbf5f9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dbf5f9"/>
                </a:solidFill>
                <a:latin typeface="Noto Sans Regular"/>
              </a:rPr>
              <a:t>Third Outline Level</a:t>
            </a:r>
            <a:endParaRPr b="0" lang="pt-BR" sz="2400" spc="-1" strike="noStrike">
              <a:solidFill>
                <a:srgbClr val="dbf5f9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dbf5f9"/>
                </a:solidFill>
                <a:latin typeface="Noto Sans Regular"/>
              </a:rPr>
              <a:t>Fourth Outline Level</a:t>
            </a:r>
            <a:endParaRPr b="0" lang="pt-BR" sz="2000" spc="-1" strike="noStrike">
              <a:solidFill>
                <a:srgbClr val="dbf5f9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Noto Sans Regular"/>
              </a:rPr>
              <a:t>Fifth Outline Level</a:t>
            </a:r>
            <a:endParaRPr b="0" lang="pt-BR" sz="2000" spc="-1" strike="noStrike">
              <a:solidFill>
                <a:srgbClr val="dbf5f9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Noto Sans Regular"/>
              </a:rPr>
              <a:t>Sixth Outline Level</a:t>
            </a:r>
            <a:endParaRPr b="0" lang="pt-BR" sz="2000" spc="-1" strike="noStrike">
              <a:solidFill>
                <a:srgbClr val="dbf5f9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Noto Sans Regular"/>
              </a:rPr>
              <a:t>Seventh Outline Level</a:t>
            </a:r>
            <a:endParaRPr b="0" lang="pt-BR" sz="20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Click to edit the title text format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 Regular"/>
              </a:rPr>
              <a:t>Click to edit the outline text format</a:t>
            </a:r>
            <a:endParaRPr b="0" lang="pt-BR" sz="32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 Regular"/>
              </a:rPr>
              <a:t>Second Outline Level</a:t>
            </a:r>
            <a:endParaRPr b="0" lang="pt-BR" sz="2800" spc="-1" strike="noStrike"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Third Outline Level</a:t>
            </a:r>
            <a:endParaRPr b="0" lang="pt-BR" sz="2400" spc="-1" strike="noStrike"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Noto Sans Regular"/>
              </a:rPr>
              <a:t>Fourth Outline Level</a:t>
            </a:r>
            <a:endParaRPr b="0" lang="pt-BR" sz="2400" spc="-1" strike="noStrike"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Fifth Outline Level</a:t>
            </a:r>
            <a:endParaRPr b="0" lang="pt-BR" sz="2400" spc="-1" strike="noStrike"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Sixth Outline Level</a:t>
            </a:r>
            <a:endParaRPr b="0" lang="pt-BR" sz="2400" spc="-1" strike="noStrike"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Seventh Outline Level</a:t>
            </a:r>
            <a:endParaRPr b="0" lang="pt-BR" sz="2400" spc="-1" strike="noStrike">
              <a:latin typeface="Noto Sans Regula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400" spc="-1" strike="noStrike">
                <a:solidFill>
                  <a:srgbClr val="484848"/>
                </a:solidFill>
                <a:latin typeface="Noto Sans Regular"/>
              </a:rPr>
              <a:t>&lt;date/time&gt;</a:t>
            </a:r>
            <a:endParaRPr b="0" lang="pt-BR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pt-BR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ED019F3-2297-472A-A423-4B53FCA2555D}" type="slidenum">
              <a:rPr b="0" lang="pt-BR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pt-BR" sz="2400" spc="-1" strike="noStrike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pt-BR" sz="6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pt-BR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Noto Sans Regular"/>
              </a:rPr>
              <a:t>Click to edit the outline text format</a:t>
            </a:r>
            <a:endParaRPr b="0" lang="pt-BR" sz="3200" spc="-1" strike="noStrike">
              <a:latin typeface="Noto Sans Regular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Noto Sans Regular"/>
              </a:rPr>
              <a:t>Second Outline Level</a:t>
            </a:r>
            <a:endParaRPr b="0" lang="pt-BR" sz="2800" spc="-1" strike="noStrike"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Third Outline Level</a:t>
            </a:r>
            <a:endParaRPr b="0" lang="pt-BR" sz="2400" spc="-1" strike="noStrike"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Noto Sans Regular"/>
              </a:rPr>
              <a:t>Fourth Outline Level</a:t>
            </a:r>
            <a:endParaRPr b="0" lang="pt-BR" sz="2400" spc="-1" strike="noStrike"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Fifth Outline Level</a:t>
            </a:r>
            <a:endParaRPr b="0" lang="pt-BR" sz="2400" spc="-1" strike="noStrike"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Sixth Outline Level</a:t>
            </a:r>
            <a:endParaRPr b="0" lang="pt-BR" sz="2400" spc="-1" strike="noStrike"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Noto Sans Regular"/>
              </a:rPr>
              <a:t>Seventh Outline Level</a:t>
            </a:r>
            <a:endParaRPr b="0" lang="pt-BR" sz="2400" spc="-1" strike="noStrike">
              <a:latin typeface="Noto Sans Regula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400" spc="-1" strike="noStrike">
                <a:solidFill>
                  <a:srgbClr val="484848"/>
                </a:solidFill>
                <a:latin typeface="Noto Sans Regular"/>
              </a:rPr>
              <a:t>&lt;date/time&gt;</a:t>
            </a:r>
            <a:endParaRPr b="0" lang="pt-BR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pt-BR" sz="2400" spc="-1" strike="noStrike">
              <a:solidFill>
                <a:srgbClr val="484848"/>
              </a:solidFill>
              <a:latin typeface="Noto Sans Regular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D411F7-D434-481F-B700-9EF728EFC4CD}" type="slidenum">
              <a:rPr b="0" lang="pt-BR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pt-BR" sz="2400" spc="-1" strike="noStrike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8000" spc="-1" strike="noStrike">
                <a:solidFill>
                  <a:srgbClr val="04617b"/>
                </a:solidFill>
                <a:latin typeface="Noto Sans Light"/>
              </a:rPr>
              <a:t>Projeto PROJ1 OOP</a:t>
            </a:r>
            <a:endParaRPr b="0" lang="pt-BR" sz="8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pt-BR" sz="3600" spc="-1" strike="noStrike">
                <a:solidFill>
                  <a:srgbClr val="dbf5f9"/>
                </a:solidFill>
                <a:latin typeface="Noto Sans Regular"/>
              </a:rPr>
              <a:t>Matheus Peschke de Azevedo</a:t>
            </a:r>
            <a:endParaRPr b="1" lang="pt-BR" sz="3600" spc="-1" strike="noStrike">
              <a:solidFill>
                <a:srgbClr val="dbf5f9"/>
              </a:solidFill>
              <a:latin typeface="Noto Sans Regular"/>
            </a:endParaRPr>
          </a:p>
          <a:p>
            <a:r>
              <a:rPr b="1" lang="pt-BR" sz="3600" spc="-1" strike="noStrike">
                <a:solidFill>
                  <a:srgbClr val="dbf5f9"/>
                </a:solidFill>
                <a:latin typeface="Noto Sans Regular"/>
              </a:rPr>
              <a:t>RA 20396209</a:t>
            </a:r>
            <a:endParaRPr b="1" lang="pt-BR" sz="3600" spc="-1" strike="noStrike">
              <a:solidFill>
                <a:srgbClr val="dbf5f9"/>
              </a:solidFill>
              <a:latin typeface="Noto Sans Regular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Cartas – Estruturas de Dados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096000" y="1728000"/>
            <a:ext cx="5997960" cy="5495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O ‘baralho’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592000" y="1584000"/>
            <a:ext cx="7291440" cy="59778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A rodada do jogo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798200" y="1728000"/>
            <a:ext cx="8857800" cy="5657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O jogo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3240000" y="2157120"/>
            <a:ext cx="5762160" cy="44668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Execução do jogo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643040" y="2232000"/>
            <a:ext cx="8876880" cy="4638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Definição de uma carta Pokemon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592000" y="1597680"/>
            <a:ext cx="6912000" cy="5602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Noto Sans Light"/>
              </a:rPr>
              <a:t>Embaralhando as cartas</a:t>
            </a:r>
            <a:endParaRPr b="0" lang="pt-BR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44000" y="1728000"/>
            <a:ext cx="11741040" cy="5790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2021-05-11T18:37:03Z</dcterms:created>
  <dc:creator/>
  <dc:description/>
  <dc:language>pt-BR</dc:language>
  <cp:lastModifiedBy/>
  <dcterms:modified xsi:type="dcterms:W3CDTF">2021-05-11T18:51:46Z</dcterms:modified>
  <cp:revision>2</cp:revision>
  <dc:subject/>
  <dc:title>Vivid</dc:title>
</cp:coreProperties>
</file>