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4617b"/>
                </a:solidFill>
                <a:latin typeface="Noto Sans Light"/>
              </a:rPr>
              <a:t>Projeto PROJ1 OOP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dbf5f9"/>
                </a:solidFill>
                <a:latin typeface="Noto Sans Regular"/>
              </a:rPr>
              <a:t>Matheus Peschke de Azevedo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dbf5f9"/>
                </a:solidFill>
                <a:latin typeface="Noto Sans Regular"/>
              </a:rPr>
              <a:t>RA 20396209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Testes Unitários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721520" y="1584000"/>
            <a:ext cx="8286480" cy="12949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1834560" y="2915280"/>
            <a:ext cx="8080560" cy="464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Introdução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008000" y="3168000"/>
            <a:ext cx="10296000" cy="15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Assista ao vídeo, no próprio repositório do projeto, “</a:t>
            </a:r>
            <a:r>
              <a:rPr b="1" lang="pt-BR" sz="1800" spc="-1" strike="noStrike">
                <a:latin typeface="Arial"/>
              </a:rPr>
              <a:t>Introdução.mkv</a:t>
            </a:r>
            <a:r>
              <a:rPr b="0" lang="pt-BR" sz="1800" spc="-1" strike="noStrike">
                <a:latin typeface="Arial"/>
              </a:rPr>
              <a:t>” para aprender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 instalar as dependências de software (packages) no Linux, como fazer o build da aplicação,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executá-la e também como executar os testes unitários.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Cartas – Estruturas de Dados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844000" y="1805040"/>
            <a:ext cx="5832000" cy="573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O ‘baralho’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592000" y="1584000"/>
            <a:ext cx="7291080" cy="597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A rodada do jogo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798200" y="1728000"/>
            <a:ext cx="885744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O jogo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008000" y="1548000"/>
            <a:ext cx="9936000" cy="591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Execução do jogo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440000" y="1537200"/>
            <a:ext cx="8943480" cy="55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Definição de uma carta Pokemon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592000" y="1597680"/>
            <a:ext cx="6911640" cy="560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Embaralhando as cartas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00480" y="1524600"/>
            <a:ext cx="10641240" cy="560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2021-05-11T18:37:03Z</dcterms:created>
  <dc:creator/>
  <dc:description/>
  <dc:language>pt-BR</dc:language>
  <cp:lastModifiedBy/>
  <dcterms:modified xsi:type="dcterms:W3CDTF">2021-05-14T17:17:11Z</dcterms:modified>
  <cp:revision>6</cp:revision>
  <dc:subject/>
  <dc:title>Vivid</dc:title>
</cp:coreProperties>
</file>