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0" r:id="rId16"/>
    <p:sldId id="267" r:id="rId17"/>
    <p:sldId id="273" r:id="rId18"/>
    <p:sldId id="274" r:id="rId19"/>
    <p:sldId id="276" r:id="rId20"/>
    <p:sldId id="275" r:id="rId21"/>
    <p:sldId id="27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03/13/2021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03/13/2021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DA11-620F-4A7D-9C45-848BB70F4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Extract, Transform,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78B32-E277-4335-8C26-0CA828EFC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Latest Datasets</a:t>
            </a:r>
          </a:p>
        </p:txBody>
      </p:sp>
    </p:spTree>
    <p:extLst>
      <p:ext uri="{BB962C8B-B14F-4D97-AF65-F5344CB8AC3E}">
        <p14:creationId xmlns:p14="http://schemas.microsoft.com/office/powerpoint/2010/main" val="129930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FD2B8A-CCB1-4C48-886F-5C4685F9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Convert Data Dictionary into </a:t>
            </a:r>
            <a:r>
              <a:rPr lang="en-US" sz="3200" dirty="0" err="1"/>
              <a:t>DataFrame</a:t>
            </a:r>
            <a:endParaRPr lang="en-US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F47315-4DD1-4FB3-AAA8-08A25A697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242653"/>
            <a:ext cx="8761413" cy="2137994"/>
          </a:xfrm>
        </p:spPr>
      </p:pic>
    </p:spTree>
    <p:extLst>
      <p:ext uri="{BB962C8B-B14F-4D97-AF65-F5344CB8AC3E}">
        <p14:creationId xmlns:p14="http://schemas.microsoft.com/office/powerpoint/2010/main" val="26182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7A18-C982-4778-A7C1-B99783CE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* From </a:t>
            </a:r>
            <a:r>
              <a:rPr lang="en-US" dirty="0" err="1"/>
              <a:t>cleaned_movies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C4BF490-63B1-425F-B14A-B0E14B999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78552"/>
            <a:ext cx="8761413" cy="3266196"/>
          </a:xfrm>
        </p:spPr>
      </p:pic>
    </p:spTree>
    <p:extLst>
      <p:ext uri="{BB962C8B-B14F-4D97-AF65-F5344CB8AC3E}">
        <p14:creationId xmlns:p14="http://schemas.microsoft.com/office/powerpoint/2010/main" val="234929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A0E-594B-47E4-9673-E804023D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* From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ADCF5-E122-4415-BB3C-003113BB5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847" y="2849358"/>
            <a:ext cx="8545118" cy="2924583"/>
          </a:xfrm>
        </p:spPr>
      </p:pic>
    </p:spTree>
    <p:extLst>
      <p:ext uri="{BB962C8B-B14F-4D97-AF65-F5344CB8AC3E}">
        <p14:creationId xmlns:p14="http://schemas.microsoft.com/office/powerpoint/2010/main" val="267310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9225-BADC-4B41-880E-49FFD0D6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* From tags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7F43A8E-123F-4AA9-B646-FABC69038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113946"/>
            <a:ext cx="8761413" cy="2395407"/>
          </a:xfrm>
        </p:spPr>
      </p:pic>
    </p:spTree>
    <p:extLst>
      <p:ext uri="{BB962C8B-B14F-4D97-AF65-F5344CB8AC3E}">
        <p14:creationId xmlns:p14="http://schemas.microsoft.com/office/powerpoint/2010/main" val="89814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8CBE-7015-4484-8070-931AFBA6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* From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D6CAB-BB47-4AEA-B05E-638C15086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453" y="2768384"/>
            <a:ext cx="8649907" cy="3086531"/>
          </a:xfrm>
        </p:spPr>
      </p:pic>
    </p:spTree>
    <p:extLst>
      <p:ext uri="{BB962C8B-B14F-4D97-AF65-F5344CB8AC3E}">
        <p14:creationId xmlns:p14="http://schemas.microsoft.com/office/powerpoint/2010/main" val="276810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048F-EF88-4FAF-991F-7A16A53F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* From links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16372-55DD-4770-BD1A-6408A3BEB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860928"/>
            <a:ext cx="8761413" cy="2901444"/>
          </a:xfrm>
        </p:spPr>
      </p:pic>
    </p:spTree>
    <p:extLst>
      <p:ext uri="{BB962C8B-B14F-4D97-AF65-F5344CB8AC3E}">
        <p14:creationId xmlns:p14="http://schemas.microsoft.com/office/powerpoint/2010/main" val="214810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E349-02A5-498F-8D57-A9CAAFD8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Entity Relationship Diagram (ERD)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AC5FE-BA7D-49F2-AC80-6EF0A41F4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717" y="2603500"/>
            <a:ext cx="5597429" cy="3834180"/>
          </a:xfrm>
        </p:spPr>
      </p:pic>
    </p:spTree>
    <p:extLst>
      <p:ext uri="{BB962C8B-B14F-4D97-AF65-F5344CB8AC3E}">
        <p14:creationId xmlns:p14="http://schemas.microsoft.com/office/powerpoint/2010/main" val="413473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3438-53CA-4F72-A15C-BF5BB10D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Schema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16F669B-88EE-4774-8D08-557F2738C6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8564" y="2603500"/>
            <a:ext cx="3884709" cy="337820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ABD7D05-D76E-441B-94AA-DD3D227F4E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51897" y="2603500"/>
            <a:ext cx="2627256" cy="3416300"/>
          </a:xfr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17CA9AA-1683-4D55-8239-3FC05E1F7105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 flipV="1">
            <a:off x="3574202" y="3498002"/>
            <a:ext cx="2513120" cy="2530475"/>
          </a:xfrm>
          <a:prstGeom prst="bentConnector4">
            <a:avLst>
              <a:gd name="adj1" fmla="val -9096"/>
              <a:gd name="adj2" fmla="val 7595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79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1C75-481E-4EC5-B76F-DA638DB5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Query Analysis: (1)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How many movies were released in a specified   		timeframe (e.g. 2005)? [PostgreSQL]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000" dirty="0"/>
              <a:t>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8EC5B9-0240-40BA-BD01-ECC347C064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5451" y="3272854"/>
            <a:ext cx="4391812" cy="217803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4705CA-3330-46E1-84CA-DF88842FA5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25322" y="2646537"/>
            <a:ext cx="3391194" cy="3292125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6BCEAA-A0F6-46E1-9E9B-CB2FEEDC2CEC}"/>
              </a:ext>
            </a:extLst>
          </p:cNvPr>
          <p:cNvCxnSpPr>
            <a:cxnSpLocks/>
          </p:cNvCxnSpPr>
          <p:nvPr/>
        </p:nvCxnSpPr>
        <p:spPr>
          <a:xfrm>
            <a:off x="4500979" y="4403324"/>
            <a:ext cx="17045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2E7AAF-B9D4-4D96-B249-150684B9E8A6}"/>
              </a:ext>
            </a:extLst>
          </p:cNvPr>
          <p:cNvSpPr txBox="1"/>
          <p:nvPr/>
        </p:nvSpPr>
        <p:spPr>
          <a:xfrm>
            <a:off x="4694541" y="3769379"/>
            <a:ext cx="114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for 2005</a:t>
            </a:r>
          </a:p>
        </p:txBody>
      </p:sp>
    </p:spTree>
    <p:extLst>
      <p:ext uri="{BB962C8B-B14F-4D97-AF65-F5344CB8AC3E}">
        <p14:creationId xmlns:p14="http://schemas.microsoft.com/office/powerpoint/2010/main" val="319854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A187-FCF7-47C5-B57A-20E2417B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sz="2000" dirty="0"/>
              <a:t>Query Analysis: (2) Being able to get results by querying specified 			criteria (genre name)? [</a:t>
            </a:r>
            <a:r>
              <a:rPr lang="en-US" sz="2000" dirty="0" err="1"/>
              <a:t>PostgresSQL</a:t>
            </a:r>
            <a:r>
              <a:rPr lang="en-US" sz="2000" dirty="0"/>
              <a:t>]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13078E-9E30-4DBA-B19A-326209725D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4309" y="2603500"/>
            <a:ext cx="4793219" cy="3378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0B934D-1F40-40E2-9DCC-D0A2D3CF4A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982" y="4024136"/>
            <a:ext cx="3667637" cy="752580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2D0214-5AA4-4D3B-87BD-47603E04214E}"/>
              </a:ext>
            </a:extLst>
          </p:cNvPr>
          <p:cNvCxnSpPr/>
          <p:nvPr/>
        </p:nvCxnSpPr>
        <p:spPr>
          <a:xfrm>
            <a:off x="3977196" y="4400426"/>
            <a:ext cx="19353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7E2841-C919-4595-B5F8-A745C2083700}"/>
              </a:ext>
            </a:extLst>
          </p:cNvPr>
          <p:cNvSpPr txBox="1"/>
          <p:nvPr/>
        </p:nvSpPr>
        <p:spPr>
          <a:xfrm>
            <a:off x="4145872" y="3771504"/>
            <a:ext cx="159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for Action Genre</a:t>
            </a:r>
          </a:p>
        </p:txBody>
      </p:sp>
    </p:spTree>
    <p:extLst>
      <p:ext uri="{BB962C8B-B14F-4D97-AF65-F5344CB8AC3E}">
        <p14:creationId xmlns:p14="http://schemas.microsoft.com/office/powerpoint/2010/main" val="199731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6C3-62A0-4C54-9285-28F385F9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CCBA-2AC7-4F55-AF77-A87E5238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Dataset utilized: </a:t>
            </a:r>
            <a:r>
              <a:rPr lang="en-US" dirty="0" err="1"/>
              <a:t>MovieLens</a:t>
            </a:r>
            <a:r>
              <a:rPr lang="en-US" dirty="0"/>
              <a:t> Latest Datasets</a:t>
            </a:r>
          </a:p>
          <a:p>
            <a:r>
              <a:rPr lang="en-US" dirty="0"/>
              <a:t>Source: grouplens.org</a:t>
            </a:r>
          </a:p>
          <a:p>
            <a:r>
              <a:rPr lang="en-US" dirty="0"/>
              <a:t>Description: Dataset provides ratings from over 600 users corresponding to a sample of 9,000 movies. Additional information includes keyword tags, genre categorization, and the release year associated with each movie title.</a:t>
            </a:r>
          </a:p>
          <a:p>
            <a:r>
              <a:rPr lang="en-US" dirty="0"/>
              <a:t>Files under consideration:</a:t>
            </a:r>
          </a:p>
          <a:p>
            <a:pPr lvl="4">
              <a:buFont typeface="+mj-lt"/>
              <a:buAutoNum type="alphaLcParenR"/>
            </a:pPr>
            <a:r>
              <a:rPr lang="en-US" sz="1600" dirty="0"/>
              <a:t>movies.csv</a:t>
            </a:r>
          </a:p>
          <a:p>
            <a:pPr lvl="4">
              <a:buFont typeface="+mj-lt"/>
              <a:buAutoNum type="alphaLcParenR"/>
            </a:pPr>
            <a:r>
              <a:rPr lang="en-US" sz="1600" dirty="0"/>
              <a:t>ratings.csv</a:t>
            </a:r>
          </a:p>
          <a:p>
            <a:pPr lvl="4">
              <a:buFont typeface="+mj-lt"/>
              <a:buAutoNum type="alphaLcParenR"/>
            </a:pPr>
            <a:r>
              <a:rPr lang="en-US" sz="1600" dirty="0"/>
              <a:t>tags.csv</a:t>
            </a:r>
          </a:p>
          <a:p>
            <a:pPr lvl="4">
              <a:buFont typeface="+mj-lt"/>
              <a:buAutoNum type="alphaLcParenR"/>
            </a:pPr>
            <a:r>
              <a:rPr lang="en-US" sz="1600" dirty="0"/>
              <a:t>links.csv</a:t>
            </a:r>
          </a:p>
        </p:txBody>
      </p:sp>
    </p:spTree>
    <p:extLst>
      <p:ext uri="{BB962C8B-B14F-4D97-AF65-F5344CB8AC3E}">
        <p14:creationId xmlns:p14="http://schemas.microsoft.com/office/powerpoint/2010/main" val="76276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E928-324B-488C-B8FE-5613C3D8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Query Analysis: (3) Obtaining results by querying specified criteria</a:t>
            </a:r>
            <a:br>
              <a:rPr lang="en-US" sz="2000" dirty="0"/>
            </a:br>
            <a:r>
              <a:rPr lang="en-US" sz="2000" dirty="0"/>
              <a:t>	  (movie title or tag) [</a:t>
            </a:r>
            <a:r>
              <a:rPr lang="en-US" sz="2000" dirty="0" err="1"/>
              <a:t>PostgresSQL</a:t>
            </a:r>
            <a:r>
              <a:rPr lang="en-US" sz="2000" dirty="0"/>
              <a:t>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9E9E11-AF20-4CB7-A033-12D17A8D11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7975" y="3268453"/>
            <a:ext cx="4245123" cy="181845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08AAC0-6951-47F9-9B33-780812ED2E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4639" y="3577617"/>
            <a:ext cx="4824412" cy="1145879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EE8C0E-58A3-4CF1-BAB5-862067E51DA7}"/>
              </a:ext>
            </a:extLst>
          </p:cNvPr>
          <p:cNvCxnSpPr/>
          <p:nvPr/>
        </p:nvCxnSpPr>
        <p:spPr>
          <a:xfrm>
            <a:off x="4438835" y="4177679"/>
            <a:ext cx="20773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15C80F-97CF-40A2-807B-6C9233A083DF}"/>
              </a:ext>
            </a:extLst>
          </p:cNvPr>
          <p:cNvSpPr txBox="1"/>
          <p:nvPr/>
        </p:nvSpPr>
        <p:spPr>
          <a:xfrm>
            <a:off x="4691848" y="3429000"/>
            <a:ext cx="1571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 for Toy Story</a:t>
            </a:r>
          </a:p>
        </p:txBody>
      </p:sp>
    </p:spTree>
    <p:extLst>
      <p:ext uri="{BB962C8B-B14F-4D97-AF65-F5344CB8AC3E}">
        <p14:creationId xmlns:p14="http://schemas.microsoft.com/office/powerpoint/2010/main" val="51851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3FE6-2DFE-4653-B053-CC072B21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sz="2000" dirty="0"/>
              <a:t>Query Analysis: (4) What is the distribution of movies according to 			genre category(bar chart)? [Pandas]</a:t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46E63E-4B1E-4EC0-869F-DCE87CF0B7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4954" y="3229438"/>
            <a:ext cx="4829175" cy="2253201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30017D-CD07-46ED-81DD-6EF13458D3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6463" y="2603500"/>
            <a:ext cx="4128911" cy="3378200"/>
          </a:xfrm>
        </p:spPr>
      </p:pic>
    </p:spTree>
    <p:extLst>
      <p:ext uri="{BB962C8B-B14F-4D97-AF65-F5344CB8AC3E}">
        <p14:creationId xmlns:p14="http://schemas.microsoft.com/office/powerpoint/2010/main" val="137548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0A246C-CBD2-478B-9A13-FA446151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sz="2000" dirty="0"/>
              <a:t>Query Analysis: (5) What is the proportionality of ratings amongst total movies rated (pie)? [Pandas]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19D600A-AF91-4F70-A5FC-BDF59BA83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664" y="2603500"/>
            <a:ext cx="4210510" cy="3378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0C25F09-2585-4C75-A74E-DF818C78C3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50938" y="3164352"/>
            <a:ext cx="4829175" cy="2294595"/>
          </a:xfrm>
        </p:spPr>
      </p:pic>
    </p:spTree>
    <p:extLst>
      <p:ext uri="{BB962C8B-B14F-4D97-AF65-F5344CB8AC3E}">
        <p14:creationId xmlns:p14="http://schemas.microsoft.com/office/powerpoint/2010/main" val="112696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DDD2-1867-4339-8568-87DF4017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Relevant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0FCE-B837-4B34-986B-DA51D8D64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59483"/>
            <a:ext cx="8761413" cy="34163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Movies database querying:</a:t>
            </a:r>
            <a:br>
              <a:rPr lang="en-US" b="0" dirty="0">
                <a:effectLst/>
                <a:latin typeface="+mj-lt"/>
              </a:rPr>
            </a:br>
            <a:endParaRPr 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How many movies were released in a specified timeframe (e.g.2005)? [PostgreSQL]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Being able to get results by querying specified criteria (genre)? [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PostgreSQL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Being able to get results of specified criteria (movie title) [PostgreSQL]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What is the distribution of movies according to genre category(bar chart)? [Pandas]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What is the 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proportionality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 of 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ratings amongst total movies rated 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(pie)? [Pandas]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3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2708-4E14-4792-ACAE-5E4F41C4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Dependencies in Pandas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EE540-78FD-4996-9514-8B7913E7E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320" y="2744596"/>
            <a:ext cx="8761413" cy="1156019"/>
          </a:xfrm>
        </p:spPr>
      </p:pic>
    </p:spTree>
    <p:extLst>
      <p:ext uri="{BB962C8B-B14F-4D97-AF65-F5344CB8AC3E}">
        <p14:creationId xmlns:p14="http://schemas.microsoft.com/office/powerpoint/2010/main" val="290928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2FD0-1A23-468F-A78A-ED05C7D1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Import csv files into </a:t>
            </a:r>
            <a:r>
              <a:rPr lang="en-US" sz="2400" dirty="0" err="1"/>
              <a:t>DataFrame</a:t>
            </a:r>
            <a:r>
              <a:rPr lang="en-US" sz="2400" dirty="0"/>
              <a:t>: movies csv &amp; tags csv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7C5C3C4-3122-40C0-B520-932CEA8ACD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3247193"/>
            <a:ext cx="4824412" cy="209081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56D4EC3-09EB-4AD9-AFA6-CBE2B3CF8B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54113" y="3347111"/>
            <a:ext cx="4829175" cy="1890977"/>
          </a:xfrm>
        </p:spPr>
      </p:pic>
    </p:spTree>
    <p:extLst>
      <p:ext uri="{BB962C8B-B14F-4D97-AF65-F5344CB8AC3E}">
        <p14:creationId xmlns:p14="http://schemas.microsoft.com/office/powerpoint/2010/main" val="9024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BE0C-5ADE-45D5-9C3A-313BCD3B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Import csv files into </a:t>
            </a:r>
            <a:r>
              <a:rPr lang="en-US" sz="2400" dirty="0" err="1"/>
              <a:t>DataFrame</a:t>
            </a:r>
            <a:r>
              <a:rPr lang="en-US" sz="2400" dirty="0"/>
              <a:t>: ratings csv &amp; links csv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0AD85D-57E0-4A79-A261-84A282B26C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0938" y="3318164"/>
            <a:ext cx="4829175" cy="19869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FEC9D-930B-4120-A0C3-A4CDAA7084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3425390"/>
            <a:ext cx="4824412" cy="1734420"/>
          </a:xfrm>
        </p:spPr>
      </p:pic>
    </p:spTree>
    <p:extLst>
      <p:ext uri="{BB962C8B-B14F-4D97-AF65-F5344CB8AC3E}">
        <p14:creationId xmlns:p14="http://schemas.microsoft.com/office/powerpoint/2010/main" val="326974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28D3-FDBA-40BA-9E26-0695AD60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Clean </a:t>
            </a:r>
            <a:r>
              <a:rPr lang="en-US" sz="3200" dirty="0" err="1"/>
              <a:t>DataFrame</a:t>
            </a:r>
            <a:r>
              <a:rPr lang="en-US" sz="3200" dirty="0"/>
              <a:t> for null &amp; empty columns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95F9F7-DB35-4E41-A3C6-6F947A2AF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002" y="2603500"/>
            <a:ext cx="6482808" cy="3416300"/>
          </a:xfrm>
        </p:spPr>
      </p:pic>
    </p:spTree>
    <p:extLst>
      <p:ext uri="{BB962C8B-B14F-4D97-AF65-F5344CB8AC3E}">
        <p14:creationId xmlns:p14="http://schemas.microsoft.com/office/powerpoint/2010/main" val="201770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5B28-A283-4CA8-A044-F4446EC9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for genre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161429D-1FF2-4923-9F9C-A8CE529A79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5591" y="2603500"/>
            <a:ext cx="4124763" cy="3378200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75144EE-85D8-4540-BCDD-0759CCD231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7429" y="2733870"/>
            <a:ext cx="5267279" cy="2878078"/>
          </a:xfr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BC89087F-45BC-4FA4-8281-02C9A18D7950}"/>
              </a:ext>
            </a:extLst>
          </p:cNvPr>
          <p:cNvSpPr/>
          <p:nvPr/>
        </p:nvSpPr>
        <p:spPr>
          <a:xfrm>
            <a:off x="6287294" y="4033349"/>
            <a:ext cx="510073" cy="324048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E340-24A1-4539-9DE8-18567768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Clean Movies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74A26B-50F4-46DB-8447-E3C6136974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961" y="3117699"/>
            <a:ext cx="4829175" cy="160594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FCB4A9-D12B-45AA-95E2-937205D20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3987" y="2691370"/>
            <a:ext cx="5079838" cy="2608417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B1391E3-59FA-4C6D-A746-6C66D9D36C3A}"/>
              </a:ext>
            </a:extLst>
          </p:cNvPr>
          <p:cNvSpPr/>
          <p:nvPr/>
        </p:nvSpPr>
        <p:spPr>
          <a:xfrm>
            <a:off x="5635933" y="3837863"/>
            <a:ext cx="419877" cy="3154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7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502</TotalTime>
  <Words>377</Words>
  <Application>Microsoft Office PowerPoint</Application>
  <PresentationFormat>Widescreen</PresentationFormat>
  <Paragraphs>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 Boardroom</vt:lpstr>
      <vt:lpstr>Extract, Transform, Load</vt:lpstr>
      <vt:lpstr>Introduction</vt:lpstr>
      <vt:lpstr>Relevant Queries </vt:lpstr>
      <vt:lpstr>Dependencies in Pandas</vt:lpstr>
      <vt:lpstr>Import csv files into DataFrame: movies csv &amp; tags csv</vt:lpstr>
      <vt:lpstr>Import csv files into DataFrame: ratings csv &amp; links csv</vt:lpstr>
      <vt:lpstr>Clean DataFrame for null &amp; empty columns</vt:lpstr>
      <vt:lpstr>Create a new DataFrame for genre</vt:lpstr>
      <vt:lpstr>Clean Movies DataFrame</vt:lpstr>
      <vt:lpstr>Convert Data Dictionary into DataFrame</vt:lpstr>
      <vt:lpstr>Select * From cleaned_movies</vt:lpstr>
      <vt:lpstr>Select * From genre</vt:lpstr>
      <vt:lpstr>Select * From tags</vt:lpstr>
      <vt:lpstr>Select * From ratings</vt:lpstr>
      <vt:lpstr>Select * From links</vt:lpstr>
      <vt:lpstr>Entity Relationship Diagram (ERD)</vt:lpstr>
      <vt:lpstr>SQL Schema</vt:lpstr>
      <vt:lpstr>Query Analysis: (1) How many movies were released in a specified     timeframe (e.g. 2005)? [PostgreSQL]   </vt:lpstr>
      <vt:lpstr>Query Analysis: (2) Being able to get results by querying specified    criteria (genre name)? [PostgresSQL] </vt:lpstr>
      <vt:lpstr>Query Analysis: (3) Obtaining results by querying specified criteria    (movie title or tag) [PostgresSQL]</vt:lpstr>
      <vt:lpstr>Query Analysis: (4) What is the distribution of movies according to    genre category(bar chart)? [Pandas]  </vt:lpstr>
      <vt:lpstr>Query Analysis: (5) What is the proportionality of ratings amongst total movies rated (pie)? [Pandas]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Extract, Transform, Load</dc:title>
  <dc:creator>Mike</dc:creator>
  <cp:lastModifiedBy>Mike</cp:lastModifiedBy>
  <cp:revision>39</cp:revision>
  <dcterms:created xsi:type="dcterms:W3CDTF">2021-03-12T22:52:00Z</dcterms:created>
  <dcterms:modified xsi:type="dcterms:W3CDTF">2021-03-13T17:21:05Z</dcterms:modified>
</cp:coreProperties>
</file>