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228D4-88F2-4B92-B987-87CAE037384A}" v="1" dt="2021-04-13T00:29:07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-3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Peteet" userId="80fc024e7d647825" providerId="LiveId" clId="{6F0228D4-88F2-4B92-B987-87CAE037384A}"/>
    <pc:docChg chg="undo custSel addSld modSld sldOrd">
      <pc:chgData name="Mona Peteet" userId="80fc024e7d647825" providerId="LiveId" clId="{6F0228D4-88F2-4B92-B987-87CAE037384A}" dt="2021-04-13T00:29:22.926" v="1697"/>
      <pc:docMkLst>
        <pc:docMk/>
      </pc:docMkLst>
      <pc:sldChg chg="ord">
        <pc:chgData name="Mona Peteet" userId="80fc024e7d647825" providerId="LiveId" clId="{6F0228D4-88F2-4B92-B987-87CAE037384A}" dt="2021-04-13T00:29:22.926" v="1697"/>
        <pc:sldMkLst>
          <pc:docMk/>
          <pc:sldMk cId="3265077456" sldId="281"/>
        </pc:sldMkLst>
      </pc:sldChg>
      <pc:sldChg chg="modSp new mod">
        <pc:chgData name="Mona Peteet" userId="80fc024e7d647825" providerId="LiveId" clId="{6F0228D4-88F2-4B92-B987-87CAE037384A}" dt="2021-04-13T00:29:07.147" v="1695" actId="20577"/>
        <pc:sldMkLst>
          <pc:docMk/>
          <pc:sldMk cId="3764710359" sldId="282"/>
        </pc:sldMkLst>
        <pc:spChg chg="mod">
          <ac:chgData name="Mona Peteet" userId="80fc024e7d647825" providerId="LiveId" clId="{6F0228D4-88F2-4B92-B987-87CAE037384A}" dt="2021-04-13T00:20:12.363" v="1051" actId="20577"/>
          <ac:spMkLst>
            <pc:docMk/>
            <pc:sldMk cId="3764710359" sldId="282"/>
            <ac:spMk id="2" creationId="{D4362947-430E-4A51-AF5F-35BCE6427E7B}"/>
          </ac:spMkLst>
        </pc:spChg>
        <pc:spChg chg="mod">
          <ac:chgData name="Mona Peteet" userId="80fc024e7d647825" providerId="LiveId" clId="{6F0228D4-88F2-4B92-B987-87CAE037384A}" dt="2021-04-13T00:29:07.147" v="1695" actId="20577"/>
          <ac:spMkLst>
            <pc:docMk/>
            <pc:sldMk cId="3764710359" sldId="282"/>
            <ac:spMk id="3" creationId="{3BE31991-2F12-4686-8877-E7CD1CC0D51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anc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Global Cancer Data Visualization April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Project team 2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 err="1">
                <a:solidFill>
                  <a:srgbClr val="5792BA"/>
                </a:solidFill>
              </a:rPr>
              <a:t>Abhusan</a:t>
            </a:r>
            <a:r>
              <a:rPr lang="en-US" dirty="0">
                <a:solidFill>
                  <a:srgbClr val="5792BA"/>
                </a:solidFill>
              </a:rPr>
              <a:t> Karki, Ahmed Mohamed, Mona Peteet, Stephen </a:t>
            </a:r>
            <a:r>
              <a:rPr lang="en-US" dirty="0" err="1">
                <a:solidFill>
                  <a:srgbClr val="5792BA"/>
                </a:solidFill>
              </a:rPr>
              <a:t>Domke</a:t>
            </a:r>
            <a:endParaRPr lang="en-US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2947-430E-4A51-AF5F-35BCE64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Global Cancer Data Viz project 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1991-2F12-4686-8877-E7CD1CC0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scope: This data analysis project provides insights into global cancer statistics via a dashboard of visualizations available through an HTML site. Visitors to the site can view the entire dataset (World) or select a specific country to investigate.  Various data points will be presented (e.g., cancer rates, types, age)</a:t>
            </a:r>
          </a:p>
          <a:p>
            <a:r>
              <a:rPr lang="en-US" dirty="0"/>
              <a:t>Technical scope: ETL via Python, Flask for rendering API and JSON data for Plotly charts/graphs, HTML and CSS will be used to create the site.</a:t>
            </a:r>
          </a:p>
          <a:p>
            <a:pPr lvl="1"/>
            <a:r>
              <a:rPr lang="en-US" dirty="0"/>
              <a:t>A previously unused JS Library will be used in the application (options to be explored; (e.g. slick)</a:t>
            </a:r>
          </a:p>
          <a:p>
            <a:pPr lvl="1"/>
            <a:r>
              <a:rPr lang="en-US" dirty="0" err="1"/>
              <a:t>Datasource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https://ourworldindata.org/cancer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{92C056DC-3B27-4BB1-AA6A-CC39F5D1D657}tf11665031_win32</Template>
  <TotalTime>17</TotalTime>
  <Words>183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Arial Nova Light</vt:lpstr>
      <vt:lpstr>Wingdings 2</vt:lpstr>
      <vt:lpstr>SlateVTI</vt:lpstr>
      <vt:lpstr>Global Cancer Data Visualization April 2021</vt:lpstr>
      <vt:lpstr>Global Cancer Data Viz project - proposal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Cancer Data Visualization April 2021</dc:title>
  <dc:creator>Mona Peteet</dc:creator>
  <cp:lastModifiedBy>Mona Peteet</cp:lastModifiedBy>
  <cp:revision>1</cp:revision>
  <dcterms:created xsi:type="dcterms:W3CDTF">2021-04-13T00:11:46Z</dcterms:created>
  <dcterms:modified xsi:type="dcterms:W3CDTF">2021-04-13T00:29:23Z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