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228D4-88F2-4B92-B987-87CAE037384A}" v="1" dt="2021-04-13T00:29:07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19" autoAdjust="0"/>
  </p:normalViewPr>
  <p:slideViewPr>
    <p:cSldViewPr snapToGrid="0">
      <p:cViewPr varScale="1">
        <p:scale>
          <a:sx n="51" d="100"/>
          <a:sy n="51" d="100"/>
        </p:scale>
        <p:origin x="7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Peteet" userId="80fc024e7d647825" providerId="LiveId" clId="{6F0228D4-88F2-4B92-B987-87CAE037384A}"/>
    <pc:docChg chg="undo custSel addSld modSld sldOrd">
      <pc:chgData name="Mona Peteet" userId="80fc024e7d647825" providerId="LiveId" clId="{6F0228D4-88F2-4B92-B987-87CAE037384A}" dt="2021-04-14T23:07:40.089" v="1922" actId="20577"/>
      <pc:docMkLst>
        <pc:docMk/>
      </pc:docMkLst>
      <pc:sldChg chg="ord">
        <pc:chgData name="Mona Peteet" userId="80fc024e7d647825" providerId="LiveId" clId="{6F0228D4-88F2-4B92-B987-87CAE037384A}" dt="2021-04-13T00:29:22.926" v="1697"/>
        <pc:sldMkLst>
          <pc:docMk/>
          <pc:sldMk cId="3265077456" sldId="281"/>
        </pc:sldMkLst>
      </pc:sldChg>
      <pc:sldChg chg="modSp new mod">
        <pc:chgData name="Mona Peteet" userId="80fc024e7d647825" providerId="LiveId" clId="{6F0228D4-88F2-4B92-B987-87CAE037384A}" dt="2021-04-13T00:29:07.147" v="1695" actId="20577"/>
        <pc:sldMkLst>
          <pc:docMk/>
          <pc:sldMk cId="3764710359" sldId="282"/>
        </pc:sldMkLst>
        <pc:spChg chg="mod">
          <ac:chgData name="Mona Peteet" userId="80fc024e7d647825" providerId="LiveId" clId="{6F0228D4-88F2-4B92-B987-87CAE037384A}" dt="2021-04-13T00:20:12.363" v="1051" actId="20577"/>
          <ac:spMkLst>
            <pc:docMk/>
            <pc:sldMk cId="3764710359" sldId="282"/>
            <ac:spMk id="2" creationId="{D4362947-430E-4A51-AF5F-35BCE6427E7B}"/>
          </ac:spMkLst>
        </pc:spChg>
        <pc:spChg chg="mod">
          <ac:chgData name="Mona Peteet" userId="80fc024e7d647825" providerId="LiveId" clId="{6F0228D4-88F2-4B92-B987-87CAE037384A}" dt="2021-04-13T00:29:07.147" v="1695" actId="20577"/>
          <ac:spMkLst>
            <pc:docMk/>
            <pc:sldMk cId="3764710359" sldId="282"/>
            <ac:spMk id="3" creationId="{3BE31991-2F12-4686-8877-E7CD1CC0D516}"/>
          </ac:spMkLst>
        </pc:spChg>
      </pc:sldChg>
      <pc:sldChg chg="addSp delSp modSp new mod">
        <pc:chgData name="Mona Peteet" userId="80fc024e7d647825" providerId="LiveId" clId="{6F0228D4-88F2-4B92-B987-87CAE037384A}" dt="2021-04-14T23:07:40.089" v="1922" actId="20577"/>
        <pc:sldMkLst>
          <pc:docMk/>
          <pc:sldMk cId="3635207193" sldId="289"/>
        </pc:sldMkLst>
        <pc:spChg chg="mod">
          <ac:chgData name="Mona Peteet" userId="80fc024e7d647825" providerId="LiveId" clId="{6F0228D4-88F2-4B92-B987-87CAE037384A}" dt="2021-04-14T23:03:58.394" v="1703" actId="20577"/>
          <ac:spMkLst>
            <pc:docMk/>
            <pc:sldMk cId="3635207193" sldId="289"/>
            <ac:spMk id="2" creationId="{DD79ECA1-C223-4A9B-85C3-40B1222E15EA}"/>
          </ac:spMkLst>
        </pc:spChg>
        <pc:spChg chg="del">
          <ac:chgData name="Mona Peteet" userId="80fc024e7d647825" providerId="LiveId" clId="{6F0228D4-88F2-4B92-B987-87CAE037384A}" dt="2021-04-14T23:04:07.913" v="1704" actId="3680"/>
          <ac:spMkLst>
            <pc:docMk/>
            <pc:sldMk cId="3635207193" sldId="289"/>
            <ac:spMk id="3" creationId="{9712ABE5-B9DB-4A92-9C93-38FEA16B375A}"/>
          </ac:spMkLst>
        </pc:spChg>
        <pc:graphicFrameChg chg="add mod ord modGraphic">
          <ac:chgData name="Mona Peteet" userId="80fc024e7d647825" providerId="LiveId" clId="{6F0228D4-88F2-4B92-B987-87CAE037384A}" dt="2021-04-14T23:07:40.089" v="1922" actId="20577"/>
          <ac:graphicFrameMkLst>
            <pc:docMk/>
            <pc:sldMk cId="3635207193" sldId="289"/>
            <ac:graphicFrameMk id="4" creationId="{27804780-F36F-4C77-BAAE-8B23C422473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anc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Global Cancer Data Visualization April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Project team 2</a:t>
            </a:r>
            <a:endParaRPr lang="en-US" dirty="0">
              <a:solidFill>
                <a:srgbClr val="5792BA"/>
              </a:solidFill>
            </a:endParaRP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Abhusan</a:t>
            </a:r>
            <a:r>
              <a:rPr lang="en-US" dirty="0">
                <a:solidFill>
                  <a:srgbClr val="5792BA"/>
                </a:solidFill>
              </a:rPr>
              <a:t> Karki, Ahmed Mohamed, Mona Peteet, Stephen </a:t>
            </a:r>
            <a:r>
              <a:rPr lang="en-US" dirty="0" err="1">
                <a:solidFill>
                  <a:srgbClr val="5792BA"/>
                </a:solidFill>
              </a:rPr>
              <a:t>Domke</a:t>
            </a:r>
            <a:endParaRPr lang="en-US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2947-430E-4A51-AF5F-35BCE642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Global Cancer Data Viz project -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1991-2F12-4686-8877-E7CD1CC0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scope: This data analysis project provides insights into global cancer statistics via a dashboard of visualizations available through an HTML site. Visitors to the site can view the entire dataset (World) or select a specific country to investigate.  Various data points will be presented (e.g., cancer rates, types, age)</a:t>
            </a:r>
          </a:p>
          <a:p>
            <a:r>
              <a:rPr lang="en-US" dirty="0"/>
              <a:t>Technical scope: ETL via Python, Flask for rendering API and JSON data for Plotly charts/graphs, HTML and CSS will be used to create the site.</a:t>
            </a:r>
          </a:p>
          <a:p>
            <a:pPr lvl="1"/>
            <a:r>
              <a:rPr lang="en-US" dirty="0"/>
              <a:t>A previously unused JS Library will be used in the application (options to be explored; (e.g. slick)</a:t>
            </a:r>
          </a:p>
          <a:p>
            <a:pPr lvl="1"/>
            <a:r>
              <a:rPr lang="en-US" dirty="0" err="1"/>
              <a:t>Datasource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https://ourworldindata.org/cancer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392CF67-6AC9-4625-A65E-1FB613E1F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4C43CEA4-F806-48A5-9BE1-EB85A0458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3" y="643467"/>
            <a:ext cx="8773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218867C-A61B-4572-AD2A-1F8D373A6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3" y="643467"/>
            <a:ext cx="8773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C91B050-1755-469B-B7EF-049DADDF9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79" y="643467"/>
            <a:ext cx="78190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0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ECA1-C223-4A9B-85C3-40B1222E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04780-F36F-4C77-BAAE-8B23C4224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998029"/>
              </p:ext>
            </p:extLst>
          </p:nvPr>
        </p:nvGraphicFramePr>
        <p:xfrm>
          <a:off x="914400" y="2076450"/>
          <a:ext cx="1035367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003">
                  <a:extLst>
                    <a:ext uri="{9D8B030D-6E8A-4147-A177-3AD203B41FA5}">
                      <a16:colId xmlns:a16="http://schemas.microsoft.com/office/drawing/2014/main" val="1173573194"/>
                    </a:ext>
                  </a:extLst>
                </a:gridCol>
                <a:gridCol w="2413417">
                  <a:extLst>
                    <a:ext uri="{9D8B030D-6E8A-4147-A177-3AD203B41FA5}">
                      <a16:colId xmlns:a16="http://schemas.microsoft.com/office/drawing/2014/main" val="2185890446"/>
                    </a:ext>
                  </a:extLst>
                </a:gridCol>
                <a:gridCol w="755785">
                  <a:extLst>
                    <a:ext uri="{9D8B030D-6E8A-4147-A177-3AD203B41FA5}">
                      <a16:colId xmlns:a16="http://schemas.microsoft.com/office/drawing/2014/main" val="333271838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69458274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24412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8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0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Flask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0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a. In pandas pull in the 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5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b. save as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4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c. </a:t>
                      </a:r>
                      <a:r>
                        <a:rPr lang="en-US"/>
                        <a:t>convert them to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1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7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8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9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9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20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{92C056DC-3B27-4BB1-AA6A-CC39F5D1D657}tf11665031_win32</Template>
  <TotalTime>23</TotalTime>
  <Words>182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Nova</vt:lpstr>
      <vt:lpstr>Arial Nova Light</vt:lpstr>
      <vt:lpstr>Wingdings 2</vt:lpstr>
      <vt:lpstr>SlateVTI</vt:lpstr>
      <vt:lpstr>Global Cancer Data Visualization April 2021</vt:lpstr>
      <vt:lpstr>Global Cancer Data Viz project - proposal</vt:lpstr>
      <vt:lpstr>PowerPoint Presentation</vt:lpstr>
      <vt:lpstr>PowerPoint Presentation</vt:lpstr>
      <vt:lpstr>PowerPoint Presentation</vt:lpstr>
      <vt:lpstr>PowerPoint Presentation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Cancer Data Visualization April 2021</dc:title>
  <dc:creator>Mona Peteet</dc:creator>
  <cp:lastModifiedBy>Mona Peteet</cp:lastModifiedBy>
  <cp:revision>2</cp:revision>
  <dcterms:created xsi:type="dcterms:W3CDTF">2021-04-13T00:11:46Z</dcterms:created>
  <dcterms:modified xsi:type="dcterms:W3CDTF">2021-04-14T23:07:56Z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