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64FD-FC5C-404A-AE1F-8FB680687539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B1BE-46A0-49C6-A485-259DB69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Whisper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Aspenware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great code</a:t>
            </a:r>
          </a:p>
          <a:p>
            <a:r>
              <a:rPr lang="en-US" dirty="0" smtClean="0"/>
              <a:t>Commit to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Service Hook launches build</a:t>
            </a:r>
          </a:p>
          <a:p>
            <a:r>
              <a:rPr lang="en-US" dirty="0" err="1" smtClean="0"/>
              <a:t>AppHarbor</a:t>
            </a:r>
            <a:r>
              <a:rPr lang="en-US" dirty="0" smtClean="0"/>
              <a:t> builds code and runs unit tests</a:t>
            </a:r>
          </a:p>
          <a:p>
            <a:r>
              <a:rPr lang="en-US" dirty="0" err="1" smtClean="0"/>
              <a:t>AppHarbor</a:t>
            </a:r>
            <a:r>
              <a:rPr lang="en-US" dirty="0" smtClean="0"/>
              <a:t> </a:t>
            </a:r>
            <a:r>
              <a:rPr lang="en-US" dirty="0" err="1" smtClean="0"/>
              <a:t>automagically</a:t>
            </a:r>
            <a:r>
              <a:rPr lang="en-US" dirty="0" smtClean="0"/>
              <a:t> deploys to Amazon EC2</a:t>
            </a:r>
          </a:p>
          <a:p>
            <a:r>
              <a:rPr lang="en-US" dirty="0" smtClean="0"/>
              <a:t>Iterate!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0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HTML 5 </a:t>
            </a:r>
          </a:p>
          <a:p>
            <a:r>
              <a:rPr lang="en-US" dirty="0" smtClean="0"/>
              <a:t>App Server</a:t>
            </a:r>
          </a:p>
          <a:p>
            <a:pPr lvl="1"/>
            <a:r>
              <a:rPr lang="en-US" dirty="0" smtClean="0"/>
              <a:t>ASP.NET MVC 4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SimpleDB</a:t>
            </a:r>
            <a:r>
              <a:rPr lang="en-US" dirty="0" smtClean="0"/>
              <a:t> (NOSQL database)</a:t>
            </a:r>
          </a:p>
          <a:p>
            <a:pPr lvl="1"/>
            <a:r>
              <a:rPr lang="en-US" dirty="0" smtClean="0"/>
              <a:t>Amazon EC2 hosting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3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Whisper</vt:lpstr>
      <vt:lpstr>Development flow</vt:lpstr>
      <vt:lpstr>Technology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Whisper</dc:title>
  <dc:creator>Eric Bowen</dc:creator>
  <cp:lastModifiedBy>Eric Bowen</cp:lastModifiedBy>
  <cp:revision>3</cp:revision>
  <dcterms:created xsi:type="dcterms:W3CDTF">2012-06-08T15:01:05Z</dcterms:created>
  <dcterms:modified xsi:type="dcterms:W3CDTF">2012-06-08T15:28:01Z</dcterms:modified>
</cp:coreProperties>
</file>